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Kite One"/>
      <p:regular r:id="rId26"/>
    </p:embeddedFont>
    <p:embeddedFont>
      <p:font typeface="Nunito"/>
      <p:regular r:id="rId27"/>
      <p:bold r:id="rId28"/>
      <p:italic r:id="rId29"/>
      <p:boldItalic r:id="rId30"/>
    </p:embeddedFont>
    <p:embeddedFont>
      <p:font typeface="Lail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KiteOne-regular.fntdata"/><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ila-regular.fntdata"/><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il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ec71b2d6e7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1ec71b2d6e7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ec71b2d6e7_2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ec71b2d6e7_2_2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ec71b2d6e7_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ec71b2d6e7_2_2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ec71b2d6e7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1ec71b2d6e7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ec71b2d6e7_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ec71b2d6e7_2_2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ec71b2d6e7_2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1ec71b2d6e7_2_2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ec71b2d6e7_2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1ec71b2d6e7_2_3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c71b2d6e7_2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ec71b2d6e7_2_3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ec71b2d6e7_2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1ec71b2d6e7_2_3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ec71b2d6e7_2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1ec71b2d6e7_2_4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ec71b2d6e7_2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1ec71b2d6e7_2_4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ec71b2d6e7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1ec71b2d6e7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ec71b2d6e7_2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1ec71b2d6e7_2_4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c71b2d6e7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1ec71b2d6e7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ec71b2d6e7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1ec71b2d6e7_2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ec71b2d6e7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1ec71b2d6e7_2_1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ec71b2d6e7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1ec71b2d6e7_2_1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ec71b2d6e7_2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1ec71b2d6e7_2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ec71b2d6e7_2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ec71b2d6e7_2_1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c71b2d6e7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ec71b2d6e7_2_2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4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250"/>
            <a:ext cx="9140376" cy="5143993"/>
          </a:xfrm>
          <a:custGeom>
            <a:rect b="b" l="l" r="r" t="t"/>
            <a:pathLst>
              <a:path extrusionOk="0" h="7348561" w="13295093">
                <a:moveTo>
                  <a:pt x="0" y="0"/>
                </a:moveTo>
                <a:lnTo>
                  <a:pt x="13295094" y="0"/>
                </a:lnTo>
                <a:lnTo>
                  <a:pt x="13295094" y="7348560"/>
                </a:lnTo>
                <a:lnTo>
                  <a:pt x="0" y="7348560"/>
                </a:lnTo>
                <a:lnTo>
                  <a:pt x="0" y="0"/>
                </a:lnTo>
                <a:close/>
              </a:path>
            </a:pathLst>
          </a:custGeom>
          <a:blipFill rotWithShape="1">
            <a:blip r:embed="rId2">
              <a:alphaModFix/>
            </a:blip>
            <a:stretch>
              <a:fillRect b="0" l="0" r="0" t="0"/>
            </a:stretch>
          </a:blipFill>
          <a:ln>
            <a:noFill/>
          </a:ln>
        </p:spPr>
      </p:sp>
      <p:sp>
        <p:nvSpPr>
          <p:cNvPr id="11" name="Google Shape;11;p2"/>
          <p:cNvSpPr txBox="1"/>
          <p:nvPr>
            <p:ph type="ctrTitle"/>
          </p:nvPr>
        </p:nvSpPr>
        <p:spPr>
          <a:xfrm>
            <a:off x="311708" y="1125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rot="-7150977">
            <a:off x="-1149750" y="3685377"/>
            <a:ext cx="2819438" cy="1437209"/>
          </a:xfrm>
          <a:custGeom>
            <a:rect b="b" l="l" r="r" t="t"/>
            <a:pathLst>
              <a:path extrusionOk="0" h="1972241" w="3715561">
                <a:moveTo>
                  <a:pt x="0" y="0"/>
                </a:moveTo>
                <a:lnTo>
                  <a:pt x="3715560" y="0"/>
                </a:lnTo>
                <a:lnTo>
                  <a:pt x="3715560" y="1972241"/>
                </a:lnTo>
                <a:lnTo>
                  <a:pt x="0" y="1972241"/>
                </a:lnTo>
                <a:lnTo>
                  <a:pt x="0" y="0"/>
                </a:lnTo>
                <a:close/>
              </a:path>
            </a:pathLst>
          </a:custGeom>
          <a:blipFill rotWithShape="1">
            <a:blip r:embed="rId2">
              <a:alphaModFix/>
            </a:blip>
            <a:stretch>
              <a:fillRect b="0" l="0" r="0" t="0"/>
            </a:stretch>
          </a:blipFill>
          <a:ln>
            <a:noFill/>
          </a:ln>
        </p:spPr>
      </p:sp>
      <p:sp>
        <p:nvSpPr>
          <p:cNvPr id="18" name="Google Shape;18;p3"/>
          <p:cNvSpPr/>
          <p:nvPr/>
        </p:nvSpPr>
        <p:spPr>
          <a:xfrm rot="-1778992">
            <a:off x="7175946" y="3547220"/>
            <a:ext cx="2077262" cy="1334132"/>
          </a:xfrm>
          <a:custGeom>
            <a:rect b="b" l="l" r="r" t="t"/>
            <a:pathLst>
              <a:path extrusionOk="0" h="2309406" w="3703129">
                <a:moveTo>
                  <a:pt x="0" y="0"/>
                </a:moveTo>
                <a:lnTo>
                  <a:pt x="3703129" y="0"/>
                </a:lnTo>
                <a:lnTo>
                  <a:pt x="3703129" y="2309406"/>
                </a:lnTo>
                <a:lnTo>
                  <a:pt x="0" y="2309406"/>
                </a:lnTo>
                <a:lnTo>
                  <a:pt x="0" y="0"/>
                </a:lnTo>
                <a:close/>
              </a:path>
            </a:pathLst>
          </a:custGeom>
          <a:blipFill rotWithShape="1">
            <a:blip r:embed="rId3">
              <a:alphaModFix/>
            </a:blip>
            <a:stretch>
              <a:fillRect b="0" l="0" r="0" t="0"/>
            </a:stretch>
          </a:blipFill>
          <a:ln>
            <a:noFill/>
          </a:ln>
        </p:spPr>
      </p:sp>
      <p:sp>
        <p:nvSpPr>
          <p:cNvPr id="19" name="Google Shape;19;p3"/>
          <p:cNvSpPr/>
          <p:nvPr/>
        </p:nvSpPr>
        <p:spPr>
          <a:xfrm rot="3983223">
            <a:off x="1467798" y="-1010830"/>
            <a:ext cx="298348" cy="2983481"/>
          </a:xfrm>
          <a:custGeom>
            <a:rect b="b" l="l" r="r" t="t"/>
            <a:pathLst>
              <a:path extrusionOk="0" h="5975258" w="597526">
                <a:moveTo>
                  <a:pt x="0" y="0"/>
                </a:moveTo>
                <a:lnTo>
                  <a:pt x="597526" y="0"/>
                </a:lnTo>
                <a:lnTo>
                  <a:pt x="597526" y="5975258"/>
                </a:lnTo>
                <a:lnTo>
                  <a:pt x="0" y="5975258"/>
                </a:lnTo>
                <a:lnTo>
                  <a:pt x="0" y="0"/>
                </a:lnTo>
                <a:close/>
              </a:path>
            </a:pathLst>
          </a:custGeom>
          <a:blipFill rotWithShape="1">
            <a:blip r:embed="rId4">
              <a:alphaModFix/>
            </a:blip>
            <a:stretch>
              <a:fillRect b="0" l="0" r="0" t="0"/>
            </a:stretch>
          </a:blipFill>
          <a:ln>
            <a:noFill/>
          </a:ln>
        </p:spPr>
      </p:sp>
      <p:sp>
        <p:nvSpPr>
          <p:cNvPr id="20" name="Google Shape;20;p3"/>
          <p:cNvSpPr/>
          <p:nvPr/>
        </p:nvSpPr>
        <p:spPr>
          <a:xfrm flipH="1" rot="-1301707">
            <a:off x="7326075" y="235056"/>
            <a:ext cx="883191" cy="1780182"/>
          </a:xfrm>
          <a:custGeom>
            <a:rect b="b" l="l" r="r" t="t"/>
            <a:pathLst>
              <a:path extrusionOk="0" h="3557163" w="1764794">
                <a:moveTo>
                  <a:pt x="1764794" y="0"/>
                </a:moveTo>
                <a:lnTo>
                  <a:pt x="0" y="0"/>
                </a:lnTo>
                <a:lnTo>
                  <a:pt x="0" y="3557163"/>
                </a:lnTo>
                <a:lnTo>
                  <a:pt x="1764794" y="3557163"/>
                </a:lnTo>
                <a:lnTo>
                  <a:pt x="1764794"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grpSp>
        <p:nvGrpSpPr>
          <p:cNvPr id="22" name="Google Shape;22;p4"/>
          <p:cNvGrpSpPr/>
          <p:nvPr/>
        </p:nvGrpSpPr>
        <p:grpSpPr>
          <a:xfrm rot="-5400000">
            <a:off x="6133516" y="-51312"/>
            <a:ext cx="5226559" cy="5246112"/>
            <a:chOff x="0" y="0"/>
            <a:chExt cx="17052394" cy="18285508"/>
          </a:xfrm>
        </p:grpSpPr>
        <p:sp>
          <p:nvSpPr>
            <p:cNvPr id="23" name="Google Shape;23;p4"/>
            <p:cNvSpPr/>
            <p:nvPr/>
          </p:nvSpPr>
          <p:spPr>
            <a:xfrm>
              <a:off x="444046" y="0"/>
              <a:ext cx="16608348" cy="17702697"/>
            </a:xfrm>
            <a:custGeom>
              <a:rect b="b" l="l" r="r" t="t"/>
              <a:pathLst>
                <a:path extrusionOk="0" h="17702697" w="16608348">
                  <a:moveTo>
                    <a:pt x="0" y="0"/>
                  </a:moveTo>
                  <a:lnTo>
                    <a:pt x="16608349" y="0"/>
                  </a:lnTo>
                  <a:lnTo>
                    <a:pt x="16608349" y="17702697"/>
                  </a:lnTo>
                  <a:lnTo>
                    <a:pt x="0" y="17702697"/>
                  </a:lnTo>
                  <a:lnTo>
                    <a:pt x="0" y="0"/>
                  </a:lnTo>
                  <a:close/>
                </a:path>
              </a:pathLst>
            </a:custGeom>
            <a:blipFill rotWithShape="1">
              <a:blip r:embed="rId2">
                <a:alphaModFix/>
              </a:blip>
              <a:stretch>
                <a:fillRect b="0" l="0" r="0" t="0"/>
              </a:stretch>
            </a:blipFill>
            <a:ln>
              <a:noFill/>
            </a:ln>
          </p:spPr>
        </p:sp>
        <p:sp>
          <p:nvSpPr>
            <p:cNvPr id="24" name="Google Shape;24;p4"/>
            <p:cNvSpPr/>
            <p:nvPr/>
          </p:nvSpPr>
          <p:spPr>
            <a:xfrm>
              <a:off x="0" y="582811"/>
              <a:ext cx="16608348" cy="17702697"/>
            </a:xfrm>
            <a:custGeom>
              <a:rect b="b" l="l" r="r" t="t"/>
              <a:pathLst>
                <a:path extrusionOk="0" h="17702697" w="16608348">
                  <a:moveTo>
                    <a:pt x="0" y="0"/>
                  </a:moveTo>
                  <a:lnTo>
                    <a:pt x="16608348" y="0"/>
                  </a:lnTo>
                  <a:lnTo>
                    <a:pt x="16608348" y="17702697"/>
                  </a:lnTo>
                  <a:lnTo>
                    <a:pt x="0" y="17702697"/>
                  </a:lnTo>
                  <a:lnTo>
                    <a:pt x="0" y="0"/>
                  </a:lnTo>
                  <a:close/>
                </a:path>
              </a:pathLst>
            </a:custGeom>
            <a:blipFill rotWithShape="1">
              <a:blip r:embed="rId3">
                <a:alphaModFix/>
              </a:blip>
              <a:stretch>
                <a:fillRect b="0" l="0" r="0" t="0"/>
              </a:stretch>
            </a:blipFill>
            <a:ln>
              <a:noFill/>
            </a:ln>
          </p:spPr>
        </p:sp>
      </p:grpSp>
      <p:sp>
        <p:nvSpPr>
          <p:cNvPr id="25" name="Google Shape;25;p4"/>
          <p:cNvSpPr/>
          <p:nvPr/>
        </p:nvSpPr>
        <p:spPr>
          <a:xfrm rot="-5400000">
            <a:off x="5257420" y="1459325"/>
            <a:ext cx="4789705" cy="2403240"/>
          </a:xfrm>
          <a:custGeom>
            <a:rect b="b" l="l" r="r" t="t"/>
            <a:pathLst>
              <a:path extrusionOk="0" h="6282981" w="11753877">
                <a:moveTo>
                  <a:pt x="0" y="0"/>
                </a:moveTo>
                <a:lnTo>
                  <a:pt x="11753876" y="0"/>
                </a:lnTo>
                <a:lnTo>
                  <a:pt x="11753876" y="6282981"/>
                </a:lnTo>
                <a:lnTo>
                  <a:pt x="0" y="6282981"/>
                </a:lnTo>
                <a:lnTo>
                  <a:pt x="0" y="0"/>
                </a:lnTo>
                <a:close/>
              </a:path>
            </a:pathLst>
          </a:custGeom>
          <a:blipFill rotWithShape="1">
            <a:blip r:embed="rId4">
              <a:alphaModFix/>
            </a:blip>
            <a:stretch>
              <a:fillRect b="0" l="0" r="0" t="0"/>
            </a:stretch>
          </a:blipFill>
          <a:ln>
            <a:noFill/>
          </a:ln>
        </p:spPr>
      </p:sp>
      <p:sp>
        <p:nvSpPr>
          <p:cNvPr id="26" name="Google Shape;26;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8" name="Google Shape;2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p:nvPr/>
        </p:nvSpPr>
        <p:spPr>
          <a:xfrm rot="-904748">
            <a:off x="337713" y="4022442"/>
            <a:ext cx="1825480" cy="809849"/>
          </a:xfrm>
          <a:custGeom>
            <a:rect b="b" l="l" r="r" t="t"/>
            <a:pathLst>
              <a:path extrusionOk="0" h="1620650" w="3653106">
                <a:moveTo>
                  <a:pt x="0" y="0"/>
                </a:moveTo>
                <a:lnTo>
                  <a:pt x="3653106" y="0"/>
                </a:lnTo>
                <a:lnTo>
                  <a:pt x="3653106" y="1620651"/>
                </a:lnTo>
                <a:lnTo>
                  <a:pt x="0" y="1620651"/>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5"/>
          <p:cNvSpPr/>
          <p:nvPr/>
        </p:nvSpPr>
        <p:spPr>
          <a:xfrm>
            <a:off x="3702934" y="3329468"/>
            <a:ext cx="3393580" cy="1814023"/>
          </a:xfrm>
          <a:custGeom>
            <a:rect b="b" l="l" r="r" t="t"/>
            <a:pathLst>
              <a:path extrusionOk="0" h="2073169" w="3878377">
                <a:moveTo>
                  <a:pt x="0" y="0"/>
                </a:moveTo>
                <a:lnTo>
                  <a:pt x="3878378" y="0"/>
                </a:lnTo>
                <a:lnTo>
                  <a:pt x="3878378" y="2073169"/>
                </a:lnTo>
                <a:lnTo>
                  <a:pt x="0" y="2073169"/>
                </a:lnTo>
                <a:lnTo>
                  <a:pt x="0" y="0"/>
                </a:lnTo>
                <a:close/>
              </a:path>
            </a:pathLst>
          </a:custGeom>
          <a:blipFill rotWithShape="1">
            <a:blip r:embed="rId2">
              <a:alphaModFix/>
            </a:blip>
            <a:stretch>
              <a:fillRect b="0" l="0" r="0" t="0"/>
            </a:stretch>
          </a:blipFill>
          <a:ln>
            <a:noFill/>
          </a:ln>
        </p:spPr>
      </p:sp>
      <p:sp>
        <p:nvSpPr>
          <p:cNvPr id="36" name="Google Shape;36;p5"/>
          <p:cNvSpPr/>
          <p:nvPr/>
        </p:nvSpPr>
        <p:spPr>
          <a:xfrm rot="2359779">
            <a:off x="-115880" y="2966489"/>
            <a:ext cx="1825675" cy="1181709"/>
          </a:xfrm>
          <a:custGeom>
            <a:rect b="b" l="l" r="r" t="t"/>
            <a:pathLst>
              <a:path extrusionOk="0" h="2358882" w="3644341">
                <a:moveTo>
                  <a:pt x="0" y="0"/>
                </a:moveTo>
                <a:lnTo>
                  <a:pt x="3644340" y="0"/>
                </a:lnTo>
                <a:lnTo>
                  <a:pt x="3644340" y="2358883"/>
                </a:lnTo>
                <a:lnTo>
                  <a:pt x="0" y="2358883"/>
                </a:lnTo>
                <a:lnTo>
                  <a:pt x="0" y="0"/>
                </a:lnTo>
                <a:close/>
              </a:path>
            </a:pathLst>
          </a:custGeom>
          <a:blipFill rotWithShape="1">
            <a:blip r:embed="rId3">
              <a:alphaModFix/>
            </a:blip>
            <a:stretch>
              <a:fillRect b="0" l="0" r="0" t="0"/>
            </a:stretch>
          </a:blipFill>
          <a:ln>
            <a:noFill/>
          </a:ln>
        </p:spPr>
      </p:sp>
      <p:sp>
        <p:nvSpPr>
          <p:cNvPr id="37" name="Google Shape;37;p5"/>
          <p:cNvSpPr/>
          <p:nvPr/>
        </p:nvSpPr>
        <p:spPr>
          <a:xfrm flipH="1" rot="-959088">
            <a:off x="7559853" y="285871"/>
            <a:ext cx="1310369" cy="1284162"/>
          </a:xfrm>
          <a:custGeom>
            <a:rect b="b" l="l" r="r" t="t"/>
            <a:pathLst>
              <a:path extrusionOk="0" h="2571894" w="2624382">
                <a:moveTo>
                  <a:pt x="2624381" y="0"/>
                </a:moveTo>
                <a:lnTo>
                  <a:pt x="0" y="0"/>
                </a:lnTo>
                <a:lnTo>
                  <a:pt x="0" y="2571894"/>
                </a:lnTo>
                <a:lnTo>
                  <a:pt x="2624381" y="2571894"/>
                </a:lnTo>
                <a:lnTo>
                  <a:pt x="2624381"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6"/>
          <p:cNvSpPr/>
          <p:nvPr/>
        </p:nvSpPr>
        <p:spPr>
          <a:xfrm flipH="1" rot="-1301707">
            <a:off x="5616171" y="-790771"/>
            <a:ext cx="1738827" cy="350482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2">
              <a:alphaModFix/>
            </a:blip>
            <a:stretch>
              <a:fillRect b="0" l="0" r="0" t="0"/>
            </a:stretch>
          </a:blipFill>
          <a:ln>
            <a:noFill/>
          </a:ln>
        </p:spPr>
      </p:sp>
      <p:sp>
        <p:nvSpPr>
          <p:cNvPr id="42" name="Google Shape;42;p6"/>
          <p:cNvSpPr/>
          <p:nvPr/>
        </p:nvSpPr>
        <p:spPr>
          <a:xfrm>
            <a:off x="7695157" y="2716454"/>
            <a:ext cx="1105427" cy="2576206"/>
          </a:xfrm>
          <a:custGeom>
            <a:rect b="b" l="l" r="r" t="t"/>
            <a:pathLst>
              <a:path extrusionOk="0" h="5152412" w="2210853">
                <a:moveTo>
                  <a:pt x="0" y="0"/>
                </a:moveTo>
                <a:lnTo>
                  <a:pt x="2210853" y="0"/>
                </a:lnTo>
                <a:lnTo>
                  <a:pt x="2210853" y="5152412"/>
                </a:lnTo>
                <a:lnTo>
                  <a:pt x="0" y="5152412"/>
                </a:lnTo>
                <a:lnTo>
                  <a:pt x="0" y="0"/>
                </a:lnTo>
                <a:close/>
              </a:path>
            </a:pathLst>
          </a:custGeom>
          <a:blipFill rotWithShape="1">
            <a:blip r:embed="rId3">
              <a:alphaModFix/>
            </a:blip>
            <a:stretch>
              <a:fillRect b="0" l="0" r="0" t="0"/>
            </a:stretch>
          </a:blipFill>
          <a:ln>
            <a:noFill/>
          </a:ln>
        </p:spPr>
      </p:sp>
      <p:sp>
        <p:nvSpPr>
          <p:cNvPr id="43" name="Google Shape;43;p6"/>
          <p:cNvSpPr/>
          <p:nvPr/>
        </p:nvSpPr>
        <p:spPr>
          <a:xfrm rot="-1686376">
            <a:off x="-851462" y="4090801"/>
            <a:ext cx="3648995" cy="1936907"/>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4">
              <a:alphaModFix/>
            </a:blip>
            <a:stretch>
              <a:fillRect b="0" l="0" r="0" t="0"/>
            </a:stretch>
          </a:blipFill>
          <a:ln>
            <a:noFill/>
          </a:ln>
        </p:spPr>
      </p:sp>
      <p:sp>
        <p:nvSpPr>
          <p:cNvPr id="44" name="Google Shape;44;p6"/>
          <p:cNvSpPr/>
          <p:nvPr/>
        </p:nvSpPr>
        <p:spPr>
          <a:xfrm rot="1082605">
            <a:off x="4001455" y="3961590"/>
            <a:ext cx="2535753" cy="1124952"/>
          </a:xfrm>
          <a:custGeom>
            <a:rect b="b" l="l" r="r" t="t"/>
            <a:pathLst>
              <a:path extrusionOk="0" h="1620650" w="3653106">
                <a:moveTo>
                  <a:pt x="0" y="0"/>
                </a:moveTo>
                <a:lnTo>
                  <a:pt x="3653106" y="0"/>
                </a:lnTo>
                <a:lnTo>
                  <a:pt x="3653106" y="1620651"/>
                </a:lnTo>
                <a:lnTo>
                  <a:pt x="0" y="1620651"/>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7"/>
          <p:cNvSpPr/>
          <p:nvPr/>
        </p:nvSpPr>
        <p:spPr>
          <a:xfrm flipH="1" rot="-1301707">
            <a:off x="7906336" y="1591015"/>
            <a:ext cx="1738827" cy="350482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2">
              <a:alphaModFix/>
            </a:blip>
            <a:stretch>
              <a:fillRect b="0" l="0" r="0" t="0"/>
            </a:stretch>
          </a:blipFill>
          <a:ln>
            <a:noFill/>
          </a:ln>
        </p:spPr>
      </p:sp>
      <p:sp>
        <p:nvSpPr>
          <p:cNvPr id="49" name="Google Shape;49;p7"/>
          <p:cNvSpPr/>
          <p:nvPr/>
        </p:nvSpPr>
        <p:spPr>
          <a:xfrm rot="-3359550">
            <a:off x="-1357855" y="3885077"/>
            <a:ext cx="3662169" cy="1943900"/>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3">
              <a:alphaModFix/>
            </a:blip>
            <a:stretch>
              <a:fillRect b="0" l="0" r="0" t="0"/>
            </a:stretch>
          </a:blipFill>
          <a:ln>
            <a:noFill/>
          </a:ln>
        </p:spPr>
      </p:sp>
      <p:sp>
        <p:nvSpPr>
          <p:cNvPr id="50" name="Google Shape;50;p7"/>
          <p:cNvSpPr/>
          <p:nvPr/>
        </p:nvSpPr>
        <p:spPr>
          <a:xfrm rot="1547762">
            <a:off x="-1788221" y="-1440271"/>
            <a:ext cx="3586100" cy="23211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4">
              <a:alphaModFix/>
            </a:blip>
            <a:stretch>
              <a:fillRect b="0" l="0" r="0" t="0"/>
            </a:stretch>
          </a:blipFill>
          <a:ln>
            <a:noFill/>
          </a:ln>
        </p:spPr>
      </p:sp>
      <p:sp>
        <p:nvSpPr>
          <p:cNvPr id="51" name="Google Shape;51;p7"/>
          <p:cNvSpPr/>
          <p:nvPr/>
        </p:nvSpPr>
        <p:spPr>
          <a:xfrm rot="4021637">
            <a:off x="6284122" y="-662768"/>
            <a:ext cx="3037393" cy="2055856"/>
          </a:xfrm>
          <a:custGeom>
            <a:rect b="b" l="l" r="r" t="t"/>
            <a:pathLst>
              <a:path extrusionOk="0" h="4114800" w="6079348">
                <a:moveTo>
                  <a:pt x="0" y="0"/>
                </a:moveTo>
                <a:lnTo>
                  <a:pt x="6079348" y="0"/>
                </a:lnTo>
                <a:lnTo>
                  <a:pt x="6079348"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5" name="Google Shape;55;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6" name="Google Shape;56;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7" name="Google Shape;5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8"/>
          <p:cNvSpPr/>
          <p:nvPr/>
        </p:nvSpPr>
        <p:spPr>
          <a:xfrm rot="6909322">
            <a:off x="296877" y="3353942"/>
            <a:ext cx="1105233" cy="2575755"/>
          </a:xfrm>
          <a:custGeom>
            <a:rect b="b" l="l" r="r" t="t"/>
            <a:pathLst>
              <a:path extrusionOk="0" h="5152412" w="2210853">
                <a:moveTo>
                  <a:pt x="0" y="0"/>
                </a:moveTo>
                <a:lnTo>
                  <a:pt x="2210854" y="0"/>
                </a:lnTo>
                <a:lnTo>
                  <a:pt x="2210854" y="5152412"/>
                </a:lnTo>
                <a:lnTo>
                  <a:pt x="0" y="5152412"/>
                </a:lnTo>
                <a:lnTo>
                  <a:pt x="0" y="0"/>
                </a:lnTo>
                <a:close/>
              </a:path>
            </a:pathLst>
          </a:custGeom>
          <a:blipFill rotWithShape="1">
            <a:blip r:embed="rId2">
              <a:alphaModFix/>
            </a:blip>
            <a:stretch>
              <a:fillRect b="0" l="0" r="0" t="0"/>
            </a:stretch>
          </a:blipFill>
          <a:ln>
            <a:noFill/>
          </a:ln>
        </p:spPr>
      </p:sp>
      <p:sp>
        <p:nvSpPr>
          <p:cNvPr id="59" name="Google Shape;59;p8"/>
          <p:cNvSpPr/>
          <p:nvPr/>
        </p:nvSpPr>
        <p:spPr>
          <a:xfrm rot="-867146">
            <a:off x="7430208" y="-778522"/>
            <a:ext cx="1107304" cy="2580582"/>
          </a:xfrm>
          <a:custGeom>
            <a:rect b="b" l="l" r="r" t="t"/>
            <a:pathLst>
              <a:path extrusionOk="0" h="5152412" w="2210853">
                <a:moveTo>
                  <a:pt x="0" y="0"/>
                </a:moveTo>
                <a:lnTo>
                  <a:pt x="2210853" y="0"/>
                </a:lnTo>
                <a:lnTo>
                  <a:pt x="2210853" y="5152412"/>
                </a:lnTo>
                <a:lnTo>
                  <a:pt x="0" y="5152412"/>
                </a:lnTo>
                <a:lnTo>
                  <a:pt x="0" y="0"/>
                </a:lnTo>
                <a:close/>
              </a:path>
            </a:pathLst>
          </a:custGeom>
          <a:blipFill rotWithShape="1">
            <a:blip r:embed="rId2">
              <a:alphaModFix/>
            </a:blip>
            <a:stretch>
              <a:fillRect b="0" l="0" r="0" t="0"/>
            </a:stretch>
          </a:blipFill>
          <a:ln>
            <a:noFill/>
          </a:ln>
        </p:spPr>
      </p:sp>
      <p:sp>
        <p:nvSpPr>
          <p:cNvPr id="60" name="Google Shape;60;p8"/>
          <p:cNvSpPr/>
          <p:nvPr/>
        </p:nvSpPr>
        <p:spPr>
          <a:xfrm rot="7978145">
            <a:off x="4272985" y="4389389"/>
            <a:ext cx="3648995" cy="1936907"/>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1" name="Shape 61"/>
        <p:cNvGrpSpPr/>
        <p:nvPr/>
      </p:nvGrpSpPr>
      <p:grpSpPr>
        <a:xfrm>
          <a:off x="0" y="0"/>
          <a:ext cx="0" cy="0"/>
          <a:chOff x="0" y="0"/>
          <a:chExt cx="0" cy="0"/>
        </a:xfrm>
      </p:grpSpPr>
      <p:sp>
        <p:nvSpPr>
          <p:cNvPr id="62" name="Google Shape;62;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3" name="Google Shape;6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9"/>
          <p:cNvSpPr/>
          <p:nvPr/>
        </p:nvSpPr>
        <p:spPr>
          <a:xfrm rot="1547762">
            <a:off x="7425411" y="3327444"/>
            <a:ext cx="3586100" cy="23211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2">
              <a:alphaModFix/>
            </a:blip>
            <a:stretch>
              <a:fillRect b="0" l="0" r="0" t="0"/>
            </a:stretch>
          </a:blipFill>
          <a:ln>
            <a:noFill/>
          </a:ln>
        </p:spPr>
      </p:sp>
      <p:sp>
        <p:nvSpPr>
          <p:cNvPr id="65" name="Google Shape;65;p9"/>
          <p:cNvSpPr/>
          <p:nvPr/>
        </p:nvSpPr>
        <p:spPr>
          <a:xfrm flipH="1" rot="-4206890">
            <a:off x="1071077" y="-1074637"/>
            <a:ext cx="1736569" cy="3500272"/>
          </a:xfrm>
          <a:custGeom>
            <a:rect b="b" l="l" r="r" t="t"/>
            <a:pathLst>
              <a:path extrusionOk="0" h="7003346" w="3474528">
                <a:moveTo>
                  <a:pt x="3474528" y="0"/>
                </a:moveTo>
                <a:lnTo>
                  <a:pt x="0" y="0"/>
                </a:lnTo>
                <a:lnTo>
                  <a:pt x="0" y="7003345"/>
                </a:lnTo>
                <a:lnTo>
                  <a:pt x="3474528" y="7003345"/>
                </a:lnTo>
                <a:lnTo>
                  <a:pt x="3474528" y="0"/>
                </a:lnTo>
                <a:close/>
              </a:path>
            </a:pathLst>
          </a:custGeom>
          <a:blipFill rotWithShape="1">
            <a:blip r:embed="rId3">
              <a:alphaModFix/>
            </a:blip>
            <a:stretch>
              <a:fillRect b="0" l="0" r="0" t="0"/>
            </a:stretch>
          </a:blipFill>
          <a:ln>
            <a:noFill/>
          </a:ln>
        </p:spPr>
      </p:sp>
      <p:sp>
        <p:nvSpPr>
          <p:cNvPr id="66" name="Google Shape;66;p9"/>
          <p:cNvSpPr/>
          <p:nvPr/>
        </p:nvSpPr>
        <p:spPr>
          <a:xfrm rot="1940363">
            <a:off x="4550462" y="3542169"/>
            <a:ext cx="1105565" cy="2576528"/>
          </a:xfrm>
          <a:custGeom>
            <a:rect b="b" l="l" r="r" t="t"/>
            <a:pathLst>
              <a:path extrusionOk="0" h="5152412" w="2210853">
                <a:moveTo>
                  <a:pt x="0" y="0"/>
                </a:moveTo>
                <a:lnTo>
                  <a:pt x="2210854" y="0"/>
                </a:lnTo>
                <a:lnTo>
                  <a:pt x="2210854" y="5152413"/>
                </a:lnTo>
                <a:lnTo>
                  <a:pt x="0" y="5152413"/>
                </a:lnTo>
                <a:lnTo>
                  <a:pt x="0" y="0"/>
                </a:lnTo>
                <a:close/>
              </a:path>
            </a:pathLst>
          </a:custGeom>
          <a:blipFill rotWithShape="1">
            <a:blip r:embed="rId4">
              <a:alphaModFix/>
            </a:blip>
            <a:stretch>
              <a:fillRect b="0" l="0" r="0" t="0"/>
            </a:stretch>
          </a:blipFill>
          <a:ln>
            <a:noFill/>
          </a:ln>
        </p:spPr>
      </p:sp>
      <p:sp>
        <p:nvSpPr>
          <p:cNvPr id="67" name="Google Shape;67;p9"/>
          <p:cNvSpPr/>
          <p:nvPr/>
        </p:nvSpPr>
        <p:spPr>
          <a:xfrm rot="1394170">
            <a:off x="5727714" y="-459805"/>
            <a:ext cx="3662032" cy="1943828"/>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5">
              <a:alphaModFix/>
            </a:blip>
            <a:stretch>
              <a:fillRect b="0" l="0" r="0" t="0"/>
            </a:stretch>
          </a:blipFill>
          <a:ln>
            <a:noFill/>
          </a:ln>
        </p:spPr>
      </p:sp>
      <p:sp>
        <p:nvSpPr>
          <p:cNvPr id="68" name="Google Shape;68;p9"/>
          <p:cNvSpPr/>
          <p:nvPr/>
        </p:nvSpPr>
        <p:spPr>
          <a:xfrm rot="-1686376">
            <a:off x="-1659248" y="2153435"/>
            <a:ext cx="3648995" cy="1936907"/>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aila"/>
              <a:buNone/>
              <a:defRPr sz="2800">
                <a:solidFill>
                  <a:schemeClr val="dk1"/>
                </a:solidFill>
                <a:latin typeface="Laila"/>
                <a:ea typeface="Laila"/>
                <a:cs typeface="Laila"/>
                <a:sym typeface="Lail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ila"/>
              <a:buChar char="●"/>
              <a:defRPr sz="1800">
                <a:solidFill>
                  <a:schemeClr val="dk2"/>
                </a:solidFill>
                <a:latin typeface="Laila"/>
                <a:ea typeface="Laila"/>
                <a:cs typeface="Laila"/>
                <a:sym typeface="Laila"/>
              </a:defRPr>
            </a:lvl1pPr>
            <a:lvl2pPr indent="-317500" lvl="1" marL="914400">
              <a:lnSpc>
                <a:spcPct val="115000"/>
              </a:lnSpc>
              <a:spcBef>
                <a:spcPts val="0"/>
              </a:spcBef>
              <a:spcAft>
                <a:spcPts val="0"/>
              </a:spcAft>
              <a:buClr>
                <a:schemeClr val="dk2"/>
              </a:buClr>
              <a:buSzPts val="1400"/>
              <a:buFont typeface="Kite One"/>
              <a:buChar char="○"/>
              <a:defRPr>
                <a:solidFill>
                  <a:schemeClr val="dk2"/>
                </a:solidFill>
                <a:latin typeface="Kite One"/>
                <a:ea typeface="Kite One"/>
                <a:cs typeface="Kite One"/>
                <a:sym typeface="Kite One"/>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59.png"/><Relationship Id="rId9" Type="http://schemas.openxmlformats.org/officeDocument/2006/relationships/image" Target="../media/image60.png"/><Relationship Id="rId5" Type="http://schemas.openxmlformats.org/officeDocument/2006/relationships/image" Target="../media/image47.png"/><Relationship Id="rId6" Type="http://schemas.openxmlformats.org/officeDocument/2006/relationships/image" Target="../media/image5.png"/><Relationship Id="rId7" Type="http://schemas.openxmlformats.org/officeDocument/2006/relationships/image" Target="../media/image16.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33.png"/><Relationship Id="rId7" Type="http://schemas.openxmlformats.org/officeDocument/2006/relationships/image" Target="../media/image39.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2.png"/><Relationship Id="rId4" Type="http://schemas.openxmlformats.org/officeDocument/2006/relationships/image" Target="../media/image9.png"/><Relationship Id="rId9" Type="http://schemas.openxmlformats.org/officeDocument/2006/relationships/image" Target="../media/image21.png"/><Relationship Id="rId5" Type="http://schemas.openxmlformats.org/officeDocument/2006/relationships/image" Target="../media/image40.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8.png"/><Relationship Id="rId4" Type="http://schemas.openxmlformats.org/officeDocument/2006/relationships/image" Target="../media/image62.png"/><Relationship Id="rId5" Type="http://schemas.openxmlformats.org/officeDocument/2006/relationships/image" Target="../media/image86.png"/><Relationship Id="rId6" Type="http://schemas.openxmlformats.org/officeDocument/2006/relationships/image" Target="../media/image78.png"/><Relationship Id="rId7" Type="http://schemas.openxmlformats.org/officeDocument/2006/relationships/image" Target="../media/image102.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5.png"/><Relationship Id="rId4" Type="http://schemas.openxmlformats.org/officeDocument/2006/relationships/image" Target="../media/image10.png"/><Relationship Id="rId5" Type="http://schemas.openxmlformats.org/officeDocument/2006/relationships/image" Target="../media/image68.png"/><Relationship Id="rId6" Type="http://schemas.openxmlformats.org/officeDocument/2006/relationships/image" Target="../media/image11.png"/><Relationship Id="rId7" Type="http://schemas.openxmlformats.org/officeDocument/2006/relationships/image" Target="../media/image9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75.png"/><Relationship Id="rId4" Type="http://schemas.openxmlformats.org/officeDocument/2006/relationships/image" Target="../media/image2.png"/><Relationship Id="rId5" Type="http://schemas.openxmlformats.org/officeDocument/2006/relationships/image" Target="../media/image68.png"/><Relationship Id="rId6" Type="http://schemas.openxmlformats.org/officeDocument/2006/relationships/image" Target="../media/image101.png"/><Relationship Id="rId7" Type="http://schemas.openxmlformats.org/officeDocument/2006/relationships/image" Target="../media/image9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88.png"/></Relationships>
</file>

<file path=ppt/slides/_rels/slide16.xml.rels><?xml version="1.0" encoding="UTF-8" standalone="yes"?><Relationships xmlns="http://schemas.openxmlformats.org/package/2006/relationships"><Relationship Id="rId11" Type="http://schemas.openxmlformats.org/officeDocument/2006/relationships/image" Target="../media/image108.png"/><Relationship Id="rId10" Type="http://schemas.openxmlformats.org/officeDocument/2006/relationships/image" Target="../media/image77.png"/><Relationship Id="rId13" Type="http://schemas.openxmlformats.org/officeDocument/2006/relationships/image" Target="../media/image9.png"/><Relationship Id="rId12" Type="http://schemas.openxmlformats.org/officeDocument/2006/relationships/image" Target="../media/image104.png"/><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89.png"/><Relationship Id="rId15" Type="http://schemas.openxmlformats.org/officeDocument/2006/relationships/image" Target="../media/image110.png"/><Relationship Id="rId14" Type="http://schemas.openxmlformats.org/officeDocument/2006/relationships/image" Target="../media/image105.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97.png"/><Relationship Id="rId8" Type="http://schemas.openxmlformats.org/officeDocument/2006/relationships/image" Target="../media/image113.png"/></Relationships>
</file>

<file path=ppt/slides/_rels/slide17.xml.rels><?xml version="1.0" encoding="UTF-8" standalone="yes"?><Relationships xmlns="http://schemas.openxmlformats.org/package/2006/relationships"><Relationship Id="rId11" Type="http://schemas.openxmlformats.org/officeDocument/2006/relationships/image" Target="../media/image104.png"/><Relationship Id="rId10" Type="http://schemas.openxmlformats.org/officeDocument/2006/relationships/image" Target="../media/image77.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9.png"/><Relationship Id="rId4" Type="http://schemas.openxmlformats.org/officeDocument/2006/relationships/image" Target="../media/image23.png"/><Relationship Id="rId9" Type="http://schemas.openxmlformats.org/officeDocument/2006/relationships/image" Target="../media/image89.png"/><Relationship Id="rId5" Type="http://schemas.openxmlformats.org/officeDocument/2006/relationships/image" Target="../media/image109.png"/><Relationship Id="rId6" Type="http://schemas.openxmlformats.org/officeDocument/2006/relationships/image" Target="../media/image25.png"/><Relationship Id="rId7" Type="http://schemas.openxmlformats.org/officeDocument/2006/relationships/image" Target="../media/image97.png"/><Relationship Id="rId8" Type="http://schemas.openxmlformats.org/officeDocument/2006/relationships/image" Target="../media/image1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22.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21.png"/><Relationship Id="rId8" Type="http://schemas.openxmlformats.org/officeDocument/2006/relationships/image" Target="../media/image112.png"/></Relationships>
</file>

<file path=ppt/slides/_rels/slide19.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0.png"/><Relationship Id="rId13" Type="http://schemas.openxmlformats.org/officeDocument/2006/relationships/image" Target="../media/image2.png"/><Relationship Id="rId12" Type="http://schemas.openxmlformats.org/officeDocument/2006/relationships/image" Target="../media/image101.png"/><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47.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6.png"/><Relationship Id="rId7" Type="http://schemas.openxmlformats.org/officeDocument/2006/relationships/image" Target="../media/image17.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29.png"/><Relationship Id="rId7"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1.png"/><Relationship Id="rId4" Type="http://schemas.openxmlformats.org/officeDocument/2006/relationships/image" Target="../media/image18.png"/><Relationship Id="rId5" Type="http://schemas.openxmlformats.org/officeDocument/2006/relationships/image" Target="../media/image47.png"/><Relationship Id="rId6" Type="http://schemas.openxmlformats.org/officeDocument/2006/relationships/image" Target="../media/image66.png"/><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39.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38.png"/><Relationship Id="rId9" Type="http://schemas.openxmlformats.org/officeDocument/2006/relationships/image" Target="../media/image19.png"/><Relationship Id="rId5" Type="http://schemas.openxmlformats.org/officeDocument/2006/relationships/image" Target="../media/image43.png"/><Relationship Id="rId6" Type="http://schemas.openxmlformats.org/officeDocument/2006/relationships/image" Target="../media/image40.png"/><Relationship Id="rId7" Type="http://schemas.openxmlformats.org/officeDocument/2006/relationships/image" Target="../media/image47.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1.png"/><Relationship Id="rId5" Type="http://schemas.openxmlformats.org/officeDocument/2006/relationships/image" Target="../media/image41.png"/><Relationship Id="rId6" Type="http://schemas.openxmlformats.org/officeDocument/2006/relationships/image" Target="../media/image5.png"/><Relationship Id="rId7"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48.png"/><Relationship Id="rId7" Type="http://schemas.openxmlformats.org/officeDocument/2006/relationships/image" Target="../media/image57.png"/><Relationship Id="rId8"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54.png"/><Relationship Id="rId5" Type="http://schemas.openxmlformats.org/officeDocument/2006/relationships/image" Target="../media/image12.png"/><Relationship Id="rId6" Type="http://schemas.openxmlformats.org/officeDocument/2006/relationships/image" Target="../media/image48.png"/><Relationship Id="rId7" Type="http://schemas.openxmlformats.org/officeDocument/2006/relationships/image" Target="../media/image57.png"/><Relationship Id="rId8"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10" Type="http://schemas.openxmlformats.org/officeDocument/2006/relationships/image" Target="../media/image85.png"/><Relationship Id="rId9" Type="http://schemas.openxmlformats.org/officeDocument/2006/relationships/image" Target="../media/image54.png"/><Relationship Id="rId5" Type="http://schemas.openxmlformats.org/officeDocument/2006/relationships/image" Target="../media/image12.png"/><Relationship Id="rId6" Type="http://schemas.openxmlformats.org/officeDocument/2006/relationships/image" Target="../media/image48.png"/><Relationship Id="rId7" Type="http://schemas.openxmlformats.org/officeDocument/2006/relationships/image" Target="../media/image57.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57.png"/><Relationship Id="rId7" Type="http://schemas.openxmlformats.org/officeDocument/2006/relationships/image" Target="../media/image77.png"/><Relationship Id="rId8"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4BE6"/>
        </a:solidFill>
      </p:bgPr>
    </p:bg>
    <p:spTree>
      <p:nvGrpSpPr>
        <p:cNvPr id="74" name="Shape 74"/>
        <p:cNvGrpSpPr/>
        <p:nvPr/>
      </p:nvGrpSpPr>
      <p:grpSpPr>
        <a:xfrm>
          <a:off x="0" y="0"/>
          <a:ext cx="0" cy="0"/>
          <a:chOff x="0" y="0"/>
          <a:chExt cx="0" cy="0"/>
        </a:xfrm>
      </p:grpSpPr>
      <p:sp>
        <p:nvSpPr>
          <p:cNvPr id="75" name="Google Shape;75;p11"/>
          <p:cNvSpPr/>
          <p:nvPr/>
        </p:nvSpPr>
        <p:spPr>
          <a:xfrm>
            <a:off x="-238370" y="639169"/>
            <a:ext cx="5519358" cy="2077286"/>
          </a:xfrm>
          <a:custGeom>
            <a:rect b="b" l="l" r="r" t="t"/>
            <a:pathLst>
              <a:path extrusionOk="0" h="4154571" w="11038715">
                <a:moveTo>
                  <a:pt x="0" y="0"/>
                </a:moveTo>
                <a:lnTo>
                  <a:pt x="11038715" y="0"/>
                </a:lnTo>
                <a:lnTo>
                  <a:pt x="11038715" y="4154571"/>
                </a:lnTo>
                <a:lnTo>
                  <a:pt x="0" y="4154571"/>
                </a:lnTo>
                <a:lnTo>
                  <a:pt x="0" y="0"/>
                </a:lnTo>
                <a:close/>
              </a:path>
            </a:pathLst>
          </a:custGeom>
          <a:blipFill rotWithShape="1">
            <a:blip r:embed="rId3">
              <a:alphaModFix/>
            </a:blip>
            <a:stretch>
              <a:fillRect b="0" l="0" r="0" t="0"/>
            </a:stretch>
          </a:blipFill>
          <a:ln>
            <a:noFill/>
          </a:ln>
        </p:spPr>
      </p:sp>
      <p:sp>
        <p:nvSpPr>
          <p:cNvPr id="76" name="Google Shape;76;p11"/>
          <p:cNvSpPr/>
          <p:nvPr/>
        </p:nvSpPr>
        <p:spPr>
          <a:xfrm rot="1539088">
            <a:off x="3781839" y="3067875"/>
            <a:ext cx="3587491" cy="2322085"/>
          </a:xfrm>
          <a:custGeom>
            <a:rect b="b" l="l" r="r" t="t"/>
            <a:pathLst>
              <a:path extrusionOk="0" h="4644170" w="7174981">
                <a:moveTo>
                  <a:pt x="0" y="0"/>
                </a:moveTo>
                <a:lnTo>
                  <a:pt x="7174982" y="0"/>
                </a:lnTo>
                <a:lnTo>
                  <a:pt x="7174982" y="4644170"/>
                </a:lnTo>
                <a:lnTo>
                  <a:pt x="0" y="4644170"/>
                </a:lnTo>
                <a:lnTo>
                  <a:pt x="0" y="0"/>
                </a:lnTo>
                <a:close/>
              </a:path>
            </a:pathLst>
          </a:custGeom>
          <a:blipFill rotWithShape="1">
            <a:blip r:embed="rId4">
              <a:alphaModFix/>
            </a:blip>
            <a:stretch>
              <a:fillRect b="0" l="0" r="0" t="0"/>
            </a:stretch>
          </a:blipFill>
          <a:ln>
            <a:noFill/>
          </a:ln>
        </p:spPr>
      </p:sp>
      <p:sp>
        <p:nvSpPr>
          <p:cNvPr id="77" name="Google Shape;77;p11"/>
          <p:cNvSpPr/>
          <p:nvPr/>
        </p:nvSpPr>
        <p:spPr>
          <a:xfrm flipH="1" rot="-1304144">
            <a:off x="5618477" y="-790835"/>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5">
              <a:alphaModFix/>
            </a:blip>
            <a:stretch>
              <a:fillRect b="0" l="0" r="0" t="0"/>
            </a:stretch>
          </a:blipFill>
          <a:ln>
            <a:noFill/>
          </a:ln>
        </p:spPr>
      </p:sp>
      <p:sp>
        <p:nvSpPr>
          <p:cNvPr id="78" name="Google Shape;78;p11"/>
          <p:cNvSpPr/>
          <p:nvPr/>
        </p:nvSpPr>
        <p:spPr>
          <a:xfrm>
            <a:off x="7695157" y="2716454"/>
            <a:ext cx="1105427" cy="2576206"/>
          </a:xfrm>
          <a:custGeom>
            <a:rect b="b" l="l" r="r" t="t"/>
            <a:pathLst>
              <a:path extrusionOk="0" h="5152412" w="2210853">
                <a:moveTo>
                  <a:pt x="0" y="0"/>
                </a:moveTo>
                <a:lnTo>
                  <a:pt x="2210853" y="0"/>
                </a:lnTo>
                <a:lnTo>
                  <a:pt x="2210853" y="5152412"/>
                </a:lnTo>
                <a:lnTo>
                  <a:pt x="0" y="5152412"/>
                </a:lnTo>
                <a:lnTo>
                  <a:pt x="0" y="0"/>
                </a:lnTo>
                <a:close/>
              </a:path>
            </a:pathLst>
          </a:custGeom>
          <a:blipFill rotWithShape="1">
            <a:blip r:embed="rId6">
              <a:alphaModFix/>
            </a:blip>
            <a:stretch>
              <a:fillRect b="0" l="0" r="0" t="0"/>
            </a:stretch>
          </a:blipFill>
          <a:ln>
            <a:noFill/>
          </a:ln>
        </p:spPr>
      </p:sp>
      <p:sp>
        <p:nvSpPr>
          <p:cNvPr id="79" name="Google Shape;79;p11"/>
          <p:cNvSpPr/>
          <p:nvPr/>
        </p:nvSpPr>
        <p:spPr>
          <a:xfrm rot="-5009800">
            <a:off x="6800850" y="-572933"/>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7">
              <a:alphaModFix/>
            </a:blip>
            <a:stretch>
              <a:fillRect b="0" l="0" r="0" t="0"/>
            </a:stretch>
          </a:blipFill>
          <a:ln>
            <a:noFill/>
          </a:ln>
        </p:spPr>
      </p:sp>
      <p:sp>
        <p:nvSpPr>
          <p:cNvPr id="80" name="Google Shape;80;p11"/>
          <p:cNvSpPr/>
          <p:nvPr/>
        </p:nvSpPr>
        <p:spPr>
          <a:xfrm rot="-1688360">
            <a:off x="-850896" y="4087310"/>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8">
              <a:alphaModFix/>
            </a:blip>
            <a:stretch>
              <a:fillRect b="0" l="0" r="0" t="0"/>
            </a:stretch>
          </a:blipFill>
          <a:ln>
            <a:noFill/>
          </a:ln>
        </p:spPr>
      </p:sp>
      <p:sp>
        <p:nvSpPr>
          <p:cNvPr id="81" name="Google Shape;81;p11"/>
          <p:cNvSpPr/>
          <p:nvPr/>
        </p:nvSpPr>
        <p:spPr>
          <a:xfrm>
            <a:off x="-354915" y="514350"/>
            <a:ext cx="5519358" cy="2077286"/>
          </a:xfrm>
          <a:custGeom>
            <a:rect b="b" l="l" r="r" t="t"/>
            <a:pathLst>
              <a:path extrusionOk="0" h="4154571" w="11038715">
                <a:moveTo>
                  <a:pt x="0" y="0"/>
                </a:moveTo>
                <a:lnTo>
                  <a:pt x="11038716" y="0"/>
                </a:lnTo>
                <a:lnTo>
                  <a:pt x="11038716" y="4154571"/>
                </a:lnTo>
                <a:lnTo>
                  <a:pt x="0" y="4154571"/>
                </a:lnTo>
                <a:lnTo>
                  <a:pt x="0" y="0"/>
                </a:lnTo>
                <a:close/>
              </a:path>
            </a:pathLst>
          </a:custGeom>
          <a:blipFill rotWithShape="1">
            <a:blip r:embed="rId9">
              <a:alphaModFix/>
            </a:blip>
            <a:stretch>
              <a:fillRect b="0" l="0" r="0" t="0"/>
            </a:stretch>
          </a:blipFill>
          <a:ln>
            <a:noFill/>
          </a:ln>
        </p:spPr>
      </p:sp>
      <p:sp>
        <p:nvSpPr>
          <p:cNvPr id="82" name="Google Shape;82;p11"/>
          <p:cNvSpPr txBox="1"/>
          <p:nvPr/>
        </p:nvSpPr>
        <p:spPr>
          <a:xfrm>
            <a:off x="484850" y="702375"/>
            <a:ext cx="4266600" cy="178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800" u="none" cap="none" strike="noStrike">
                <a:solidFill>
                  <a:srgbClr val="000000"/>
                </a:solidFill>
                <a:latin typeface="Laila"/>
                <a:ea typeface="Laila"/>
                <a:cs typeface="Laila"/>
                <a:sym typeface="Laila"/>
              </a:rPr>
              <a:t>Angles and</a:t>
            </a:r>
            <a:endParaRPr sz="700"/>
          </a:p>
          <a:p>
            <a:pPr indent="0" lvl="0" marL="0" marR="0" rtl="0" algn="l">
              <a:lnSpc>
                <a:spcPct val="109994"/>
              </a:lnSpc>
              <a:spcBef>
                <a:spcPts val="0"/>
              </a:spcBef>
              <a:spcAft>
                <a:spcPts val="0"/>
              </a:spcAft>
              <a:buNone/>
            </a:pPr>
            <a:r>
              <a:rPr b="1" i="0" lang="en" sz="5800" u="none" cap="none" strike="noStrike">
                <a:solidFill>
                  <a:srgbClr val="000000"/>
                </a:solidFill>
                <a:latin typeface="Laila"/>
                <a:ea typeface="Laila"/>
                <a:cs typeface="Laila"/>
                <a:sym typeface="Laila"/>
              </a:rPr>
              <a:t>Angle Pairs</a:t>
            </a:r>
            <a:endParaRPr sz="700"/>
          </a:p>
        </p:txBody>
      </p:sp>
      <p:sp>
        <p:nvSpPr>
          <p:cNvPr id="83" name="Google Shape;83;p11"/>
          <p:cNvSpPr txBox="1"/>
          <p:nvPr/>
        </p:nvSpPr>
        <p:spPr>
          <a:xfrm>
            <a:off x="484854" y="2893746"/>
            <a:ext cx="2563500" cy="1260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300" u="none" cap="none" strike="noStrike">
                <a:solidFill>
                  <a:srgbClr val="FFFFFF"/>
                </a:solidFill>
                <a:latin typeface="Kite One"/>
                <a:ea typeface="Kite One"/>
                <a:cs typeface="Kite One"/>
                <a:sym typeface="Kite One"/>
              </a:rPr>
              <a:t>Do you want to build something?</a:t>
            </a:r>
            <a:endParaRPr sz="700"/>
          </a:p>
          <a:p>
            <a:pPr indent="0" lvl="0" marL="0" marR="0" rtl="0" algn="l">
              <a:lnSpc>
                <a:spcPct val="100000"/>
              </a:lnSpc>
              <a:spcBef>
                <a:spcPts val="0"/>
              </a:spcBef>
              <a:spcAft>
                <a:spcPts val="0"/>
              </a:spcAft>
              <a:buNone/>
            </a:pPr>
            <a:r>
              <a:rPr b="0" i="0" lang="en" sz="1300" u="none" cap="none" strike="noStrike">
                <a:solidFill>
                  <a:srgbClr val="FFFFFF"/>
                </a:solidFill>
                <a:latin typeface="Kite One"/>
                <a:ea typeface="Kite One"/>
                <a:cs typeface="Kite One"/>
                <a:sym typeface="Kite One"/>
              </a:rPr>
              <a:t>Understanding and measuring angles is essential when working with space, whether you want to improve an existing project or start a new one!</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2CCF"/>
        </a:solidFill>
      </p:bgPr>
    </p:bg>
    <p:spTree>
      <p:nvGrpSpPr>
        <p:cNvPr id="238" name="Shape 238"/>
        <p:cNvGrpSpPr/>
        <p:nvPr/>
      </p:nvGrpSpPr>
      <p:grpSpPr>
        <a:xfrm>
          <a:off x="0" y="0"/>
          <a:ext cx="0" cy="0"/>
          <a:chOff x="0" y="0"/>
          <a:chExt cx="0" cy="0"/>
        </a:xfrm>
      </p:grpSpPr>
      <p:sp>
        <p:nvSpPr>
          <p:cNvPr id="239" name="Google Shape;239;p20"/>
          <p:cNvSpPr/>
          <p:nvPr/>
        </p:nvSpPr>
        <p:spPr>
          <a:xfrm rot="9950450">
            <a:off x="6331829" y="3251975"/>
            <a:ext cx="3039674" cy="2057400"/>
          </a:xfrm>
          <a:custGeom>
            <a:rect b="b" l="l" r="r" t="t"/>
            <a:pathLst>
              <a:path extrusionOk="0" h="4114800" w="6079348">
                <a:moveTo>
                  <a:pt x="0" y="0"/>
                </a:moveTo>
                <a:lnTo>
                  <a:pt x="6079349" y="0"/>
                </a:lnTo>
                <a:lnTo>
                  <a:pt x="6079349" y="4114800"/>
                </a:lnTo>
                <a:lnTo>
                  <a:pt x="0" y="4114800"/>
                </a:lnTo>
                <a:lnTo>
                  <a:pt x="0" y="0"/>
                </a:lnTo>
                <a:close/>
              </a:path>
            </a:pathLst>
          </a:custGeom>
          <a:blipFill rotWithShape="1">
            <a:blip r:embed="rId3">
              <a:alphaModFix/>
            </a:blip>
            <a:stretch>
              <a:fillRect b="0" l="0" r="0" t="0"/>
            </a:stretch>
          </a:blipFill>
          <a:ln>
            <a:noFill/>
          </a:ln>
        </p:spPr>
      </p:sp>
      <p:sp>
        <p:nvSpPr>
          <p:cNvPr id="240" name="Google Shape;240;p20"/>
          <p:cNvSpPr/>
          <p:nvPr/>
        </p:nvSpPr>
        <p:spPr>
          <a:xfrm rot="-5009800">
            <a:off x="-722644" y="-456387"/>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4">
              <a:alphaModFix/>
            </a:blip>
            <a:stretch>
              <a:fillRect b="0" l="0" r="0" t="0"/>
            </a:stretch>
          </a:blipFill>
          <a:ln>
            <a:noFill/>
          </a:ln>
        </p:spPr>
      </p:sp>
      <p:sp>
        <p:nvSpPr>
          <p:cNvPr id="241" name="Google Shape;241;p20"/>
          <p:cNvSpPr/>
          <p:nvPr/>
        </p:nvSpPr>
        <p:spPr>
          <a:xfrm rot="1539088">
            <a:off x="5858811" y="-542833"/>
            <a:ext cx="3587491" cy="23220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5">
              <a:alphaModFix/>
            </a:blip>
            <a:stretch>
              <a:fillRect b="0" l="0" r="0" t="0"/>
            </a:stretch>
          </a:blipFill>
          <a:ln>
            <a:noFill/>
          </a:ln>
        </p:spPr>
      </p:sp>
      <p:sp>
        <p:nvSpPr>
          <p:cNvPr id="242" name="Google Shape;242;p20"/>
          <p:cNvSpPr/>
          <p:nvPr/>
        </p:nvSpPr>
        <p:spPr>
          <a:xfrm>
            <a:off x="1248227" y="734610"/>
            <a:ext cx="6647547" cy="3674281"/>
          </a:xfrm>
          <a:custGeom>
            <a:rect b="b" l="l" r="r" t="t"/>
            <a:pathLst>
              <a:path extrusionOk="0" h="7348561" w="13295093">
                <a:moveTo>
                  <a:pt x="0" y="0"/>
                </a:moveTo>
                <a:lnTo>
                  <a:pt x="13295094" y="0"/>
                </a:lnTo>
                <a:lnTo>
                  <a:pt x="13295094" y="7348560"/>
                </a:lnTo>
                <a:lnTo>
                  <a:pt x="0" y="7348560"/>
                </a:lnTo>
                <a:lnTo>
                  <a:pt x="0" y="0"/>
                </a:lnTo>
                <a:close/>
              </a:path>
            </a:pathLst>
          </a:custGeom>
          <a:blipFill rotWithShape="1">
            <a:blip r:embed="rId6">
              <a:alphaModFix/>
            </a:blip>
            <a:stretch>
              <a:fillRect b="0" l="0" r="0" t="0"/>
            </a:stretch>
          </a:blipFill>
          <a:ln>
            <a:noFill/>
          </a:ln>
        </p:spPr>
      </p:sp>
      <p:sp>
        <p:nvSpPr>
          <p:cNvPr id="243" name="Google Shape;243;p20"/>
          <p:cNvSpPr/>
          <p:nvPr/>
        </p:nvSpPr>
        <p:spPr>
          <a:xfrm>
            <a:off x="3377343" y="3582447"/>
            <a:ext cx="2547385" cy="1065270"/>
          </a:xfrm>
          <a:custGeom>
            <a:rect b="b" l="l" r="r" t="t"/>
            <a:pathLst>
              <a:path extrusionOk="0" h="2130540" w="5094769">
                <a:moveTo>
                  <a:pt x="0" y="0"/>
                </a:moveTo>
                <a:lnTo>
                  <a:pt x="5094770" y="0"/>
                </a:lnTo>
                <a:lnTo>
                  <a:pt x="5094770" y="2130540"/>
                </a:lnTo>
                <a:lnTo>
                  <a:pt x="0" y="2130540"/>
                </a:lnTo>
                <a:lnTo>
                  <a:pt x="0" y="0"/>
                </a:lnTo>
                <a:close/>
              </a:path>
            </a:pathLst>
          </a:custGeom>
          <a:blipFill rotWithShape="1">
            <a:blip r:embed="rId7">
              <a:alphaModFix/>
            </a:blip>
            <a:stretch>
              <a:fillRect b="0" l="0" r="0" t="0"/>
            </a:stretch>
          </a:blipFill>
          <a:ln>
            <a:noFill/>
          </a:ln>
        </p:spPr>
      </p:sp>
      <p:sp>
        <p:nvSpPr>
          <p:cNvPr id="244" name="Google Shape;244;p20"/>
          <p:cNvSpPr txBox="1"/>
          <p:nvPr/>
        </p:nvSpPr>
        <p:spPr>
          <a:xfrm>
            <a:off x="1741865" y="1530638"/>
            <a:ext cx="55704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5800" u="none" cap="none" strike="noStrike">
                <a:solidFill>
                  <a:srgbClr val="000000"/>
                </a:solidFill>
                <a:latin typeface="Laila"/>
                <a:ea typeface="Laila"/>
                <a:cs typeface="Laila"/>
                <a:sym typeface="Laila"/>
              </a:rPr>
              <a:t>Measuring Angles</a:t>
            </a:r>
            <a:endParaRPr sz="700"/>
          </a:p>
        </p:txBody>
      </p:sp>
      <p:sp>
        <p:nvSpPr>
          <p:cNvPr id="245" name="Google Shape;245;p20"/>
          <p:cNvSpPr txBox="1"/>
          <p:nvPr/>
        </p:nvSpPr>
        <p:spPr>
          <a:xfrm>
            <a:off x="3935192" y="3940076"/>
            <a:ext cx="1431688" cy="403832"/>
          </a:xfrm>
          <a:prstGeom prst="rect">
            <a:avLst/>
          </a:prstGeom>
          <a:noFill/>
          <a:ln>
            <a:noFill/>
          </a:ln>
        </p:spPr>
        <p:txBody>
          <a:bodyPr anchorCtr="0" anchor="t" bIns="0" lIns="0" spcFirstLastPara="1" rIns="0" wrap="square" tIns="0">
            <a:spAutoFit/>
          </a:bodyPr>
          <a:lstStyle/>
          <a:p>
            <a:pPr indent="0" lvl="0" marL="0" marR="0" rtl="0" algn="ctr">
              <a:lnSpc>
                <a:spcPct val="129998"/>
              </a:lnSpc>
              <a:spcBef>
                <a:spcPts val="0"/>
              </a:spcBef>
              <a:spcAft>
                <a:spcPts val="0"/>
              </a:spcAft>
              <a:buNone/>
            </a:pPr>
            <a:r>
              <a:rPr b="0" i="0" lang="en" sz="2500" u="none" cap="none" strike="noStrike">
                <a:solidFill>
                  <a:srgbClr val="FEF006"/>
                </a:solidFill>
                <a:latin typeface="Kite One"/>
                <a:ea typeface="Kite One"/>
                <a:cs typeface="Kite One"/>
                <a:sym typeface="Kite One"/>
              </a:rPr>
              <a:t>Lesson 02</a:t>
            </a:r>
            <a:endParaRPr sz="700"/>
          </a:p>
        </p:txBody>
      </p:sp>
      <p:sp>
        <p:nvSpPr>
          <p:cNvPr id="246" name="Google Shape;246;p20"/>
          <p:cNvSpPr/>
          <p:nvPr/>
        </p:nvSpPr>
        <p:spPr>
          <a:xfrm flipH="1" rot="-1304144">
            <a:off x="53332" y="2020494"/>
            <a:ext cx="1737264" cy="3501673"/>
          </a:xfrm>
          <a:custGeom>
            <a:rect b="b" l="l" r="r" t="t"/>
            <a:pathLst>
              <a:path extrusionOk="0" h="7003346" w="3474528">
                <a:moveTo>
                  <a:pt x="3474528" y="0"/>
                </a:moveTo>
                <a:lnTo>
                  <a:pt x="0" y="0"/>
                </a:lnTo>
                <a:lnTo>
                  <a:pt x="0" y="7003345"/>
                </a:lnTo>
                <a:lnTo>
                  <a:pt x="3474528" y="7003345"/>
                </a:lnTo>
                <a:lnTo>
                  <a:pt x="3474528" y="0"/>
                </a:lnTo>
                <a:close/>
              </a:path>
            </a:pathLst>
          </a:custGeom>
          <a:blipFill rotWithShape="1">
            <a:blip r:embed="rId8">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2CCF"/>
        </a:solidFill>
      </p:bgPr>
    </p:bg>
    <p:spTree>
      <p:nvGrpSpPr>
        <p:cNvPr id="250" name="Shape 250"/>
        <p:cNvGrpSpPr/>
        <p:nvPr/>
      </p:nvGrpSpPr>
      <p:grpSpPr>
        <a:xfrm>
          <a:off x="0" y="0"/>
          <a:ext cx="0" cy="0"/>
          <a:chOff x="0" y="0"/>
          <a:chExt cx="0" cy="0"/>
        </a:xfrm>
      </p:grpSpPr>
      <p:sp>
        <p:nvSpPr>
          <p:cNvPr id="251" name="Google Shape;251;p21"/>
          <p:cNvSpPr/>
          <p:nvPr/>
        </p:nvSpPr>
        <p:spPr>
          <a:xfrm>
            <a:off x="1565259" y="1255320"/>
            <a:ext cx="6013482" cy="4034500"/>
          </a:xfrm>
          <a:custGeom>
            <a:rect b="b" l="l" r="r" t="t"/>
            <a:pathLst>
              <a:path extrusionOk="0" h="8069000" w="12026964">
                <a:moveTo>
                  <a:pt x="0" y="0"/>
                </a:moveTo>
                <a:lnTo>
                  <a:pt x="12026964" y="0"/>
                </a:lnTo>
                <a:lnTo>
                  <a:pt x="12026964" y="8069000"/>
                </a:lnTo>
                <a:lnTo>
                  <a:pt x="0" y="8069000"/>
                </a:lnTo>
                <a:lnTo>
                  <a:pt x="0" y="0"/>
                </a:lnTo>
                <a:close/>
              </a:path>
            </a:pathLst>
          </a:custGeom>
          <a:blipFill rotWithShape="1">
            <a:blip r:embed="rId3">
              <a:alphaModFix/>
            </a:blip>
            <a:stretch>
              <a:fillRect b="0" l="0" r="0" t="0"/>
            </a:stretch>
          </a:blipFill>
          <a:ln>
            <a:noFill/>
          </a:ln>
        </p:spPr>
      </p:sp>
      <p:sp>
        <p:nvSpPr>
          <p:cNvPr id="252" name="Google Shape;252;p21"/>
          <p:cNvSpPr/>
          <p:nvPr/>
        </p:nvSpPr>
        <p:spPr>
          <a:xfrm>
            <a:off x="2965279" y="2292796"/>
            <a:ext cx="3213442" cy="1717731"/>
          </a:xfrm>
          <a:custGeom>
            <a:rect b="b" l="l" r="r" t="t"/>
            <a:pathLst>
              <a:path extrusionOk="0" h="3435461" w="6426883">
                <a:moveTo>
                  <a:pt x="0" y="0"/>
                </a:moveTo>
                <a:lnTo>
                  <a:pt x="6426884" y="0"/>
                </a:lnTo>
                <a:lnTo>
                  <a:pt x="6426884" y="3435462"/>
                </a:lnTo>
                <a:lnTo>
                  <a:pt x="0" y="3435462"/>
                </a:lnTo>
                <a:lnTo>
                  <a:pt x="0" y="0"/>
                </a:lnTo>
                <a:close/>
              </a:path>
            </a:pathLst>
          </a:custGeom>
          <a:blipFill rotWithShape="1">
            <a:blip r:embed="rId4">
              <a:alphaModFix/>
            </a:blip>
            <a:stretch>
              <a:fillRect b="0" l="0" r="0" t="0"/>
            </a:stretch>
          </a:blipFill>
          <a:ln>
            <a:noFill/>
          </a:ln>
        </p:spPr>
      </p:sp>
      <p:sp>
        <p:nvSpPr>
          <p:cNvPr id="253" name="Google Shape;253;p21"/>
          <p:cNvSpPr/>
          <p:nvPr/>
        </p:nvSpPr>
        <p:spPr>
          <a:xfrm flipH="1" rot="2054900">
            <a:off x="6085413" y="3587360"/>
            <a:ext cx="1003529" cy="453302"/>
          </a:xfrm>
          <a:custGeom>
            <a:rect b="b" l="l" r="r" t="t"/>
            <a:pathLst>
              <a:path extrusionOk="0" h="906603" w="2007059">
                <a:moveTo>
                  <a:pt x="2007060" y="0"/>
                </a:moveTo>
                <a:lnTo>
                  <a:pt x="0" y="0"/>
                </a:lnTo>
                <a:lnTo>
                  <a:pt x="0" y="906603"/>
                </a:lnTo>
                <a:lnTo>
                  <a:pt x="2007060" y="906603"/>
                </a:lnTo>
                <a:lnTo>
                  <a:pt x="2007060" y="0"/>
                </a:lnTo>
                <a:close/>
              </a:path>
            </a:pathLst>
          </a:custGeom>
          <a:blipFill rotWithShape="1">
            <a:blip r:embed="rId5">
              <a:alphaModFix/>
            </a:blip>
            <a:stretch>
              <a:fillRect b="0" l="0" r="0" t="0"/>
            </a:stretch>
          </a:blipFill>
          <a:ln>
            <a:noFill/>
          </a:ln>
        </p:spPr>
      </p:sp>
      <p:sp>
        <p:nvSpPr>
          <p:cNvPr id="254" name="Google Shape;254;p21"/>
          <p:cNvSpPr txBox="1"/>
          <p:nvPr/>
        </p:nvSpPr>
        <p:spPr>
          <a:xfrm>
            <a:off x="1165570" y="423876"/>
            <a:ext cx="6812861" cy="831444"/>
          </a:xfrm>
          <a:prstGeom prst="rect">
            <a:avLst/>
          </a:prstGeom>
          <a:noFill/>
          <a:ln>
            <a:noFill/>
          </a:ln>
        </p:spPr>
        <p:txBody>
          <a:bodyPr anchorCtr="0" anchor="t" bIns="0" lIns="0" spcFirstLastPara="1" rIns="0" wrap="square" tIns="0">
            <a:spAutoFit/>
          </a:bodyPr>
          <a:lstStyle/>
          <a:p>
            <a:pPr indent="0" lvl="0" marL="0" marR="0" rtl="0" algn="ctr">
              <a:lnSpc>
                <a:spcPct val="109994"/>
              </a:lnSpc>
              <a:spcBef>
                <a:spcPts val="0"/>
              </a:spcBef>
              <a:spcAft>
                <a:spcPts val="0"/>
              </a:spcAft>
              <a:buNone/>
            </a:pPr>
            <a:r>
              <a:rPr b="1" i="0" lang="en" sz="5800" u="none" cap="none" strike="noStrike">
                <a:solidFill>
                  <a:srgbClr val="000000"/>
                </a:solidFill>
                <a:latin typeface="Laila"/>
                <a:ea typeface="Laila"/>
                <a:cs typeface="Laila"/>
                <a:sym typeface="Laila"/>
              </a:rPr>
              <a:t>Measuring Angles</a:t>
            </a:r>
            <a:endParaRPr sz="700"/>
          </a:p>
        </p:txBody>
      </p:sp>
      <p:sp>
        <p:nvSpPr>
          <p:cNvPr id="255" name="Google Shape;255;p21"/>
          <p:cNvSpPr txBox="1"/>
          <p:nvPr/>
        </p:nvSpPr>
        <p:spPr>
          <a:xfrm>
            <a:off x="2148583" y="4319983"/>
            <a:ext cx="48468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000000"/>
                </a:solidFill>
                <a:latin typeface="Kite One"/>
                <a:ea typeface="Kite One"/>
                <a:cs typeface="Kite One"/>
                <a:sym typeface="Kite One"/>
              </a:rPr>
              <a:t>Move the protractor and put it over the angles you want to measure. Use the "rotate" icon to adjust the position of the protractor.</a:t>
            </a:r>
            <a:endParaRPr sz="700"/>
          </a:p>
        </p:txBody>
      </p:sp>
      <p:sp>
        <p:nvSpPr>
          <p:cNvPr id="256" name="Google Shape;256;p21"/>
          <p:cNvSpPr/>
          <p:nvPr/>
        </p:nvSpPr>
        <p:spPr>
          <a:xfrm flipH="1" rot="-1304144">
            <a:off x="7908642" y="1590951"/>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6">
              <a:alphaModFix/>
            </a:blip>
            <a:stretch>
              <a:fillRect b="0" l="0" r="0" t="0"/>
            </a:stretch>
          </a:blipFill>
          <a:ln>
            <a:noFill/>
          </a:ln>
        </p:spPr>
      </p:sp>
      <p:sp>
        <p:nvSpPr>
          <p:cNvPr id="257" name="Google Shape;257;p21"/>
          <p:cNvSpPr/>
          <p:nvPr/>
        </p:nvSpPr>
        <p:spPr>
          <a:xfrm rot="-5009800">
            <a:off x="-1745994" y="3527992"/>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7">
              <a:alphaModFix/>
            </a:blip>
            <a:stretch>
              <a:fillRect b="0" l="0" r="0" t="0"/>
            </a:stretch>
          </a:blipFill>
          <a:ln>
            <a:noFill/>
          </a:ln>
        </p:spPr>
      </p:sp>
      <p:sp>
        <p:nvSpPr>
          <p:cNvPr id="258" name="Google Shape;258;p21"/>
          <p:cNvSpPr/>
          <p:nvPr/>
        </p:nvSpPr>
        <p:spPr>
          <a:xfrm rot="1539088">
            <a:off x="-2348058" y="-475644"/>
            <a:ext cx="3587491" cy="23220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8">
              <a:alphaModFix/>
            </a:blip>
            <a:stretch>
              <a:fillRect b="0" l="0" r="0" t="0"/>
            </a:stretch>
          </a:blipFill>
          <a:ln>
            <a:noFill/>
          </a:ln>
        </p:spPr>
      </p:sp>
      <p:sp>
        <p:nvSpPr>
          <p:cNvPr id="259" name="Google Shape;259;p21"/>
          <p:cNvSpPr/>
          <p:nvPr/>
        </p:nvSpPr>
        <p:spPr>
          <a:xfrm rot="4019549">
            <a:off x="6283809" y="-661974"/>
            <a:ext cx="3039674" cy="2057400"/>
          </a:xfrm>
          <a:custGeom>
            <a:rect b="b" l="l" r="r" t="t"/>
            <a:pathLst>
              <a:path extrusionOk="0" h="4114800" w="6079348">
                <a:moveTo>
                  <a:pt x="0" y="0"/>
                </a:moveTo>
                <a:lnTo>
                  <a:pt x="6079348" y="0"/>
                </a:lnTo>
                <a:lnTo>
                  <a:pt x="6079348" y="4114800"/>
                </a:lnTo>
                <a:lnTo>
                  <a:pt x="0" y="4114800"/>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2CCF"/>
        </a:solidFill>
      </p:bgPr>
    </p:bg>
    <p:spTree>
      <p:nvGrpSpPr>
        <p:cNvPr id="263" name="Shape 263"/>
        <p:cNvGrpSpPr/>
        <p:nvPr/>
      </p:nvGrpSpPr>
      <p:grpSpPr>
        <a:xfrm>
          <a:off x="0" y="0"/>
          <a:ext cx="0" cy="0"/>
          <a:chOff x="0" y="0"/>
          <a:chExt cx="0" cy="0"/>
        </a:xfrm>
      </p:grpSpPr>
      <p:sp>
        <p:nvSpPr>
          <p:cNvPr id="264" name="Google Shape;264;p22"/>
          <p:cNvSpPr/>
          <p:nvPr/>
        </p:nvSpPr>
        <p:spPr>
          <a:xfrm rot="737112">
            <a:off x="2118040" y="1116367"/>
            <a:ext cx="687386" cy="310497"/>
          </a:xfrm>
          <a:custGeom>
            <a:rect b="b" l="l" r="r" t="t"/>
            <a:pathLst>
              <a:path extrusionOk="0" h="620994" w="1374772">
                <a:moveTo>
                  <a:pt x="0" y="0"/>
                </a:moveTo>
                <a:lnTo>
                  <a:pt x="1374772" y="0"/>
                </a:lnTo>
                <a:lnTo>
                  <a:pt x="1374772" y="620994"/>
                </a:lnTo>
                <a:lnTo>
                  <a:pt x="0" y="620994"/>
                </a:lnTo>
                <a:lnTo>
                  <a:pt x="0" y="0"/>
                </a:lnTo>
                <a:close/>
              </a:path>
            </a:pathLst>
          </a:custGeom>
          <a:blipFill rotWithShape="1">
            <a:blip r:embed="rId3">
              <a:alphaModFix/>
            </a:blip>
            <a:stretch>
              <a:fillRect b="0" l="0" r="0" t="0"/>
            </a:stretch>
          </a:blipFill>
          <a:ln>
            <a:noFill/>
          </a:ln>
        </p:spPr>
      </p:sp>
      <p:sp>
        <p:nvSpPr>
          <p:cNvPr id="265" name="Google Shape;265;p22"/>
          <p:cNvSpPr/>
          <p:nvPr/>
        </p:nvSpPr>
        <p:spPr>
          <a:xfrm rot="10800000">
            <a:off x="5350094" y="4114800"/>
            <a:ext cx="2962225" cy="2057400"/>
          </a:xfrm>
          <a:custGeom>
            <a:rect b="b" l="l" r="r" t="t"/>
            <a:pathLst>
              <a:path extrusionOk="0" h="4114800" w="5924450">
                <a:moveTo>
                  <a:pt x="0" y="0"/>
                </a:moveTo>
                <a:lnTo>
                  <a:pt x="5924450" y="0"/>
                </a:lnTo>
                <a:lnTo>
                  <a:pt x="5924450" y="4114800"/>
                </a:lnTo>
                <a:lnTo>
                  <a:pt x="0" y="4114800"/>
                </a:lnTo>
                <a:lnTo>
                  <a:pt x="0" y="0"/>
                </a:lnTo>
                <a:close/>
              </a:path>
            </a:pathLst>
          </a:custGeom>
          <a:blipFill rotWithShape="1">
            <a:blip r:embed="rId4">
              <a:alphaModFix/>
            </a:blip>
            <a:stretch>
              <a:fillRect b="0" l="0" r="0" t="0"/>
            </a:stretch>
          </a:blipFill>
          <a:ln>
            <a:noFill/>
          </a:ln>
        </p:spPr>
      </p:sp>
      <p:sp>
        <p:nvSpPr>
          <p:cNvPr id="266" name="Google Shape;266;p22"/>
          <p:cNvSpPr/>
          <p:nvPr/>
        </p:nvSpPr>
        <p:spPr>
          <a:xfrm rot="-910457">
            <a:off x="2647932" y="1875916"/>
            <a:ext cx="5539051" cy="2457325"/>
          </a:xfrm>
          <a:custGeom>
            <a:rect b="b" l="l" r="r" t="t"/>
            <a:pathLst>
              <a:path extrusionOk="0" h="4914649" w="11078102">
                <a:moveTo>
                  <a:pt x="0" y="0"/>
                </a:moveTo>
                <a:lnTo>
                  <a:pt x="11078101" y="0"/>
                </a:lnTo>
                <a:lnTo>
                  <a:pt x="11078101" y="4914648"/>
                </a:lnTo>
                <a:lnTo>
                  <a:pt x="0" y="4914648"/>
                </a:lnTo>
                <a:lnTo>
                  <a:pt x="0" y="0"/>
                </a:lnTo>
                <a:close/>
              </a:path>
            </a:pathLst>
          </a:custGeom>
          <a:blipFill rotWithShape="1">
            <a:blip r:embed="rId5">
              <a:alphaModFix/>
            </a:blip>
            <a:stretch>
              <a:fillRect b="0" l="0" r="0" t="0"/>
            </a:stretch>
          </a:blipFill>
          <a:ln>
            <a:noFill/>
          </a:ln>
        </p:spPr>
      </p:sp>
      <p:sp>
        <p:nvSpPr>
          <p:cNvPr id="267" name="Google Shape;267;p22"/>
          <p:cNvSpPr/>
          <p:nvPr/>
        </p:nvSpPr>
        <p:spPr>
          <a:xfrm rot="-10188651">
            <a:off x="2518505" y="2617068"/>
            <a:ext cx="2902402" cy="284963"/>
          </a:xfrm>
          <a:custGeom>
            <a:rect b="b" l="l" r="r" t="t"/>
            <a:pathLst>
              <a:path extrusionOk="0" h="569926" w="5804804">
                <a:moveTo>
                  <a:pt x="0" y="0"/>
                </a:moveTo>
                <a:lnTo>
                  <a:pt x="5804804" y="0"/>
                </a:lnTo>
                <a:lnTo>
                  <a:pt x="5804804" y="569927"/>
                </a:lnTo>
                <a:lnTo>
                  <a:pt x="0" y="569927"/>
                </a:lnTo>
                <a:lnTo>
                  <a:pt x="0" y="0"/>
                </a:lnTo>
                <a:close/>
              </a:path>
            </a:pathLst>
          </a:custGeom>
          <a:blipFill rotWithShape="1">
            <a:blip r:embed="rId6">
              <a:alphaModFix/>
            </a:blip>
            <a:stretch>
              <a:fillRect b="0" l="0" r="0" t="0"/>
            </a:stretch>
          </a:blipFill>
          <a:ln>
            <a:noFill/>
          </a:ln>
        </p:spPr>
      </p:sp>
      <p:sp>
        <p:nvSpPr>
          <p:cNvPr id="268" name="Google Shape;268;p22"/>
          <p:cNvSpPr/>
          <p:nvPr/>
        </p:nvSpPr>
        <p:spPr>
          <a:xfrm rot="-2398842">
            <a:off x="4923224" y="1988171"/>
            <a:ext cx="2902402" cy="284963"/>
          </a:xfrm>
          <a:custGeom>
            <a:rect b="b" l="l" r="r" t="t"/>
            <a:pathLst>
              <a:path extrusionOk="0" h="569926" w="5804804">
                <a:moveTo>
                  <a:pt x="0" y="0"/>
                </a:moveTo>
                <a:lnTo>
                  <a:pt x="5804805" y="0"/>
                </a:lnTo>
                <a:lnTo>
                  <a:pt x="5804805" y="569926"/>
                </a:lnTo>
                <a:lnTo>
                  <a:pt x="0" y="569926"/>
                </a:lnTo>
                <a:lnTo>
                  <a:pt x="0" y="0"/>
                </a:lnTo>
                <a:close/>
              </a:path>
            </a:pathLst>
          </a:custGeom>
          <a:blipFill rotWithShape="1">
            <a:blip r:embed="rId6">
              <a:alphaModFix/>
            </a:blip>
            <a:stretch>
              <a:fillRect b="0" l="0" r="0" t="0"/>
            </a:stretch>
          </a:blipFill>
          <a:ln>
            <a:noFill/>
          </a:ln>
        </p:spPr>
      </p:sp>
      <p:sp>
        <p:nvSpPr>
          <p:cNvPr id="269" name="Google Shape;269;p22"/>
          <p:cNvSpPr txBox="1"/>
          <p:nvPr/>
        </p:nvSpPr>
        <p:spPr>
          <a:xfrm>
            <a:off x="5470639" y="4503589"/>
            <a:ext cx="1489368" cy="35893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2500" u="none" cap="none" strike="noStrike">
                <a:solidFill>
                  <a:srgbClr val="000000"/>
                </a:solidFill>
                <a:latin typeface="Laila"/>
                <a:ea typeface="Laila"/>
                <a:cs typeface="Laila"/>
                <a:sym typeface="Laila"/>
              </a:rPr>
              <a:t>Angle :</a:t>
            </a:r>
            <a:endParaRPr sz="700"/>
          </a:p>
        </p:txBody>
      </p:sp>
      <p:sp>
        <p:nvSpPr>
          <p:cNvPr id="270" name="Google Shape;270;p22"/>
          <p:cNvSpPr txBox="1"/>
          <p:nvPr/>
        </p:nvSpPr>
        <p:spPr>
          <a:xfrm>
            <a:off x="6781214" y="4466734"/>
            <a:ext cx="1366716" cy="36036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2500" u="none" cap="none" strike="noStrike">
                <a:solidFill>
                  <a:srgbClr val="000000"/>
                </a:solidFill>
                <a:latin typeface="Laila"/>
                <a:ea typeface="Laila"/>
                <a:cs typeface="Laila"/>
                <a:sym typeface="Laila"/>
              </a:rPr>
              <a:t>130°</a:t>
            </a:r>
            <a:endParaRPr sz="700"/>
          </a:p>
        </p:txBody>
      </p:sp>
      <p:cxnSp>
        <p:nvCxnSpPr>
          <p:cNvPr id="271" name="Google Shape;271;p22"/>
          <p:cNvCxnSpPr/>
          <p:nvPr/>
        </p:nvCxnSpPr>
        <p:spPr>
          <a:xfrm>
            <a:off x="6781214" y="4793843"/>
            <a:ext cx="1366716" cy="0"/>
          </a:xfrm>
          <a:prstGeom prst="straightConnector1">
            <a:avLst/>
          </a:prstGeom>
          <a:noFill/>
          <a:ln cap="rnd" cmpd="sng" w="57150">
            <a:solidFill>
              <a:srgbClr val="323232"/>
            </a:solidFill>
            <a:prstDash val="solid"/>
            <a:round/>
            <a:headEnd len="sm" w="sm" type="none"/>
            <a:tailEnd len="sm" w="sm" type="none"/>
          </a:ln>
        </p:spPr>
      </p:cxnSp>
      <p:sp>
        <p:nvSpPr>
          <p:cNvPr id="272" name="Google Shape;272;p22"/>
          <p:cNvSpPr/>
          <p:nvPr/>
        </p:nvSpPr>
        <p:spPr>
          <a:xfrm rot="1157155">
            <a:off x="4830266" y="2343781"/>
            <a:ext cx="847205" cy="706504"/>
          </a:xfrm>
          <a:custGeom>
            <a:rect b="b" l="l" r="r" t="t"/>
            <a:pathLst>
              <a:path extrusionOk="0" h="1413007" w="1694409">
                <a:moveTo>
                  <a:pt x="0" y="0"/>
                </a:moveTo>
                <a:lnTo>
                  <a:pt x="1694408" y="0"/>
                </a:lnTo>
                <a:lnTo>
                  <a:pt x="1694408" y="1413007"/>
                </a:lnTo>
                <a:lnTo>
                  <a:pt x="0" y="1413007"/>
                </a:lnTo>
                <a:lnTo>
                  <a:pt x="0" y="0"/>
                </a:lnTo>
                <a:close/>
              </a:path>
            </a:pathLst>
          </a:custGeom>
          <a:blipFill rotWithShape="1">
            <a:blip r:embed="rId7">
              <a:alphaModFix/>
            </a:blip>
            <a:stretch>
              <a:fillRect b="-56850" l="0" r="-30799" t="0"/>
            </a:stretch>
          </a:blipFill>
          <a:ln>
            <a:noFill/>
          </a:ln>
        </p:spPr>
      </p:sp>
      <p:sp>
        <p:nvSpPr>
          <p:cNvPr id="273" name="Google Shape;273;p22"/>
          <p:cNvSpPr/>
          <p:nvPr/>
        </p:nvSpPr>
        <p:spPr>
          <a:xfrm rot="632487">
            <a:off x="2996640" y="464535"/>
            <a:ext cx="5122711" cy="2738323"/>
          </a:xfrm>
          <a:custGeom>
            <a:rect b="b" l="l" r="r" t="t"/>
            <a:pathLst>
              <a:path extrusionOk="0" h="5476645" w="10245423">
                <a:moveTo>
                  <a:pt x="0" y="0"/>
                </a:moveTo>
                <a:lnTo>
                  <a:pt x="10245423" y="0"/>
                </a:lnTo>
                <a:lnTo>
                  <a:pt x="10245423" y="5476644"/>
                </a:lnTo>
                <a:lnTo>
                  <a:pt x="0" y="5476644"/>
                </a:lnTo>
                <a:lnTo>
                  <a:pt x="0" y="0"/>
                </a:lnTo>
                <a:close/>
              </a:path>
            </a:pathLst>
          </a:custGeom>
          <a:blipFill rotWithShape="1">
            <a:blip r:embed="rId8">
              <a:alphaModFix/>
            </a:blip>
            <a:stretch>
              <a:fillRect b="0" l="0" r="0" t="0"/>
            </a:stretch>
          </a:blipFill>
          <a:ln>
            <a:noFill/>
          </a:ln>
        </p:spPr>
      </p:sp>
      <p:grpSp>
        <p:nvGrpSpPr>
          <p:cNvPr id="274" name="Google Shape;274;p22"/>
          <p:cNvGrpSpPr/>
          <p:nvPr/>
        </p:nvGrpSpPr>
        <p:grpSpPr>
          <a:xfrm>
            <a:off x="6754891" y="1450034"/>
            <a:ext cx="364612" cy="364612"/>
            <a:chOff x="0" y="0"/>
            <a:chExt cx="812800" cy="812800"/>
          </a:xfrm>
        </p:grpSpPr>
        <p:sp>
          <p:nvSpPr>
            <p:cNvPr id="275" name="Google Shape;27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6" name="Google Shape;276;p22"/>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1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7" name="Google Shape;277;p22"/>
          <p:cNvSpPr txBox="1"/>
          <p:nvPr/>
        </p:nvSpPr>
        <p:spPr>
          <a:xfrm>
            <a:off x="4832059" y="1925100"/>
            <a:ext cx="843618" cy="399764"/>
          </a:xfrm>
          <a:prstGeom prst="rect">
            <a:avLst/>
          </a:prstGeom>
          <a:noFill/>
          <a:ln>
            <a:noFill/>
          </a:ln>
        </p:spPr>
        <p:txBody>
          <a:bodyPr anchorCtr="0" anchor="t" bIns="0" lIns="0" spcFirstLastPara="1" rIns="0" wrap="square" tIns="0">
            <a:spAutoFit/>
          </a:bodyPr>
          <a:lstStyle/>
          <a:p>
            <a:pPr indent="0" lvl="0" marL="0" marR="0" rtl="0" algn="ctr">
              <a:lnSpc>
                <a:spcPct val="129997"/>
              </a:lnSpc>
              <a:spcBef>
                <a:spcPts val="0"/>
              </a:spcBef>
              <a:spcAft>
                <a:spcPts val="0"/>
              </a:spcAft>
              <a:buNone/>
            </a:pPr>
            <a:r>
              <a:rPr b="1" i="0" lang="en" sz="2500" u="none" cap="none" strike="noStrike">
                <a:solidFill>
                  <a:srgbClr val="323232"/>
                </a:solidFill>
                <a:latin typeface="Laila"/>
                <a:ea typeface="Laila"/>
                <a:cs typeface="Laila"/>
                <a:sym typeface="Laila"/>
              </a:rPr>
              <a:t>130°</a:t>
            </a:r>
            <a:endParaRPr sz="700"/>
          </a:p>
        </p:txBody>
      </p:sp>
      <p:sp>
        <p:nvSpPr>
          <p:cNvPr id="278" name="Google Shape;278;p22"/>
          <p:cNvSpPr txBox="1"/>
          <p:nvPr/>
        </p:nvSpPr>
        <p:spPr>
          <a:xfrm>
            <a:off x="579531" y="872140"/>
            <a:ext cx="1718400" cy="52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700" u="none" cap="none" strike="noStrike">
                <a:solidFill>
                  <a:srgbClr val="FFFFFF"/>
                </a:solidFill>
                <a:latin typeface="Kite One"/>
                <a:ea typeface="Kite One"/>
                <a:cs typeface="Kite One"/>
                <a:sym typeface="Kite One"/>
              </a:rPr>
              <a:t>The first one is done for you.</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2CCF"/>
        </a:solidFill>
      </p:bgPr>
    </p:bg>
    <p:spTree>
      <p:nvGrpSpPr>
        <p:cNvPr id="282" name="Shape 282"/>
        <p:cNvGrpSpPr/>
        <p:nvPr/>
      </p:nvGrpSpPr>
      <p:grpSpPr>
        <a:xfrm>
          <a:off x="0" y="0"/>
          <a:ext cx="0" cy="0"/>
          <a:chOff x="0" y="0"/>
          <a:chExt cx="0" cy="0"/>
        </a:xfrm>
      </p:grpSpPr>
      <p:sp>
        <p:nvSpPr>
          <p:cNvPr id="283" name="Google Shape;283;p23"/>
          <p:cNvSpPr/>
          <p:nvPr/>
        </p:nvSpPr>
        <p:spPr>
          <a:xfrm>
            <a:off x="5554625"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284" name="Google Shape;284;p23"/>
          <p:cNvSpPr/>
          <p:nvPr/>
        </p:nvSpPr>
        <p:spPr>
          <a:xfrm>
            <a:off x="6480708"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285" name="Google Shape;285;p23"/>
          <p:cNvSpPr/>
          <p:nvPr/>
        </p:nvSpPr>
        <p:spPr>
          <a:xfrm>
            <a:off x="1203897"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286" name="Google Shape;286;p23"/>
          <p:cNvSpPr/>
          <p:nvPr/>
        </p:nvSpPr>
        <p:spPr>
          <a:xfrm>
            <a:off x="2129981"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287" name="Google Shape;287;p23"/>
          <p:cNvSpPr txBox="1"/>
          <p:nvPr/>
        </p:nvSpPr>
        <p:spPr>
          <a:xfrm>
            <a:off x="7013104" y="3900862"/>
            <a:ext cx="1180152" cy="368357"/>
          </a:xfrm>
          <a:prstGeom prst="rect">
            <a:avLst/>
          </a:prstGeom>
          <a:noFill/>
          <a:ln>
            <a:noFill/>
          </a:ln>
        </p:spPr>
        <p:txBody>
          <a:bodyPr anchorCtr="0" anchor="t" bIns="0" lIns="0" spcFirstLastPara="1" rIns="0" wrap="square" tIns="0">
            <a:spAutoFit/>
          </a:bodyPr>
          <a:lstStyle/>
          <a:p>
            <a:pPr indent="0" lvl="0" marL="0" marR="0" rtl="0" algn="r">
              <a:lnSpc>
                <a:spcPct val="109984"/>
              </a:lnSpc>
              <a:spcBef>
                <a:spcPts val="0"/>
              </a:spcBef>
              <a:spcAft>
                <a:spcPts val="0"/>
              </a:spcAft>
              <a:buNone/>
            </a:pPr>
            <a:r>
              <a:rPr b="0" i="0" lang="en" sz="2600" u="none" cap="none" strike="noStrike">
                <a:solidFill>
                  <a:srgbClr val="000000"/>
                </a:solidFill>
                <a:latin typeface="Calibri"/>
                <a:ea typeface="Calibri"/>
                <a:cs typeface="Calibri"/>
                <a:sym typeface="Calibri"/>
              </a:rPr>
              <a:t>°</a:t>
            </a:r>
            <a:endParaRPr sz="700"/>
          </a:p>
        </p:txBody>
      </p:sp>
      <p:sp>
        <p:nvSpPr>
          <p:cNvPr id="288" name="Google Shape;288;p23"/>
          <p:cNvSpPr txBox="1"/>
          <p:nvPr/>
        </p:nvSpPr>
        <p:spPr>
          <a:xfrm>
            <a:off x="2662377" y="3900862"/>
            <a:ext cx="1180152" cy="368357"/>
          </a:xfrm>
          <a:prstGeom prst="rect">
            <a:avLst/>
          </a:prstGeom>
          <a:noFill/>
          <a:ln>
            <a:noFill/>
          </a:ln>
        </p:spPr>
        <p:txBody>
          <a:bodyPr anchorCtr="0" anchor="t" bIns="0" lIns="0" spcFirstLastPara="1" rIns="0" wrap="square" tIns="0">
            <a:spAutoFit/>
          </a:bodyPr>
          <a:lstStyle/>
          <a:p>
            <a:pPr indent="0" lvl="0" marL="0" marR="0" rtl="0" algn="r">
              <a:lnSpc>
                <a:spcPct val="109984"/>
              </a:lnSpc>
              <a:spcBef>
                <a:spcPts val="0"/>
              </a:spcBef>
              <a:spcAft>
                <a:spcPts val="0"/>
              </a:spcAft>
              <a:buNone/>
            </a:pPr>
            <a:r>
              <a:rPr b="0" i="0" lang="en" sz="2600" u="none" cap="none" strike="noStrike">
                <a:solidFill>
                  <a:srgbClr val="000000"/>
                </a:solidFill>
                <a:latin typeface="Calibri"/>
                <a:ea typeface="Calibri"/>
                <a:cs typeface="Calibri"/>
                <a:sym typeface="Calibri"/>
              </a:rPr>
              <a:t>°</a:t>
            </a:r>
            <a:endParaRPr sz="700"/>
          </a:p>
        </p:txBody>
      </p:sp>
      <p:cxnSp>
        <p:nvCxnSpPr>
          <p:cNvPr id="289" name="Google Shape;289;p23"/>
          <p:cNvCxnSpPr/>
          <p:nvPr/>
        </p:nvCxnSpPr>
        <p:spPr>
          <a:xfrm>
            <a:off x="7013104" y="4175956"/>
            <a:ext cx="1180152" cy="0"/>
          </a:xfrm>
          <a:prstGeom prst="straightConnector1">
            <a:avLst/>
          </a:prstGeom>
          <a:noFill/>
          <a:ln cap="rnd" cmpd="sng" w="47625">
            <a:solidFill>
              <a:srgbClr val="000000"/>
            </a:solidFill>
            <a:prstDash val="solid"/>
            <a:round/>
            <a:headEnd len="sm" w="sm" type="none"/>
            <a:tailEnd len="sm" w="sm" type="none"/>
          </a:ln>
        </p:spPr>
      </p:cxnSp>
      <p:cxnSp>
        <p:nvCxnSpPr>
          <p:cNvPr id="290" name="Google Shape;290;p23"/>
          <p:cNvCxnSpPr/>
          <p:nvPr/>
        </p:nvCxnSpPr>
        <p:spPr>
          <a:xfrm>
            <a:off x="2662377" y="4175956"/>
            <a:ext cx="1180152" cy="0"/>
          </a:xfrm>
          <a:prstGeom prst="straightConnector1">
            <a:avLst/>
          </a:prstGeom>
          <a:noFill/>
          <a:ln cap="rnd" cmpd="sng" w="47625">
            <a:solidFill>
              <a:srgbClr val="000000"/>
            </a:solidFill>
            <a:prstDash val="solid"/>
            <a:round/>
            <a:headEnd len="sm" w="sm" type="none"/>
            <a:tailEnd len="sm" w="sm" type="none"/>
          </a:ln>
        </p:spPr>
      </p:cxnSp>
      <p:sp>
        <p:nvSpPr>
          <p:cNvPr id="291" name="Google Shape;291;p23"/>
          <p:cNvSpPr/>
          <p:nvPr/>
        </p:nvSpPr>
        <p:spPr>
          <a:xfrm>
            <a:off x="912033" y="1390856"/>
            <a:ext cx="3430455" cy="2139357"/>
          </a:xfrm>
          <a:custGeom>
            <a:rect b="b" l="l" r="r" t="t"/>
            <a:pathLst>
              <a:path extrusionOk="0" h="4278713" w="6860910">
                <a:moveTo>
                  <a:pt x="0" y="0"/>
                </a:moveTo>
                <a:lnTo>
                  <a:pt x="6860910" y="0"/>
                </a:lnTo>
                <a:lnTo>
                  <a:pt x="6860910" y="4278713"/>
                </a:lnTo>
                <a:lnTo>
                  <a:pt x="0" y="4278713"/>
                </a:lnTo>
                <a:lnTo>
                  <a:pt x="0" y="0"/>
                </a:lnTo>
                <a:close/>
              </a:path>
            </a:pathLst>
          </a:custGeom>
          <a:blipFill rotWithShape="1">
            <a:blip r:embed="rId4">
              <a:alphaModFix/>
            </a:blip>
            <a:stretch>
              <a:fillRect b="0" l="0" r="0" t="0"/>
            </a:stretch>
          </a:blipFill>
          <a:ln>
            <a:noFill/>
          </a:ln>
        </p:spPr>
      </p:sp>
      <p:sp>
        <p:nvSpPr>
          <p:cNvPr id="292" name="Google Shape;292;p23"/>
          <p:cNvSpPr/>
          <p:nvPr/>
        </p:nvSpPr>
        <p:spPr>
          <a:xfrm rot="-9500007">
            <a:off x="707719" y="2814397"/>
            <a:ext cx="2030618" cy="199370"/>
          </a:xfrm>
          <a:custGeom>
            <a:rect b="b" l="l" r="r" t="t"/>
            <a:pathLst>
              <a:path extrusionOk="0" h="398739" w="4061236">
                <a:moveTo>
                  <a:pt x="0" y="0"/>
                </a:moveTo>
                <a:lnTo>
                  <a:pt x="4061236" y="0"/>
                </a:lnTo>
                <a:lnTo>
                  <a:pt x="4061236" y="398740"/>
                </a:lnTo>
                <a:lnTo>
                  <a:pt x="0" y="398740"/>
                </a:lnTo>
                <a:lnTo>
                  <a:pt x="0" y="0"/>
                </a:lnTo>
                <a:close/>
              </a:path>
            </a:pathLst>
          </a:custGeom>
          <a:blipFill rotWithShape="1">
            <a:blip r:embed="rId5">
              <a:alphaModFix/>
            </a:blip>
            <a:stretch>
              <a:fillRect b="0" l="0" r="0" t="0"/>
            </a:stretch>
          </a:blipFill>
          <a:ln>
            <a:noFill/>
          </a:ln>
        </p:spPr>
      </p:sp>
      <p:sp>
        <p:nvSpPr>
          <p:cNvPr id="293" name="Google Shape;293;p23"/>
          <p:cNvSpPr/>
          <p:nvPr/>
        </p:nvSpPr>
        <p:spPr>
          <a:xfrm rot="-1227435">
            <a:off x="2510897" y="2813355"/>
            <a:ext cx="2115690" cy="207722"/>
          </a:xfrm>
          <a:custGeom>
            <a:rect b="b" l="l" r="r" t="t"/>
            <a:pathLst>
              <a:path extrusionOk="0" h="415445" w="4231380">
                <a:moveTo>
                  <a:pt x="0" y="0"/>
                </a:moveTo>
                <a:lnTo>
                  <a:pt x="4231379" y="0"/>
                </a:lnTo>
                <a:lnTo>
                  <a:pt x="4231379" y="415444"/>
                </a:lnTo>
                <a:lnTo>
                  <a:pt x="0" y="415444"/>
                </a:lnTo>
                <a:lnTo>
                  <a:pt x="0" y="0"/>
                </a:lnTo>
                <a:close/>
              </a:path>
            </a:pathLst>
          </a:custGeom>
          <a:blipFill rotWithShape="1">
            <a:blip r:embed="rId5">
              <a:alphaModFix/>
            </a:blip>
            <a:stretch>
              <a:fillRect b="0" l="0" r="0" t="0"/>
            </a:stretch>
          </a:blipFill>
          <a:ln>
            <a:noFill/>
          </a:ln>
        </p:spPr>
      </p:sp>
      <p:sp>
        <p:nvSpPr>
          <p:cNvPr id="294" name="Google Shape;294;p23"/>
          <p:cNvSpPr/>
          <p:nvPr/>
        </p:nvSpPr>
        <p:spPr>
          <a:xfrm flipH="1">
            <a:off x="6074666" y="1411510"/>
            <a:ext cx="2065344" cy="2024037"/>
          </a:xfrm>
          <a:custGeom>
            <a:rect b="b" l="l" r="r" t="t"/>
            <a:pathLst>
              <a:path extrusionOk="0" h="4048074" w="4130688">
                <a:moveTo>
                  <a:pt x="4130687" y="0"/>
                </a:moveTo>
                <a:lnTo>
                  <a:pt x="0" y="0"/>
                </a:lnTo>
                <a:lnTo>
                  <a:pt x="0" y="4048074"/>
                </a:lnTo>
                <a:lnTo>
                  <a:pt x="4130687" y="4048074"/>
                </a:lnTo>
                <a:lnTo>
                  <a:pt x="4130687" y="0"/>
                </a:lnTo>
                <a:close/>
              </a:path>
            </a:pathLst>
          </a:custGeom>
          <a:blipFill rotWithShape="1">
            <a:blip r:embed="rId6">
              <a:alphaModFix/>
            </a:blip>
            <a:stretch>
              <a:fillRect b="0" l="0" r="0" t="0"/>
            </a:stretch>
          </a:blipFill>
          <a:ln>
            <a:noFill/>
          </a:ln>
        </p:spPr>
      </p:sp>
      <p:sp>
        <p:nvSpPr>
          <p:cNvPr id="295" name="Google Shape;295;p23"/>
          <p:cNvSpPr/>
          <p:nvPr/>
        </p:nvSpPr>
        <p:spPr>
          <a:xfrm rot="10800000">
            <a:off x="5872824" y="3171070"/>
            <a:ext cx="1996380" cy="196008"/>
          </a:xfrm>
          <a:custGeom>
            <a:rect b="b" l="l" r="r" t="t"/>
            <a:pathLst>
              <a:path extrusionOk="0" h="392016" w="3992759">
                <a:moveTo>
                  <a:pt x="0" y="0"/>
                </a:moveTo>
                <a:lnTo>
                  <a:pt x="3992759" y="0"/>
                </a:lnTo>
                <a:lnTo>
                  <a:pt x="3992759" y="392017"/>
                </a:lnTo>
                <a:lnTo>
                  <a:pt x="0" y="392017"/>
                </a:lnTo>
                <a:lnTo>
                  <a:pt x="0" y="0"/>
                </a:lnTo>
                <a:close/>
              </a:path>
            </a:pathLst>
          </a:custGeom>
          <a:blipFill rotWithShape="1">
            <a:blip r:embed="rId5">
              <a:alphaModFix/>
            </a:blip>
            <a:stretch>
              <a:fillRect b="0" l="0" r="0" t="0"/>
            </a:stretch>
          </a:blipFill>
          <a:ln>
            <a:noFill/>
          </a:ln>
        </p:spPr>
      </p:sp>
      <p:sp>
        <p:nvSpPr>
          <p:cNvPr id="296" name="Google Shape;296;p23"/>
          <p:cNvSpPr/>
          <p:nvPr/>
        </p:nvSpPr>
        <p:spPr>
          <a:xfrm rot="-6595774">
            <a:off x="6485054" y="2264669"/>
            <a:ext cx="1996379" cy="196008"/>
          </a:xfrm>
          <a:custGeom>
            <a:rect b="b" l="l" r="r" t="t"/>
            <a:pathLst>
              <a:path extrusionOk="0" h="392016" w="3992759">
                <a:moveTo>
                  <a:pt x="0" y="0"/>
                </a:moveTo>
                <a:lnTo>
                  <a:pt x="3992758" y="0"/>
                </a:lnTo>
                <a:lnTo>
                  <a:pt x="3992758" y="392016"/>
                </a:lnTo>
                <a:lnTo>
                  <a:pt x="0" y="392016"/>
                </a:lnTo>
                <a:lnTo>
                  <a:pt x="0" y="0"/>
                </a:lnTo>
                <a:close/>
              </a:path>
            </a:pathLst>
          </a:custGeom>
          <a:blipFill rotWithShape="1">
            <a:blip r:embed="rId5">
              <a:alphaModFix/>
            </a:blip>
            <a:stretch>
              <a:fillRect b="0" l="0" r="0" t="0"/>
            </a:stretch>
          </a:blipFill>
          <a:ln>
            <a:noFill/>
          </a:ln>
        </p:spPr>
      </p:sp>
      <p:sp>
        <p:nvSpPr>
          <p:cNvPr id="297" name="Google Shape;297;p23"/>
          <p:cNvSpPr txBox="1"/>
          <p:nvPr/>
        </p:nvSpPr>
        <p:spPr>
          <a:xfrm>
            <a:off x="5733025" y="3932686"/>
            <a:ext cx="1179522" cy="365469"/>
          </a:xfrm>
          <a:prstGeom prst="rect">
            <a:avLst/>
          </a:prstGeom>
          <a:noFill/>
          <a:ln>
            <a:noFill/>
          </a:ln>
        </p:spPr>
        <p:txBody>
          <a:bodyPr anchorCtr="0" anchor="t" bIns="0" lIns="0" spcFirstLastPara="1" rIns="0" wrap="square" tIns="0">
            <a:spAutoFit/>
          </a:bodyPr>
          <a:lstStyle/>
          <a:p>
            <a:pPr indent="0" lvl="0" marL="0" marR="0" rtl="0" algn="ctr">
              <a:lnSpc>
                <a:spcPct val="109984"/>
              </a:lnSpc>
              <a:spcBef>
                <a:spcPts val="0"/>
              </a:spcBef>
              <a:spcAft>
                <a:spcPts val="0"/>
              </a:spcAft>
              <a:buNone/>
            </a:pPr>
            <a:r>
              <a:rPr b="1" i="0" lang="en" sz="2600" u="none" cap="none" strike="noStrike">
                <a:solidFill>
                  <a:srgbClr val="000000"/>
                </a:solidFill>
                <a:latin typeface="Laila"/>
                <a:ea typeface="Laila"/>
                <a:cs typeface="Laila"/>
                <a:sym typeface="Laila"/>
              </a:rPr>
              <a:t>Angle :</a:t>
            </a:r>
            <a:endParaRPr sz="700"/>
          </a:p>
        </p:txBody>
      </p:sp>
      <p:sp>
        <p:nvSpPr>
          <p:cNvPr id="298" name="Google Shape;298;p23"/>
          <p:cNvSpPr txBox="1"/>
          <p:nvPr/>
        </p:nvSpPr>
        <p:spPr>
          <a:xfrm>
            <a:off x="1382298" y="3932686"/>
            <a:ext cx="1179522" cy="365469"/>
          </a:xfrm>
          <a:prstGeom prst="rect">
            <a:avLst/>
          </a:prstGeom>
          <a:noFill/>
          <a:ln>
            <a:noFill/>
          </a:ln>
        </p:spPr>
        <p:txBody>
          <a:bodyPr anchorCtr="0" anchor="t" bIns="0" lIns="0" spcFirstLastPara="1" rIns="0" wrap="square" tIns="0">
            <a:spAutoFit/>
          </a:bodyPr>
          <a:lstStyle/>
          <a:p>
            <a:pPr indent="0" lvl="0" marL="0" marR="0" rtl="0" algn="ctr">
              <a:lnSpc>
                <a:spcPct val="109984"/>
              </a:lnSpc>
              <a:spcBef>
                <a:spcPts val="0"/>
              </a:spcBef>
              <a:spcAft>
                <a:spcPts val="0"/>
              </a:spcAft>
              <a:buNone/>
            </a:pPr>
            <a:r>
              <a:rPr b="1" i="0" lang="en" sz="2600" u="none" cap="none" strike="noStrike">
                <a:solidFill>
                  <a:srgbClr val="000000"/>
                </a:solidFill>
                <a:latin typeface="Laila"/>
                <a:ea typeface="Laila"/>
                <a:cs typeface="Laila"/>
                <a:sym typeface="Laila"/>
              </a:rPr>
              <a:t>Angle :</a:t>
            </a:r>
            <a:endParaRPr sz="700"/>
          </a:p>
        </p:txBody>
      </p:sp>
      <p:sp>
        <p:nvSpPr>
          <p:cNvPr id="299" name="Google Shape;299;p23"/>
          <p:cNvSpPr/>
          <p:nvPr/>
        </p:nvSpPr>
        <p:spPr>
          <a:xfrm rot="10800000">
            <a:off x="5779747" y="-439943"/>
            <a:ext cx="2265600" cy="1520012"/>
          </a:xfrm>
          <a:custGeom>
            <a:rect b="b" l="l" r="r" t="t"/>
            <a:pathLst>
              <a:path extrusionOk="0" h="3040023" w="4531200">
                <a:moveTo>
                  <a:pt x="0" y="0"/>
                </a:moveTo>
                <a:lnTo>
                  <a:pt x="4531199" y="0"/>
                </a:lnTo>
                <a:lnTo>
                  <a:pt x="4531199" y="3040023"/>
                </a:lnTo>
                <a:lnTo>
                  <a:pt x="0" y="3040023"/>
                </a:lnTo>
                <a:lnTo>
                  <a:pt x="0" y="0"/>
                </a:lnTo>
                <a:close/>
              </a:path>
            </a:pathLst>
          </a:custGeom>
          <a:blipFill rotWithShape="1">
            <a:blip r:embed="rId7">
              <a:alphaModFix/>
            </a:blip>
            <a:stretch>
              <a:fillRect b="0" l="0" r="0" t="0"/>
            </a:stretch>
          </a:blipFill>
          <a:ln>
            <a:noFill/>
          </a:ln>
        </p:spPr>
      </p:sp>
      <p:sp>
        <p:nvSpPr>
          <p:cNvPr id="300" name="Google Shape;300;p23"/>
          <p:cNvSpPr txBox="1"/>
          <p:nvPr/>
        </p:nvSpPr>
        <p:spPr>
          <a:xfrm>
            <a:off x="5882654" y="276466"/>
            <a:ext cx="2059786" cy="237885"/>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0" i="0" lang="en" sz="1500" u="none" cap="none" strike="noStrike">
                <a:solidFill>
                  <a:srgbClr val="000000"/>
                </a:solidFill>
                <a:latin typeface="Kite One"/>
                <a:ea typeface="Kite One"/>
                <a:cs typeface="Kite One"/>
                <a:sym typeface="Kite One"/>
              </a:rPr>
              <a:t>Solve This!</a:t>
            </a:r>
            <a:endParaRPr sz="700"/>
          </a:p>
        </p:txBody>
      </p:sp>
      <p:sp>
        <p:nvSpPr>
          <p:cNvPr id="301" name="Google Shape;301;p23"/>
          <p:cNvSpPr txBox="1"/>
          <p:nvPr/>
        </p:nvSpPr>
        <p:spPr>
          <a:xfrm>
            <a:off x="490224" y="1646752"/>
            <a:ext cx="843618" cy="401781"/>
          </a:xfrm>
          <a:prstGeom prst="rect">
            <a:avLst/>
          </a:prstGeom>
          <a:noFill/>
          <a:ln>
            <a:noFill/>
          </a:ln>
        </p:spPr>
        <p:txBody>
          <a:bodyPr anchorCtr="0" anchor="t" bIns="0" lIns="0" spcFirstLastPara="1" rIns="0" wrap="square" tIns="0">
            <a:spAutoFit/>
          </a:bodyPr>
          <a:lstStyle/>
          <a:p>
            <a:pPr indent="0" lvl="0" marL="0" marR="0" rtl="0" algn="r">
              <a:lnSpc>
                <a:spcPct val="129997"/>
              </a:lnSpc>
              <a:spcBef>
                <a:spcPts val="0"/>
              </a:spcBef>
              <a:spcAft>
                <a:spcPts val="0"/>
              </a:spcAft>
              <a:buNone/>
            </a:pPr>
            <a:r>
              <a:rPr b="0" i="0" lang="en" sz="2500" u="none" cap="none" strike="noStrike">
                <a:solidFill>
                  <a:srgbClr val="323232"/>
                </a:solidFill>
                <a:latin typeface="Calibri"/>
                <a:ea typeface="Calibri"/>
                <a:cs typeface="Calibri"/>
                <a:sym typeface="Calibri"/>
              </a:rPr>
              <a:t>°</a:t>
            </a:r>
            <a:endParaRPr sz="700"/>
          </a:p>
        </p:txBody>
      </p:sp>
      <p:sp>
        <p:nvSpPr>
          <p:cNvPr id="302" name="Google Shape;302;p23"/>
          <p:cNvSpPr txBox="1"/>
          <p:nvPr/>
        </p:nvSpPr>
        <p:spPr>
          <a:xfrm>
            <a:off x="5401707" y="2058754"/>
            <a:ext cx="843618" cy="401781"/>
          </a:xfrm>
          <a:prstGeom prst="rect">
            <a:avLst/>
          </a:prstGeom>
          <a:noFill/>
          <a:ln>
            <a:noFill/>
          </a:ln>
        </p:spPr>
        <p:txBody>
          <a:bodyPr anchorCtr="0" anchor="t" bIns="0" lIns="0" spcFirstLastPara="1" rIns="0" wrap="square" tIns="0">
            <a:spAutoFit/>
          </a:bodyPr>
          <a:lstStyle/>
          <a:p>
            <a:pPr indent="0" lvl="0" marL="0" marR="0" rtl="0" algn="r">
              <a:lnSpc>
                <a:spcPct val="129997"/>
              </a:lnSpc>
              <a:spcBef>
                <a:spcPts val="0"/>
              </a:spcBef>
              <a:spcAft>
                <a:spcPts val="0"/>
              </a:spcAft>
              <a:buNone/>
            </a:pPr>
            <a:r>
              <a:rPr b="0" i="0" lang="en" sz="2500" u="none" cap="none" strike="noStrike">
                <a:solidFill>
                  <a:srgbClr val="323232"/>
                </a:solidFill>
                <a:latin typeface="Calibri"/>
                <a:ea typeface="Calibri"/>
                <a:cs typeface="Calibri"/>
                <a:sym typeface="Calibri"/>
              </a:rPr>
              <a:t>°</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2CCF"/>
        </a:solidFill>
      </p:bgPr>
    </p:bg>
    <p:spTree>
      <p:nvGrpSpPr>
        <p:cNvPr id="306" name="Shape 306"/>
        <p:cNvGrpSpPr/>
        <p:nvPr/>
      </p:nvGrpSpPr>
      <p:grpSpPr>
        <a:xfrm>
          <a:off x="0" y="0"/>
          <a:ext cx="0" cy="0"/>
          <a:chOff x="0" y="0"/>
          <a:chExt cx="0" cy="0"/>
        </a:xfrm>
      </p:grpSpPr>
      <p:sp>
        <p:nvSpPr>
          <p:cNvPr id="307" name="Google Shape;307;p24"/>
          <p:cNvSpPr/>
          <p:nvPr/>
        </p:nvSpPr>
        <p:spPr>
          <a:xfrm>
            <a:off x="1085441"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308" name="Google Shape;308;p24"/>
          <p:cNvSpPr/>
          <p:nvPr/>
        </p:nvSpPr>
        <p:spPr>
          <a:xfrm>
            <a:off x="2011524"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309" name="Google Shape;309;p24"/>
          <p:cNvSpPr/>
          <p:nvPr/>
        </p:nvSpPr>
        <p:spPr>
          <a:xfrm>
            <a:off x="5557535"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310" name="Google Shape;310;p24"/>
          <p:cNvSpPr/>
          <p:nvPr/>
        </p:nvSpPr>
        <p:spPr>
          <a:xfrm>
            <a:off x="6483618" y="3651358"/>
            <a:ext cx="1920644" cy="722861"/>
          </a:xfrm>
          <a:custGeom>
            <a:rect b="b" l="l" r="r" t="t"/>
            <a:pathLst>
              <a:path extrusionOk="0" h="1445721" w="3841288">
                <a:moveTo>
                  <a:pt x="0" y="0"/>
                </a:moveTo>
                <a:lnTo>
                  <a:pt x="3841288" y="0"/>
                </a:lnTo>
                <a:lnTo>
                  <a:pt x="3841288" y="1445721"/>
                </a:lnTo>
                <a:lnTo>
                  <a:pt x="0" y="1445721"/>
                </a:lnTo>
                <a:lnTo>
                  <a:pt x="0" y="0"/>
                </a:lnTo>
                <a:close/>
              </a:path>
            </a:pathLst>
          </a:custGeom>
          <a:blipFill rotWithShape="1">
            <a:blip r:embed="rId3">
              <a:alphaModFix/>
            </a:blip>
            <a:stretch>
              <a:fillRect b="0" l="0" r="0" t="0"/>
            </a:stretch>
          </a:blipFill>
          <a:ln>
            <a:noFill/>
          </a:ln>
        </p:spPr>
      </p:sp>
      <p:sp>
        <p:nvSpPr>
          <p:cNvPr id="311" name="Google Shape;311;p24"/>
          <p:cNvSpPr txBox="1"/>
          <p:nvPr/>
        </p:nvSpPr>
        <p:spPr>
          <a:xfrm>
            <a:off x="2543921" y="3900862"/>
            <a:ext cx="1180152" cy="368357"/>
          </a:xfrm>
          <a:prstGeom prst="rect">
            <a:avLst/>
          </a:prstGeom>
          <a:noFill/>
          <a:ln>
            <a:noFill/>
          </a:ln>
        </p:spPr>
        <p:txBody>
          <a:bodyPr anchorCtr="0" anchor="t" bIns="0" lIns="0" spcFirstLastPara="1" rIns="0" wrap="square" tIns="0">
            <a:spAutoFit/>
          </a:bodyPr>
          <a:lstStyle/>
          <a:p>
            <a:pPr indent="0" lvl="0" marL="0" marR="0" rtl="0" algn="r">
              <a:lnSpc>
                <a:spcPct val="109984"/>
              </a:lnSpc>
              <a:spcBef>
                <a:spcPts val="0"/>
              </a:spcBef>
              <a:spcAft>
                <a:spcPts val="0"/>
              </a:spcAft>
              <a:buNone/>
            </a:pPr>
            <a:r>
              <a:rPr b="0" i="0" lang="en" sz="2600" u="none" cap="none" strike="noStrike">
                <a:solidFill>
                  <a:srgbClr val="000000"/>
                </a:solidFill>
                <a:latin typeface="Calibri"/>
                <a:ea typeface="Calibri"/>
                <a:cs typeface="Calibri"/>
                <a:sym typeface="Calibri"/>
              </a:rPr>
              <a:t>°</a:t>
            </a:r>
            <a:endParaRPr sz="700"/>
          </a:p>
        </p:txBody>
      </p:sp>
      <p:sp>
        <p:nvSpPr>
          <p:cNvPr id="312" name="Google Shape;312;p24"/>
          <p:cNvSpPr txBox="1"/>
          <p:nvPr/>
        </p:nvSpPr>
        <p:spPr>
          <a:xfrm>
            <a:off x="7016014" y="3900862"/>
            <a:ext cx="1180152" cy="368357"/>
          </a:xfrm>
          <a:prstGeom prst="rect">
            <a:avLst/>
          </a:prstGeom>
          <a:noFill/>
          <a:ln>
            <a:noFill/>
          </a:ln>
        </p:spPr>
        <p:txBody>
          <a:bodyPr anchorCtr="0" anchor="t" bIns="0" lIns="0" spcFirstLastPara="1" rIns="0" wrap="square" tIns="0">
            <a:spAutoFit/>
          </a:bodyPr>
          <a:lstStyle/>
          <a:p>
            <a:pPr indent="0" lvl="0" marL="0" marR="0" rtl="0" algn="r">
              <a:lnSpc>
                <a:spcPct val="109984"/>
              </a:lnSpc>
              <a:spcBef>
                <a:spcPts val="0"/>
              </a:spcBef>
              <a:spcAft>
                <a:spcPts val="0"/>
              </a:spcAft>
              <a:buNone/>
            </a:pPr>
            <a:r>
              <a:rPr b="0" i="0" lang="en" sz="2600" u="none" cap="none" strike="noStrike">
                <a:solidFill>
                  <a:srgbClr val="000000"/>
                </a:solidFill>
                <a:latin typeface="Calibri"/>
                <a:ea typeface="Calibri"/>
                <a:cs typeface="Calibri"/>
                <a:sym typeface="Calibri"/>
              </a:rPr>
              <a:t>°</a:t>
            </a:r>
            <a:endParaRPr sz="700"/>
          </a:p>
        </p:txBody>
      </p:sp>
      <p:cxnSp>
        <p:nvCxnSpPr>
          <p:cNvPr id="313" name="Google Shape;313;p24"/>
          <p:cNvCxnSpPr/>
          <p:nvPr/>
        </p:nvCxnSpPr>
        <p:spPr>
          <a:xfrm>
            <a:off x="2543921" y="4175956"/>
            <a:ext cx="1180152" cy="0"/>
          </a:xfrm>
          <a:prstGeom prst="straightConnector1">
            <a:avLst/>
          </a:prstGeom>
          <a:noFill/>
          <a:ln cap="rnd" cmpd="sng" w="47625">
            <a:solidFill>
              <a:srgbClr val="000000"/>
            </a:solidFill>
            <a:prstDash val="solid"/>
            <a:round/>
            <a:headEnd len="sm" w="sm" type="none"/>
            <a:tailEnd len="sm" w="sm" type="none"/>
          </a:ln>
        </p:spPr>
      </p:cxnSp>
      <p:cxnSp>
        <p:nvCxnSpPr>
          <p:cNvPr id="314" name="Google Shape;314;p24"/>
          <p:cNvCxnSpPr/>
          <p:nvPr/>
        </p:nvCxnSpPr>
        <p:spPr>
          <a:xfrm>
            <a:off x="7016014" y="4175956"/>
            <a:ext cx="1180152" cy="0"/>
          </a:xfrm>
          <a:prstGeom prst="straightConnector1">
            <a:avLst/>
          </a:prstGeom>
          <a:noFill/>
          <a:ln cap="rnd" cmpd="sng" w="47625">
            <a:solidFill>
              <a:srgbClr val="000000"/>
            </a:solidFill>
            <a:prstDash val="solid"/>
            <a:round/>
            <a:headEnd len="sm" w="sm" type="none"/>
            <a:tailEnd len="sm" w="sm" type="none"/>
          </a:ln>
        </p:spPr>
      </p:cxnSp>
      <p:sp>
        <p:nvSpPr>
          <p:cNvPr id="315" name="Google Shape;315;p24"/>
          <p:cNvSpPr/>
          <p:nvPr/>
        </p:nvSpPr>
        <p:spPr>
          <a:xfrm rot="5400000">
            <a:off x="2308105" y="911273"/>
            <a:ext cx="378922" cy="3789214"/>
          </a:xfrm>
          <a:custGeom>
            <a:rect b="b" l="l" r="r" t="t"/>
            <a:pathLst>
              <a:path extrusionOk="0" h="7578427" w="757843">
                <a:moveTo>
                  <a:pt x="0" y="0"/>
                </a:moveTo>
                <a:lnTo>
                  <a:pt x="757843" y="0"/>
                </a:lnTo>
                <a:lnTo>
                  <a:pt x="757843" y="7578427"/>
                </a:lnTo>
                <a:lnTo>
                  <a:pt x="0" y="7578427"/>
                </a:lnTo>
                <a:lnTo>
                  <a:pt x="0" y="0"/>
                </a:lnTo>
                <a:close/>
              </a:path>
            </a:pathLst>
          </a:custGeom>
          <a:blipFill rotWithShape="1">
            <a:blip r:embed="rId4">
              <a:alphaModFix/>
            </a:blip>
            <a:stretch>
              <a:fillRect b="0" l="0" r="0" t="0"/>
            </a:stretch>
          </a:blipFill>
          <a:ln>
            <a:noFill/>
          </a:ln>
        </p:spPr>
      </p:sp>
      <p:sp>
        <p:nvSpPr>
          <p:cNvPr id="316" name="Google Shape;316;p24"/>
          <p:cNvSpPr/>
          <p:nvPr/>
        </p:nvSpPr>
        <p:spPr>
          <a:xfrm rot="10800000">
            <a:off x="413411" y="2406800"/>
            <a:ext cx="2135021" cy="209620"/>
          </a:xfrm>
          <a:custGeom>
            <a:rect b="b" l="l" r="r" t="t"/>
            <a:pathLst>
              <a:path extrusionOk="0" h="419240" w="4270041">
                <a:moveTo>
                  <a:pt x="0" y="0"/>
                </a:moveTo>
                <a:lnTo>
                  <a:pt x="4270042" y="0"/>
                </a:lnTo>
                <a:lnTo>
                  <a:pt x="4270042" y="419240"/>
                </a:lnTo>
                <a:lnTo>
                  <a:pt x="0" y="419240"/>
                </a:lnTo>
                <a:lnTo>
                  <a:pt x="0" y="0"/>
                </a:lnTo>
                <a:close/>
              </a:path>
            </a:pathLst>
          </a:custGeom>
          <a:blipFill rotWithShape="1">
            <a:blip r:embed="rId5">
              <a:alphaModFix/>
            </a:blip>
            <a:stretch>
              <a:fillRect b="0" l="0" r="0" t="0"/>
            </a:stretch>
          </a:blipFill>
          <a:ln>
            <a:noFill/>
          </a:ln>
        </p:spPr>
      </p:sp>
      <p:sp>
        <p:nvSpPr>
          <p:cNvPr id="317" name="Google Shape;317;p24"/>
          <p:cNvSpPr/>
          <p:nvPr/>
        </p:nvSpPr>
        <p:spPr>
          <a:xfrm>
            <a:off x="2431269" y="2406799"/>
            <a:ext cx="2135021" cy="209620"/>
          </a:xfrm>
          <a:custGeom>
            <a:rect b="b" l="l" r="r" t="t"/>
            <a:pathLst>
              <a:path extrusionOk="0" h="419240" w="4270041">
                <a:moveTo>
                  <a:pt x="0" y="0"/>
                </a:moveTo>
                <a:lnTo>
                  <a:pt x="4270041" y="0"/>
                </a:lnTo>
                <a:lnTo>
                  <a:pt x="4270041" y="419240"/>
                </a:lnTo>
                <a:lnTo>
                  <a:pt x="0" y="419240"/>
                </a:lnTo>
                <a:lnTo>
                  <a:pt x="0" y="0"/>
                </a:lnTo>
                <a:close/>
              </a:path>
            </a:pathLst>
          </a:custGeom>
          <a:blipFill rotWithShape="1">
            <a:blip r:embed="rId5">
              <a:alphaModFix/>
            </a:blip>
            <a:stretch>
              <a:fillRect b="0" l="0" r="0" t="0"/>
            </a:stretch>
          </a:blipFill>
          <a:ln>
            <a:noFill/>
          </a:ln>
        </p:spPr>
      </p:sp>
      <p:sp>
        <p:nvSpPr>
          <p:cNvPr id="318" name="Google Shape;318;p24"/>
          <p:cNvSpPr/>
          <p:nvPr/>
        </p:nvSpPr>
        <p:spPr>
          <a:xfrm>
            <a:off x="5603173" y="1552418"/>
            <a:ext cx="2755451" cy="1728419"/>
          </a:xfrm>
          <a:custGeom>
            <a:rect b="b" l="l" r="r" t="t"/>
            <a:pathLst>
              <a:path extrusionOk="0" h="3456838" w="5510902">
                <a:moveTo>
                  <a:pt x="0" y="0"/>
                </a:moveTo>
                <a:lnTo>
                  <a:pt x="5510902" y="0"/>
                </a:lnTo>
                <a:lnTo>
                  <a:pt x="5510902" y="3456838"/>
                </a:lnTo>
                <a:lnTo>
                  <a:pt x="0" y="3456838"/>
                </a:lnTo>
                <a:lnTo>
                  <a:pt x="0" y="0"/>
                </a:lnTo>
                <a:close/>
              </a:path>
            </a:pathLst>
          </a:custGeom>
          <a:blipFill rotWithShape="1">
            <a:blip r:embed="rId6">
              <a:alphaModFix/>
            </a:blip>
            <a:stretch>
              <a:fillRect b="0" l="0" r="0" t="0"/>
            </a:stretch>
          </a:blipFill>
          <a:ln>
            <a:noFill/>
          </a:ln>
        </p:spPr>
      </p:sp>
      <p:sp>
        <p:nvSpPr>
          <p:cNvPr id="319" name="Google Shape;319;p24"/>
          <p:cNvSpPr/>
          <p:nvPr/>
        </p:nvSpPr>
        <p:spPr>
          <a:xfrm flipH="1" rot="10800000">
            <a:off x="5626474" y="3035381"/>
            <a:ext cx="1878740" cy="184458"/>
          </a:xfrm>
          <a:custGeom>
            <a:rect b="b" l="l" r="r" t="t"/>
            <a:pathLst>
              <a:path extrusionOk="0" h="368916" w="3757480">
                <a:moveTo>
                  <a:pt x="3757480" y="0"/>
                </a:moveTo>
                <a:lnTo>
                  <a:pt x="0" y="0"/>
                </a:lnTo>
                <a:lnTo>
                  <a:pt x="0" y="368916"/>
                </a:lnTo>
                <a:lnTo>
                  <a:pt x="3757480" y="368916"/>
                </a:lnTo>
                <a:lnTo>
                  <a:pt x="3757480" y="0"/>
                </a:lnTo>
                <a:close/>
              </a:path>
            </a:pathLst>
          </a:custGeom>
          <a:blipFill rotWithShape="1">
            <a:blip r:embed="rId5">
              <a:alphaModFix/>
            </a:blip>
            <a:stretch>
              <a:fillRect b="0" l="0" r="0" t="0"/>
            </a:stretch>
          </a:blipFill>
          <a:ln>
            <a:noFill/>
          </a:ln>
        </p:spPr>
      </p:sp>
      <p:sp>
        <p:nvSpPr>
          <p:cNvPr id="320" name="Google Shape;320;p24"/>
          <p:cNvSpPr/>
          <p:nvPr/>
        </p:nvSpPr>
        <p:spPr>
          <a:xfrm flipH="1" rot="5400000">
            <a:off x="4729533" y="2138441"/>
            <a:ext cx="1878740" cy="184458"/>
          </a:xfrm>
          <a:custGeom>
            <a:rect b="b" l="l" r="r" t="t"/>
            <a:pathLst>
              <a:path extrusionOk="0" h="368916" w="3757480">
                <a:moveTo>
                  <a:pt x="3757480" y="0"/>
                </a:moveTo>
                <a:lnTo>
                  <a:pt x="0" y="0"/>
                </a:lnTo>
                <a:lnTo>
                  <a:pt x="0" y="368916"/>
                </a:lnTo>
                <a:lnTo>
                  <a:pt x="3757480" y="368916"/>
                </a:lnTo>
                <a:lnTo>
                  <a:pt x="3757480" y="0"/>
                </a:lnTo>
                <a:close/>
              </a:path>
            </a:pathLst>
          </a:custGeom>
          <a:blipFill rotWithShape="1">
            <a:blip r:embed="rId5">
              <a:alphaModFix/>
            </a:blip>
            <a:stretch>
              <a:fillRect b="0" l="0" r="0" t="0"/>
            </a:stretch>
          </a:blipFill>
          <a:ln>
            <a:noFill/>
          </a:ln>
        </p:spPr>
      </p:sp>
      <p:sp>
        <p:nvSpPr>
          <p:cNvPr id="321" name="Google Shape;321;p24"/>
          <p:cNvSpPr txBox="1"/>
          <p:nvPr/>
        </p:nvSpPr>
        <p:spPr>
          <a:xfrm>
            <a:off x="1263842" y="3932686"/>
            <a:ext cx="1179522" cy="365469"/>
          </a:xfrm>
          <a:prstGeom prst="rect">
            <a:avLst/>
          </a:prstGeom>
          <a:noFill/>
          <a:ln>
            <a:noFill/>
          </a:ln>
        </p:spPr>
        <p:txBody>
          <a:bodyPr anchorCtr="0" anchor="t" bIns="0" lIns="0" spcFirstLastPara="1" rIns="0" wrap="square" tIns="0">
            <a:spAutoFit/>
          </a:bodyPr>
          <a:lstStyle/>
          <a:p>
            <a:pPr indent="0" lvl="0" marL="0" marR="0" rtl="0" algn="ctr">
              <a:lnSpc>
                <a:spcPct val="109984"/>
              </a:lnSpc>
              <a:spcBef>
                <a:spcPts val="0"/>
              </a:spcBef>
              <a:spcAft>
                <a:spcPts val="0"/>
              </a:spcAft>
              <a:buNone/>
            </a:pPr>
            <a:r>
              <a:rPr b="1" i="0" lang="en" sz="2600" u="none" cap="none" strike="noStrike">
                <a:solidFill>
                  <a:srgbClr val="000000"/>
                </a:solidFill>
                <a:latin typeface="Laila"/>
                <a:ea typeface="Laila"/>
                <a:cs typeface="Laila"/>
                <a:sym typeface="Laila"/>
              </a:rPr>
              <a:t>Angle :</a:t>
            </a:r>
            <a:endParaRPr sz="700"/>
          </a:p>
        </p:txBody>
      </p:sp>
      <p:sp>
        <p:nvSpPr>
          <p:cNvPr id="322" name="Google Shape;322;p24"/>
          <p:cNvSpPr txBox="1"/>
          <p:nvPr/>
        </p:nvSpPr>
        <p:spPr>
          <a:xfrm>
            <a:off x="5735935" y="3932686"/>
            <a:ext cx="1179522" cy="365469"/>
          </a:xfrm>
          <a:prstGeom prst="rect">
            <a:avLst/>
          </a:prstGeom>
          <a:noFill/>
          <a:ln>
            <a:noFill/>
          </a:ln>
        </p:spPr>
        <p:txBody>
          <a:bodyPr anchorCtr="0" anchor="t" bIns="0" lIns="0" spcFirstLastPara="1" rIns="0" wrap="square" tIns="0">
            <a:spAutoFit/>
          </a:bodyPr>
          <a:lstStyle/>
          <a:p>
            <a:pPr indent="0" lvl="0" marL="0" marR="0" rtl="0" algn="ctr">
              <a:lnSpc>
                <a:spcPct val="109984"/>
              </a:lnSpc>
              <a:spcBef>
                <a:spcPts val="0"/>
              </a:spcBef>
              <a:spcAft>
                <a:spcPts val="0"/>
              </a:spcAft>
              <a:buNone/>
            </a:pPr>
            <a:r>
              <a:rPr b="1" i="0" lang="en" sz="2600" u="none" cap="none" strike="noStrike">
                <a:solidFill>
                  <a:srgbClr val="000000"/>
                </a:solidFill>
                <a:latin typeface="Laila"/>
                <a:ea typeface="Laila"/>
                <a:cs typeface="Laila"/>
                <a:sym typeface="Laila"/>
              </a:rPr>
              <a:t>Angle :</a:t>
            </a:r>
            <a:endParaRPr sz="700"/>
          </a:p>
        </p:txBody>
      </p:sp>
      <p:sp>
        <p:nvSpPr>
          <p:cNvPr id="323" name="Google Shape;323;p24"/>
          <p:cNvSpPr/>
          <p:nvPr/>
        </p:nvSpPr>
        <p:spPr>
          <a:xfrm rot="10800000">
            <a:off x="1380235" y="-228712"/>
            <a:ext cx="2265600" cy="1520012"/>
          </a:xfrm>
          <a:custGeom>
            <a:rect b="b" l="l" r="r" t="t"/>
            <a:pathLst>
              <a:path extrusionOk="0" h="3040023" w="4531200">
                <a:moveTo>
                  <a:pt x="0" y="0"/>
                </a:moveTo>
                <a:lnTo>
                  <a:pt x="4531200" y="0"/>
                </a:lnTo>
                <a:lnTo>
                  <a:pt x="4531200" y="3040023"/>
                </a:lnTo>
                <a:lnTo>
                  <a:pt x="0" y="3040023"/>
                </a:lnTo>
                <a:lnTo>
                  <a:pt x="0" y="0"/>
                </a:lnTo>
                <a:close/>
              </a:path>
            </a:pathLst>
          </a:custGeom>
          <a:blipFill rotWithShape="1">
            <a:blip r:embed="rId7">
              <a:alphaModFix/>
            </a:blip>
            <a:stretch>
              <a:fillRect b="0" l="0" r="0" t="0"/>
            </a:stretch>
          </a:blipFill>
          <a:ln>
            <a:noFill/>
          </a:ln>
        </p:spPr>
      </p:sp>
      <p:sp>
        <p:nvSpPr>
          <p:cNvPr id="324" name="Google Shape;324;p24"/>
          <p:cNvSpPr txBox="1"/>
          <p:nvPr/>
        </p:nvSpPr>
        <p:spPr>
          <a:xfrm>
            <a:off x="1483142" y="388264"/>
            <a:ext cx="2059786" cy="237885"/>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0" i="0" lang="en" sz="1500" u="none" cap="none" strike="noStrike">
                <a:solidFill>
                  <a:srgbClr val="000000"/>
                </a:solidFill>
                <a:latin typeface="Kite One"/>
                <a:ea typeface="Kite One"/>
                <a:cs typeface="Kite One"/>
                <a:sym typeface="Kite One"/>
              </a:rPr>
              <a:t>Solve This!</a:t>
            </a:r>
            <a:endParaRPr sz="700"/>
          </a:p>
        </p:txBody>
      </p:sp>
      <p:sp>
        <p:nvSpPr>
          <p:cNvPr id="325" name="Google Shape;325;p24"/>
          <p:cNvSpPr txBox="1"/>
          <p:nvPr/>
        </p:nvSpPr>
        <p:spPr>
          <a:xfrm>
            <a:off x="2670252" y="1551961"/>
            <a:ext cx="843618" cy="401781"/>
          </a:xfrm>
          <a:prstGeom prst="rect">
            <a:avLst/>
          </a:prstGeom>
          <a:noFill/>
          <a:ln>
            <a:noFill/>
          </a:ln>
        </p:spPr>
        <p:txBody>
          <a:bodyPr anchorCtr="0" anchor="t" bIns="0" lIns="0" spcFirstLastPara="1" rIns="0" wrap="square" tIns="0">
            <a:spAutoFit/>
          </a:bodyPr>
          <a:lstStyle/>
          <a:p>
            <a:pPr indent="0" lvl="0" marL="0" marR="0" rtl="0" algn="r">
              <a:lnSpc>
                <a:spcPct val="129997"/>
              </a:lnSpc>
              <a:spcBef>
                <a:spcPts val="0"/>
              </a:spcBef>
              <a:spcAft>
                <a:spcPts val="0"/>
              </a:spcAft>
              <a:buNone/>
            </a:pPr>
            <a:r>
              <a:rPr b="0" i="0" lang="en" sz="2500" u="none" cap="none" strike="noStrike">
                <a:solidFill>
                  <a:srgbClr val="323232"/>
                </a:solidFill>
                <a:latin typeface="Calibri"/>
                <a:ea typeface="Calibri"/>
                <a:cs typeface="Calibri"/>
                <a:sym typeface="Calibri"/>
              </a:rPr>
              <a:t>°</a:t>
            </a:r>
            <a:endParaRPr sz="700"/>
          </a:p>
        </p:txBody>
      </p:sp>
      <p:sp>
        <p:nvSpPr>
          <p:cNvPr id="326" name="Google Shape;326;p24"/>
          <p:cNvSpPr txBox="1"/>
          <p:nvPr/>
        </p:nvSpPr>
        <p:spPr>
          <a:xfrm>
            <a:off x="7560644" y="1551961"/>
            <a:ext cx="843618" cy="401781"/>
          </a:xfrm>
          <a:prstGeom prst="rect">
            <a:avLst/>
          </a:prstGeom>
          <a:noFill/>
          <a:ln>
            <a:noFill/>
          </a:ln>
        </p:spPr>
        <p:txBody>
          <a:bodyPr anchorCtr="0" anchor="t" bIns="0" lIns="0" spcFirstLastPara="1" rIns="0" wrap="square" tIns="0">
            <a:spAutoFit/>
          </a:bodyPr>
          <a:lstStyle/>
          <a:p>
            <a:pPr indent="0" lvl="0" marL="0" marR="0" rtl="0" algn="r">
              <a:lnSpc>
                <a:spcPct val="129997"/>
              </a:lnSpc>
              <a:spcBef>
                <a:spcPts val="0"/>
              </a:spcBef>
              <a:spcAft>
                <a:spcPts val="0"/>
              </a:spcAft>
              <a:buNone/>
            </a:pPr>
            <a:r>
              <a:rPr b="0" i="0" lang="en" sz="2500" u="none" cap="none" strike="noStrike">
                <a:solidFill>
                  <a:srgbClr val="323232"/>
                </a:solidFill>
                <a:latin typeface="Calibri"/>
                <a:ea typeface="Calibri"/>
                <a:cs typeface="Calibri"/>
                <a:sym typeface="Calibri"/>
              </a:rPr>
              <a:t>°</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0F4"/>
        </a:solidFill>
      </p:bgPr>
    </p:bg>
    <p:spTree>
      <p:nvGrpSpPr>
        <p:cNvPr id="330" name="Shape 330"/>
        <p:cNvGrpSpPr/>
        <p:nvPr/>
      </p:nvGrpSpPr>
      <p:grpSpPr>
        <a:xfrm>
          <a:off x="0" y="0"/>
          <a:ext cx="0" cy="0"/>
          <a:chOff x="0" y="0"/>
          <a:chExt cx="0" cy="0"/>
        </a:xfrm>
      </p:grpSpPr>
      <p:sp>
        <p:nvSpPr>
          <p:cNvPr id="331" name="Google Shape;331;p25"/>
          <p:cNvSpPr/>
          <p:nvPr/>
        </p:nvSpPr>
        <p:spPr>
          <a:xfrm rot="1539088">
            <a:off x="-497537" y="-534406"/>
            <a:ext cx="3587491" cy="2322085"/>
          </a:xfrm>
          <a:custGeom>
            <a:rect b="b" l="l" r="r" t="t"/>
            <a:pathLst>
              <a:path extrusionOk="0" h="4644170" w="7174981">
                <a:moveTo>
                  <a:pt x="0" y="0"/>
                </a:moveTo>
                <a:lnTo>
                  <a:pt x="7174982" y="0"/>
                </a:lnTo>
                <a:lnTo>
                  <a:pt x="7174982" y="4644169"/>
                </a:lnTo>
                <a:lnTo>
                  <a:pt x="0" y="4644169"/>
                </a:lnTo>
                <a:lnTo>
                  <a:pt x="0" y="0"/>
                </a:lnTo>
                <a:close/>
              </a:path>
            </a:pathLst>
          </a:custGeom>
          <a:blipFill rotWithShape="1">
            <a:blip r:embed="rId3">
              <a:alphaModFix/>
            </a:blip>
            <a:stretch>
              <a:fillRect b="0" l="0" r="0" t="0"/>
            </a:stretch>
          </a:blipFill>
          <a:ln>
            <a:noFill/>
          </a:ln>
        </p:spPr>
      </p:sp>
      <p:sp>
        <p:nvSpPr>
          <p:cNvPr id="332" name="Google Shape;332;p25"/>
          <p:cNvSpPr/>
          <p:nvPr/>
        </p:nvSpPr>
        <p:spPr>
          <a:xfrm flipH="1" rot="-694563">
            <a:off x="3822425" y="2878314"/>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4">
              <a:alphaModFix/>
            </a:blip>
            <a:stretch>
              <a:fillRect b="0" l="0" r="0" t="0"/>
            </a:stretch>
          </a:blipFill>
          <a:ln>
            <a:noFill/>
          </a:ln>
        </p:spPr>
      </p:sp>
      <p:sp>
        <p:nvSpPr>
          <p:cNvPr id="333" name="Google Shape;333;p25"/>
          <p:cNvSpPr/>
          <p:nvPr/>
        </p:nvSpPr>
        <p:spPr>
          <a:xfrm rot="1940219">
            <a:off x="6233640" y="-1119764"/>
            <a:ext cx="1105427" cy="2576206"/>
          </a:xfrm>
          <a:custGeom>
            <a:rect b="b" l="l" r="r" t="t"/>
            <a:pathLst>
              <a:path extrusionOk="0" h="5152412" w="2210853">
                <a:moveTo>
                  <a:pt x="0" y="0"/>
                </a:moveTo>
                <a:lnTo>
                  <a:pt x="2210853" y="0"/>
                </a:lnTo>
                <a:lnTo>
                  <a:pt x="2210853" y="5152413"/>
                </a:lnTo>
                <a:lnTo>
                  <a:pt x="0" y="5152413"/>
                </a:lnTo>
                <a:lnTo>
                  <a:pt x="0" y="0"/>
                </a:lnTo>
                <a:close/>
              </a:path>
            </a:pathLst>
          </a:custGeom>
          <a:blipFill rotWithShape="1">
            <a:blip r:embed="rId5">
              <a:alphaModFix/>
            </a:blip>
            <a:stretch>
              <a:fillRect b="0" l="0" r="0" t="0"/>
            </a:stretch>
          </a:blipFill>
          <a:ln>
            <a:noFill/>
          </a:ln>
        </p:spPr>
      </p:sp>
      <p:sp>
        <p:nvSpPr>
          <p:cNvPr id="334" name="Google Shape;334;p25"/>
          <p:cNvSpPr/>
          <p:nvPr/>
        </p:nvSpPr>
        <p:spPr>
          <a:xfrm rot="-5009800">
            <a:off x="-1052394" y="3472884"/>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6">
              <a:alphaModFix/>
            </a:blip>
            <a:stretch>
              <a:fillRect b="0" l="0" r="0" t="0"/>
            </a:stretch>
          </a:blipFill>
          <a:ln>
            <a:noFill/>
          </a:ln>
        </p:spPr>
      </p:sp>
      <p:sp>
        <p:nvSpPr>
          <p:cNvPr id="335" name="Google Shape;335;p25"/>
          <p:cNvSpPr/>
          <p:nvPr/>
        </p:nvSpPr>
        <p:spPr>
          <a:xfrm rot="-1688360">
            <a:off x="6524626" y="581588"/>
            <a:ext cx="3657600" cy="1941475"/>
          </a:xfrm>
          <a:custGeom>
            <a:rect b="b" l="l" r="r" t="t"/>
            <a:pathLst>
              <a:path extrusionOk="0" h="3882950" w="7315200">
                <a:moveTo>
                  <a:pt x="0" y="0"/>
                </a:moveTo>
                <a:lnTo>
                  <a:pt x="7315200" y="0"/>
                </a:lnTo>
                <a:lnTo>
                  <a:pt x="7315200" y="3882949"/>
                </a:lnTo>
                <a:lnTo>
                  <a:pt x="0" y="3882949"/>
                </a:lnTo>
                <a:lnTo>
                  <a:pt x="0" y="0"/>
                </a:lnTo>
                <a:close/>
              </a:path>
            </a:pathLst>
          </a:custGeom>
          <a:blipFill rotWithShape="1">
            <a:blip r:embed="rId6">
              <a:alphaModFix/>
            </a:blip>
            <a:stretch>
              <a:fillRect b="0" l="0" r="0" t="0"/>
            </a:stretch>
          </a:blipFill>
          <a:ln>
            <a:noFill/>
          </a:ln>
        </p:spPr>
      </p:sp>
      <p:sp>
        <p:nvSpPr>
          <p:cNvPr id="336" name="Google Shape;336;p25"/>
          <p:cNvSpPr/>
          <p:nvPr/>
        </p:nvSpPr>
        <p:spPr>
          <a:xfrm>
            <a:off x="1248227" y="734610"/>
            <a:ext cx="6647547" cy="3674281"/>
          </a:xfrm>
          <a:custGeom>
            <a:rect b="b" l="l" r="r" t="t"/>
            <a:pathLst>
              <a:path extrusionOk="0" h="7348561" w="13295093">
                <a:moveTo>
                  <a:pt x="0" y="0"/>
                </a:moveTo>
                <a:lnTo>
                  <a:pt x="13295094" y="0"/>
                </a:lnTo>
                <a:lnTo>
                  <a:pt x="13295094" y="7348560"/>
                </a:lnTo>
                <a:lnTo>
                  <a:pt x="0" y="7348560"/>
                </a:lnTo>
                <a:lnTo>
                  <a:pt x="0" y="0"/>
                </a:lnTo>
                <a:close/>
              </a:path>
            </a:pathLst>
          </a:custGeom>
          <a:blipFill rotWithShape="1">
            <a:blip r:embed="rId7">
              <a:alphaModFix/>
            </a:blip>
            <a:stretch>
              <a:fillRect b="0" l="0" r="0" t="0"/>
            </a:stretch>
          </a:blipFill>
          <a:ln>
            <a:noFill/>
          </a:ln>
        </p:spPr>
      </p:sp>
      <p:sp>
        <p:nvSpPr>
          <p:cNvPr id="337" name="Google Shape;337;p25"/>
          <p:cNvSpPr txBox="1"/>
          <p:nvPr/>
        </p:nvSpPr>
        <p:spPr>
          <a:xfrm>
            <a:off x="2126275" y="1334525"/>
            <a:ext cx="48015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8400" u="none" cap="none" strike="noStrike">
                <a:solidFill>
                  <a:srgbClr val="000000"/>
                </a:solidFill>
                <a:latin typeface="Laila"/>
                <a:ea typeface="Laila"/>
                <a:cs typeface="Laila"/>
                <a:sym typeface="Laila"/>
              </a:rPr>
              <a:t>Activity</a:t>
            </a:r>
            <a:endParaRPr sz="700"/>
          </a:p>
          <a:p>
            <a:pPr indent="0" lvl="0" marL="0" marR="0" rtl="0" algn="ctr">
              <a:lnSpc>
                <a:spcPct val="109998"/>
              </a:lnSpc>
              <a:spcBef>
                <a:spcPts val="0"/>
              </a:spcBef>
              <a:spcAft>
                <a:spcPts val="0"/>
              </a:spcAft>
              <a:buNone/>
            </a:pPr>
            <a:r>
              <a:rPr b="1" i="0" lang="en" sz="8400" u="none" cap="none" strike="noStrike">
                <a:solidFill>
                  <a:srgbClr val="000000"/>
                </a:solidFill>
                <a:latin typeface="Laila"/>
                <a:ea typeface="Laila"/>
                <a:cs typeface="Laila"/>
                <a:sym typeface="Laila"/>
              </a:rPr>
              <a:t>Time!</a:t>
            </a:r>
            <a:endParaRPr sz="700"/>
          </a:p>
        </p:txBody>
      </p:sp>
      <p:sp>
        <p:nvSpPr>
          <p:cNvPr id="338" name="Google Shape;338;p25"/>
          <p:cNvSpPr/>
          <p:nvPr/>
        </p:nvSpPr>
        <p:spPr>
          <a:xfrm>
            <a:off x="6282967" y="2351683"/>
            <a:ext cx="2538977" cy="2538977"/>
          </a:xfrm>
          <a:custGeom>
            <a:rect b="b" l="l" r="r" t="t"/>
            <a:pathLst>
              <a:path extrusionOk="0" h="5077953" w="5077953">
                <a:moveTo>
                  <a:pt x="0" y="0"/>
                </a:moveTo>
                <a:lnTo>
                  <a:pt x="5077953" y="0"/>
                </a:lnTo>
                <a:lnTo>
                  <a:pt x="5077953" y="5077953"/>
                </a:lnTo>
                <a:lnTo>
                  <a:pt x="0" y="507795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0F4"/>
        </a:solidFill>
      </p:bgPr>
    </p:bg>
    <p:spTree>
      <p:nvGrpSpPr>
        <p:cNvPr id="342" name="Shape 342"/>
        <p:cNvGrpSpPr/>
        <p:nvPr/>
      </p:nvGrpSpPr>
      <p:grpSpPr>
        <a:xfrm>
          <a:off x="0" y="0"/>
          <a:ext cx="0" cy="0"/>
          <a:chOff x="0" y="0"/>
          <a:chExt cx="0" cy="0"/>
        </a:xfrm>
      </p:grpSpPr>
      <p:sp>
        <p:nvSpPr>
          <p:cNvPr id="343" name="Google Shape;343;p26"/>
          <p:cNvSpPr/>
          <p:nvPr/>
        </p:nvSpPr>
        <p:spPr>
          <a:xfrm rot="1539088">
            <a:off x="1295075" y="3319552"/>
            <a:ext cx="3587491" cy="2322085"/>
          </a:xfrm>
          <a:custGeom>
            <a:rect b="b" l="l" r="r" t="t"/>
            <a:pathLst>
              <a:path extrusionOk="0" h="4644170" w="7174981">
                <a:moveTo>
                  <a:pt x="0" y="0"/>
                </a:moveTo>
                <a:lnTo>
                  <a:pt x="7174982" y="0"/>
                </a:lnTo>
                <a:lnTo>
                  <a:pt x="7174982" y="4644170"/>
                </a:lnTo>
                <a:lnTo>
                  <a:pt x="0" y="4644170"/>
                </a:lnTo>
                <a:lnTo>
                  <a:pt x="0" y="0"/>
                </a:lnTo>
                <a:close/>
              </a:path>
            </a:pathLst>
          </a:custGeom>
          <a:blipFill rotWithShape="1">
            <a:blip r:embed="rId3">
              <a:alphaModFix/>
            </a:blip>
            <a:stretch>
              <a:fillRect b="0" l="0" r="0" t="0"/>
            </a:stretch>
          </a:blipFill>
          <a:ln>
            <a:noFill/>
          </a:ln>
        </p:spPr>
      </p:sp>
      <p:sp>
        <p:nvSpPr>
          <p:cNvPr id="344" name="Google Shape;344;p26"/>
          <p:cNvSpPr/>
          <p:nvPr/>
        </p:nvSpPr>
        <p:spPr>
          <a:xfrm flipH="1" rot="-694563">
            <a:off x="2629501" y="-982892"/>
            <a:ext cx="1737264" cy="3501673"/>
          </a:xfrm>
          <a:custGeom>
            <a:rect b="b" l="l" r="r" t="t"/>
            <a:pathLst>
              <a:path extrusionOk="0" h="7003346" w="3474528">
                <a:moveTo>
                  <a:pt x="3474529" y="0"/>
                </a:moveTo>
                <a:lnTo>
                  <a:pt x="0" y="0"/>
                </a:lnTo>
                <a:lnTo>
                  <a:pt x="0" y="7003346"/>
                </a:lnTo>
                <a:lnTo>
                  <a:pt x="3474529" y="7003346"/>
                </a:lnTo>
                <a:lnTo>
                  <a:pt x="3474529" y="0"/>
                </a:lnTo>
                <a:close/>
              </a:path>
            </a:pathLst>
          </a:custGeom>
          <a:blipFill rotWithShape="1">
            <a:blip r:embed="rId4">
              <a:alphaModFix/>
            </a:blip>
            <a:stretch>
              <a:fillRect b="0" l="0" r="0" t="0"/>
            </a:stretch>
          </a:blipFill>
          <a:ln>
            <a:noFill/>
          </a:ln>
        </p:spPr>
      </p:sp>
      <p:sp>
        <p:nvSpPr>
          <p:cNvPr id="345" name="Google Shape;345;p26"/>
          <p:cNvSpPr/>
          <p:nvPr/>
        </p:nvSpPr>
        <p:spPr>
          <a:xfrm rot="1940219">
            <a:off x="7129908" y="3180983"/>
            <a:ext cx="1105427" cy="2576206"/>
          </a:xfrm>
          <a:custGeom>
            <a:rect b="b" l="l" r="r" t="t"/>
            <a:pathLst>
              <a:path extrusionOk="0" h="5152412" w="2210853">
                <a:moveTo>
                  <a:pt x="0" y="0"/>
                </a:moveTo>
                <a:lnTo>
                  <a:pt x="2210853" y="0"/>
                </a:lnTo>
                <a:lnTo>
                  <a:pt x="2210853" y="5152413"/>
                </a:lnTo>
                <a:lnTo>
                  <a:pt x="0" y="5152413"/>
                </a:lnTo>
                <a:lnTo>
                  <a:pt x="0" y="0"/>
                </a:lnTo>
                <a:close/>
              </a:path>
            </a:pathLst>
          </a:custGeom>
          <a:blipFill rotWithShape="1">
            <a:blip r:embed="rId5">
              <a:alphaModFix/>
            </a:blip>
            <a:stretch>
              <a:fillRect b="0" l="0" r="0" t="0"/>
            </a:stretch>
          </a:blipFill>
          <a:ln>
            <a:noFill/>
          </a:ln>
        </p:spPr>
      </p:sp>
      <p:sp>
        <p:nvSpPr>
          <p:cNvPr id="346" name="Google Shape;346;p26"/>
          <p:cNvSpPr/>
          <p:nvPr/>
        </p:nvSpPr>
        <p:spPr>
          <a:xfrm rot="-5009800">
            <a:off x="6800850" y="-572933"/>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6">
              <a:alphaModFix/>
            </a:blip>
            <a:stretch>
              <a:fillRect b="0" l="0" r="0" t="0"/>
            </a:stretch>
          </a:blipFill>
          <a:ln>
            <a:noFill/>
          </a:ln>
        </p:spPr>
      </p:sp>
      <p:sp>
        <p:nvSpPr>
          <p:cNvPr id="347" name="Google Shape;347;p26"/>
          <p:cNvSpPr/>
          <p:nvPr/>
        </p:nvSpPr>
        <p:spPr>
          <a:xfrm rot="-1688360">
            <a:off x="-1341126" y="1134126"/>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6">
              <a:alphaModFix/>
            </a:blip>
            <a:stretch>
              <a:fillRect b="0" l="0" r="0" t="0"/>
            </a:stretch>
          </a:blipFill>
          <a:ln>
            <a:noFill/>
          </a:ln>
        </p:spPr>
      </p:sp>
      <p:sp>
        <p:nvSpPr>
          <p:cNvPr id="348" name="Google Shape;348;p26"/>
          <p:cNvSpPr/>
          <p:nvPr/>
        </p:nvSpPr>
        <p:spPr>
          <a:xfrm>
            <a:off x="400965" y="262994"/>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349" name="Google Shape;349;p26"/>
          <p:cNvSpPr/>
          <p:nvPr/>
        </p:nvSpPr>
        <p:spPr>
          <a:xfrm>
            <a:off x="4696433" y="262994"/>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350" name="Google Shape;350;p26"/>
          <p:cNvSpPr/>
          <p:nvPr/>
        </p:nvSpPr>
        <p:spPr>
          <a:xfrm>
            <a:off x="400965" y="2571750"/>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351" name="Google Shape;351;p26"/>
          <p:cNvSpPr/>
          <p:nvPr/>
        </p:nvSpPr>
        <p:spPr>
          <a:xfrm>
            <a:off x="4696433" y="2571750"/>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352" name="Google Shape;352;p26"/>
          <p:cNvSpPr/>
          <p:nvPr/>
        </p:nvSpPr>
        <p:spPr>
          <a:xfrm>
            <a:off x="509741" y="348719"/>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353" name="Google Shape;353;p26"/>
          <p:cNvSpPr/>
          <p:nvPr/>
        </p:nvSpPr>
        <p:spPr>
          <a:xfrm>
            <a:off x="4805209" y="348719"/>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354" name="Google Shape;354;p26"/>
          <p:cNvSpPr/>
          <p:nvPr/>
        </p:nvSpPr>
        <p:spPr>
          <a:xfrm>
            <a:off x="509741" y="2657475"/>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355" name="Google Shape;355;p26"/>
          <p:cNvSpPr/>
          <p:nvPr/>
        </p:nvSpPr>
        <p:spPr>
          <a:xfrm>
            <a:off x="4805209" y="2657475"/>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356" name="Google Shape;356;p26"/>
          <p:cNvSpPr/>
          <p:nvPr/>
        </p:nvSpPr>
        <p:spPr>
          <a:xfrm>
            <a:off x="5309909" y="4124230"/>
            <a:ext cx="856907" cy="84132"/>
          </a:xfrm>
          <a:custGeom>
            <a:rect b="b" l="l" r="r" t="t"/>
            <a:pathLst>
              <a:path extrusionOk="0" h="168265" w="1713814">
                <a:moveTo>
                  <a:pt x="0" y="0"/>
                </a:moveTo>
                <a:lnTo>
                  <a:pt x="1713815" y="0"/>
                </a:lnTo>
                <a:lnTo>
                  <a:pt x="1713815" y="168265"/>
                </a:lnTo>
                <a:lnTo>
                  <a:pt x="0" y="168265"/>
                </a:lnTo>
                <a:lnTo>
                  <a:pt x="0" y="0"/>
                </a:lnTo>
                <a:close/>
              </a:path>
            </a:pathLst>
          </a:custGeom>
          <a:blipFill rotWithShape="1">
            <a:blip r:embed="rId9">
              <a:alphaModFix/>
            </a:blip>
            <a:stretch>
              <a:fillRect b="0" l="0" r="0" t="0"/>
            </a:stretch>
          </a:blipFill>
          <a:ln>
            <a:noFill/>
          </a:ln>
        </p:spPr>
      </p:sp>
      <p:sp>
        <p:nvSpPr>
          <p:cNvPr id="357" name="Google Shape;357;p26"/>
          <p:cNvSpPr/>
          <p:nvPr/>
        </p:nvSpPr>
        <p:spPr>
          <a:xfrm rot="-2982128">
            <a:off x="5170760" y="3816069"/>
            <a:ext cx="856907" cy="84133"/>
          </a:xfrm>
          <a:custGeom>
            <a:rect b="b" l="l" r="r" t="t"/>
            <a:pathLst>
              <a:path extrusionOk="0" h="168265" w="1713814">
                <a:moveTo>
                  <a:pt x="0" y="0"/>
                </a:moveTo>
                <a:lnTo>
                  <a:pt x="1713814" y="0"/>
                </a:lnTo>
                <a:lnTo>
                  <a:pt x="1713814" y="168265"/>
                </a:lnTo>
                <a:lnTo>
                  <a:pt x="0" y="168265"/>
                </a:lnTo>
                <a:lnTo>
                  <a:pt x="0" y="0"/>
                </a:lnTo>
                <a:close/>
              </a:path>
            </a:pathLst>
          </a:custGeom>
          <a:blipFill rotWithShape="1">
            <a:blip r:embed="rId9">
              <a:alphaModFix/>
            </a:blip>
            <a:stretch>
              <a:fillRect b="0" l="0" r="0" t="0"/>
            </a:stretch>
          </a:blipFill>
          <a:ln>
            <a:noFill/>
          </a:ln>
        </p:spPr>
      </p:sp>
      <p:sp>
        <p:nvSpPr>
          <p:cNvPr id="358" name="Google Shape;358;p26"/>
          <p:cNvSpPr/>
          <p:nvPr/>
        </p:nvSpPr>
        <p:spPr>
          <a:xfrm flipH="1">
            <a:off x="5378228" y="3982736"/>
            <a:ext cx="187727" cy="176834"/>
          </a:xfrm>
          <a:custGeom>
            <a:rect b="b" l="l" r="r" t="t"/>
            <a:pathLst>
              <a:path extrusionOk="0" h="353668" w="375454">
                <a:moveTo>
                  <a:pt x="375453" y="0"/>
                </a:moveTo>
                <a:lnTo>
                  <a:pt x="0" y="0"/>
                </a:lnTo>
                <a:lnTo>
                  <a:pt x="0" y="353667"/>
                </a:lnTo>
                <a:lnTo>
                  <a:pt x="375453" y="353667"/>
                </a:lnTo>
                <a:lnTo>
                  <a:pt x="375453" y="0"/>
                </a:lnTo>
                <a:close/>
              </a:path>
            </a:pathLst>
          </a:custGeom>
          <a:blipFill rotWithShape="1">
            <a:blip r:embed="rId10">
              <a:alphaModFix/>
            </a:blip>
            <a:stretch>
              <a:fillRect b="-184515" l="0" r="-239454" t="-75831"/>
            </a:stretch>
          </a:blipFill>
          <a:ln>
            <a:noFill/>
          </a:ln>
        </p:spPr>
      </p:sp>
      <p:sp>
        <p:nvSpPr>
          <p:cNvPr id="359" name="Google Shape;359;p26"/>
          <p:cNvSpPr/>
          <p:nvPr/>
        </p:nvSpPr>
        <p:spPr>
          <a:xfrm rot="-6078">
            <a:off x="5580203" y="3722794"/>
            <a:ext cx="65915" cy="96182"/>
          </a:xfrm>
          <a:custGeom>
            <a:rect b="b" l="l" r="r" t="t"/>
            <a:pathLst>
              <a:path extrusionOk="0" h="181610" w="124460">
                <a:moveTo>
                  <a:pt x="53340" y="6350"/>
                </a:moveTo>
                <a:cubicBezTo>
                  <a:pt x="107950" y="52070"/>
                  <a:pt x="116840" y="78740"/>
                  <a:pt x="120650" y="97790"/>
                </a:cubicBezTo>
                <a:cubicBezTo>
                  <a:pt x="124460" y="114300"/>
                  <a:pt x="124460" y="133350"/>
                  <a:pt x="119380" y="147320"/>
                </a:cubicBezTo>
                <a:cubicBezTo>
                  <a:pt x="115570" y="158750"/>
                  <a:pt x="107950" y="170180"/>
                  <a:pt x="99060" y="175260"/>
                </a:cubicBezTo>
                <a:cubicBezTo>
                  <a:pt x="90170" y="180340"/>
                  <a:pt x="73660" y="180340"/>
                  <a:pt x="64770" y="175260"/>
                </a:cubicBezTo>
                <a:cubicBezTo>
                  <a:pt x="54610" y="168910"/>
                  <a:pt x="44450" y="146050"/>
                  <a:pt x="46990" y="134620"/>
                </a:cubicBezTo>
                <a:cubicBezTo>
                  <a:pt x="49530" y="123190"/>
                  <a:pt x="68580" y="107950"/>
                  <a:pt x="80010" y="106680"/>
                </a:cubicBezTo>
                <a:cubicBezTo>
                  <a:pt x="90170" y="105410"/>
                  <a:pt x="105410" y="113030"/>
                  <a:pt x="111760" y="120650"/>
                </a:cubicBezTo>
                <a:cubicBezTo>
                  <a:pt x="118110" y="128270"/>
                  <a:pt x="120650" y="144780"/>
                  <a:pt x="116840" y="154940"/>
                </a:cubicBezTo>
                <a:cubicBezTo>
                  <a:pt x="113030" y="165100"/>
                  <a:pt x="102870" y="176530"/>
                  <a:pt x="92710" y="179070"/>
                </a:cubicBezTo>
                <a:cubicBezTo>
                  <a:pt x="81280" y="181610"/>
                  <a:pt x="58420" y="172720"/>
                  <a:pt x="50800" y="161290"/>
                </a:cubicBezTo>
                <a:cubicBezTo>
                  <a:pt x="41910" y="147320"/>
                  <a:pt x="55880" y="116840"/>
                  <a:pt x="48260" y="97790"/>
                </a:cubicBezTo>
                <a:cubicBezTo>
                  <a:pt x="40640" y="77470"/>
                  <a:pt x="5080" y="59690"/>
                  <a:pt x="2540" y="41910"/>
                </a:cubicBezTo>
                <a:cubicBezTo>
                  <a:pt x="0" y="29210"/>
                  <a:pt x="7620" y="12700"/>
                  <a:pt x="16510" y="6350"/>
                </a:cubicBezTo>
                <a:cubicBezTo>
                  <a:pt x="25400" y="0"/>
                  <a:pt x="53340" y="6350"/>
                  <a:pt x="53340" y="635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0" name="Google Shape;360;p26"/>
          <p:cNvSpPr/>
          <p:nvPr/>
        </p:nvSpPr>
        <p:spPr>
          <a:xfrm rot="2306011">
            <a:off x="5516465" y="1392602"/>
            <a:ext cx="166133" cy="86766"/>
          </a:xfrm>
          <a:custGeom>
            <a:rect b="b" l="l" r="r" t="t"/>
            <a:pathLst>
              <a:path extrusionOk="0" h="163830" w="313690">
                <a:moveTo>
                  <a:pt x="1270" y="123190"/>
                </a:moveTo>
                <a:cubicBezTo>
                  <a:pt x="62230" y="41910"/>
                  <a:pt x="77470" y="31750"/>
                  <a:pt x="100330" y="22860"/>
                </a:cubicBezTo>
                <a:cubicBezTo>
                  <a:pt x="130810" y="11430"/>
                  <a:pt x="181610" y="2540"/>
                  <a:pt x="215900" y="1270"/>
                </a:cubicBezTo>
                <a:cubicBezTo>
                  <a:pt x="242570" y="0"/>
                  <a:pt x="269240" y="0"/>
                  <a:pt x="285750" y="6350"/>
                </a:cubicBezTo>
                <a:cubicBezTo>
                  <a:pt x="297180" y="10160"/>
                  <a:pt x="307340" y="16510"/>
                  <a:pt x="309880" y="25400"/>
                </a:cubicBezTo>
                <a:cubicBezTo>
                  <a:pt x="313690" y="35560"/>
                  <a:pt x="307340" y="57150"/>
                  <a:pt x="299720" y="64770"/>
                </a:cubicBezTo>
                <a:cubicBezTo>
                  <a:pt x="293370" y="71120"/>
                  <a:pt x="278130" y="72390"/>
                  <a:pt x="269240" y="69850"/>
                </a:cubicBezTo>
                <a:cubicBezTo>
                  <a:pt x="260350" y="67310"/>
                  <a:pt x="250190" y="57150"/>
                  <a:pt x="247650" y="48260"/>
                </a:cubicBezTo>
                <a:cubicBezTo>
                  <a:pt x="245110" y="38100"/>
                  <a:pt x="252730" y="15240"/>
                  <a:pt x="261620" y="10160"/>
                </a:cubicBezTo>
                <a:cubicBezTo>
                  <a:pt x="271780" y="5080"/>
                  <a:pt x="302260" y="13970"/>
                  <a:pt x="308610" y="22860"/>
                </a:cubicBezTo>
                <a:cubicBezTo>
                  <a:pt x="313690" y="30480"/>
                  <a:pt x="312420" y="45720"/>
                  <a:pt x="308610" y="53340"/>
                </a:cubicBezTo>
                <a:cubicBezTo>
                  <a:pt x="306070" y="59690"/>
                  <a:pt x="302260" y="64770"/>
                  <a:pt x="293370" y="68580"/>
                </a:cubicBezTo>
                <a:cubicBezTo>
                  <a:pt x="267970" y="80010"/>
                  <a:pt x="171450" y="58420"/>
                  <a:pt x="127000" y="77470"/>
                </a:cubicBezTo>
                <a:cubicBezTo>
                  <a:pt x="87630" y="93980"/>
                  <a:pt x="57150" y="154940"/>
                  <a:pt x="34290" y="161290"/>
                </a:cubicBezTo>
                <a:cubicBezTo>
                  <a:pt x="22860" y="163830"/>
                  <a:pt x="10160" y="160020"/>
                  <a:pt x="5080" y="153670"/>
                </a:cubicBezTo>
                <a:cubicBezTo>
                  <a:pt x="0" y="147320"/>
                  <a:pt x="1270" y="123190"/>
                  <a:pt x="1270" y="12319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1" name="Google Shape;361;p26"/>
          <p:cNvSpPr/>
          <p:nvPr/>
        </p:nvSpPr>
        <p:spPr>
          <a:xfrm rot="-162160">
            <a:off x="7605226" y="1523118"/>
            <a:ext cx="65915" cy="96182"/>
          </a:xfrm>
          <a:custGeom>
            <a:rect b="b" l="l" r="r" t="t"/>
            <a:pathLst>
              <a:path extrusionOk="0" h="181610" w="124460">
                <a:moveTo>
                  <a:pt x="53340" y="6350"/>
                </a:moveTo>
                <a:cubicBezTo>
                  <a:pt x="107950" y="52070"/>
                  <a:pt x="116840" y="78740"/>
                  <a:pt x="120650" y="97790"/>
                </a:cubicBezTo>
                <a:cubicBezTo>
                  <a:pt x="124460" y="114300"/>
                  <a:pt x="124460" y="133350"/>
                  <a:pt x="119380" y="147320"/>
                </a:cubicBezTo>
                <a:cubicBezTo>
                  <a:pt x="115570" y="158750"/>
                  <a:pt x="107950" y="170180"/>
                  <a:pt x="99060" y="175260"/>
                </a:cubicBezTo>
                <a:cubicBezTo>
                  <a:pt x="90170" y="180340"/>
                  <a:pt x="73660" y="180340"/>
                  <a:pt x="64770" y="175260"/>
                </a:cubicBezTo>
                <a:cubicBezTo>
                  <a:pt x="54610" y="168910"/>
                  <a:pt x="44450" y="146050"/>
                  <a:pt x="46990" y="134620"/>
                </a:cubicBezTo>
                <a:cubicBezTo>
                  <a:pt x="49530" y="123190"/>
                  <a:pt x="68580" y="107950"/>
                  <a:pt x="80010" y="106680"/>
                </a:cubicBezTo>
                <a:cubicBezTo>
                  <a:pt x="90170" y="105410"/>
                  <a:pt x="105410" y="113030"/>
                  <a:pt x="111760" y="120650"/>
                </a:cubicBezTo>
                <a:cubicBezTo>
                  <a:pt x="118110" y="128270"/>
                  <a:pt x="120650" y="144780"/>
                  <a:pt x="116840" y="154940"/>
                </a:cubicBezTo>
                <a:cubicBezTo>
                  <a:pt x="113030" y="165100"/>
                  <a:pt x="102870" y="176530"/>
                  <a:pt x="92710" y="179070"/>
                </a:cubicBezTo>
                <a:cubicBezTo>
                  <a:pt x="81280" y="181610"/>
                  <a:pt x="58420" y="172720"/>
                  <a:pt x="50800" y="161290"/>
                </a:cubicBezTo>
                <a:cubicBezTo>
                  <a:pt x="41910" y="147320"/>
                  <a:pt x="55880" y="116840"/>
                  <a:pt x="48260" y="97790"/>
                </a:cubicBezTo>
                <a:cubicBezTo>
                  <a:pt x="40640" y="77470"/>
                  <a:pt x="5080" y="59690"/>
                  <a:pt x="2540" y="41910"/>
                </a:cubicBezTo>
                <a:cubicBezTo>
                  <a:pt x="0" y="29210"/>
                  <a:pt x="7620" y="12700"/>
                  <a:pt x="16510" y="6350"/>
                </a:cubicBezTo>
                <a:cubicBezTo>
                  <a:pt x="25400" y="0"/>
                  <a:pt x="53340" y="6350"/>
                  <a:pt x="53340" y="635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26"/>
          <p:cNvSpPr/>
          <p:nvPr/>
        </p:nvSpPr>
        <p:spPr>
          <a:xfrm rot="-162160">
            <a:off x="5384680" y="1402074"/>
            <a:ext cx="65915" cy="96182"/>
          </a:xfrm>
          <a:custGeom>
            <a:rect b="b" l="l" r="r" t="t"/>
            <a:pathLst>
              <a:path extrusionOk="0" h="181610" w="124460">
                <a:moveTo>
                  <a:pt x="53340" y="6350"/>
                </a:moveTo>
                <a:cubicBezTo>
                  <a:pt x="107950" y="52070"/>
                  <a:pt x="116840" y="78740"/>
                  <a:pt x="120650" y="97790"/>
                </a:cubicBezTo>
                <a:cubicBezTo>
                  <a:pt x="124460" y="114300"/>
                  <a:pt x="124460" y="133350"/>
                  <a:pt x="119380" y="147320"/>
                </a:cubicBezTo>
                <a:cubicBezTo>
                  <a:pt x="115570" y="158750"/>
                  <a:pt x="107950" y="170180"/>
                  <a:pt x="99060" y="175260"/>
                </a:cubicBezTo>
                <a:cubicBezTo>
                  <a:pt x="90170" y="180340"/>
                  <a:pt x="73660" y="180340"/>
                  <a:pt x="64770" y="175260"/>
                </a:cubicBezTo>
                <a:cubicBezTo>
                  <a:pt x="54610" y="168910"/>
                  <a:pt x="44450" y="146050"/>
                  <a:pt x="46990" y="134620"/>
                </a:cubicBezTo>
                <a:cubicBezTo>
                  <a:pt x="49530" y="123190"/>
                  <a:pt x="68580" y="107950"/>
                  <a:pt x="80010" y="106680"/>
                </a:cubicBezTo>
                <a:cubicBezTo>
                  <a:pt x="90170" y="105410"/>
                  <a:pt x="105410" y="113030"/>
                  <a:pt x="111760" y="120650"/>
                </a:cubicBezTo>
                <a:cubicBezTo>
                  <a:pt x="118110" y="128270"/>
                  <a:pt x="120650" y="144780"/>
                  <a:pt x="116840" y="154940"/>
                </a:cubicBezTo>
                <a:cubicBezTo>
                  <a:pt x="113030" y="165100"/>
                  <a:pt x="102870" y="176530"/>
                  <a:pt x="92710" y="179070"/>
                </a:cubicBezTo>
                <a:cubicBezTo>
                  <a:pt x="81280" y="181610"/>
                  <a:pt x="58420" y="172720"/>
                  <a:pt x="50800" y="161290"/>
                </a:cubicBezTo>
                <a:cubicBezTo>
                  <a:pt x="41910" y="147320"/>
                  <a:pt x="55880" y="116840"/>
                  <a:pt x="48260" y="97790"/>
                </a:cubicBezTo>
                <a:cubicBezTo>
                  <a:pt x="40640" y="77470"/>
                  <a:pt x="5080" y="59690"/>
                  <a:pt x="2540" y="41910"/>
                </a:cubicBezTo>
                <a:cubicBezTo>
                  <a:pt x="0" y="29210"/>
                  <a:pt x="7620" y="12700"/>
                  <a:pt x="16510" y="6350"/>
                </a:cubicBezTo>
                <a:cubicBezTo>
                  <a:pt x="25400" y="0"/>
                  <a:pt x="53340" y="6350"/>
                  <a:pt x="53340" y="635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3" name="Google Shape;363;p26"/>
          <p:cNvSpPr/>
          <p:nvPr/>
        </p:nvSpPr>
        <p:spPr>
          <a:xfrm>
            <a:off x="5321796" y="1697152"/>
            <a:ext cx="856907" cy="84133"/>
          </a:xfrm>
          <a:custGeom>
            <a:rect b="b" l="l" r="r" t="t"/>
            <a:pathLst>
              <a:path extrusionOk="0" h="168265" w="1713814">
                <a:moveTo>
                  <a:pt x="0" y="0"/>
                </a:moveTo>
                <a:lnTo>
                  <a:pt x="1713814" y="0"/>
                </a:lnTo>
                <a:lnTo>
                  <a:pt x="1713814" y="168266"/>
                </a:lnTo>
                <a:lnTo>
                  <a:pt x="0" y="168266"/>
                </a:lnTo>
                <a:lnTo>
                  <a:pt x="0" y="0"/>
                </a:lnTo>
                <a:close/>
              </a:path>
            </a:pathLst>
          </a:custGeom>
          <a:blipFill rotWithShape="1">
            <a:blip r:embed="rId9">
              <a:alphaModFix/>
            </a:blip>
            <a:stretch>
              <a:fillRect b="0" l="0" r="0" t="0"/>
            </a:stretch>
          </a:blipFill>
          <a:ln>
            <a:noFill/>
          </a:ln>
        </p:spPr>
      </p:sp>
      <p:sp>
        <p:nvSpPr>
          <p:cNvPr id="364" name="Google Shape;364;p26"/>
          <p:cNvSpPr/>
          <p:nvPr/>
        </p:nvSpPr>
        <p:spPr>
          <a:xfrm rot="-2379011">
            <a:off x="5228083" y="1435986"/>
            <a:ext cx="856907" cy="84132"/>
          </a:xfrm>
          <a:custGeom>
            <a:rect b="b" l="l" r="r" t="t"/>
            <a:pathLst>
              <a:path extrusionOk="0" h="168265" w="1713814">
                <a:moveTo>
                  <a:pt x="0" y="0"/>
                </a:moveTo>
                <a:lnTo>
                  <a:pt x="1713815" y="0"/>
                </a:lnTo>
                <a:lnTo>
                  <a:pt x="1713815" y="168266"/>
                </a:lnTo>
                <a:lnTo>
                  <a:pt x="0" y="168266"/>
                </a:lnTo>
                <a:lnTo>
                  <a:pt x="0" y="0"/>
                </a:lnTo>
                <a:close/>
              </a:path>
            </a:pathLst>
          </a:custGeom>
          <a:blipFill rotWithShape="1">
            <a:blip r:embed="rId9">
              <a:alphaModFix/>
            </a:blip>
            <a:stretch>
              <a:fillRect b="0" l="0" r="0" t="0"/>
            </a:stretch>
          </a:blipFill>
          <a:ln>
            <a:noFill/>
          </a:ln>
        </p:spPr>
      </p:sp>
      <p:sp>
        <p:nvSpPr>
          <p:cNvPr id="365" name="Google Shape;365;p26"/>
          <p:cNvSpPr/>
          <p:nvPr/>
        </p:nvSpPr>
        <p:spPr>
          <a:xfrm flipH="1">
            <a:off x="5460655" y="1558624"/>
            <a:ext cx="187727" cy="176834"/>
          </a:xfrm>
          <a:custGeom>
            <a:rect b="b" l="l" r="r" t="t"/>
            <a:pathLst>
              <a:path extrusionOk="0" h="353668" w="375454">
                <a:moveTo>
                  <a:pt x="375453" y="0"/>
                </a:moveTo>
                <a:lnTo>
                  <a:pt x="0" y="0"/>
                </a:lnTo>
                <a:lnTo>
                  <a:pt x="0" y="353667"/>
                </a:lnTo>
                <a:lnTo>
                  <a:pt x="375453" y="353667"/>
                </a:lnTo>
                <a:lnTo>
                  <a:pt x="375453" y="0"/>
                </a:lnTo>
                <a:close/>
              </a:path>
            </a:pathLst>
          </a:custGeom>
          <a:blipFill rotWithShape="1">
            <a:blip r:embed="rId10">
              <a:alphaModFix/>
            </a:blip>
            <a:stretch>
              <a:fillRect b="-184515" l="0" r="-239454" t="-75831"/>
            </a:stretch>
          </a:blipFill>
          <a:ln>
            <a:noFill/>
          </a:ln>
        </p:spPr>
      </p:sp>
      <p:sp>
        <p:nvSpPr>
          <p:cNvPr id="366" name="Google Shape;366;p26"/>
          <p:cNvSpPr/>
          <p:nvPr/>
        </p:nvSpPr>
        <p:spPr>
          <a:xfrm rot="2700000">
            <a:off x="7229486" y="1292210"/>
            <a:ext cx="734971" cy="732299"/>
          </a:xfrm>
          <a:custGeom>
            <a:rect b="b" l="l" r="r" t="t"/>
            <a:pathLst>
              <a:path extrusionOk="0" h="1464597" w="1469942">
                <a:moveTo>
                  <a:pt x="0" y="0"/>
                </a:moveTo>
                <a:lnTo>
                  <a:pt x="1469942" y="0"/>
                </a:lnTo>
                <a:lnTo>
                  <a:pt x="1469942" y="1464597"/>
                </a:lnTo>
                <a:lnTo>
                  <a:pt x="0" y="1464597"/>
                </a:lnTo>
                <a:lnTo>
                  <a:pt x="0" y="0"/>
                </a:lnTo>
                <a:close/>
              </a:path>
            </a:pathLst>
          </a:custGeom>
          <a:blipFill rotWithShape="1">
            <a:blip r:embed="rId11">
              <a:alphaModFix/>
            </a:blip>
            <a:stretch>
              <a:fillRect b="0" l="0" r="0" t="0"/>
            </a:stretch>
          </a:blipFill>
          <a:ln>
            <a:noFill/>
          </a:ln>
        </p:spPr>
      </p:sp>
      <p:sp>
        <p:nvSpPr>
          <p:cNvPr id="367" name="Google Shape;367;p26"/>
          <p:cNvSpPr/>
          <p:nvPr/>
        </p:nvSpPr>
        <p:spPr>
          <a:xfrm rot="-10575750">
            <a:off x="7550089" y="1256856"/>
            <a:ext cx="447494" cy="408239"/>
          </a:xfrm>
          <a:custGeom>
            <a:rect b="b" l="l" r="r" t="t"/>
            <a:pathLst>
              <a:path extrusionOk="0" h="816478" w="894987">
                <a:moveTo>
                  <a:pt x="0" y="0"/>
                </a:moveTo>
                <a:lnTo>
                  <a:pt x="894988" y="0"/>
                </a:lnTo>
                <a:lnTo>
                  <a:pt x="894988" y="816477"/>
                </a:lnTo>
                <a:lnTo>
                  <a:pt x="0" y="816477"/>
                </a:lnTo>
                <a:lnTo>
                  <a:pt x="0" y="0"/>
                </a:lnTo>
                <a:close/>
              </a:path>
            </a:pathLst>
          </a:custGeom>
          <a:blipFill rotWithShape="1">
            <a:blip r:embed="rId11">
              <a:alphaModFix/>
            </a:blip>
            <a:stretch>
              <a:fillRect b="0" l="0" r="-64238" t="-79378"/>
            </a:stretch>
          </a:blipFill>
          <a:ln>
            <a:noFill/>
          </a:ln>
        </p:spPr>
      </p:sp>
      <p:sp>
        <p:nvSpPr>
          <p:cNvPr id="368" name="Google Shape;368;p26"/>
          <p:cNvSpPr/>
          <p:nvPr/>
        </p:nvSpPr>
        <p:spPr>
          <a:xfrm flipH="1">
            <a:off x="7651602" y="1532134"/>
            <a:ext cx="134001" cy="126225"/>
          </a:xfrm>
          <a:custGeom>
            <a:rect b="b" l="l" r="r" t="t"/>
            <a:pathLst>
              <a:path extrusionOk="0" h="252450" w="268001">
                <a:moveTo>
                  <a:pt x="268000" y="0"/>
                </a:moveTo>
                <a:lnTo>
                  <a:pt x="0" y="0"/>
                </a:lnTo>
                <a:lnTo>
                  <a:pt x="0" y="252450"/>
                </a:lnTo>
                <a:lnTo>
                  <a:pt x="268000" y="252450"/>
                </a:lnTo>
                <a:lnTo>
                  <a:pt x="268000" y="0"/>
                </a:lnTo>
                <a:close/>
              </a:path>
            </a:pathLst>
          </a:custGeom>
          <a:blipFill rotWithShape="1">
            <a:blip r:embed="rId10">
              <a:alphaModFix/>
            </a:blip>
            <a:stretch>
              <a:fillRect b="-184515" l="0" r="-239454" t="-75831"/>
            </a:stretch>
          </a:blipFill>
          <a:ln>
            <a:noFill/>
          </a:ln>
        </p:spPr>
      </p:sp>
      <p:sp>
        <p:nvSpPr>
          <p:cNvPr id="369" name="Google Shape;369;p26"/>
          <p:cNvSpPr/>
          <p:nvPr/>
        </p:nvSpPr>
        <p:spPr>
          <a:xfrm>
            <a:off x="7417873" y="1476990"/>
            <a:ext cx="300729" cy="181369"/>
          </a:xfrm>
          <a:custGeom>
            <a:rect b="b" l="l" r="r" t="t"/>
            <a:pathLst>
              <a:path extrusionOk="0" h="362738" w="601457">
                <a:moveTo>
                  <a:pt x="0" y="0"/>
                </a:moveTo>
                <a:lnTo>
                  <a:pt x="601457" y="0"/>
                </a:lnTo>
                <a:lnTo>
                  <a:pt x="601457" y="362738"/>
                </a:lnTo>
                <a:lnTo>
                  <a:pt x="0" y="362738"/>
                </a:lnTo>
                <a:lnTo>
                  <a:pt x="0" y="0"/>
                </a:lnTo>
                <a:close/>
              </a:path>
            </a:pathLst>
          </a:custGeom>
          <a:blipFill rotWithShape="1">
            <a:blip r:embed="rId12">
              <a:alphaModFix/>
            </a:blip>
            <a:stretch>
              <a:fillRect b="-104939" l="0" r="-23600" t="0"/>
            </a:stretch>
          </a:blipFill>
          <a:ln>
            <a:noFill/>
          </a:ln>
        </p:spPr>
      </p:sp>
      <p:sp>
        <p:nvSpPr>
          <p:cNvPr id="370" name="Google Shape;370;p26"/>
          <p:cNvSpPr txBox="1"/>
          <p:nvPr/>
        </p:nvSpPr>
        <p:spPr>
          <a:xfrm>
            <a:off x="6876776" y="2981325"/>
            <a:ext cx="1461229"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Pair of Angle B</a:t>
            </a:r>
            <a:endParaRPr sz="700"/>
          </a:p>
        </p:txBody>
      </p:sp>
      <p:sp>
        <p:nvSpPr>
          <p:cNvPr id="371" name="Google Shape;371;p26"/>
          <p:cNvSpPr txBox="1"/>
          <p:nvPr/>
        </p:nvSpPr>
        <p:spPr>
          <a:xfrm>
            <a:off x="6970012" y="4340945"/>
            <a:ext cx="12615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Show here that the sum of the pair is 180°.</a:t>
            </a:r>
            <a:endParaRPr sz="700"/>
          </a:p>
        </p:txBody>
      </p:sp>
      <p:sp>
        <p:nvSpPr>
          <p:cNvPr id="372" name="Google Shape;372;p26"/>
          <p:cNvSpPr txBox="1"/>
          <p:nvPr/>
        </p:nvSpPr>
        <p:spPr>
          <a:xfrm>
            <a:off x="7290793" y="3631448"/>
            <a:ext cx="608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angle here.</a:t>
            </a:r>
            <a:endParaRPr sz="700"/>
          </a:p>
        </p:txBody>
      </p:sp>
      <p:sp>
        <p:nvSpPr>
          <p:cNvPr id="373" name="Google Shape;373;p26"/>
          <p:cNvSpPr txBox="1"/>
          <p:nvPr/>
        </p:nvSpPr>
        <p:spPr>
          <a:xfrm>
            <a:off x="5105247" y="2981325"/>
            <a:ext cx="1274756"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Angle B</a:t>
            </a:r>
            <a:endParaRPr sz="700"/>
          </a:p>
        </p:txBody>
      </p:sp>
      <p:sp>
        <p:nvSpPr>
          <p:cNvPr id="374" name="Google Shape;374;p26"/>
          <p:cNvSpPr txBox="1"/>
          <p:nvPr/>
        </p:nvSpPr>
        <p:spPr>
          <a:xfrm>
            <a:off x="5212876" y="4428117"/>
            <a:ext cx="1038897"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A 50°-angle</a:t>
            </a:r>
            <a:endParaRPr sz="700"/>
          </a:p>
        </p:txBody>
      </p:sp>
      <p:sp>
        <p:nvSpPr>
          <p:cNvPr id="375" name="Google Shape;375;p26"/>
          <p:cNvSpPr txBox="1"/>
          <p:nvPr/>
        </p:nvSpPr>
        <p:spPr>
          <a:xfrm>
            <a:off x="5554518" y="3978731"/>
            <a:ext cx="263110"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50°</a:t>
            </a:r>
            <a:endParaRPr sz="700"/>
          </a:p>
        </p:txBody>
      </p:sp>
      <p:sp>
        <p:nvSpPr>
          <p:cNvPr id="376" name="Google Shape;376;p26"/>
          <p:cNvSpPr txBox="1"/>
          <p:nvPr/>
        </p:nvSpPr>
        <p:spPr>
          <a:xfrm>
            <a:off x="5671135" y="1539574"/>
            <a:ext cx="263110"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40°</a:t>
            </a:r>
            <a:endParaRPr sz="700"/>
          </a:p>
        </p:txBody>
      </p:sp>
      <p:sp>
        <p:nvSpPr>
          <p:cNvPr id="377" name="Google Shape;377;p26"/>
          <p:cNvSpPr txBox="1"/>
          <p:nvPr/>
        </p:nvSpPr>
        <p:spPr>
          <a:xfrm>
            <a:off x="6970012" y="556426"/>
            <a:ext cx="13056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000000"/>
                </a:solidFill>
                <a:latin typeface="Laila"/>
                <a:ea typeface="Laila"/>
                <a:cs typeface="Laila"/>
                <a:sym typeface="Laila"/>
              </a:rPr>
              <a:t>Pair of Sample Angle</a:t>
            </a:r>
            <a:endParaRPr sz="700"/>
          </a:p>
        </p:txBody>
      </p:sp>
      <p:sp>
        <p:nvSpPr>
          <p:cNvPr id="378" name="Google Shape;378;p26"/>
          <p:cNvSpPr txBox="1"/>
          <p:nvPr/>
        </p:nvSpPr>
        <p:spPr>
          <a:xfrm>
            <a:off x="7082715" y="2074187"/>
            <a:ext cx="1038897" cy="136542"/>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40° + 140° = 180°</a:t>
            </a:r>
            <a:endParaRPr sz="700"/>
          </a:p>
        </p:txBody>
      </p:sp>
      <p:sp>
        <p:nvSpPr>
          <p:cNvPr id="379" name="Google Shape;379;p26"/>
          <p:cNvSpPr txBox="1"/>
          <p:nvPr/>
        </p:nvSpPr>
        <p:spPr>
          <a:xfrm>
            <a:off x="5116306" y="659751"/>
            <a:ext cx="12747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000000"/>
                </a:solidFill>
                <a:latin typeface="Laila"/>
                <a:ea typeface="Laila"/>
                <a:cs typeface="Laila"/>
                <a:sym typeface="Laila"/>
              </a:rPr>
              <a:t>Sample Angle</a:t>
            </a:r>
            <a:endParaRPr sz="700"/>
          </a:p>
        </p:txBody>
      </p:sp>
      <p:sp>
        <p:nvSpPr>
          <p:cNvPr id="380" name="Google Shape;380;p26"/>
          <p:cNvSpPr txBox="1"/>
          <p:nvPr/>
        </p:nvSpPr>
        <p:spPr>
          <a:xfrm>
            <a:off x="5224024" y="2074187"/>
            <a:ext cx="1038897" cy="136542"/>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A 40°-angle</a:t>
            </a:r>
            <a:endParaRPr sz="700"/>
          </a:p>
        </p:txBody>
      </p:sp>
      <p:sp>
        <p:nvSpPr>
          <p:cNvPr id="381" name="Google Shape;381;p26"/>
          <p:cNvSpPr txBox="1"/>
          <p:nvPr/>
        </p:nvSpPr>
        <p:spPr>
          <a:xfrm>
            <a:off x="7805780" y="1441925"/>
            <a:ext cx="263110" cy="136542"/>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40°</a:t>
            </a:r>
            <a:endParaRPr sz="700"/>
          </a:p>
        </p:txBody>
      </p:sp>
      <p:sp>
        <p:nvSpPr>
          <p:cNvPr id="382" name="Google Shape;382;p26"/>
          <p:cNvSpPr txBox="1"/>
          <p:nvPr/>
        </p:nvSpPr>
        <p:spPr>
          <a:xfrm>
            <a:off x="7331727" y="1315476"/>
            <a:ext cx="263110" cy="136542"/>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140°</a:t>
            </a:r>
            <a:endParaRPr sz="700"/>
          </a:p>
        </p:txBody>
      </p:sp>
      <p:sp>
        <p:nvSpPr>
          <p:cNvPr id="383" name="Google Shape;383;p26"/>
          <p:cNvSpPr/>
          <p:nvPr/>
        </p:nvSpPr>
        <p:spPr>
          <a:xfrm>
            <a:off x="2679893" y="1021445"/>
            <a:ext cx="1334186" cy="713183"/>
          </a:xfrm>
          <a:custGeom>
            <a:rect b="b" l="l" r="r" t="t"/>
            <a:pathLst>
              <a:path extrusionOk="0" h="1426366" w="2668372">
                <a:moveTo>
                  <a:pt x="0" y="0"/>
                </a:moveTo>
                <a:lnTo>
                  <a:pt x="2668371" y="0"/>
                </a:lnTo>
                <a:lnTo>
                  <a:pt x="2668371" y="1426366"/>
                </a:lnTo>
                <a:lnTo>
                  <a:pt x="0" y="1426366"/>
                </a:lnTo>
                <a:lnTo>
                  <a:pt x="0" y="0"/>
                </a:lnTo>
                <a:close/>
              </a:path>
            </a:pathLst>
          </a:custGeom>
          <a:blipFill rotWithShape="1">
            <a:blip r:embed="rId13">
              <a:alphaModFix/>
            </a:blip>
            <a:stretch>
              <a:fillRect b="0" l="0" r="0" t="0"/>
            </a:stretch>
          </a:blipFill>
          <a:ln>
            <a:noFill/>
          </a:ln>
        </p:spPr>
      </p:sp>
      <p:sp>
        <p:nvSpPr>
          <p:cNvPr id="384" name="Google Shape;384;p26"/>
          <p:cNvSpPr/>
          <p:nvPr/>
        </p:nvSpPr>
        <p:spPr>
          <a:xfrm rot="-3435590">
            <a:off x="2808754" y="1593192"/>
            <a:ext cx="452667" cy="204473"/>
          </a:xfrm>
          <a:custGeom>
            <a:rect b="b" l="l" r="r" t="t"/>
            <a:pathLst>
              <a:path extrusionOk="0" h="408946" w="905334">
                <a:moveTo>
                  <a:pt x="0" y="0"/>
                </a:moveTo>
                <a:lnTo>
                  <a:pt x="905333" y="0"/>
                </a:lnTo>
                <a:lnTo>
                  <a:pt x="905333" y="408945"/>
                </a:lnTo>
                <a:lnTo>
                  <a:pt x="0" y="408945"/>
                </a:lnTo>
                <a:lnTo>
                  <a:pt x="0" y="0"/>
                </a:lnTo>
                <a:close/>
              </a:path>
            </a:pathLst>
          </a:custGeom>
          <a:blipFill rotWithShape="1">
            <a:blip r:embed="rId14">
              <a:alphaModFix/>
            </a:blip>
            <a:stretch>
              <a:fillRect b="0" l="0" r="0" t="0"/>
            </a:stretch>
          </a:blipFill>
          <a:ln>
            <a:noFill/>
          </a:ln>
        </p:spPr>
      </p:sp>
      <p:sp>
        <p:nvSpPr>
          <p:cNvPr id="385" name="Google Shape;385;p26"/>
          <p:cNvSpPr/>
          <p:nvPr/>
        </p:nvSpPr>
        <p:spPr>
          <a:xfrm>
            <a:off x="1053294" y="4083938"/>
            <a:ext cx="109061" cy="96513"/>
          </a:xfrm>
          <a:custGeom>
            <a:rect b="b" l="l" r="r" t="t"/>
            <a:pathLst>
              <a:path extrusionOk="0" h="193026" w="218122">
                <a:moveTo>
                  <a:pt x="0" y="0"/>
                </a:moveTo>
                <a:lnTo>
                  <a:pt x="218122" y="0"/>
                </a:lnTo>
                <a:lnTo>
                  <a:pt x="218122" y="193026"/>
                </a:lnTo>
                <a:lnTo>
                  <a:pt x="0" y="193026"/>
                </a:lnTo>
                <a:lnTo>
                  <a:pt x="0" y="0"/>
                </a:lnTo>
                <a:close/>
              </a:path>
            </a:pathLst>
          </a:custGeom>
          <a:blipFill rotWithShape="1">
            <a:blip r:embed="rId15">
              <a:alphaModFix/>
            </a:blip>
            <a:stretch>
              <a:fillRect b="-598031" l="-517703" r="0" t="0"/>
            </a:stretch>
          </a:blipFill>
          <a:ln>
            <a:noFill/>
          </a:ln>
        </p:spPr>
      </p:sp>
      <p:sp>
        <p:nvSpPr>
          <p:cNvPr id="386" name="Google Shape;386;p26"/>
          <p:cNvSpPr/>
          <p:nvPr/>
        </p:nvSpPr>
        <p:spPr>
          <a:xfrm>
            <a:off x="1025622" y="4158443"/>
            <a:ext cx="735603" cy="72223"/>
          </a:xfrm>
          <a:custGeom>
            <a:rect b="b" l="l" r="r" t="t"/>
            <a:pathLst>
              <a:path extrusionOk="0" h="144446" w="1471205">
                <a:moveTo>
                  <a:pt x="0" y="0"/>
                </a:moveTo>
                <a:lnTo>
                  <a:pt x="1471205" y="0"/>
                </a:lnTo>
                <a:lnTo>
                  <a:pt x="1471205" y="144446"/>
                </a:lnTo>
                <a:lnTo>
                  <a:pt x="0" y="144446"/>
                </a:lnTo>
                <a:lnTo>
                  <a:pt x="0" y="0"/>
                </a:lnTo>
                <a:close/>
              </a:path>
            </a:pathLst>
          </a:custGeom>
          <a:blipFill rotWithShape="1">
            <a:blip r:embed="rId9">
              <a:alphaModFix/>
            </a:blip>
            <a:stretch>
              <a:fillRect b="0" l="0" r="0" t="0"/>
            </a:stretch>
          </a:blipFill>
          <a:ln>
            <a:noFill/>
          </a:ln>
        </p:spPr>
      </p:sp>
      <p:sp>
        <p:nvSpPr>
          <p:cNvPr id="387" name="Google Shape;387;p26"/>
          <p:cNvSpPr/>
          <p:nvPr/>
        </p:nvSpPr>
        <p:spPr>
          <a:xfrm rot="-5400000">
            <a:off x="672109" y="3817295"/>
            <a:ext cx="735603" cy="72223"/>
          </a:xfrm>
          <a:custGeom>
            <a:rect b="b" l="l" r="r" t="t"/>
            <a:pathLst>
              <a:path extrusionOk="0" h="144446" w="1471205">
                <a:moveTo>
                  <a:pt x="0" y="0"/>
                </a:moveTo>
                <a:lnTo>
                  <a:pt x="1471205" y="0"/>
                </a:lnTo>
                <a:lnTo>
                  <a:pt x="1471205" y="144446"/>
                </a:lnTo>
                <a:lnTo>
                  <a:pt x="0" y="144446"/>
                </a:lnTo>
                <a:lnTo>
                  <a:pt x="0" y="0"/>
                </a:lnTo>
                <a:close/>
              </a:path>
            </a:pathLst>
          </a:custGeom>
          <a:blipFill rotWithShape="1">
            <a:blip r:embed="rId9">
              <a:alphaModFix/>
            </a:blip>
            <a:stretch>
              <a:fillRect b="0" l="0" r="0" t="0"/>
            </a:stretch>
          </a:blipFill>
          <a:ln>
            <a:noFill/>
          </a:ln>
        </p:spPr>
      </p:sp>
      <p:sp>
        <p:nvSpPr>
          <p:cNvPr id="388" name="Google Shape;388;p26"/>
          <p:cNvSpPr txBox="1"/>
          <p:nvPr/>
        </p:nvSpPr>
        <p:spPr>
          <a:xfrm>
            <a:off x="637374" y="553663"/>
            <a:ext cx="1786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400" u="none" cap="none" strike="noStrike">
                <a:solidFill>
                  <a:srgbClr val="000000"/>
                </a:solidFill>
                <a:latin typeface="Laila"/>
                <a:ea typeface="Laila"/>
                <a:cs typeface="Laila"/>
                <a:sym typeface="Laila"/>
              </a:rPr>
              <a:t>Straight Angle Pairs</a:t>
            </a:r>
            <a:endParaRPr sz="700"/>
          </a:p>
        </p:txBody>
      </p:sp>
      <p:sp>
        <p:nvSpPr>
          <p:cNvPr id="389" name="Google Shape;389;p26"/>
          <p:cNvSpPr txBox="1"/>
          <p:nvPr/>
        </p:nvSpPr>
        <p:spPr>
          <a:xfrm>
            <a:off x="732447" y="1366360"/>
            <a:ext cx="16071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pair of each given angle. The two angles should add up to 180°.</a:t>
            </a:r>
            <a:endParaRPr sz="700"/>
          </a:p>
          <a:p>
            <a:pPr indent="0" lvl="0" marL="0" marR="0" rtl="0" algn="ctr">
              <a:lnSpc>
                <a:spcPct val="100000"/>
              </a:lnSpc>
              <a:spcBef>
                <a:spcPts val="0"/>
              </a:spcBef>
              <a:spcAft>
                <a:spcPts val="0"/>
              </a:spcAft>
              <a:buNone/>
            </a:pPr>
            <a:r>
              <a:t/>
            </a:r>
            <a:endParaRPr b="0" i="0" sz="1000" u="none" cap="none" strike="noStrike">
              <a:solidFill>
                <a:srgbClr val="000000"/>
              </a:solidFill>
              <a:latin typeface="Kite One"/>
              <a:ea typeface="Kite One"/>
              <a:cs typeface="Kite One"/>
              <a:sym typeface="Kite One"/>
            </a:endParaRPr>
          </a:p>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Use Canva's elements and Draw tool. </a:t>
            </a:r>
            <a:endParaRPr sz="700"/>
          </a:p>
        </p:txBody>
      </p:sp>
      <p:sp>
        <p:nvSpPr>
          <p:cNvPr id="390" name="Google Shape;390;p26"/>
          <p:cNvSpPr txBox="1"/>
          <p:nvPr/>
        </p:nvSpPr>
        <p:spPr>
          <a:xfrm>
            <a:off x="2745856" y="591570"/>
            <a:ext cx="12099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Use the protractor below to measure the angles.</a:t>
            </a:r>
            <a:endParaRPr sz="700"/>
          </a:p>
        </p:txBody>
      </p:sp>
      <p:sp>
        <p:nvSpPr>
          <p:cNvPr id="391" name="Google Shape;391;p26"/>
          <p:cNvSpPr txBox="1"/>
          <p:nvPr/>
        </p:nvSpPr>
        <p:spPr>
          <a:xfrm>
            <a:off x="2802413" y="2020379"/>
            <a:ext cx="1038897" cy="284515"/>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Make this smaller or bigger as needed!</a:t>
            </a:r>
            <a:endParaRPr sz="700"/>
          </a:p>
        </p:txBody>
      </p:sp>
      <p:sp>
        <p:nvSpPr>
          <p:cNvPr id="392" name="Google Shape;392;p26"/>
          <p:cNvSpPr txBox="1"/>
          <p:nvPr/>
        </p:nvSpPr>
        <p:spPr>
          <a:xfrm>
            <a:off x="2533259" y="2997211"/>
            <a:ext cx="1461228"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Pair of Angle A</a:t>
            </a:r>
            <a:endParaRPr sz="700"/>
          </a:p>
        </p:txBody>
      </p:sp>
      <p:sp>
        <p:nvSpPr>
          <p:cNvPr id="393" name="Google Shape;393;p26"/>
          <p:cNvSpPr txBox="1"/>
          <p:nvPr/>
        </p:nvSpPr>
        <p:spPr>
          <a:xfrm>
            <a:off x="2708577" y="4356830"/>
            <a:ext cx="10974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Show here that the sum of the pair is 180°.</a:t>
            </a:r>
            <a:endParaRPr sz="700"/>
          </a:p>
        </p:txBody>
      </p:sp>
      <p:sp>
        <p:nvSpPr>
          <p:cNvPr id="394" name="Google Shape;394;p26"/>
          <p:cNvSpPr txBox="1"/>
          <p:nvPr/>
        </p:nvSpPr>
        <p:spPr>
          <a:xfrm>
            <a:off x="760546" y="2976563"/>
            <a:ext cx="1274756" cy="21907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1500" u="none" cap="none" strike="noStrike">
                <a:solidFill>
                  <a:srgbClr val="000000"/>
                </a:solidFill>
                <a:latin typeface="Laila"/>
                <a:ea typeface="Laila"/>
                <a:cs typeface="Laila"/>
                <a:sym typeface="Laila"/>
              </a:rPr>
              <a:t>Angle A</a:t>
            </a:r>
            <a:endParaRPr sz="700"/>
          </a:p>
        </p:txBody>
      </p:sp>
      <p:sp>
        <p:nvSpPr>
          <p:cNvPr id="395" name="Google Shape;395;p26"/>
          <p:cNvSpPr txBox="1"/>
          <p:nvPr/>
        </p:nvSpPr>
        <p:spPr>
          <a:xfrm>
            <a:off x="868174" y="4428117"/>
            <a:ext cx="1038897"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Right angle</a:t>
            </a:r>
            <a:endParaRPr sz="700"/>
          </a:p>
        </p:txBody>
      </p:sp>
      <p:sp>
        <p:nvSpPr>
          <p:cNvPr id="396" name="Google Shape;396;p26"/>
          <p:cNvSpPr txBox="1"/>
          <p:nvPr/>
        </p:nvSpPr>
        <p:spPr>
          <a:xfrm>
            <a:off x="2947275" y="3647334"/>
            <a:ext cx="608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angle here.</a:t>
            </a:r>
            <a:endParaRPr sz="700"/>
          </a:p>
        </p:txBody>
      </p:sp>
      <p:sp>
        <p:nvSpPr>
          <p:cNvPr id="397" name="Google Shape;397;p26"/>
          <p:cNvSpPr txBox="1"/>
          <p:nvPr/>
        </p:nvSpPr>
        <p:spPr>
          <a:xfrm>
            <a:off x="1155176" y="3935032"/>
            <a:ext cx="263109"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90°</a:t>
            </a:r>
            <a:endParaRPr sz="700"/>
          </a:p>
        </p:txBody>
      </p:sp>
      <p:cxnSp>
        <p:nvCxnSpPr>
          <p:cNvPr id="398" name="Google Shape;398;p26"/>
          <p:cNvCxnSpPr/>
          <p:nvPr/>
        </p:nvCxnSpPr>
        <p:spPr>
          <a:xfrm>
            <a:off x="2358466" y="3063108"/>
            <a:ext cx="0" cy="1405979"/>
          </a:xfrm>
          <a:prstGeom prst="straightConnector1">
            <a:avLst/>
          </a:prstGeom>
          <a:noFill/>
          <a:ln cap="flat" cmpd="sng" w="76200">
            <a:solidFill>
              <a:srgbClr val="5CE1E6"/>
            </a:solidFill>
            <a:prstDash val="dot"/>
            <a:round/>
            <a:headEnd len="sm" w="sm" type="none"/>
            <a:tailEnd len="sm" w="sm" type="none"/>
          </a:ln>
        </p:spPr>
      </p:cxnSp>
      <p:cxnSp>
        <p:nvCxnSpPr>
          <p:cNvPr id="399" name="Google Shape;399;p26"/>
          <p:cNvCxnSpPr/>
          <p:nvPr/>
        </p:nvCxnSpPr>
        <p:spPr>
          <a:xfrm>
            <a:off x="6672049" y="714382"/>
            <a:ext cx="0" cy="1405979"/>
          </a:xfrm>
          <a:prstGeom prst="straightConnector1">
            <a:avLst/>
          </a:prstGeom>
          <a:noFill/>
          <a:ln cap="flat" cmpd="sng" w="76200">
            <a:solidFill>
              <a:srgbClr val="5CE1E6"/>
            </a:solidFill>
            <a:prstDash val="dot"/>
            <a:round/>
            <a:headEnd len="sm" w="sm" type="none"/>
            <a:tailEnd len="sm" w="sm" type="none"/>
          </a:ln>
        </p:spPr>
      </p:cxnSp>
      <p:cxnSp>
        <p:nvCxnSpPr>
          <p:cNvPr id="400" name="Google Shape;400;p26"/>
          <p:cNvCxnSpPr/>
          <p:nvPr/>
        </p:nvCxnSpPr>
        <p:spPr>
          <a:xfrm>
            <a:off x="6672049" y="3001663"/>
            <a:ext cx="0" cy="1405979"/>
          </a:xfrm>
          <a:prstGeom prst="straightConnector1">
            <a:avLst/>
          </a:prstGeom>
          <a:noFill/>
          <a:ln cap="flat" cmpd="sng" w="76200">
            <a:solidFill>
              <a:srgbClr val="5CE1E6"/>
            </a:solidFill>
            <a:prstDash val="dot"/>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0F4"/>
        </a:solidFill>
      </p:bgPr>
    </p:bg>
    <p:spTree>
      <p:nvGrpSpPr>
        <p:cNvPr id="404" name="Shape 404"/>
        <p:cNvGrpSpPr/>
        <p:nvPr/>
      </p:nvGrpSpPr>
      <p:grpSpPr>
        <a:xfrm>
          <a:off x="0" y="0"/>
          <a:ext cx="0" cy="0"/>
          <a:chOff x="0" y="0"/>
          <a:chExt cx="0" cy="0"/>
        </a:xfrm>
      </p:grpSpPr>
      <p:sp>
        <p:nvSpPr>
          <p:cNvPr id="405" name="Google Shape;405;p27"/>
          <p:cNvSpPr/>
          <p:nvPr/>
        </p:nvSpPr>
        <p:spPr>
          <a:xfrm rot="1539088">
            <a:off x="440933" y="3548013"/>
            <a:ext cx="3587491" cy="2322085"/>
          </a:xfrm>
          <a:custGeom>
            <a:rect b="b" l="l" r="r" t="t"/>
            <a:pathLst>
              <a:path extrusionOk="0" h="4644170" w="7174981">
                <a:moveTo>
                  <a:pt x="0" y="0"/>
                </a:moveTo>
                <a:lnTo>
                  <a:pt x="7174982" y="0"/>
                </a:lnTo>
                <a:lnTo>
                  <a:pt x="7174982" y="4644170"/>
                </a:lnTo>
                <a:lnTo>
                  <a:pt x="0" y="4644170"/>
                </a:lnTo>
                <a:lnTo>
                  <a:pt x="0" y="0"/>
                </a:lnTo>
                <a:close/>
              </a:path>
            </a:pathLst>
          </a:custGeom>
          <a:blipFill rotWithShape="1">
            <a:blip r:embed="rId3">
              <a:alphaModFix/>
            </a:blip>
            <a:stretch>
              <a:fillRect b="0" l="0" r="0" t="0"/>
            </a:stretch>
          </a:blipFill>
          <a:ln>
            <a:noFill/>
          </a:ln>
        </p:spPr>
      </p:sp>
      <p:sp>
        <p:nvSpPr>
          <p:cNvPr id="406" name="Google Shape;406;p27"/>
          <p:cNvSpPr/>
          <p:nvPr/>
        </p:nvSpPr>
        <p:spPr>
          <a:xfrm flipH="1" rot="-694563">
            <a:off x="7486731" y="-958045"/>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4">
              <a:alphaModFix/>
            </a:blip>
            <a:stretch>
              <a:fillRect b="0" l="0" r="0" t="0"/>
            </a:stretch>
          </a:blipFill>
          <a:ln>
            <a:noFill/>
          </a:ln>
        </p:spPr>
      </p:sp>
      <p:sp>
        <p:nvSpPr>
          <p:cNvPr id="407" name="Google Shape;407;p27"/>
          <p:cNvSpPr/>
          <p:nvPr/>
        </p:nvSpPr>
        <p:spPr>
          <a:xfrm rot="1940219">
            <a:off x="3845804" y="-627709"/>
            <a:ext cx="1105427" cy="2576206"/>
          </a:xfrm>
          <a:custGeom>
            <a:rect b="b" l="l" r="r" t="t"/>
            <a:pathLst>
              <a:path extrusionOk="0" h="5152412" w="2210853">
                <a:moveTo>
                  <a:pt x="0" y="0"/>
                </a:moveTo>
                <a:lnTo>
                  <a:pt x="2210853" y="0"/>
                </a:lnTo>
                <a:lnTo>
                  <a:pt x="2210853" y="5152412"/>
                </a:lnTo>
                <a:lnTo>
                  <a:pt x="0" y="5152412"/>
                </a:lnTo>
                <a:lnTo>
                  <a:pt x="0" y="0"/>
                </a:lnTo>
                <a:close/>
              </a:path>
            </a:pathLst>
          </a:custGeom>
          <a:blipFill rotWithShape="1">
            <a:blip r:embed="rId5">
              <a:alphaModFix/>
            </a:blip>
            <a:stretch>
              <a:fillRect b="0" l="0" r="0" t="0"/>
            </a:stretch>
          </a:blipFill>
          <a:ln>
            <a:noFill/>
          </a:ln>
        </p:spPr>
      </p:sp>
      <p:sp>
        <p:nvSpPr>
          <p:cNvPr id="408" name="Google Shape;408;p27"/>
          <p:cNvSpPr/>
          <p:nvPr/>
        </p:nvSpPr>
        <p:spPr>
          <a:xfrm rot="1295281">
            <a:off x="-1713692" y="758283"/>
            <a:ext cx="3657600" cy="1941475"/>
          </a:xfrm>
          <a:custGeom>
            <a:rect b="b" l="l" r="r" t="t"/>
            <a:pathLst>
              <a:path extrusionOk="0" h="3882950" w="7315200">
                <a:moveTo>
                  <a:pt x="0" y="0"/>
                </a:moveTo>
                <a:lnTo>
                  <a:pt x="7315200" y="0"/>
                </a:lnTo>
                <a:lnTo>
                  <a:pt x="7315200" y="3882949"/>
                </a:lnTo>
                <a:lnTo>
                  <a:pt x="0" y="3882949"/>
                </a:lnTo>
                <a:lnTo>
                  <a:pt x="0" y="0"/>
                </a:lnTo>
                <a:close/>
              </a:path>
            </a:pathLst>
          </a:custGeom>
          <a:blipFill rotWithShape="1">
            <a:blip r:embed="rId6">
              <a:alphaModFix/>
            </a:blip>
            <a:stretch>
              <a:fillRect b="0" l="0" r="0" t="0"/>
            </a:stretch>
          </a:blipFill>
          <a:ln>
            <a:noFill/>
          </a:ln>
        </p:spPr>
      </p:sp>
      <p:sp>
        <p:nvSpPr>
          <p:cNvPr id="409" name="Google Shape;409;p27"/>
          <p:cNvSpPr/>
          <p:nvPr/>
        </p:nvSpPr>
        <p:spPr>
          <a:xfrm rot="-1688360">
            <a:off x="5597467" y="2987518"/>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6">
              <a:alphaModFix/>
            </a:blip>
            <a:stretch>
              <a:fillRect b="0" l="0" r="0" t="0"/>
            </a:stretch>
          </a:blipFill>
          <a:ln>
            <a:noFill/>
          </a:ln>
        </p:spPr>
      </p:sp>
      <p:sp>
        <p:nvSpPr>
          <p:cNvPr id="410" name="Google Shape;410;p27"/>
          <p:cNvSpPr/>
          <p:nvPr/>
        </p:nvSpPr>
        <p:spPr>
          <a:xfrm>
            <a:off x="400965" y="262994"/>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411" name="Google Shape;411;p27"/>
          <p:cNvSpPr/>
          <p:nvPr/>
        </p:nvSpPr>
        <p:spPr>
          <a:xfrm>
            <a:off x="4696433" y="262994"/>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412" name="Google Shape;412;p27"/>
          <p:cNvSpPr/>
          <p:nvPr/>
        </p:nvSpPr>
        <p:spPr>
          <a:xfrm>
            <a:off x="400965" y="2571750"/>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413" name="Google Shape;413;p27"/>
          <p:cNvSpPr/>
          <p:nvPr/>
        </p:nvSpPr>
        <p:spPr>
          <a:xfrm>
            <a:off x="4696433" y="2571750"/>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7">
              <a:alphaModFix/>
            </a:blip>
            <a:stretch>
              <a:fillRect b="0" l="0" r="0" t="0"/>
            </a:stretch>
          </a:blipFill>
          <a:ln>
            <a:noFill/>
          </a:ln>
        </p:spPr>
      </p:sp>
      <p:sp>
        <p:nvSpPr>
          <p:cNvPr id="414" name="Google Shape;414;p27"/>
          <p:cNvSpPr/>
          <p:nvPr/>
        </p:nvSpPr>
        <p:spPr>
          <a:xfrm>
            <a:off x="509741" y="348719"/>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415" name="Google Shape;415;p27"/>
          <p:cNvSpPr/>
          <p:nvPr/>
        </p:nvSpPr>
        <p:spPr>
          <a:xfrm>
            <a:off x="4805209" y="348719"/>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416" name="Google Shape;416;p27"/>
          <p:cNvSpPr/>
          <p:nvPr/>
        </p:nvSpPr>
        <p:spPr>
          <a:xfrm>
            <a:off x="509741" y="2657475"/>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417" name="Google Shape;417;p27"/>
          <p:cNvSpPr/>
          <p:nvPr/>
        </p:nvSpPr>
        <p:spPr>
          <a:xfrm>
            <a:off x="4805209" y="2657475"/>
            <a:ext cx="3829050" cy="2137306"/>
          </a:xfrm>
          <a:custGeom>
            <a:rect b="b" l="l" r="r" t="t"/>
            <a:pathLst>
              <a:path extrusionOk="0" h="4274612" w="7658100">
                <a:moveTo>
                  <a:pt x="0" y="0"/>
                </a:moveTo>
                <a:lnTo>
                  <a:pt x="7658100" y="0"/>
                </a:lnTo>
                <a:lnTo>
                  <a:pt x="7658100" y="4274612"/>
                </a:lnTo>
                <a:lnTo>
                  <a:pt x="0" y="4274612"/>
                </a:lnTo>
                <a:lnTo>
                  <a:pt x="0" y="0"/>
                </a:lnTo>
                <a:close/>
              </a:path>
            </a:pathLst>
          </a:custGeom>
          <a:blipFill rotWithShape="1">
            <a:blip r:embed="rId8">
              <a:alphaModFix/>
            </a:blip>
            <a:stretch>
              <a:fillRect b="0" l="0" r="0" t="0"/>
            </a:stretch>
          </a:blipFill>
          <a:ln>
            <a:noFill/>
          </a:ln>
        </p:spPr>
      </p:sp>
      <p:sp>
        <p:nvSpPr>
          <p:cNvPr id="418" name="Google Shape;418;p27"/>
          <p:cNvSpPr/>
          <p:nvPr/>
        </p:nvSpPr>
        <p:spPr>
          <a:xfrm rot="-6078">
            <a:off x="5580203" y="3683268"/>
            <a:ext cx="65915" cy="96182"/>
          </a:xfrm>
          <a:custGeom>
            <a:rect b="b" l="l" r="r" t="t"/>
            <a:pathLst>
              <a:path extrusionOk="0" h="181610" w="124460">
                <a:moveTo>
                  <a:pt x="53340" y="6350"/>
                </a:moveTo>
                <a:cubicBezTo>
                  <a:pt x="107950" y="52070"/>
                  <a:pt x="116840" y="78740"/>
                  <a:pt x="120650" y="97790"/>
                </a:cubicBezTo>
                <a:cubicBezTo>
                  <a:pt x="124460" y="114300"/>
                  <a:pt x="124460" y="133350"/>
                  <a:pt x="119380" y="147320"/>
                </a:cubicBezTo>
                <a:cubicBezTo>
                  <a:pt x="115570" y="158750"/>
                  <a:pt x="107950" y="170180"/>
                  <a:pt x="99060" y="175260"/>
                </a:cubicBezTo>
                <a:cubicBezTo>
                  <a:pt x="90170" y="180340"/>
                  <a:pt x="73660" y="180340"/>
                  <a:pt x="64770" y="175260"/>
                </a:cubicBezTo>
                <a:cubicBezTo>
                  <a:pt x="54610" y="168910"/>
                  <a:pt x="44450" y="146050"/>
                  <a:pt x="46990" y="134620"/>
                </a:cubicBezTo>
                <a:cubicBezTo>
                  <a:pt x="49530" y="123190"/>
                  <a:pt x="68580" y="107950"/>
                  <a:pt x="80010" y="106680"/>
                </a:cubicBezTo>
                <a:cubicBezTo>
                  <a:pt x="90170" y="105410"/>
                  <a:pt x="105410" y="113030"/>
                  <a:pt x="111760" y="120650"/>
                </a:cubicBezTo>
                <a:cubicBezTo>
                  <a:pt x="118110" y="128270"/>
                  <a:pt x="120650" y="144780"/>
                  <a:pt x="116840" y="154940"/>
                </a:cubicBezTo>
                <a:cubicBezTo>
                  <a:pt x="113030" y="165100"/>
                  <a:pt x="102870" y="176530"/>
                  <a:pt x="92710" y="179070"/>
                </a:cubicBezTo>
                <a:cubicBezTo>
                  <a:pt x="81280" y="181610"/>
                  <a:pt x="58420" y="172720"/>
                  <a:pt x="50800" y="161290"/>
                </a:cubicBezTo>
                <a:cubicBezTo>
                  <a:pt x="41910" y="147320"/>
                  <a:pt x="55880" y="116840"/>
                  <a:pt x="48260" y="97790"/>
                </a:cubicBezTo>
                <a:cubicBezTo>
                  <a:pt x="40640" y="77470"/>
                  <a:pt x="5080" y="59690"/>
                  <a:pt x="2540" y="41910"/>
                </a:cubicBezTo>
                <a:cubicBezTo>
                  <a:pt x="0" y="29210"/>
                  <a:pt x="7620" y="12700"/>
                  <a:pt x="16510" y="6350"/>
                </a:cubicBezTo>
                <a:cubicBezTo>
                  <a:pt x="25400" y="0"/>
                  <a:pt x="53340" y="6350"/>
                  <a:pt x="53340" y="635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9" name="Google Shape;419;p27"/>
          <p:cNvSpPr/>
          <p:nvPr/>
        </p:nvSpPr>
        <p:spPr>
          <a:xfrm rot="2306011">
            <a:off x="5516465" y="1362763"/>
            <a:ext cx="166133" cy="86766"/>
          </a:xfrm>
          <a:custGeom>
            <a:rect b="b" l="l" r="r" t="t"/>
            <a:pathLst>
              <a:path extrusionOk="0" h="163830" w="313690">
                <a:moveTo>
                  <a:pt x="1270" y="123190"/>
                </a:moveTo>
                <a:cubicBezTo>
                  <a:pt x="62230" y="41910"/>
                  <a:pt x="77470" y="31750"/>
                  <a:pt x="100330" y="22860"/>
                </a:cubicBezTo>
                <a:cubicBezTo>
                  <a:pt x="130810" y="11430"/>
                  <a:pt x="181610" y="2540"/>
                  <a:pt x="215900" y="1270"/>
                </a:cubicBezTo>
                <a:cubicBezTo>
                  <a:pt x="242570" y="0"/>
                  <a:pt x="269240" y="0"/>
                  <a:pt x="285750" y="6350"/>
                </a:cubicBezTo>
                <a:cubicBezTo>
                  <a:pt x="297180" y="10160"/>
                  <a:pt x="307340" y="16510"/>
                  <a:pt x="309880" y="25400"/>
                </a:cubicBezTo>
                <a:cubicBezTo>
                  <a:pt x="313690" y="35560"/>
                  <a:pt x="307340" y="57150"/>
                  <a:pt x="299720" y="64770"/>
                </a:cubicBezTo>
                <a:cubicBezTo>
                  <a:pt x="293370" y="71120"/>
                  <a:pt x="278130" y="72390"/>
                  <a:pt x="269240" y="69850"/>
                </a:cubicBezTo>
                <a:cubicBezTo>
                  <a:pt x="260350" y="67310"/>
                  <a:pt x="250190" y="57150"/>
                  <a:pt x="247650" y="48260"/>
                </a:cubicBezTo>
                <a:cubicBezTo>
                  <a:pt x="245110" y="38100"/>
                  <a:pt x="252730" y="15240"/>
                  <a:pt x="261620" y="10160"/>
                </a:cubicBezTo>
                <a:cubicBezTo>
                  <a:pt x="271780" y="5080"/>
                  <a:pt x="302260" y="13970"/>
                  <a:pt x="308610" y="22860"/>
                </a:cubicBezTo>
                <a:cubicBezTo>
                  <a:pt x="313690" y="30480"/>
                  <a:pt x="312420" y="45720"/>
                  <a:pt x="308610" y="53340"/>
                </a:cubicBezTo>
                <a:cubicBezTo>
                  <a:pt x="306070" y="59690"/>
                  <a:pt x="302260" y="64770"/>
                  <a:pt x="293370" y="68580"/>
                </a:cubicBezTo>
                <a:cubicBezTo>
                  <a:pt x="267970" y="80010"/>
                  <a:pt x="171450" y="58420"/>
                  <a:pt x="127000" y="77470"/>
                </a:cubicBezTo>
                <a:cubicBezTo>
                  <a:pt x="87630" y="93980"/>
                  <a:pt x="57150" y="154940"/>
                  <a:pt x="34290" y="161290"/>
                </a:cubicBezTo>
                <a:cubicBezTo>
                  <a:pt x="22860" y="163830"/>
                  <a:pt x="10160" y="160020"/>
                  <a:pt x="5080" y="153670"/>
                </a:cubicBezTo>
                <a:cubicBezTo>
                  <a:pt x="0" y="147320"/>
                  <a:pt x="1270" y="123190"/>
                  <a:pt x="1270" y="12319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0" name="Google Shape;420;p27"/>
          <p:cNvSpPr/>
          <p:nvPr/>
        </p:nvSpPr>
        <p:spPr>
          <a:xfrm rot="-162160">
            <a:off x="7605226" y="1493279"/>
            <a:ext cx="65915" cy="96182"/>
          </a:xfrm>
          <a:custGeom>
            <a:rect b="b" l="l" r="r" t="t"/>
            <a:pathLst>
              <a:path extrusionOk="0" h="181610" w="124460">
                <a:moveTo>
                  <a:pt x="53340" y="6350"/>
                </a:moveTo>
                <a:cubicBezTo>
                  <a:pt x="107950" y="52070"/>
                  <a:pt x="116840" y="78740"/>
                  <a:pt x="120650" y="97790"/>
                </a:cubicBezTo>
                <a:cubicBezTo>
                  <a:pt x="124460" y="114300"/>
                  <a:pt x="124460" y="133350"/>
                  <a:pt x="119380" y="147320"/>
                </a:cubicBezTo>
                <a:cubicBezTo>
                  <a:pt x="115570" y="158750"/>
                  <a:pt x="107950" y="170180"/>
                  <a:pt x="99060" y="175260"/>
                </a:cubicBezTo>
                <a:cubicBezTo>
                  <a:pt x="90170" y="180340"/>
                  <a:pt x="73660" y="180340"/>
                  <a:pt x="64770" y="175260"/>
                </a:cubicBezTo>
                <a:cubicBezTo>
                  <a:pt x="54610" y="168910"/>
                  <a:pt x="44450" y="146050"/>
                  <a:pt x="46990" y="134620"/>
                </a:cubicBezTo>
                <a:cubicBezTo>
                  <a:pt x="49530" y="123190"/>
                  <a:pt x="68580" y="107950"/>
                  <a:pt x="80010" y="106680"/>
                </a:cubicBezTo>
                <a:cubicBezTo>
                  <a:pt x="90170" y="105410"/>
                  <a:pt x="105410" y="113030"/>
                  <a:pt x="111760" y="120650"/>
                </a:cubicBezTo>
                <a:cubicBezTo>
                  <a:pt x="118110" y="128270"/>
                  <a:pt x="120650" y="144780"/>
                  <a:pt x="116840" y="154940"/>
                </a:cubicBezTo>
                <a:cubicBezTo>
                  <a:pt x="113030" y="165100"/>
                  <a:pt x="102870" y="176530"/>
                  <a:pt x="92710" y="179070"/>
                </a:cubicBezTo>
                <a:cubicBezTo>
                  <a:pt x="81280" y="181610"/>
                  <a:pt x="58420" y="172720"/>
                  <a:pt x="50800" y="161290"/>
                </a:cubicBezTo>
                <a:cubicBezTo>
                  <a:pt x="41910" y="147320"/>
                  <a:pt x="55880" y="116840"/>
                  <a:pt x="48260" y="97790"/>
                </a:cubicBezTo>
                <a:cubicBezTo>
                  <a:pt x="40640" y="77470"/>
                  <a:pt x="5080" y="59690"/>
                  <a:pt x="2540" y="41910"/>
                </a:cubicBezTo>
                <a:cubicBezTo>
                  <a:pt x="0" y="29210"/>
                  <a:pt x="7620" y="12700"/>
                  <a:pt x="16510" y="6350"/>
                </a:cubicBezTo>
                <a:cubicBezTo>
                  <a:pt x="25400" y="0"/>
                  <a:pt x="53340" y="6350"/>
                  <a:pt x="53340" y="635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1" name="Google Shape;421;p27"/>
          <p:cNvSpPr/>
          <p:nvPr/>
        </p:nvSpPr>
        <p:spPr>
          <a:xfrm rot="-162160">
            <a:off x="5384680" y="1372234"/>
            <a:ext cx="65915" cy="96182"/>
          </a:xfrm>
          <a:custGeom>
            <a:rect b="b" l="l" r="r" t="t"/>
            <a:pathLst>
              <a:path extrusionOk="0" h="181610" w="124460">
                <a:moveTo>
                  <a:pt x="53340" y="6350"/>
                </a:moveTo>
                <a:cubicBezTo>
                  <a:pt x="107950" y="52070"/>
                  <a:pt x="116840" y="78740"/>
                  <a:pt x="120650" y="97790"/>
                </a:cubicBezTo>
                <a:cubicBezTo>
                  <a:pt x="124460" y="114300"/>
                  <a:pt x="124460" y="133350"/>
                  <a:pt x="119380" y="147320"/>
                </a:cubicBezTo>
                <a:cubicBezTo>
                  <a:pt x="115570" y="158750"/>
                  <a:pt x="107950" y="170180"/>
                  <a:pt x="99060" y="175260"/>
                </a:cubicBezTo>
                <a:cubicBezTo>
                  <a:pt x="90170" y="180340"/>
                  <a:pt x="73660" y="180340"/>
                  <a:pt x="64770" y="175260"/>
                </a:cubicBezTo>
                <a:cubicBezTo>
                  <a:pt x="54610" y="168910"/>
                  <a:pt x="44450" y="146050"/>
                  <a:pt x="46990" y="134620"/>
                </a:cubicBezTo>
                <a:cubicBezTo>
                  <a:pt x="49530" y="123190"/>
                  <a:pt x="68580" y="107950"/>
                  <a:pt x="80010" y="106680"/>
                </a:cubicBezTo>
                <a:cubicBezTo>
                  <a:pt x="90170" y="105410"/>
                  <a:pt x="105410" y="113030"/>
                  <a:pt x="111760" y="120650"/>
                </a:cubicBezTo>
                <a:cubicBezTo>
                  <a:pt x="118110" y="128270"/>
                  <a:pt x="120650" y="144780"/>
                  <a:pt x="116840" y="154940"/>
                </a:cubicBezTo>
                <a:cubicBezTo>
                  <a:pt x="113030" y="165100"/>
                  <a:pt x="102870" y="176530"/>
                  <a:pt x="92710" y="179070"/>
                </a:cubicBezTo>
                <a:cubicBezTo>
                  <a:pt x="81280" y="181610"/>
                  <a:pt x="58420" y="172720"/>
                  <a:pt x="50800" y="161290"/>
                </a:cubicBezTo>
                <a:cubicBezTo>
                  <a:pt x="41910" y="147320"/>
                  <a:pt x="55880" y="116840"/>
                  <a:pt x="48260" y="97790"/>
                </a:cubicBezTo>
                <a:cubicBezTo>
                  <a:pt x="40640" y="77470"/>
                  <a:pt x="5080" y="59690"/>
                  <a:pt x="2540" y="41910"/>
                </a:cubicBezTo>
                <a:cubicBezTo>
                  <a:pt x="0" y="29210"/>
                  <a:pt x="7620" y="12700"/>
                  <a:pt x="16510" y="6350"/>
                </a:cubicBezTo>
                <a:cubicBezTo>
                  <a:pt x="25400" y="0"/>
                  <a:pt x="53340" y="6350"/>
                  <a:pt x="53340" y="6350"/>
                </a:cubicBezTo>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2" name="Google Shape;422;p27"/>
          <p:cNvSpPr txBox="1"/>
          <p:nvPr/>
        </p:nvSpPr>
        <p:spPr>
          <a:xfrm>
            <a:off x="6876776" y="2941800"/>
            <a:ext cx="1461229"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Pair of Angle F</a:t>
            </a:r>
            <a:endParaRPr sz="700"/>
          </a:p>
        </p:txBody>
      </p:sp>
      <p:sp>
        <p:nvSpPr>
          <p:cNvPr id="423" name="Google Shape;423;p27"/>
          <p:cNvSpPr txBox="1"/>
          <p:nvPr/>
        </p:nvSpPr>
        <p:spPr>
          <a:xfrm>
            <a:off x="6970012" y="4301419"/>
            <a:ext cx="12615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Show here that the sum of the pair is 180°.</a:t>
            </a:r>
            <a:endParaRPr sz="700"/>
          </a:p>
        </p:txBody>
      </p:sp>
      <p:sp>
        <p:nvSpPr>
          <p:cNvPr id="424" name="Google Shape;424;p27"/>
          <p:cNvSpPr txBox="1"/>
          <p:nvPr/>
        </p:nvSpPr>
        <p:spPr>
          <a:xfrm>
            <a:off x="7290793" y="3620325"/>
            <a:ext cx="608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angle here.</a:t>
            </a:r>
            <a:endParaRPr sz="700"/>
          </a:p>
        </p:txBody>
      </p:sp>
      <p:sp>
        <p:nvSpPr>
          <p:cNvPr id="425" name="Google Shape;425;p27"/>
          <p:cNvSpPr txBox="1"/>
          <p:nvPr/>
        </p:nvSpPr>
        <p:spPr>
          <a:xfrm>
            <a:off x="5105247" y="2941800"/>
            <a:ext cx="1274756"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Angle F</a:t>
            </a:r>
            <a:endParaRPr sz="700"/>
          </a:p>
        </p:txBody>
      </p:sp>
      <p:sp>
        <p:nvSpPr>
          <p:cNvPr id="426" name="Google Shape;426;p27"/>
          <p:cNvSpPr txBox="1"/>
          <p:nvPr/>
        </p:nvSpPr>
        <p:spPr>
          <a:xfrm>
            <a:off x="5212876" y="4388591"/>
            <a:ext cx="1038897"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A 65°-angle</a:t>
            </a:r>
            <a:endParaRPr sz="700"/>
          </a:p>
        </p:txBody>
      </p:sp>
      <p:sp>
        <p:nvSpPr>
          <p:cNvPr id="427" name="Google Shape;427;p27"/>
          <p:cNvSpPr txBox="1"/>
          <p:nvPr/>
        </p:nvSpPr>
        <p:spPr>
          <a:xfrm>
            <a:off x="6890197" y="629912"/>
            <a:ext cx="1465166" cy="213270"/>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Pair of Angle D</a:t>
            </a:r>
            <a:endParaRPr sz="700"/>
          </a:p>
        </p:txBody>
      </p:sp>
      <p:sp>
        <p:nvSpPr>
          <p:cNvPr id="428" name="Google Shape;428;p27"/>
          <p:cNvSpPr txBox="1"/>
          <p:nvPr/>
        </p:nvSpPr>
        <p:spPr>
          <a:xfrm>
            <a:off x="6972882" y="2044348"/>
            <a:ext cx="12585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Show here that the sum of the pair is 180°.</a:t>
            </a:r>
            <a:endParaRPr sz="700"/>
          </a:p>
        </p:txBody>
      </p:sp>
      <p:sp>
        <p:nvSpPr>
          <p:cNvPr id="429" name="Google Shape;429;p27"/>
          <p:cNvSpPr txBox="1"/>
          <p:nvPr/>
        </p:nvSpPr>
        <p:spPr>
          <a:xfrm>
            <a:off x="5116306" y="629912"/>
            <a:ext cx="1274756" cy="213270"/>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Angle D</a:t>
            </a:r>
            <a:endParaRPr sz="700"/>
          </a:p>
        </p:txBody>
      </p:sp>
      <p:sp>
        <p:nvSpPr>
          <p:cNvPr id="430" name="Google Shape;430;p27"/>
          <p:cNvSpPr txBox="1"/>
          <p:nvPr/>
        </p:nvSpPr>
        <p:spPr>
          <a:xfrm>
            <a:off x="5224024" y="2044348"/>
            <a:ext cx="1038897" cy="136542"/>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A 100°-angle</a:t>
            </a:r>
            <a:endParaRPr sz="700"/>
          </a:p>
        </p:txBody>
      </p:sp>
      <p:sp>
        <p:nvSpPr>
          <p:cNvPr id="431" name="Google Shape;431;p27"/>
          <p:cNvSpPr txBox="1"/>
          <p:nvPr/>
        </p:nvSpPr>
        <p:spPr>
          <a:xfrm>
            <a:off x="2533259" y="2957685"/>
            <a:ext cx="1461228"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Pair of Angle E</a:t>
            </a:r>
            <a:endParaRPr sz="700"/>
          </a:p>
        </p:txBody>
      </p:sp>
      <p:sp>
        <p:nvSpPr>
          <p:cNvPr id="432" name="Google Shape;432;p27"/>
          <p:cNvSpPr txBox="1"/>
          <p:nvPr/>
        </p:nvSpPr>
        <p:spPr>
          <a:xfrm>
            <a:off x="2708577" y="4317304"/>
            <a:ext cx="10974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Show here that the sum of the pair is 180°.</a:t>
            </a:r>
            <a:endParaRPr sz="700"/>
          </a:p>
        </p:txBody>
      </p:sp>
      <p:sp>
        <p:nvSpPr>
          <p:cNvPr id="433" name="Google Shape;433;p27"/>
          <p:cNvSpPr txBox="1"/>
          <p:nvPr/>
        </p:nvSpPr>
        <p:spPr>
          <a:xfrm>
            <a:off x="760546" y="2937037"/>
            <a:ext cx="1274756" cy="21907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1500" u="none" cap="none" strike="noStrike">
                <a:solidFill>
                  <a:srgbClr val="000000"/>
                </a:solidFill>
                <a:latin typeface="Laila"/>
                <a:ea typeface="Laila"/>
                <a:cs typeface="Laila"/>
                <a:sym typeface="Laila"/>
              </a:rPr>
              <a:t>Angle E</a:t>
            </a:r>
            <a:endParaRPr sz="700"/>
          </a:p>
        </p:txBody>
      </p:sp>
      <p:sp>
        <p:nvSpPr>
          <p:cNvPr id="434" name="Google Shape;434;p27"/>
          <p:cNvSpPr txBox="1"/>
          <p:nvPr/>
        </p:nvSpPr>
        <p:spPr>
          <a:xfrm>
            <a:off x="868174" y="4388591"/>
            <a:ext cx="1038897" cy="136543"/>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A 150°-angle</a:t>
            </a:r>
            <a:endParaRPr sz="700"/>
          </a:p>
        </p:txBody>
      </p:sp>
      <p:sp>
        <p:nvSpPr>
          <p:cNvPr id="435" name="Google Shape;435;p27"/>
          <p:cNvSpPr txBox="1"/>
          <p:nvPr/>
        </p:nvSpPr>
        <p:spPr>
          <a:xfrm>
            <a:off x="2947275" y="3636211"/>
            <a:ext cx="608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angle here.</a:t>
            </a:r>
            <a:endParaRPr sz="700"/>
          </a:p>
        </p:txBody>
      </p:sp>
      <p:cxnSp>
        <p:nvCxnSpPr>
          <p:cNvPr id="436" name="Google Shape;436;p27"/>
          <p:cNvCxnSpPr/>
          <p:nvPr/>
        </p:nvCxnSpPr>
        <p:spPr>
          <a:xfrm>
            <a:off x="2358466" y="3063108"/>
            <a:ext cx="0" cy="1405979"/>
          </a:xfrm>
          <a:prstGeom prst="straightConnector1">
            <a:avLst/>
          </a:prstGeom>
          <a:noFill/>
          <a:ln cap="flat" cmpd="sng" w="76200">
            <a:solidFill>
              <a:srgbClr val="E52CCF"/>
            </a:solidFill>
            <a:prstDash val="dot"/>
            <a:round/>
            <a:headEnd len="sm" w="sm" type="none"/>
            <a:tailEnd len="sm" w="sm" type="none"/>
          </a:ln>
        </p:spPr>
      </p:cxnSp>
      <p:cxnSp>
        <p:nvCxnSpPr>
          <p:cNvPr id="437" name="Google Shape;437;p27"/>
          <p:cNvCxnSpPr/>
          <p:nvPr/>
        </p:nvCxnSpPr>
        <p:spPr>
          <a:xfrm>
            <a:off x="2358466" y="716165"/>
            <a:ext cx="0" cy="1405978"/>
          </a:xfrm>
          <a:prstGeom prst="straightConnector1">
            <a:avLst/>
          </a:prstGeom>
          <a:noFill/>
          <a:ln cap="flat" cmpd="sng" w="76200">
            <a:solidFill>
              <a:srgbClr val="E52CCF"/>
            </a:solidFill>
            <a:prstDash val="dot"/>
            <a:round/>
            <a:headEnd len="sm" w="sm" type="none"/>
            <a:tailEnd len="sm" w="sm" type="none"/>
          </a:ln>
        </p:spPr>
      </p:cxnSp>
      <p:cxnSp>
        <p:nvCxnSpPr>
          <p:cNvPr id="438" name="Google Shape;438;p27"/>
          <p:cNvCxnSpPr/>
          <p:nvPr/>
        </p:nvCxnSpPr>
        <p:spPr>
          <a:xfrm>
            <a:off x="6672049" y="714382"/>
            <a:ext cx="0" cy="1405979"/>
          </a:xfrm>
          <a:prstGeom prst="straightConnector1">
            <a:avLst/>
          </a:prstGeom>
          <a:noFill/>
          <a:ln cap="flat" cmpd="sng" w="76200">
            <a:solidFill>
              <a:srgbClr val="E52CCF"/>
            </a:solidFill>
            <a:prstDash val="dot"/>
            <a:round/>
            <a:headEnd len="sm" w="sm" type="none"/>
            <a:tailEnd len="sm" w="sm" type="none"/>
          </a:ln>
        </p:spPr>
      </p:cxnSp>
      <p:cxnSp>
        <p:nvCxnSpPr>
          <p:cNvPr id="439" name="Google Shape;439;p27"/>
          <p:cNvCxnSpPr/>
          <p:nvPr/>
        </p:nvCxnSpPr>
        <p:spPr>
          <a:xfrm>
            <a:off x="6672049" y="3001663"/>
            <a:ext cx="0" cy="1405979"/>
          </a:xfrm>
          <a:prstGeom prst="straightConnector1">
            <a:avLst/>
          </a:prstGeom>
          <a:noFill/>
          <a:ln cap="flat" cmpd="sng" w="76200">
            <a:solidFill>
              <a:srgbClr val="E52CCF"/>
            </a:solidFill>
            <a:prstDash val="dot"/>
            <a:round/>
            <a:headEnd len="sm" w="sm" type="none"/>
            <a:tailEnd len="sm" w="sm" type="none"/>
          </a:ln>
        </p:spPr>
      </p:cxnSp>
      <p:sp>
        <p:nvSpPr>
          <p:cNvPr id="440" name="Google Shape;440;p27"/>
          <p:cNvSpPr txBox="1"/>
          <p:nvPr/>
        </p:nvSpPr>
        <p:spPr>
          <a:xfrm>
            <a:off x="2533259" y="645798"/>
            <a:ext cx="1461228" cy="213269"/>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1500" u="none" cap="none" strike="noStrike">
                <a:solidFill>
                  <a:srgbClr val="000000"/>
                </a:solidFill>
                <a:latin typeface="Laila"/>
                <a:ea typeface="Laila"/>
                <a:cs typeface="Laila"/>
                <a:sym typeface="Laila"/>
              </a:rPr>
              <a:t>Pair of Angle C</a:t>
            </a:r>
            <a:endParaRPr sz="700"/>
          </a:p>
        </p:txBody>
      </p:sp>
      <p:sp>
        <p:nvSpPr>
          <p:cNvPr id="441" name="Google Shape;441;p27"/>
          <p:cNvSpPr txBox="1"/>
          <p:nvPr/>
        </p:nvSpPr>
        <p:spPr>
          <a:xfrm>
            <a:off x="2708577" y="2005417"/>
            <a:ext cx="1097400" cy="246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800" u="none" cap="none" strike="noStrike">
                <a:solidFill>
                  <a:srgbClr val="000000"/>
                </a:solidFill>
                <a:latin typeface="Nunito"/>
                <a:ea typeface="Nunito"/>
                <a:cs typeface="Nunito"/>
                <a:sym typeface="Nunito"/>
              </a:rPr>
              <a:t>Show here that the sum of the pair is 180°.</a:t>
            </a:r>
            <a:endParaRPr sz="700"/>
          </a:p>
        </p:txBody>
      </p:sp>
      <p:sp>
        <p:nvSpPr>
          <p:cNvPr id="442" name="Google Shape;442;p27"/>
          <p:cNvSpPr txBox="1"/>
          <p:nvPr/>
        </p:nvSpPr>
        <p:spPr>
          <a:xfrm>
            <a:off x="760546" y="625150"/>
            <a:ext cx="1274756" cy="21907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1500" u="none" cap="none" strike="noStrike">
                <a:solidFill>
                  <a:srgbClr val="000000"/>
                </a:solidFill>
                <a:latin typeface="Laila"/>
                <a:ea typeface="Laila"/>
                <a:cs typeface="Laila"/>
                <a:sym typeface="Laila"/>
              </a:rPr>
              <a:t>Angle C</a:t>
            </a:r>
            <a:endParaRPr sz="700"/>
          </a:p>
        </p:txBody>
      </p:sp>
      <p:sp>
        <p:nvSpPr>
          <p:cNvPr id="443" name="Google Shape;443;p27"/>
          <p:cNvSpPr txBox="1"/>
          <p:nvPr/>
        </p:nvSpPr>
        <p:spPr>
          <a:xfrm>
            <a:off x="868174" y="2076704"/>
            <a:ext cx="1038897" cy="136542"/>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A 10°-angle</a:t>
            </a:r>
            <a:endParaRPr sz="700"/>
          </a:p>
        </p:txBody>
      </p:sp>
      <p:sp>
        <p:nvSpPr>
          <p:cNvPr id="444" name="Google Shape;444;p27"/>
          <p:cNvSpPr txBox="1"/>
          <p:nvPr/>
        </p:nvSpPr>
        <p:spPr>
          <a:xfrm>
            <a:off x="2853955" y="1322122"/>
            <a:ext cx="7947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angle here.</a:t>
            </a:r>
            <a:endParaRPr sz="700"/>
          </a:p>
        </p:txBody>
      </p:sp>
      <p:sp>
        <p:nvSpPr>
          <p:cNvPr id="445" name="Google Shape;445;p27"/>
          <p:cNvSpPr txBox="1"/>
          <p:nvPr/>
        </p:nvSpPr>
        <p:spPr>
          <a:xfrm>
            <a:off x="7290793" y="1324324"/>
            <a:ext cx="608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Kite One"/>
                <a:ea typeface="Kite One"/>
                <a:cs typeface="Kite One"/>
                <a:sym typeface="Kite One"/>
              </a:rPr>
              <a:t>Draw the angle here.</a:t>
            </a:r>
            <a:endParaRPr sz="700"/>
          </a:p>
        </p:txBody>
      </p:sp>
      <p:sp>
        <p:nvSpPr>
          <p:cNvPr id="446" name="Google Shape;446;p27"/>
          <p:cNvSpPr txBox="1"/>
          <p:nvPr/>
        </p:nvSpPr>
        <p:spPr>
          <a:xfrm>
            <a:off x="1754496" y="1406999"/>
            <a:ext cx="213905" cy="137605"/>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10°</a:t>
            </a:r>
            <a:endParaRPr sz="700"/>
          </a:p>
        </p:txBody>
      </p:sp>
      <p:sp>
        <p:nvSpPr>
          <p:cNvPr id="447" name="Google Shape;447;p27"/>
          <p:cNvSpPr/>
          <p:nvPr/>
        </p:nvSpPr>
        <p:spPr>
          <a:xfrm>
            <a:off x="1033713" y="1510516"/>
            <a:ext cx="720782" cy="70767"/>
          </a:xfrm>
          <a:custGeom>
            <a:rect b="b" l="l" r="r" t="t"/>
            <a:pathLst>
              <a:path extrusionOk="0" h="141535" w="1441565">
                <a:moveTo>
                  <a:pt x="0" y="0"/>
                </a:moveTo>
                <a:lnTo>
                  <a:pt x="1441565" y="0"/>
                </a:lnTo>
                <a:lnTo>
                  <a:pt x="1441565" y="141536"/>
                </a:lnTo>
                <a:lnTo>
                  <a:pt x="0" y="141536"/>
                </a:lnTo>
                <a:lnTo>
                  <a:pt x="0" y="0"/>
                </a:lnTo>
                <a:close/>
              </a:path>
            </a:pathLst>
          </a:custGeom>
          <a:blipFill rotWithShape="1">
            <a:blip r:embed="rId9">
              <a:alphaModFix/>
            </a:blip>
            <a:stretch>
              <a:fillRect b="0" l="0" r="0" t="0"/>
            </a:stretch>
          </a:blipFill>
          <a:ln>
            <a:noFill/>
          </a:ln>
        </p:spPr>
      </p:sp>
      <p:sp>
        <p:nvSpPr>
          <p:cNvPr id="448" name="Google Shape;448;p27"/>
          <p:cNvSpPr/>
          <p:nvPr/>
        </p:nvSpPr>
        <p:spPr>
          <a:xfrm rot="-578298">
            <a:off x="1026459" y="1454462"/>
            <a:ext cx="720783" cy="70767"/>
          </a:xfrm>
          <a:custGeom>
            <a:rect b="b" l="l" r="r" t="t"/>
            <a:pathLst>
              <a:path extrusionOk="0" h="141535" w="1441565">
                <a:moveTo>
                  <a:pt x="0" y="0"/>
                </a:moveTo>
                <a:lnTo>
                  <a:pt x="1441564" y="0"/>
                </a:lnTo>
                <a:lnTo>
                  <a:pt x="1441564" y="141535"/>
                </a:lnTo>
                <a:lnTo>
                  <a:pt x="0" y="141535"/>
                </a:lnTo>
                <a:lnTo>
                  <a:pt x="0" y="0"/>
                </a:lnTo>
                <a:close/>
              </a:path>
            </a:pathLst>
          </a:custGeom>
          <a:blipFill rotWithShape="1">
            <a:blip r:embed="rId9">
              <a:alphaModFix/>
            </a:blip>
            <a:stretch>
              <a:fillRect b="0" l="0" r="0" t="0"/>
            </a:stretch>
          </a:blipFill>
          <a:ln>
            <a:noFill/>
          </a:ln>
        </p:spPr>
      </p:sp>
      <p:sp>
        <p:nvSpPr>
          <p:cNvPr id="449" name="Google Shape;449;p27"/>
          <p:cNvSpPr/>
          <p:nvPr/>
        </p:nvSpPr>
        <p:spPr>
          <a:xfrm flipH="1">
            <a:off x="1279123" y="1489846"/>
            <a:ext cx="72144" cy="67958"/>
          </a:xfrm>
          <a:custGeom>
            <a:rect b="b" l="l" r="r" t="t"/>
            <a:pathLst>
              <a:path extrusionOk="0" h="135916" w="144288">
                <a:moveTo>
                  <a:pt x="144288" y="0"/>
                </a:moveTo>
                <a:lnTo>
                  <a:pt x="0" y="0"/>
                </a:lnTo>
                <a:lnTo>
                  <a:pt x="0" y="135916"/>
                </a:lnTo>
                <a:lnTo>
                  <a:pt x="144288" y="135916"/>
                </a:lnTo>
                <a:lnTo>
                  <a:pt x="144288" y="0"/>
                </a:lnTo>
                <a:close/>
              </a:path>
            </a:pathLst>
          </a:custGeom>
          <a:blipFill rotWithShape="1">
            <a:blip r:embed="rId10">
              <a:alphaModFix/>
            </a:blip>
            <a:stretch>
              <a:fillRect b="-184515" l="0" r="-239454" t="-75831"/>
            </a:stretch>
          </a:blipFill>
          <a:ln>
            <a:noFill/>
          </a:ln>
        </p:spPr>
      </p:sp>
      <p:grpSp>
        <p:nvGrpSpPr>
          <p:cNvPr id="450" name="Google Shape;450;p27"/>
          <p:cNvGrpSpPr/>
          <p:nvPr/>
        </p:nvGrpSpPr>
        <p:grpSpPr>
          <a:xfrm>
            <a:off x="5222335" y="965147"/>
            <a:ext cx="1019978" cy="1075599"/>
            <a:chOff x="0" y="0"/>
            <a:chExt cx="2719941" cy="2868266"/>
          </a:xfrm>
        </p:grpSpPr>
        <p:sp>
          <p:nvSpPr>
            <p:cNvPr id="451" name="Google Shape;451;p27"/>
            <p:cNvSpPr/>
            <p:nvPr/>
          </p:nvSpPr>
          <p:spPr>
            <a:xfrm>
              <a:off x="437637" y="2088759"/>
              <a:ext cx="2282304" cy="224081"/>
            </a:xfrm>
            <a:custGeom>
              <a:rect b="b" l="l" r="r" t="t"/>
              <a:pathLst>
                <a:path extrusionOk="0" h="224081" w="2282304">
                  <a:moveTo>
                    <a:pt x="0" y="0"/>
                  </a:moveTo>
                  <a:lnTo>
                    <a:pt x="2282304" y="0"/>
                  </a:lnTo>
                  <a:lnTo>
                    <a:pt x="2282304" y="224081"/>
                  </a:lnTo>
                  <a:lnTo>
                    <a:pt x="0" y="224081"/>
                  </a:lnTo>
                  <a:lnTo>
                    <a:pt x="0" y="0"/>
                  </a:lnTo>
                  <a:close/>
                </a:path>
              </a:pathLst>
            </a:custGeom>
            <a:blipFill rotWithShape="1">
              <a:blip r:embed="rId9">
                <a:alphaModFix/>
              </a:blip>
              <a:stretch>
                <a:fillRect b="0" l="0" r="0" t="0"/>
              </a:stretch>
            </a:blipFill>
            <a:ln>
              <a:noFill/>
            </a:ln>
          </p:spPr>
        </p:sp>
        <p:sp>
          <p:nvSpPr>
            <p:cNvPr id="452" name="Google Shape;452;p27"/>
            <p:cNvSpPr/>
            <p:nvPr/>
          </p:nvSpPr>
          <p:spPr>
            <a:xfrm rot="-6018868">
              <a:off x="-826598" y="1030731"/>
              <a:ext cx="2282304" cy="224081"/>
            </a:xfrm>
            <a:custGeom>
              <a:rect b="b" l="l" r="r" t="t"/>
              <a:pathLst>
                <a:path extrusionOk="0" h="224081" w="2282304">
                  <a:moveTo>
                    <a:pt x="0" y="0"/>
                  </a:moveTo>
                  <a:lnTo>
                    <a:pt x="2282304" y="0"/>
                  </a:lnTo>
                  <a:lnTo>
                    <a:pt x="2282304" y="224081"/>
                  </a:lnTo>
                  <a:lnTo>
                    <a:pt x="0" y="224081"/>
                  </a:lnTo>
                  <a:lnTo>
                    <a:pt x="0" y="0"/>
                  </a:lnTo>
                  <a:close/>
                </a:path>
              </a:pathLst>
            </a:custGeom>
            <a:blipFill rotWithShape="1">
              <a:blip r:embed="rId9">
                <a:alphaModFix/>
              </a:blip>
              <a:stretch>
                <a:fillRect b="0" l="0" r="0" t="0"/>
              </a:stretch>
            </a:blipFill>
            <a:ln>
              <a:noFill/>
            </a:ln>
          </p:spPr>
        </p:sp>
        <p:sp>
          <p:nvSpPr>
            <p:cNvPr id="453" name="Google Shape;453;p27"/>
            <p:cNvSpPr/>
            <p:nvPr/>
          </p:nvSpPr>
          <p:spPr>
            <a:xfrm flipH="1" rot="-4246462">
              <a:off x="195918" y="1793614"/>
              <a:ext cx="978564" cy="921782"/>
            </a:xfrm>
            <a:custGeom>
              <a:rect b="b" l="l" r="r" t="t"/>
              <a:pathLst>
                <a:path extrusionOk="0" h="921782" w="978564">
                  <a:moveTo>
                    <a:pt x="978564" y="0"/>
                  </a:moveTo>
                  <a:lnTo>
                    <a:pt x="0" y="0"/>
                  </a:lnTo>
                  <a:lnTo>
                    <a:pt x="0" y="921782"/>
                  </a:lnTo>
                  <a:lnTo>
                    <a:pt x="978564" y="921782"/>
                  </a:lnTo>
                  <a:lnTo>
                    <a:pt x="978564" y="0"/>
                  </a:lnTo>
                  <a:close/>
                </a:path>
              </a:pathLst>
            </a:custGeom>
            <a:blipFill rotWithShape="1">
              <a:blip r:embed="rId10">
                <a:alphaModFix/>
              </a:blip>
              <a:stretch>
                <a:fillRect b="-20448" l="0" r="-57567" t="-46820"/>
              </a:stretch>
            </a:blipFill>
            <a:ln>
              <a:noFill/>
            </a:ln>
          </p:spPr>
        </p:sp>
      </p:grpSp>
      <p:sp>
        <p:nvSpPr>
          <p:cNvPr id="454" name="Google Shape;454;p27"/>
          <p:cNvSpPr txBox="1"/>
          <p:nvPr/>
        </p:nvSpPr>
        <p:spPr>
          <a:xfrm>
            <a:off x="5671658" y="1412085"/>
            <a:ext cx="236746" cy="136208"/>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100°</a:t>
            </a:r>
            <a:endParaRPr sz="700"/>
          </a:p>
        </p:txBody>
      </p:sp>
      <p:grpSp>
        <p:nvGrpSpPr>
          <p:cNvPr id="455" name="Google Shape;455;p27"/>
          <p:cNvGrpSpPr/>
          <p:nvPr/>
        </p:nvGrpSpPr>
        <p:grpSpPr>
          <a:xfrm>
            <a:off x="742054" y="3740857"/>
            <a:ext cx="1311738" cy="462616"/>
            <a:chOff x="0" y="0"/>
            <a:chExt cx="3497968" cy="1233641"/>
          </a:xfrm>
        </p:grpSpPr>
        <p:sp>
          <p:nvSpPr>
            <p:cNvPr id="456" name="Google Shape;456;p27"/>
            <p:cNvSpPr/>
            <p:nvPr/>
          </p:nvSpPr>
          <p:spPr>
            <a:xfrm>
              <a:off x="1600786" y="921967"/>
              <a:ext cx="1897182" cy="186269"/>
            </a:xfrm>
            <a:custGeom>
              <a:rect b="b" l="l" r="r" t="t"/>
              <a:pathLst>
                <a:path extrusionOk="0" h="186269" w="1897182">
                  <a:moveTo>
                    <a:pt x="0" y="0"/>
                  </a:moveTo>
                  <a:lnTo>
                    <a:pt x="1897182" y="0"/>
                  </a:lnTo>
                  <a:lnTo>
                    <a:pt x="1897182" y="186268"/>
                  </a:lnTo>
                  <a:lnTo>
                    <a:pt x="0" y="186268"/>
                  </a:lnTo>
                  <a:lnTo>
                    <a:pt x="0" y="0"/>
                  </a:lnTo>
                  <a:close/>
                </a:path>
              </a:pathLst>
            </a:custGeom>
            <a:blipFill rotWithShape="1">
              <a:blip r:embed="rId9">
                <a:alphaModFix/>
              </a:blip>
              <a:stretch>
                <a:fillRect b="0" l="0" r="0" t="0"/>
              </a:stretch>
            </a:blipFill>
            <a:ln>
              <a:noFill/>
            </a:ln>
          </p:spPr>
        </p:sp>
        <p:sp>
          <p:nvSpPr>
            <p:cNvPr id="457" name="Google Shape;457;p27"/>
            <p:cNvSpPr/>
            <p:nvPr/>
          </p:nvSpPr>
          <p:spPr>
            <a:xfrm rot="-8985112">
              <a:off x="-82233" y="465169"/>
              <a:ext cx="1897182" cy="186269"/>
            </a:xfrm>
            <a:custGeom>
              <a:rect b="b" l="l" r="r" t="t"/>
              <a:pathLst>
                <a:path extrusionOk="0" h="186269" w="1897182">
                  <a:moveTo>
                    <a:pt x="0" y="0"/>
                  </a:moveTo>
                  <a:lnTo>
                    <a:pt x="1897182" y="0"/>
                  </a:lnTo>
                  <a:lnTo>
                    <a:pt x="1897182" y="186268"/>
                  </a:lnTo>
                  <a:lnTo>
                    <a:pt x="0" y="186268"/>
                  </a:lnTo>
                  <a:lnTo>
                    <a:pt x="0" y="0"/>
                  </a:lnTo>
                  <a:close/>
                </a:path>
              </a:pathLst>
            </a:custGeom>
            <a:blipFill rotWithShape="1">
              <a:blip r:embed="rId9">
                <a:alphaModFix/>
              </a:blip>
              <a:stretch>
                <a:fillRect b="0" l="0" r="0" t="0"/>
              </a:stretch>
            </a:blipFill>
            <a:ln>
              <a:noFill/>
            </a:ln>
          </p:spPr>
        </p:sp>
        <p:sp>
          <p:nvSpPr>
            <p:cNvPr id="458" name="Google Shape;458;p27"/>
            <p:cNvSpPr/>
            <p:nvPr/>
          </p:nvSpPr>
          <p:spPr>
            <a:xfrm flipH="1" rot="-1550839">
              <a:off x="1407481" y="637849"/>
              <a:ext cx="535378" cy="504313"/>
            </a:xfrm>
            <a:custGeom>
              <a:rect b="b" l="l" r="r" t="t"/>
              <a:pathLst>
                <a:path extrusionOk="0" h="504313" w="535378">
                  <a:moveTo>
                    <a:pt x="535379" y="0"/>
                  </a:moveTo>
                  <a:lnTo>
                    <a:pt x="0" y="0"/>
                  </a:lnTo>
                  <a:lnTo>
                    <a:pt x="0" y="504312"/>
                  </a:lnTo>
                  <a:lnTo>
                    <a:pt x="535379" y="504312"/>
                  </a:lnTo>
                  <a:lnTo>
                    <a:pt x="535379" y="0"/>
                  </a:lnTo>
                  <a:close/>
                </a:path>
              </a:pathLst>
            </a:custGeom>
            <a:blipFill rotWithShape="1">
              <a:blip r:embed="rId10">
                <a:alphaModFix/>
              </a:blip>
              <a:stretch>
                <a:fillRect b="-51405" l="0" r="-42620" t="0"/>
              </a:stretch>
            </a:blipFill>
            <a:ln>
              <a:noFill/>
            </a:ln>
          </p:spPr>
        </p:sp>
      </p:grpSp>
      <p:sp>
        <p:nvSpPr>
          <p:cNvPr id="459" name="Google Shape;459;p27"/>
          <p:cNvSpPr txBox="1"/>
          <p:nvPr/>
        </p:nvSpPr>
        <p:spPr>
          <a:xfrm>
            <a:off x="1478851" y="3786063"/>
            <a:ext cx="289065" cy="136207"/>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150°</a:t>
            </a:r>
            <a:endParaRPr sz="700"/>
          </a:p>
        </p:txBody>
      </p:sp>
      <p:grpSp>
        <p:nvGrpSpPr>
          <p:cNvPr id="460" name="Google Shape;460;p27"/>
          <p:cNvGrpSpPr/>
          <p:nvPr/>
        </p:nvGrpSpPr>
        <p:grpSpPr>
          <a:xfrm>
            <a:off x="5393631" y="3484804"/>
            <a:ext cx="720106" cy="677104"/>
            <a:chOff x="0" y="0"/>
            <a:chExt cx="1920284" cy="1805610"/>
          </a:xfrm>
        </p:grpSpPr>
        <p:sp>
          <p:nvSpPr>
            <p:cNvPr id="461" name="Google Shape;461;p27"/>
            <p:cNvSpPr/>
            <p:nvPr/>
          </p:nvSpPr>
          <p:spPr>
            <a:xfrm flipH="1">
              <a:off x="0" y="1621878"/>
              <a:ext cx="1871343" cy="183732"/>
            </a:xfrm>
            <a:custGeom>
              <a:rect b="b" l="l" r="r" t="t"/>
              <a:pathLst>
                <a:path extrusionOk="0" h="183732" w="1871343">
                  <a:moveTo>
                    <a:pt x="1871343" y="0"/>
                  </a:moveTo>
                  <a:lnTo>
                    <a:pt x="0" y="0"/>
                  </a:lnTo>
                  <a:lnTo>
                    <a:pt x="0" y="183732"/>
                  </a:lnTo>
                  <a:lnTo>
                    <a:pt x="1871343" y="183732"/>
                  </a:lnTo>
                  <a:lnTo>
                    <a:pt x="1871343" y="0"/>
                  </a:lnTo>
                  <a:close/>
                </a:path>
              </a:pathLst>
            </a:custGeom>
            <a:blipFill rotWithShape="1">
              <a:blip r:embed="rId9">
                <a:alphaModFix/>
              </a:blip>
              <a:stretch>
                <a:fillRect b="0" l="0" r="0" t="0"/>
              </a:stretch>
            </a:blipFill>
            <a:ln>
              <a:noFill/>
            </a:ln>
          </p:spPr>
        </p:sp>
        <p:sp>
          <p:nvSpPr>
            <p:cNvPr id="462" name="Google Shape;462;p27"/>
            <p:cNvSpPr/>
            <p:nvPr/>
          </p:nvSpPr>
          <p:spPr>
            <a:xfrm rot="-6765004">
              <a:off x="538058" y="806536"/>
              <a:ext cx="1871343" cy="183732"/>
            </a:xfrm>
            <a:custGeom>
              <a:rect b="b" l="l" r="r" t="t"/>
              <a:pathLst>
                <a:path extrusionOk="0" h="183732" w="1871343">
                  <a:moveTo>
                    <a:pt x="0" y="0"/>
                  </a:moveTo>
                  <a:lnTo>
                    <a:pt x="1871343" y="0"/>
                  </a:lnTo>
                  <a:lnTo>
                    <a:pt x="1871343" y="183732"/>
                  </a:lnTo>
                  <a:lnTo>
                    <a:pt x="0" y="183732"/>
                  </a:lnTo>
                  <a:lnTo>
                    <a:pt x="0" y="0"/>
                  </a:lnTo>
                  <a:close/>
                </a:path>
              </a:pathLst>
            </a:custGeom>
            <a:blipFill rotWithShape="1">
              <a:blip r:embed="rId9">
                <a:alphaModFix/>
              </a:blip>
              <a:stretch>
                <a:fillRect b="0" l="0" r="0" t="0"/>
              </a:stretch>
            </a:blipFill>
            <a:ln>
              <a:noFill/>
            </a:ln>
          </p:spPr>
        </p:sp>
        <p:sp>
          <p:nvSpPr>
            <p:cNvPr id="463" name="Google Shape;463;p27"/>
            <p:cNvSpPr/>
            <p:nvPr/>
          </p:nvSpPr>
          <p:spPr>
            <a:xfrm flipH="1" rot="-4006877">
              <a:off x="1514540" y="1446307"/>
              <a:ext cx="314017" cy="295796"/>
            </a:xfrm>
            <a:custGeom>
              <a:rect b="b" l="l" r="r" t="t"/>
              <a:pathLst>
                <a:path extrusionOk="0" h="295796" w="314017">
                  <a:moveTo>
                    <a:pt x="314017" y="0"/>
                  </a:moveTo>
                  <a:lnTo>
                    <a:pt x="0" y="0"/>
                  </a:lnTo>
                  <a:lnTo>
                    <a:pt x="0" y="295796"/>
                  </a:lnTo>
                  <a:lnTo>
                    <a:pt x="314017" y="295796"/>
                  </a:lnTo>
                  <a:lnTo>
                    <a:pt x="314017" y="0"/>
                  </a:lnTo>
                  <a:close/>
                </a:path>
              </a:pathLst>
            </a:custGeom>
            <a:blipFill rotWithShape="1">
              <a:blip r:embed="rId11">
                <a:alphaModFix/>
              </a:blip>
              <a:stretch>
                <a:fillRect b="-108702" l="-39638" r="-56952" t="0"/>
              </a:stretch>
            </a:blipFill>
            <a:ln>
              <a:noFill/>
            </a:ln>
          </p:spPr>
        </p:sp>
      </p:grpSp>
      <p:sp>
        <p:nvSpPr>
          <p:cNvPr id="464" name="Google Shape;464;p27"/>
          <p:cNvSpPr txBox="1"/>
          <p:nvPr/>
        </p:nvSpPr>
        <p:spPr>
          <a:xfrm>
            <a:off x="5689651" y="3820413"/>
            <a:ext cx="160785" cy="136207"/>
          </a:xfrm>
          <a:prstGeom prst="rect">
            <a:avLst/>
          </a:prstGeom>
          <a:noFill/>
          <a:ln>
            <a:noFill/>
          </a:ln>
        </p:spPr>
        <p:txBody>
          <a:bodyPr anchorCtr="0" anchor="t" bIns="0" lIns="0" spcFirstLastPara="1" rIns="0" wrap="square" tIns="0">
            <a:spAutoFit/>
          </a:bodyPr>
          <a:lstStyle/>
          <a:p>
            <a:pPr indent="0" lvl="1" marL="0" marR="0" rtl="0" algn="ctr">
              <a:lnSpc>
                <a:spcPct val="150031"/>
              </a:lnSpc>
              <a:spcBef>
                <a:spcPts val="0"/>
              </a:spcBef>
              <a:spcAft>
                <a:spcPts val="0"/>
              </a:spcAft>
              <a:buNone/>
            </a:pPr>
            <a:r>
              <a:rPr b="0" i="0" lang="en" sz="800" u="none" cap="none" strike="noStrike">
                <a:solidFill>
                  <a:srgbClr val="000000"/>
                </a:solidFill>
                <a:latin typeface="Nunito"/>
                <a:ea typeface="Nunito"/>
                <a:cs typeface="Nunito"/>
                <a:sym typeface="Nunito"/>
              </a:rPr>
              <a:t>65°</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006"/>
        </a:solidFill>
      </p:bgPr>
    </p:bg>
    <p:spTree>
      <p:nvGrpSpPr>
        <p:cNvPr id="468" name="Shape 468"/>
        <p:cNvGrpSpPr/>
        <p:nvPr/>
      </p:nvGrpSpPr>
      <p:grpSpPr>
        <a:xfrm>
          <a:off x="0" y="0"/>
          <a:ext cx="0" cy="0"/>
          <a:chOff x="0" y="0"/>
          <a:chExt cx="0" cy="0"/>
        </a:xfrm>
      </p:grpSpPr>
      <p:sp>
        <p:nvSpPr>
          <p:cNvPr id="469" name="Google Shape;469;p28"/>
          <p:cNvSpPr/>
          <p:nvPr/>
        </p:nvSpPr>
        <p:spPr>
          <a:xfrm rot="1539088">
            <a:off x="7429749" y="3324896"/>
            <a:ext cx="3587491" cy="23220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3">
              <a:alphaModFix/>
            </a:blip>
            <a:stretch>
              <a:fillRect b="0" l="0" r="0" t="0"/>
            </a:stretch>
          </a:blipFill>
          <a:ln>
            <a:noFill/>
          </a:ln>
        </p:spPr>
      </p:sp>
      <p:sp>
        <p:nvSpPr>
          <p:cNvPr id="470" name="Google Shape;470;p28"/>
          <p:cNvSpPr/>
          <p:nvPr/>
        </p:nvSpPr>
        <p:spPr>
          <a:xfrm flipH="1" rot="-4211089">
            <a:off x="1072994" y="-1076423"/>
            <a:ext cx="1737264" cy="3501673"/>
          </a:xfrm>
          <a:custGeom>
            <a:rect b="b" l="l" r="r" t="t"/>
            <a:pathLst>
              <a:path extrusionOk="0" h="7003346" w="3474528">
                <a:moveTo>
                  <a:pt x="3474528" y="0"/>
                </a:moveTo>
                <a:lnTo>
                  <a:pt x="0" y="0"/>
                </a:lnTo>
                <a:lnTo>
                  <a:pt x="0" y="7003345"/>
                </a:lnTo>
                <a:lnTo>
                  <a:pt x="3474528" y="7003345"/>
                </a:lnTo>
                <a:lnTo>
                  <a:pt x="3474528" y="0"/>
                </a:lnTo>
                <a:close/>
              </a:path>
            </a:pathLst>
          </a:custGeom>
          <a:blipFill rotWithShape="1">
            <a:blip r:embed="rId4">
              <a:alphaModFix/>
            </a:blip>
            <a:stretch>
              <a:fillRect b="0" l="0" r="0" t="0"/>
            </a:stretch>
          </a:blipFill>
          <a:ln>
            <a:noFill/>
          </a:ln>
        </p:spPr>
      </p:sp>
      <p:sp>
        <p:nvSpPr>
          <p:cNvPr id="471" name="Google Shape;471;p28"/>
          <p:cNvSpPr/>
          <p:nvPr/>
        </p:nvSpPr>
        <p:spPr>
          <a:xfrm rot="1940219">
            <a:off x="4550617" y="3542166"/>
            <a:ext cx="1105427" cy="2576206"/>
          </a:xfrm>
          <a:custGeom>
            <a:rect b="b" l="l" r="r" t="t"/>
            <a:pathLst>
              <a:path extrusionOk="0" h="5152412" w="2210853">
                <a:moveTo>
                  <a:pt x="0" y="0"/>
                </a:moveTo>
                <a:lnTo>
                  <a:pt x="2210854" y="0"/>
                </a:lnTo>
                <a:lnTo>
                  <a:pt x="2210854" y="5152413"/>
                </a:lnTo>
                <a:lnTo>
                  <a:pt x="0" y="5152413"/>
                </a:lnTo>
                <a:lnTo>
                  <a:pt x="0" y="0"/>
                </a:lnTo>
                <a:close/>
              </a:path>
            </a:pathLst>
          </a:custGeom>
          <a:blipFill rotWithShape="1">
            <a:blip r:embed="rId5">
              <a:alphaModFix/>
            </a:blip>
            <a:stretch>
              <a:fillRect b="0" l="0" r="0" t="0"/>
            </a:stretch>
          </a:blipFill>
          <a:ln>
            <a:noFill/>
          </a:ln>
        </p:spPr>
      </p:sp>
      <p:sp>
        <p:nvSpPr>
          <p:cNvPr id="472" name="Google Shape;472;p28"/>
          <p:cNvSpPr/>
          <p:nvPr/>
        </p:nvSpPr>
        <p:spPr>
          <a:xfrm rot="1405310">
            <a:off x="5723122" y="-456387"/>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6">
              <a:alphaModFix/>
            </a:blip>
            <a:stretch>
              <a:fillRect b="0" l="0" r="0" t="0"/>
            </a:stretch>
          </a:blipFill>
          <a:ln>
            <a:noFill/>
          </a:ln>
        </p:spPr>
      </p:sp>
      <p:sp>
        <p:nvSpPr>
          <p:cNvPr id="473" name="Google Shape;473;p28"/>
          <p:cNvSpPr/>
          <p:nvPr/>
        </p:nvSpPr>
        <p:spPr>
          <a:xfrm rot="-1688360">
            <a:off x="-1381257" y="2976094"/>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6">
              <a:alphaModFix/>
            </a:blip>
            <a:stretch>
              <a:fillRect b="0" l="0" r="0" t="0"/>
            </a:stretch>
          </a:blipFill>
          <a:ln>
            <a:noFill/>
          </a:ln>
        </p:spPr>
      </p:sp>
      <p:sp>
        <p:nvSpPr>
          <p:cNvPr id="474" name="Google Shape;474;p28"/>
          <p:cNvSpPr/>
          <p:nvPr/>
        </p:nvSpPr>
        <p:spPr>
          <a:xfrm>
            <a:off x="1248227" y="734610"/>
            <a:ext cx="6647547" cy="3674281"/>
          </a:xfrm>
          <a:custGeom>
            <a:rect b="b" l="l" r="r" t="t"/>
            <a:pathLst>
              <a:path extrusionOk="0" h="7348561" w="13295093">
                <a:moveTo>
                  <a:pt x="0" y="0"/>
                </a:moveTo>
                <a:lnTo>
                  <a:pt x="13295094" y="0"/>
                </a:lnTo>
                <a:lnTo>
                  <a:pt x="13295094" y="7348560"/>
                </a:lnTo>
                <a:lnTo>
                  <a:pt x="0" y="7348560"/>
                </a:lnTo>
                <a:lnTo>
                  <a:pt x="0" y="0"/>
                </a:lnTo>
                <a:close/>
              </a:path>
            </a:pathLst>
          </a:custGeom>
          <a:blipFill rotWithShape="1">
            <a:blip r:embed="rId7">
              <a:alphaModFix/>
            </a:blip>
            <a:stretch>
              <a:fillRect b="0" l="0" r="0" t="0"/>
            </a:stretch>
          </a:blipFill>
          <a:ln>
            <a:noFill/>
          </a:ln>
        </p:spPr>
      </p:sp>
      <p:sp>
        <p:nvSpPr>
          <p:cNvPr id="475" name="Google Shape;475;p28"/>
          <p:cNvSpPr txBox="1"/>
          <p:nvPr/>
        </p:nvSpPr>
        <p:spPr>
          <a:xfrm>
            <a:off x="2126275" y="1335825"/>
            <a:ext cx="48015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8400" u="none" cap="none" strike="noStrike">
                <a:solidFill>
                  <a:srgbClr val="000000"/>
                </a:solidFill>
                <a:latin typeface="Laila"/>
                <a:ea typeface="Laila"/>
                <a:cs typeface="Laila"/>
                <a:sym typeface="Laila"/>
              </a:rPr>
              <a:t>Thank you!</a:t>
            </a:r>
            <a:endParaRPr sz="700"/>
          </a:p>
        </p:txBody>
      </p:sp>
      <p:sp>
        <p:nvSpPr>
          <p:cNvPr id="476" name="Google Shape;476;p28"/>
          <p:cNvSpPr/>
          <p:nvPr/>
        </p:nvSpPr>
        <p:spPr>
          <a:xfrm>
            <a:off x="808908" y="2534407"/>
            <a:ext cx="2081692" cy="2132087"/>
          </a:xfrm>
          <a:custGeom>
            <a:rect b="b" l="l" r="r" t="t"/>
            <a:pathLst>
              <a:path extrusionOk="0" h="4264173" w="4163383">
                <a:moveTo>
                  <a:pt x="0" y="0"/>
                </a:moveTo>
                <a:lnTo>
                  <a:pt x="4163383" y="0"/>
                </a:lnTo>
                <a:lnTo>
                  <a:pt x="4163383" y="4264172"/>
                </a:lnTo>
                <a:lnTo>
                  <a:pt x="0" y="4264172"/>
                </a:lnTo>
                <a:lnTo>
                  <a:pt x="0" y="0"/>
                </a:lnTo>
                <a:close/>
              </a:path>
            </a:pathLst>
          </a:custGeom>
          <a:blipFill rotWithShape="1">
            <a:blip r:embed="rId8">
              <a:alphaModFix/>
            </a:blip>
            <a:stretch>
              <a:fillRect b="0" l="0" r="0" t="0"/>
            </a:stretch>
          </a:blipFill>
          <a:ln>
            <a:noFill/>
          </a:ln>
        </p:spPr>
      </p:sp>
      <p:sp>
        <p:nvSpPr>
          <p:cNvPr id="477" name="Google Shape;477;p28"/>
          <p:cNvSpPr/>
          <p:nvPr/>
        </p:nvSpPr>
        <p:spPr>
          <a:xfrm>
            <a:off x="845369" y="2571750"/>
            <a:ext cx="2008771" cy="2057400"/>
          </a:xfrm>
          <a:custGeom>
            <a:rect b="b" l="l" r="r" t="t"/>
            <a:pathLst>
              <a:path extrusionOk="0" h="4114800" w="4017541">
                <a:moveTo>
                  <a:pt x="0" y="0"/>
                </a:moveTo>
                <a:lnTo>
                  <a:pt x="4017541" y="0"/>
                </a:lnTo>
                <a:lnTo>
                  <a:pt x="4017541" y="4114800"/>
                </a:lnTo>
                <a:lnTo>
                  <a:pt x="0" y="4114800"/>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006"/>
        </a:solidFill>
      </p:bgPr>
    </p:bg>
    <p:spTree>
      <p:nvGrpSpPr>
        <p:cNvPr id="481" name="Shape 481"/>
        <p:cNvGrpSpPr/>
        <p:nvPr/>
      </p:nvGrpSpPr>
      <p:grpSpPr>
        <a:xfrm>
          <a:off x="0" y="0"/>
          <a:ext cx="0" cy="0"/>
          <a:chOff x="0" y="0"/>
          <a:chExt cx="0" cy="0"/>
        </a:xfrm>
      </p:grpSpPr>
      <p:sp>
        <p:nvSpPr>
          <p:cNvPr id="482" name="Google Shape;482;p29"/>
          <p:cNvSpPr txBox="1"/>
          <p:nvPr/>
        </p:nvSpPr>
        <p:spPr>
          <a:xfrm>
            <a:off x="533346" y="475874"/>
            <a:ext cx="2041200" cy="10467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 sz="3400" u="none" cap="none" strike="noStrike">
                <a:solidFill>
                  <a:srgbClr val="000000"/>
                </a:solidFill>
                <a:latin typeface="Laila"/>
                <a:ea typeface="Laila"/>
                <a:cs typeface="Laila"/>
                <a:sym typeface="Laila"/>
              </a:rPr>
              <a:t>Resource </a:t>
            </a:r>
            <a:endParaRPr sz="700"/>
          </a:p>
          <a:p>
            <a:pPr indent="0" lvl="0" marL="0" marR="0" rtl="0" algn="just">
              <a:lnSpc>
                <a:spcPct val="100000"/>
              </a:lnSpc>
              <a:spcBef>
                <a:spcPts val="0"/>
              </a:spcBef>
              <a:spcAft>
                <a:spcPts val="0"/>
              </a:spcAft>
              <a:buNone/>
            </a:pPr>
            <a:r>
              <a:rPr b="1" i="0" lang="en" sz="3400" u="none" cap="none" strike="noStrike">
                <a:solidFill>
                  <a:srgbClr val="000000"/>
                </a:solidFill>
                <a:latin typeface="Laila"/>
                <a:ea typeface="Laila"/>
                <a:cs typeface="Laila"/>
                <a:sym typeface="Laila"/>
              </a:rPr>
              <a:t>Page</a:t>
            </a:r>
            <a:endParaRPr sz="700"/>
          </a:p>
        </p:txBody>
      </p:sp>
      <p:sp>
        <p:nvSpPr>
          <p:cNvPr id="483" name="Google Shape;483;p29"/>
          <p:cNvSpPr txBox="1"/>
          <p:nvPr/>
        </p:nvSpPr>
        <p:spPr>
          <a:xfrm>
            <a:off x="533346" y="1959365"/>
            <a:ext cx="19770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Use these design resources in your Canva Presentation.</a:t>
            </a:r>
            <a:endParaRPr sz="700"/>
          </a:p>
        </p:txBody>
      </p:sp>
      <p:sp>
        <p:nvSpPr>
          <p:cNvPr id="484" name="Google Shape;484;p29"/>
          <p:cNvSpPr txBox="1"/>
          <p:nvPr/>
        </p:nvSpPr>
        <p:spPr>
          <a:xfrm>
            <a:off x="533346" y="2501927"/>
            <a:ext cx="17985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This presentation template uses the following free fonts:</a:t>
            </a:r>
            <a:endParaRPr sz="700"/>
          </a:p>
        </p:txBody>
      </p:sp>
      <p:sp>
        <p:nvSpPr>
          <p:cNvPr id="485" name="Google Shape;485;p29"/>
          <p:cNvSpPr txBox="1"/>
          <p:nvPr/>
        </p:nvSpPr>
        <p:spPr>
          <a:xfrm>
            <a:off x="533346" y="3044489"/>
            <a:ext cx="1977000" cy="415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Titles: Laila</a:t>
            </a:r>
            <a:endParaRPr sz="700"/>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Headers: Kite One</a:t>
            </a:r>
            <a:endParaRPr sz="700"/>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Body Copy: Nunito</a:t>
            </a:r>
            <a:endParaRPr sz="700"/>
          </a:p>
        </p:txBody>
      </p:sp>
      <p:sp>
        <p:nvSpPr>
          <p:cNvPr id="486" name="Google Shape;486;p29"/>
          <p:cNvSpPr txBox="1"/>
          <p:nvPr/>
        </p:nvSpPr>
        <p:spPr>
          <a:xfrm>
            <a:off x="533346" y="3753739"/>
            <a:ext cx="1852800" cy="692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You can find these fonts online too. Happy designing! </a:t>
            </a:r>
            <a:endParaRPr sz="700"/>
          </a:p>
          <a:p>
            <a:pPr indent="0" lvl="1" marL="0" marR="0" rtl="0" algn="l">
              <a:lnSpc>
                <a:spcPct val="100000"/>
              </a:lnSpc>
              <a:spcBef>
                <a:spcPts val="0"/>
              </a:spcBef>
              <a:spcAft>
                <a:spcPts val="0"/>
              </a:spcAft>
              <a:buNone/>
            </a:pPr>
            <a:r>
              <a:t/>
            </a:r>
            <a:endParaRPr b="0" i="0" sz="900" u="none" cap="none" strike="noStrike">
              <a:solidFill>
                <a:srgbClr val="000000"/>
              </a:solidFill>
              <a:latin typeface="Nunito"/>
              <a:ea typeface="Nunito"/>
              <a:cs typeface="Nunito"/>
              <a:sym typeface="Nunito"/>
            </a:endParaRPr>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Don't forget to delete this page</a:t>
            </a:r>
            <a:endParaRPr sz="700"/>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before presenting. </a:t>
            </a:r>
            <a:endParaRPr sz="700"/>
          </a:p>
        </p:txBody>
      </p:sp>
      <p:sp>
        <p:nvSpPr>
          <p:cNvPr id="487" name="Google Shape;487;p29"/>
          <p:cNvSpPr/>
          <p:nvPr/>
        </p:nvSpPr>
        <p:spPr>
          <a:xfrm rot="-179563">
            <a:off x="3885297" y="2202402"/>
            <a:ext cx="1822171" cy="1179441"/>
          </a:xfrm>
          <a:custGeom>
            <a:rect b="b" l="l" r="r" t="t"/>
            <a:pathLst>
              <a:path extrusionOk="0" h="2358882" w="3644341">
                <a:moveTo>
                  <a:pt x="0" y="0"/>
                </a:moveTo>
                <a:lnTo>
                  <a:pt x="3644340" y="0"/>
                </a:lnTo>
                <a:lnTo>
                  <a:pt x="3644340" y="2358883"/>
                </a:lnTo>
                <a:lnTo>
                  <a:pt x="0" y="2358883"/>
                </a:lnTo>
                <a:lnTo>
                  <a:pt x="0" y="0"/>
                </a:lnTo>
                <a:close/>
              </a:path>
            </a:pathLst>
          </a:custGeom>
          <a:blipFill rotWithShape="1">
            <a:blip r:embed="rId3">
              <a:alphaModFix/>
            </a:blip>
            <a:stretch>
              <a:fillRect b="0" l="0" r="0" t="0"/>
            </a:stretch>
          </a:blipFill>
          <a:ln>
            <a:noFill/>
          </a:ln>
        </p:spPr>
      </p:sp>
      <p:sp>
        <p:nvSpPr>
          <p:cNvPr id="488" name="Google Shape;488;p29"/>
          <p:cNvSpPr/>
          <p:nvPr/>
        </p:nvSpPr>
        <p:spPr>
          <a:xfrm flipH="1" rot="-1304144">
            <a:off x="4967971" y="286298"/>
            <a:ext cx="882397" cy="1778581"/>
          </a:xfrm>
          <a:custGeom>
            <a:rect b="b" l="l" r="r" t="t"/>
            <a:pathLst>
              <a:path extrusionOk="0" h="3557163" w="1764794">
                <a:moveTo>
                  <a:pt x="1764794" y="0"/>
                </a:moveTo>
                <a:lnTo>
                  <a:pt x="0" y="0"/>
                </a:lnTo>
                <a:lnTo>
                  <a:pt x="0" y="3557163"/>
                </a:lnTo>
                <a:lnTo>
                  <a:pt x="1764794" y="3557163"/>
                </a:lnTo>
                <a:lnTo>
                  <a:pt x="1764794" y="0"/>
                </a:lnTo>
                <a:close/>
              </a:path>
            </a:pathLst>
          </a:custGeom>
          <a:blipFill rotWithShape="1">
            <a:blip r:embed="rId4">
              <a:alphaModFix/>
            </a:blip>
            <a:stretch>
              <a:fillRect b="0" l="0" r="0" t="0"/>
            </a:stretch>
          </a:blipFill>
          <a:ln>
            <a:noFill/>
          </a:ln>
        </p:spPr>
      </p:sp>
      <p:sp>
        <p:nvSpPr>
          <p:cNvPr id="489" name="Google Shape;489;p29"/>
          <p:cNvSpPr/>
          <p:nvPr/>
        </p:nvSpPr>
        <p:spPr>
          <a:xfrm>
            <a:off x="6187177" y="2144914"/>
            <a:ext cx="561472" cy="1308516"/>
          </a:xfrm>
          <a:custGeom>
            <a:rect b="b" l="l" r="r" t="t"/>
            <a:pathLst>
              <a:path extrusionOk="0" h="2617031" w="1122944">
                <a:moveTo>
                  <a:pt x="0" y="0"/>
                </a:moveTo>
                <a:lnTo>
                  <a:pt x="1122944" y="0"/>
                </a:lnTo>
                <a:lnTo>
                  <a:pt x="1122944" y="2617030"/>
                </a:lnTo>
                <a:lnTo>
                  <a:pt x="0" y="2617030"/>
                </a:lnTo>
                <a:lnTo>
                  <a:pt x="0" y="0"/>
                </a:lnTo>
                <a:close/>
              </a:path>
            </a:pathLst>
          </a:custGeom>
          <a:blipFill rotWithShape="1">
            <a:blip r:embed="rId5">
              <a:alphaModFix/>
            </a:blip>
            <a:stretch>
              <a:fillRect b="0" l="0" r="0" t="0"/>
            </a:stretch>
          </a:blipFill>
          <a:ln>
            <a:noFill/>
          </a:ln>
        </p:spPr>
      </p:sp>
      <p:sp>
        <p:nvSpPr>
          <p:cNvPr id="490" name="Google Shape;490;p29"/>
          <p:cNvSpPr/>
          <p:nvPr/>
        </p:nvSpPr>
        <p:spPr>
          <a:xfrm rot="-5009800">
            <a:off x="5736482" y="693222"/>
            <a:ext cx="1857781" cy="986121"/>
          </a:xfrm>
          <a:custGeom>
            <a:rect b="b" l="l" r="r" t="t"/>
            <a:pathLst>
              <a:path extrusionOk="0" h="1972241" w="3715561">
                <a:moveTo>
                  <a:pt x="0" y="0"/>
                </a:moveTo>
                <a:lnTo>
                  <a:pt x="3715561" y="0"/>
                </a:lnTo>
                <a:lnTo>
                  <a:pt x="3715561" y="1972241"/>
                </a:lnTo>
                <a:lnTo>
                  <a:pt x="0" y="1972241"/>
                </a:lnTo>
                <a:lnTo>
                  <a:pt x="0" y="0"/>
                </a:lnTo>
                <a:close/>
              </a:path>
            </a:pathLst>
          </a:custGeom>
          <a:blipFill rotWithShape="1">
            <a:blip r:embed="rId6">
              <a:alphaModFix/>
            </a:blip>
            <a:stretch>
              <a:fillRect b="0" l="0" r="0" t="0"/>
            </a:stretch>
          </a:blipFill>
          <a:ln>
            <a:noFill/>
          </a:ln>
        </p:spPr>
      </p:sp>
      <p:sp>
        <p:nvSpPr>
          <p:cNvPr id="491" name="Google Shape;491;p29"/>
          <p:cNvSpPr/>
          <p:nvPr/>
        </p:nvSpPr>
        <p:spPr>
          <a:xfrm rot="-7154619">
            <a:off x="3193579" y="982892"/>
            <a:ext cx="1857781" cy="986121"/>
          </a:xfrm>
          <a:custGeom>
            <a:rect b="b" l="l" r="r" t="t"/>
            <a:pathLst>
              <a:path extrusionOk="0" h="1972241" w="3715561">
                <a:moveTo>
                  <a:pt x="0" y="0"/>
                </a:moveTo>
                <a:lnTo>
                  <a:pt x="3715560" y="0"/>
                </a:lnTo>
                <a:lnTo>
                  <a:pt x="3715560" y="1972241"/>
                </a:lnTo>
                <a:lnTo>
                  <a:pt x="0" y="1972241"/>
                </a:lnTo>
                <a:lnTo>
                  <a:pt x="0" y="0"/>
                </a:lnTo>
                <a:close/>
              </a:path>
            </a:pathLst>
          </a:custGeom>
          <a:blipFill rotWithShape="1">
            <a:blip r:embed="rId7">
              <a:alphaModFix/>
            </a:blip>
            <a:stretch>
              <a:fillRect b="0" l="0" r="0" t="0"/>
            </a:stretch>
          </a:blipFill>
          <a:ln>
            <a:noFill/>
          </a:ln>
        </p:spPr>
      </p:sp>
      <p:sp>
        <p:nvSpPr>
          <p:cNvPr id="492" name="Google Shape;492;p29"/>
          <p:cNvSpPr/>
          <p:nvPr/>
        </p:nvSpPr>
        <p:spPr>
          <a:xfrm>
            <a:off x="2948214" y="3608350"/>
            <a:ext cx="1939189" cy="1036585"/>
          </a:xfrm>
          <a:custGeom>
            <a:rect b="b" l="l" r="r" t="t"/>
            <a:pathLst>
              <a:path extrusionOk="0" h="2073169" w="3878377">
                <a:moveTo>
                  <a:pt x="0" y="0"/>
                </a:moveTo>
                <a:lnTo>
                  <a:pt x="3878378" y="0"/>
                </a:lnTo>
                <a:lnTo>
                  <a:pt x="3878378" y="2073169"/>
                </a:lnTo>
                <a:lnTo>
                  <a:pt x="0" y="2073169"/>
                </a:lnTo>
                <a:lnTo>
                  <a:pt x="0" y="0"/>
                </a:lnTo>
                <a:close/>
              </a:path>
            </a:pathLst>
          </a:custGeom>
          <a:blipFill rotWithShape="1">
            <a:blip r:embed="rId8">
              <a:alphaModFix/>
            </a:blip>
            <a:stretch>
              <a:fillRect b="0" l="0" r="0" t="0"/>
            </a:stretch>
          </a:blipFill>
          <a:ln>
            <a:noFill/>
          </a:ln>
        </p:spPr>
      </p:sp>
      <p:sp>
        <p:nvSpPr>
          <p:cNvPr id="493" name="Google Shape;493;p29"/>
          <p:cNvSpPr/>
          <p:nvPr/>
        </p:nvSpPr>
        <p:spPr>
          <a:xfrm rot="-910457">
            <a:off x="5080686" y="3794429"/>
            <a:ext cx="1826553" cy="810325"/>
          </a:xfrm>
          <a:custGeom>
            <a:rect b="b" l="l" r="r" t="t"/>
            <a:pathLst>
              <a:path extrusionOk="0" h="1620650" w="3653106">
                <a:moveTo>
                  <a:pt x="0" y="0"/>
                </a:moveTo>
                <a:lnTo>
                  <a:pt x="3653106" y="0"/>
                </a:lnTo>
                <a:lnTo>
                  <a:pt x="3653106" y="1620651"/>
                </a:lnTo>
                <a:lnTo>
                  <a:pt x="0" y="1620651"/>
                </a:lnTo>
                <a:lnTo>
                  <a:pt x="0" y="0"/>
                </a:lnTo>
                <a:close/>
              </a:path>
            </a:pathLst>
          </a:custGeom>
          <a:blipFill rotWithShape="1">
            <a:blip r:embed="rId9">
              <a:alphaModFix/>
            </a:blip>
            <a:stretch>
              <a:fillRect b="0" l="0" r="0" t="0"/>
            </a:stretch>
          </a:blipFill>
          <a:ln>
            <a:noFill/>
          </a:ln>
        </p:spPr>
      </p:sp>
      <p:sp>
        <p:nvSpPr>
          <p:cNvPr id="494" name="Google Shape;494;p29"/>
          <p:cNvSpPr/>
          <p:nvPr/>
        </p:nvSpPr>
        <p:spPr>
          <a:xfrm rot="-1780341">
            <a:off x="6994856" y="2071057"/>
            <a:ext cx="1851565" cy="1154703"/>
          </a:xfrm>
          <a:custGeom>
            <a:rect b="b" l="l" r="r" t="t"/>
            <a:pathLst>
              <a:path extrusionOk="0" h="2309406" w="3703129">
                <a:moveTo>
                  <a:pt x="0" y="0"/>
                </a:moveTo>
                <a:lnTo>
                  <a:pt x="3703129" y="0"/>
                </a:lnTo>
                <a:lnTo>
                  <a:pt x="3703129" y="2309406"/>
                </a:lnTo>
                <a:lnTo>
                  <a:pt x="0" y="2309406"/>
                </a:lnTo>
                <a:lnTo>
                  <a:pt x="0" y="0"/>
                </a:lnTo>
                <a:close/>
              </a:path>
            </a:pathLst>
          </a:custGeom>
          <a:blipFill rotWithShape="1">
            <a:blip r:embed="rId10">
              <a:alphaModFix/>
            </a:blip>
            <a:stretch>
              <a:fillRect b="0" l="0" r="0" t="0"/>
            </a:stretch>
          </a:blipFill>
          <a:ln>
            <a:noFill/>
          </a:ln>
        </p:spPr>
      </p:sp>
      <p:sp>
        <p:nvSpPr>
          <p:cNvPr id="495" name="Google Shape;495;p29"/>
          <p:cNvSpPr/>
          <p:nvPr/>
        </p:nvSpPr>
        <p:spPr>
          <a:xfrm flipH="1" rot="1656120">
            <a:off x="7558825" y="287780"/>
            <a:ext cx="1312191" cy="1285947"/>
          </a:xfrm>
          <a:custGeom>
            <a:rect b="b" l="l" r="r" t="t"/>
            <a:pathLst>
              <a:path extrusionOk="0" h="2571894" w="2624382">
                <a:moveTo>
                  <a:pt x="2624381" y="0"/>
                </a:moveTo>
                <a:lnTo>
                  <a:pt x="0" y="0"/>
                </a:lnTo>
                <a:lnTo>
                  <a:pt x="0" y="2571894"/>
                </a:lnTo>
                <a:lnTo>
                  <a:pt x="2624381" y="2571894"/>
                </a:lnTo>
                <a:lnTo>
                  <a:pt x="2624381" y="0"/>
                </a:lnTo>
                <a:close/>
              </a:path>
            </a:pathLst>
          </a:custGeom>
          <a:blipFill rotWithShape="1">
            <a:blip r:embed="rId11">
              <a:alphaModFix/>
            </a:blip>
            <a:stretch>
              <a:fillRect b="0" l="0" r="0" t="0"/>
            </a:stretch>
          </a:blipFill>
          <a:ln>
            <a:noFill/>
          </a:ln>
        </p:spPr>
      </p:sp>
      <p:sp>
        <p:nvSpPr>
          <p:cNvPr id="496" name="Google Shape;496;p29"/>
          <p:cNvSpPr/>
          <p:nvPr/>
        </p:nvSpPr>
        <p:spPr>
          <a:xfrm>
            <a:off x="7120613" y="3608351"/>
            <a:ext cx="1734070" cy="1087735"/>
          </a:xfrm>
          <a:custGeom>
            <a:rect b="b" l="l" r="r" t="t"/>
            <a:pathLst>
              <a:path extrusionOk="0" h="2175470" w="3468140">
                <a:moveTo>
                  <a:pt x="0" y="0"/>
                </a:moveTo>
                <a:lnTo>
                  <a:pt x="3468141" y="0"/>
                </a:lnTo>
                <a:lnTo>
                  <a:pt x="3468141" y="2175470"/>
                </a:lnTo>
                <a:lnTo>
                  <a:pt x="0" y="2175470"/>
                </a:lnTo>
                <a:lnTo>
                  <a:pt x="0" y="0"/>
                </a:lnTo>
                <a:close/>
              </a:path>
            </a:pathLst>
          </a:custGeom>
          <a:blipFill rotWithShape="1">
            <a:blip r:embed="rId12">
              <a:alphaModFix/>
            </a:blip>
            <a:stretch>
              <a:fillRect b="0" l="0" r="0" t="0"/>
            </a:stretch>
          </a:blipFill>
          <a:ln>
            <a:noFill/>
          </a:ln>
        </p:spPr>
      </p:sp>
      <p:sp>
        <p:nvSpPr>
          <p:cNvPr id="497" name="Google Shape;497;p29"/>
          <p:cNvSpPr/>
          <p:nvPr/>
        </p:nvSpPr>
        <p:spPr>
          <a:xfrm>
            <a:off x="3128974" y="501043"/>
            <a:ext cx="298763" cy="2987629"/>
          </a:xfrm>
          <a:custGeom>
            <a:rect b="b" l="l" r="r" t="t"/>
            <a:pathLst>
              <a:path extrusionOk="0" h="5975258" w="597526">
                <a:moveTo>
                  <a:pt x="0" y="0"/>
                </a:moveTo>
                <a:lnTo>
                  <a:pt x="597526" y="0"/>
                </a:lnTo>
                <a:lnTo>
                  <a:pt x="597526" y="5975258"/>
                </a:lnTo>
                <a:lnTo>
                  <a:pt x="0" y="5975258"/>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006"/>
        </a:solidFill>
      </p:bgPr>
    </p:bg>
    <p:spTree>
      <p:nvGrpSpPr>
        <p:cNvPr id="87" name="Shape 87"/>
        <p:cNvGrpSpPr/>
        <p:nvPr/>
      </p:nvGrpSpPr>
      <p:grpSpPr>
        <a:xfrm>
          <a:off x="0" y="0"/>
          <a:ext cx="0" cy="0"/>
          <a:chOff x="0" y="0"/>
          <a:chExt cx="0" cy="0"/>
        </a:xfrm>
      </p:grpSpPr>
      <p:sp>
        <p:nvSpPr>
          <p:cNvPr id="88" name="Google Shape;88;p12"/>
          <p:cNvSpPr/>
          <p:nvPr/>
        </p:nvSpPr>
        <p:spPr>
          <a:xfrm rot="5400000">
            <a:off x="677316" y="-93360"/>
            <a:ext cx="2252340" cy="3731286"/>
          </a:xfrm>
          <a:custGeom>
            <a:rect b="b" l="l" r="r" t="t"/>
            <a:pathLst>
              <a:path extrusionOk="0" h="7462572" w="4504680">
                <a:moveTo>
                  <a:pt x="0" y="0"/>
                </a:moveTo>
                <a:lnTo>
                  <a:pt x="4504680" y="0"/>
                </a:lnTo>
                <a:lnTo>
                  <a:pt x="4504680" y="7462572"/>
                </a:lnTo>
                <a:lnTo>
                  <a:pt x="0" y="7462572"/>
                </a:lnTo>
                <a:lnTo>
                  <a:pt x="0" y="0"/>
                </a:lnTo>
                <a:close/>
              </a:path>
            </a:pathLst>
          </a:custGeom>
          <a:blipFill rotWithShape="1">
            <a:blip r:embed="rId3">
              <a:alphaModFix/>
            </a:blip>
            <a:stretch>
              <a:fillRect b="0" l="0" r="0" t="0"/>
            </a:stretch>
          </a:blipFill>
          <a:ln>
            <a:noFill/>
          </a:ln>
        </p:spPr>
      </p:sp>
      <p:sp>
        <p:nvSpPr>
          <p:cNvPr id="89" name="Google Shape;89;p12"/>
          <p:cNvSpPr/>
          <p:nvPr/>
        </p:nvSpPr>
        <p:spPr>
          <a:xfrm rot="5400000">
            <a:off x="574056" y="-225123"/>
            <a:ext cx="2252340" cy="3731286"/>
          </a:xfrm>
          <a:custGeom>
            <a:rect b="b" l="l" r="r" t="t"/>
            <a:pathLst>
              <a:path extrusionOk="0" h="7462572" w="4504680">
                <a:moveTo>
                  <a:pt x="0" y="0"/>
                </a:moveTo>
                <a:lnTo>
                  <a:pt x="4504680" y="0"/>
                </a:lnTo>
                <a:lnTo>
                  <a:pt x="4504680" y="7462572"/>
                </a:lnTo>
                <a:lnTo>
                  <a:pt x="0" y="7462572"/>
                </a:lnTo>
                <a:lnTo>
                  <a:pt x="0" y="0"/>
                </a:lnTo>
                <a:close/>
              </a:path>
            </a:pathLst>
          </a:custGeom>
          <a:blipFill rotWithShape="1">
            <a:blip r:embed="rId4">
              <a:alphaModFix/>
            </a:blip>
            <a:stretch>
              <a:fillRect b="0" l="0" r="0" t="0"/>
            </a:stretch>
          </a:blipFill>
          <a:ln>
            <a:noFill/>
          </a:ln>
        </p:spPr>
      </p:sp>
      <p:sp>
        <p:nvSpPr>
          <p:cNvPr id="90" name="Google Shape;90;p12"/>
          <p:cNvSpPr/>
          <p:nvPr/>
        </p:nvSpPr>
        <p:spPr>
          <a:xfrm rot="3209191">
            <a:off x="5973022" y="-780097"/>
            <a:ext cx="3039674" cy="2057400"/>
          </a:xfrm>
          <a:custGeom>
            <a:rect b="b" l="l" r="r" t="t"/>
            <a:pathLst>
              <a:path extrusionOk="0" h="4114800" w="6079348">
                <a:moveTo>
                  <a:pt x="0" y="0"/>
                </a:moveTo>
                <a:lnTo>
                  <a:pt x="6079349" y="0"/>
                </a:lnTo>
                <a:lnTo>
                  <a:pt x="6079349" y="4114800"/>
                </a:lnTo>
                <a:lnTo>
                  <a:pt x="0" y="4114800"/>
                </a:lnTo>
                <a:lnTo>
                  <a:pt x="0" y="0"/>
                </a:lnTo>
                <a:close/>
              </a:path>
            </a:pathLst>
          </a:custGeom>
          <a:blipFill rotWithShape="1">
            <a:blip r:embed="rId5">
              <a:alphaModFix/>
            </a:blip>
            <a:stretch>
              <a:fillRect b="0" l="0" r="0" t="0"/>
            </a:stretch>
          </a:blipFill>
          <a:ln>
            <a:noFill/>
          </a:ln>
        </p:spPr>
      </p:sp>
      <p:sp>
        <p:nvSpPr>
          <p:cNvPr id="91" name="Google Shape;91;p12"/>
          <p:cNvSpPr/>
          <p:nvPr/>
        </p:nvSpPr>
        <p:spPr>
          <a:xfrm rot="2538623">
            <a:off x="1349156" y="2302726"/>
            <a:ext cx="1737264" cy="3501673"/>
          </a:xfrm>
          <a:custGeom>
            <a:rect b="b" l="l" r="r" t="t"/>
            <a:pathLst>
              <a:path extrusionOk="0" h="7003346" w="3474528">
                <a:moveTo>
                  <a:pt x="0" y="0"/>
                </a:moveTo>
                <a:lnTo>
                  <a:pt x="3474528" y="0"/>
                </a:lnTo>
                <a:lnTo>
                  <a:pt x="3474528" y="7003346"/>
                </a:lnTo>
                <a:lnTo>
                  <a:pt x="0" y="7003346"/>
                </a:lnTo>
                <a:lnTo>
                  <a:pt x="0" y="0"/>
                </a:lnTo>
                <a:close/>
              </a:path>
            </a:pathLst>
          </a:custGeom>
          <a:blipFill rotWithShape="1">
            <a:blip r:embed="rId6">
              <a:alphaModFix/>
            </a:blip>
            <a:stretch>
              <a:fillRect b="0" l="0" r="0" t="0"/>
            </a:stretch>
          </a:blipFill>
          <a:ln>
            <a:noFill/>
          </a:ln>
        </p:spPr>
      </p:sp>
      <p:sp>
        <p:nvSpPr>
          <p:cNvPr id="92" name="Google Shape;92;p12"/>
          <p:cNvSpPr/>
          <p:nvPr/>
        </p:nvSpPr>
        <p:spPr>
          <a:xfrm rot="1500387">
            <a:off x="7789459" y="3746635"/>
            <a:ext cx="1105427" cy="2576206"/>
          </a:xfrm>
          <a:custGeom>
            <a:rect b="b" l="l" r="r" t="t"/>
            <a:pathLst>
              <a:path extrusionOk="0" h="5152412" w="2210853">
                <a:moveTo>
                  <a:pt x="0" y="0"/>
                </a:moveTo>
                <a:lnTo>
                  <a:pt x="2210854" y="0"/>
                </a:lnTo>
                <a:lnTo>
                  <a:pt x="2210854" y="5152413"/>
                </a:lnTo>
                <a:lnTo>
                  <a:pt x="0" y="5152413"/>
                </a:lnTo>
                <a:lnTo>
                  <a:pt x="0" y="0"/>
                </a:lnTo>
                <a:close/>
              </a:path>
            </a:pathLst>
          </a:custGeom>
          <a:blipFill rotWithShape="1">
            <a:blip r:embed="rId7">
              <a:alphaModFix/>
            </a:blip>
            <a:stretch>
              <a:fillRect b="0" l="0" r="0" t="0"/>
            </a:stretch>
          </a:blipFill>
          <a:ln>
            <a:noFill/>
          </a:ln>
        </p:spPr>
      </p:sp>
      <p:sp>
        <p:nvSpPr>
          <p:cNvPr id="93" name="Google Shape;93;p12"/>
          <p:cNvSpPr txBox="1"/>
          <p:nvPr/>
        </p:nvSpPr>
        <p:spPr>
          <a:xfrm>
            <a:off x="4177713" y="2590669"/>
            <a:ext cx="42576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Click on the "PowerPoint" button below this presentation preview.</a:t>
            </a:r>
            <a:endParaRPr sz="700"/>
          </a:p>
          <a:p>
            <a:pPr indent="0" lvl="0"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Start editing your presentation.</a:t>
            </a:r>
            <a:endParaRPr sz="700"/>
          </a:p>
          <a:p>
            <a:pPr indent="0" lvl="0" marL="0" marR="0" rtl="0" algn="l">
              <a:lnSpc>
                <a:spcPct val="100000"/>
              </a:lnSpc>
              <a:spcBef>
                <a:spcPts val="0"/>
              </a:spcBef>
              <a:spcAft>
                <a:spcPts val="0"/>
              </a:spcAft>
              <a:buNone/>
            </a:pPr>
            <a:r>
              <a:t/>
            </a:r>
            <a:endParaRPr b="0" i="0" sz="9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None/>
            </a:pPr>
            <a:r>
              <a:rPr b="0" i="0" lang="en" sz="900" u="sng" cap="none" strike="noStrike">
                <a:solidFill>
                  <a:srgbClr val="000000"/>
                </a:solidFill>
                <a:latin typeface="Nunito"/>
                <a:ea typeface="Nunito"/>
                <a:cs typeface="Nunito"/>
                <a:sym typeface="Nunito"/>
              </a:rPr>
              <a:t>Alternative:</a:t>
            </a:r>
            <a:r>
              <a:rPr b="0" i="0" lang="en" sz="900" u="none" cap="none" strike="noStrike">
                <a:solidFill>
                  <a:srgbClr val="000000"/>
                </a:solidFill>
                <a:latin typeface="Nunito"/>
                <a:ea typeface="Nunito"/>
                <a:cs typeface="Nunito"/>
                <a:sym typeface="Nunito"/>
              </a:rPr>
              <a:t> From Canva template file, Click on the "Share" button on the top right corner in Canva and click on "More" at the bottom of the menu. Enter "PowerPoint" in the search bar and click on the PowerPoint icon to download.</a:t>
            </a:r>
            <a:endParaRPr sz="700"/>
          </a:p>
          <a:p>
            <a:pPr indent="0" lvl="0" marL="0" marR="0" rtl="0" algn="l">
              <a:lnSpc>
                <a:spcPct val="100000"/>
              </a:lnSpc>
              <a:spcBef>
                <a:spcPts val="0"/>
              </a:spcBef>
              <a:spcAft>
                <a:spcPts val="0"/>
              </a:spcAft>
              <a:buNone/>
            </a:pPr>
            <a:r>
              <a:t/>
            </a:r>
            <a:endParaRPr b="0" i="0" sz="900" u="none" cap="none" strike="noStrike">
              <a:solidFill>
                <a:srgbClr val="000000"/>
              </a:solidFill>
              <a:latin typeface="Nunito"/>
              <a:ea typeface="Nunito"/>
              <a:cs typeface="Nunito"/>
              <a:sym typeface="Nunito"/>
            </a:endParaRPr>
          </a:p>
        </p:txBody>
      </p:sp>
      <p:sp>
        <p:nvSpPr>
          <p:cNvPr id="94" name="Google Shape;94;p12"/>
          <p:cNvSpPr txBox="1"/>
          <p:nvPr/>
        </p:nvSpPr>
        <p:spPr>
          <a:xfrm>
            <a:off x="4177713" y="500063"/>
            <a:ext cx="1630315"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Kite One"/>
                <a:ea typeface="Kite One"/>
                <a:cs typeface="Kite One"/>
                <a:sym typeface="Kite One"/>
              </a:rPr>
              <a:t>Google Slides</a:t>
            </a:r>
            <a:endParaRPr sz="700"/>
          </a:p>
        </p:txBody>
      </p:sp>
      <p:sp>
        <p:nvSpPr>
          <p:cNvPr id="95" name="Google Shape;95;p12"/>
          <p:cNvSpPr txBox="1"/>
          <p:nvPr/>
        </p:nvSpPr>
        <p:spPr>
          <a:xfrm>
            <a:off x="4177713" y="929730"/>
            <a:ext cx="44520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Click on the "Google Slides" button below this presentation preview. Make sure to sign in to your Google account. Click on "Make a copy." Start editing your presentation.</a:t>
            </a:r>
            <a:endParaRPr sz="700"/>
          </a:p>
          <a:p>
            <a:pPr indent="0" lvl="0" marL="0" marR="0" rtl="0" algn="l">
              <a:lnSpc>
                <a:spcPct val="100000"/>
              </a:lnSpc>
              <a:spcBef>
                <a:spcPts val="0"/>
              </a:spcBef>
              <a:spcAft>
                <a:spcPts val="0"/>
              </a:spcAft>
              <a:buNone/>
            </a:pPr>
            <a:r>
              <a:t/>
            </a:r>
            <a:endParaRPr b="0" i="0" sz="9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None/>
            </a:pPr>
            <a:r>
              <a:rPr b="0" i="0" lang="en" sz="900" u="sng" cap="none" strike="noStrike">
                <a:solidFill>
                  <a:srgbClr val="000000"/>
                </a:solidFill>
                <a:latin typeface="Nunito"/>
                <a:ea typeface="Nunito"/>
                <a:cs typeface="Nunito"/>
                <a:sym typeface="Nunito"/>
              </a:rPr>
              <a:t>Alternative: </a:t>
            </a:r>
            <a:r>
              <a:rPr b="0" i="0" lang="en" sz="900" u="none" cap="none" strike="noStrike">
                <a:solidFill>
                  <a:srgbClr val="000000"/>
                </a:solidFill>
                <a:latin typeface="Nunito"/>
                <a:ea typeface="Nunito"/>
                <a:cs typeface="Nunito"/>
                <a:sym typeface="Nunito"/>
              </a:rPr>
              <a:t>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96" name="Google Shape;96;p12"/>
          <p:cNvSpPr txBox="1"/>
          <p:nvPr/>
        </p:nvSpPr>
        <p:spPr>
          <a:xfrm>
            <a:off x="4177713" y="2159799"/>
            <a:ext cx="1374721"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Kite One"/>
                <a:ea typeface="Kite One"/>
                <a:cs typeface="Kite One"/>
                <a:sym typeface="Kite One"/>
              </a:rPr>
              <a:t>PowerPoint</a:t>
            </a:r>
            <a:endParaRPr sz="700"/>
          </a:p>
        </p:txBody>
      </p:sp>
      <p:sp>
        <p:nvSpPr>
          <p:cNvPr id="97" name="Google Shape;97;p12"/>
          <p:cNvSpPr txBox="1"/>
          <p:nvPr/>
        </p:nvSpPr>
        <p:spPr>
          <a:xfrm>
            <a:off x="4177713" y="3844021"/>
            <a:ext cx="846927"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Kite One"/>
                <a:ea typeface="Kite One"/>
                <a:cs typeface="Kite One"/>
                <a:sym typeface="Kite One"/>
              </a:rPr>
              <a:t>Canva</a:t>
            </a:r>
            <a:endParaRPr sz="700"/>
          </a:p>
        </p:txBody>
      </p:sp>
      <p:sp>
        <p:nvSpPr>
          <p:cNvPr id="98" name="Google Shape;98;p12"/>
          <p:cNvSpPr txBox="1"/>
          <p:nvPr/>
        </p:nvSpPr>
        <p:spPr>
          <a:xfrm>
            <a:off x="4177713" y="4274891"/>
            <a:ext cx="32466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Click on the "Canva" button under this presentation preview. Start editing your presentation. You need to sign in to your Canva account.</a:t>
            </a:r>
            <a:endParaRPr sz="700"/>
          </a:p>
        </p:txBody>
      </p:sp>
      <p:sp>
        <p:nvSpPr>
          <p:cNvPr id="99" name="Google Shape;99;p12"/>
          <p:cNvSpPr txBox="1"/>
          <p:nvPr/>
        </p:nvSpPr>
        <p:spPr>
          <a:xfrm>
            <a:off x="272575" y="812950"/>
            <a:ext cx="2940300" cy="178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800" u="none" cap="none" strike="noStrike">
                <a:solidFill>
                  <a:srgbClr val="000000"/>
                </a:solidFill>
                <a:latin typeface="Laila"/>
                <a:ea typeface="Laila"/>
                <a:cs typeface="Laila"/>
                <a:sym typeface="Laila"/>
              </a:rPr>
              <a:t>How</a:t>
            </a:r>
            <a:endParaRPr sz="700"/>
          </a:p>
          <a:p>
            <a:pPr indent="0" lvl="0" marL="0" marR="0" rtl="0" algn="l">
              <a:lnSpc>
                <a:spcPct val="100000"/>
              </a:lnSpc>
              <a:spcBef>
                <a:spcPts val="0"/>
              </a:spcBef>
              <a:spcAft>
                <a:spcPts val="0"/>
              </a:spcAft>
              <a:buNone/>
            </a:pPr>
            <a:r>
              <a:rPr b="1" i="0" lang="en" sz="5800" u="none" cap="none" strike="noStrike">
                <a:solidFill>
                  <a:srgbClr val="000000"/>
                </a:solidFill>
                <a:latin typeface="Laila"/>
                <a:ea typeface="Laila"/>
                <a:cs typeface="Laila"/>
                <a:sym typeface="Laila"/>
              </a:rPr>
              <a:t>to Use?</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006"/>
        </a:solidFill>
      </p:bgPr>
    </p:bg>
    <p:spTree>
      <p:nvGrpSpPr>
        <p:cNvPr id="501" name="Shape 501"/>
        <p:cNvGrpSpPr/>
        <p:nvPr/>
      </p:nvGrpSpPr>
      <p:grpSpPr>
        <a:xfrm>
          <a:off x="0" y="0"/>
          <a:ext cx="0" cy="0"/>
          <a:chOff x="0" y="0"/>
          <a:chExt cx="0" cy="0"/>
        </a:xfrm>
      </p:grpSpPr>
      <p:sp>
        <p:nvSpPr>
          <p:cNvPr id="502" name="Google Shape;502;p30"/>
          <p:cNvSpPr/>
          <p:nvPr/>
        </p:nvSpPr>
        <p:spPr>
          <a:xfrm>
            <a:off x="3708850" y="653925"/>
            <a:ext cx="1732328" cy="433082"/>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503" name="Google Shape;503;p30"/>
          <p:cNvSpPr txBox="1"/>
          <p:nvPr/>
        </p:nvSpPr>
        <p:spPr>
          <a:xfrm>
            <a:off x="1707988" y="1436611"/>
            <a:ext cx="5727900" cy="209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400" u="none" cap="none" strike="noStrike">
                <a:solidFill>
                  <a:srgbClr val="000000"/>
                </a:solidFill>
                <a:latin typeface="Laila"/>
                <a:ea typeface="Laila"/>
                <a:cs typeface="Laila"/>
                <a:sym typeface="Laila"/>
              </a:rPr>
              <a:t>This presentation template is free for everyone to use thanks to the following:</a:t>
            </a:r>
            <a:endParaRPr sz="700"/>
          </a:p>
        </p:txBody>
      </p:sp>
      <p:sp>
        <p:nvSpPr>
          <p:cNvPr id="504" name="Google Shape;504;p30"/>
          <p:cNvSpPr txBox="1"/>
          <p:nvPr/>
        </p:nvSpPr>
        <p:spPr>
          <a:xfrm>
            <a:off x="2496475" y="3672915"/>
            <a:ext cx="41511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SlidesCarnival for the presentation template</a:t>
            </a:r>
            <a:endParaRPr sz="700"/>
          </a:p>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Pexels for the photos</a:t>
            </a:r>
            <a:endParaRPr sz="700"/>
          </a:p>
        </p:txBody>
      </p:sp>
      <p:sp>
        <p:nvSpPr>
          <p:cNvPr id="505" name="Google Shape;505;p30"/>
          <p:cNvSpPr txBox="1"/>
          <p:nvPr/>
        </p:nvSpPr>
        <p:spPr>
          <a:xfrm>
            <a:off x="2557574" y="4066612"/>
            <a:ext cx="4028851" cy="481147"/>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rPr b="1" i="0" lang="en" sz="3400" u="none" cap="none" strike="noStrike">
                <a:solidFill>
                  <a:srgbClr val="000000"/>
                </a:solidFill>
                <a:latin typeface="Laila"/>
                <a:ea typeface="Laila"/>
                <a:cs typeface="Laila"/>
                <a:sym typeface="Laila"/>
              </a:rPr>
              <a:t>Happy designing! </a:t>
            </a:r>
            <a:endParaRPr sz="700"/>
          </a:p>
        </p:txBody>
      </p:sp>
      <p:sp>
        <p:nvSpPr>
          <p:cNvPr id="506" name="Google Shape;506;p30"/>
          <p:cNvSpPr/>
          <p:nvPr/>
        </p:nvSpPr>
        <p:spPr>
          <a:xfrm rot="-179563">
            <a:off x="-154136" y="3004531"/>
            <a:ext cx="2414226" cy="1562663"/>
          </a:xfrm>
          <a:custGeom>
            <a:rect b="b" l="l" r="r" t="t"/>
            <a:pathLst>
              <a:path extrusionOk="0" h="3125325" w="4828452">
                <a:moveTo>
                  <a:pt x="0" y="0"/>
                </a:moveTo>
                <a:lnTo>
                  <a:pt x="4828451" y="0"/>
                </a:lnTo>
                <a:lnTo>
                  <a:pt x="4828451" y="3125325"/>
                </a:lnTo>
                <a:lnTo>
                  <a:pt x="0" y="3125325"/>
                </a:lnTo>
                <a:lnTo>
                  <a:pt x="0" y="0"/>
                </a:lnTo>
                <a:close/>
              </a:path>
            </a:pathLst>
          </a:custGeom>
          <a:blipFill rotWithShape="1">
            <a:blip r:embed="rId4">
              <a:alphaModFix/>
            </a:blip>
            <a:stretch>
              <a:fillRect b="0" l="0" r="0" t="0"/>
            </a:stretch>
          </a:blipFill>
          <a:ln>
            <a:noFill/>
          </a:ln>
        </p:spPr>
      </p:sp>
      <p:sp>
        <p:nvSpPr>
          <p:cNvPr id="507" name="Google Shape;507;p30"/>
          <p:cNvSpPr/>
          <p:nvPr/>
        </p:nvSpPr>
        <p:spPr>
          <a:xfrm flipH="1" rot="-1304144">
            <a:off x="7298781" y="2752275"/>
            <a:ext cx="1271069" cy="2561998"/>
          </a:xfrm>
          <a:custGeom>
            <a:rect b="b" l="l" r="r" t="t"/>
            <a:pathLst>
              <a:path extrusionOk="0" h="5123995" w="2542137">
                <a:moveTo>
                  <a:pt x="2542137" y="0"/>
                </a:moveTo>
                <a:lnTo>
                  <a:pt x="0" y="0"/>
                </a:lnTo>
                <a:lnTo>
                  <a:pt x="0" y="5123995"/>
                </a:lnTo>
                <a:lnTo>
                  <a:pt x="2542137" y="5123995"/>
                </a:lnTo>
                <a:lnTo>
                  <a:pt x="2542137" y="0"/>
                </a:lnTo>
                <a:close/>
              </a:path>
            </a:pathLst>
          </a:custGeom>
          <a:blipFill rotWithShape="1">
            <a:blip r:embed="rId5">
              <a:alphaModFix/>
            </a:blip>
            <a:stretch>
              <a:fillRect b="0" l="0" r="0" t="0"/>
            </a:stretch>
          </a:blipFill>
          <a:ln>
            <a:noFill/>
          </a:ln>
        </p:spPr>
      </p:sp>
      <p:sp>
        <p:nvSpPr>
          <p:cNvPr id="508" name="Google Shape;508;p30"/>
          <p:cNvSpPr/>
          <p:nvPr/>
        </p:nvSpPr>
        <p:spPr>
          <a:xfrm rot="-5009800">
            <a:off x="6286906" y="-707769"/>
            <a:ext cx="3242938" cy="1721370"/>
          </a:xfrm>
          <a:custGeom>
            <a:rect b="b" l="l" r="r" t="t"/>
            <a:pathLst>
              <a:path extrusionOk="0" h="3442740" w="6485876">
                <a:moveTo>
                  <a:pt x="0" y="0"/>
                </a:moveTo>
                <a:lnTo>
                  <a:pt x="6485875" y="0"/>
                </a:lnTo>
                <a:lnTo>
                  <a:pt x="6485875" y="3442739"/>
                </a:lnTo>
                <a:lnTo>
                  <a:pt x="0" y="3442739"/>
                </a:lnTo>
                <a:lnTo>
                  <a:pt x="0" y="0"/>
                </a:lnTo>
                <a:close/>
              </a:path>
            </a:pathLst>
          </a:custGeom>
          <a:blipFill rotWithShape="1">
            <a:blip r:embed="rId6">
              <a:alphaModFix/>
            </a:blip>
            <a:stretch>
              <a:fillRect b="0" l="0" r="0" t="0"/>
            </a:stretch>
          </a:blipFill>
          <a:ln>
            <a:noFill/>
          </a:ln>
        </p:spPr>
      </p:sp>
      <p:sp>
        <p:nvSpPr>
          <p:cNvPr id="509" name="Google Shape;509;p30"/>
          <p:cNvSpPr/>
          <p:nvPr/>
        </p:nvSpPr>
        <p:spPr>
          <a:xfrm rot="10310305">
            <a:off x="-355319" y="-380315"/>
            <a:ext cx="3370970" cy="1789330"/>
          </a:xfrm>
          <a:custGeom>
            <a:rect b="b" l="l" r="r" t="t"/>
            <a:pathLst>
              <a:path extrusionOk="0" h="3578660" w="6741939">
                <a:moveTo>
                  <a:pt x="0" y="0"/>
                </a:moveTo>
                <a:lnTo>
                  <a:pt x="6741939" y="0"/>
                </a:lnTo>
                <a:lnTo>
                  <a:pt x="6741939" y="3578660"/>
                </a:lnTo>
                <a:lnTo>
                  <a:pt x="0" y="357866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4BE6"/>
        </a:solidFill>
      </p:bgPr>
    </p:bg>
    <p:spTree>
      <p:nvGrpSpPr>
        <p:cNvPr id="103" name="Shape 103"/>
        <p:cNvGrpSpPr/>
        <p:nvPr/>
      </p:nvGrpSpPr>
      <p:grpSpPr>
        <a:xfrm>
          <a:off x="0" y="0"/>
          <a:ext cx="0" cy="0"/>
          <a:chOff x="0" y="0"/>
          <a:chExt cx="0" cy="0"/>
        </a:xfrm>
      </p:grpSpPr>
      <p:sp>
        <p:nvSpPr>
          <p:cNvPr id="104" name="Google Shape;104;p13"/>
          <p:cNvSpPr/>
          <p:nvPr/>
        </p:nvSpPr>
        <p:spPr>
          <a:xfrm rot="4019549">
            <a:off x="6369456" y="267737"/>
            <a:ext cx="3039674" cy="2057400"/>
          </a:xfrm>
          <a:custGeom>
            <a:rect b="b" l="l" r="r" t="t"/>
            <a:pathLst>
              <a:path extrusionOk="0" h="4114800" w="6079348">
                <a:moveTo>
                  <a:pt x="0" y="0"/>
                </a:moveTo>
                <a:lnTo>
                  <a:pt x="6079349" y="0"/>
                </a:lnTo>
                <a:lnTo>
                  <a:pt x="6079349" y="4114800"/>
                </a:lnTo>
                <a:lnTo>
                  <a:pt x="0" y="4114800"/>
                </a:lnTo>
                <a:lnTo>
                  <a:pt x="0" y="0"/>
                </a:lnTo>
                <a:close/>
              </a:path>
            </a:pathLst>
          </a:custGeom>
          <a:blipFill rotWithShape="1">
            <a:blip r:embed="rId3">
              <a:alphaModFix/>
            </a:blip>
            <a:stretch>
              <a:fillRect b="0" l="0" r="0" t="0"/>
            </a:stretch>
          </a:blipFill>
          <a:ln>
            <a:noFill/>
          </a:ln>
        </p:spPr>
      </p:sp>
      <p:sp>
        <p:nvSpPr>
          <p:cNvPr id="105" name="Google Shape;105;p13"/>
          <p:cNvSpPr/>
          <p:nvPr/>
        </p:nvSpPr>
        <p:spPr>
          <a:xfrm>
            <a:off x="1248227" y="734610"/>
            <a:ext cx="6647547" cy="3674281"/>
          </a:xfrm>
          <a:custGeom>
            <a:rect b="b" l="l" r="r" t="t"/>
            <a:pathLst>
              <a:path extrusionOk="0" h="7348561" w="13295093">
                <a:moveTo>
                  <a:pt x="0" y="0"/>
                </a:moveTo>
                <a:lnTo>
                  <a:pt x="13295094" y="0"/>
                </a:lnTo>
                <a:lnTo>
                  <a:pt x="13295094" y="7348560"/>
                </a:lnTo>
                <a:lnTo>
                  <a:pt x="0" y="7348560"/>
                </a:lnTo>
                <a:lnTo>
                  <a:pt x="0" y="0"/>
                </a:lnTo>
                <a:close/>
              </a:path>
            </a:pathLst>
          </a:custGeom>
          <a:blipFill rotWithShape="1">
            <a:blip r:embed="rId4">
              <a:alphaModFix/>
            </a:blip>
            <a:stretch>
              <a:fillRect b="0" l="0" r="0" t="0"/>
            </a:stretch>
          </a:blipFill>
          <a:ln>
            <a:noFill/>
          </a:ln>
        </p:spPr>
      </p:sp>
      <p:sp>
        <p:nvSpPr>
          <p:cNvPr id="106" name="Google Shape;106;p13"/>
          <p:cNvSpPr/>
          <p:nvPr/>
        </p:nvSpPr>
        <p:spPr>
          <a:xfrm>
            <a:off x="3377343" y="3582447"/>
            <a:ext cx="2547385" cy="1065270"/>
          </a:xfrm>
          <a:custGeom>
            <a:rect b="b" l="l" r="r" t="t"/>
            <a:pathLst>
              <a:path extrusionOk="0" h="2130540" w="5094769">
                <a:moveTo>
                  <a:pt x="0" y="0"/>
                </a:moveTo>
                <a:lnTo>
                  <a:pt x="5094770" y="0"/>
                </a:lnTo>
                <a:lnTo>
                  <a:pt x="5094770" y="2130540"/>
                </a:lnTo>
                <a:lnTo>
                  <a:pt x="0" y="2130540"/>
                </a:lnTo>
                <a:lnTo>
                  <a:pt x="0" y="0"/>
                </a:lnTo>
                <a:close/>
              </a:path>
            </a:pathLst>
          </a:custGeom>
          <a:blipFill rotWithShape="1">
            <a:blip r:embed="rId5">
              <a:alphaModFix/>
            </a:blip>
            <a:stretch>
              <a:fillRect b="0" l="0" r="0" t="0"/>
            </a:stretch>
          </a:blipFill>
          <a:ln>
            <a:noFill/>
          </a:ln>
        </p:spPr>
      </p:sp>
      <p:sp>
        <p:nvSpPr>
          <p:cNvPr id="107" name="Google Shape;107;p13"/>
          <p:cNvSpPr txBox="1"/>
          <p:nvPr/>
        </p:nvSpPr>
        <p:spPr>
          <a:xfrm>
            <a:off x="2084400" y="1131600"/>
            <a:ext cx="4885200" cy="2410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 sz="5800" u="none" cap="none" strike="noStrike">
                <a:solidFill>
                  <a:srgbClr val="000000"/>
                </a:solidFill>
                <a:latin typeface="Laila"/>
                <a:ea typeface="Laila"/>
                <a:cs typeface="Laila"/>
                <a:sym typeface="Laila"/>
              </a:rPr>
              <a:t>Angles</a:t>
            </a:r>
            <a:br>
              <a:rPr b="1" lang="en" sz="5800">
                <a:latin typeface="Laila"/>
                <a:ea typeface="Laila"/>
                <a:cs typeface="Laila"/>
                <a:sym typeface="Laila"/>
              </a:rPr>
            </a:br>
            <a:r>
              <a:rPr b="1" i="0" lang="en" sz="5800" u="none" cap="none" strike="noStrike">
                <a:solidFill>
                  <a:srgbClr val="000000"/>
                </a:solidFill>
                <a:latin typeface="Laila"/>
                <a:ea typeface="Laila"/>
                <a:cs typeface="Laila"/>
                <a:sym typeface="Laila"/>
              </a:rPr>
              <a:t>and their Measures</a:t>
            </a:r>
            <a:endParaRPr sz="700"/>
          </a:p>
        </p:txBody>
      </p:sp>
      <p:sp>
        <p:nvSpPr>
          <p:cNvPr id="108" name="Google Shape;108;p13"/>
          <p:cNvSpPr txBox="1"/>
          <p:nvPr/>
        </p:nvSpPr>
        <p:spPr>
          <a:xfrm>
            <a:off x="3935192" y="3940076"/>
            <a:ext cx="1431600" cy="816000"/>
          </a:xfrm>
          <a:prstGeom prst="rect">
            <a:avLst/>
          </a:prstGeom>
          <a:noFill/>
          <a:ln>
            <a:noFill/>
          </a:ln>
        </p:spPr>
        <p:txBody>
          <a:bodyPr anchorCtr="0" anchor="t" bIns="0" lIns="0" spcFirstLastPara="1" rIns="0" wrap="square" tIns="0">
            <a:spAutoFit/>
          </a:bodyPr>
          <a:lstStyle/>
          <a:p>
            <a:pPr indent="0" lvl="0" marL="0" marR="0" rtl="0" algn="ctr">
              <a:lnSpc>
                <a:spcPct val="129998"/>
              </a:lnSpc>
              <a:spcBef>
                <a:spcPts val="0"/>
              </a:spcBef>
              <a:spcAft>
                <a:spcPts val="0"/>
              </a:spcAft>
              <a:buNone/>
            </a:pPr>
            <a:r>
              <a:rPr b="0" i="0" lang="en" sz="2500" u="none" cap="none" strike="noStrike">
                <a:solidFill>
                  <a:srgbClr val="FEF006"/>
                </a:solidFill>
                <a:latin typeface="Kite One"/>
                <a:ea typeface="Kite One"/>
                <a:cs typeface="Kite One"/>
                <a:sym typeface="Kite One"/>
              </a:rPr>
              <a:t>Lesson 01</a:t>
            </a:r>
            <a:endParaRPr sz="700"/>
          </a:p>
          <a:p>
            <a:pPr indent="0" lvl="0" marL="0" marR="0" rtl="0" algn="ctr">
              <a:lnSpc>
                <a:spcPct val="129998"/>
              </a:lnSpc>
              <a:spcBef>
                <a:spcPts val="0"/>
              </a:spcBef>
              <a:spcAft>
                <a:spcPts val="0"/>
              </a:spcAft>
              <a:buNone/>
            </a:pPr>
            <a:r>
              <a:t/>
            </a:r>
            <a:endParaRPr b="0" i="0" sz="2500" u="none" cap="none" strike="noStrike">
              <a:solidFill>
                <a:srgbClr val="FEF006"/>
              </a:solidFill>
              <a:latin typeface="Kite One"/>
              <a:ea typeface="Kite One"/>
              <a:cs typeface="Kite One"/>
              <a:sym typeface="Kite One"/>
            </a:endParaRPr>
          </a:p>
        </p:txBody>
      </p:sp>
      <p:sp>
        <p:nvSpPr>
          <p:cNvPr id="109" name="Google Shape;109;p13"/>
          <p:cNvSpPr/>
          <p:nvPr/>
        </p:nvSpPr>
        <p:spPr>
          <a:xfrm flipH="1" rot="-1304144">
            <a:off x="7020661" y="3005139"/>
            <a:ext cx="1737264" cy="3501673"/>
          </a:xfrm>
          <a:custGeom>
            <a:rect b="b" l="l" r="r" t="t"/>
            <a:pathLst>
              <a:path extrusionOk="0" h="7003346" w="3474528">
                <a:moveTo>
                  <a:pt x="3474529" y="0"/>
                </a:moveTo>
                <a:lnTo>
                  <a:pt x="0" y="0"/>
                </a:lnTo>
                <a:lnTo>
                  <a:pt x="0" y="7003345"/>
                </a:lnTo>
                <a:lnTo>
                  <a:pt x="3474529" y="7003345"/>
                </a:lnTo>
                <a:lnTo>
                  <a:pt x="3474529" y="0"/>
                </a:lnTo>
                <a:close/>
              </a:path>
            </a:pathLst>
          </a:custGeom>
          <a:blipFill rotWithShape="1">
            <a:blip r:embed="rId6">
              <a:alphaModFix/>
            </a:blip>
            <a:stretch>
              <a:fillRect b="0" l="0" r="0" t="0"/>
            </a:stretch>
          </a:blipFill>
          <a:ln>
            <a:noFill/>
          </a:ln>
        </p:spPr>
      </p:sp>
      <p:sp>
        <p:nvSpPr>
          <p:cNvPr id="110" name="Google Shape;110;p13"/>
          <p:cNvSpPr/>
          <p:nvPr/>
        </p:nvSpPr>
        <p:spPr>
          <a:xfrm rot="-5009800">
            <a:off x="-1745994" y="3527992"/>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7">
              <a:alphaModFix/>
            </a:blip>
            <a:stretch>
              <a:fillRect b="0" l="0" r="0" t="0"/>
            </a:stretch>
          </a:blipFill>
          <a:ln>
            <a:noFill/>
          </a:ln>
        </p:spPr>
      </p:sp>
      <p:sp>
        <p:nvSpPr>
          <p:cNvPr id="111" name="Google Shape;111;p13"/>
          <p:cNvSpPr/>
          <p:nvPr/>
        </p:nvSpPr>
        <p:spPr>
          <a:xfrm rot="1539088">
            <a:off x="-1565495" y="-1070927"/>
            <a:ext cx="3587491" cy="23220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4BE6"/>
        </a:solidFill>
      </p:bgPr>
    </p:bg>
    <p:spTree>
      <p:nvGrpSpPr>
        <p:cNvPr id="115" name="Shape 115"/>
        <p:cNvGrpSpPr/>
        <p:nvPr/>
      </p:nvGrpSpPr>
      <p:grpSpPr>
        <a:xfrm>
          <a:off x="0" y="0"/>
          <a:ext cx="0" cy="0"/>
          <a:chOff x="0" y="0"/>
          <a:chExt cx="0" cy="0"/>
        </a:xfrm>
      </p:grpSpPr>
      <p:sp>
        <p:nvSpPr>
          <p:cNvPr id="116" name="Google Shape;116;p14"/>
          <p:cNvSpPr/>
          <p:nvPr/>
        </p:nvSpPr>
        <p:spPr>
          <a:xfrm>
            <a:off x="557042" y="280253"/>
            <a:ext cx="3700868" cy="4543476"/>
          </a:xfrm>
          <a:custGeom>
            <a:rect b="b" l="l" r="r" t="t"/>
            <a:pathLst>
              <a:path extrusionOk="0" h="9086951" w="7401735">
                <a:moveTo>
                  <a:pt x="0" y="0"/>
                </a:moveTo>
                <a:lnTo>
                  <a:pt x="7401734" y="0"/>
                </a:lnTo>
                <a:lnTo>
                  <a:pt x="7401734" y="9086951"/>
                </a:lnTo>
                <a:lnTo>
                  <a:pt x="0" y="9086951"/>
                </a:lnTo>
                <a:lnTo>
                  <a:pt x="0" y="0"/>
                </a:lnTo>
                <a:close/>
              </a:path>
            </a:pathLst>
          </a:custGeom>
          <a:blipFill rotWithShape="1">
            <a:blip r:embed="rId3">
              <a:alphaModFix/>
            </a:blip>
            <a:stretch>
              <a:fillRect b="0" l="0" r="0" t="0"/>
            </a:stretch>
          </a:blipFill>
          <a:ln>
            <a:noFill/>
          </a:ln>
        </p:spPr>
      </p:sp>
      <p:sp>
        <p:nvSpPr>
          <p:cNvPr id="117" name="Google Shape;117;p14"/>
          <p:cNvSpPr/>
          <p:nvPr/>
        </p:nvSpPr>
        <p:spPr>
          <a:xfrm>
            <a:off x="402987" y="157549"/>
            <a:ext cx="3700868" cy="4543476"/>
          </a:xfrm>
          <a:custGeom>
            <a:rect b="b" l="l" r="r" t="t"/>
            <a:pathLst>
              <a:path extrusionOk="0" h="9086951" w="7401735">
                <a:moveTo>
                  <a:pt x="0" y="0"/>
                </a:moveTo>
                <a:lnTo>
                  <a:pt x="7401734" y="0"/>
                </a:lnTo>
                <a:lnTo>
                  <a:pt x="7401734" y="9086951"/>
                </a:lnTo>
                <a:lnTo>
                  <a:pt x="0" y="9086951"/>
                </a:lnTo>
                <a:lnTo>
                  <a:pt x="0" y="0"/>
                </a:lnTo>
                <a:close/>
              </a:path>
            </a:pathLst>
          </a:custGeom>
          <a:blipFill rotWithShape="1">
            <a:blip r:embed="rId4">
              <a:alphaModFix/>
            </a:blip>
            <a:stretch>
              <a:fillRect b="0" l="0" r="0" t="0"/>
            </a:stretch>
          </a:blipFill>
          <a:ln>
            <a:noFill/>
          </a:ln>
        </p:spPr>
      </p:sp>
      <p:grpSp>
        <p:nvGrpSpPr>
          <p:cNvPr id="118" name="Google Shape;118;p14"/>
          <p:cNvGrpSpPr/>
          <p:nvPr/>
        </p:nvGrpSpPr>
        <p:grpSpPr>
          <a:xfrm>
            <a:off x="968792" y="1415613"/>
            <a:ext cx="2569259" cy="2769095"/>
            <a:chOff x="0" y="0"/>
            <a:chExt cx="6851356" cy="7384252"/>
          </a:xfrm>
        </p:grpSpPr>
        <p:sp>
          <p:nvSpPr>
            <p:cNvPr id="119" name="Google Shape;119;p14"/>
            <p:cNvSpPr/>
            <p:nvPr/>
          </p:nvSpPr>
          <p:spPr>
            <a:xfrm>
              <a:off x="0" y="0"/>
              <a:ext cx="6609903" cy="5840751"/>
            </a:xfrm>
            <a:custGeom>
              <a:rect b="b" l="l" r="r" t="t"/>
              <a:pathLst>
                <a:path extrusionOk="0" h="5840751" w="6609903">
                  <a:moveTo>
                    <a:pt x="0" y="0"/>
                  </a:moveTo>
                  <a:lnTo>
                    <a:pt x="6609903" y="0"/>
                  </a:lnTo>
                  <a:lnTo>
                    <a:pt x="6609903" y="5840751"/>
                  </a:lnTo>
                  <a:lnTo>
                    <a:pt x="0" y="5840751"/>
                  </a:lnTo>
                  <a:lnTo>
                    <a:pt x="0" y="0"/>
                  </a:lnTo>
                  <a:close/>
                </a:path>
              </a:pathLst>
            </a:custGeom>
            <a:blipFill rotWithShape="1">
              <a:blip r:embed="rId5">
                <a:alphaModFix/>
              </a:blip>
              <a:stretch>
                <a:fillRect b="0" l="0" r="0" t="0"/>
              </a:stretch>
            </a:blipFill>
            <a:ln>
              <a:noFill/>
            </a:ln>
          </p:spPr>
        </p:sp>
        <p:sp>
          <p:nvSpPr>
            <p:cNvPr id="120" name="Google Shape;120;p14"/>
            <p:cNvSpPr/>
            <p:nvPr/>
          </p:nvSpPr>
          <p:spPr>
            <a:xfrm rot="-8403053">
              <a:off x="531003" y="5929657"/>
              <a:ext cx="2020132" cy="912507"/>
            </a:xfrm>
            <a:custGeom>
              <a:rect b="b" l="l" r="r" t="t"/>
              <a:pathLst>
                <a:path extrusionOk="0" h="912507" w="2020132">
                  <a:moveTo>
                    <a:pt x="0" y="0"/>
                  </a:moveTo>
                  <a:lnTo>
                    <a:pt x="2020132" y="0"/>
                  </a:lnTo>
                  <a:lnTo>
                    <a:pt x="2020132" y="912507"/>
                  </a:lnTo>
                  <a:lnTo>
                    <a:pt x="0" y="912507"/>
                  </a:lnTo>
                  <a:lnTo>
                    <a:pt x="0" y="0"/>
                  </a:lnTo>
                  <a:close/>
                </a:path>
              </a:pathLst>
            </a:custGeom>
            <a:blipFill rotWithShape="1">
              <a:blip r:embed="rId6">
                <a:alphaModFix/>
              </a:blip>
              <a:stretch>
                <a:fillRect b="0" l="0" r="0" t="0"/>
              </a:stretch>
            </a:blipFill>
            <a:ln>
              <a:noFill/>
            </a:ln>
          </p:spPr>
        </p:sp>
        <p:sp>
          <p:nvSpPr>
            <p:cNvPr id="121" name="Google Shape;121;p14"/>
            <p:cNvSpPr txBox="1"/>
            <p:nvPr/>
          </p:nvSpPr>
          <p:spPr>
            <a:xfrm>
              <a:off x="4817236" y="2317880"/>
              <a:ext cx="2034120" cy="847058"/>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000000"/>
                  </a:solidFill>
                  <a:latin typeface="Nunito"/>
                  <a:ea typeface="Nunito"/>
                  <a:cs typeface="Nunito"/>
                  <a:sym typeface="Nunito"/>
                </a:rPr>
                <a:t>rays</a:t>
              </a:r>
              <a:endParaRPr sz="700"/>
            </a:p>
          </p:txBody>
        </p:sp>
        <p:cxnSp>
          <p:nvCxnSpPr>
            <p:cNvPr id="122" name="Google Shape;122;p14"/>
            <p:cNvCxnSpPr/>
            <p:nvPr/>
          </p:nvCxnSpPr>
          <p:spPr>
            <a:xfrm rot="10800000">
              <a:off x="3304952" y="929526"/>
              <a:ext cx="1902472" cy="1277217"/>
            </a:xfrm>
            <a:prstGeom prst="straightConnector1">
              <a:avLst/>
            </a:prstGeom>
            <a:noFill/>
            <a:ln cap="flat" cmpd="sng" w="85650">
              <a:solidFill>
                <a:srgbClr val="000000"/>
              </a:solidFill>
              <a:prstDash val="solid"/>
              <a:round/>
              <a:headEnd len="sm" w="sm" type="none"/>
              <a:tailEnd len="med" w="med" type="stealth"/>
            </a:ln>
          </p:spPr>
        </p:cxnSp>
        <p:cxnSp>
          <p:nvCxnSpPr>
            <p:cNvPr id="123" name="Google Shape;123;p14"/>
            <p:cNvCxnSpPr/>
            <p:nvPr/>
          </p:nvCxnSpPr>
          <p:spPr>
            <a:xfrm flipH="1">
              <a:off x="4808506" y="3472812"/>
              <a:ext cx="1152029" cy="1814432"/>
            </a:xfrm>
            <a:prstGeom prst="straightConnector1">
              <a:avLst/>
            </a:prstGeom>
            <a:noFill/>
            <a:ln cap="flat" cmpd="sng" w="85650">
              <a:solidFill>
                <a:srgbClr val="000000"/>
              </a:solidFill>
              <a:prstDash val="solid"/>
              <a:round/>
              <a:headEnd len="sm" w="sm" type="none"/>
              <a:tailEnd len="med" w="med" type="stealth"/>
            </a:ln>
          </p:spPr>
        </p:cxnSp>
        <p:sp>
          <p:nvSpPr>
            <p:cNvPr id="124" name="Google Shape;124;p14"/>
            <p:cNvSpPr txBox="1"/>
            <p:nvPr/>
          </p:nvSpPr>
          <p:spPr>
            <a:xfrm>
              <a:off x="2528342" y="6211260"/>
              <a:ext cx="2122970" cy="847058"/>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000000"/>
                  </a:solidFill>
                  <a:latin typeface="Nunito"/>
                  <a:ea typeface="Nunito"/>
                  <a:cs typeface="Nunito"/>
                  <a:sym typeface="Nunito"/>
                </a:rPr>
                <a:t>vertex</a:t>
              </a:r>
              <a:endParaRPr sz="700"/>
            </a:p>
          </p:txBody>
        </p:sp>
        <p:sp>
          <p:nvSpPr>
            <p:cNvPr id="125" name="Google Shape;125;p14"/>
            <p:cNvSpPr txBox="1"/>
            <p:nvPr/>
          </p:nvSpPr>
          <p:spPr>
            <a:xfrm>
              <a:off x="1056859" y="4467749"/>
              <a:ext cx="1129234" cy="847058"/>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000000"/>
                  </a:solidFill>
                  <a:latin typeface="Nunito"/>
                  <a:ea typeface="Nunito"/>
                  <a:cs typeface="Nunito"/>
                  <a:sym typeface="Nunito"/>
                </a:rPr>
                <a:t>60º</a:t>
              </a:r>
              <a:endParaRPr sz="700"/>
            </a:p>
          </p:txBody>
        </p:sp>
      </p:grpSp>
      <p:sp>
        <p:nvSpPr>
          <p:cNvPr id="126" name="Google Shape;126;p14"/>
          <p:cNvSpPr txBox="1"/>
          <p:nvPr/>
        </p:nvSpPr>
        <p:spPr>
          <a:xfrm>
            <a:off x="4814124" y="1398658"/>
            <a:ext cx="3891300" cy="178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800" u="none" cap="none" strike="noStrike">
                <a:solidFill>
                  <a:srgbClr val="000000"/>
                </a:solidFill>
                <a:latin typeface="Laila"/>
                <a:ea typeface="Laila"/>
                <a:cs typeface="Laila"/>
                <a:sym typeface="Laila"/>
              </a:rPr>
              <a:t>What are angles?</a:t>
            </a:r>
            <a:endParaRPr sz="700"/>
          </a:p>
        </p:txBody>
      </p:sp>
      <p:sp>
        <p:nvSpPr>
          <p:cNvPr id="127" name="Google Shape;127;p14"/>
          <p:cNvSpPr/>
          <p:nvPr/>
        </p:nvSpPr>
        <p:spPr>
          <a:xfrm flipH="1" rot="-1304144">
            <a:off x="8453174" y="-593644"/>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7">
              <a:alphaModFix/>
            </a:blip>
            <a:stretch>
              <a:fillRect b="0" l="0" r="0" t="0"/>
            </a:stretch>
          </a:blipFill>
          <a:ln>
            <a:noFill/>
          </a:ln>
        </p:spPr>
      </p:sp>
      <p:sp>
        <p:nvSpPr>
          <p:cNvPr id="128" name="Google Shape;128;p14"/>
          <p:cNvSpPr/>
          <p:nvPr/>
        </p:nvSpPr>
        <p:spPr>
          <a:xfrm rot="-5009800">
            <a:off x="5705127" y="3852991"/>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8">
              <a:alphaModFix/>
            </a:blip>
            <a:stretch>
              <a:fillRect b="0" l="0" r="0" t="0"/>
            </a:stretch>
          </a:blipFill>
          <a:ln>
            <a:noFill/>
          </a:ln>
        </p:spPr>
      </p:sp>
      <p:sp>
        <p:nvSpPr>
          <p:cNvPr id="129" name="Google Shape;129;p14"/>
          <p:cNvSpPr/>
          <p:nvPr/>
        </p:nvSpPr>
        <p:spPr>
          <a:xfrm rot="1539088">
            <a:off x="3509901" y="-2015599"/>
            <a:ext cx="3587491" cy="2322085"/>
          </a:xfrm>
          <a:custGeom>
            <a:rect b="b" l="l" r="r" t="t"/>
            <a:pathLst>
              <a:path extrusionOk="0" h="4644170" w="7174981">
                <a:moveTo>
                  <a:pt x="0" y="0"/>
                </a:moveTo>
                <a:lnTo>
                  <a:pt x="7174981" y="0"/>
                </a:lnTo>
                <a:lnTo>
                  <a:pt x="7174981" y="4644170"/>
                </a:lnTo>
                <a:lnTo>
                  <a:pt x="0" y="4644170"/>
                </a:lnTo>
                <a:lnTo>
                  <a:pt x="0" y="0"/>
                </a:lnTo>
                <a:close/>
              </a:path>
            </a:pathLst>
          </a:custGeom>
          <a:blipFill rotWithShape="1">
            <a:blip r:embed="rId9">
              <a:alphaModFix/>
            </a:blip>
            <a:stretch>
              <a:fillRect b="0" l="0" r="0" t="0"/>
            </a:stretch>
          </a:blipFill>
          <a:ln>
            <a:noFill/>
          </a:ln>
        </p:spPr>
      </p:sp>
      <p:sp>
        <p:nvSpPr>
          <p:cNvPr id="130" name="Google Shape;130;p14"/>
          <p:cNvSpPr txBox="1"/>
          <p:nvPr/>
        </p:nvSpPr>
        <p:spPr>
          <a:xfrm>
            <a:off x="4814124" y="3349005"/>
            <a:ext cx="1739100" cy="80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FFFFFF"/>
                </a:solidFill>
                <a:latin typeface="Kite One"/>
                <a:ea typeface="Kite One"/>
                <a:cs typeface="Kite One"/>
                <a:sym typeface="Kite One"/>
              </a:rPr>
              <a:t>Formed when two rays or line segments meet at a common endpoint called vertex.</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FBFF"/>
        </a:solidFill>
      </p:bgPr>
    </p:bg>
    <p:spTree>
      <p:nvGrpSpPr>
        <p:cNvPr id="134" name="Shape 134"/>
        <p:cNvGrpSpPr/>
        <p:nvPr/>
      </p:nvGrpSpPr>
      <p:grpSpPr>
        <a:xfrm>
          <a:off x="0" y="0"/>
          <a:ext cx="0" cy="0"/>
          <a:chOff x="0" y="0"/>
          <a:chExt cx="0" cy="0"/>
        </a:xfrm>
      </p:grpSpPr>
      <p:sp>
        <p:nvSpPr>
          <p:cNvPr id="135" name="Google Shape;135;p15"/>
          <p:cNvSpPr/>
          <p:nvPr/>
        </p:nvSpPr>
        <p:spPr>
          <a:xfrm>
            <a:off x="2371486" y="2095399"/>
            <a:ext cx="4649658" cy="4956031"/>
          </a:xfrm>
          <a:custGeom>
            <a:rect b="b" l="l" r="r" t="t"/>
            <a:pathLst>
              <a:path extrusionOk="0" h="9912062" w="9299316">
                <a:moveTo>
                  <a:pt x="0" y="0"/>
                </a:moveTo>
                <a:lnTo>
                  <a:pt x="9299316" y="0"/>
                </a:lnTo>
                <a:lnTo>
                  <a:pt x="9299316" y="9912062"/>
                </a:lnTo>
                <a:lnTo>
                  <a:pt x="0" y="9912062"/>
                </a:lnTo>
                <a:lnTo>
                  <a:pt x="0" y="0"/>
                </a:lnTo>
                <a:close/>
              </a:path>
            </a:pathLst>
          </a:custGeom>
          <a:blipFill rotWithShape="1">
            <a:blip r:embed="rId3">
              <a:alphaModFix/>
            </a:blip>
            <a:stretch>
              <a:fillRect b="0" l="0" r="0" t="0"/>
            </a:stretch>
          </a:blipFill>
          <a:ln>
            <a:noFill/>
          </a:ln>
        </p:spPr>
      </p:sp>
      <p:sp>
        <p:nvSpPr>
          <p:cNvPr id="136" name="Google Shape;136;p15"/>
          <p:cNvSpPr/>
          <p:nvPr/>
        </p:nvSpPr>
        <p:spPr>
          <a:xfrm>
            <a:off x="2247171" y="2258563"/>
            <a:ext cx="4649658" cy="4956031"/>
          </a:xfrm>
          <a:custGeom>
            <a:rect b="b" l="l" r="r" t="t"/>
            <a:pathLst>
              <a:path extrusionOk="0" h="9912062" w="9299316">
                <a:moveTo>
                  <a:pt x="0" y="0"/>
                </a:moveTo>
                <a:lnTo>
                  <a:pt x="9299316" y="0"/>
                </a:lnTo>
                <a:lnTo>
                  <a:pt x="9299316" y="9912062"/>
                </a:lnTo>
                <a:lnTo>
                  <a:pt x="0" y="9912062"/>
                </a:lnTo>
                <a:lnTo>
                  <a:pt x="0" y="0"/>
                </a:lnTo>
                <a:close/>
              </a:path>
            </a:pathLst>
          </a:custGeom>
          <a:blipFill rotWithShape="1">
            <a:blip r:embed="rId4">
              <a:alphaModFix/>
            </a:blip>
            <a:stretch>
              <a:fillRect b="0" l="0" r="0" t="0"/>
            </a:stretch>
          </a:blipFill>
          <a:ln>
            <a:noFill/>
          </a:ln>
        </p:spPr>
      </p:sp>
      <p:sp>
        <p:nvSpPr>
          <p:cNvPr id="137" name="Google Shape;137;p15"/>
          <p:cNvSpPr/>
          <p:nvPr/>
        </p:nvSpPr>
        <p:spPr>
          <a:xfrm>
            <a:off x="2628054" y="2463332"/>
            <a:ext cx="3887894" cy="2516528"/>
          </a:xfrm>
          <a:custGeom>
            <a:rect b="b" l="l" r="r" t="t"/>
            <a:pathLst>
              <a:path extrusionOk="0" h="5033055" w="7775787">
                <a:moveTo>
                  <a:pt x="0" y="0"/>
                </a:moveTo>
                <a:lnTo>
                  <a:pt x="7775786" y="0"/>
                </a:lnTo>
                <a:lnTo>
                  <a:pt x="7775786" y="5033055"/>
                </a:lnTo>
                <a:lnTo>
                  <a:pt x="0" y="5033055"/>
                </a:lnTo>
                <a:lnTo>
                  <a:pt x="0" y="0"/>
                </a:lnTo>
                <a:close/>
              </a:path>
            </a:pathLst>
          </a:custGeom>
          <a:blipFill rotWithShape="1">
            <a:blip r:embed="rId5">
              <a:alphaModFix/>
            </a:blip>
            <a:stretch>
              <a:fillRect b="0" l="0" r="0" t="0"/>
            </a:stretch>
          </a:blipFill>
          <a:ln>
            <a:noFill/>
          </a:ln>
        </p:spPr>
      </p:sp>
      <p:sp>
        <p:nvSpPr>
          <p:cNvPr id="138" name="Google Shape;138;p15"/>
          <p:cNvSpPr txBox="1"/>
          <p:nvPr/>
        </p:nvSpPr>
        <p:spPr>
          <a:xfrm>
            <a:off x="427144" y="446325"/>
            <a:ext cx="82896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5000" u="none" cap="none" strike="noStrike">
                <a:solidFill>
                  <a:srgbClr val="000000"/>
                </a:solidFill>
                <a:latin typeface="Laila"/>
                <a:ea typeface="Laila"/>
                <a:cs typeface="Laila"/>
                <a:sym typeface="Laila"/>
              </a:rPr>
              <a:t>How to measure an angle using a protractor? </a:t>
            </a:r>
            <a:endParaRPr sz="700"/>
          </a:p>
        </p:txBody>
      </p:sp>
      <p:sp>
        <p:nvSpPr>
          <p:cNvPr id="139" name="Google Shape;139;p15"/>
          <p:cNvSpPr/>
          <p:nvPr/>
        </p:nvSpPr>
        <p:spPr>
          <a:xfrm rot="6907602">
            <a:off x="-38363" y="970460"/>
            <a:ext cx="1105427" cy="2576206"/>
          </a:xfrm>
          <a:custGeom>
            <a:rect b="b" l="l" r="r" t="t"/>
            <a:pathLst>
              <a:path extrusionOk="0" h="5152412" w="2210853">
                <a:moveTo>
                  <a:pt x="0" y="0"/>
                </a:moveTo>
                <a:lnTo>
                  <a:pt x="2210854" y="0"/>
                </a:lnTo>
                <a:lnTo>
                  <a:pt x="2210854" y="5152412"/>
                </a:lnTo>
                <a:lnTo>
                  <a:pt x="0" y="5152412"/>
                </a:lnTo>
                <a:lnTo>
                  <a:pt x="0" y="0"/>
                </a:lnTo>
                <a:close/>
              </a:path>
            </a:pathLst>
          </a:custGeom>
          <a:blipFill rotWithShape="1">
            <a:blip r:embed="rId6">
              <a:alphaModFix/>
            </a:blip>
            <a:stretch>
              <a:fillRect b="0" l="0" r="0" t="0"/>
            </a:stretch>
          </a:blipFill>
          <a:ln>
            <a:noFill/>
          </a:ln>
        </p:spPr>
      </p:sp>
      <p:sp>
        <p:nvSpPr>
          <p:cNvPr id="140" name="Google Shape;140;p15"/>
          <p:cNvSpPr/>
          <p:nvPr/>
        </p:nvSpPr>
        <p:spPr>
          <a:xfrm rot="-867443">
            <a:off x="7734488" y="3691757"/>
            <a:ext cx="1105426" cy="2576206"/>
          </a:xfrm>
          <a:custGeom>
            <a:rect b="b" l="l" r="r" t="t"/>
            <a:pathLst>
              <a:path extrusionOk="0" h="5152412" w="2210853">
                <a:moveTo>
                  <a:pt x="0" y="0"/>
                </a:moveTo>
                <a:lnTo>
                  <a:pt x="2210853" y="0"/>
                </a:lnTo>
                <a:lnTo>
                  <a:pt x="2210853" y="5152412"/>
                </a:lnTo>
                <a:lnTo>
                  <a:pt x="0" y="5152412"/>
                </a:lnTo>
                <a:lnTo>
                  <a:pt x="0" y="0"/>
                </a:lnTo>
                <a:close/>
              </a:path>
            </a:pathLst>
          </a:custGeom>
          <a:blipFill rotWithShape="1">
            <a:blip r:embed="rId6">
              <a:alphaModFix/>
            </a:blip>
            <a:stretch>
              <a:fillRect b="0" l="0" r="0" t="0"/>
            </a:stretch>
          </a:blipFill>
          <a:ln>
            <a:noFill/>
          </a:ln>
        </p:spPr>
      </p:sp>
      <p:sp>
        <p:nvSpPr>
          <p:cNvPr id="141" name="Google Shape;141;p15"/>
          <p:cNvSpPr/>
          <p:nvPr/>
        </p:nvSpPr>
        <p:spPr>
          <a:xfrm rot="7975232">
            <a:off x="7249602" y="1210805"/>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7">
              <a:alphaModFix/>
            </a:blip>
            <a:stretch>
              <a:fillRect b="0" l="0" r="0" t="0"/>
            </a:stretch>
          </a:blipFill>
          <a:ln>
            <a:noFill/>
          </a:ln>
        </p:spPr>
      </p:sp>
      <p:sp>
        <p:nvSpPr>
          <p:cNvPr id="142" name="Google Shape;142;p15"/>
          <p:cNvSpPr/>
          <p:nvPr/>
        </p:nvSpPr>
        <p:spPr>
          <a:xfrm rot="-1688360">
            <a:off x="-1828800" y="3211089"/>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FBFF"/>
        </a:solidFill>
      </p:bgPr>
    </p:bg>
    <p:spTree>
      <p:nvGrpSpPr>
        <p:cNvPr id="146" name="Shape 146"/>
        <p:cNvGrpSpPr/>
        <p:nvPr/>
      </p:nvGrpSpPr>
      <p:grpSpPr>
        <a:xfrm>
          <a:off x="0" y="0"/>
          <a:ext cx="0" cy="0"/>
          <a:chOff x="0" y="0"/>
          <a:chExt cx="0" cy="0"/>
        </a:xfrm>
      </p:grpSpPr>
      <p:grpSp>
        <p:nvGrpSpPr>
          <p:cNvPr id="147" name="Google Shape;147;p16"/>
          <p:cNvGrpSpPr/>
          <p:nvPr/>
        </p:nvGrpSpPr>
        <p:grpSpPr>
          <a:xfrm>
            <a:off x="1374676" y="772308"/>
            <a:ext cx="6394648" cy="6857066"/>
            <a:chOff x="0" y="0"/>
            <a:chExt cx="17052394" cy="18285508"/>
          </a:xfrm>
        </p:grpSpPr>
        <p:sp>
          <p:nvSpPr>
            <p:cNvPr id="148" name="Google Shape;148;p16"/>
            <p:cNvSpPr/>
            <p:nvPr/>
          </p:nvSpPr>
          <p:spPr>
            <a:xfrm>
              <a:off x="444046" y="0"/>
              <a:ext cx="16608348" cy="17702697"/>
            </a:xfrm>
            <a:custGeom>
              <a:rect b="b" l="l" r="r" t="t"/>
              <a:pathLst>
                <a:path extrusionOk="0" h="17702697" w="16608348">
                  <a:moveTo>
                    <a:pt x="0" y="0"/>
                  </a:moveTo>
                  <a:lnTo>
                    <a:pt x="16608349" y="0"/>
                  </a:lnTo>
                  <a:lnTo>
                    <a:pt x="16608349" y="17702697"/>
                  </a:lnTo>
                  <a:lnTo>
                    <a:pt x="0" y="17702697"/>
                  </a:lnTo>
                  <a:lnTo>
                    <a:pt x="0" y="0"/>
                  </a:lnTo>
                  <a:close/>
                </a:path>
              </a:pathLst>
            </a:custGeom>
            <a:blipFill rotWithShape="1">
              <a:blip r:embed="rId3">
                <a:alphaModFix/>
              </a:blip>
              <a:stretch>
                <a:fillRect b="0" l="0" r="0" t="0"/>
              </a:stretch>
            </a:blipFill>
            <a:ln>
              <a:noFill/>
            </a:ln>
          </p:spPr>
        </p:sp>
        <p:sp>
          <p:nvSpPr>
            <p:cNvPr id="149" name="Google Shape;149;p16"/>
            <p:cNvSpPr/>
            <p:nvPr/>
          </p:nvSpPr>
          <p:spPr>
            <a:xfrm>
              <a:off x="0" y="582811"/>
              <a:ext cx="16608348" cy="17702697"/>
            </a:xfrm>
            <a:custGeom>
              <a:rect b="b" l="l" r="r" t="t"/>
              <a:pathLst>
                <a:path extrusionOk="0" h="17702697" w="16608348">
                  <a:moveTo>
                    <a:pt x="0" y="0"/>
                  </a:moveTo>
                  <a:lnTo>
                    <a:pt x="16608348" y="0"/>
                  </a:lnTo>
                  <a:lnTo>
                    <a:pt x="16608348" y="17702697"/>
                  </a:lnTo>
                  <a:lnTo>
                    <a:pt x="0" y="17702697"/>
                  </a:lnTo>
                  <a:lnTo>
                    <a:pt x="0" y="0"/>
                  </a:lnTo>
                  <a:close/>
                </a:path>
              </a:pathLst>
            </a:custGeom>
            <a:blipFill rotWithShape="1">
              <a:blip r:embed="rId4">
                <a:alphaModFix/>
              </a:blip>
              <a:stretch>
                <a:fillRect b="0" l="0" r="0" t="0"/>
              </a:stretch>
            </a:blipFill>
            <a:ln>
              <a:noFill/>
            </a:ln>
          </p:spPr>
        </p:sp>
      </p:grpSp>
      <p:sp>
        <p:nvSpPr>
          <p:cNvPr id="150" name="Google Shape;150;p16"/>
          <p:cNvSpPr/>
          <p:nvPr/>
        </p:nvSpPr>
        <p:spPr>
          <a:xfrm>
            <a:off x="1532765" y="1199636"/>
            <a:ext cx="5876939" cy="3141491"/>
          </a:xfrm>
          <a:custGeom>
            <a:rect b="b" l="l" r="r" t="t"/>
            <a:pathLst>
              <a:path extrusionOk="0" h="6282981" w="11753877">
                <a:moveTo>
                  <a:pt x="0" y="0"/>
                </a:moveTo>
                <a:lnTo>
                  <a:pt x="11753876" y="0"/>
                </a:lnTo>
                <a:lnTo>
                  <a:pt x="11753876" y="6282981"/>
                </a:lnTo>
                <a:lnTo>
                  <a:pt x="0" y="6282981"/>
                </a:lnTo>
                <a:lnTo>
                  <a:pt x="0" y="0"/>
                </a:lnTo>
                <a:close/>
              </a:path>
            </a:pathLst>
          </a:custGeom>
          <a:blipFill rotWithShape="1">
            <a:blip r:embed="rId5">
              <a:alphaModFix/>
            </a:blip>
            <a:stretch>
              <a:fillRect b="0" l="0" r="0" t="0"/>
            </a:stretch>
          </a:blipFill>
          <a:ln>
            <a:noFill/>
          </a:ln>
        </p:spPr>
      </p:sp>
      <p:sp>
        <p:nvSpPr>
          <p:cNvPr id="151" name="Google Shape;151;p16"/>
          <p:cNvSpPr/>
          <p:nvPr/>
        </p:nvSpPr>
        <p:spPr>
          <a:xfrm>
            <a:off x="6217126" y="-828697"/>
            <a:ext cx="2549964" cy="3202010"/>
          </a:xfrm>
          <a:custGeom>
            <a:rect b="b" l="l" r="r" t="t"/>
            <a:pathLst>
              <a:path extrusionOk="0" h="6404020" w="5099929">
                <a:moveTo>
                  <a:pt x="0" y="0"/>
                </a:moveTo>
                <a:lnTo>
                  <a:pt x="5099928" y="0"/>
                </a:lnTo>
                <a:lnTo>
                  <a:pt x="5099928" y="6404020"/>
                </a:lnTo>
                <a:lnTo>
                  <a:pt x="0" y="6404020"/>
                </a:lnTo>
                <a:lnTo>
                  <a:pt x="0" y="0"/>
                </a:lnTo>
                <a:close/>
              </a:path>
            </a:pathLst>
          </a:custGeom>
          <a:blipFill rotWithShape="1">
            <a:blip r:embed="rId6">
              <a:alphaModFix/>
            </a:blip>
            <a:stretch>
              <a:fillRect b="0" l="0" r="0" t="0"/>
            </a:stretch>
          </a:blipFill>
          <a:ln>
            <a:noFill/>
          </a:ln>
        </p:spPr>
      </p:sp>
      <p:sp>
        <p:nvSpPr>
          <p:cNvPr id="152" name="Google Shape;152;p16"/>
          <p:cNvSpPr txBox="1"/>
          <p:nvPr/>
        </p:nvSpPr>
        <p:spPr>
          <a:xfrm>
            <a:off x="6328233" y="1021377"/>
            <a:ext cx="2327700" cy="78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700" u="none" cap="none" strike="noStrike">
                <a:solidFill>
                  <a:srgbClr val="000000"/>
                </a:solidFill>
                <a:latin typeface="Kite One"/>
                <a:ea typeface="Kite One"/>
                <a:cs typeface="Kite One"/>
                <a:sym typeface="Kite One"/>
              </a:rPr>
              <a:t>Place the protractor's center point at the angle's vertex.</a:t>
            </a:r>
            <a:endParaRPr sz="700"/>
          </a:p>
        </p:txBody>
      </p:sp>
      <p:sp>
        <p:nvSpPr>
          <p:cNvPr id="153" name="Google Shape;153;p16"/>
          <p:cNvSpPr txBox="1"/>
          <p:nvPr/>
        </p:nvSpPr>
        <p:spPr>
          <a:xfrm>
            <a:off x="6686774" y="323669"/>
            <a:ext cx="1610666" cy="514474"/>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rPr b="1" i="0" lang="en" sz="3600" u="none" cap="none" strike="noStrike">
                <a:solidFill>
                  <a:srgbClr val="000000"/>
                </a:solidFill>
                <a:latin typeface="Laila"/>
                <a:ea typeface="Laila"/>
                <a:cs typeface="Laila"/>
                <a:sym typeface="Laila"/>
              </a:rPr>
              <a:t>Step 1:</a:t>
            </a:r>
            <a:endParaRPr sz="700"/>
          </a:p>
        </p:txBody>
      </p:sp>
      <p:cxnSp>
        <p:nvCxnSpPr>
          <p:cNvPr id="154" name="Google Shape;154;p16"/>
          <p:cNvCxnSpPr/>
          <p:nvPr/>
        </p:nvCxnSpPr>
        <p:spPr>
          <a:xfrm rot="10800000">
            <a:off x="4423146" y="4408085"/>
            <a:ext cx="0" cy="588003"/>
          </a:xfrm>
          <a:prstGeom prst="straightConnector1">
            <a:avLst/>
          </a:prstGeom>
          <a:noFill/>
          <a:ln cap="rnd" cmpd="sng" w="95250">
            <a:solidFill>
              <a:srgbClr val="000000"/>
            </a:solidFill>
            <a:prstDash val="solid"/>
            <a:round/>
            <a:headEnd len="sm" w="sm" type="none"/>
            <a:tailEnd len="med" w="med" type="stealth"/>
          </a:ln>
        </p:spPr>
      </p:cxnSp>
      <p:sp>
        <p:nvSpPr>
          <p:cNvPr id="155" name="Google Shape;155;p16"/>
          <p:cNvSpPr/>
          <p:nvPr/>
        </p:nvSpPr>
        <p:spPr>
          <a:xfrm rot="10800000">
            <a:off x="1019486" y="3998291"/>
            <a:ext cx="3491843" cy="342836"/>
          </a:xfrm>
          <a:custGeom>
            <a:rect b="b" l="l" r="r" t="t"/>
            <a:pathLst>
              <a:path extrusionOk="0" h="685671" w="6983685">
                <a:moveTo>
                  <a:pt x="0" y="0"/>
                </a:moveTo>
                <a:lnTo>
                  <a:pt x="6983685" y="0"/>
                </a:lnTo>
                <a:lnTo>
                  <a:pt x="6983685" y="685671"/>
                </a:lnTo>
                <a:lnTo>
                  <a:pt x="0" y="685671"/>
                </a:lnTo>
                <a:lnTo>
                  <a:pt x="0" y="0"/>
                </a:lnTo>
                <a:close/>
              </a:path>
            </a:pathLst>
          </a:custGeom>
          <a:blipFill rotWithShape="1">
            <a:blip r:embed="rId7">
              <a:alphaModFix/>
            </a:blip>
            <a:stretch>
              <a:fillRect b="0" l="0" r="0" t="0"/>
            </a:stretch>
          </a:blipFill>
          <a:ln>
            <a:noFill/>
          </a:ln>
        </p:spPr>
      </p:sp>
      <p:sp>
        <p:nvSpPr>
          <p:cNvPr id="156" name="Google Shape;156;p16"/>
          <p:cNvSpPr/>
          <p:nvPr/>
        </p:nvSpPr>
        <p:spPr>
          <a:xfrm rot="-9010512">
            <a:off x="1250157" y="3169450"/>
            <a:ext cx="3491842" cy="342836"/>
          </a:xfrm>
          <a:custGeom>
            <a:rect b="b" l="l" r="r" t="t"/>
            <a:pathLst>
              <a:path extrusionOk="0" h="685671" w="6983685">
                <a:moveTo>
                  <a:pt x="0" y="0"/>
                </a:moveTo>
                <a:lnTo>
                  <a:pt x="6983685" y="0"/>
                </a:lnTo>
                <a:lnTo>
                  <a:pt x="6983685" y="685671"/>
                </a:lnTo>
                <a:lnTo>
                  <a:pt x="0" y="685671"/>
                </a:lnTo>
                <a:lnTo>
                  <a:pt x="0" y="0"/>
                </a:lnTo>
                <a:close/>
              </a:path>
            </a:pathLst>
          </a:custGeom>
          <a:blipFill rotWithShape="1">
            <a:blip r:embed="rId7">
              <a:alphaModFix/>
            </a:blip>
            <a:stretch>
              <a:fillRect b="0" l="0" r="0" t="0"/>
            </a:stretch>
          </a:blipFill>
          <a:ln>
            <a:noFill/>
          </a:ln>
        </p:spPr>
      </p:sp>
      <p:grpSp>
        <p:nvGrpSpPr>
          <p:cNvPr id="157" name="Google Shape;157;p16"/>
          <p:cNvGrpSpPr/>
          <p:nvPr/>
        </p:nvGrpSpPr>
        <p:grpSpPr>
          <a:xfrm>
            <a:off x="4262728" y="3995482"/>
            <a:ext cx="320835" cy="320835"/>
            <a:chOff x="0" y="0"/>
            <a:chExt cx="812800" cy="812800"/>
          </a:xfrm>
        </p:grpSpPr>
        <p:sp>
          <p:nvSpPr>
            <p:cNvPr id="158" name="Google Shape;1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619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9" name="Google Shape;159;p16"/>
            <p:cNvSpPr txBox="1"/>
            <p:nvPr/>
          </p:nvSpPr>
          <p:spPr>
            <a:xfrm>
              <a:off x="76200" y="28575"/>
              <a:ext cx="660400" cy="708025"/>
            </a:xfrm>
            <a:prstGeom prst="rect">
              <a:avLst/>
            </a:prstGeom>
            <a:noFill/>
            <a:ln>
              <a:noFill/>
            </a:ln>
          </p:spPr>
          <p:txBody>
            <a:bodyPr anchorCtr="0" anchor="ctr" bIns="132750" lIns="132750" spcFirstLastPara="1" rIns="132750" wrap="square" tIns="132750">
              <a:noAutofit/>
            </a:bodyPr>
            <a:lstStyle/>
            <a:p>
              <a:pPr indent="0" lvl="0" marL="0" marR="0" rtl="0" algn="ctr">
                <a:lnSpc>
                  <a:spcPct val="94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0" name="Google Shape;160;p16"/>
          <p:cNvSpPr/>
          <p:nvPr/>
        </p:nvSpPr>
        <p:spPr>
          <a:xfrm flipH="1" rot="4282524">
            <a:off x="-39784" y="-426415"/>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8">
              <a:alphaModFix/>
            </a:blip>
            <a:stretch>
              <a:fillRect b="0" l="0" r="0" t="0"/>
            </a:stretch>
          </a:blipFill>
          <a:ln>
            <a:noFill/>
          </a:ln>
        </p:spPr>
      </p:sp>
      <p:sp>
        <p:nvSpPr>
          <p:cNvPr id="161" name="Google Shape;161;p16"/>
          <p:cNvSpPr/>
          <p:nvPr/>
        </p:nvSpPr>
        <p:spPr>
          <a:xfrm rot="1500387">
            <a:off x="8426572" y="3630089"/>
            <a:ext cx="1105427" cy="2576206"/>
          </a:xfrm>
          <a:custGeom>
            <a:rect b="b" l="l" r="r" t="t"/>
            <a:pathLst>
              <a:path extrusionOk="0" h="5152412" w="2210853">
                <a:moveTo>
                  <a:pt x="0" y="0"/>
                </a:moveTo>
                <a:lnTo>
                  <a:pt x="2210854" y="0"/>
                </a:lnTo>
                <a:lnTo>
                  <a:pt x="2210854" y="5152412"/>
                </a:lnTo>
                <a:lnTo>
                  <a:pt x="0" y="515241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FBFF"/>
        </a:solidFill>
      </p:bgPr>
    </p:bg>
    <p:spTree>
      <p:nvGrpSpPr>
        <p:cNvPr id="165" name="Shape 165"/>
        <p:cNvGrpSpPr/>
        <p:nvPr/>
      </p:nvGrpSpPr>
      <p:grpSpPr>
        <a:xfrm>
          <a:off x="0" y="0"/>
          <a:ext cx="0" cy="0"/>
          <a:chOff x="0" y="0"/>
          <a:chExt cx="0" cy="0"/>
        </a:xfrm>
      </p:grpSpPr>
      <p:grpSp>
        <p:nvGrpSpPr>
          <p:cNvPr id="166" name="Google Shape;166;p17"/>
          <p:cNvGrpSpPr/>
          <p:nvPr/>
        </p:nvGrpSpPr>
        <p:grpSpPr>
          <a:xfrm>
            <a:off x="1374676" y="772308"/>
            <a:ext cx="6394648" cy="6857066"/>
            <a:chOff x="0" y="0"/>
            <a:chExt cx="17052394" cy="18285508"/>
          </a:xfrm>
        </p:grpSpPr>
        <p:sp>
          <p:nvSpPr>
            <p:cNvPr id="167" name="Google Shape;167;p17"/>
            <p:cNvSpPr/>
            <p:nvPr/>
          </p:nvSpPr>
          <p:spPr>
            <a:xfrm>
              <a:off x="444046" y="0"/>
              <a:ext cx="16608348" cy="17702697"/>
            </a:xfrm>
            <a:custGeom>
              <a:rect b="b" l="l" r="r" t="t"/>
              <a:pathLst>
                <a:path extrusionOk="0" h="17702697" w="16608348">
                  <a:moveTo>
                    <a:pt x="0" y="0"/>
                  </a:moveTo>
                  <a:lnTo>
                    <a:pt x="16608349" y="0"/>
                  </a:lnTo>
                  <a:lnTo>
                    <a:pt x="16608349" y="17702697"/>
                  </a:lnTo>
                  <a:lnTo>
                    <a:pt x="0" y="17702697"/>
                  </a:lnTo>
                  <a:lnTo>
                    <a:pt x="0" y="0"/>
                  </a:lnTo>
                  <a:close/>
                </a:path>
              </a:pathLst>
            </a:custGeom>
            <a:blipFill rotWithShape="1">
              <a:blip r:embed="rId3">
                <a:alphaModFix/>
              </a:blip>
              <a:stretch>
                <a:fillRect b="0" l="0" r="0" t="0"/>
              </a:stretch>
            </a:blipFill>
            <a:ln>
              <a:noFill/>
            </a:ln>
          </p:spPr>
        </p:sp>
        <p:sp>
          <p:nvSpPr>
            <p:cNvPr id="168" name="Google Shape;168;p17"/>
            <p:cNvSpPr/>
            <p:nvPr/>
          </p:nvSpPr>
          <p:spPr>
            <a:xfrm>
              <a:off x="0" y="582811"/>
              <a:ext cx="16608348" cy="17702697"/>
            </a:xfrm>
            <a:custGeom>
              <a:rect b="b" l="l" r="r" t="t"/>
              <a:pathLst>
                <a:path extrusionOk="0" h="17702697" w="16608348">
                  <a:moveTo>
                    <a:pt x="0" y="0"/>
                  </a:moveTo>
                  <a:lnTo>
                    <a:pt x="16608348" y="0"/>
                  </a:lnTo>
                  <a:lnTo>
                    <a:pt x="16608348" y="17702697"/>
                  </a:lnTo>
                  <a:lnTo>
                    <a:pt x="0" y="17702697"/>
                  </a:lnTo>
                  <a:lnTo>
                    <a:pt x="0" y="0"/>
                  </a:lnTo>
                  <a:close/>
                </a:path>
              </a:pathLst>
            </a:custGeom>
            <a:blipFill rotWithShape="1">
              <a:blip r:embed="rId4">
                <a:alphaModFix/>
              </a:blip>
              <a:stretch>
                <a:fillRect b="0" l="0" r="0" t="0"/>
              </a:stretch>
            </a:blipFill>
            <a:ln>
              <a:noFill/>
            </a:ln>
          </p:spPr>
        </p:sp>
      </p:grpSp>
      <p:sp>
        <p:nvSpPr>
          <p:cNvPr id="169" name="Google Shape;169;p17"/>
          <p:cNvSpPr/>
          <p:nvPr/>
        </p:nvSpPr>
        <p:spPr>
          <a:xfrm>
            <a:off x="1532765" y="1199636"/>
            <a:ext cx="5876939" cy="3141491"/>
          </a:xfrm>
          <a:custGeom>
            <a:rect b="b" l="l" r="r" t="t"/>
            <a:pathLst>
              <a:path extrusionOk="0" h="6282981" w="11753877">
                <a:moveTo>
                  <a:pt x="0" y="0"/>
                </a:moveTo>
                <a:lnTo>
                  <a:pt x="11753876" y="0"/>
                </a:lnTo>
                <a:lnTo>
                  <a:pt x="11753876" y="6282981"/>
                </a:lnTo>
                <a:lnTo>
                  <a:pt x="0" y="6282981"/>
                </a:lnTo>
                <a:lnTo>
                  <a:pt x="0" y="0"/>
                </a:lnTo>
                <a:close/>
              </a:path>
            </a:pathLst>
          </a:custGeom>
          <a:blipFill rotWithShape="1">
            <a:blip r:embed="rId5">
              <a:alphaModFix/>
            </a:blip>
            <a:stretch>
              <a:fillRect b="0" l="0" r="0" t="0"/>
            </a:stretch>
          </a:blipFill>
          <a:ln>
            <a:noFill/>
          </a:ln>
        </p:spPr>
      </p:sp>
      <p:sp>
        <p:nvSpPr>
          <p:cNvPr id="170" name="Google Shape;170;p17"/>
          <p:cNvSpPr/>
          <p:nvPr/>
        </p:nvSpPr>
        <p:spPr>
          <a:xfrm>
            <a:off x="6217126" y="-828697"/>
            <a:ext cx="2549964" cy="3202010"/>
          </a:xfrm>
          <a:custGeom>
            <a:rect b="b" l="l" r="r" t="t"/>
            <a:pathLst>
              <a:path extrusionOk="0" h="6404020" w="5099929">
                <a:moveTo>
                  <a:pt x="0" y="0"/>
                </a:moveTo>
                <a:lnTo>
                  <a:pt x="5099928" y="0"/>
                </a:lnTo>
                <a:lnTo>
                  <a:pt x="5099928" y="6404020"/>
                </a:lnTo>
                <a:lnTo>
                  <a:pt x="0" y="6404020"/>
                </a:lnTo>
                <a:lnTo>
                  <a:pt x="0" y="0"/>
                </a:lnTo>
                <a:close/>
              </a:path>
            </a:pathLst>
          </a:custGeom>
          <a:blipFill rotWithShape="1">
            <a:blip r:embed="rId6">
              <a:alphaModFix/>
            </a:blip>
            <a:stretch>
              <a:fillRect b="0" l="0" r="0" t="0"/>
            </a:stretch>
          </a:blipFill>
          <a:ln>
            <a:noFill/>
          </a:ln>
        </p:spPr>
      </p:sp>
      <p:sp>
        <p:nvSpPr>
          <p:cNvPr id="171" name="Google Shape;171;p17"/>
          <p:cNvSpPr txBox="1"/>
          <p:nvPr/>
        </p:nvSpPr>
        <p:spPr>
          <a:xfrm>
            <a:off x="6462214" y="1018103"/>
            <a:ext cx="20598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000000"/>
                </a:solidFill>
                <a:latin typeface="Kite One"/>
                <a:ea typeface="Kite One"/>
                <a:cs typeface="Kite One"/>
                <a:sym typeface="Kite One"/>
              </a:rPr>
              <a:t>Align the protractor's bottom line with the bottom ray of the angle at the 0 mark.</a:t>
            </a:r>
            <a:endParaRPr sz="700"/>
          </a:p>
        </p:txBody>
      </p:sp>
      <p:sp>
        <p:nvSpPr>
          <p:cNvPr id="172" name="Google Shape;172;p17"/>
          <p:cNvSpPr txBox="1"/>
          <p:nvPr/>
        </p:nvSpPr>
        <p:spPr>
          <a:xfrm>
            <a:off x="6686775" y="323675"/>
            <a:ext cx="1668900" cy="5541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rPr b="1" i="0" lang="en" sz="3600" u="none" cap="none" strike="noStrike">
                <a:solidFill>
                  <a:srgbClr val="000000"/>
                </a:solidFill>
                <a:latin typeface="Laila"/>
                <a:ea typeface="Laila"/>
                <a:cs typeface="Laila"/>
                <a:sym typeface="Laila"/>
              </a:rPr>
              <a:t>Step 2:</a:t>
            </a:r>
            <a:endParaRPr sz="700"/>
          </a:p>
        </p:txBody>
      </p:sp>
      <p:cxnSp>
        <p:nvCxnSpPr>
          <p:cNvPr id="173" name="Google Shape;173;p17"/>
          <p:cNvCxnSpPr/>
          <p:nvPr/>
        </p:nvCxnSpPr>
        <p:spPr>
          <a:xfrm rot="10800000">
            <a:off x="2131091" y="4408085"/>
            <a:ext cx="0" cy="588003"/>
          </a:xfrm>
          <a:prstGeom prst="straightConnector1">
            <a:avLst/>
          </a:prstGeom>
          <a:noFill/>
          <a:ln cap="rnd" cmpd="sng" w="95250">
            <a:solidFill>
              <a:srgbClr val="000000"/>
            </a:solidFill>
            <a:prstDash val="solid"/>
            <a:round/>
            <a:headEnd len="sm" w="sm" type="none"/>
            <a:tailEnd len="med" w="med" type="stealth"/>
          </a:ln>
        </p:spPr>
      </p:cxnSp>
      <p:sp>
        <p:nvSpPr>
          <p:cNvPr id="174" name="Google Shape;174;p17"/>
          <p:cNvSpPr/>
          <p:nvPr/>
        </p:nvSpPr>
        <p:spPr>
          <a:xfrm rot="10800000">
            <a:off x="1019486" y="3998291"/>
            <a:ext cx="3491843" cy="342836"/>
          </a:xfrm>
          <a:custGeom>
            <a:rect b="b" l="l" r="r" t="t"/>
            <a:pathLst>
              <a:path extrusionOk="0" h="685671" w="6983685">
                <a:moveTo>
                  <a:pt x="0" y="0"/>
                </a:moveTo>
                <a:lnTo>
                  <a:pt x="6983685" y="0"/>
                </a:lnTo>
                <a:lnTo>
                  <a:pt x="6983685" y="685671"/>
                </a:lnTo>
                <a:lnTo>
                  <a:pt x="0" y="685671"/>
                </a:lnTo>
                <a:lnTo>
                  <a:pt x="0" y="0"/>
                </a:lnTo>
                <a:close/>
              </a:path>
            </a:pathLst>
          </a:custGeom>
          <a:blipFill rotWithShape="1">
            <a:blip r:embed="rId7">
              <a:alphaModFix/>
            </a:blip>
            <a:stretch>
              <a:fillRect b="0" l="0" r="0" t="0"/>
            </a:stretch>
          </a:blipFill>
          <a:ln>
            <a:noFill/>
          </a:ln>
        </p:spPr>
      </p:sp>
      <p:sp>
        <p:nvSpPr>
          <p:cNvPr id="175" name="Google Shape;175;p17"/>
          <p:cNvSpPr/>
          <p:nvPr/>
        </p:nvSpPr>
        <p:spPr>
          <a:xfrm rot="-9010512">
            <a:off x="1250157" y="3169450"/>
            <a:ext cx="3491842" cy="342836"/>
          </a:xfrm>
          <a:custGeom>
            <a:rect b="b" l="l" r="r" t="t"/>
            <a:pathLst>
              <a:path extrusionOk="0" h="685671" w="6983685">
                <a:moveTo>
                  <a:pt x="0" y="0"/>
                </a:moveTo>
                <a:lnTo>
                  <a:pt x="6983685" y="0"/>
                </a:lnTo>
                <a:lnTo>
                  <a:pt x="6983685" y="685671"/>
                </a:lnTo>
                <a:lnTo>
                  <a:pt x="0" y="685671"/>
                </a:lnTo>
                <a:lnTo>
                  <a:pt x="0" y="0"/>
                </a:lnTo>
                <a:close/>
              </a:path>
            </a:pathLst>
          </a:custGeom>
          <a:blipFill rotWithShape="1">
            <a:blip r:embed="rId7">
              <a:alphaModFix/>
            </a:blip>
            <a:stretch>
              <a:fillRect b="0" l="0" r="0" t="0"/>
            </a:stretch>
          </a:blipFill>
          <a:ln>
            <a:noFill/>
          </a:ln>
        </p:spPr>
      </p:sp>
      <p:grpSp>
        <p:nvGrpSpPr>
          <p:cNvPr id="176" name="Google Shape;176;p17"/>
          <p:cNvGrpSpPr/>
          <p:nvPr/>
        </p:nvGrpSpPr>
        <p:grpSpPr>
          <a:xfrm>
            <a:off x="1970673" y="3995482"/>
            <a:ext cx="320835" cy="320835"/>
            <a:chOff x="0" y="0"/>
            <a:chExt cx="812800" cy="812800"/>
          </a:xfrm>
        </p:grpSpPr>
        <p:sp>
          <p:nvSpPr>
            <p:cNvPr id="177" name="Google Shape;17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619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8" name="Google Shape;178;p17"/>
            <p:cNvSpPr txBox="1"/>
            <p:nvPr/>
          </p:nvSpPr>
          <p:spPr>
            <a:xfrm>
              <a:off x="76200" y="28575"/>
              <a:ext cx="660400" cy="708025"/>
            </a:xfrm>
            <a:prstGeom prst="rect">
              <a:avLst/>
            </a:prstGeom>
            <a:noFill/>
            <a:ln>
              <a:noFill/>
            </a:ln>
          </p:spPr>
          <p:txBody>
            <a:bodyPr anchorCtr="0" anchor="ctr" bIns="132750" lIns="132750" spcFirstLastPara="1" rIns="132750" wrap="square" tIns="132750">
              <a:noAutofit/>
            </a:bodyPr>
            <a:lstStyle/>
            <a:p>
              <a:pPr indent="0" lvl="0" marL="0" marR="0" rtl="0" algn="ctr">
                <a:lnSpc>
                  <a:spcPct val="94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9" name="Google Shape;179;p17"/>
          <p:cNvSpPr/>
          <p:nvPr/>
        </p:nvSpPr>
        <p:spPr>
          <a:xfrm flipH="1" rot="-895800">
            <a:off x="8275368" y="2405063"/>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8">
              <a:alphaModFix/>
            </a:blip>
            <a:stretch>
              <a:fillRect b="0" l="0" r="0" t="0"/>
            </a:stretch>
          </a:blipFill>
          <a:ln>
            <a:noFill/>
          </a:ln>
        </p:spPr>
      </p:sp>
      <p:sp>
        <p:nvSpPr>
          <p:cNvPr id="180" name="Google Shape;180;p17"/>
          <p:cNvSpPr/>
          <p:nvPr/>
        </p:nvSpPr>
        <p:spPr>
          <a:xfrm rot="-1891163">
            <a:off x="-1129866" y="-15843"/>
            <a:ext cx="3657600" cy="1941475"/>
          </a:xfrm>
          <a:custGeom>
            <a:rect b="b" l="l" r="r" t="t"/>
            <a:pathLst>
              <a:path extrusionOk="0" h="3882950" w="7315200">
                <a:moveTo>
                  <a:pt x="0" y="0"/>
                </a:moveTo>
                <a:lnTo>
                  <a:pt x="7315200" y="0"/>
                </a:lnTo>
                <a:lnTo>
                  <a:pt x="7315200" y="3882949"/>
                </a:lnTo>
                <a:lnTo>
                  <a:pt x="0" y="3882949"/>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FBFF"/>
        </a:solidFill>
      </p:bgPr>
    </p:bg>
    <p:spTree>
      <p:nvGrpSpPr>
        <p:cNvPr id="184" name="Shape 184"/>
        <p:cNvGrpSpPr/>
        <p:nvPr/>
      </p:nvGrpSpPr>
      <p:grpSpPr>
        <a:xfrm>
          <a:off x="0" y="0"/>
          <a:ext cx="0" cy="0"/>
          <a:chOff x="0" y="0"/>
          <a:chExt cx="0" cy="0"/>
        </a:xfrm>
      </p:grpSpPr>
      <p:grpSp>
        <p:nvGrpSpPr>
          <p:cNvPr id="185" name="Google Shape;185;p18"/>
          <p:cNvGrpSpPr/>
          <p:nvPr/>
        </p:nvGrpSpPr>
        <p:grpSpPr>
          <a:xfrm>
            <a:off x="1374676" y="772308"/>
            <a:ext cx="6394648" cy="6857066"/>
            <a:chOff x="0" y="0"/>
            <a:chExt cx="17052394" cy="18285508"/>
          </a:xfrm>
        </p:grpSpPr>
        <p:sp>
          <p:nvSpPr>
            <p:cNvPr id="186" name="Google Shape;186;p18"/>
            <p:cNvSpPr/>
            <p:nvPr/>
          </p:nvSpPr>
          <p:spPr>
            <a:xfrm>
              <a:off x="444046" y="0"/>
              <a:ext cx="16608348" cy="17702697"/>
            </a:xfrm>
            <a:custGeom>
              <a:rect b="b" l="l" r="r" t="t"/>
              <a:pathLst>
                <a:path extrusionOk="0" h="17702697" w="16608348">
                  <a:moveTo>
                    <a:pt x="0" y="0"/>
                  </a:moveTo>
                  <a:lnTo>
                    <a:pt x="16608349" y="0"/>
                  </a:lnTo>
                  <a:lnTo>
                    <a:pt x="16608349" y="17702697"/>
                  </a:lnTo>
                  <a:lnTo>
                    <a:pt x="0" y="17702697"/>
                  </a:lnTo>
                  <a:lnTo>
                    <a:pt x="0" y="0"/>
                  </a:lnTo>
                  <a:close/>
                </a:path>
              </a:pathLst>
            </a:custGeom>
            <a:blipFill rotWithShape="1">
              <a:blip r:embed="rId3">
                <a:alphaModFix/>
              </a:blip>
              <a:stretch>
                <a:fillRect b="0" l="0" r="0" t="0"/>
              </a:stretch>
            </a:blipFill>
            <a:ln>
              <a:noFill/>
            </a:ln>
          </p:spPr>
        </p:sp>
        <p:sp>
          <p:nvSpPr>
            <p:cNvPr id="187" name="Google Shape;187;p18"/>
            <p:cNvSpPr/>
            <p:nvPr/>
          </p:nvSpPr>
          <p:spPr>
            <a:xfrm>
              <a:off x="0" y="582811"/>
              <a:ext cx="16608348" cy="17702697"/>
            </a:xfrm>
            <a:custGeom>
              <a:rect b="b" l="l" r="r" t="t"/>
              <a:pathLst>
                <a:path extrusionOk="0" h="17702697" w="16608348">
                  <a:moveTo>
                    <a:pt x="0" y="0"/>
                  </a:moveTo>
                  <a:lnTo>
                    <a:pt x="16608348" y="0"/>
                  </a:lnTo>
                  <a:lnTo>
                    <a:pt x="16608348" y="17702697"/>
                  </a:lnTo>
                  <a:lnTo>
                    <a:pt x="0" y="17702697"/>
                  </a:lnTo>
                  <a:lnTo>
                    <a:pt x="0" y="0"/>
                  </a:lnTo>
                  <a:close/>
                </a:path>
              </a:pathLst>
            </a:custGeom>
            <a:blipFill rotWithShape="1">
              <a:blip r:embed="rId4">
                <a:alphaModFix/>
              </a:blip>
              <a:stretch>
                <a:fillRect b="0" l="0" r="0" t="0"/>
              </a:stretch>
            </a:blipFill>
            <a:ln>
              <a:noFill/>
            </a:ln>
          </p:spPr>
        </p:sp>
      </p:grpSp>
      <p:sp>
        <p:nvSpPr>
          <p:cNvPr id="188" name="Google Shape;188;p18"/>
          <p:cNvSpPr/>
          <p:nvPr/>
        </p:nvSpPr>
        <p:spPr>
          <a:xfrm>
            <a:off x="1532765" y="1199636"/>
            <a:ext cx="5876939" cy="3141491"/>
          </a:xfrm>
          <a:custGeom>
            <a:rect b="b" l="l" r="r" t="t"/>
            <a:pathLst>
              <a:path extrusionOk="0" h="6282981" w="11753877">
                <a:moveTo>
                  <a:pt x="0" y="0"/>
                </a:moveTo>
                <a:lnTo>
                  <a:pt x="11753876" y="0"/>
                </a:lnTo>
                <a:lnTo>
                  <a:pt x="11753876" y="6282981"/>
                </a:lnTo>
                <a:lnTo>
                  <a:pt x="0" y="6282981"/>
                </a:lnTo>
                <a:lnTo>
                  <a:pt x="0" y="0"/>
                </a:lnTo>
                <a:close/>
              </a:path>
            </a:pathLst>
          </a:custGeom>
          <a:blipFill rotWithShape="1">
            <a:blip r:embed="rId5">
              <a:alphaModFix/>
            </a:blip>
            <a:stretch>
              <a:fillRect b="0" l="0" r="0" t="0"/>
            </a:stretch>
          </a:blipFill>
          <a:ln>
            <a:noFill/>
          </a:ln>
        </p:spPr>
      </p:sp>
      <p:sp>
        <p:nvSpPr>
          <p:cNvPr id="189" name="Google Shape;189;p18"/>
          <p:cNvSpPr/>
          <p:nvPr/>
        </p:nvSpPr>
        <p:spPr>
          <a:xfrm>
            <a:off x="6217126" y="-828697"/>
            <a:ext cx="2549964" cy="3202010"/>
          </a:xfrm>
          <a:custGeom>
            <a:rect b="b" l="l" r="r" t="t"/>
            <a:pathLst>
              <a:path extrusionOk="0" h="6404020" w="5099929">
                <a:moveTo>
                  <a:pt x="0" y="0"/>
                </a:moveTo>
                <a:lnTo>
                  <a:pt x="5099928" y="0"/>
                </a:lnTo>
                <a:lnTo>
                  <a:pt x="5099928" y="6404020"/>
                </a:lnTo>
                <a:lnTo>
                  <a:pt x="0" y="6404020"/>
                </a:lnTo>
                <a:lnTo>
                  <a:pt x="0" y="0"/>
                </a:lnTo>
                <a:close/>
              </a:path>
            </a:pathLst>
          </a:custGeom>
          <a:blipFill rotWithShape="1">
            <a:blip r:embed="rId6">
              <a:alphaModFix/>
            </a:blip>
            <a:stretch>
              <a:fillRect b="0" l="0" r="0" t="0"/>
            </a:stretch>
          </a:blipFill>
          <a:ln>
            <a:noFill/>
          </a:ln>
        </p:spPr>
      </p:sp>
      <p:cxnSp>
        <p:nvCxnSpPr>
          <p:cNvPr id="190" name="Google Shape;190;p18"/>
          <p:cNvCxnSpPr/>
          <p:nvPr/>
        </p:nvCxnSpPr>
        <p:spPr>
          <a:xfrm rot="10800000">
            <a:off x="2465687" y="3189956"/>
            <a:ext cx="0" cy="1776822"/>
          </a:xfrm>
          <a:prstGeom prst="straightConnector1">
            <a:avLst/>
          </a:prstGeom>
          <a:noFill/>
          <a:ln cap="rnd" cmpd="sng" w="95250">
            <a:solidFill>
              <a:srgbClr val="000000"/>
            </a:solidFill>
            <a:prstDash val="solid"/>
            <a:round/>
            <a:headEnd len="sm" w="sm" type="none"/>
            <a:tailEnd len="med" w="med" type="stealth"/>
          </a:ln>
        </p:spPr>
      </p:cxnSp>
      <p:sp>
        <p:nvSpPr>
          <p:cNvPr id="191" name="Google Shape;191;p18"/>
          <p:cNvSpPr/>
          <p:nvPr/>
        </p:nvSpPr>
        <p:spPr>
          <a:xfrm rot="10800000">
            <a:off x="1019486" y="3998291"/>
            <a:ext cx="3491843" cy="342836"/>
          </a:xfrm>
          <a:custGeom>
            <a:rect b="b" l="l" r="r" t="t"/>
            <a:pathLst>
              <a:path extrusionOk="0" h="685671" w="6983685">
                <a:moveTo>
                  <a:pt x="0" y="0"/>
                </a:moveTo>
                <a:lnTo>
                  <a:pt x="6983685" y="0"/>
                </a:lnTo>
                <a:lnTo>
                  <a:pt x="6983685" y="685671"/>
                </a:lnTo>
                <a:lnTo>
                  <a:pt x="0" y="685671"/>
                </a:lnTo>
                <a:lnTo>
                  <a:pt x="0" y="0"/>
                </a:lnTo>
                <a:close/>
              </a:path>
            </a:pathLst>
          </a:custGeom>
          <a:blipFill rotWithShape="1">
            <a:blip r:embed="rId7">
              <a:alphaModFix/>
            </a:blip>
            <a:stretch>
              <a:fillRect b="0" l="0" r="0" t="0"/>
            </a:stretch>
          </a:blipFill>
          <a:ln>
            <a:noFill/>
          </a:ln>
        </p:spPr>
      </p:sp>
      <p:sp>
        <p:nvSpPr>
          <p:cNvPr id="192" name="Google Shape;192;p18"/>
          <p:cNvSpPr/>
          <p:nvPr/>
        </p:nvSpPr>
        <p:spPr>
          <a:xfrm rot="-9010512">
            <a:off x="1250157" y="3169450"/>
            <a:ext cx="3491842" cy="342836"/>
          </a:xfrm>
          <a:custGeom>
            <a:rect b="b" l="l" r="r" t="t"/>
            <a:pathLst>
              <a:path extrusionOk="0" h="685671" w="6983685">
                <a:moveTo>
                  <a:pt x="0" y="0"/>
                </a:moveTo>
                <a:lnTo>
                  <a:pt x="6983685" y="0"/>
                </a:lnTo>
                <a:lnTo>
                  <a:pt x="6983685" y="685671"/>
                </a:lnTo>
                <a:lnTo>
                  <a:pt x="0" y="685671"/>
                </a:lnTo>
                <a:lnTo>
                  <a:pt x="0" y="0"/>
                </a:lnTo>
                <a:close/>
              </a:path>
            </a:pathLst>
          </a:custGeom>
          <a:blipFill rotWithShape="1">
            <a:blip r:embed="rId7">
              <a:alphaModFix/>
            </a:blip>
            <a:stretch>
              <a:fillRect b="0" l="0" r="0" t="0"/>
            </a:stretch>
          </a:blipFill>
          <a:ln>
            <a:noFill/>
          </a:ln>
        </p:spPr>
      </p:sp>
      <p:grpSp>
        <p:nvGrpSpPr>
          <p:cNvPr id="193" name="Google Shape;193;p18"/>
          <p:cNvGrpSpPr/>
          <p:nvPr/>
        </p:nvGrpSpPr>
        <p:grpSpPr>
          <a:xfrm>
            <a:off x="2281458" y="2853843"/>
            <a:ext cx="320835" cy="320835"/>
            <a:chOff x="0" y="0"/>
            <a:chExt cx="812800" cy="812800"/>
          </a:xfrm>
        </p:grpSpPr>
        <p:sp>
          <p:nvSpPr>
            <p:cNvPr id="194" name="Google Shape;1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619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5" name="Google Shape;195;p18"/>
            <p:cNvSpPr txBox="1"/>
            <p:nvPr/>
          </p:nvSpPr>
          <p:spPr>
            <a:xfrm>
              <a:off x="76200" y="28575"/>
              <a:ext cx="660400" cy="708025"/>
            </a:xfrm>
            <a:prstGeom prst="rect">
              <a:avLst/>
            </a:prstGeom>
            <a:noFill/>
            <a:ln>
              <a:noFill/>
            </a:ln>
          </p:spPr>
          <p:txBody>
            <a:bodyPr anchorCtr="0" anchor="ctr" bIns="132750" lIns="132750" spcFirstLastPara="1" rIns="132750" wrap="square" tIns="132750">
              <a:noAutofit/>
            </a:bodyPr>
            <a:lstStyle/>
            <a:p>
              <a:pPr indent="0" lvl="0" marL="0" marR="0" rtl="0" algn="ctr">
                <a:lnSpc>
                  <a:spcPct val="94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6" name="Google Shape;196;p18"/>
          <p:cNvSpPr/>
          <p:nvPr/>
        </p:nvSpPr>
        <p:spPr>
          <a:xfrm flipH="1" rot="-6433154">
            <a:off x="-569064" y="-328452"/>
            <a:ext cx="1737264" cy="3501673"/>
          </a:xfrm>
          <a:custGeom>
            <a:rect b="b" l="l" r="r" t="t"/>
            <a:pathLst>
              <a:path extrusionOk="0" h="7003346" w="3474528">
                <a:moveTo>
                  <a:pt x="3474528" y="0"/>
                </a:moveTo>
                <a:lnTo>
                  <a:pt x="0" y="0"/>
                </a:lnTo>
                <a:lnTo>
                  <a:pt x="0" y="7003346"/>
                </a:lnTo>
                <a:lnTo>
                  <a:pt x="3474528" y="7003346"/>
                </a:lnTo>
                <a:lnTo>
                  <a:pt x="3474528" y="0"/>
                </a:lnTo>
                <a:close/>
              </a:path>
            </a:pathLst>
          </a:custGeom>
          <a:blipFill rotWithShape="1">
            <a:blip r:embed="rId8">
              <a:alphaModFix/>
            </a:blip>
            <a:stretch>
              <a:fillRect b="0" l="0" r="0" t="0"/>
            </a:stretch>
          </a:blipFill>
          <a:ln>
            <a:noFill/>
          </a:ln>
        </p:spPr>
      </p:sp>
      <p:sp>
        <p:nvSpPr>
          <p:cNvPr id="197" name="Google Shape;197;p18"/>
          <p:cNvSpPr/>
          <p:nvPr/>
        </p:nvSpPr>
        <p:spPr>
          <a:xfrm rot="-9541449">
            <a:off x="7541094" y="3345579"/>
            <a:ext cx="3657600" cy="1941475"/>
          </a:xfrm>
          <a:custGeom>
            <a:rect b="b" l="l" r="r" t="t"/>
            <a:pathLst>
              <a:path extrusionOk="0" h="3882950" w="7315200">
                <a:moveTo>
                  <a:pt x="0" y="0"/>
                </a:moveTo>
                <a:lnTo>
                  <a:pt x="7315200" y="0"/>
                </a:lnTo>
                <a:lnTo>
                  <a:pt x="7315200" y="3882949"/>
                </a:lnTo>
                <a:lnTo>
                  <a:pt x="0" y="3882949"/>
                </a:lnTo>
                <a:lnTo>
                  <a:pt x="0" y="0"/>
                </a:lnTo>
                <a:close/>
              </a:path>
            </a:pathLst>
          </a:custGeom>
          <a:blipFill rotWithShape="1">
            <a:blip r:embed="rId9">
              <a:alphaModFix/>
            </a:blip>
            <a:stretch>
              <a:fillRect b="0" l="0" r="0" t="0"/>
            </a:stretch>
          </a:blipFill>
          <a:ln>
            <a:noFill/>
          </a:ln>
        </p:spPr>
      </p:sp>
      <p:grpSp>
        <p:nvGrpSpPr>
          <p:cNvPr id="198" name="Google Shape;198;p18"/>
          <p:cNvGrpSpPr/>
          <p:nvPr/>
        </p:nvGrpSpPr>
        <p:grpSpPr>
          <a:xfrm>
            <a:off x="2602292" y="4538736"/>
            <a:ext cx="2274627" cy="428043"/>
            <a:chOff x="0" y="0"/>
            <a:chExt cx="6065672" cy="1141449"/>
          </a:xfrm>
        </p:grpSpPr>
        <p:sp>
          <p:nvSpPr>
            <p:cNvPr id="199" name="Google Shape;199;p18"/>
            <p:cNvSpPr/>
            <p:nvPr/>
          </p:nvSpPr>
          <p:spPr>
            <a:xfrm>
              <a:off x="0" y="0"/>
              <a:ext cx="3032836" cy="1141449"/>
            </a:xfrm>
            <a:custGeom>
              <a:rect b="b" l="l" r="r" t="t"/>
              <a:pathLst>
                <a:path extrusionOk="0" h="1141449" w="3032836">
                  <a:moveTo>
                    <a:pt x="0" y="0"/>
                  </a:moveTo>
                  <a:lnTo>
                    <a:pt x="3032836" y="0"/>
                  </a:lnTo>
                  <a:lnTo>
                    <a:pt x="3032836" y="1141449"/>
                  </a:lnTo>
                  <a:lnTo>
                    <a:pt x="0" y="1141449"/>
                  </a:lnTo>
                  <a:lnTo>
                    <a:pt x="0" y="0"/>
                  </a:lnTo>
                  <a:close/>
                </a:path>
              </a:pathLst>
            </a:custGeom>
            <a:blipFill rotWithShape="1">
              <a:blip r:embed="rId10">
                <a:alphaModFix/>
              </a:blip>
              <a:stretch>
                <a:fillRect b="0" l="0" r="0" t="0"/>
              </a:stretch>
            </a:blipFill>
            <a:ln>
              <a:noFill/>
            </a:ln>
          </p:spPr>
        </p:sp>
        <p:sp>
          <p:nvSpPr>
            <p:cNvPr id="200" name="Google Shape;200;p18"/>
            <p:cNvSpPr/>
            <p:nvPr/>
          </p:nvSpPr>
          <p:spPr>
            <a:xfrm>
              <a:off x="2470998" y="0"/>
              <a:ext cx="3032836" cy="1141449"/>
            </a:xfrm>
            <a:custGeom>
              <a:rect b="b" l="l" r="r" t="t"/>
              <a:pathLst>
                <a:path extrusionOk="0" h="1141449" w="3032836">
                  <a:moveTo>
                    <a:pt x="0" y="0"/>
                  </a:moveTo>
                  <a:lnTo>
                    <a:pt x="3032836" y="0"/>
                  </a:lnTo>
                  <a:lnTo>
                    <a:pt x="3032836" y="1141449"/>
                  </a:lnTo>
                  <a:lnTo>
                    <a:pt x="0" y="1141449"/>
                  </a:lnTo>
                  <a:lnTo>
                    <a:pt x="0" y="0"/>
                  </a:lnTo>
                  <a:close/>
                </a:path>
              </a:pathLst>
            </a:custGeom>
            <a:blipFill rotWithShape="1">
              <a:blip r:embed="rId10">
                <a:alphaModFix/>
              </a:blip>
              <a:stretch>
                <a:fillRect b="0" l="0" r="0" t="0"/>
              </a:stretch>
            </a:blipFill>
            <a:ln>
              <a:noFill/>
            </a:ln>
          </p:spPr>
        </p:sp>
        <p:sp>
          <p:nvSpPr>
            <p:cNvPr id="201" name="Google Shape;201;p18"/>
            <p:cNvSpPr/>
            <p:nvPr/>
          </p:nvSpPr>
          <p:spPr>
            <a:xfrm>
              <a:off x="3032836" y="0"/>
              <a:ext cx="3032836" cy="1141449"/>
            </a:xfrm>
            <a:custGeom>
              <a:rect b="b" l="l" r="r" t="t"/>
              <a:pathLst>
                <a:path extrusionOk="0" h="1141449" w="3032836">
                  <a:moveTo>
                    <a:pt x="0" y="0"/>
                  </a:moveTo>
                  <a:lnTo>
                    <a:pt x="3032835" y="0"/>
                  </a:lnTo>
                  <a:lnTo>
                    <a:pt x="3032835" y="1141449"/>
                  </a:lnTo>
                  <a:lnTo>
                    <a:pt x="0" y="1141449"/>
                  </a:lnTo>
                  <a:lnTo>
                    <a:pt x="0" y="0"/>
                  </a:lnTo>
                  <a:close/>
                </a:path>
              </a:pathLst>
            </a:custGeom>
            <a:blipFill rotWithShape="1">
              <a:blip r:embed="rId10">
                <a:alphaModFix/>
              </a:blip>
              <a:stretch>
                <a:fillRect b="0" l="0" r="0" t="0"/>
              </a:stretch>
            </a:blipFill>
            <a:ln>
              <a:noFill/>
            </a:ln>
          </p:spPr>
        </p:sp>
      </p:grpSp>
      <p:sp>
        <p:nvSpPr>
          <p:cNvPr id="202" name="Google Shape;202;p18"/>
          <p:cNvSpPr txBox="1"/>
          <p:nvPr/>
        </p:nvSpPr>
        <p:spPr>
          <a:xfrm>
            <a:off x="6563221" y="878249"/>
            <a:ext cx="18579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000000"/>
                </a:solidFill>
                <a:latin typeface="Kite One"/>
                <a:ea typeface="Kite One"/>
                <a:cs typeface="Kite One"/>
                <a:sym typeface="Kite One"/>
              </a:rPr>
              <a:t>Find the angle measure by reading the number where the second ray intersects the protractor.</a:t>
            </a:r>
            <a:endParaRPr sz="700"/>
          </a:p>
        </p:txBody>
      </p:sp>
      <p:sp>
        <p:nvSpPr>
          <p:cNvPr id="203" name="Google Shape;203;p18"/>
          <p:cNvSpPr txBox="1"/>
          <p:nvPr/>
        </p:nvSpPr>
        <p:spPr>
          <a:xfrm>
            <a:off x="6651825" y="257825"/>
            <a:ext cx="1645500" cy="5541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rPr b="1" i="0" lang="en" sz="3600" u="none" cap="none" strike="noStrike">
                <a:solidFill>
                  <a:srgbClr val="000000"/>
                </a:solidFill>
                <a:latin typeface="Laila"/>
                <a:ea typeface="Laila"/>
                <a:cs typeface="Laila"/>
                <a:sym typeface="Laila"/>
              </a:rPr>
              <a:t>Step 3:</a:t>
            </a:r>
            <a:endParaRPr sz="700"/>
          </a:p>
        </p:txBody>
      </p:sp>
      <p:sp>
        <p:nvSpPr>
          <p:cNvPr id="204" name="Google Shape;204;p18"/>
          <p:cNvSpPr txBox="1"/>
          <p:nvPr/>
        </p:nvSpPr>
        <p:spPr>
          <a:xfrm>
            <a:off x="2743659" y="4600575"/>
            <a:ext cx="2707828" cy="3175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1" i="0" lang="en" sz="2000" u="none" cap="none" strike="noStrike">
                <a:solidFill>
                  <a:srgbClr val="FFFFFF"/>
                </a:solidFill>
                <a:latin typeface="Laila"/>
                <a:ea typeface="Laila"/>
                <a:cs typeface="Laila"/>
                <a:sym typeface="Laila"/>
              </a:rPr>
              <a:t>The angle is 30°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FBFF"/>
        </a:solidFill>
      </p:bgPr>
    </p:bg>
    <p:spTree>
      <p:nvGrpSpPr>
        <p:cNvPr id="208" name="Shape 208"/>
        <p:cNvGrpSpPr/>
        <p:nvPr/>
      </p:nvGrpSpPr>
      <p:grpSpPr>
        <a:xfrm>
          <a:off x="0" y="0"/>
          <a:ext cx="0" cy="0"/>
          <a:chOff x="0" y="0"/>
          <a:chExt cx="0" cy="0"/>
        </a:xfrm>
      </p:grpSpPr>
      <p:sp>
        <p:nvSpPr>
          <p:cNvPr id="209" name="Google Shape;209;p19"/>
          <p:cNvSpPr txBox="1"/>
          <p:nvPr/>
        </p:nvSpPr>
        <p:spPr>
          <a:xfrm>
            <a:off x="1405109" y="503029"/>
            <a:ext cx="63339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5000" u="none" cap="none" strike="noStrike">
                <a:solidFill>
                  <a:srgbClr val="000000"/>
                </a:solidFill>
                <a:latin typeface="Laila"/>
                <a:ea typeface="Laila"/>
                <a:cs typeface="Laila"/>
                <a:sym typeface="Laila"/>
              </a:rPr>
              <a:t>Mastering Angles with a Protractor</a:t>
            </a:r>
            <a:endParaRPr sz="700"/>
          </a:p>
        </p:txBody>
      </p:sp>
      <p:grpSp>
        <p:nvGrpSpPr>
          <p:cNvPr id="210" name="Google Shape;210;p19"/>
          <p:cNvGrpSpPr/>
          <p:nvPr/>
        </p:nvGrpSpPr>
        <p:grpSpPr>
          <a:xfrm>
            <a:off x="566599" y="2053767"/>
            <a:ext cx="3714736" cy="3983360"/>
            <a:chOff x="0" y="0"/>
            <a:chExt cx="9905962" cy="10622294"/>
          </a:xfrm>
        </p:grpSpPr>
        <p:sp>
          <p:nvSpPr>
            <p:cNvPr id="211" name="Google Shape;211;p19"/>
            <p:cNvSpPr/>
            <p:nvPr/>
          </p:nvSpPr>
          <p:spPr>
            <a:xfrm>
              <a:off x="257952" y="0"/>
              <a:ext cx="9648010" cy="10283731"/>
            </a:xfrm>
            <a:custGeom>
              <a:rect b="b" l="l" r="r" t="t"/>
              <a:pathLst>
                <a:path extrusionOk="0" h="10283731" w="9648010">
                  <a:moveTo>
                    <a:pt x="0" y="0"/>
                  </a:moveTo>
                  <a:lnTo>
                    <a:pt x="9648010" y="0"/>
                  </a:lnTo>
                  <a:lnTo>
                    <a:pt x="9648010" y="10283731"/>
                  </a:lnTo>
                  <a:lnTo>
                    <a:pt x="0" y="10283731"/>
                  </a:lnTo>
                  <a:lnTo>
                    <a:pt x="0" y="0"/>
                  </a:lnTo>
                  <a:close/>
                </a:path>
              </a:pathLst>
            </a:custGeom>
            <a:blipFill rotWithShape="1">
              <a:blip r:embed="rId3">
                <a:alphaModFix/>
              </a:blip>
              <a:stretch>
                <a:fillRect b="0" l="0" r="0" t="0"/>
              </a:stretch>
            </a:blipFill>
            <a:ln>
              <a:noFill/>
            </a:ln>
          </p:spPr>
        </p:sp>
        <p:sp>
          <p:nvSpPr>
            <p:cNvPr id="212" name="Google Shape;212;p19"/>
            <p:cNvSpPr/>
            <p:nvPr/>
          </p:nvSpPr>
          <p:spPr>
            <a:xfrm>
              <a:off x="0" y="338563"/>
              <a:ext cx="9648010" cy="10283731"/>
            </a:xfrm>
            <a:custGeom>
              <a:rect b="b" l="l" r="r" t="t"/>
              <a:pathLst>
                <a:path extrusionOk="0" h="10283731" w="9648010">
                  <a:moveTo>
                    <a:pt x="0" y="0"/>
                  </a:moveTo>
                  <a:lnTo>
                    <a:pt x="9648010" y="0"/>
                  </a:lnTo>
                  <a:lnTo>
                    <a:pt x="9648010" y="10283731"/>
                  </a:lnTo>
                  <a:lnTo>
                    <a:pt x="0" y="10283731"/>
                  </a:lnTo>
                  <a:lnTo>
                    <a:pt x="0" y="0"/>
                  </a:lnTo>
                  <a:close/>
                </a:path>
              </a:pathLst>
            </a:custGeom>
            <a:blipFill rotWithShape="1">
              <a:blip r:embed="rId4">
                <a:alphaModFix/>
              </a:blip>
              <a:stretch>
                <a:fillRect b="0" l="0" r="0" t="0"/>
              </a:stretch>
            </a:blipFill>
            <a:ln>
              <a:noFill/>
            </a:ln>
          </p:spPr>
        </p:sp>
      </p:grpSp>
      <p:grpSp>
        <p:nvGrpSpPr>
          <p:cNvPr id="213" name="Google Shape;213;p19"/>
          <p:cNvGrpSpPr/>
          <p:nvPr/>
        </p:nvGrpSpPr>
        <p:grpSpPr>
          <a:xfrm>
            <a:off x="4862664" y="2053767"/>
            <a:ext cx="3714736" cy="3983360"/>
            <a:chOff x="0" y="0"/>
            <a:chExt cx="9905962" cy="10622294"/>
          </a:xfrm>
        </p:grpSpPr>
        <p:sp>
          <p:nvSpPr>
            <p:cNvPr id="214" name="Google Shape;214;p19"/>
            <p:cNvSpPr/>
            <p:nvPr/>
          </p:nvSpPr>
          <p:spPr>
            <a:xfrm>
              <a:off x="257952" y="0"/>
              <a:ext cx="9648010" cy="10283731"/>
            </a:xfrm>
            <a:custGeom>
              <a:rect b="b" l="l" r="r" t="t"/>
              <a:pathLst>
                <a:path extrusionOk="0" h="10283731" w="9648010">
                  <a:moveTo>
                    <a:pt x="0" y="0"/>
                  </a:moveTo>
                  <a:lnTo>
                    <a:pt x="9648010" y="0"/>
                  </a:lnTo>
                  <a:lnTo>
                    <a:pt x="9648010" y="10283731"/>
                  </a:lnTo>
                  <a:lnTo>
                    <a:pt x="0" y="10283731"/>
                  </a:lnTo>
                  <a:lnTo>
                    <a:pt x="0" y="0"/>
                  </a:lnTo>
                  <a:close/>
                </a:path>
              </a:pathLst>
            </a:custGeom>
            <a:blipFill rotWithShape="1">
              <a:blip r:embed="rId3">
                <a:alphaModFix/>
              </a:blip>
              <a:stretch>
                <a:fillRect b="0" l="0" r="0" t="0"/>
              </a:stretch>
            </a:blipFill>
            <a:ln>
              <a:noFill/>
            </a:ln>
          </p:spPr>
        </p:sp>
        <p:sp>
          <p:nvSpPr>
            <p:cNvPr id="215" name="Google Shape;215;p19"/>
            <p:cNvSpPr/>
            <p:nvPr/>
          </p:nvSpPr>
          <p:spPr>
            <a:xfrm>
              <a:off x="0" y="338563"/>
              <a:ext cx="9648010" cy="10283731"/>
            </a:xfrm>
            <a:custGeom>
              <a:rect b="b" l="l" r="r" t="t"/>
              <a:pathLst>
                <a:path extrusionOk="0" h="10283731" w="9648010">
                  <a:moveTo>
                    <a:pt x="0" y="0"/>
                  </a:moveTo>
                  <a:lnTo>
                    <a:pt x="9648010" y="0"/>
                  </a:lnTo>
                  <a:lnTo>
                    <a:pt x="9648010" y="10283731"/>
                  </a:lnTo>
                  <a:lnTo>
                    <a:pt x="0" y="10283731"/>
                  </a:lnTo>
                  <a:lnTo>
                    <a:pt x="0" y="0"/>
                  </a:lnTo>
                  <a:close/>
                </a:path>
              </a:pathLst>
            </a:custGeom>
            <a:blipFill rotWithShape="1">
              <a:blip r:embed="rId4">
                <a:alphaModFix/>
              </a:blip>
              <a:stretch>
                <a:fillRect b="0" l="0" r="0" t="0"/>
              </a:stretch>
            </a:blipFill>
            <a:ln>
              <a:noFill/>
            </a:ln>
          </p:spPr>
        </p:sp>
      </p:grpSp>
      <p:sp>
        <p:nvSpPr>
          <p:cNvPr id="216" name="Google Shape;216;p19"/>
          <p:cNvSpPr/>
          <p:nvPr/>
        </p:nvSpPr>
        <p:spPr>
          <a:xfrm>
            <a:off x="781011" y="2422746"/>
            <a:ext cx="3198199" cy="1709583"/>
          </a:xfrm>
          <a:custGeom>
            <a:rect b="b" l="l" r="r" t="t"/>
            <a:pathLst>
              <a:path extrusionOk="0" h="3419165" w="6396398">
                <a:moveTo>
                  <a:pt x="0" y="0"/>
                </a:moveTo>
                <a:lnTo>
                  <a:pt x="6396398" y="0"/>
                </a:lnTo>
                <a:lnTo>
                  <a:pt x="6396398" y="3419165"/>
                </a:lnTo>
                <a:lnTo>
                  <a:pt x="0" y="3419165"/>
                </a:lnTo>
                <a:lnTo>
                  <a:pt x="0" y="0"/>
                </a:lnTo>
                <a:close/>
              </a:path>
            </a:pathLst>
          </a:custGeom>
          <a:blipFill rotWithShape="1">
            <a:blip r:embed="rId5">
              <a:alphaModFix/>
            </a:blip>
            <a:stretch>
              <a:fillRect b="0" l="0" r="0" t="0"/>
            </a:stretch>
          </a:blipFill>
          <a:ln>
            <a:noFill/>
          </a:ln>
        </p:spPr>
      </p:sp>
      <p:sp>
        <p:nvSpPr>
          <p:cNvPr id="217" name="Google Shape;217;p19"/>
          <p:cNvSpPr/>
          <p:nvPr/>
        </p:nvSpPr>
        <p:spPr>
          <a:xfrm rot="10800000">
            <a:off x="595158" y="3956110"/>
            <a:ext cx="1794820" cy="176218"/>
          </a:xfrm>
          <a:custGeom>
            <a:rect b="b" l="l" r="r" t="t"/>
            <a:pathLst>
              <a:path extrusionOk="0" h="352437" w="3589640">
                <a:moveTo>
                  <a:pt x="0" y="0"/>
                </a:moveTo>
                <a:lnTo>
                  <a:pt x="3589641" y="0"/>
                </a:lnTo>
                <a:lnTo>
                  <a:pt x="3589641" y="352437"/>
                </a:lnTo>
                <a:lnTo>
                  <a:pt x="0" y="352437"/>
                </a:lnTo>
                <a:lnTo>
                  <a:pt x="0" y="0"/>
                </a:lnTo>
                <a:close/>
              </a:path>
            </a:pathLst>
          </a:custGeom>
          <a:blipFill rotWithShape="1">
            <a:blip r:embed="rId6">
              <a:alphaModFix/>
            </a:blip>
            <a:stretch>
              <a:fillRect b="0" l="0" r="0" t="0"/>
            </a:stretch>
          </a:blipFill>
          <a:ln>
            <a:noFill/>
          </a:ln>
        </p:spPr>
      </p:sp>
      <p:sp>
        <p:nvSpPr>
          <p:cNvPr id="218" name="Google Shape;218;p19"/>
          <p:cNvSpPr/>
          <p:nvPr/>
        </p:nvSpPr>
        <p:spPr>
          <a:xfrm rot="-7811205">
            <a:off x="893024" y="3289237"/>
            <a:ext cx="1794820" cy="176219"/>
          </a:xfrm>
          <a:custGeom>
            <a:rect b="b" l="l" r="r" t="t"/>
            <a:pathLst>
              <a:path extrusionOk="0" h="352437" w="3589640">
                <a:moveTo>
                  <a:pt x="0" y="0"/>
                </a:moveTo>
                <a:lnTo>
                  <a:pt x="3589641" y="0"/>
                </a:lnTo>
                <a:lnTo>
                  <a:pt x="3589641" y="352437"/>
                </a:lnTo>
                <a:lnTo>
                  <a:pt x="0" y="352437"/>
                </a:lnTo>
                <a:lnTo>
                  <a:pt x="0" y="0"/>
                </a:lnTo>
                <a:close/>
              </a:path>
            </a:pathLst>
          </a:custGeom>
          <a:blipFill rotWithShape="1">
            <a:blip r:embed="rId6">
              <a:alphaModFix/>
            </a:blip>
            <a:stretch>
              <a:fillRect b="0" l="0" r="0" t="0"/>
            </a:stretch>
          </a:blipFill>
          <a:ln>
            <a:noFill/>
          </a:ln>
        </p:spPr>
      </p:sp>
      <p:grpSp>
        <p:nvGrpSpPr>
          <p:cNvPr id="219" name="Google Shape;219;p19"/>
          <p:cNvGrpSpPr/>
          <p:nvPr/>
        </p:nvGrpSpPr>
        <p:grpSpPr>
          <a:xfrm>
            <a:off x="1472983" y="2973906"/>
            <a:ext cx="164910" cy="164910"/>
            <a:chOff x="0" y="0"/>
            <a:chExt cx="812800" cy="812800"/>
          </a:xfrm>
        </p:grpSpPr>
        <p:sp>
          <p:nvSpPr>
            <p:cNvPr id="220" name="Google Shape;22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19"/>
            <p:cNvSpPr txBox="1"/>
            <p:nvPr/>
          </p:nvSpPr>
          <p:spPr>
            <a:xfrm>
              <a:off x="76200" y="28575"/>
              <a:ext cx="660400" cy="708025"/>
            </a:xfrm>
            <a:prstGeom prst="rect">
              <a:avLst/>
            </a:prstGeom>
            <a:noFill/>
            <a:ln>
              <a:noFill/>
            </a:ln>
          </p:spPr>
          <p:txBody>
            <a:bodyPr anchorCtr="0" anchor="ctr" bIns="53675" lIns="53675" spcFirstLastPara="1" rIns="53675" wrap="square" tIns="53675">
              <a:noAutofit/>
            </a:bodyPr>
            <a:lstStyle/>
            <a:p>
              <a:pPr indent="0" lvl="0" marL="0" marR="0" rtl="0" algn="ctr">
                <a:lnSpc>
                  <a:spcPct val="94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2" name="Google Shape;222;p19"/>
          <p:cNvSpPr/>
          <p:nvPr/>
        </p:nvSpPr>
        <p:spPr>
          <a:xfrm>
            <a:off x="1874535" y="3657660"/>
            <a:ext cx="357068" cy="336349"/>
          </a:xfrm>
          <a:custGeom>
            <a:rect b="b" l="l" r="r" t="t"/>
            <a:pathLst>
              <a:path extrusionOk="0" h="672698" w="714136">
                <a:moveTo>
                  <a:pt x="0" y="0"/>
                </a:moveTo>
                <a:lnTo>
                  <a:pt x="714136" y="0"/>
                </a:lnTo>
                <a:lnTo>
                  <a:pt x="714136" y="672698"/>
                </a:lnTo>
                <a:lnTo>
                  <a:pt x="0" y="672698"/>
                </a:lnTo>
                <a:lnTo>
                  <a:pt x="0" y="0"/>
                </a:lnTo>
                <a:close/>
              </a:path>
            </a:pathLst>
          </a:custGeom>
          <a:blipFill rotWithShape="1">
            <a:blip r:embed="rId7">
              <a:alphaModFix/>
            </a:blip>
            <a:stretch>
              <a:fillRect b="-184515" l="0" r="-239454" t="-75831"/>
            </a:stretch>
          </a:blipFill>
          <a:ln>
            <a:noFill/>
          </a:ln>
        </p:spPr>
      </p:sp>
      <p:sp>
        <p:nvSpPr>
          <p:cNvPr id="223" name="Google Shape;223;p19"/>
          <p:cNvSpPr/>
          <p:nvPr/>
        </p:nvSpPr>
        <p:spPr>
          <a:xfrm>
            <a:off x="5092930" y="2440421"/>
            <a:ext cx="3181429" cy="1700618"/>
          </a:xfrm>
          <a:custGeom>
            <a:rect b="b" l="l" r="r" t="t"/>
            <a:pathLst>
              <a:path extrusionOk="0" h="3401237" w="6362858">
                <a:moveTo>
                  <a:pt x="0" y="0"/>
                </a:moveTo>
                <a:lnTo>
                  <a:pt x="6362858" y="0"/>
                </a:lnTo>
                <a:lnTo>
                  <a:pt x="6362858" y="3401237"/>
                </a:lnTo>
                <a:lnTo>
                  <a:pt x="0" y="3401237"/>
                </a:lnTo>
                <a:lnTo>
                  <a:pt x="0" y="0"/>
                </a:lnTo>
                <a:close/>
              </a:path>
            </a:pathLst>
          </a:custGeom>
          <a:blipFill rotWithShape="1">
            <a:blip r:embed="rId5">
              <a:alphaModFix/>
            </a:blip>
            <a:stretch>
              <a:fillRect b="0" l="0" r="0" t="0"/>
            </a:stretch>
          </a:blipFill>
          <a:ln>
            <a:noFill/>
          </a:ln>
        </p:spPr>
      </p:sp>
      <p:grpSp>
        <p:nvGrpSpPr>
          <p:cNvPr id="224" name="Google Shape;224;p19"/>
          <p:cNvGrpSpPr/>
          <p:nvPr/>
        </p:nvGrpSpPr>
        <p:grpSpPr>
          <a:xfrm>
            <a:off x="4915411" y="2645910"/>
            <a:ext cx="2931019" cy="1490774"/>
            <a:chOff x="0" y="0"/>
            <a:chExt cx="7816052" cy="3975398"/>
          </a:xfrm>
        </p:grpSpPr>
        <p:sp>
          <p:nvSpPr>
            <p:cNvPr id="225" name="Google Shape;225;p19"/>
            <p:cNvSpPr/>
            <p:nvPr/>
          </p:nvSpPr>
          <p:spPr>
            <a:xfrm rot="10800000">
              <a:off x="0" y="3493866"/>
              <a:ext cx="4786187" cy="469917"/>
            </a:xfrm>
            <a:custGeom>
              <a:rect b="b" l="l" r="r" t="t"/>
              <a:pathLst>
                <a:path extrusionOk="0" h="469917" w="4786187">
                  <a:moveTo>
                    <a:pt x="0" y="0"/>
                  </a:moveTo>
                  <a:lnTo>
                    <a:pt x="4786187" y="0"/>
                  </a:lnTo>
                  <a:lnTo>
                    <a:pt x="4786187" y="469917"/>
                  </a:lnTo>
                  <a:lnTo>
                    <a:pt x="0" y="469917"/>
                  </a:lnTo>
                  <a:lnTo>
                    <a:pt x="0" y="0"/>
                  </a:lnTo>
                  <a:close/>
                </a:path>
              </a:pathLst>
            </a:custGeom>
            <a:blipFill rotWithShape="1">
              <a:blip r:embed="rId6">
                <a:alphaModFix/>
              </a:blip>
              <a:stretch>
                <a:fillRect b="0" l="0" r="0" t="0"/>
              </a:stretch>
            </a:blipFill>
            <a:ln>
              <a:noFill/>
            </a:ln>
          </p:spPr>
        </p:sp>
        <p:sp>
          <p:nvSpPr>
            <p:cNvPr id="226" name="Google Shape;226;p19"/>
            <p:cNvSpPr/>
            <p:nvPr/>
          </p:nvSpPr>
          <p:spPr>
            <a:xfrm rot="-3008760">
              <a:off x="3709011" y="1752741"/>
              <a:ext cx="4786187" cy="469917"/>
            </a:xfrm>
            <a:custGeom>
              <a:rect b="b" l="l" r="r" t="t"/>
              <a:pathLst>
                <a:path extrusionOk="0" h="469917" w="4786187">
                  <a:moveTo>
                    <a:pt x="0" y="0"/>
                  </a:moveTo>
                  <a:lnTo>
                    <a:pt x="4786187" y="0"/>
                  </a:lnTo>
                  <a:lnTo>
                    <a:pt x="4786187" y="469917"/>
                  </a:lnTo>
                  <a:lnTo>
                    <a:pt x="0" y="469917"/>
                  </a:lnTo>
                  <a:lnTo>
                    <a:pt x="0" y="0"/>
                  </a:lnTo>
                  <a:close/>
                </a:path>
              </a:pathLst>
            </a:custGeom>
            <a:blipFill rotWithShape="1">
              <a:blip r:embed="rId6">
                <a:alphaModFix/>
              </a:blip>
              <a:stretch>
                <a:fillRect b="0" l="0" r="0" t="0"/>
              </a:stretch>
            </a:blipFill>
            <a:ln>
              <a:noFill/>
            </a:ln>
          </p:spPr>
        </p:sp>
        <p:grpSp>
          <p:nvGrpSpPr>
            <p:cNvPr id="227" name="Google Shape;227;p19"/>
            <p:cNvGrpSpPr/>
            <p:nvPr/>
          </p:nvGrpSpPr>
          <p:grpSpPr>
            <a:xfrm>
              <a:off x="6649364" y="789366"/>
              <a:ext cx="439761" cy="439761"/>
              <a:chOff x="0" y="0"/>
              <a:chExt cx="812800" cy="812800"/>
            </a:xfrm>
          </p:grpSpPr>
          <p:sp>
            <p:nvSpPr>
              <p:cNvPr id="228" name="Google Shape;22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9" name="Google Shape;229;p19"/>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94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230" name="Google Shape;230;p19"/>
          <p:cNvSpPr/>
          <p:nvPr/>
        </p:nvSpPr>
        <p:spPr>
          <a:xfrm rot="799096">
            <a:off x="6264849" y="3654138"/>
            <a:ext cx="614262" cy="461344"/>
          </a:xfrm>
          <a:custGeom>
            <a:rect b="b" l="l" r="r" t="t"/>
            <a:pathLst>
              <a:path extrusionOk="0" h="922687" w="1228524">
                <a:moveTo>
                  <a:pt x="0" y="0"/>
                </a:moveTo>
                <a:lnTo>
                  <a:pt x="1228524" y="0"/>
                </a:lnTo>
                <a:lnTo>
                  <a:pt x="1228524" y="922687"/>
                </a:lnTo>
                <a:lnTo>
                  <a:pt x="0" y="922687"/>
                </a:lnTo>
                <a:lnTo>
                  <a:pt x="0" y="0"/>
                </a:lnTo>
                <a:close/>
              </a:path>
            </a:pathLst>
          </a:custGeom>
          <a:blipFill rotWithShape="1">
            <a:blip r:embed="rId7">
              <a:alphaModFix/>
            </a:blip>
            <a:stretch>
              <a:fillRect b="-104939" l="0" r="-53919" t="0"/>
            </a:stretch>
          </a:blipFill>
          <a:ln>
            <a:noFill/>
          </a:ln>
        </p:spPr>
      </p:sp>
      <p:sp>
        <p:nvSpPr>
          <p:cNvPr id="231" name="Google Shape;231;p19"/>
          <p:cNvSpPr txBox="1"/>
          <p:nvPr/>
        </p:nvSpPr>
        <p:spPr>
          <a:xfrm>
            <a:off x="989669" y="4454539"/>
            <a:ext cx="2780884" cy="334936"/>
          </a:xfrm>
          <a:prstGeom prst="rect">
            <a:avLst/>
          </a:prstGeom>
          <a:noFill/>
          <a:ln>
            <a:noFill/>
          </a:ln>
        </p:spPr>
        <p:txBody>
          <a:bodyPr anchorCtr="0" anchor="t" bIns="0" lIns="0" spcFirstLastPara="1" rIns="0" wrap="square" tIns="0">
            <a:spAutoFit/>
          </a:bodyPr>
          <a:lstStyle/>
          <a:p>
            <a:pPr indent="0" lvl="0" marL="0" marR="0" rtl="0" algn="ctr">
              <a:lnSpc>
                <a:spcPct val="129981"/>
              </a:lnSpc>
              <a:spcBef>
                <a:spcPts val="0"/>
              </a:spcBef>
              <a:spcAft>
                <a:spcPts val="0"/>
              </a:spcAft>
              <a:buNone/>
            </a:pPr>
            <a:r>
              <a:rPr b="0" i="0" lang="en" sz="2200" u="none" cap="none" strike="noStrike">
                <a:solidFill>
                  <a:srgbClr val="000000"/>
                </a:solidFill>
                <a:latin typeface="Kite One"/>
                <a:ea typeface="Kite One"/>
                <a:cs typeface="Kite One"/>
                <a:sym typeface="Kite One"/>
              </a:rPr>
              <a:t>The angle is 50°. </a:t>
            </a:r>
            <a:endParaRPr sz="700"/>
          </a:p>
        </p:txBody>
      </p:sp>
      <p:sp>
        <p:nvSpPr>
          <p:cNvPr id="232" name="Google Shape;232;p19"/>
          <p:cNvSpPr txBox="1"/>
          <p:nvPr/>
        </p:nvSpPr>
        <p:spPr>
          <a:xfrm>
            <a:off x="5153532" y="4454539"/>
            <a:ext cx="3060224" cy="334936"/>
          </a:xfrm>
          <a:prstGeom prst="rect">
            <a:avLst/>
          </a:prstGeom>
          <a:noFill/>
          <a:ln>
            <a:noFill/>
          </a:ln>
        </p:spPr>
        <p:txBody>
          <a:bodyPr anchorCtr="0" anchor="t" bIns="0" lIns="0" spcFirstLastPara="1" rIns="0" wrap="square" tIns="0">
            <a:spAutoFit/>
          </a:bodyPr>
          <a:lstStyle/>
          <a:p>
            <a:pPr indent="0" lvl="0" marL="0" marR="0" rtl="0" algn="ctr">
              <a:lnSpc>
                <a:spcPct val="129981"/>
              </a:lnSpc>
              <a:spcBef>
                <a:spcPts val="0"/>
              </a:spcBef>
              <a:spcAft>
                <a:spcPts val="0"/>
              </a:spcAft>
              <a:buNone/>
            </a:pPr>
            <a:r>
              <a:rPr b="0" i="0" lang="en" sz="2200" u="none" cap="none" strike="noStrike">
                <a:solidFill>
                  <a:srgbClr val="000000"/>
                </a:solidFill>
                <a:latin typeface="Kite One"/>
                <a:ea typeface="Kite One"/>
                <a:cs typeface="Kite One"/>
                <a:sym typeface="Kite One"/>
              </a:rPr>
              <a:t>The angle is 130°. </a:t>
            </a:r>
            <a:endParaRPr sz="700"/>
          </a:p>
        </p:txBody>
      </p:sp>
      <p:sp>
        <p:nvSpPr>
          <p:cNvPr id="233" name="Google Shape;233;p19"/>
          <p:cNvSpPr/>
          <p:nvPr/>
        </p:nvSpPr>
        <p:spPr>
          <a:xfrm rot="-5009800">
            <a:off x="6675620" y="-582146"/>
            <a:ext cx="3657600" cy="1941475"/>
          </a:xfrm>
          <a:custGeom>
            <a:rect b="b" l="l" r="r" t="t"/>
            <a:pathLst>
              <a:path extrusionOk="0" h="3882950" w="7315200">
                <a:moveTo>
                  <a:pt x="0" y="0"/>
                </a:moveTo>
                <a:lnTo>
                  <a:pt x="7315200" y="0"/>
                </a:lnTo>
                <a:lnTo>
                  <a:pt x="7315200" y="3882950"/>
                </a:lnTo>
                <a:lnTo>
                  <a:pt x="0" y="3882950"/>
                </a:lnTo>
                <a:lnTo>
                  <a:pt x="0" y="0"/>
                </a:lnTo>
                <a:close/>
              </a:path>
            </a:pathLst>
          </a:custGeom>
          <a:blipFill rotWithShape="1">
            <a:blip r:embed="rId8">
              <a:alphaModFix/>
            </a:blip>
            <a:stretch>
              <a:fillRect b="0" l="0" r="0" t="0"/>
            </a:stretch>
          </a:blipFill>
          <a:ln>
            <a:noFill/>
          </a:ln>
        </p:spPr>
      </p:sp>
      <p:sp>
        <p:nvSpPr>
          <p:cNvPr id="234" name="Google Shape;234;p19"/>
          <p:cNvSpPr/>
          <p:nvPr/>
        </p:nvSpPr>
        <p:spPr>
          <a:xfrm rot="1539088">
            <a:off x="-2327673" y="-772451"/>
            <a:ext cx="3587491" cy="2322085"/>
          </a:xfrm>
          <a:custGeom>
            <a:rect b="b" l="l" r="r" t="t"/>
            <a:pathLst>
              <a:path extrusionOk="0" h="4644170" w="7174981">
                <a:moveTo>
                  <a:pt x="0" y="0"/>
                </a:moveTo>
                <a:lnTo>
                  <a:pt x="7174982" y="0"/>
                </a:lnTo>
                <a:lnTo>
                  <a:pt x="7174982" y="4644170"/>
                </a:lnTo>
                <a:lnTo>
                  <a:pt x="0" y="4644170"/>
                </a:lnTo>
                <a:lnTo>
                  <a:pt x="0" y="0"/>
                </a:lnTo>
                <a:close/>
              </a:path>
            </a:pathLst>
          </a:custGeom>
          <a:blipFill rotWithShape="1">
            <a:blip r:embed="rId9">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23232"/>
      </a:dk1>
      <a:lt1>
        <a:srgbClr val="FEF006"/>
      </a:lt1>
      <a:dk2>
        <a:srgbClr val="323232"/>
      </a:dk2>
      <a:lt2>
        <a:srgbClr val="9DFBF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