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10287000" cx="18288000"/>
  <p:notesSz cx="6858000" cy="9144000"/>
  <p:embeddedFontLst>
    <p:embeddedFont>
      <p:font typeface="Anton"/>
      <p:regular r:id="rId21"/>
    </p:embeddedFont>
    <p:embeddedFont>
      <p:font typeface="Poppins"/>
      <p:regular r:id="rId22"/>
      <p:bold r:id="rId23"/>
      <p:italic r:id="rId24"/>
      <p:boldItalic r:id="rId25"/>
    </p:embeddedFont>
    <p:embeddedFont>
      <p:font typeface="Poppins Black"/>
      <p:bold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Poppins-regular.fntdata"/><Relationship Id="rId21" Type="http://schemas.openxmlformats.org/officeDocument/2006/relationships/font" Target="fonts/Anton-regular.fntdata"/><Relationship Id="rId24" Type="http://schemas.openxmlformats.org/officeDocument/2006/relationships/font" Target="fonts/Poppins-italic.fntdata"/><Relationship Id="rId23" Type="http://schemas.openxmlformats.org/officeDocument/2006/relationships/font" Target="fonts/Poppins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PoppinsBlack-bold.fntdata"/><Relationship Id="rId25" Type="http://schemas.openxmlformats.org/officeDocument/2006/relationships/font" Target="fonts/Poppins-boldItalic.fntdata"/><Relationship Id="rId27" Type="http://schemas.openxmlformats.org/officeDocument/2006/relationships/font" Target="fonts/PoppinsBlack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" name="Google Shape;464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4" name="Google Shape;504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3" name="Google Shape;533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7" name="Google Shape;547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9" name="Google Shape;559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6" name="Google Shape;606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16.png"/><Relationship Id="rId4" Type="http://schemas.openxmlformats.org/officeDocument/2006/relationships/image" Target="../media/image1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9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F55D98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14040313" y="8569740"/>
            <a:ext cx="4773137" cy="720310"/>
          </a:xfrm>
          <a:custGeom>
            <a:rect b="b" l="l" r="r" t="t"/>
            <a:pathLst>
              <a:path extrusionOk="0" h="720310" w="4773137">
                <a:moveTo>
                  <a:pt x="0" y="0"/>
                </a:moveTo>
                <a:lnTo>
                  <a:pt x="4773137" y="0"/>
                </a:lnTo>
                <a:lnTo>
                  <a:pt x="4773137" y="720310"/>
                </a:lnTo>
                <a:lnTo>
                  <a:pt x="0" y="7203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" name="Google Shape;14;p3"/>
          <p:cNvSpPr/>
          <p:nvPr/>
        </p:nvSpPr>
        <p:spPr>
          <a:xfrm>
            <a:off x="664330" y="658613"/>
            <a:ext cx="3681259" cy="3681259"/>
          </a:xfrm>
          <a:custGeom>
            <a:rect b="b" l="l" r="r" t="t"/>
            <a:pathLst>
              <a:path extrusionOk="0" h="3681259" w="3681259">
                <a:moveTo>
                  <a:pt x="0" y="0"/>
                </a:moveTo>
                <a:lnTo>
                  <a:pt x="3681259" y="0"/>
                </a:lnTo>
                <a:lnTo>
                  <a:pt x="3681259" y="3681258"/>
                </a:lnTo>
                <a:lnTo>
                  <a:pt x="0" y="36812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5" name="Google Shape;15;p3"/>
          <p:cNvGrpSpPr/>
          <p:nvPr/>
        </p:nvGrpSpPr>
        <p:grpSpPr>
          <a:xfrm>
            <a:off x="0" y="-216993"/>
            <a:ext cx="18288118" cy="10504504"/>
            <a:chOff x="0" y="-57150"/>
            <a:chExt cx="4816592" cy="2766600"/>
          </a:xfrm>
        </p:grpSpPr>
        <p:sp>
          <p:nvSpPr>
            <p:cNvPr id="16" name="Google Shape;16;p3"/>
            <p:cNvSpPr/>
            <p:nvPr/>
          </p:nvSpPr>
          <p:spPr>
            <a:xfrm>
              <a:off x="0" y="0"/>
              <a:ext cx="4816592" cy="2709333"/>
            </a:xfrm>
            <a:custGeom>
              <a:rect b="b" l="l" r="r" t="t"/>
              <a:pathLst>
                <a:path extrusionOk="0"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381000">
              <a:solidFill>
                <a:srgbClr val="FFF5D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7" name="Google Shape;17;p3"/>
            <p:cNvSpPr txBox="1"/>
            <p:nvPr/>
          </p:nvSpPr>
          <p:spPr>
            <a:xfrm>
              <a:off x="0" y="-57150"/>
              <a:ext cx="4816500" cy="276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" name="Google Shape;18;p3"/>
          <p:cNvGrpSpPr/>
          <p:nvPr/>
        </p:nvGrpSpPr>
        <p:grpSpPr>
          <a:xfrm>
            <a:off x="9153662" y="4705486"/>
            <a:ext cx="6908115" cy="3103255"/>
            <a:chOff x="0" y="-57150"/>
            <a:chExt cx="2062247" cy="926400"/>
          </a:xfrm>
        </p:grpSpPr>
        <p:sp>
          <p:nvSpPr>
            <p:cNvPr id="19" name="Google Shape;19;p3"/>
            <p:cNvSpPr/>
            <p:nvPr/>
          </p:nvSpPr>
          <p:spPr>
            <a:xfrm>
              <a:off x="0" y="0"/>
              <a:ext cx="2062247" cy="869192"/>
            </a:xfrm>
            <a:custGeom>
              <a:rect b="b" l="l" r="r" t="t"/>
              <a:pathLst>
                <a:path extrusionOk="0" h="869192" w="2062247">
                  <a:moveTo>
                    <a:pt x="0" y="0"/>
                  </a:moveTo>
                  <a:lnTo>
                    <a:pt x="2062247" y="0"/>
                  </a:lnTo>
                  <a:lnTo>
                    <a:pt x="2062247" y="869192"/>
                  </a:lnTo>
                  <a:lnTo>
                    <a:pt x="0" y="869192"/>
                  </a:lnTo>
                  <a:close/>
                </a:path>
              </a:pathLst>
            </a:custGeom>
            <a:solidFill>
              <a:srgbClr val="CFE500"/>
            </a:solidFill>
            <a:ln cap="sq" cmpd="sng" w="476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0" name="Google Shape;20;p3"/>
            <p:cNvSpPr txBox="1"/>
            <p:nvPr/>
          </p:nvSpPr>
          <p:spPr>
            <a:xfrm>
              <a:off x="0" y="-57150"/>
              <a:ext cx="2062200" cy="92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" name="Google Shape;21;p3"/>
          <p:cNvGrpSpPr/>
          <p:nvPr/>
        </p:nvGrpSpPr>
        <p:grpSpPr>
          <a:xfrm rot="-398873">
            <a:off x="2539830" y="1625321"/>
            <a:ext cx="10439388" cy="3103276"/>
            <a:chOff x="0" y="-57150"/>
            <a:chExt cx="3116400" cy="926400"/>
          </a:xfrm>
        </p:grpSpPr>
        <p:sp>
          <p:nvSpPr>
            <p:cNvPr id="22" name="Google Shape;22;p3"/>
            <p:cNvSpPr/>
            <p:nvPr/>
          </p:nvSpPr>
          <p:spPr>
            <a:xfrm>
              <a:off x="0" y="0"/>
              <a:ext cx="3116367" cy="869192"/>
            </a:xfrm>
            <a:custGeom>
              <a:rect b="b" l="l" r="r" t="t"/>
              <a:pathLst>
                <a:path extrusionOk="0" h="869192" w="3116367">
                  <a:moveTo>
                    <a:pt x="0" y="0"/>
                  </a:moveTo>
                  <a:lnTo>
                    <a:pt x="3116367" y="0"/>
                  </a:lnTo>
                  <a:lnTo>
                    <a:pt x="3116367" y="869192"/>
                  </a:lnTo>
                  <a:lnTo>
                    <a:pt x="0" y="869192"/>
                  </a:lnTo>
                  <a:close/>
                </a:path>
              </a:pathLst>
            </a:custGeom>
            <a:solidFill>
              <a:srgbClr val="4BA34C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3" name="Google Shape;23;p3"/>
            <p:cNvSpPr txBox="1"/>
            <p:nvPr/>
          </p:nvSpPr>
          <p:spPr>
            <a:xfrm>
              <a:off x="0" y="-57150"/>
              <a:ext cx="3116400" cy="92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24;p3"/>
          <p:cNvGrpSpPr/>
          <p:nvPr/>
        </p:nvGrpSpPr>
        <p:grpSpPr>
          <a:xfrm>
            <a:off x="4082281" y="4705486"/>
            <a:ext cx="4694075" cy="3103255"/>
            <a:chOff x="0" y="-57150"/>
            <a:chExt cx="1401300" cy="926400"/>
          </a:xfrm>
        </p:grpSpPr>
        <p:sp>
          <p:nvSpPr>
            <p:cNvPr id="25" name="Google Shape;25;p3"/>
            <p:cNvSpPr/>
            <p:nvPr/>
          </p:nvSpPr>
          <p:spPr>
            <a:xfrm>
              <a:off x="0" y="0"/>
              <a:ext cx="1401191" cy="869192"/>
            </a:xfrm>
            <a:custGeom>
              <a:rect b="b" l="l" r="r" t="t"/>
              <a:pathLst>
                <a:path extrusionOk="0" h="869192" w="1401191">
                  <a:moveTo>
                    <a:pt x="0" y="0"/>
                  </a:moveTo>
                  <a:lnTo>
                    <a:pt x="1401191" y="0"/>
                  </a:lnTo>
                  <a:lnTo>
                    <a:pt x="1401191" y="869192"/>
                  </a:lnTo>
                  <a:lnTo>
                    <a:pt x="0" y="869192"/>
                  </a:lnTo>
                  <a:close/>
                </a:path>
              </a:pathLst>
            </a:custGeom>
            <a:solidFill>
              <a:srgbClr val="F4C366"/>
            </a:solidFill>
            <a:ln cap="sq" cmpd="sng" w="476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6" name="Google Shape;26;p3"/>
            <p:cNvSpPr txBox="1"/>
            <p:nvPr/>
          </p:nvSpPr>
          <p:spPr>
            <a:xfrm>
              <a:off x="0" y="-57150"/>
              <a:ext cx="1401300" cy="92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" name="Google Shape;27;p3"/>
          <p:cNvSpPr/>
          <p:nvPr/>
        </p:nvSpPr>
        <p:spPr>
          <a:xfrm flipH="1">
            <a:off x="13656125" y="753863"/>
            <a:ext cx="3724736" cy="3909551"/>
          </a:xfrm>
          <a:custGeom>
            <a:rect b="b" l="l" r="r" t="t"/>
            <a:pathLst>
              <a:path extrusionOk="0" h="3909551" w="3724736">
                <a:moveTo>
                  <a:pt x="3724736" y="0"/>
                </a:moveTo>
                <a:lnTo>
                  <a:pt x="0" y="0"/>
                </a:lnTo>
                <a:lnTo>
                  <a:pt x="0" y="3909551"/>
                </a:lnTo>
                <a:lnTo>
                  <a:pt x="3724736" y="3909551"/>
                </a:lnTo>
                <a:lnTo>
                  <a:pt x="3724736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8" name="Google Shape;28;p3"/>
          <p:cNvGrpSpPr/>
          <p:nvPr/>
        </p:nvGrpSpPr>
        <p:grpSpPr>
          <a:xfrm>
            <a:off x="5857548" y="8104080"/>
            <a:ext cx="6572946" cy="1185977"/>
            <a:chOff x="0" y="-57150"/>
            <a:chExt cx="1731135" cy="312354"/>
          </a:xfrm>
        </p:grpSpPr>
        <p:sp>
          <p:nvSpPr>
            <p:cNvPr id="29" name="Google Shape;29;p3"/>
            <p:cNvSpPr/>
            <p:nvPr/>
          </p:nvSpPr>
          <p:spPr>
            <a:xfrm>
              <a:off x="0" y="0"/>
              <a:ext cx="1731135" cy="255204"/>
            </a:xfrm>
            <a:custGeom>
              <a:rect b="b" l="l" r="r" t="t"/>
              <a:pathLst>
                <a:path extrusionOk="0" h="255204" w="1731135">
                  <a:moveTo>
                    <a:pt x="117785" y="0"/>
                  </a:moveTo>
                  <a:lnTo>
                    <a:pt x="1613350" y="0"/>
                  </a:lnTo>
                  <a:cubicBezTo>
                    <a:pt x="1644589" y="0"/>
                    <a:pt x="1674548" y="12409"/>
                    <a:pt x="1696637" y="34499"/>
                  </a:cubicBezTo>
                  <a:cubicBezTo>
                    <a:pt x="1718726" y="56588"/>
                    <a:pt x="1731135" y="86547"/>
                    <a:pt x="1731135" y="117785"/>
                  </a:cubicBezTo>
                  <a:lnTo>
                    <a:pt x="1731135" y="137418"/>
                  </a:lnTo>
                  <a:cubicBezTo>
                    <a:pt x="1731135" y="202469"/>
                    <a:pt x="1678401" y="255204"/>
                    <a:pt x="1613350" y="255204"/>
                  </a:cubicBezTo>
                  <a:lnTo>
                    <a:pt x="117785" y="255204"/>
                  </a:lnTo>
                  <a:cubicBezTo>
                    <a:pt x="86547" y="255204"/>
                    <a:pt x="56588" y="242794"/>
                    <a:pt x="34499" y="220705"/>
                  </a:cubicBezTo>
                  <a:cubicBezTo>
                    <a:pt x="12409" y="198616"/>
                    <a:pt x="0" y="168657"/>
                    <a:pt x="0" y="137418"/>
                  </a:cubicBezTo>
                  <a:lnTo>
                    <a:pt x="0" y="117785"/>
                  </a:lnTo>
                  <a:cubicBezTo>
                    <a:pt x="0" y="86547"/>
                    <a:pt x="12409" y="56588"/>
                    <a:pt x="34499" y="34499"/>
                  </a:cubicBezTo>
                  <a:cubicBezTo>
                    <a:pt x="56588" y="12409"/>
                    <a:pt x="86547" y="0"/>
                    <a:pt x="117785" y="0"/>
                  </a:cubicBezTo>
                  <a:close/>
                </a:path>
              </a:pathLst>
            </a:custGeom>
            <a:solidFill>
              <a:srgbClr val="F6FF9D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 txBox="1"/>
            <p:nvPr/>
          </p:nvSpPr>
          <p:spPr>
            <a:xfrm>
              <a:off x="0" y="-57150"/>
              <a:ext cx="1731000" cy="31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" name="Google Shape;31;p3"/>
          <p:cNvSpPr/>
          <p:nvPr/>
        </p:nvSpPr>
        <p:spPr>
          <a:xfrm>
            <a:off x="13656125" y="2708638"/>
            <a:ext cx="2405660" cy="1679588"/>
          </a:xfrm>
          <a:custGeom>
            <a:rect b="b" l="l" r="r" t="t"/>
            <a:pathLst>
              <a:path extrusionOk="0" h="1679588" w="2405660">
                <a:moveTo>
                  <a:pt x="0" y="0"/>
                </a:moveTo>
                <a:lnTo>
                  <a:pt x="2405660" y="0"/>
                </a:lnTo>
                <a:lnTo>
                  <a:pt x="2405660" y="1679589"/>
                </a:lnTo>
                <a:lnTo>
                  <a:pt x="0" y="16795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" name="Google Shape;32;p3"/>
          <p:cNvSpPr/>
          <p:nvPr/>
        </p:nvSpPr>
        <p:spPr>
          <a:xfrm>
            <a:off x="1344512" y="6058325"/>
            <a:ext cx="3339035" cy="2871570"/>
          </a:xfrm>
          <a:custGeom>
            <a:rect b="b" l="l" r="r" t="t"/>
            <a:pathLst>
              <a:path extrusionOk="0" h="2871570" w="3339035">
                <a:moveTo>
                  <a:pt x="0" y="0"/>
                </a:moveTo>
                <a:lnTo>
                  <a:pt x="3339034" y="0"/>
                </a:lnTo>
                <a:lnTo>
                  <a:pt x="3339034" y="2871570"/>
                </a:lnTo>
                <a:lnTo>
                  <a:pt x="0" y="28715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bg>
      <p:bgPr>
        <a:solidFill>
          <a:srgbClr val="FFDE59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oogle Shape;34;p4"/>
          <p:cNvGrpSpPr/>
          <p:nvPr/>
        </p:nvGrpSpPr>
        <p:grpSpPr>
          <a:xfrm>
            <a:off x="0" y="-216993"/>
            <a:ext cx="18288118" cy="10504504"/>
            <a:chOff x="0" y="-57150"/>
            <a:chExt cx="4816592" cy="2766600"/>
          </a:xfrm>
        </p:grpSpPr>
        <p:sp>
          <p:nvSpPr>
            <p:cNvPr id="35" name="Google Shape;35;p4"/>
            <p:cNvSpPr/>
            <p:nvPr/>
          </p:nvSpPr>
          <p:spPr>
            <a:xfrm>
              <a:off x="0" y="0"/>
              <a:ext cx="4816592" cy="2709333"/>
            </a:xfrm>
            <a:custGeom>
              <a:rect b="b" l="l" r="r" t="t"/>
              <a:pathLst>
                <a:path extrusionOk="0"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381000">
              <a:solidFill>
                <a:srgbClr val="FFF5D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36" name="Google Shape;36;p4"/>
            <p:cNvSpPr txBox="1"/>
            <p:nvPr/>
          </p:nvSpPr>
          <p:spPr>
            <a:xfrm>
              <a:off x="0" y="-57150"/>
              <a:ext cx="4816500" cy="276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" name="Google Shape;37;p4"/>
          <p:cNvGrpSpPr/>
          <p:nvPr/>
        </p:nvGrpSpPr>
        <p:grpSpPr>
          <a:xfrm rot="-366616">
            <a:off x="1572243" y="3581806"/>
            <a:ext cx="9187786" cy="2516130"/>
            <a:chOff x="0" y="-57150"/>
            <a:chExt cx="3382800" cy="926400"/>
          </a:xfrm>
        </p:grpSpPr>
        <p:sp>
          <p:nvSpPr>
            <p:cNvPr id="38" name="Google Shape;38;p4"/>
            <p:cNvSpPr/>
            <p:nvPr/>
          </p:nvSpPr>
          <p:spPr>
            <a:xfrm>
              <a:off x="0" y="0"/>
              <a:ext cx="3382757" cy="869192"/>
            </a:xfrm>
            <a:custGeom>
              <a:rect b="b" l="l" r="r" t="t"/>
              <a:pathLst>
                <a:path extrusionOk="0" h="869192" w="3382757">
                  <a:moveTo>
                    <a:pt x="0" y="0"/>
                  </a:moveTo>
                  <a:lnTo>
                    <a:pt x="3382757" y="0"/>
                  </a:lnTo>
                  <a:lnTo>
                    <a:pt x="3382757" y="869192"/>
                  </a:lnTo>
                  <a:lnTo>
                    <a:pt x="0" y="869192"/>
                  </a:lnTo>
                  <a:close/>
                </a:path>
              </a:pathLst>
            </a:custGeom>
            <a:solidFill>
              <a:srgbClr val="F57AB5"/>
            </a:solidFill>
            <a:ln cap="sq" cmpd="sng" w="476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39" name="Google Shape;39;p4"/>
            <p:cNvSpPr txBox="1"/>
            <p:nvPr/>
          </p:nvSpPr>
          <p:spPr>
            <a:xfrm>
              <a:off x="0" y="-57150"/>
              <a:ext cx="3382800" cy="92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" name="Google Shape;40;p4"/>
          <p:cNvGrpSpPr/>
          <p:nvPr/>
        </p:nvGrpSpPr>
        <p:grpSpPr>
          <a:xfrm>
            <a:off x="7619247" y="6424424"/>
            <a:ext cx="9188023" cy="2516195"/>
            <a:chOff x="0" y="-57150"/>
            <a:chExt cx="3382800" cy="926400"/>
          </a:xfrm>
        </p:grpSpPr>
        <p:sp>
          <p:nvSpPr>
            <p:cNvPr id="41" name="Google Shape;41;p4"/>
            <p:cNvSpPr/>
            <p:nvPr/>
          </p:nvSpPr>
          <p:spPr>
            <a:xfrm>
              <a:off x="0" y="0"/>
              <a:ext cx="3382757" cy="869192"/>
            </a:xfrm>
            <a:custGeom>
              <a:rect b="b" l="l" r="r" t="t"/>
              <a:pathLst>
                <a:path extrusionOk="0" h="869192" w="3382757">
                  <a:moveTo>
                    <a:pt x="0" y="0"/>
                  </a:moveTo>
                  <a:lnTo>
                    <a:pt x="3382757" y="0"/>
                  </a:lnTo>
                  <a:lnTo>
                    <a:pt x="3382757" y="869192"/>
                  </a:lnTo>
                  <a:lnTo>
                    <a:pt x="0" y="869192"/>
                  </a:lnTo>
                  <a:close/>
                </a:path>
              </a:pathLst>
            </a:custGeom>
            <a:solidFill>
              <a:srgbClr val="F2A047"/>
            </a:solidFill>
            <a:ln cap="sq" cmpd="sng" w="476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42" name="Google Shape;42;p4"/>
            <p:cNvSpPr txBox="1"/>
            <p:nvPr/>
          </p:nvSpPr>
          <p:spPr>
            <a:xfrm>
              <a:off x="0" y="-57150"/>
              <a:ext cx="3382800" cy="92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" name="Google Shape;43;p4"/>
          <p:cNvSpPr/>
          <p:nvPr/>
        </p:nvSpPr>
        <p:spPr>
          <a:xfrm>
            <a:off x="11590735" y="3136373"/>
            <a:ext cx="3350650" cy="2832822"/>
          </a:xfrm>
          <a:custGeom>
            <a:rect b="b" l="l" r="r" t="t"/>
            <a:pathLst>
              <a:path extrusionOk="0" h="2832822" w="3350650">
                <a:moveTo>
                  <a:pt x="0" y="0"/>
                </a:moveTo>
                <a:lnTo>
                  <a:pt x="3350650" y="0"/>
                </a:lnTo>
                <a:lnTo>
                  <a:pt x="3350650" y="2832822"/>
                </a:lnTo>
                <a:lnTo>
                  <a:pt x="0" y="28328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4" name="Google Shape;44;p4"/>
          <p:cNvSpPr/>
          <p:nvPr/>
        </p:nvSpPr>
        <p:spPr>
          <a:xfrm rot="10800000">
            <a:off x="4243160" y="6806860"/>
            <a:ext cx="2329664" cy="1969625"/>
          </a:xfrm>
          <a:custGeom>
            <a:rect b="b" l="l" r="r" t="t"/>
            <a:pathLst>
              <a:path extrusionOk="0" h="1969625" w="2329664">
                <a:moveTo>
                  <a:pt x="2329664" y="1969624"/>
                </a:moveTo>
                <a:lnTo>
                  <a:pt x="0" y="1969624"/>
                </a:lnTo>
                <a:lnTo>
                  <a:pt x="0" y="0"/>
                </a:lnTo>
                <a:lnTo>
                  <a:pt x="2329664" y="0"/>
                </a:lnTo>
                <a:lnTo>
                  <a:pt x="2329664" y="1969624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OBJECT_1">
    <p:bg>
      <p:bgPr>
        <a:solidFill>
          <a:srgbClr val="4BA34C"/>
        </a:soli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5"/>
          <p:cNvGrpSpPr/>
          <p:nvPr/>
        </p:nvGrpSpPr>
        <p:grpSpPr>
          <a:xfrm>
            <a:off x="0" y="-216993"/>
            <a:ext cx="18288118" cy="10504504"/>
            <a:chOff x="0" y="-57150"/>
            <a:chExt cx="4816592" cy="2766600"/>
          </a:xfrm>
        </p:grpSpPr>
        <p:sp>
          <p:nvSpPr>
            <p:cNvPr id="47" name="Google Shape;47;p5"/>
            <p:cNvSpPr/>
            <p:nvPr/>
          </p:nvSpPr>
          <p:spPr>
            <a:xfrm>
              <a:off x="0" y="0"/>
              <a:ext cx="4816592" cy="2709333"/>
            </a:xfrm>
            <a:custGeom>
              <a:rect b="b" l="l" r="r" t="t"/>
              <a:pathLst>
                <a:path extrusionOk="0"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381000">
              <a:solidFill>
                <a:srgbClr val="FFF5D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48" name="Google Shape;48;p5"/>
            <p:cNvSpPr txBox="1"/>
            <p:nvPr/>
          </p:nvSpPr>
          <p:spPr>
            <a:xfrm>
              <a:off x="0" y="-57150"/>
              <a:ext cx="4816500" cy="276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" name="Google Shape;49;p5"/>
          <p:cNvGrpSpPr/>
          <p:nvPr/>
        </p:nvGrpSpPr>
        <p:grpSpPr>
          <a:xfrm>
            <a:off x="1028700" y="864314"/>
            <a:ext cx="16230806" cy="2664697"/>
            <a:chOff x="0" y="-57150"/>
            <a:chExt cx="5642750" cy="926400"/>
          </a:xfrm>
        </p:grpSpPr>
        <p:sp>
          <p:nvSpPr>
            <p:cNvPr id="50" name="Google Shape;50;p5"/>
            <p:cNvSpPr/>
            <p:nvPr/>
          </p:nvSpPr>
          <p:spPr>
            <a:xfrm>
              <a:off x="0" y="0"/>
              <a:ext cx="5642750" cy="869192"/>
            </a:xfrm>
            <a:custGeom>
              <a:rect b="b" l="l" r="r" t="t"/>
              <a:pathLst>
                <a:path extrusionOk="0" h="869192" w="5642750">
                  <a:moveTo>
                    <a:pt x="0" y="0"/>
                  </a:moveTo>
                  <a:lnTo>
                    <a:pt x="5642750" y="0"/>
                  </a:lnTo>
                  <a:lnTo>
                    <a:pt x="5642750" y="869192"/>
                  </a:lnTo>
                  <a:lnTo>
                    <a:pt x="0" y="869192"/>
                  </a:lnTo>
                  <a:close/>
                </a:path>
              </a:pathLst>
            </a:custGeom>
            <a:solidFill>
              <a:srgbClr val="F6FF9D"/>
            </a:solidFill>
            <a:ln cap="sq" cmpd="sng" w="476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51" name="Google Shape;51;p5"/>
            <p:cNvSpPr txBox="1"/>
            <p:nvPr/>
          </p:nvSpPr>
          <p:spPr>
            <a:xfrm>
              <a:off x="0" y="-57150"/>
              <a:ext cx="5642700" cy="92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" name="Google Shape;52;p5"/>
          <p:cNvGrpSpPr/>
          <p:nvPr/>
        </p:nvGrpSpPr>
        <p:grpSpPr>
          <a:xfrm>
            <a:off x="1028700" y="3729058"/>
            <a:ext cx="7871631" cy="5529591"/>
            <a:chOff x="0" y="-57150"/>
            <a:chExt cx="2736626" cy="1922400"/>
          </a:xfrm>
        </p:grpSpPr>
        <p:sp>
          <p:nvSpPr>
            <p:cNvPr id="53" name="Google Shape;53;p5"/>
            <p:cNvSpPr/>
            <p:nvPr/>
          </p:nvSpPr>
          <p:spPr>
            <a:xfrm>
              <a:off x="0" y="0"/>
              <a:ext cx="2736626" cy="1865152"/>
            </a:xfrm>
            <a:custGeom>
              <a:rect b="b" l="l" r="r" t="t"/>
              <a:pathLst>
                <a:path extrusionOk="0" h="1865152" w="2736626">
                  <a:moveTo>
                    <a:pt x="0" y="0"/>
                  </a:moveTo>
                  <a:lnTo>
                    <a:pt x="2736626" y="0"/>
                  </a:lnTo>
                  <a:lnTo>
                    <a:pt x="2736626" y="1865152"/>
                  </a:lnTo>
                  <a:lnTo>
                    <a:pt x="0" y="1865152"/>
                  </a:lnTo>
                  <a:close/>
                </a:path>
              </a:pathLst>
            </a:custGeom>
            <a:solidFill>
              <a:srgbClr val="FFDE59"/>
            </a:solidFill>
            <a:ln cap="sq" cmpd="sng" w="476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54" name="Google Shape;54;p5"/>
            <p:cNvSpPr txBox="1"/>
            <p:nvPr/>
          </p:nvSpPr>
          <p:spPr>
            <a:xfrm>
              <a:off x="0" y="-57150"/>
              <a:ext cx="2736600" cy="192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" name="Google Shape;55;p5"/>
          <p:cNvGrpSpPr/>
          <p:nvPr/>
        </p:nvGrpSpPr>
        <p:grpSpPr>
          <a:xfrm>
            <a:off x="9387770" y="3729058"/>
            <a:ext cx="7871631" cy="5529591"/>
            <a:chOff x="0" y="-57150"/>
            <a:chExt cx="2736626" cy="1922400"/>
          </a:xfrm>
        </p:grpSpPr>
        <p:sp>
          <p:nvSpPr>
            <p:cNvPr id="56" name="Google Shape;56;p5"/>
            <p:cNvSpPr/>
            <p:nvPr/>
          </p:nvSpPr>
          <p:spPr>
            <a:xfrm>
              <a:off x="0" y="0"/>
              <a:ext cx="2736626" cy="1865152"/>
            </a:xfrm>
            <a:custGeom>
              <a:rect b="b" l="l" r="r" t="t"/>
              <a:pathLst>
                <a:path extrusionOk="0" h="1865152" w="2736626">
                  <a:moveTo>
                    <a:pt x="0" y="0"/>
                  </a:moveTo>
                  <a:lnTo>
                    <a:pt x="2736626" y="0"/>
                  </a:lnTo>
                  <a:lnTo>
                    <a:pt x="2736626" y="1865152"/>
                  </a:lnTo>
                  <a:lnTo>
                    <a:pt x="0" y="1865152"/>
                  </a:lnTo>
                  <a:close/>
                </a:path>
              </a:pathLst>
            </a:custGeom>
            <a:solidFill>
              <a:srgbClr val="FFDE59"/>
            </a:solidFill>
            <a:ln cap="sq" cmpd="sng" w="476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57" name="Google Shape;57;p5"/>
            <p:cNvSpPr txBox="1"/>
            <p:nvPr/>
          </p:nvSpPr>
          <p:spPr>
            <a:xfrm>
              <a:off x="0" y="-57150"/>
              <a:ext cx="2736600" cy="192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8" name="Google Shape;58;p5"/>
          <p:cNvSpPr/>
          <p:nvPr/>
        </p:nvSpPr>
        <p:spPr>
          <a:xfrm flipH="1" rot="10800000">
            <a:off x="397135" y="7030272"/>
            <a:ext cx="2874341" cy="2874341"/>
          </a:xfrm>
          <a:custGeom>
            <a:rect b="b" l="l" r="r" t="t"/>
            <a:pathLst>
              <a:path extrusionOk="0" h="2874341" w="2874341">
                <a:moveTo>
                  <a:pt x="0" y="2874340"/>
                </a:moveTo>
                <a:lnTo>
                  <a:pt x="2874340" y="2874340"/>
                </a:lnTo>
                <a:lnTo>
                  <a:pt x="2874340" y="0"/>
                </a:lnTo>
                <a:lnTo>
                  <a:pt x="0" y="0"/>
                </a:lnTo>
                <a:lnTo>
                  <a:pt x="0" y="287434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9" name="Google Shape;59;p5"/>
          <p:cNvSpPr/>
          <p:nvPr/>
        </p:nvSpPr>
        <p:spPr>
          <a:xfrm rot="10800000">
            <a:off x="15039259" y="7039797"/>
            <a:ext cx="2874341" cy="2874341"/>
          </a:xfrm>
          <a:custGeom>
            <a:rect b="b" l="l" r="r" t="t"/>
            <a:pathLst>
              <a:path extrusionOk="0" h="2874341" w="2874341">
                <a:moveTo>
                  <a:pt x="2874341" y="2874340"/>
                </a:moveTo>
                <a:lnTo>
                  <a:pt x="0" y="2874340"/>
                </a:lnTo>
                <a:lnTo>
                  <a:pt x="0" y="0"/>
                </a:lnTo>
                <a:lnTo>
                  <a:pt x="2874341" y="0"/>
                </a:lnTo>
                <a:lnTo>
                  <a:pt x="2874341" y="287434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2">
  <p:cSld name="OBJECT_2">
    <p:bg>
      <p:bgPr>
        <a:solidFill>
          <a:srgbClr val="F55D98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oogle Shape;61;p6"/>
          <p:cNvGrpSpPr/>
          <p:nvPr/>
        </p:nvGrpSpPr>
        <p:grpSpPr>
          <a:xfrm>
            <a:off x="0" y="-216993"/>
            <a:ext cx="18288118" cy="10504504"/>
            <a:chOff x="0" y="-57150"/>
            <a:chExt cx="4816592" cy="2766600"/>
          </a:xfrm>
        </p:grpSpPr>
        <p:sp>
          <p:nvSpPr>
            <p:cNvPr id="62" name="Google Shape;62;p6"/>
            <p:cNvSpPr/>
            <p:nvPr/>
          </p:nvSpPr>
          <p:spPr>
            <a:xfrm>
              <a:off x="0" y="0"/>
              <a:ext cx="4816592" cy="2709333"/>
            </a:xfrm>
            <a:custGeom>
              <a:rect b="b" l="l" r="r" t="t"/>
              <a:pathLst>
                <a:path extrusionOk="0"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381000">
              <a:solidFill>
                <a:srgbClr val="FFF5D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63" name="Google Shape;63;p6"/>
            <p:cNvSpPr txBox="1"/>
            <p:nvPr/>
          </p:nvSpPr>
          <p:spPr>
            <a:xfrm>
              <a:off x="0" y="-57150"/>
              <a:ext cx="4816500" cy="276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4" name="Google Shape;64;p6"/>
          <p:cNvGrpSpPr/>
          <p:nvPr/>
        </p:nvGrpSpPr>
        <p:grpSpPr>
          <a:xfrm>
            <a:off x="3282370" y="3150346"/>
            <a:ext cx="5525277" cy="1605031"/>
            <a:chOff x="0" y="-57150"/>
            <a:chExt cx="1920900" cy="558000"/>
          </a:xfrm>
        </p:grpSpPr>
        <p:sp>
          <p:nvSpPr>
            <p:cNvPr id="65" name="Google Shape;65;p6"/>
            <p:cNvSpPr/>
            <p:nvPr/>
          </p:nvSpPr>
          <p:spPr>
            <a:xfrm>
              <a:off x="0" y="0"/>
              <a:ext cx="1920896" cy="500814"/>
            </a:xfrm>
            <a:custGeom>
              <a:rect b="b" l="l" r="r" t="t"/>
              <a:pathLst>
                <a:path extrusionOk="0" h="500814" w="1920896">
                  <a:moveTo>
                    <a:pt x="0" y="0"/>
                  </a:moveTo>
                  <a:lnTo>
                    <a:pt x="1920896" y="0"/>
                  </a:lnTo>
                  <a:lnTo>
                    <a:pt x="1920896" y="500814"/>
                  </a:lnTo>
                  <a:lnTo>
                    <a:pt x="0" y="500814"/>
                  </a:lnTo>
                  <a:close/>
                </a:path>
              </a:pathLst>
            </a:custGeom>
            <a:solidFill>
              <a:srgbClr val="F2A047"/>
            </a:solidFill>
            <a:ln cap="sq" cmpd="sng" w="476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66" name="Google Shape;66;p6"/>
            <p:cNvSpPr txBox="1"/>
            <p:nvPr/>
          </p:nvSpPr>
          <p:spPr>
            <a:xfrm>
              <a:off x="0" y="-57150"/>
              <a:ext cx="1920900" cy="55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" name="Google Shape;67;p6"/>
          <p:cNvGrpSpPr/>
          <p:nvPr/>
        </p:nvGrpSpPr>
        <p:grpSpPr>
          <a:xfrm>
            <a:off x="3282370" y="5212743"/>
            <a:ext cx="5525277" cy="1605031"/>
            <a:chOff x="0" y="-57150"/>
            <a:chExt cx="1920900" cy="558000"/>
          </a:xfrm>
        </p:grpSpPr>
        <p:sp>
          <p:nvSpPr>
            <p:cNvPr id="68" name="Google Shape;68;p6"/>
            <p:cNvSpPr/>
            <p:nvPr/>
          </p:nvSpPr>
          <p:spPr>
            <a:xfrm>
              <a:off x="0" y="0"/>
              <a:ext cx="1920896" cy="500814"/>
            </a:xfrm>
            <a:custGeom>
              <a:rect b="b" l="l" r="r" t="t"/>
              <a:pathLst>
                <a:path extrusionOk="0" h="500814" w="1920896">
                  <a:moveTo>
                    <a:pt x="0" y="0"/>
                  </a:moveTo>
                  <a:lnTo>
                    <a:pt x="1920896" y="0"/>
                  </a:lnTo>
                  <a:lnTo>
                    <a:pt x="1920896" y="500814"/>
                  </a:lnTo>
                  <a:lnTo>
                    <a:pt x="0" y="500814"/>
                  </a:lnTo>
                  <a:close/>
                </a:path>
              </a:pathLst>
            </a:custGeom>
            <a:solidFill>
              <a:srgbClr val="F2A047"/>
            </a:solidFill>
            <a:ln cap="sq" cmpd="sng" w="476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69" name="Google Shape;69;p6"/>
            <p:cNvSpPr txBox="1"/>
            <p:nvPr/>
          </p:nvSpPr>
          <p:spPr>
            <a:xfrm>
              <a:off x="0" y="-57150"/>
              <a:ext cx="1920900" cy="55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0" name="Google Shape;70;p6"/>
          <p:cNvGrpSpPr/>
          <p:nvPr/>
        </p:nvGrpSpPr>
        <p:grpSpPr>
          <a:xfrm>
            <a:off x="3282370" y="7304693"/>
            <a:ext cx="5525277" cy="1605031"/>
            <a:chOff x="0" y="-57150"/>
            <a:chExt cx="1920900" cy="558000"/>
          </a:xfrm>
        </p:grpSpPr>
        <p:sp>
          <p:nvSpPr>
            <p:cNvPr id="71" name="Google Shape;71;p6"/>
            <p:cNvSpPr/>
            <p:nvPr/>
          </p:nvSpPr>
          <p:spPr>
            <a:xfrm>
              <a:off x="0" y="0"/>
              <a:ext cx="1920896" cy="500814"/>
            </a:xfrm>
            <a:custGeom>
              <a:rect b="b" l="l" r="r" t="t"/>
              <a:pathLst>
                <a:path extrusionOk="0" h="500814" w="1920896">
                  <a:moveTo>
                    <a:pt x="0" y="0"/>
                  </a:moveTo>
                  <a:lnTo>
                    <a:pt x="1920896" y="0"/>
                  </a:lnTo>
                  <a:lnTo>
                    <a:pt x="1920896" y="500814"/>
                  </a:lnTo>
                  <a:lnTo>
                    <a:pt x="0" y="500814"/>
                  </a:lnTo>
                  <a:close/>
                </a:path>
              </a:pathLst>
            </a:custGeom>
            <a:solidFill>
              <a:srgbClr val="F2A047"/>
            </a:solidFill>
            <a:ln cap="sq" cmpd="sng" w="476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72" name="Google Shape;72;p6"/>
            <p:cNvSpPr txBox="1"/>
            <p:nvPr/>
          </p:nvSpPr>
          <p:spPr>
            <a:xfrm>
              <a:off x="0" y="-57150"/>
              <a:ext cx="1920900" cy="55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" name="Google Shape;73;p6"/>
          <p:cNvGrpSpPr/>
          <p:nvPr/>
        </p:nvGrpSpPr>
        <p:grpSpPr>
          <a:xfrm>
            <a:off x="9481241" y="3150346"/>
            <a:ext cx="5525277" cy="1605031"/>
            <a:chOff x="0" y="-57150"/>
            <a:chExt cx="1920900" cy="558000"/>
          </a:xfrm>
        </p:grpSpPr>
        <p:sp>
          <p:nvSpPr>
            <p:cNvPr id="74" name="Google Shape;74;p6"/>
            <p:cNvSpPr/>
            <p:nvPr/>
          </p:nvSpPr>
          <p:spPr>
            <a:xfrm>
              <a:off x="0" y="0"/>
              <a:ext cx="1920896" cy="500814"/>
            </a:xfrm>
            <a:custGeom>
              <a:rect b="b" l="l" r="r" t="t"/>
              <a:pathLst>
                <a:path extrusionOk="0" h="500814" w="1920896">
                  <a:moveTo>
                    <a:pt x="0" y="0"/>
                  </a:moveTo>
                  <a:lnTo>
                    <a:pt x="1920896" y="0"/>
                  </a:lnTo>
                  <a:lnTo>
                    <a:pt x="1920896" y="500814"/>
                  </a:lnTo>
                  <a:lnTo>
                    <a:pt x="0" y="500814"/>
                  </a:lnTo>
                  <a:close/>
                </a:path>
              </a:pathLst>
            </a:custGeom>
            <a:solidFill>
              <a:srgbClr val="F2A047"/>
            </a:solidFill>
            <a:ln cap="sq" cmpd="sng" w="476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75" name="Google Shape;75;p6"/>
            <p:cNvSpPr txBox="1"/>
            <p:nvPr/>
          </p:nvSpPr>
          <p:spPr>
            <a:xfrm>
              <a:off x="0" y="-57150"/>
              <a:ext cx="1920900" cy="55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" name="Google Shape;76;p6"/>
          <p:cNvGrpSpPr/>
          <p:nvPr/>
        </p:nvGrpSpPr>
        <p:grpSpPr>
          <a:xfrm>
            <a:off x="9481241" y="5212743"/>
            <a:ext cx="5525277" cy="1605031"/>
            <a:chOff x="0" y="-57150"/>
            <a:chExt cx="1920900" cy="558000"/>
          </a:xfrm>
        </p:grpSpPr>
        <p:sp>
          <p:nvSpPr>
            <p:cNvPr id="77" name="Google Shape;77;p6"/>
            <p:cNvSpPr/>
            <p:nvPr/>
          </p:nvSpPr>
          <p:spPr>
            <a:xfrm>
              <a:off x="0" y="0"/>
              <a:ext cx="1920896" cy="500814"/>
            </a:xfrm>
            <a:custGeom>
              <a:rect b="b" l="l" r="r" t="t"/>
              <a:pathLst>
                <a:path extrusionOk="0" h="500814" w="1920896">
                  <a:moveTo>
                    <a:pt x="0" y="0"/>
                  </a:moveTo>
                  <a:lnTo>
                    <a:pt x="1920896" y="0"/>
                  </a:lnTo>
                  <a:lnTo>
                    <a:pt x="1920896" y="500814"/>
                  </a:lnTo>
                  <a:lnTo>
                    <a:pt x="0" y="500814"/>
                  </a:lnTo>
                  <a:close/>
                </a:path>
              </a:pathLst>
            </a:custGeom>
            <a:solidFill>
              <a:srgbClr val="F2A047"/>
            </a:solidFill>
            <a:ln cap="sq" cmpd="sng" w="476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78" name="Google Shape;78;p6"/>
            <p:cNvSpPr txBox="1"/>
            <p:nvPr/>
          </p:nvSpPr>
          <p:spPr>
            <a:xfrm>
              <a:off x="0" y="-57150"/>
              <a:ext cx="1920900" cy="55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" name="Google Shape;79;p6"/>
          <p:cNvGrpSpPr/>
          <p:nvPr/>
        </p:nvGrpSpPr>
        <p:grpSpPr>
          <a:xfrm>
            <a:off x="9481241" y="7304693"/>
            <a:ext cx="5525277" cy="1605031"/>
            <a:chOff x="0" y="-57150"/>
            <a:chExt cx="1920900" cy="558000"/>
          </a:xfrm>
        </p:grpSpPr>
        <p:sp>
          <p:nvSpPr>
            <p:cNvPr id="80" name="Google Shape;80;p6"/>
            <p:cNvSpPr/>
            <p:nvPr/>
          </p:nvSpPr>
          <p:spPr>
            <a:xfrm>
              <a:off x="0" y="0"/>
              <a:ext cx="1920896" cy="500814"/>
            </a:xfrm>
            <a:custGeom>
              <a:rect b="b" l="l" r="r" t="t"/>
              <a:pathLst>
                <a:path extrusionOk="0" h="500814" w="1920896">
                  <a:moveTo>
                    <a:pt x="0" y="0"/>
                  </a:moveTo>
                  <a:lnTo>
                    <a:pt x="1920896" y="0"/>
                  </a:lnTo>
                  <a:lnTo>
                    <a:pt x="1920896" y="500814"/>
                  </a:lnTo>
                  <a:lnTo>
                    <a:pt x="0" y="500814"/>
                  </a:lnTo>
                  <a:close/>
                </a:path>
              </a:pathLst>
            </a:custGeom>
            <a:solidFill>
              <a:srgbClr val="F2A047"/>
            </a:solidFill>
            <a:ln cap="sq" cmpd="sng" w="476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81" name="Google Shape;81;p6"/>
            <p:cNvSpPr txBox="1"/>
            <p:nvPr/>
          </p:nvSpPr>
          <p:spPr>
            <a:xfrm>
              <a:off x="0" y="-57150"/>
              <a:ext cx="1920900" cy="55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" name="Google Shape;82;p6"/>
          <p:cNvGrpSpPr/>
          <p:nvPr/>
        </p:nvGrpSpPr>
        <p:grpSpPr>
          <a:xfrm>
            <a:off x="1543470" y="3150346"/>
            <a:ext cx="1405697" cy="1605031"/>
            <a:chOff x="0" y="-57150"/>
            <a:chExt cx="488700" cy="558000"/>
          </a:xfrm>
        </p:grpSpPr>
        <p:sp>
          <p:nvSpPr>
            <p:cNvPr id="83" name="Google Shape;83;p6"/>
            <p:cNvSpPr/>
            <p:nvPr/>
          </p:nvSpPr>
          <p:spPr>
            <a:xfrm>
              <a:off x="0" y="0"/>
              <a:ext cx="488647" cy="500814"/>
            </a:xfrm>
            <a:custGeom>
              <a:rect b="b" l="l" r="r" t="t"/>
              <a:pathLst>
                <a:path extrusionOk="0" h="500814" w="488647">
                  <a:moveTo>
                    <a:pt x="0" y="0"/>
                  </a:moveTo>
                  <a:lnTo>
                    <a:pt x="488647" y="0"/>
                  </a:lnTo>
                  <a:lnTo>
                    <a:pt x="488647" y="500814"/>
                  </a:lnTo>
                  <a:lnTo>
                    <a:pt x="0" y="500814"/>
                  </a:lnTo>
                  <a:close/>
                </a:path>
              </a:pathLst>
            </a:custGeom>
            <a:solidFill>
              <a:srgbClr val="FFF5DF"/>
            </a:solidFill>
            <a:ln cap="sq" cmpd="sng" w="476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84" name="Google Shape;84;p6"/>
            <p:cNvSpPr txBox="1"/>
            <p:nvPr/>
          </p:nvSpPr>
          <p:spPr>
            <a:xfrm>
              <a:off x="0" y="-57150"/>
              <a:ext cx="488700" cy="55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" name="Google Shape;85;p6"/>
          <p:cNvGrpSpPr/>
          <p:nvPr/>
        </p:nvGrpSpPr>
        <p:grpSpPr>
          <a:xfrm>
            <a:off x="1543470" y="5245045"/>
            <a:ext cx="1405697" cy="1605031"/>
            <a:chOff x="0" y="-57150"/>
            <a:chExt cx="488700" cy="558000"/>
          </a:xfrm>
        </p:grpSpPr>
        <p:sp>
          <p:nvSpPr>
            <p:cNvPr id="86" name="Google Shape;86;p6"/>
            <p:cNvSpPr/>
            <p:nvPr/>
          </p:nvSpPr>
          <p:spPr>
            <a:xfrm>
              <a:off x="0" y="0"/>
              <a:ext cx="488647" cy="500814"/>
            </a:xfrm>
            <a:custGeom>
              <a:rect b="b" l="l" r="r" t="t"/>
              <a:pathLst>
                <a:path extrusionOk="0" h="500814" w="488647">
                  <a:moveTo>
                    <a:pt x="0" y="0"/>
                  </a:moveTo>
                  <a:lnTo>
                    <a:pt x="488647" y="0"/>
                  </a:lnTo>
                  <a:lnTo>
                    <a:pt x="488647" y="500814"/>
                  </a:lnTo>
                  <a:lnTo>
                    <a:pt x="0" y="500814"/>
                  </a:lnTo>
                  <a:close/>
                </a:path>
              </a:pathLst>
            </a:custGeom>
            <a:solidFill>
              <a:srgbClr val="FFF5DF"/>
            </a:solidFill>
            <a:ln cap="sq" cmpd="sng" w="476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87" name="Google Shape;87;p6"/>
            <p:cNvSpPr txBox="1"/>
            <p:nvPr/>
          </p:nvSpPr>
          <p:spPr>
            <a:xfrm>
              <a:off x="0" y="-57150"/>
              <a:ext cx="488700" cy="55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" name="Google Shape;88;p6"/>
          <p:cNvGrpSpPr/>
          <p:nvPr/>
        </p:nvGrpSpPr>
        <p:grpSpPr>
          <a:xfrm>
            <a:off x="1543470" y="7304693"/>
            <a:ext cx="1405697" cy="1605031"/>
            <a:chOff x="0" y="-57150"/>
            <a:chExt cx="488700" cy="558000"/>
          </a:xfrm>
        </p:grpSpPr>
        <p:sp>
          <p:nvSpPr>
            <p:cNvPr id="89" name="Google Shape;89;p6"/>
            <p:cNvSpPr/>
            <p:nvPr/>
          </p:nvSpPr>
          <p:spPr>
            <a:xfrm>
              <a:off x="0" y="0"/>
              <a:ext cx="488647" cy="500814"/>
            </a:xfrm>
            <a:custGeom>
              <a:rect b="b" l="l" r="r" t="t"/>
              <a:pathLst>
                <a:path extrusionOk="0" h="500814" w="488647">
                  <a:moveTo>
                    <a:pt x="0" y="0"/>
                  </a:moveTo>
                  <a:lnTo>
                    <a:pt x="488647" y="0"/>
                  </a:lnTo>
                  <a:lnTo>
                    <a:pt x="488647" y="500814"/>
                  </a:lnTo>
                  <a:lnTo>
                    <a:pt x="0" y="500814"/>
                  </a:lnTo>
                  <a:close/>
                </a:path>
              </a:pathLst>
            </a:custGeom>
            <a:solidFill>
              <a:srgbClr val="FFF5DF"/>
            </a:solidFill>
            <a:ln cap="sq" cmpd="sng" w="476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90" name="Google Shape;90;p6"/>
            <p:cNvSpPr txBox="1"/>
            <p:nvPr/>
          </p:nvSpPr>
          <p:spPr>
            <a:xfrm>
              <a:off x="0" y="-57150"/>
              <a:ext cx="488700" cy="55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" name="Google Shape;91;p6"/>
          <p:cNvGrpSpPr/>
          <p:nvPr/>
        </p:nvGrpSpPr>
        <p:grpSpPr>
          <a:xfrm>
            <a:off x="15339811" y="3136131"/>
            <a:ext cx="1405697" cy="1605031"/>
            <a:chOff x="0" y="-57150"/>
            <a:chExt cx="488700" cy="558000"/>
          </a:xfrm>
        </p:grpSpPr>
        <p:sp>
          <p:nvSpPr>
            <p:cNvPr id="92" name="Google Shape;92;p6"/>
            <p:cNvSpPr/>
            <p:nvPr/>
          </p:nvSpPr>
          <p:spPr>
            <a:xfrm>
              <a:off x="0" y="0"/>
              <a:ext cx="488647" cy="500814"/>
            </a:xfrm>
            <a:custGeom>
              <a:rect b="b" l="l" r="r" t="t"/>
              <a:pathLst>
                <a:path extrusionOk="0" h="500814" w="488647">
                  <a:moveTo>
                    <a:pt x="0" y="0"/>
                  </a:moveTo>
                  <a:lnTo>
                    <a:pt x="488647" y="0"/>
                  </a:lnTo>
                  <a:lnTo>
                    <a:pt x="488647" y="500814"/>
                  </a:lnTo>
                  <a:lnTo>
                    <a:pt x="0" y="500814"/>
                  </a:lnTo>
                  <a:close/>
                </a:path>
              </a:pathLst>
            </a:custGeom>
            <a:solidFill>
              <a:srgbClr val="FFF5DF"/>
            </a:solidFill>
            <a:ln cap="sq" cmpd="sng" w="476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93" name="Google Shape;93;p6"/>
            <p:cNvSpPr txBox="1"/>
            <p:nvPr/>
          </p:nvSpPr>
          <p:spPr>
            <a:xfrm>
              <a:off x="0" y="-57150"/>
              <a:ext cx="488700" cy="55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" name="Google Shape;94;p6"/>
          <p:cNvGrpSpPr/>
          <p:nvPr/>
        </p:nvGrpSpPr>
        <p:grpSpPr>
          <a:xfrm>
            <a:off x="15339811" y="5193281"/>
            <a:ext cx="1405697" cy="1605031"/>
            <a:chOff x="0" y="-57150"/>
            <a:chExt cx="488700" cy="558000"/>
          </a:xfrm>
        </p:grpSpPr>
        <p:sp>
          <p:nvSpPr>
            <p:cNvPr id="95" name="Google Shape;95;p6"/>
            <p:cNvSpPr/>
            <p:nvPr/>
          </p:nvSpPr>
          <p:spPr>
            <a:xfrm>
              <a:off x="0" y="0"/>
              <a:ext cx="488647" cy="500814"/>
            </a:xfrm>
            <a:custGeom>
              <a:rect b="b" l="l" r="r" t="t"/>
              <a:pathLst>
                <a:path extrusionOk="0" h="500814" w="488647">
                  <a:moveTo>
                    <a:pt x="0" y="0"/>
                  </a:moveTo>
                  <a:lnTo>
                    <a:pt x="488647" y="0"/>
                  </a:lnTo>
                  <a:lnTo>
                    <a:pt x="488647" y="500814"/>
                  </a:lnTo>
                  <a:lnTo>
                    <a:pt x="0" y="500814"/>
                  </a:lnTo>
                  <a:close/>
                </a:path>
              </a:pathLst>
            </a:custGeom>
            <a:solidFill>
              <a:srgbClr val="FFF5DF"/>
            </a:solidFill>
            <a:ln cap="sq" cmpd="sng" w="476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96" name="Google Shape;96;p6"/>
            <p:cNvSpPr txBox="1"/>
            <p:nvPr/>
          </p:nvSpPr>
          <p:spPr>
            <a:xfrm>
              <a:off x="0" y="-57150"/>
              <a:ext cx="488700" cy="55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" name="Google Shape;97;p6"/>
          <p:cNvGrpSpPr/>
          <p:nvPr/>
        </p:nvGrpSpPr>
        <p:grpSpPr>
          <a:xfrm>
            <a:off x="15339811" y="7286606"/>
            <a:ext cx="1405697" cy="1605031"/>
            <a:chOff x="0" y="-57150"/>
            <a:chExt cx="488700" cy="558000"/>
          </a:xfrm>
        </p:grpSpPr>
        <p:sp>
          <p:nvSpPr>
            <p:cNvPr id="98" name="Google Shape;98;p6"/>
            <p:cNvSpPr/>
            <p:nvPr/>
          </p:nvSpPr>
          <p:spPr>
            <a:xfrm>
              <a:off x="0" y="0"/>
              <a:ext cx="488647" cy="500814"/>
            </a:xfrm>
            <a:custGeom>
              <a:rect b="b" l="l" r="r" t="t"/>
              <a:pathLst>
                <a:path extrusionOk="0" h="500814" w="488647">
                  <a:moveTo>
                    <a:pt x="0" y="0"/>
                  </a:moveTo>
                  <a:lnTo>
                    <a:pt x="488647" y="0"/>
                  </a:lnTo>
                  <a:lnTo>
                    <a:pt x="488647" y="500814"/>
                  </a:lnTo>
                  <a:lnTo>
                    <a:pt x="0" y="500814"/>
                  </a:lnTo>
                  <a:close/>
                </a:path>
              </a:pathLst>
            </a:custGeom>
            <a:solidFill>
              <a:srgbClr val="FFF5DF"/>
            </a:solidFill>
            <a:ln cap="sq" cmpd="sng" w="476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99" name="Google Shape;99;p6"/>
            <p:cNvSpPr txBox="1"/>
            <p:nvPr/>
          </p:nvSpPr>
          <p:spPr>
            <a:xfrm>
              <a:off x="0" y="-57150"/>
              <a:ext cx="488700" cy="55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3">
  <p:cSld name="OBJECT_3">
    <p:bg>
      <p:bgPr>
        <a:solidFill>
          <a:srgbClr val="4BA34C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oogle Shape;101;p7"/>
          <p:cNvGrpSpPr/>
          <p:nvPr/>
        </p:nvGrpSpPr>
        <p:grpSpPr>
          <a:xfrm>
            <a:off x="9456803" y="-11986"/>
            <a:ext cx="8983860" cy="10621196"/>
            <a:chOff x="0" y="-57150"/>
            <a:chExt cx="3123300" cy="3692531"/>
          </a:xfrm>
        </p:grpSpPr>
        <p:sp>
          <p:nvSpPr>
            <p:cNvPr id="102" name="Google Shape;102;p7"/>
            <p:cNvSpPr/>
            <p:nvPr/>
          </p:nvSpPr>
          <p:spPr>
            <a:xfrm>
              <a:off x="0" y="0"/>
              <a:ext cx="3123248" cy="3635381"/>
            </a:xfrm>
            <a:custGeom>
              <a:rect b="b" l="l" r="r" t="t"/>
              <a:pathLst>
                <a:path extrusionOk="0" h="3635381" w="3123248">
                  <a:moveTo>
                    <a:pt x="0" y="0"/>
                  </a:moveTo>
                  <a:lnTo>
                    <a:pt x="3123248" y="0"/>
                  </a:lnTo>
                  <a:lnTo>
                    <a:pt x="3123248" y="3635381"/>
                  </a:lnTo>
                  <a:lnTo>
                    <a:pt x="0" y="3635381"/>
                  </a:lnTo>
                  <a:close/>
                </a:path>
              </a:pathLst>
            </a:custGeom>
            <a:solidFill>
              <a:srgbClr val="FFDE59"/>
            </a:solidFill>
            <a:ln>
              <a:noFill/>
            </a:ln>
          </p:spPr>
        </p:sp>
        <p:sp>
          <p:nvSpPr>
            <p:cNvPr id="103" name="Google Shape;103;p7"/>
            <p:cNvSpPr txBox="1"/>
            <p:nvPr/>
          </p:nvSpPr>
          <p:spPr>
            <a:xfrm>
              <a:off x="0" y="-57150"/>
              <a:ext cx="3123300" cy="369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" name="Google Shape;104;p7"/>
          <p:cNvGrpSpPr/>
          <p:nvPr/>
        </p:nvGrpSpPr>
        <p:grpSpPr>
          <a:xfrm>
            <a:off x="152400" y="-64593"/>
            <a:ext cx="18288118" cy="10504504"/>
            <a:chOff x="0" y="-57150"/>
            <a:chExt cx="4816592" cy="2766600"/>
          </a:xfrm>
        </p:grpSpPr>
        <p:sp>
          <p:nvSpPr>
            <p:cNvPr id="105" name="Google Shape;105;p7"/>
            <p:cNvSpPr/>
            <p:nvPr/>
          </p:nvSpPr>
          <p:spPr>
            <a:xfrm>
              <a:off x="0" y="0"/>
              <a:ext cx="4816592" cy="2709333"/>
            </a:xfrm>
            <a:custGeom>
              <a:rect b="b" l="l" r="r" t="t"/>
              <a:pathLst>
                <a:path extrusionOk="0"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381000">
              <a:solidFill>
                <a:srgbClr val="FFF5D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06" name="Google Shape;106;p7"/>
            <p:cNvSpPr txBox="1"/>
            <p:nvPr/>
          </p:nvSpPr>
          <p:spPr>
            <a:xfrm>
              <a:off x="0" y="-57150"/>
              <a:ext cx="4816500" cy="276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7" name="Google Shape;107;p7"/>
          <p:cNvSpPr/>
          <p:nvPr/>
        </p:nvSpPr>
        <p:spPr>
          <a:xfrm>
            <a:off x="10564603" y="4416895"/>
            <a:ext cx="1111250" cy="1111250"/>
          </a:xfrm>
          <a:custGeom>
            <a:rect b="b" l="l" r="r" t="t"/>
            <a:pathLst>
              <a:path extrusionOk="0" h="6350000" w="635000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rgbClr val="53763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7"/>
          <p:cNvSpPr/>
          <p:nvPr/>
        </p:nvSpPr>
        <p:spPr>
          <a:xfrm>
            <a:off x="10564603" y="1608594"/>
            <a:ext cx="1111250" cy="1111250"/>
          </a:xfrm>
          <a:custGeom>
            <a:rect b="b" l="l" r="r" t="t"/>
            <a:pathLst>
              <a:path extrusionOk="0" h="6350000" w="635000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rgbClr val="53763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7"/>
          <p:cNvSpPr/>
          <p:nvPr/>
        </p:nvSpPr>
        <p:spPr>
          <a:xfrm>
            <a:off x="10564603" y="7225191"/>
            <a:ext cx="1111250" cy="1111250"/>
          </a:xfrm>
          <a:custGeom>
            <a:rect b="b" l="l" r="r" t="t"/>
            <a:pathLst>
              <a:path extrusionOk="0" h="6350000" w="635000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rgbClr val="53763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0" name="Google Shape;110;p7"/>
          <p:cNvGrpSpPr/>
          <p:nvPr/>
        </p:nvGrpSpPr>
        <p:grpSpPr>
          <a:xfrm>
            <a:off x="1143914" y="958725"/>
            <a:ext cx="7712911" cy="2664697"/>
            <a:chOff x="0" y="-57150"/>
            <a:chExt cx="2681446" cy="926400"/>
          </a:xfrm>
        </p:grpSpPr>
        <p:sp>
          <p:nvSpPr>
            <p:cNvPr id="111" name="Google Shape;111;p7"/>
            <p:cNvSpPr/>
            <p:nvPr/>
          </p:nvSpPr>
          <p:spPr>
            <a:xfrm>
              <a:off x="0" y="0"/>
              <a:ext cx="2681446" cy="869192"/>
            </a:xfrm>
            <a:custGeom>
              <a:rect b="b" l="l" r="r" t="t"/>
              <a:pathLst>
                <a:path extrusionOk="0" h="869192" w="2681446">
                  <a:moveTo>
                    <a:pt x="0" y="0"/>
                  </a:moveTo>
                  <a:lnTo>
                    <a:pt x="2681446" y="0"/>
                  </a:lnTo>
                  <a:lnTo>
                    <a:pt x="2681446" y="869192"/>
                  </a:lnTo>
                  <a:lnTo>
                    <a:pt x="0" y="869192"/>
                  </a:lnTo>
                  <a:close/>
                </a:path>
              </a:pathLst>
            </a:custGeom>
            <a:solidFill>
              <a:srgbClr val="FFDE59"/>
            </a:solidFill>
            <a:ln cap="sq" cmpd="sng" w="476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12" name="Google Shape;112;p7"/>
            <p:cNvSpPr txBox="1"/>
            <p:nvPr/>
          </p:nvSpPr>
          <p:spPr>
            <a:xfrm>
              <a:off x="0" y="-57150"/>
              <a:ext cx="2681400" cy="92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" name="Google Shape;113;p7"/>
          <p:cNvGrpSpPr/>
          <p:nvPr/>
        </p:nvGrpSpPr>
        <p:grpSpPr>
          <a:xfrm>
            <a:off x="1143914" y="3823468"/>
            <a:ext cx="7712911" cy="5587407"/>
            <a:chOff x="0" y="-57150"/>
            <a:chExt cx="2681446" cy="1942500"/>
          </a:xfrm>
        </p:grpSpPr>
        <p:sp>
          <p:nvSpPr>
            <p:cNvPr id="114" name="Google Shape;114;p7"/>
            <p:cNvSpPr/>
            <p:nvPr/>
          </p:nvSpPr>
          <p:spPr>
            <a:xfrm>
              <a:off x="0" y="0"/>
              <a:ext cx="2681446" cy="1885313"/>
            </a:xfrm>
            <a:custGeom>
              <a:rect b="b" l="l" r="r" t="t"/>
              <a:pathLst>
                <a:path extrusionOk="0" h="1885313" w="2681446">
                  <a:moveTo>
                    <a:pt x="0" y="0"/>
                  </a:moveTo>
                  <a:lnTo>
                    <a:pt x="2681446" y="0"/>
                  </a:lnTo>
                  <a:lnTo>
                    <a:pt x="2681446" y="1885313"/>
                  </a:lnTo>
                  <a:lnTo>
                    <a:pt x="0" y="1885313"/>
                  </a:lnTo>
                  <a:close/>
                </a:path>
              </a:pathLst>
            </a:custGeom>
            <a:solidFill>
              <a:srgbClr val="F6FF9D"/>
            </a:solidFill>
            <a:ln cap="sq" cmpd="sng" w="476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15" name="Google Shape;115;p7"/>
            <p:cNvSpPr txBox="1"/>
            <p:nvPr/>
          </p:nvSpPr>
          <p:spPr>
            <a:xfrm>
              <a:off x="0" y="-57150"/>
              <a:ext cx="2681400" cy="194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6" name="Google Shape;116;p7"/>
          <p:cNvSpPr/>
          <p:nvPr/>
        </p:nvSpPr>
        <p:spPr>
          <a:xfrm>
            <a:off x="1143914" y="7902834"/>
            <a:ext cx="4167469" cy="1507866"/>
          </a:xfrm>
          <a:custGeom>
            <a:rect b="b" l="l" r="r" t="t"/>
            <a:pathLst>
              <a:path extrusionOk="0" h="1507866" w="4167469">
                <a:moveTo>
                  <a:pt x="0" y="0"/>
                </a:moveTo>
                <a:lnTo>
                  <a:pt x="4167469" y="0"/>
                </a:lnTo>
                <a:lnTo>
                  <a:pt x="4167469" y="1507866"/>
                </a:lnTo>
                <a:lnTo>
                  <a:pt x="0" y="15078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7" name="Google Shape;117;p7"/>
          <p:cNvSpPr/>
          <p:nvPr/>
        </p:nvSpPr>
        <p:spPr>
          <a:xfrm>
            <a:off x="4689258" y="7902834"/>
            <a:ext cx="4167469" cy="1507866"/>
          </a:xfrm>
          <a:custGeom>
            <a:rect b="b" l="l" r="r" t="t"/>
            <a:pathLst>
              <a:path extrusionOk="0" h="1507866" w="4167469">
                <a:moveTo>
                  <a:pt x="0" y="0"/>
                </a:moveTo>
                <a:lnTo>
                  <a:pt x="4167470" y="0"/>
                </a:lnTo>
                <a:lnTo>
                  <a:pt x="4167470" y="1507866"/>
                </a:lnTo>
                <a:lnTo>
                  <a:pt x="0" y="15078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4 1">
  <p:cSld name="OBJECT_4_1">
    <p:bg>
      <p:bgPr>
        <a:solidFill>
          <a:srgbClr val="FFDE59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8"/>
          <p:cNvSpPr/>
          <p:nvPr/>
        </p:nvSpPr>
        <p:spPr>
          <a:xfrm rot="-1643889">
            <a:off x="16883627" y="7398611"/>
            <a:ext cx="2178748" cy="2826206"/>
          </a:xfrm>
          <a:custGeom>
            <a:rect b="b" l="l" r="r" t="t"/>
            <a:pathLst>
              <a:path extrusionOk="0" h="2827258" w="2179559">
                <a:moveTo>
                  <a:pt x="0" y="0"/>
                </a:moveTo>
                <a:lnTo>
                  <a:pt x="2179559" y="0"/>
                </a:lnTo>
                <a:lnTo>
                  <a:pt x="2179559" y="2827258"/>
                </a:lnTo>
                <a:lnTo>
                  <a:pt x="0" y="28272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0" name="Google Shape;120;p8"/>
          <p:cNvSpPr/>
          <p:nvPr/>
        </p:nvSpPr>
        <p:spPr>
          <a:xfrm rot="1029957">
            <a:off x="16185437" y="-1107868"/>
            <a:ext cx="2485294" cy="3223848"/>
          </a:xfrm>
          <a:custGeom>
            <a:rect b="b" l="l" r="r" t="t"/>
            <a:pathLst>
              <a:path extrusionOk="0" h="3225380" w="2486475">
                <a:moveTo>
                  <a:pt x="0" y="0"/>
                </a:moveTo>
                <a:lnTo>
                  <a:pt x="2486475" y="0"/>
                </a:lnTo>
                <a:lnTo>
                  <a:pt x="2486475" y="3225380"/>
                </a:lnTo>
                <a:lnTo>
                  <a:pt x="0" y="32253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1" name="Google Shape;121;p8"/>
          <p:cNvSpPr/>
          <p:nvPr/>
        </p:nvSpPr>
        <p:spPr>
          <a:xfrm rot="1029957">
            <a:off x="200255" y="8959957"/>
            <a:ext cx="1230868" cy="1596645"/>
          </a:xfrm>
          <a:custGeom>
            <a:rect b="b" l="l" r="r" t="t"/>
            <a:pathLst>
              <a:path extrusionOk="0" h="1597404" w="1231453">
                <a:moveTo>
                  <a:pt x="0" y="0"/>
                </a:moveTo>
                <a:lnTo>
                  <a:pt x="1231453" y="0"/>
                </a:lnTo>
                <a:lnTo>
                  <a:pt x="1231453" y="1597404"/>
                </a:lnTo>
                <a:lnTo>
                  <a:pt x="0" y="15974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22" name="Google Shape;122;p8"/>
          <p:cNvGrpSpPr/>
          <p:nvPr/>
        </p:nvGrpSpPr>
        <p:grpSpPr>
          <a:xfrm>
            <a:off x="152400" y="-64593"/>
            <a:ext cx="18288118" cy="10504504"/>
            <a:chOff x="0" y="-57150"/>
            <a:chExt cx="4816592" cy="2766600"/>
          </a:xfrm>
        </p:grpSpPr>
        <p:sp>
          <p:nvSpPr>
            <p:cNvPr id="123" name="Google Shape;123;p8"/>
            <p:cNvSpPr/>
            <p:nvPr/>
          </p:nvSpPr>
          <p:spPr>
            <a:xfrm>
              <a:off x="0" y="0"/>
              <a:ext cx="4816592" cy="2709333"/>
            </a:xfrm>
            <a:custGeom>
              <a:rect b="b" l="l" r="r" t="t"/>
              <a:pathLst>
                <a:path extrusionOk="0"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381000">
              <a:solidFill>
                <a:srgbClr val="FFF5D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24" name="Google Shape;124;p8"/>
            <p:cNvSpPr txBox="1"/>
            <p:nvPr/>
          </p:nvSpPr>
          <p:spPr>
            <a:xfrm>
              <a:off x="0" y="-57150"/>
              <a:ext cx="4816500" cy="276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" name="Google Shape;125;p8"/>
          <p:cNvGrpSpPr/>
          <p:nvPr/>
        </p:nvGrpSpPr>
        <p:grpSpPr>
          <a:xfrm>
            <a:off x="1939173" y="3939198"/>
            <a:ext cx="6649716" cy="1605031"/>
            <a:chOff x="0" y="-57150"/>
            <a:chExt cx="2311819" cy="558000"/>
          </a:xfrm>
        </p:grpSpPr>
        <p:sp>
          <p:nvSpPr>
            <p:cNvPr id="126" name="Google Shape;126;p8"/>
            <p:cNvSpPr/>
            <p:nvPr/>
          </p:nvSpPr>
          <p:spPr>
            <a:xfrm>
              <a:off x="0" y="0"/>
              <a:ext cx="2311819" cy="500814"/>
            </a:xfrm>
            <a:custGeom>
              <a:rect b="b" l="l" r="r" t="t"/>
              <a:pathLst>
                <a:path extrusionOk="0" h="500814" w="2311819">
                  <a:moveTo>
                    <a:pt x="0" y="0"/>
                  </a:moveTo>
                  <a:lnTo>
                    <a:pt x="2311819" y="0"/>
                  </a:lnTo>
                  <a:lnTo>
                    <a:pt x="2311819" y="500814"/>
                  </a:lnTo>
                  <a:lnTo>
                    <a:pt x="0" y="500814"/>
                  </a:lnTo>
                  <a:close/>
                </a:path>
              </a:pathLst>
            </a:custGeom>
            <a:solidFill>
              <a:srgbClr val="F6FF9D"/>
            </a:solidFill>
            <a:ln cap="sq" cmpd="sng" w="476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27" name="Google Shape;127;p8"/>
            <p:cNvSpPr txBox="1"/>
            <p:nvPr/>
          </p:nvSpPr>
          <p:spPr>
            <a:xfrm>
              <a:off x="0" y="-57150"/>
              <a:ext cx="2311800" cy="55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" name="Google Shape;128;p8"/>
          <p:cNvGrpSpPr/>
          <p:nvPr/>
        </p:nvGrpSpPr>
        <p:grpSpPr>
          <a:xfrm>
            <a:off x="1939173" y="5751365"/>
            <a:ext cx="6649716" cy="1605031"/>
            <a:chOff x="0" y="-57150"/>
            <a:chExt cx="2311819" cy="558000"/>
          </a:xfrm>
        </p:grpSpPr>
        <p:sp>
          <p:nvSpPr>
            <p:cNvPr id="129" name="Google Shape;129;p8"/>
            <p:cNvSpPr/>
            <p:nvPr/>
          </p:nvSpPr>
          <p:spPr>
            <a:xfrm>
              <a:off x="0" y="0"/>
              <a:ext cx="2311819" cy="500814"/>
            </a:xfrm>
            <a:custGeom>
              <a:rect b="b" l="l" r="r" t="t"/>
              <a:pathLst>
                <a:path extrusionOk="0" h="500814" w="2311819">
                  <a:moveTo>
                    <a:pt x="0" y="0"/>
                  </a:moveTo>
                  <a:lnTo>
                    <a:pt x="2311819" y="0"/>
                  </a:lnTo>
                  <a:lnTo>
                    <a:pt x="2311819" y="500814"/>
                  </a:lnTo>
                  <a:lnTo>
                    <a:pt x="0" y="500814"/>
                  </a:lnTo>
                  <a:close/>
                </a:path>
              </a:pathLst>
            </a:custGeom>
            <a:solidFill>
              <a:srgbClr val="F6FF9D"/>
            </a:solidFill>
            <a:ln cap="sq" cmpd="sng" w="476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30" name="Google Shape;130;p8"/>
            <p:cNvSpPr txBox="1"/>
            <p:nvPr/>
          </p:nvSpPr>
          <p:spPr>
            <a:xfrm>
              <a:off x="0" y="-57150"/>
              <a:ext cx="2311800" cy="55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" name="Google Shape;131;p8"/>
          <p:cNvGrpSpPr/>
          <p:nvPr/>
        </p:nvGrpSpPr>
        <p:grpSpPr>
          <a:xfrm>
            <a:off x="1939173" y="7615291"/>
            <a:ext cx="6649716" cy="1605031"/>
            <a:chOff x="0" y="-57150"/>
            <a:chExt cx="2311819" cy="558000"/>
          </a:xfrm>
        </p:grpSpPr>
        <p:sp>
          <p:nvSpPr>
            <p:cNvPr id="132" name="Google Shape;132;p8"/>
            <p:cNvSpPr/>
            <p:nvPr/>
          </p:nvSpPr>
          <p:spPr>
            <a:xfrm>
              <a:off x="0" y="0"/>
              <a:ext cx="2311819" cy="500814"/>
            </a:xfrm>
            <a:custGeom>
              <a:rect b="b" l="l" r="r" t="t"/>
              <a:pathLst>
                <a:path extrusionOk="0" h="500814" w="2311819">
                  <a:moveTo>
                    <a:pt x="0" y="0"/>
                  </a:moveTo>
                  <a:lnTo>
                    <a:pt x="2311819" y="0"/>
                  </a:lnTo>
                  <a:lnTo>
                    <a:pt x="2311819" y="500814"/>
                  </a:lnTo>
                  <a:lnTo>
                    <a:pt x="0" y="500814"/>
                  </a:lnTo>
                  <a:close/>
                </a:path>
              </a:pathLst>
            </a:custGeom>
            <a:solidFill>
              <a:srgbClr val="F6FF9D"/>
            </a:solidFill>
            <a:ln cap="sq" cmpd="sng" w="476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33" name="Google Shape;133;p8"/>
            <p:cNvSpPr txBox="1"/>
            <p:nvPr/>
          </p:nvSpPr>
          <p:spPr>
            <a:xfrm>
              <a:off x="0" y="-57150"/>
              <a:ext cx="2311800" cy="55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" name="Google Shape;134;p8"/>
          <p:cNvGrpSpPr/>
          <p:nvPr/>
        </p:nvGrpSpPr>
        <p:grpSpPr>
          <a:xfrm>
            <a:off x="10003995" y="3939198"/>
            <a:ext cx="6649716" cy="1605031"/>
            <a:chOff x="0" y="-57150"/>
            <a:chExt cx="2311819" cy="558000"/>
          </a:xfrm>
        </p:grpSpPr>
        <p:sp>
          <p:nvSpPr>
            <p:cNvPr id="135" name="Google Shape;135;p8"/>
            <p:cNvSpPr/>
            <p:nvPr/>
          </p:nvSpPr>
          <p:spPr>
            <a:xfrm>
              <a:off x="0" y="0"/>
              <a:ext cx="2311819" cy="500814"/>
            </a:xfrm>
            <a:custGeom>
              <a:rect b="b" l="l" r="r" t="t"/>
              <a:pathLst>
                <a:path extrusionOk="0" h="500814" w="2311819">
                  <a:moveTo>
                    <a:pt x="0" y="0"/>
                  </a:moveTo>
                  <a:lnTo>
                    <a:pt x="2311819" y="0"/>
                  </a:lnTo>
                  <a:lnTo>
                    <a:pt x="2311819" y="500814"/>
                  </a:lnTo>
                  <a:lnTo>
                    <a:pt x="0" y="500814"/>
                  </a:lnTo>
                  <a:close/>
                </a:path>
              </a:pathLst>
            </a:custGeom>
            <a:solidFill>
              <a:srgbClr val="F6FF9D"/>
            </a:solidFill>
            <a:ln cap="sq" cmpd="sng" w="476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36" name="Google Shape;136;p8"/>
            <p:cNvSpPr txBox="1"/>
            <p:nvPr/>
          </p:nvSpPr>
          <p:spPr>
            <a:xfrm>
              <a:off x="0" y="-57150"/>
              <a:ext cx="2311800" cy="55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" name="Google Shape;137;p8"/>
          <p:cNvGrpSpPr/>
          <p:nvPr/>
        </p:nvGrpSpPr>
        <p:grpSpPr>
          <a:xfrm>
            <a:off x="10003995" y="5751365"/>
            <a:ext cx="6649716" cy="1605031"/>
            <a:chOff x="0" y="-57150"/>
            <a:chExt cx="2311819" cy="558000"/>
          </a:xfrm>
        </p:grpSpPr>
        <p:sp>
          <p:nvSpPr>
            <p:cNvPr id="138" name="Google Shape;138;p8"/>
            <p:cNvSpPr/>
            <p:nvPr/>
          </p:nvSpPr>
          <p:spPr>
            <a:xfrm>
              <a:off x="0" y="0"/>
              <a:ext cx="2311819" cy="500814"/>
            </a:xfrm>
            <a:custGeom>
              <a:rect b="b" l="l" r="r" t="t"/>
              <a:pathLst>
                <a:path extrusionOk="0" h="500814" w="2311819">
                  <a:moveTo>
                    <a:pt x="0" y="0"/>
                  </a:moveTo>
                  <a:lnTo>
                    <a:pt x="2311819" y="0"/>
                  </a:lnTo>
                  <a:lnTo>
                    <a:pt x="2311819" y="500814"/>
                  </a:lnTo>
                  <a:lnTo>
                    <a:pt x="0" y="500814"/>
                  </a:lnTo>
                  <a:close/>
                </a:path>
              </a:pathLst>
            </a:custGeom>
            <a:solidFill>
              <a:srgbClr val="F6FF9D"/>
            </a:solidFill>
            <a:ln cap="sq" cmpd="sng" w="476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39" name="Google Shape;139;p8"/>
            <p:cNvSpPr txBox="1"/>
            <p:nvPr/>
          </p:nvSpPr>
          <p:spPr>
            <a:xfrm>
              <a:off x="0" y="-57150"/>
              <a:ext cx="2311800" cy="55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" name="Google Shape;140;p8"/>
          <p:cNvGrpSpPr/>
          <p:nvPr/>
        </p:nvGrpSpPr>
        <p:grpSpPr>
          <a:xfrm>
            <a:off x="10003995" y="7615291"/>
            <a:ext cx="6649716" cy="1605031"/>
            <a:chOff x="0" y="-57150"/>
            <a:chExt cx="2311819" cy="558000"/>
          </a:xfrm>
        </p:grpSpPr>
        <p:sp>
          <p:nvSpPr>
            <p:cNvPr id="141" name="Google Shape;141;p8"/>
            <p:cNvSpPr/>
            <p:nvPr/>
          </p:nvSpPr>
          <p:spPr>
            <a:xfrm>
              <a:off x="0" y="0"/>
              <a:ext cx="2311819" cy="500814"/>
            </a:xfrm>
            <a:custGeom>
              <a:rect b="b" l="l" r="r" t="t"/>
              <a:pathLst>
                <a:path extrusionOk="0" h="500814" w="2311819">
                  <a:moveTo>
                    <a:pt x="0" y="0"/>
                  </a:moveTo>
                  <a:lnTo>
                    <a:pt x="2311819" y="0"/>
                  </a:lnTo>
                  <a:lnTo>
                    <a:pt x="2311819" y="500814"/>
                  </a:lnTo>
                  <a:lnTo>
                    <a:pt x="0" y="500814"/>
                  </a:lnTo>
                  <a:close/>
                </a:path>
              </a:pathLst>
            </a:custGeom>
            <a:solidFill>
              <a:srgbClr val="F6FF9D"/>
            </a:solidFill>
            <a:ln cap="sq" cmpd="sng" w="476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42" name="Google Shape;142;p8"/>
            <p:cNvSpPr txBox="1"/>
            <p:nvPr/>
          </p:nvSpPr>
          <p:spPr>
            <a:xfrm>
              <a:off x="0" y="-57150"/>
              <a:ext cx="2311800" cy="55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3" name="Google Shape;143;p8"/>
          <p:cNvSpPr/>
          <p:nvPr/>
        </p:nvSpPr>
        <p:spPr>
          <a:xfrm>
            <a:off x="8675729" y="4664983"/>
            <a:ext cx="1241343" cy="352672"/>
          </a:xfrm>
          <a:custGeom>
            <a:rect b="b" l="l" r="r" t="t"/>
            <a:pathLst>
              <a:path extrusionOk="0" h="352672" w="1241343">
                <a:moveTo>
                  <a:pt x="0" y="0"/>
                </a:moveTo>
                <a:lnTo>
                  <a:pt x="1241342" y="0"/>
                </a:lnTo>
                <a:lnTo>
                  <a:pt x="1241342" y="352672"/>
                </a:lnTo>
                <a:lnTo>
                  <a:pt x="0" y="3526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4" name="Google Shape;144;p8"/>
          <p:cNvSpPr/>
          <p:nvPr/>
        </p:nvSpPr>
        <p:spPr>
          <a:xfrm>
            <a:off x="8675729" y="6459676"/>
            <a:ext cx="1241343" cy="352672"/>
          </a:xfrm>
          <a:custGeom>
            <a:rect b="b" l="l" r="r" t="t"/>
            <a:pathLst>
              <a:path extrusionOk="0" h="352672" w="1241343">
                <a:moveTo>
                  <a:pt x="0" y="0"/>
                </a:moveTo>
                <a:lnTo>
                  <a:pt x="1241342" y="0"/>
                </a:lnTo>
                <a:lnTo>
                  <a:pt x="1241342" y="352672"/>
                </a:lnTo>
                <a:lnTo>
                  <a:pt x="0" y="3526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5" name="Google Shape;145;p8"/>
          <p:cNvSpPr/>
          <p:nvPr/>
        </p:nvSpPr>
        <p:spPr>
          <a:xfrm>
            <a:off x="8675729" y="8323603"/>
            <a:ext cx="1241343" cy="352672"/>
          </a:xfrm>
          <a:custGeom>
            <a:rect b="b" l="l" r="r" t="t"/>
            <a:pathLst>
              <a:path extrusionOk="0" h="352672" w="1241343">
                <a:moveTo>
                  <a:pt x="0" y="0"/>
                </a:moveTo>
                <a:lnTo>
                  <a:pt x="1241342" y="0"/>
                </a:lnTo>
                <a:lnTo>
                  <a:pt x="1241342" y="352671"/>
                </a:lnTo>
                <a:lnTo>
                  <a:pt x="0" y="3526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6" name="Google Shape;146;p8"/>
          <p:cNvSpPr/>
          <p:nvPr/>
        </p:nvSpPr>
        <p:spPr>
          <a:xfrm flipH="1" rot="-1482302">
            <a:off x="2586016" y="847107"/>
            <a:ext cx="1991470" cy="2583275"/>
          </a:xfrm>
          <a:custGeom>
            <a:rect b="b" l="l" r="r" t="t"/>
            <a:pathLst>
              <a:path extrusionOk="0" h="2586040" w="1993602">
                <a:moveTo>
                  <a:pt x="1993602" y="0"/>
                </a:moveTo>
                <a:lnTo>
                  <a:pt x="0" y="0"/>
                </a:lnTo>
                <a:lnTo>
                  <a:pt x="0" y="2586041"/>
                </a:lnTo>
                <a:lnTo>
                  <a:pt x="1993602" y="2586041"/>
                </a:lnTo>
                <a:lnTo>
                  <a:pt x="1993602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7" name="Google Shape;147;p8"/>
          <p:cNvSpPr/>
          <p:nvPr/>
        </p:nvSpPr>
        <p:spPr>
          <a:xfrm rot="1029957">
            <a:off x="13276579" y="1168990"/>
            <a:ext cx="1230868" cy="1596645"/>
          </a:xfrm>
          <a:custGeom>
            <a:rect b="b" l="l" r="r" t="t"/>
            <a:pathLst>
              <a:path extrusionOk="0" h="1597404" w="1231453">
                <a:moveTo>
                  <a:pt x="0" y="0"/>
                </a:moveTo>
                <a:lnTo>
                  <a:pt x="1231454" y="0"/>
                </a:lnTo>
                <a:lnTo>
                  <a:pt x="1231454" y="1597404"/>
                </a:lnTo>
                <a:lnTo>
                  <a:pt x="0" y="15974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8" name="Google Shape;148;p8"/>
          <p:cNvSpPr/>
          <p:nvPr/>
        </p:nvSpPr>
        <p:spPr>
          <a:xfrm>
            <a:off x="16741950" y="2732597"/>
            <a:ext cx="681946" cy="884600"/>
          </a:xfrm>
          <a:custGeom>
            <a:rect b="b" l="l" r="r" t="t"/>
            <a:pathLst>
              <a:path extrusionOk="0" h="884600" w="681946">
                <a:moveTo>
                  <a:pt x="0" y="0"/>
                </a:moveTo>
                <a:lnTo>
                  <a:pt x="681947" y="0"/>
                </a:lnTo>
                <a:lnTo>
                  <a:pt x="681947" y="884600"/>
                </a:lnTo>
                <a:lnTo>
                  <a:pt x="0" y="884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9" name="Google Shape;149;p8"/>
          <p:cNvSpPr/>
          <p:nvPr/>
        </p:nvSpPr>
        <p:spPr>
          <a:xfrm rot="-921333">
            <a:off x="839728" y="3512191"/>
            <a:ext cx="682440" cy="885241"/>
          </a:xfrm>
          <a:custGeom>
            <a:rect b="b" l="l" r="r" t="t"/>
            <a:pathLst>
              <a:path extrusionOk="0" h="884600" w="681946">
                <a:moveTo>
                  <a:pt x="0" y="0"/>
                </a:moveTo>
                <a:lnTo>
                  <a:pt x="681946" y="0"/>
                </a:lnTo>
                <a:lnTo>
                  <a:pt x="681946" y="884600"/>
                </a:lnTo>
                <a:lnTo>
                  <a:pt x="0" y="884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Relationship Id="rId4" Type="http://schemas.openxmlformats.org/officeDocument/2006/relationships/image" Target="../media/image16.png"/><Relationship Id="rId5" Type="http://schemas.openxmlformats.org/officeDocument/2006/relationships/image" Target="../media/image1.pn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Relationship Id="rId4" Type="http://schemas.openxmlformats.org/officeDocument/2006/relationships/image" Target="../media/image3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png"/><Relationship Id="rId4" Type="http://schemas.openxmlformats.org/officeDocument/2006/relationships/image" Target="../media/image2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2.png"/><Relationship Id="rId4" Type="http://schemas.openxmlformats.org/officeDocument/2006/relationships/image" Target="../media/image24.png"/><Relationship Id="rId5" Type="http://schemas.openxmlformats.org/officeDocument/2006/relationships/image" Target="../media/image2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2.png"/><Relationship Id="rId4" Type="http://schemas.openxmlformats.org/officeDocument/2006/relationships/image" Target="../media/image25.png"/><Relationship Id="rId9" Type="http://schemas.openxmlformats.org/officeDocument/2006/relationships/image" Target="../media/image21.png"/><Relationship Id="rId5" Type="http://schemas.openxmlformats.org/officeDocument/2006/relationships/image" Target="../media/image30.png"/><Relationship Id="rId6" Type="http://schemas.openxmlformats.org/officeDocument/2006/relationships/image" Target="../media/image13.png"/><Relationship Id="rId7" Type="http://schemas.openxmlformats.org/officeDocument/2006/relationships/image" Target="../media/image18.png"/><Relationship Id="rId8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5D98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9"/>
          <p:cNvSpPr/>
          <p:nvPr/>
        </p:nvSpPr>
        <p:spPr>
          <a:xfrm>
            <a:off x="14040313" y="8569740"/>
            <a:ext cx="4773137" cy="720310"/>
          </a:xfrm>
          <a:custGeom>
            <a:rect b="b" l="l" r="r" t="t"/>
            <a:pathLst>
              <a:path extrusionOk="0" h="720310" w="4773137">
                <a:moveTo>
                  <a:pt x="0" y="0"/>
                </a:moveTo>
                <a:lnTo>
                  <a:pt x="4773137" y="0"/>
                </a:lnTo>
                <a:lnTo>
                  <a:pt x="4773137" y="720310"/>
                </a:lnTo>
                <a:lnTo>
                  <a:pt x="0" y="7203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5" name="Google Shape;155;p9"/>
          <p:cNvSpPr/>
          <p:nvPr/>
        </p:nvSpPr>
        <p:spPr>
          <a:xfrm>
            <a:off x="664330" y="658613"/>
            <a:ext cx="3681259" cy="3681259"/>
          </a:xfrm>
          <a:custGeom>
            <a:rect b="b" l="l" r="r" t="t"/>
            <a:pathLst>
              <a:path extrusionOk="0" h="3681259" w="3681259">
                <a:moveTo>
                  <a:pt x="0" y="0"/>
                </a:moveTo>
                <a:lnTo>
                  <a:pt x="3681259" y="0"/>
                </a:lnTo>
                <a:lnTo>
                  <a:pt x="3681259" y="3681258"/>
                </a:lnTo>
                <a:lnTo>
                  <a:pt x="0" y="36812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56" name="Google Shape;156;p9"/>
          <p:cNvGrpSpPr/>
          <p:nvPr/>
        </p:nvGrpSpPr>
        <p:grpSpPr>
          <a:xfrm>
            <a:off x="0" y="-216991"/>
            <a:ext cx="18288000" cy="10503991"/>
            <a:chOff x="0" y="-57150"/>
            <a:chExt cx="4816593" cy="2766483"/>
          </a:xfrm>
        </p:grpSpPr>
        <p:sp>
          <p:nvSpPr>
            <p:cNvPr id="157" name="Google Shape;157;p9"/>
            <p:cNvSpPr/>
            <p:nvPr/>
          </p:nvSpPr>
          <p:spPr>
            <a:xfrm>
              <a:off x="0" y="0"/>
              <a:ext cx="4816592" cy="2709333"/>
            </a:xfrm>
            <a:custGeom>
              <a:rect b="b" l="l" r="r" t="t"/>
              <a:pathLst>
                <a:path extrusionOk="0"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381000">
              <a:solidFill>
                <a:srgbClr val="FFF5D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58" name="Google Shape;158;p9"/>
            <p:cNvSpPr txBox="1"/>
            <p:nvPr/>
          </p:nvSpPr>
          <p:spPr>
            <a:xfrm>
              <a:off x="0" y="-57150"/>
              <a:ext cx="4816593" cy="27664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9" name="Google Shape;159;p9"/>
          <p:cNvGrpSpPr/>
          <p:nvPr/>
        </p:nvGrpSpPr>
        <p:grpSpPr>
          <a:xfrm>
            <a:off x="9153662" y="4705486"/>
            <a:ext cx="6908123" cy="3103065"/>
            <a:chOff x="0" y="-57150"/>
            <a:chExt cx="2062247" cy="926342"/>
          </a:xfrm>
        </p:grpSpPr>
        <p:sp>
          <p:nvSpPr>
            <p:cNvPr id="160" name="Google Shape;160;p9"/>
            <p:cNvSpPr/>
            <p:nvPr/>
          </p:nvSpPr>
          <p:spPr>
            <a:xfrm>
              <a:off x="0" y="0"/>
              <a:ext cx="2062247" cy="869192"/>
            </a:xfrm>
            <a:custGeom>
              <a:rect b="b" l="l" r="r" t="t"/>
              <a:pathLst>
                <a:path extrusionOk="0" h="869192" w="2062247">
                  <a:moveTo>
                    <a:pt x="0" y="0"/>
                  </a:moveTo>
                  <a:lnTo>
                    <a:pt x="2062247" y="0"/>
                  </a:lnTo>
                  <a:lnTo>
                    <a:pt x="2062247" y="869192"/>
                  </a:lnTo>
                  <a:lnTo>
                    <a:pt x="0" y="869192"/>
                  </a:lnTo>
                  <a:close/>
                </a:path>
              </a:pathLst>
            </a:custGeom>
            <a:solidFill>
              <a:srgbClr val="CFE500"/>
            </a:solidFill>
            <a:ln cap="sq" cmpd="sng" w="476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61" name="Google Shape;161;p9"/>
            <p:cNvSpPr txBox="1"/>
            <p:nvPr/>
          </p:nvSpPr>
          <p:spPr>
            <a:xfrm>
              <a:off x="0" y="-57150"/>
              <a:ext cx="2062247" cy="9263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2" name="Google Shape;162;p9"/>
          <p:cNvGrpSpPr/>
          <p:nvPr/>
        </p:nvGrpSpPr>
        <p:grpSpPr>
          <a:xfrm rot="-398847">
            <a:off x="2539812" y="1625373"/>
            <a:ext cx="10439220" cy="3103065"/>
            <a:chOff x="0" y="-57150"/>
            <a:chExt cx="3116367" cy="926342"/>
          </a:xfrm>
        </p:grpSpPr>
        <p:sp>
          <p:nvSpPr>
            <p:cNvPr id="163" name="Google Shape;163;p9"/>
            <p:cNvSpPr/>
            <p:nvPr/>
          </p:nvSpPr>
          <p:spPr>
            <a:xfrm>
              <a:off x="0" y="0"/>
              <a:ext cx="3116367" cy="869192"/>
            </a:xfrm>
            <a:custGeom>
              <a:rect b="b" l="l" r="r" t="t"/>
              <a:pathLst>
                <a:path extrusionOk="0" h="869192" w="3116367">
                  <a:moveTo>
                    <a:pt x="0" y="0"/>
                  </a:moveTo>
                  <a:lnTo>
                    <a:pt x="3116367" y="0"/>
                  </a:lnTo>
                  <a:lnTo>
                    <a:pt x="3116367" y="869192"/>
                  </a:lnTo>
                  <a:lnTo>
                    <a:pt x="0" y="869192"/>
                  </a:lnTo>
                  <a:close/>
                </a:path>
              </a:pathLst>
            </a:custGeom>
            <a:solidFill>
              <a:srgbClr val="4BA34C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64" name="Google Shape;164;p9"/>
            <p:cNvSpPr txBox="1"/>
            <p:nvPr/>
          </p:nvSpPr>
          <p:spPr>
            <a:xfrm>
              <a:off x="0" y="-57150"/>
              <a:ext cx="3116367" cy="9263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5" name="Google Shape;165;p9"/>
          <p:cNvSpPr txBox="1"/>
          <p:nvPr/>
        </p:nvSpPr>
        <p:spPr>
          <a:xfrm rot="-398839">
            <a:off x="2593940" y="2097018"/>
            <a:ext cx="10439076" cy="27004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545" u="none" cap="none" strike="noStrike">
                <a:solidFill>
                  <a:srgbClr val="FFDE59"/>
                </a:solidFill>
                <a:latin typeface="Anton"/>
                <a:ea typeface="Anton"/>
                <a:cs typeface="Anton"/>
                <a:sym typeface="Anton"/>
              </a:rPr>
              <a:t>COMBINING</a:t>
            </a:r>
            <a:endParaRPr/>
          </a:p>
        </p:txBody>
      </p:sp>
      <p:grpSp>
        <p:nvGrpSpPr>
          <p:cNvPr id="166" name="Google Shape;166;p9"/>
          <p:cNvGrpSpPr/>
          <p:nvPr/>
        </p:nvGrpSpPr>
        <p:grpSpPr>
          <a:xfrm>
            <a:off x="4082281" y="4705486"/>
            <a:ext cx="4693717" cy="3103065"/>
            <a:chOff x="0" y="-57150"/>
            <a:chExt cx="1401191" cy="926342"/>
          </a:xfrm>
        </p:grpSpPr>
        <p:sp>
          <p:nvSpPr>
            <p:cNvPr id="167" name="Google Shape;167;p9"/>
            <p:cNvSpPr/>
            <p:nvPr/>
          </p:nvSpPr>
          <p:spPr>
            <a:xfrm>
              <a:off x="0" y="0"/>
              <a:ext cx="1401191" cy="869192"/>
            </a:xfrm>
            <a:custGeom>
              <a:rect b="b" l="l" r="r" t="t"/>
              <a:pathLst>
                <a:path extrusionOk="0" h="869192" w="1401191">
                  <a:moveTo>
                    <a:pt x="0" y="0"/>
                  </a:moveTo>
                  <a:lnTo>
                    <a:pt x="1401191" y="0"/>
                  </a:lnTo>
                  <a:lnTo>
                    <a:pt x="1401191" y="869192"/>
                  </a:lnTo>
                  <a:lnTo>
                    <a:pt x="0" y="869192"/>
                  </a:lnTo>
                  <a:close/>
                </a:path>
              </a:pathLst>
            </a:custGeom>
            <a:solidFill>
              <a:srgbClr val="F4C366"/>
            </a:solidFill>
            <a:ln cap="sq" cmpd="sng" w="476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68" name="Google Shape;168;p9"/>
            <p:cNvSpPr txBox="1"/>
            <p:nvPr/>
          </p:nvSpPr>
          <p:spPr>
            <a:xfrm>
              <a:off x="0" y="-57150"/>
              <a:ext cx="1401191" cy="9263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9" name="Google Shape;169;p9"/>
          <p:cNvSpPr/>
          <p:nvPr/>
        </p:nvSpPr>
        <p:spPr>
          <a:xfrm flipH="1">
            <a:off x="13656125" y="753863"/>
            <a:ext cx="3724736" cy="3909551"/>
          </a:xfrm>
          <a:custGeom>
            <a:rect b="b" l="l" r="r" t="t"/>
            <a:pathLst>
              <a:path extrusionOk="0" h="3909551" w="3724736">
                <a:moveTo>
                  <a:pt x="3724736" y="0"/>
                </a:moveTo>
                <a:lnTo>
                  <a:pt x="0" y="0"/>
                </a:lnTo>
                <a:lnTo>
                  <a:pt x="0" y="3909551"/>
                </a:lnTo>
                <a:lnTo>
                  <a:pt x="3724736" y="3909551"/>
                </a:lnTo>
                <a:lnTo>
                  <a:pt x="3724736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0" name="Google Shape;170;p9"/>
          <p:cNvSpPr txBox="1"/>
          <p:nvPr/>
        </p:nvSpPr>
        <p:spPr>
          <a:xfrm>
            <a:off x="4252056" y="5174585"/>
            <a:ext cx="4354200" cy="27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545" u="none" cap="none" strike="noStrike">
                <a:solidFill>
                  <a:srgbClr val="398F3E"/>
                </a:solidFill>
                <a:latin typeface="Anton"/>
                <a:ea typeface="Anton"/>
                <a:cs typeface="Anton"/>
                <a:sym typeface="Anton"/>
              </a:rPr>
              <a:t>LIKE</a:t>
            </a:r>
            <a:endParaRPr/>
          </a:p>
        </p:txBody>
      </p:sp>
      <p:grpSp>
        <p:nvGrpSpPr>
          <p:cNvPr id="171" name="Google Shape;171;p9"/>
          <p:cNvGrpSpPr/>
          <p:nvPr/>
        </p:nvGrpSpPr>
        <p:grpSpPr>
          <a:xfrm>
            <a:off x="5857548" y="8104082"/>
            <a:ext cx="6572905" cy="1185968"/>
            <a:chOff x="0" y="-57150"/>
            <a:chExt cx="1731135" cy="312354"/>
          </a:xfrm>
        </p:grpSpPr>
        <p:sp>
          <p:nvSpPr>
            <p:cNvPr id="172" name="Google Shape;172;p9"/>
            <p:cNvSpPr/>
            <p:nvPr/>
          </p:nvSpPr>
          <p:spPr>
            <a:xfrm>
              <a:off x="0" y="0"/>
              <a:ext cx="1731135" cy="255204"/>
            </a:xfrm>
            <a:custGeom>
              <a:rect b="b" l="l" r="r" t="t"/>
              <a:pathLst>
                <a:path extrusionOk="0" h="255204" w="1731135">
                  <a:moveTo>
                    <a:pt x="117785" y="0"/>
                  </a:moveTo>
                  <a:lnTo>
                    <a:pt x="1613350" y="0"/>
                  </a:lnTo>
                  <a:cubicBezTo>
                    <a:pt x="1644589" y="0"/>
                    <a:pt x="1674548" y="12409"/>
                    <a:pt x="1696637" y="34499"/>
                  </a:cubicBezTo>
                  <a:cubicBezTo>
                    <a:pt x="1718726" y="56588"/>
                    <a:pt x="1731135" y="86547"/>
                    <a:pt x="1731135" y="117785"/>
                  </a:cubicBezTo>
                  <a:lnTo>
                    <a:pt x="1731135" y="137418"/>
                  </a:lnTo>
                  <a:cubicBezTo>
                    <a:pt x="1731135" y="202469"/>
                    <a:pt x="1678401" y="255204"/>
                    <a:pt x="1613350" y="255204"/>
                  </a:cubicBezTo>
                  <a:lnTo>
                    <a:pt x="117785" y="255204"/>
                  </a:lnTo>
                  <a:cubicBezTo>
                    <a:pt x="86547" y="255204"/>
                    <a:pt x="56588" y="242794"/>
                    <a:pt x="34499" y="220705"/>
                  </a:cubicBezTo>
                  <a:cubicBezTo>
                    <a:pt x="12409" y="198616"/>
                    <a:pt x="0" y="168657"/>
                    <a:pt x="0" y="137418"/>
                  </a:cubicBezTo>
                  <a:lnTo>
                    <a:pt x="0" y="117785"/>
                  </a:lnTo>
                  <a:cubicBezTo>
                    <a:pt x="0" y="86547"/>
                    <a:pt x="12409" y="56588"/>
                    <a:pt x="34499" y="34499"/>
                  </a:cubicBezTo>
                  <a:cubicBezTo>
                    <a:pt x="56588" y="12409"/>
                    <a:pt x="86547" y="0"/>
                    <a:pt x="117785" y="0"/>
                  </a:cubicBezTo>
                  <a:close/>
                </a:path>
              </a:pathLst>
            </a:custGeom>
            <a:solidFill>
              <a:srgbClr val="F6FF9D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9"/>
            <p:cNvSpPr txBox="1"/>
            <p:nvPr/>
          </p:nvSpPr>
          <p:spPr>
            <a:xfrm>
              <a:off x="0" y="-57150"/>
              <a:ext cx="1731135" cy="3123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4" name="Google Shape;174;p9"/>
          <p:cNvSpPr txBox="1"/>
          <p:nvPr/>
        </p:nvSpPr>
        <p:spPr>
          <a:xfrm>
            <a:off x="6337755" y="8492616"/>
            <a:ext cx="56124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Understand how to simplify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Algebraic expressions</a:t>
            </a:r>
            <a:endParaRPr/>
          </a:p>
        </p:txBody>
      </p:sp>
      <p:sp>
        <p:nvSpPr>
          <p:cNvPr id="175" name="Google Shape;175;p9"/>
          <p:cNvSpPr/>
          <p:nvPr/>
        </p:nvSpPr>
        <p:spPr>
          <a:xfrm>
            <a:off x="13656125" y="2708638"/>
            <a:ext cx="2405660" cy="1679588"/>
          </a:xfrm>
          <a:custGeom>
            <a:rect b="b" l="l" r="r" t="t"/>
            <a:pathLst>
              <a:path extrusionOk="0" h="1679588" w="2405660">
                <a:moveTo>
                  <a:pt x="0" y="0"/>
                </a:moveTo>
                <a:lnTo>
                  <a:pt x="2405660" y="0"/>
                </a:lnTo>
                <a:lnTo>
                  <a:pt x="2405660" y="1679589"/>
                </a:lnTo>
                <a:lnTo>
                  <a:pt x="0" y="16795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6" name="Google Shape;176;p9"/>
          <p:cNvSpPr/>
          <p:nvPr/>
        </p:nvSpPr>
        <p:spPr>
          <a:xfrm>
            <a:off x="1344512" y="6058325"/>
            <a:ext cx="3339035" cy="2871570"/>
          </a:xfrm>
          <a:custGeom>
            <a:rect b="b" l="l" r="r" t="t"/>
            <a:pathLst>
              <a:path extrusionOk="0" h="2871570" w="3339035">
                <a:moveTo>
                  <a:pt x="0" y="0"/>
                </a:moveTo>
                <a:lnTo>
                  <a:pt x="3339034" y="0"/>
                </a:lnTo>
                <a:lnTo>
                  <a:pt x="3339034" y="2871570"/>
                </a:lnTo>
                <a:lnTo>
                  <a:pt x="0" y="28715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7" name="Google Shape;177;p9"/>
          <p:cNvSpPr txBox="1"/>
          <p:nvPr/>
        </p:nvSpPr>
        <p:spPr>
          <a:xfrm>
            <a:off x="9493214" y="5145786"/>
            <a:ext cx="6294900" cy="27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545" u="none" cap="none" strike="noStrike">
                <a:solidFill>
                  <a:srgbClr val="F55D98"/>
                </a:solidFill>
                <a:latin typeface="Anton"/>
                <a:ea typeface="Anton"/>
                <a:cs typeface="Anton"/>
                <a:sym typeface="Anton"/>
              </a:rPr>
              <a:t>TERMS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7AB5"/>
        </a:solidFill>
      </p:bgPr>
    </p:bg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6" name="Google Shape;466;p18"/>
          <p:cNvGrpSpPr/>
          <p:nvPr/>
        </p:nvGrpSpPr>
        <p:grpSpPr>
          <a:xfrm>
            <a:off x="0" y="-216991"/>
            <a:ext cx="18288000" cy="10503991"/>
            <a:chOff x="0" y="-57150"/>
            <a:chExt cx="4816593" cy="2766483"/>
          </a:xfrm>
        </p:grpSpPr>
        <p:sp>
          <p:nvSpPr>
            <p:cNvPr id="467" name="Google Shape;467;p18"/>
            <p:cNvSpPr/>
            <p:nvPr/>
          </p:nvSpPr>
          <p:spPr>
            <a:xfrm>
              <a:off x="0" y="0"/>
              <a:ext cx="4816592" cy="2709333"/>
            </a:xfrm>
            <a:custGeom>
              <a:rect b="b" l="l" r="r" t="t"/>
              <a:pathLst>
                <a:path extrusionOk="0"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381000">
              <a:solidFill>
                <a:srgbClr val="FFF5D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468" name="Google Shape;468;p18"/>
            <p:cNvSpPr txBox="1"/>
            <p:nvPr/>
          </p:nvSpPr>
          <p:spPr>
            <a:xfrm>
              <a:off x="0" y="-57150"/>
              <a:ext cx="4816593" cy="27664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9" name="Google Shape;469;p18"/>
          <p:cNvGrpSpPr/>
          <p:nvPr/>
        </p:nvGrpSpPr>
        <p:grpSpPr>
          <a:xfrm>
            <a:off x="6582838" y="1110250"/>
            <a:ext cx="9978521" cy="1694678"/>
            <a:chOff x="0" y="-57150"/>
            <a:chExt cx="5121997" cy="869882"/>
          </a:xfrm>
        </p:grpSpPr>
        <p:sp>
          <p:nvSpPr>
            <p:cNvPr id="470" name="Google Shape;470;p18"/>
            <p:cNvSpPr/>
            <p:nvPr/>
          </p:nvSpPr>
          <p:spPr>
            <a:xfrm>
              <a:off x="0" y="0"/>
              <a:ext cx="5121997" cy="812732"/>
            </a:xfrm>
            <a:custGeom>
              <a:rect b="b" l="l" r="r" t="t"/>
              <a:pathLst>
                <a:path extrusionOk="0" h="812732" w="5121997">
                  <a:moveTo>
                    <a:pt x="0" y="0"/>
                  </a:moveTo>
                  <a:lnTo>
                    <a:pt x="5121997" y="0"/>
                  </a:lnTo>
                  <a:lnTo>
                    <a:pt x="5121997" y="812732"/>
                  </a:lnTo>
                  <a:lnTo>
                    <a:pt x="0" y="812732"/>
                  </a:lnTo>
                  <a:close/>
                </a:path>
              </a:pathLst>
            </a:custGeom>
            <a:solidFill>
              <a:srgbClr val="F6FF9D"/>
            </a:solidFill>
            <a:ln cap="sq" cmpd="sng" w="476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471" name="Google Shape;471;p18"/>
            <p:cNvSpPr txBox="1"/>
            <p:nvPr/>
          </p:nvSpPr>
          <p:spPr>
            <a:xfrm>
              <a:off x="0" y="-57150"/>
              <a:ext cx="5121997" cy="8698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2" name="Google Shape;472;p18"/>
          <p:cNvSpPr txBox="1"/>
          <p:nvPr/>
        </p:nvSpPr>
        <p:spPr>
          <a:xfrm>
            <a:off x="6966885" y="1738206"/>
            <a:ext cx="9210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99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6x -  3x   + 4xy  + 7x   -  5xy - 4x </a:t>
            </a:r>
            <a:endParaRPr/>
          </a:p>
        </p:txBody>
      </p:sp>
      <p:sp>
        <p:nvSpPr>
          <p:cNvPr id="473" name="Google Shape;473;p18"/>
          <p:cNvSpPr txBox="1"/>
          <p:nvPr/>
        </p:nvSpPr>
        <p:spPr>
          <a:xfrm>
            <a:off x="9553114" y="1530428"/>
            <a:ext cx="526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2</a:t>
            </a:r>
            <a:endParaRPr/>
          </a:p>
        </p:txBody>
      </p:sp>
      <p:sp>
        <p:nvSpPr>
          <p:cNvPr id="474" name="Google Shape;474;p18"/>
          <p:cNvSpPr txBox="1"/>
          <p:nvPr/>
        </p:nvSpPr>
        <p:spPr>
          <a:xfrm>
            <a:off x="12461788" y="1530428"/>
            <a:ext cx="526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2</a:t>
            </a:r>
            <a:endParaRPr/>
          </a:p>
        </p:txBody>
      </p:sp>
      <p:grpSp>
        <p:nvGrpSpPr>
          <p:cNvPr id="475" name="Google Shape;475;p18"/>
          <p:cNvGrpSpPr/>
          <p:nvPr/>
        </p:nvGrpSpPr>
        <p:grpSpPr>
          <a:xfrm>
            <a:off x="1584157" y="3196247"/>
            <a:ext cx="15119685" cy="1860678"/>
            <a:chOff x="0" y="-57150"/>
            <a:chExt cx="5256528" cy="646886"/>
          </a:xfrm>
        </p:grpSpPr>
        <p:sp>
          <p:nvSpPr>
            <p:cNvPr id="476" name="Google Shape;476;p18"/>
            <p:cNvSpPr/>
            <p:nvPr/>
          </p:nvSpPr>
          <p:spPr>
            <a:xfrm>
              <a:off x="0" y="0"/>
              <a:ext cx="5256528" cy="589736"/>
            </a:xfrm>
            <a:custGeom>
              <a:rect b="b" l="l" r="r" t="t"/>
              <a:pathLst>
                <a:path extrusionOk="0" h="589736" w="5256528">
                  <a:moveTo>
                    <a:pt x="0" y="0"/>
                  </a:moveTo>
                  <a:lnTo>
                    <a:pt x="5256528" y="0"/>
                  </a:lnTo>
                  <a:lnTo>
                    <a:pt x="5256528" y="589736"/>
                  </a:lnTo>
                  <a:lnTo>
                    <a:pt x="0" y="589736"/>
                  </a:lnTo>
                  <a:close/>
                </a:path>
              </a:pathLst>
            </a:custGeom>
            <a:solidFill>
              <a:srgbClr val="FFF5DF"/>
            </a:solidFill>
            <a:ln cap="sq" cmpd="sng" w="476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477" name="Google Shape;477;p18"/>
            <p:cNvSpPr txBox="1"/>
            <p:nvPr/>
          </p:nvSpPr>
          <p:spPr>
            <a:xfrm>
              <a:off x="0" y="-57150"/>
              <a:ext cx="5256528" cy="646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8" name="Google Shape;478;p18"/>
          <p:cNvGrpSpPr/>
          <p:nvPr/>
        </p:nvGrpSpPr>
        <p:grpSpPr>
          <a:xfrm>
            <a:off x="1584157" y="5234882"/>
            <a:ext cx="15055496" cy="1860678"/>
            <a:chOff x="0" y="-57150"/>
            <a:chExt cx="5234212" cy="646886"/>
          </a:xfrm>
        </p:grpSpPr>
        <p:sp>
          <p:nvSpPr>
            <p:cNvPr id="479" name="Google Shape;479;p18"/>
            <p:cNvSpPr/>
            <p:nvPr/>
          </p:nvSpPr>
          <p:spPr>
            <a:xfrm>
              <a:off x="0" y="0"/>
              <a:ext cx="5234212" cy="589736"/>
            </a:xfrm>
            <a:custGeom>
              <a:rect b="b" l="l" r="r" t="t"/>
              <a:pathLst>
                <a:path extrusionOk="0" h="589736" w="5234212">
                  <a:moveTo>
                    <a:pt x="0" y="0"/>
                  </a:moveTo>
                  <a:lnTo>
                    <a:pt x="5234212" y="0"/>
                  </a:lnTo>
                  <a:lnTo>
                    <a:pt x="5234212" y="589736"/>
                  </a:lnTo>
                  <a:lnTo>
                    <a:pt x="0" y="589736"/>
                  </a:lnTo>
                  <a:close/>
                </a:path>
              </a:pathLst>
            </a:custGeom>
            <a:solidFill>
              <a:srgbClr val="FFF5DF"/>
            </a:solidFill>
            <a:ln cap="sq" cmpd="sng" w="476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480" name="Google Shape;480;p18"/>
            <p:cNvSpPr txBox="1"/>
            <p:nvPr/>
          </p:nvSpPr>
          <p:spPr>
            <a:xfrm>
              <a:off x="0" y="-57150"/>
              <a:ext cx="5234212" cy="646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1" name="Google Shape;481;p18"/>
          <p:cNvGrpSpPr/>
          <p:nvPr/>
        </p:nvGrpSpPr>
        <p:grpSpPr>
          <a:xfrm>
            <a:off x="1584157" y="7204734"/>
            <a:ext cx="15119685" cy="1860678"/>
            <a:chOff x="0" y="-57150"/>
            <a:chExt cx="5256528" cy="646886"/>
          </a:xfrm>
        </p:grpSpPr>
        <p:sp>
          <p:nvSpPr>
            <p:cNvPr id="482" name="Google Shape;482;p18"/>
            <p:cNvSpPr/>
            <p:nvPr/>
          </p:nvSpPr>
          <p:spPr>
            <a:xfrm>
              <a:off x="0" y="0"/>
              <a:ext cx="5256528" cy="589736"/>
            </a:xfrm>
            <a:custGeom>
              <a:rect b="b" l="l" r="r" t="t"/>
              <a:pathLst>
                <a:path extrusionOk="0" h="589736" w="5256528">
                  <a:moveTo>
                    <a:pt x="0" y="0"/>
                  </a:moveTo>
                  <a:lnTo>
                    <a:pt x="5256528" y="0"/>
                  </a:lnTo>
                  <a:lnTo>
                    <a:pt x="5256528" y="589736"/>
                  </a:lnTo>
                  <a:lnTo>
                    <a:pt x="0" y="589736"/>
                  </a:lnTo>
                  <a:close/>
                </a:path>
              </a:pathLst>
            </a:custGeom>
            <a:solidFill>
              <a:srgbClr val="FFF5DF"/>
            </a:solidFill>
            <a:ln cap="sq" cmpd="sng" w="476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483" name="Google Shape;483;p18"/>
            <p:cNvSpPr txBox="1"/>
            <p:nvPr/>
          </p:nvSpPr>
          <p:spPr>
            <a:xfrm>
              <a:off x="0" y="-57150"/>
              <a:ext cx="5256528" cy="646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4" name="Google Shape;484;p18"/>
          <p:cNvSpPr/>
          <p:nvPr/>
        </p:nvSpPr>
        <p:spPr>
          <a:xfrm>
            <a:off x="2021916" y="3658416"/>
            <a:ext cx="1113591" cy="1113591"/>
          </a:xfrm>
          <a:custGeom>
            <a:rect b="b" l="l" r="r" t="t"/>
            <a:pathLst>
              <a:path extrusionOk="0" h="6350000" w="635000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rgbClr val="E55F1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5" name="Google Shape;485;p18"/>
          <p:cNvSpPr txBox="1"/>
          <p:nvPr/>
        </p:nvSpPr>
        <p:spPr>
          <a:xfrm>
            <a:off x="2227026" y="3792706"/>
            <a:ext cx="703500" cy="8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304" u="none" cap="none" strike="noStrike">
                <a:solidFill>
                  <a:srgbClr val="FFFFFF"/>
                </a:solidFill>
                <a:latin typeface="Poppins Black"/>
                <a:ea typeface="Poppins Black"/>
                <a:cs typeface="Poppins Black"/>
                <a:sym typeface="Poppins Black"/>
              </a:rPr>
              <a:t>1</a:t>
            </a:r>
            <a:endParaRPr/>
          </a:p>
        </p:txBody>
      </p:sp>
      <p:sp>
        <p:nvSpPr>
          <p:cNvPr id="486" name="Google Shape;486;p18"/>
          <p:cNvSpPr txBox="1"/>
          <p:nvPr/>
        </p:nvSpPr>
        <p:spPr>
          <a:xfrm>
            <a:off x="3498876" y="4011248"/>
            <a:ext cx="52557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Identify like terms</a:t>
            </a:r>
            <a:endParaRPr/>
          </a:p>
        </p:txBody>
      </p:sp>
      <p:sp>
        <p:nvSpPr>
          <p:cNvPr id="487" name="Google Shape;487;p18"/>
          <p:cNvSpPr/>
          <p:nvPr/>
        </p:nvSpPr>
        <p:spPr>
          <a:xfrm>
            <a:off x="2021916" y="5697051"/>
            <a:ext cx="1113591" cy="1113591"/>
          </a:xfrm>
          <a:custGeom>
            <a:rect b="b" l="l" r="r" t="t"/>
            <a:pathLst>
              <a:path extrusionOk="0" h="6350000" w="635000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rgbClr val="E55F1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8" name="Google Shape;488;p18"/>
          <p:cNvSpPr txBox="1"/>
          <p:nvPr/>
        </p:nvSpPr>
        <p:spPr>
          <a:xfrm>
            <a:off x="2227026" y="5831341"/>
            <a:ext cx="703500" cy="8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304" u="none" cap="none" strike="noStrike">
                <a:solidFill>
                  <a:srgbClr val="FFFFFF"/>
                </a:solidFill>
                <a:latin typeface="Poppins Black"/>
                <a:ea typeface="Poppins Black"/>
                <a:cs typeface="Poppins Black"/>
                <a:sym typeface="Poppins Black"/>
              </a:rPr>
              <a:t>2</a:t>
            </a:r>
            <a:endParaRPr/>
          </a:p>
        </p:txBody>
      </p:sp>
      <p:sp>
        <p:nvSpPr>
          <p:cNvPr id="489" name="Google Shape;489;p18"/>
          <p:cNvSpPr txBox="1"/>
          <p:nvPr/>
        </p:nvSpPr>
        <p:spPr>
          <a:xfrm>
            <a:off x="3498876" y="6049883"/>
            <a:ext cx="52557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Group like terms</a:t>
            </a:r>
            <a:endParaRPr/>
          </a:p>
        </p:txBody>
      </p:sp>
      <p:sp>
        <p:nvSpPr>
          <p:cNvPr id="490" name="Google Shape;490;p18"/>
          <p:cNvSpPr/>
          <p:nvPr/>
        </p:nvSpPr>
        <p:spPr>
          <a:xfrm>
            <a:off x="2021916" y="7666902"/>
            <a:ext cx="1113591" cy="1113591"/>
          </a:xfrm>
          <a:custGeom>
            <a:rect b="b" l="l" r="r" t="t"/>
            <a:pathLst>
              <a:path extrusionOk="0" h="6350000" w="635000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rgbClr val="E55F1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1" name="Google Shape;491;p18"/>
          <p:cNvSpPr txBox="1"/>
          <p:nvPr/>
        </p:nvSpPr>
        <p:spPr>
          <a:xfrm>
            <a:off x="2227026" y="7801193"/>
            <a:ext cx="703500" cy="8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304" u="none" cap="none" strike="noStrike">
                <a:solidFill>
                  <a:srgbClr val="FFFFFF"/>
                </a:solidFill>
                <a:latin typeface="Poppins Black"/>
                <a:ea typeface="Poppins Black"/>
                <a:cs typeface="Poppins Black"/>
                <a:sym typeface="Poppins Black"/>
              </a:rPr>
              <a:t>3</a:t>
            </a:r>
            <a:endParaRPr/>
          </a:p>
        </p:txBody>
      </p:sp>
      <p:sp>
        <p:nvSpPr>
          <p:cNvPr id="492" name="Google Shape;492;p18"/>
          <p:cNvSpPr txBox="1"/>
          <p:nvPr/>
        </p:nvSpPr>
        <p:spPr>
          <a:xfrm>
            <a:off x="3498876" y="8019735"/>
            <a:ext cx="52557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Combine like terms</a:t>
            </a:r>
            <a:endParaRPr/>
          </a:p>
        </p:txBody>
      </p:sp>
      <p:sp>
        <p:nvSpPr>
          <p:cNvPr id="493" name="Google Shape;493;p18"/>
          <p:cNvSpPr txBox="1"/>
          <p:nvPr/>
        </p:nvSpPr>
        <p:spPr>
          <a:xfrm>
            <a:off x="8696256" y="3997140"/>
            <a:ext cx="75795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8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6x - 3x   + 4xy + 7x   - 5xy - 4x </a:t>
            </a:r>
            <a:endParaRPr/>
          </a:p>
        </p:txBody>
      </p:sp>
      <p:sp>
        <p:nvSpPr>
          <p:cNvPr id="494" name="Google Shape;494;p18"/>
          <p:cNvSpPr txBox="1"/>
          <p:nvPr/>
        </p:nvSpPr>
        <p:spPr>
          <a:xfrm>
            <a:off x="8696256" y="6000353"/>
            <a:ext cx="75795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8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6x - 4x + 4xy - 5xy + 7x   - 3x</a:t>
            </a:r>
            <a:endParaRPr/>
          </a:p>
        </p:txBody>
      </p:sp>
      <p:sp>
        <p:nvSpPr>
          <p:cNvPr id="495" name="Google Shape;495;p18"/>
          <p:cNvSpPr txBox="1"/>
          <p:nvPr/>
        </p:nvSpPr>
        <p:spPr>
          <a:xfrm>
            <a:off x="8696256" y="7956725"/>
            <a:ext cx="75795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8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2x - xy + 4x </a:t>
            </a:r>
            <a:endParaRPr/>
          </a:p>
        </p:txBody>
      </p:sp>
      <p:sp>
        <p:nvSpPr>
          <p:cNvPr id="496" name="Google Shape;496;p18"/>
          <p:cNvSpPr txBox="1"/>
          <p:nvPr/>
        </p:nvSpPr>
        <p:spPr>
          <a:xfrm>
            <a:off x="10385072" y="4010698"/>
            <a:ext cx="368100" cy="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64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2</a:t>
            </a:r>
            <a:endParaRPr/>
          </a:p>
        </p:txBody>
      </p:sp>
      <p:sp>
        <p:nvSpPr>
          <p:cNvPr id="497" name="Google Shape;497;p18"/>
          <p:cNvSpPr txBox="1"/>
          <p:nvPr/>
        </p:nvSpPr>
        <p:spPr>
          <a:xfrm>
            <a:off x="13055893" y="4010698"/>
            <a:ext cx="178800" cy="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64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2</a:t>
            </a:r>
            <a:endParaRPr/>
          </a:p>
        </p:txBody>
      </p:sp>
      <p:sp>
        <p:nvSpPr>
          <p:cNvPr id="498" name="Google Shape;498;p18"/>
          <p:cNvSpPr txBox="1"/>
          <p:nvPr/>
        </p:nvSpPr>
        <p:spPr>
          <a:xfrm>
            <a:off x="14285190" y="5975365"/>
            <a:ext cx="178800" cy="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64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2</a:t>
            </a:r>
            <a:endParaRPr/>
          </a:p>
        </p:txBody>
      </p:sp>
      <p:sp>
        <p:nvSpPr>
          <p:cNvPr id="499" name="Google Shape;499;p18"/>
          <p:cNvSpPr txBox="1"/>
          <p:nvPr/>
        </p:nvSpPr>
        <p:spPr>
          <a:xfrm>
            <a:off x="15554301" y="5975365"/>
            <a:ext cx="178800" cy="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64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2</a:t>
            </a:r>
            <a:endParaRPr/>
          </a:p>
        </p:txBody>
      </p:sp>
      <p:sp>
        <p:nvSpPr>
          <p:cNvPr id="500" name="Google Shape;500;p18"/>
          <p:cNvSpPr txBox="1"/>
          <p:nvPr/>
        </p:nvSpPr>
        <p:spPr>
          <a:xfrm>
            <a:off x="11511075" y="7945217"/>
            <a:ext cx="178800" cy="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64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2</a:t>
            </a:r>
            <a:endParaRPr/>
          </a:p>
        </p:txBody>
      </p:sp>
      <p:sp>
        <p:nvSpPr>
          <p:cNvPr id="501" name="Google Shape;501;p18"/>
          <p:cNvSpPr txBox="1"/>
          <p:nvPr/>
        </p:nvSpPr>
        <p:spPr>
          <a:xfrm>
            <a:off x="1584157" y="1508019"/>
            <a:ext cx="5242009" cy="13303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9" u="none" cap="none" strike="noStrike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SOLUTION</a:t>
            </a:r>
            <a:endParaRPr/>
          </a:p>
        </p:txBody>
      </p:sp>
    </p:spTree>
  </p:cSld>
  <p:clrMapOvr>
    <a:masterClrMapping/>
  </p:clrMapOvr>
  <p:transition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E59"/>
        </a:solidFill>
      </p:bgPr>
    </p:bg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6" name="Google Shape;506;p19"/>
          <p:cNvGrpSpPr/>
          <p:nvPr/>
        </p:nvGrpSpPr>
        <p:grpSpPr>
          <a:xfrm>
            <a:off x="0" y="7687029"/>
            <a:ext cx="18288000" cy="2180559"/>
            <a:chOff x="0" y="0"/>
            <a:chExt cx="24384000" cy="2907411"/>
          </a:xfrm>
        </p:grpSpPr>
        <p:sp>
          <p:nvSpPr>
            <p:cNvPr id="507" name="Google Shape;507;p19"/>
            <p:cNvSpPr/>
            <p:nvPr/>
          </p:nvSpPr>
          <p:spPr>
            <a:xfrm>
              <a:off x="0" y="0"/>
              <a:ext cx="5330254" cy="2907411"/>
            </a:xfrm>
            <a:custGeom>
              <a:rect b="b" l="l" r="r" t="t"/>
              <a:pathLst>
                <a:path extrusionOk="0" h="2907411" w="5330254">
                  <a:moveTo>
                    <a:pt x="0" y="0"/>
                  </a:moveTo>
                  <a:lnTo>
                    <a:pt x="5330254" y="0"/>
                  </a:lnTo>
                  <a:lnTo>
                    <a:pt x="5330254" y="2907411"/>
                  </a:lnTo>
                  <a:lnTo>
                    <a:pt x="0" y="290741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08" name="Google Shape;508;p19"/>
            <p:cNvSpPr/>
            <p:nvPr/>
          </p:nvSpPr>
          <p:spPr>
            <a:xfrm>
              <a:off x="4719913" y="0"/>
              <a:ext cx="5330254" cy="2907411"/>
            </a:xfrm>
            <a:custGeom>
              <a:rect b="b" l="l" r="r" t="t"/>
              <a:pathLst>
                <a:path extrusionOk="0" h="2907411" w="5330254">
                  <a:moveTo>
                    <a:pt x="0" y="0"/>
                  </a:moveTo>
                  <a:lnTo>
                    <a:pt x="5330254" y="0"/>
                  </a:lnTo>
                  <a:lnTo>
                    <a:pt x="5330254" y="2907411"/>
                  </a:lnTo>
                  <a:lnTo>
                    <a:pt x="0" y="290741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09" name="Google Shape;509;p19"/>
            <p:cNvSpPr/>
            <p:nvPr/>
          </p:nvSpPr>
          <p:spPr>
            <a:xfrm>
              <a:off x="9523823" y="0"/>
              <a:ext cx="5330254" cy="2907411"/>
            </a:xfrm>
            <a:custGeom>
              <a:rect b="b" l="l" r="r" t="t"/>
              <a:pathLst>
                <a:path extrusionOk="0" h="2907411" w="5330254">
                  <a:moveTo>
                    <a:pt x="0" y="0"/>
                  </a:moveTo>
                  <a:lnTo>
                    <a:pt x="5330254" y="0"/>
                  </a:lnTo>
                  <a:lnTo>
                    <a:pt x="5330254" y="2907411"/>
                  </a:lnTo>
                  <a:lnTo>
                    <a:pt x="0" y="290741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10" name="Google Shape;510;p19"/>
            <p:cNvSpPr/>
            <p:nvPr/>
          </p:nvSpPr>
          <p:spPr>
            <a:xfrm>
              <a:off x="14243735" y="0"/>
              <a:ext cx="5330254" cy="2907411"/>
            </a:xfrm>
            <a:custGeom>
              <a:rect b="b" l="l" r="r" t="t"/>
              <a:pathLst>
                <a:path extrusionOk="0" h="2907411" w="5330254">
                  <a:moveTo>
                    <a:pt x="0" y="0"/>
                  </a:moveTo>
                  <a:lnTo>
                    <a:pt x="5330255" y="0"/>
                  </a:lnTo>
                  <a:lnTo>
                    <a:pt x="5330255" y="2907411"/>
                  </a:lnTo>
                  <a:lnTo>
                    <a:pt x="0" y="290741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11" name="Google Shape;511;p19"/>
            <p:cNvSpPr/>
            <p:nvPr/>
          </p:nvSpPr>
          <p:spPr>
            <a:xfrm>
              <a:off x="19053746" y="0"/>
              <a:ext cx="5330254" cy="2907411"/>
            </a:xfrm>
            <a:custGeom>
              <a:rect b="b" l="l" r="r" t="t"/>
              <a:pathLst>
                <a:path extrusionOk="0" h="2907411" w="5330254">
                  <a:moveTo>
                    <a:pt x="0" y="0"/>
                  </a:moveTo>
                  <a:lnTo>
                    <a:pt x="5330254" y="0"/>
                  </a:lnTo>
                  <a:lnTo>
                    <a:pt x="5330254" y="2907411"/>
                  </a:lnTo>
                  <a:lnTo>
                    <a:pt x="0" y="290741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512" name="Google Shape;512;p19"/>
          <p:cNvGrpSpPr/>
          <p:nvPr/>
        </p:nvGrpSpPr>
        <p:grpSpPr>
          <a:xfrm>
            <a:off x="0" y="-216991"/>
            <a:ext cx="18288000" cy="10503991"/>
            <a:chOff x="0" y="-57150"/>
            <a:chExt cx="4816593" cy="2766483"/>
          </a:xfrm>
        </p:grpSpPr>
        <p:sp>
          <p:nvSpPr>
            <p:cNvPr id="513" name="Google Shape;513;p19"/>
            <p:cNvSpPr/>
            <p:nvPr/>
          </p:nvSpPr>
          <p:spPr>
            <a:xfrm>
              <a:off x="0" y="0"/>
              <a:ext cx="4816592" cy="2709333"/>
            </a:xfrm>
            <a:custGeom>
              <a:rect b="b" l="l" r="r" t="t"/>
              <a:pathLst>
                <a:path extrusionOk="0"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381000">
              <a:solidFill>
                <a:srgbClr val="FFF5D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514" name="Google Shape;514;p19"/>
            <p:cNvSpPr txBox="1"/>
            <p:nvPr/>
          </p:nvSpPr>
          <p:spPr>
            <a:xfrm>
              <a:off x="0" y="-57150"/>
              <a:ext cx="4816593" cy="27664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5" name="Google Shape;515;p19"/>
          <p:cNvGrpSpPr/>
          <p:nvPr/>
        </p:nvGrpSpPr>
        <p:grpSpPr>
          <a:xfrm>
            <a:off x="1764806" y="4728742"/>
            <a:ext cx="14758389" cy="3478890"/>
            <a:chOff x="0" y="-57150"/>
            <a:chExt cx="5130919" cy="1209475"/>
          </a:xfrm>
        </p:grpSpPr>
        <p:sp>
          <p:nvSpPr>
            <p:cNvPr id="516" name="Google Shape;516;p19"/>
            <p:cNvSpPr/>
            <p:nvPr/>
          </p:nvSpPr>
          <p:spPr>
            <a:xfrm>
              <a:off x="0" y="0"/>
              <a:ext cx="5130919" cy="1152325"/>
            </a:xfrm>
            <a:custGeom>
              <a:rect b="b" l="l" r="r" t="t"/>
              <a:pathLst>
                <a:path extrusionOk="0" h="1152325" w="5130919">
                  <a:moveTo>
                    <a:pt x="0" y="0"/>
                  </a:moveTo>
                  <a:lnTo>
                    <a:pt x="5130919" y="0"/>
                  </a:lnTo>
                  <a:lnTo>
                    <a:pt x="5130919" y="1152325"/>
                  </a:lnTo>
                  <a:lnTo>
                    <a:pt x="0" y="1152325"/>
                  </a:lnTo>
                  <a:close/>
                </a:path>
              </a:pathLst>
            </a:custGeom>
            <a:solidFill>
              <a:srgbClr val="FFF5DF"/>
            </a:solidFill>
            <a:ln cap="sq" cmpd="sng" w="476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517" name="Google Shape;517;p19"/>
            <p:cNvSpPr txBox="1"/>
            <p:nvPr/>
          </p:nvSpPr>
          <p:spPr>
            <a:xfrm>
              <a:off x="0" y="-57150"/>
              <a:ext cx="5130919" cy="12094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8" name="Google Shape;518;p19"/>
          <p:cNvSpPr/>
          <p:nvPr/>
        </p:nvSpPr>
        <p:spPr>
          <a:xfrm>
            <a:off x="3495319" y="4006765"/>
            <a:ext cx="1402634" cy="1402634"/>
          </a:xfrm>
          <a:custGeom>
            <a:rect b="b" l="l" r="r" t="t"/>
            <a:pathLst>
              <a:path extrusionOk="0" h="6350000" w="635000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rgbClr val="F55D9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9" name="Google Shape;519;p19"/>
          <p:cNvSpPr/>
          <p:nvPr/>
        </p:nvSpPr>
        <p:spPr>
          <a:xfrm>
            <a:off x="8442683" y="4006765"/>
            <a:ext cx="1402634" cy="1402634"/>
          </a:xfrm>
          <a:custGeom>
            <a:rect b="b" l="l" r="r" t="t"/>
            <a:pathLst>
              <a:path extrusionOk="0" h="6350000" w="635000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rgbClr val="F55D9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0" name="Google Shape;520;p19"/>
          <p:cNvSpPr/>
          <p:nvPr/>
        </p:nvSpPr>
        <p:spPr>
          <a:xfrm>
            <a:off x="13390047" y="4006765"/>
            <a:ext cx="1402634" cy="1402634"/>
          </a:xfrm>
          <a:custGeom>
            <a:rect b="b" l="l" r="r" t="t"/>
            <a:pathLst>
              <a:path extrusionOk="0" h="6350000" w="635000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rgbClr val="F55D9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1" name="Google Shape;521;p19"/>
          <p:cNvSpPr/>
          <p:nvPr/>
        </p:nvSpPr>
        <p:spPr>
          <a:xfrm>
            <a:off x="1028700" y="1028700"/>
            <a:ext cx="2689215" cy="2689215"/>
          </a:xfrm>
          <a:custGeom>
            <a:rect b="b" l="l" r="r" t="t"/>
            <a:pathLst>
              <a:path extrusionOk="0" h="2689215" w="2689215">
                <a:moveTo>
                  <a:pt x="0" y="0"/>
                </a:moveTo>
                <a:lnTo>
                  <a:pt x="2689215" y="0"/>
                </a:lnTo>
                <a:lnTo>
                  <a:pt x="2689215" y="2689215"/>
                </a:lnTo>
                <a:lnTo>
                  <a:pt x="0" y="26892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22" name="Google Shape;522;p19"/>
          <p:cNvSpPr txBox="1"/>
          <p:nvPr/>
        </p:nvSpPr>
        <p:spPr>
          <a:xfrm>
            <a:off x="1028700" y="1527090"/>
            <a:ext cx="162306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REMEMBER THESE STEPS:</a:t>
            </a:r>
            <a:endParaRPr/>
          </a:p>
        </p:txBody>
      </p:sp>
      <p:sp>
        <p:nvSpPr>
          <p:cNvPr id="523" name="Google Shape;523;p19"/>
          <p:cNvSpPr txBox="1"/>
          <p:nvPr/>
        </p:nvSpPr>
        <p:spPr>
          <a:xfrm>
            <a:off x="1028700" y="2825665"/>
            <a:ext cx="16230600" cy="552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499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Can you simplify the following expression?</a:t>
            </a:r>
            <a:endParaRPr/>
          </a:p>
        </p:txBody>
      </p:sp>
      <p:sp>
        <p:nvSpPr>
          <p:cNvPr id="524" name="Google Shape;524;p19"/>
          <p:cNvSpPr txBox="1"/>
          <p:nvPr/>
        </p:nvSpPr>
        <p:spPr>
          <a:xfrm>
            <a:off x="3753667" y="4187730"/>
            <a:ext cx="885900" cy="10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681" u="none" cap="none" strike="noStrike">
                <a:solidFill>
                  <a:srgbClr val="FFFFFF"/>
                </a:solidFill>
                <a:latin typeface="Poppins Black"/>
                <a:ea typeface="Poppins Black"/>
                <a:cs typeface="Poppins Black"/>
                <a:sym typeface="Poppins Black"/>
              </a:rPr>
              <a:t>1</a:t>
            </a:r>
            <a:endParaRPr/>
          </a:p>
        </p:txBody>
      </p:sp>
      <p:sp>
        <p:nvSpPr>
          <p:cNvPr id="525" name="Google Shape;525;p19"/>
          <p:cNvSpPr txBox="1"/>
          <p:nvPr/>
        </p:nvSpPr>
        <p:spPr>
          <a:xfrm>
            <a:off x="8701032" y="4187730"/>
            <a:ext cx="885900" cy="10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681" u="none" cap="none" strike="noStrike">
                <a:solidFill>
                  <a:srgbClr val="FFFFFF"/>
                </a:solidFill>
                <a:latin typeface="Poppins Black"/>
                <a:ea typeface="Poppins Black"/>
                <a:cs typeface="Poppins Black"/>
                <a:sym typeface="Poppins Black"/>
              </a:rPr>
              <a:t>2</a:t>
            </a:r>
            <a:endParaRPr/>
          </a:p>
        </p:txBody>
      </p:sp>
      <p:sp>
        <p:nvSpPr>
          <p:cNvPr id="526" name="Google Shape;526;p19"/>
          <p:cNvSpPr txBox="1"/>
          <p:nvPr/>
        </p:nvSpPr>
        <p:spPr>
          <a:xfrm>
            <a:off x="13648396" y="4187730"/>
            <a:ext cx="885900" cy="10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681" u="none" cap="none" strike="noStrike">
                <a:solidFill>
                  <a:srgbClr val="FFFFFF"/>
                </a:solidFill>
                <a:latin typeface="Poppins Black"/>
                <a:ea typeface="Poppins Black"/>
                <a:cs typeface="Poppins Black"/>
                <a:sym typeface="Poppins Black"/>
              </a:rPr>
              <a:t>3</a:t>
            </a:r>
            <a:endParaRPr/>
          </a:p>
        </p:txBody>
      </p:sp>
      <p:sp>
        <p:nvSpPr>
          <p:cNvPr id="527" name="Google Shape;527;p19"/>
          <p:cNvSpPr txBox="1"/>
          <p:nvPr/>
        </p:nvSpPr>
        <p:spPr>
          <a:xfrm>
            <a:off x="2637353" y="6120395"/>
            <a:ext cx="3118500" cy="10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Identify like terms</a:t>
            </a:r>
            <a:endParaRPr/>
          </a:p>
        </p:txBody>
      </p:sp>
      <p:sp>
        <p:nvSpPr>
          <p:cNvPr id="528" name="Google Shape;528;p19"/>
          <p:cNvSpPr txBox="1"/>
          <p:nvPr/>
        </p:nvSpPr>
        <p:spPr>
          <a:xfrm>
            <a:off x="7584718" y="6120395"/>
            <a:ext cx="3118500" cy="10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Group like terms</a:t>
            </a:r>
            <a:endParaRPr/>
          </a:p>
        </p:txBody>
      </p:sp>
      <p:sp>
        <p:nvSpPr>
          <p:cNvPr id="529" name="Google Shape;529;p19"/>
          <p:cNvSpPr txBox="1"/>
          <p:nvPr/>
        </p:nvSpPr>
        <p:spPr>
          <a:xfrm>
            <a:off x="12532082" y="6120395"/>
            <a:ext cx="3118500" cy="10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Combine like terms</a:t>
            </a:r>
            <a:endParaRPr/>
          </a:p>
        </p:txBody>
      </p:sp>
      <p:sp>
        <p:nvSpPr>
          <p:cNvPr id="530" name="Google Shape;530;p19"/>
          <p:cNvSpPr/>
          <p:nvPr/>
        </p:nvSpPr>
        <p:spPr>
          <a:xfrm>
            <a:off x="14570085" y="1127050"/>
            <a:ext cx="2689215" cy="2689215"/>
          </a:xfrm>
          <a:custGeom>
            <a:rect b="b" l="l" r="r" t="t"/>
            <a:pathLst>
              <a:path extrusionOk="0" h="2689215" w="2689215">
                <a:moveTo>
                  <a:pt x="0" y="0"/>
                </a:moveTo>
                <a:lnTo>
                  <a:pt x="2689215" y="0"/>
                </a:lnTo>
                <a:lnTo>
                  <a:pt x="2689215" y="2689215"/>
                </a:lnTo>
                <a:lnTo>
                  <a:pt x="0" y="26892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  <p:transition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BA34C"/>
        </a:solidFill>
      </p:bgPr>
    </p:bg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20"/>
          <p:cNvSpPr/>
          <p:nvPr/>
        </p:nvSpPr>
        <p:spPr>
          <a:xfrm>
            <a:off x="5428543" y="1421275"/>
            <a:ext cx="7430914" cy="7444450"/>
          </a:xfrm>
          <a:custGeom>
            <a:rect b="b" l="l" r="r" t="t"/>
            <a:pathLst>
              <a:path extrusionOk="0" h="7444450" w="7430914">
                <a:moveTo>
                  <a:pt x="0" y="0"/>
                </a:moveTo>
                <a:lnTo>
                  <a:pt x="7430914" y="0"/>
                </a:lnTo>
                <a:lnTo>
                  <a:pt x="7430914" y="7444450"/>
                </a:lnTo>
                <a:lnTo>
                  <a:pt x="0" y="74444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536" name="Google Shape;536;p20"/>
          <p:cNvGrpSpPr/>
          <p:nvPr/>
        </p:nvGrpSpPr>
        <p:grpSpPr>
          <a:xfrm>
            <a:off x="0" y="-216991"/>
            <a:ext cx="18288000" cy="10503991"/>
            <a:chOff x="0" y="-57150"/>
            <a:chExt cx="4816593" cy="2766483"/>
          </a:xfrm>
        </p:grpSpPr>
        <p:sp>
          <p:nvSpPr>
            <p:cNvPr id="537" name="Google Shape;537;p20"/>
            <p:cNvSpPr/>
            <p:nvPr/>
          </p:nvSpPr>
          <p:spPr>
            <a:xfrm>
              <a:off x="0" y="0"/>
              <a:ext cx="4816592" cy="2709333"/>
            </a:xfrm>
            <a:custGeom>
              <a:rect b="b" l="l" r="r" t="t"/>
              <a:pathLst>
                <a:path extrusionOk="0"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381000">
              <a:solidFill>
                <a:srgbClr val="FFF5D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538" name="Google Shape;538;p20"/>
            <p:cNvSpPr txBox="1"/>
            <p:nvPr/>
          </p:nvSpPr>
          <p:spPr>
            <a:xfrm>
              <a:off x="0" y="-57150"/>
              <a:ext cx="4816593" cy="27664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9" name="Google Shape;539;p20"/>
          <p:cNvGrpSpPr/>
          <p:nvPr/>
        </p:nvGrpSpPr>
        <p:grpSpPr>
          <a:xfrm rot="-366648">
            <a:off x="1640339" y="3214099"/>
            <a:ext cx="14898833" cy="3608525"/>
            <a:chOff x="0" y="-57150"/>
            <a:chExt cx="3382757" cy="819310"/>
          </a:xfrm>
        </p:grpSpPr>
        <p:sp>
          <p:nvSpPr>
            <p:cNvPr id="540" name="Google Shape;540;p20"/>
            <p:cNvSpPr/>
            <p:nvPr/>
          </p:nvSpPr>
          <p:spPr>
            <a:xfrm>
              <a:off x="0" y="0"/>
              <a:ext cx="3382757" cy="762160"/>
            </a:xfrm>
            <a:custGeom>
              <a:rect b="b" l="l" r="r" t="t"/>
              <a:pathLst>
                <a:path extrusionOk="0" h="762160" w="3382757">
                  <a:moveTo>
                    <a:pt x="0" y="0"/>
                  </a:moveTo>
                  <a:lnTo>
                    <a:pt x="3382757" y="0"/>
                  </a:lnTo>
                  <a:lnTo>
                    <a:pt x="3382757" y="762160"/>
                  </a:lnTo>
                  <a:lnTo>
                    <a:pt x="0" y="762160"/>
                  </a:lnTo>
                  <a:close/>
                </a:path>
              </a:pathLst>
            </a:custGeom>
            <a:solidFill>
              <a:srgbClr val="CFE500"/>
            </a:solidFill>
            <a:ln cap="sq" cmpd="sng" w="476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541" name="Google Shape;541;p20"/>
            <p:cNvSpPr txBox="1"/>
            <p:nvPr/>
          </p:nvSpPr>
          <p:spPr>
            <a:xfrm>
              <a:off x="0" y="-57150"/>
              <a:ext cx="3382757" cy="8193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2" name="Google Shape;542;p20"/>
          <p:cNvSpPr txBox="1"/>
          <p:nvPr/>
        </p:nvSpPr>
        <p:spPr>
          <a:xfrm rot="-366637">
            <a:off x="3051022" y="4278781"/>
            <a:ext cx="12096027" cy="18467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999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Do you have any questions?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999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Feel free to ask.</a:t>
            </a:r>
            <a:endParaRPr/>
          </a:p>
        </p:txBody>
      </p:sp>
      <p:sp>
        <p:nvSpPr>
          <p:cNvPr id="543" name="Google Shape;543;p20"/>
          <p:cNvSpPr/>
          <p:nvPr/>
        </p:nvSpPr>
        <p:spPr>
          <a:xfrm>
            <a:off x="1028700" y="869127"/>
            <a:ext cx="3083523" cy="2606979"/>
          </a:xfrm>
          <a:custGeom>
            <a:rect b="b" l="l" r="r" t="t"/>
            <a:pathLst>
              <a:path extrusionOk="0" h="2606979" w="3083523">
                <a:moveTo>
                  <a:pt x="0" y="0"/>
                </a:moveTo>
                <a:lnTo>
                  <a:pt x="3083523" y="0"/>
                </a:lnTo>
                <a:lnTo>
                  <a:pt x="3083523" y="2606979"/>
                </a:lnTo>
                <a:lnTo>
                  <a:pt x="0" y="26069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44" name="Google Shape;544;p20"/>
          <p:cNvSpPr/>
          <p:nvPr/>
        </p:nvSpPr>
        <p:spPr>
          <a:xfrm rot="10800000">
            <a:off x="13671325" y="6687050"/>
            <a:ext cx="3083523" cy="2606979"/>
          </a:xfrm>
          <a:custGeom>
            <a:rect b="b" l="l" r="r" t="t"/>
            <a:pathLst>
              <a:path extrusionOk="0" h="2606979" w="3083523">
                <a:moveTo>
                  <a:pt x="0" y="0"/>
                </a:moveTo>
                <a:lnTo>
                  <a:pt x="3083523" y="0"/>
                </a:lnTo>
                <a:lnTo>
                  <a:pt x="3083523" y="2606979"/>
                </a:lnTo>
                <a:lnTo>
                  <a:pt x="0" y="26069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  <p:transition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7AB5"/>
        </a:solidFill>
      </p:bgPr>
    </p:bg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21"/>
          <p:cNvSpPr/>
          <p:nvPr/>
        </p:nvSpPr>
        <p:spPr>
          <a:xfrm>
            <a:off x="0" y="0"/>
            <a:ext cx="4114800" cy="4114800"/>
          </a:xfrm>
          <a:custGeom>
            <a:rect b="b" l="l" r="r" t="t"/>
            <a:pathLst>
              <a:path extrusionOk="0"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50" name="Google Shape;550;p21"/>
          <p:cNvSpPr/>
          <p:nvPr/>
        </p:nvSpPr>
        <p:spPr>
          <a:xfrm>
            <a:off x="14173200" y="6172200"/>
            <a:ext cx="4114800" cy="4114800"/>
          </a:xfrm>
          <a:custGeom>
            <a:rect b="b" l="l" r="r" t="t"/>
            <a:pathLst>
              <a:path extrusionOk="0"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551" name="Google Shape;551;p21"/>
          <p:cNvGrpSpPr/>
          <p:nvPr/>
        </p:nvGrpSpPr>
        <p:grpSpPr>
          <a:xfrm>
            <a:off x="2242318" y="2875187"/>
            <a:ext cx="13803363" cy="4319635"/>
            <a:chOff x="0" y="-57150"/>
            <a:chExt cx="3635454" cy="1137681"/>
          </a:xfrm>
        </p:grpSpPr>
        <p:sp>
          <p:nvSpPr>
            <p:cNvPr id="552" name="Google Shape;552;p21"/>
            <p:cNvSpPr/>
            <p:nvPr/>
          </p:nvSpPr>
          <p:spPr>
            <a:xfrm>
              <a:off x="0" y="0"/>
              <a:ext cx="3635454" cy="1080531"/>
            </a:xfrm>
            <a:custGeom>
              <a:rect b="b" l="l" r="r" t="t"/>
              <a:pathLst>
                <a:path extrusionOk="0" h="1080531" w="3635454">
                  <a:moveTo>
                    <a:pt x="0" y="0"/>
                  </a:moveTo>
                  <a:lnTo>
                    <a:pt x="3635454" y="0"/>
                  </a:lnTo>
                  <a:lnTo>
                    <a:pt x="3635454" y="1080531"/>
                  </a:lnTo>
                  <a:lnTo>
                    <a:pt x="0" y="1080531"/>
                  </a:lnTo>
                  <a:close/>
                </a:path>
              </a:pathLst>
            </a:custGeom>
            <a:solidFill>
              <a:srgbClr val="CFE500"/>
            </a:solidFill>
            <a:ln cap="sq" cmpd="sng" w="476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553" name="Google Shape;553;p21"/>
            <p:cNvSpPr txBox="1"/>
            <p:nvPr/>
          </p:nvSpPr>
          <p:spPr>
            <a:xfrm>
              <a:off x="0" y="-57150"/>
              <a:ext cx="3635454" cy="11376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54" name="Google Shape;554;p21"/>
          <p:cNvSpPr txBox="1"/>
          <p:nvPr/>
        </p:nvSpPr>
        <p:spPr>
          <a:xfrm>
            <a:off x="3227773" y="3841750"/>
            <a:ext cx="11832600" cy="30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0" u="none" cap="none" strike="noStrike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THANK YOU!</a:t>
            </a:r>
            <a:endParaRPr/>
          </a:p>
        </p:txBody>
      </p:sp>
      <p:sp>
        <p:nvSpPr>
          <p:cNvPr id="555" name="Google Shape;555;p21"/>
          <p:cNvSpPr/>
          <p:nvPr/>
        </p:nvSpPr>
        <p:spPr>
          <a:xfrm>
            <a:off x="10972800" y="476735"/>
            <a:ext cx="7315200" cy="1103930"/>
          </a:xfrm>
          <a:custGeom>
            <a:rect b="b" l="l" r="r" t="t"/>
            <a:pathLst>
              <a:path extrusionOk="0" h="1103930" w="7315200">
                <a:moveTo>
                  <a:pt x="0" y="0"/>
                </a:moveTo>
                <a:lnTo>
                  <a:pt x="7315200" y="0"/>
                </a:lnTo>
                <a:lnTo>
                  <a:pt x="7315200" y="1103930"/>
                </a:lnTo>
                <a:lnTo>
                  <a:pt x="0" y="11039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56" name="Google Shape;556;p21"/>
          <p:cNvSpPr/>
          <p:nvPr/>
        </p:nvSpPr>
        <p:spPr>
          <a:xfrm>
            <a:off x="0" y="8229600"/>
            <a:ext cx="7315200" cy="1103930"/>
          </a:xfrm>
          <a:custGeom>
            <a:rect b="b" l="l" r="r" t="t"/>
            <a:pathLst>
              <a:path extrusionOk="0" h="1103930" w="7315200">
                <a:moveTo>
                  <a:pt x="0" y="0"/>
                </a:moveTo>
                <a:lnTo>
                  <a:pt x="7315200" y="0"/>
                </a:lnTo>
                <a:lnTo>
                  <a:pt x="7315200" y="1103930"/>
                </a:lnTo>
                <a:lnTo>
                  <a:pt x="0" y="11039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  <p:transition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E59"/>
        </a:solidFill>
      </p:bgPr>
    </p:bg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1" name="Google Shape;561;p22"/>
          <p:cNvGrpSpPr/>
          <p:nvPr/>
        </p:nvGrpSpPr>
        <p:grpSpPr>
          <a:xfrm>
            <a:off x="774218" y="2213566"/>
            <a:ext cx="5097641" cy="7472652"/>
            <a:chOff x="0" y="-19050"/>
            <a:chExt cx="1342589" cy="1968106"/>
          </a:xfrm>
        </p:grpSpPr>
        <p:sp>
          <p:nvSpPr>
            <p:cNvPr id="562" name="Google Shape;562;p22"/>
            <p:cNvSpPr/>
            <p:nvPr/>
          </p:nvSpPr>
          <p:spPr>
            <a:xfrm>
              <a:off x="0" y="0"/>
              <a:ext cx="1342589" cy="1949056"/>
            </a:xfrm>
            <a:custGeom>
              <a:rect b="b" l="l" r="r" t="t"/>
              <a:pathLst>
                <a:path extrusionOk="0" h="1949056" w="1342589">
                  <a:moveTo>
                    <a:pt x="36449" y="0"/>
                  </a:moveTo>
                  <a:lnTo>
                    <a:pt x="1306139" y="0"/>
                  </a:lnTo>
                  <a:cubicBezTo>
                    <a:pt x="1315806" y="0"/>
                    <a:pt x="1325077" y="3840"/>
                    <a:pt x="1331913" y="10676"/>
                  </a:cubicBezTo>
                  <a:cubicBezTo>
                    <a:pt x="1338748" y="17511"/>
                    <a:pt x="1342589" y="26782"/>
                    <a:pt x="1342589" y="36449"/>
                  </a:cubicBezTo>
                  <a:lnTo>
                    <a:pt x="1342589" y="1912607"/>
                  </a:lnTo>
                  <a:cubicBezTo>
                    <a:pt x="1342589" y="1932737"/>
                    <a:pt x="1326270" y="1949056"/>
                    <a:pt x="1306139" y="1949056"/>
                  </a:cubicBezTo>
                  <a:lnTo>
                    <a:pt x="36449" y="1949056"/>
                  </a:lnTo>
                  <a:cubicBezTo>
                    <a:pt x="16319" y="1949056"/>
                    <a:pt x="0" y="1932737"/>
                    <a:pt x="0" y="1912607"/>
                  </a:cubicBezTo>
                  <a:lnTo>
                    <a:pt x="0" y="36449"/>
                  </a:lnTo>
                  <a:cubicBezTo>
                    <a:pt x="0" y="16319"/>
                    <a:pt x="16319" y="0"/>
                    <a:pt x="364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22"/>
            <p:cNvSpPr txBox="1"/>
            <p:nvPr/>
          </p:nvSpPr>
          <p:spPr>
            <a:xfrm>
              <a:off x="0" y="-19050"/>
              <a:ext cx="1342589" cy="19681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4" name="Google Shape;564;p22"/>
          <p:cNvGrpSpPr/>
          <p:nvPr/>
        </p:nvGrpSpPr>
        <p:grpSpPr>
          <a:xfrm>
            <a:off x="6109984" y="2213566"/>
            <a:ext cx="11512980" cy="7472652"/>
            <a:chOff x="0" y="-19050"/>
            <a:chExt cx="3032225" cy="1968106"/>
          </a:xfrm>
        </p:grpSpPr>
        <p:sp>
          <p:nvSpPr>
            <p:cNvPr id="565" name="Google Shape;565;p22"/>
            <p:cNvSpPr/>
            <p:nvPr/>
          </p:nvSpPr>
          <p:spPr>
            <a:xfrm>
              <a:off x="0" y="0"/>
              <a:ext cx="3032225" cy="1949056"/>
            </a:xfrm>
            <a:custGeom>
              <a:rect b="b" l="l" r="r" t="t"/>
              <a:pathLst>
                <a:path extrusionOk="0" h="1949056" w="3032225">
                  <a:moveTo>
                    <a:pt x="16139" y="0"/>
                  </a:moveTo>
                  <a:lnTo>
                    <a:pt x="3016086" y="0"/>
                  </a:lnTo>
                  <a:cubicBezTo>
                    <a:pt x="3020366" y="0"/>
                    <a:pt x="3024471" y="1700"/>
                    <a:pt x="3027498" y="4727"/>
                  </a:cubicBezTo>
                  <a:cubicBezTo>
                    <a:pt x="3030525" y="7754"/>
                    <a:pt x="3032225" y="11859"/>
                    <a:pt x="3032225" y="16139"/>
                  </a:cubicBezTo>
                  <a:lnTo>
                    <a:pt x="3032225" y="1932917"/>
                  </a:lnTo>
                  <a:cubicBezTo>
                    <a:pt x="3032225" y="1937197"/>
                    <a:pt x="3030525" y="1941302"/>
                    <a:pt x="3027498" y="1944329"/>
                  </a:cubicBezTo>
                  <a:cubicBezTo>
                    <a:pt x="3024471" y="1947356"/>
                    <a:pt x="3020366" y="1949056"/>
                    <a:pt x="3016086" y="1949056"/>
                  </a:cubicBezTo>
                  <a:lnTo>
                    <a:pt x="16139" y="1949056"/>
                  </a:lnTo>
                  <a:cubicBezTo>
                    <a:pt x="11859" y="1949056"/>
                    <a:pt x="7754" y="1947356"/>
                    <a:pt x="4727" y="1944329"/>
                  </a:cubicBezTo>
                  <a:cubicBezTo>
                    <a:pt x="1700" y="1941302"/>
                    <a:pt x="0" y="1937197"/>
                    <a:pt x="0" y="1932917"/>
                  </a:cubicBezTo>
                  <a:lnTo>
                    <a:pt x="0" y="16139"/>
                  </a:lnTo>
                  <a:cubicBezTo>
                    <a:pt x="0" y="11859"/>
                    <a:pt x="1700" y="7754"/>
                    <a:pt x="4727" y="4727"/>
                  </a:cubicBezTo>
                  <a:cubicBezTo>
                    <a:pt x="7754" y="1700"/>
                    <a:pt x="11859" y="0"/>
                    <a:pt x="161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22"/>
            <p:cNvSpPr txBox="1"/>
            <p:nvPr/>
          </p:nvSpPr>
          <p:spPr>
            <a:xfrm>
              <a:off x="0" y="-19050"/>
              <a:ext cx="3032225" cy="19681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7" name="Google Shape;567;p22"/>
          <p:cNvGrpSpPr/>
          <p:nvPr/>
        </p:nvGrpSpPr>
        <p:grpSpPr>
          <a:xfrm>
            <a:off x="1139005" y="2494284"/>
            <a:ext cx="4368067" cy="719567"/>
            <a:chOff x="0" y="-19050"/>
            <a:chExt cx="1150437" cy="189516"/>
          </a:xfrm>
        </p:grpSpPr>
        <p:sp>
          <p:nvSpPr>
            <p:cNvPr id="568" name="Google Shape;568;p22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1903" y="0"/>
                  </a:moveTo>
                  <a:lnTo>
                    <a:pt x="1118534" y="0"/>
                  </a:lnTo>
                  <a:cubicBezTo>
                    <a:pt x="1126995" y="0"/>
                    <a:pt x="1135110" y="3361"/>
                    <a:pt x="1141093" y="9344"/>
                  </a:cubicBezTo>
                  <a:cubicBezTo>
                    <a:pt x="1147076" y="15327"/>
                    <a:pt x="1150437" y="23442"/>
                    <a:pt x="1150437" y="31903"/>
                  </a:cubicBezTo>
                  <a:lnTo>
                    <a:pt x="1150437" y="138563"/>
                  </a:lnTo>
                  <a:cubicBezTo>
                    <a:pt x="1150437" y="147024"/>
                    <a:pt x="1147076" y="155139"/>
                    <a:pt x="1141093" y="161122"/>
                  </a:cubicBezTo>
                  <a:cubicBezTo>
                    <a:pt x="1135110" y="167104"/>
                    <a:pt x="1126995" y="170466"/>
                    <a:pt x="1118534" y="170466"/>
                  </a:cubicBezTo>
                  <a:lnTo>
                    <a:pt x="31903" y="170466"/>
                  </a:lnTo>
                  <a:cubicBezTo>
                    <a:pt x="23442" y="170466"/>
                    <a:pt x="15327" y="167104"/>
                    <a:pt x="9344" y="161122"/>
                  </a:cubicBezTo>
                  <a:cubicBezTo>
                    <a:pt x="3361" y="155139"/>
                    <a:pt x="0" y="147024"/>
                    <a:pt x="0" y="138563"/>
                  </a:cubicBezTo>
                  <a:lnTo>
                    <a:pt x="0" y="31903"/>
                  </a:lnTo>
                  <a:cubicBezTo>
                    <a:pt x="0" y="23442"/>
                    <a:pt x="3361" y="15327"/>
                    <a:pt x="9344" y="9344"/>
                  </a:cubicBezTo>
                  <a:cubicBezTo>
                    <a:pt x="15327" y="3361"/>
                    <a:pt x="23442" y="0"/>
                    <a:pt x="319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22"/>
            <p:cNvSpPr txBox="1"/>
            <p:nvPr/>
          </p:nvSpPr>
          <p:spPr>
            <a:xfrm>
              <a:off x="0" y="-19050"/>
              <a:ext cx="1150437" cy="18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0" name="Google Shape;570;p22"/>
          <p:cNvGrpSpPr/>
          <p:nvPr/>
        </p:nvGrpSpPr>
        <p:grpSpPr>
          <a:xfrm>
            <a:off x="9682440" y="2494284"/>
            <a:ext cx="4368067" cy="719567"/>
            <a:chOff x="0" y="-19050"/>
            <a:chExt cx="1150437" cy="189516"/>
          </a:xfrm>
        </p:grpSpPr>
        <p:sp>
          <p:nvSpPr>
            <p:cNvPr id="571" name="Google Shape;571;p22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1903" y="0"/>
                  </a:moveTo>
                  <a:lnTo>
                    <a:pt x="1118534" y="0"/>
                  </a:lnTo>
                  <a:cubicBezTo>
                    <a:pt x="1126995" y="0"/>
                    <a:pt x="1135110" y="3361"/>
                    <a:pt x="1141093" y="9344"/>
                  </a:cubicBezTo>
                  <a:cubicBezTo>
                    <a:pt x="1147076" y="15327"/>
                    <a:pt x="1150437" y="23442"/>
                    <a:pt x="1150437" y="31903"/>
                  </a:cubicBezTo>
                  <a:lnTo>
                    <a:pt x="1150437" y="138563"/>
                  </a:lnTo>
                  <a:cubicBezTo>
                    <a:pt x="1150437" y="147024"/>
                    <a:pt x="1147076" y="155139"/>
                    <a:pt x="1141093" y="161122"/>
                  </a:cubicBezTo>
                  <a:cubicBezTo>
                    <a:pt x="1135110" y="167104"/>
                    <a:pt x="1126995" y="170466"/>
                    <a:pt x="1118534" y="170466"/>
                  </a:cubicBezTo>
                  <a:lnTo>
                    <a:pt x="31903" y="170466"/>
                  </a:lnTo>
                  <a:cubicBezTo>
                    <a:pt x="23442" y="170466"/>
                    <a:pt x="15327" y="167104"/>
                    <a:pt x="9344" y="161122"/>
                  </a:cubicBezTo>
                  <a:cubicBezTo>
                    <a:pt x="3361" y="155139"/>
                    <a:pt x="0" y="147024"/>
                    <a:pt x="0" y="138563"/>
                  </a:cubicBezTo>
                  <a:lnTo>
                    <a:pt x="0" y="31903"/>
                  </a:lnTo>
                  <a:cubicBezTo>
                    <a:pt x="0" y="23442"/>
                    <a:pt x="3361" y="15327"/>
                    <a:pt x="9344" y="9344"/>
                  </a:cubicBezTo>
                  <a:cubicBezTo>
                    <a:pt x="15327" y="3361"/>
                    <a:pt x="23442" y="0"/>
                    <a:pt x="319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22"/>
            <p:cNvSpPr txBox="1"/>
            <p:nvPr/>
          </p:nvSpPr>
          <p:spPr>
            <a:xfrm>
              <a:off x="0" y="-19050"/>
              <a:ext cx="1150437" cy="18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3" name="Google Shape;573;p22"/>
          <p:cNvGrpSpPr/>
          <p:nvPr/>
        </p:nvGrpSpPr>
        <p:grpSpPr>
          <a:xfrm>
            <a:off x="1139005" y="7128683"/>
            <a:ext cx="4368067" cy="719567"/>
            <a:chOff x="0" y="-19050"/>
            <a:chExt cx="1150437" cy="189516"/>
          </a:xfrm>
        </p:grpSpPr>
        <p:sp>
          <p:nvSpPr>
            <p:cNvPr id="574" name="Google Shape;574;p22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1903" y="0"/>
                  </a:moveTo>
                  <a:lnTo>
                    <a:pt x="1118534" y="0"/>
                  </a:lnTo>
                  <a:cubicBezTo>
                    <a:pt x="1126995" y="0"/>
                    <a:pt x="1135110" y="3361"/>
                    <a:pt x="1141093" y="9344"/>
                  </a:cubicBezTo>
                  <a:cubicBezTo>
                    <a:pt x="1147076" y="15327"/>
                    <a:pt x="1150437" y="23442"/>
                    <a:pt x="1150437" y="31903"/>
                  </a:cubicBezTo>
                  <a:lnTo>
                    <a:pt x="1150437" y="138563"/>
                  </a:lnTo>
                  <a:cubicBezTo>
                    <a:pt x="1150437" y="147024"/>
                    <a:pt x="1147076" y="155139"/>
                    <a:pt x="1141093" y="161122"/>
                  </a:cubicBezTo>
                  <a:cubicBezTo>
                    <a:pt x="1135110" y="167104"/>
                    <a:pt x="1126995" y="170466"/>
                    <a:pt x="1118534" y="170466"/>
                  </a:cubicBezTo>
                  <a:lnTo>
                    <a:pt x="31903" y="170466"/>
                  </a:lnTo>
                  <a:cubicBezTo>
                    <a:pt x="23442" y="170466"/>
                    <a:pt x="15327" y="167104"/>
                    <a:pt x="9344" y="161122"/>
                  </a:cubicBezTo>
                  <a:cubicBezTo>
                    <a:pt x="3361" y="155139"/>
                    <a:pt x="0" y="147024"/>
                    <a:pt x="0" y="138563"/>
                  </a:cubicBezTo>
                  <a:lnTo>
                    <a:pt x="0" y="31903"/>
                  </a:lnTo>
                  <a:cubicBezTo>
                    <a:pt x="0" y="23442"/>
                    <a:pt x="3361" y="15327"/>
                    <a:pt x="9344" y="9344"/>
                  </a:cubicBezTo>
                  <a:cubicBezTo>
                    <a:pt x="15327" y="3361"/>
                    <a:pt x="23442" y="0"/>
                    <a:pt x="319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22"/>
            <p:cNvSpPr txBox="1"/>
            <p:nvPr/>
          </p:nvSpPr>
          <p:spPr>
            <a:xfrm>
              <a:off x="0" y="-19050"/>
              <a:ext cx="1150437" cy="18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6" name="Google Shape;576;p22"/>
          <p:cNvGrpSpPr/>
          <p:nvPr/>
        </p:nvGrpSpPr>
        <p:grpSpPr>
          <a:xfrm>
            <a:off x="1847238" y="8097273"/>
            <a:ext cx="754204" cy="771881"/>
            <a:chOff x="0" y="-19050"/>
            <a:chExt cx="812800" cy="831850"/>
          </a:xfrm>
        </p:grpSpPr>
        <p:sp>
          <p:nvSpPr>
            <p:cNvPr id="577" name="Google Shape;577;p2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F55D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22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79" name="Google Shape;579;p22"/>
          <p:cNvSpPr txBox="1"/>
          <p:nvPr/>
        </p:nvSpPr>
        <p:spPr>
          <a:xfrm>
            <a:off x="1232396" y="3499746"/>
            <a:ext cx="4181285" cy="5036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uses the following free fonts:</a:t>
            </a:r>
            <a:endParaRPr/>
          </a:p>
        </p:txBody>
      </p:sp>
      <p:sp>
        <p:nvSpPr>
          <p:cNvPr id="580" name="Google Shape;580;p22"/>
          <p:cNvSpPr txBox="1"/>
          <p:nvPr/>
        </p:nvSpPr>
        <p:spPr>
          <a:xfrm>
            <a:off x="1175455" y="6551281"/>
            <a:ext cx="4368067" cy="2496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can find these fonts online too.</a:t>
            </a:r>
            <a:endParaRPr/>
          </a:p>
        </p:txBody>
      </p:sp>
      <p:sp>
        <p:nvSpPr>
          <p:cNvPr id="581" name="Google Shape;581;p22"/>
          <p:cNvSpPr txBox="1"/>
          <p:nvPr/>
        </p:nvSpPr>
        <p:spPr>
          <a:xfrm>
            <a:off x="1498387" y="4556457"/>
            <a:ext cx="3722100" cy="14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9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TITLES:</a:t>
            </a:r>
            <a:endParaRPr/>
          </a:p>
          <a:p>
            <a:pPr indent="0" lvl="0" marL="0" marR="0" rtl="0" algn="ctr">
              <a:lnSpc>
                <a:spcPct val="102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1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ANTON</a:t>
            </a:r>
            <a:endParaRPr/>
          </a:p>
          <a:p>
            <a:pPr indent="0" lvl="0" marL="0" marR="0" rtl="0" algn="ctr">
              <a:lnSpc>
                <a:spcPct val="102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11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3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9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BODY COPY:</a:t>
            </a:r>
            <a:endParaRPr/>
          </a:p>
          <a:p>
            <a:pPr indent="0" lvl="0" marL="0" marR="0" rtl="0" algn="ctr">
              <a:lnSpc>
                <a:spcPct val="102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1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POPPINS</a:t>
            </a:r>
            <a:endParaRPr/>
          </a:p>
        </p:txBody>
      </p:sp>
      <p:sp>
        <p:nvSpPr>
          <p:cNvPr id="582" name="Google Shape;582;p22"/>
          <p:cNvSpPr txBox="1"/>
          <p:nvPr/>
        </p:nvSpPr>
        <p:spPr>
          <a:xfrm>
            <a:off x="1613653" y="8992602"/>
            <a:ext cx="1221374" cy="180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#F55D98</a:t>
            </a:r>
            <a:endParaRPr/>
          </a:p>
        </p:txBody>
      </p:sp>
      <p:sp>
        <p:nvSpPr>
          <p:cNvPr id="583" name="Google Shape;583;p22"/>
          <p:cNvSpPr txBox="1"/>
          <p:nvPr/>
        </p:nvSpPr>
        <p:spPr>
          <a:xfrm>
            <a:off x="4210005" y="1446041"/>
            <a:ext cx="9867990" cy="3246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these design resources in your Canva Presentation.</a:t>
            </a:r>
            <a:endParaRPr/>
          </a:p>
        </p:txBody>
      </p:sp>
      <p:sp>
        <p:nvSpPr>
          <p:cNvPr id="584" name="Google Shape;584;p22"/>
          <p:cNvSpPr txBox="1"/>
          <p:nvPr/>
        </p:nvSpPr>
        <p:spPr>
          <a:xfrm>
            <a:off x="11706206" y="9915836"/>
            <a:ext cx="5916757" cy="167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r">
              <a:lnSpc>
                <a:spcPct val="122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DON'T FORGET TO DELETE THIS PAGE BEFORE PRESENTING. </a:t>
            </a:r>
            <a:endParaRPr/>
          </a:p>
        </p:txBody>
      </p:sp>
      <p:sp>
        <p:nvSpPr>
          <p:cNvPr id="585" name="Google Shape;585;p22"/>
          <p:cNvSpPr txBox="1"/>
          <p:nvPr/>
        </p:nvSpPr>
        <p:spPr>
          <a:xfrm>
            <a:off x="5469973" y="543899"/>
            <a:ext cx="7348055" cy="7735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70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RESOURCE PAGE</a:t>
            </a:r>
            <a:endParaRPr/>
          </a:p>
        </p:txBody>
      </p:sp>
      <p:sp>
        <p:nvSpPr>
          <p:cNvPr id="586" name="Google Shape;586;p22"/>
          <p:cNvSpPr txBox="1"/>
          <p:nvPr/>
        </p:nvSpPr>
        <p:spPr>
          <a:xfrm>
            <a:off x="1747770" y="2693383"/>
            <a:ext cx="3150536" cy="384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Fonts</a:t>
            </a:r>
            <a:endParaRPr/>
          </a:p>
        </p:txBody>
      </p:sp>
      <p:sp>
        <p:nvSpPr>
          <p:cNvPr id="587" name="Google Shape;587;p22"/>
          <p:cNvSpPr txBox="1"/>
          <p:nvPr/>
        </p:nvSpPr>
        <p:spPr>
          <a:xfrm>
            <a:off x="10291206" y="2693383"/>
            <a:ext cx="3150536" cy="384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Design Elements</a:t>
            </a:r>
            <a:endParaRPr/>
          </a:p>
        </p:txBody>
      </p:sp>
      <p:sp>
        <p:nvSpPr>
          <p:cNvPr id="588" name="Google Shape;588;p22"/>
          <p:cNvSpPr txBox="1"/>
          <p:nvPr/>
        </p:nvSpPr>
        <p:spPr>
          <a:xfrm>
            <a:off x="1747770" y="7296522"/>
            <a:ext cx="3150536" cy="384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Colors</a:t>
            </a:r>
            <a:endParaRPr/>
          </a:p>
        </p:txBody>
      </p:sp>
      <p:grpSp>
        <p:nvGrpSpPr>
          <p:cNvPr id="589" name="Google Shape;589;p22"/>
          <p:cNvGrpSpPr/>
          <p:nvPr/>
        </p:nvGrpSpPr>
        <p:grpSpPr>
          <a:xfrm>
            <a:off x="2782417" y="8097273"/>
            <a:ext cx="754204" cy="771881"/>
            <a:chOff x="0" y="-19050"/>
            <a:chExt cx="812800" cy="831850"/>
          </a:xfrm>
        </p:grpSpPr>
        <p:sp>
          <p:nvSpPr>
            <p:cNvPr id="590" name="Google Shape;590;p2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4BA3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22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92" name="Google Shape;592;p22"/>
          <p:cNvSpPr txBox="1"/>
          <p:nvPr/>
        </p:nvSpPr>
        <p:spPr>
          <a:xfrm>
            <a:off x="2548832" y="9002127"/>
            <a:ext cx="1221374" cy="180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#4BA34C</a:t>
            </a:r>
            <a:endParaRPr/>
          </a:p>
        </p:txBody>
      </p:sp>
      <p:grpSp>
        <p:nvGrpSpPr>
          <p:cNvPr id="593" name="Google Shape;593;p22"/>
          <p:cNvGrpSpPr/>
          <p:nvPr/>
        </p:nvGrpSpPr>
        <p:grpSpPr>
          <a:xfrm>
            <a:off x="3717596" y="8116323"/>
            <a:ext cx="754204" cy="771881"/>
            <a:chOff x="0" y="-19050"/>
            <a:chExt cx="812800" cy="831850"/>
          </a:xfrm>
        </p:grpSpPr>
        <p:sp>
          <p:nvSpPr>
            <p:cNvPr id="594" name="Google Shape;594;p2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FFDE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22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96" name="Google Shape;596;p22"/>
          <p:cNvSpPr txBox="1"/>
          <p:nvPr/>
        </p:nvSpPr>
        <p:spPr>
          <a:xfrm>
            <a:off x="3484012" y="8992602"/>
            <a:ext cx="1221374" cy="180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#FFDE59</a:t>
            </a:r>
            <a:endParaRPr/>
          </a:p>
        </p:txBody>
      </p:sp>
      <p:sp>
        <p:nvSpPr>
          <p:cNvPr id="597" name="Google Shape;597;p22"/>
          <p:cNvSpPr/>
          <p:nvPr/>
        </p:nvSpPr>
        <p:spPr>
          <a:xfrm>
            <a:off x="6714846" y="3833369"/>
            <a:ext cx="2429154" cy="2429154"/>
          </a:xfrm>
          <a:custGeom>
            <a:rect b="b" l="l" r="r" t="t"/>
            <a:pathLst>
              <a:path extrusionOk="0" h="2429154" w="2429154">
                <a:moveTo>
                  <a:pt x="0" y="0"/>
                </a:moveTo>
                <a:lnTo>
                  <a:pt x="2429154" y="0"/>
                </a:lnTo>
                <a:lnTo>
                  <a:pt x="2429154" y="2429154"/>
                </a:lnTo>
                <a:lnTo>
                  <a:pt x="0" y="24291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98" name="Google Shape;598;p22"/>
          <p:cNvSpPr/>
          <p:nvPr/>
        </p:nvSpPr>
        <p:spPr>
          <a:xfrm>
            <a:off x="9373398" y="3840011"/>
            <a:ext cx="2865337" cy="2422513"/>
          </a:xfrm>
          <a:custGeom>
            <a:rect b="b" l="l" r="r" t="t"/>
            <a:pathLst>
              <a:path extrusionOk="0" h="2422513" w="2865337">
                <a:moveTo>
                  <a:pt x="0" y="0"/>
                </a:moveTo>
                <a:lnTo>
                  <a:pt x="2865337" y="0"/>
                </a:lnTo>
                <a:lnTo>
                  <a:pt x="2865337" y="2422512"/>
                </a:lnTo>
                <a:lnTo>
                  <a:pt x="0" y="24225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99" name="Google Shape;599;p22"/>
          <p:cNvSpPr/>
          <p:nvPr/>
        </p:nvSpPr>
        <p:spPr>
          <a:xfrm>
            <a:off x="12705899" y="3751587"/>
            <a:ext cx="2689215" cy="2689215"/>
          </a:xfrm>
          <a:custGeom>
            <a:rect b="b" l="l" r="r" t="t"/>
            <a:pathLst>
              <a:path extrusionOk="0" h="2689215" w="2689215">
                <a:moveTo>
                  <a:pt x="0" y="0"/>
                </a:moveTo>
                <a:lnTo>
                  <a:pt x="2689215" y="0"/>
                </a:lnTo>
                <a:lnTo>
                  <a:pt x="2689215" y="2689215"/>
                </a:lnTo>
                <a:lnTo>
                  <a:pt x="0" y="26892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00" name="Google Shape;600;p22"/>
          <p:cNvSpPr/>
          <p:nvPr/>
        </p:nvSpPr>
        <p:spPr>
          <a:xfrm>
            <a:off x="6714846" y="6891173"/>
            <a:ext cx="3997691" cy="2180559"/>
          </a:xfrm>
          <a:custGeom>
            <a:rect b="b" l="l" r="r" t="t"/>
            <a:pathLst>
              <a:path extrusionOk="0" h="2180559" w="3997691">
                <a:moveTo>
                  <a:pt x="0" y="0"/>
                </a:moveTo>
                <a:lnTo>
                  <a:pt x="3997690" y="0"/>
                </a:lnTo>
                <a:lnTo>
                  <a:pt x="3997690" y="2180559"/>
                </a:lnTo>
                <a:lnTo>
                  <a:pt x="0" y="21805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01" name="Google Shape;601;p22"/>
          <p:cNvSpPr/>
          <p:nvPr/>
        </p:nvSpPr>
        <p:spPr>
          <a:xfrm flipH="1">
            <a:off x="15872380" y="3661026"/>
            <a:ext cx="1386920" cy="2773839"/>
          </a:xfrm>
          <a:custGeom>
            <a:rect b="b" l="l" r="r" t="t"/>
            <a:pathLst>
              <a:path extrusionOk="0" h="2773839" w="1386920">
                <a:moveTo>
                  <a:pt x="1386920" y="0"/>
                </a:moveTo>
                <a:lnTo>
                  <a:pt x="0" y="0"/>
                </a:lnTo>
                <a:lnTo>
                  <a:pt x="0" y="2773840"/>
                </a:lnTo>
                <a:lnTo>
                  <a:pt x="1386920" y="2773840"/>
                </a:lnTo>
                <a:lnTo>
                  <a:pt x="138692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02" name="Google Shape;602;p22"/>
          <p:cNvSpPr/>
          <p:nvPr/>
        </p:nvSpPr>
        <p:spPr>
          <a:xfrm flipH="1">
            <a:off x="10893511" y="6501558"/>
            <a:ext cx="1993602" cy="2586040"/>
          </a:xfrm>
          <a:custGeom>
            <a:rect b="b" l="l" r="r" t="t"/>
            <a:pathLst>
              <a:path extrusionOk="0" h="2586040" w="1993602">
                <a:moveTo>
                  <a:pt x="1993602" y="0"/>
                </a:moveTo>
                <a:lnTo>
                  <a:pt x="0" y="0"/>
                </a:lnTo>
                <a:lnTo>
                  <a:pt x="0" y="2586040"/>
                </a:lnTo>
                <a:lnTo>
                  <a:pt x="1993602" y="2586040"/>
                </a:lnTo>
                <a:lnTo>
                  <a:pt x="1993602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03" name="Google Shape;603;p22"/>
          <p:cNvSpPr/>
          <p:nvPr/>
        </p:nvSpPr>
        <p:spPr>
          <a:xfrm>
            <a:off x="13772938" y="7397563"/>
            <a:ext cx="2371004" cy="1595039"/>
          </a:xfrm>
          <a:custGeom>
            <a:rect b="b" l="l" r="r" t="t"/>
            <a:pathLst>
              <a:path extrusionOk="0" h="1595039" w="2371004">
                <a:moveTo>
                  <a:pt x="0" y="0"/>
                </a:moveTo>
                <a:lnTo>
                  <a:pt x="2371005" y="0"/>
                </a:lnTo>
                <a:lnTo>
                  <a:pt x="2371005" y="1595039"/>
                </a:lnTo>
                <a:lnTo>
                  <a:pt x="0" y="15950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  <p:transition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BA34C"/>
        </a:solidFill>
      </p:bgPr>
    </p:bg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23"/>
          <p:cNvSpPr txBox="1"/>
          <p:nvPr/>
        </p:nvSpPr>
        <p:spPr>
          <a:xfrm>
            <a:off x="3377480" y="2605456"/>
            <a:ext cx="11533039" cy="3246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This presentation template is free for everyone to use thanks to the following:</a:t>
            </a:r>
            <a:endParaRPr/>
          </a:p>
        </p:txBody>
      </p:sp>
      <p:sp>
        <p:nvSpPr>
          <p:cNvPr id="609" name="Google Shape;609;p23"/>
          <p:cNvSpPr txBox="1"/>
          <p:nvPr/>
        </p:nvSpPr>
        <p:spPr>
          <a:xfrm>
            <a:off x="7108732" y="8257423"/>
            <a:ext cx="4070535" cy="4215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7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Happy designing!</a:t>
            </a:r>
            <a:endParaRPr/>
          </a:p>
        </p:txBody>
      </p:sp>
      <p:sp>
        <p:nvSpPr>
          <p:cNvPr id="610" name="Google Shape;610;p23"/>
          <p:cNvSpPr txBox="1"/>
          <p:nvPr/>
        </p:nvSpPr>
        <p:spPr>
          <a:xfrm>
            <a:off x="4210005" y="5279512"/>
            <a:ext cx="9867990" cy="3092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for the presentation template</a:t>
            </a:r>
            <a:endParaRPr/>
          </a:p>
        </p:txBody>
      </p:sp>
      <p:sp>
        <p:nvSpPr>
          <p:cNvPr id="611" name="Google Shape;611;p23"/>
          <p:cNvSpPr txBox="1"/>
          <p:nvPr/>
        </p:nvSpPr>
        <p:spPr>
          <a:xfrm>
            <a:off x="4210005" y="7014728"/>
            <a:ext cx="9867990" cy="3092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for the photos</a:t>
            </a:r>
            <a:endParaRPr/>
          </a:p>
        </p:txBody>
      </p:sp>
      <p:sp>
        <p:nvSpPr>
          <p:cNvPr id="612" name="Google Shape;612;p23"/>
          <p:cNvSpPr txBox="1"/>
          <p:nvPr/>
        </p:nvSpPr>
        <p:spPr>
          <a:xfrm>
            <a:off x="5469973" y="1703314"/>
            <a:ext cx="7348055" cy="7735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706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CREDITS</a:t>
            </a:r>
            <a:endParaRPr/>
          </a:p>
        </p:txBody>
      </p:sp>
      <p:sp>
        <p:nvSpPr>
          <p:cNvPr id="613" name="Google Shape;613;p23"/>
          <p:cNvSpPr txBox="1"/>
          <p:nvPr/>
        </p:nvSpPr>
        <p:spPr>
          <a:xfrm>
            <a:off x="6110027" y="6282261"/>
            <a:ext cx="6067945" cy="6181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71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Pexels, Pixabay</a:t>
            </a:r>
            <a:endParaRPr/>
          </a:p>
        </p:txBody>
      </p:sp>
      <p:pic>
        <p:nvPicPr>
          <p:cNvPr id="614" name="Google Shape;61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1775" y="3840946"/>
            <a:ext cx="4824400" cy="120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E59"/>
        </a:solid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Google Shape;182;p10"/>
          <p:cNvGrpSpPr/>
          <p:nvPr/>
        </p:nvGrpSpPr>
        <p:grpSpPr>
          <a:xfrm>
            <a:off x="0" y="-216991"/>
            <a:ext cx="18288000" cy="10503991"/>
            <a:chOff x="0" y="-57150"/>
            <a:chExt cx="4816593" cy="2766483"/>
          </a:xfrm>
        </p:grpSpPr>
        <p:sp>
          <p:nvSpPr>
            <p:cNvPr id="183" name="Google Shape;183;p10"/>
            <p:cNvSpPr/>
            <p:nvPr/>
          </p:nvSpPr>
          <p:spPr>
            <a:xfrm>
              <a:off x="0" y="0"/>
              <a:ext cx="4816592" cy="2709333"/>
            </a:xfrm>
            <a:custGeom>
              <a:rect b="b" l="l" r="r" t="t"/>
              <a:pathLst>
                <a:path extrusionOk="0"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381000">
              <a:solidFill>
                <a:srgbClr val="FFF5D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84" name="Google Shape;184;p10"/>
            <p:cNvSpPr txBox="1"/>
            <p:nvPr/>
          </p:nvSpPr>
          <p:spPr>
            <a:xfrm>
              <a:off x="0" y="-57150"/>
              <a:ext cx="4816593" cy="27664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5" name="Google Shape;185;p10"/>
          <p:cNvGrpSpPr/>
          <p:nvPr/>
        </p:nvGrpSpPr>
        <p:grpSpPr>
          <a:xfrm rot="-366648">
            <a:off x="1572242" y="3581760"/>
            <a:ext cx="9187801" cy="2516009"/>
            <a:chOff x="0" y="-57150"/>
            <a:chExt cx="3382757" cy="926342"/>
          </a:xfrm>
        </p:grpSpPr>
        <p:sp>
          <p:nvSpPr>
            <p:cNvPr id="186" name="Google Shape;186;p10"/>
            <p:cNvSpPr/>
            <p:nvPr/>
          </p:nvSpPr>
          <p:spPr>
            <a:xfrm>
              <a:off x="0" y="0"/>
              <a:ext cx="3382757" cy="869192"/>
            </a:xfrm>
            <a:custGeom>
              <a:rect b="b" l="l" r="r" t="t"/>
              <a:pathLst>
                <a:path extrusionOk="0" h="869192" w="3382757">
                  <a:moveTo>
                    <a:pt x="0" y="0"/>
                  </a:moveTo>
                  <a:lnTo>
                    <a:pt x="3382757" y="0"/>
                  </a:lnTo>
                  <a:lnTo>
                    <a:pt x="3382757" y="869192"/>
                  </a:lnTo>
                  <a:lnTo>
                    <a:pt x="0" y="869192"/>
                  </a:lnTo>
                  <a:close/>
                </a:path>
              </a:pathLst>
            </a:custGeom>
            <a:solidFill>
              <a:srgbClr val="F57AB5"/>
            </a:solidFill>
            <a:ln cap="sq" cmpd="sng" w="476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87" name="Google Shape;187;p10"/>
            <p:cNvSpPr txBox="1"/>
            <p:nvPr/>
          </p:nvSpPr>
          <p:spPr>
            <a:xfrm>
              <a:off x="0" y="-57150"/>
              <a:ext cx="3382757" cy="9263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8" name="Google Shape;188;p10"/>
          <p:cNvGrpSpPr/>
          <p:nvPr/>
        </p:nvGrpSpPr>
        <p:grpSpPr>
          <a:xfrm>
            <a:off x="7619247" y="6424426"/>
            <a:ext cx="9187801" cy="2516009"/>
            <a:chOff x="0" y="-57150"/>
            <a:chExt cx="3382757" cy="926342"/>
          </a:xfrm>
        </p:grpSpPr>
        <p:sp>
          <p:nvSpPr>
            <p:cNvPr id="189" name="Google Shape;189;p10"/>
            <p:cNvSpPr/>
            <p:nvPr/>
          </p:nvSpPr>
          <p:spPr>
            <a:xfrm>
              <a:off x="0" y="0"/>
              <a:ext cx="3382757" cy="869192"/>
            </a:xfrm>
            <a:custGeom>
              <a:rect b="b" l="l" r="r" t="t"/>
              <a:pathLst>
                <a:path extrusionOk="0" h="869192" w="3382757">
                  <a:moveTo>
                    <a:pt x="0" y="0"/>
                  </a:moveTo>
                  <a:lnTo>
                    <a:pt x="3382757" y="0"/>
                  </a:lnTo>
                  <a:lnTo>
                    <a:pt x="3382757" y="869192"/>
                  </a:lnTo>
                  <a:lnTo>
                    <a:pt x="0" y="869192"/>
                  </a:lnTo>
                  <a:close/>
                </a:path>
              </a:pathLst>
            </a:custGeom>
            <a:solidFill>
              <a:srgbClr val="F2A047"/>
            </a:solidFill>
            <a:ln cap="sq" cmpd="sng" w="476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90" name="Google Shape;190;p10"/>
            <p:cNvSpPr txBox="1"/>
            <p:nvPr/>
          </p:nvSpPr>
          <p:spPr>
            <a:xfrm>
              <a:off x="0" y="-57150"/>
              <a:ext cx="3382757" cy="9263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1" name="Google Shape;191;p10"/>
          <p:cNvSpPr/>
          <p:nvPr/>
        </p:nvSpPr>
        <p:spPr>
          <a:xfrm>
            <a:off x="11590735" y="3136373"/>
            <a:ext cx="3350650" cy="2832822"/>
          </a:xfrm>
          <a:custGeom>
            <a:rect b="b" l="l" r="r" t="t"/>
            <a:pathLst>
              <a:path extrusionOk="0" h="2832822" w="3350650">
                <a:moveTo>
                  <a:pt x="0" y="0"/>
                </a:moveTo>
                <a:lnTo>
                  <a:pt x="3350650" y="0"/>
                </a:lnTo>
                <a:lnTo>
                  <a:pt x="3350650" y="2832822"/>
                </a:lnTo>
                <a:lnTo>
                  <a:pt x="0" y="28328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2" name="Google Shape;192;p10"/>
          <p:cNvSpPr txBox="1"/>
          <p:nvPr/>
        </p:nvSpPr>
        <p:spPr>
          <a:xfrm>
            <a:off x="1480952" y="1479915"/>
            <a:ext cx="15326096" cy="1009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500" u="none" cap="none" strike="noStrike">
                <a:solidFill>
                  <a:srgbClr val="53763B"/>
                </a:solidFill>
                <a:latin typeface="Anton"/>
                <a:ea typeface="Anton"/>
                <a:cs typeface="Anton"/>
                <a:sym typeface="Anton"/>
              </a:rPr>
              <a:t>IN TODAY'S LESSON, YOU WILL BE ABLE TO...</a:t>
            </a:r>
            <a:endParaRPr/>
          </a:p>
        </p:txBody>
      </p:sp>
      <p:sp>
        <p:nvSpPr>
          <p:cNvPr id="193" name="Google Shape;193;p10"/>
          <p:cNvSpPr txBox="1"/>
          <p:nvPr/>
        </p:nvSpPr>
        <p:spPr>
          <a:xfrm rot="-366670">
            <a:off x="2445468" y="4384014"/>
            <a:ext cx="7459290" cy="10786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4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Identify like terms in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4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algebraic expressions</a:t>
            </a:r>
            <a:endParaRPr/>
          </a:p>
        </p:txBody>
      </p:sp>
      <p:sp>
        <p:nvSpPr>
          <p:cNvPr id="194" name="Google Shape;194;p10"/>
          <p:cNvSpPr txBox="1"/>
          <p:nvPr/>
        </p:nvSpPr>
        <p:spPr>
          <a:xfrm>
            <a:off x="8483487" y="6921842"/>
            <a:ext cx="7459200" cy="16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4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Simplify expressions by combining like terms using addition and subtraction</a:t>
            </a:r>
            <a:endParaRPr/>
          </a:p>
        </p:txBody>
      </p:sp>
      <p:sp>
        <p:nvSpPr>
          <p:cNvPr id="195" name="Google Shape;195;p10"/>
          <p:cNvSpPr/>
          <p:nvPr/>
        </p:nvSpPr>
        <p:spPr>
          <a:xfrm rot="10800000">
            <a:off x="4243160" y="6806860"/>
            <a:ext cx="2329664" cy="1969625"/>
          </a:xfrm>
          <a:custGeom>
            <a:rect b="b" l="l" r="r" t="t"/>
            <a:pathLst>
              <a:path extrusionOk="0" h="1969625" w="2329664">
                <a:moveTo>
                  <a:pt x="2329664" y="1969624"/>
                </a:moveTo>
                <a:lnTo>
                  <a:pt x="0" y="1969624"/>
                </a:lnTo>
                <a:lnTo>
                  <a:pt x="0" y="0"/>
                </a:lnTo>
                <a:lnTo>
                  <a:pt x="2329664" y="0"/>
                </a:lnTo>
                <a:lnTo>
                  <a:pt x="2329664" y="1969624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  <p:transition>
    <p:push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BA34C"/>
        </a:solidFill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" name="Google Shape;200;p11"/>
          <p:cNvGrpSpPr/>
          <p:nvPr/>
        </p:nvGrpSpPr>
        <p:grpSpPr>
          <a:xfrm>
            <a:off x="0" y="-216991"/>
            <a:ext cx="18288000" cy="10503991"/>
            <a:chOff x="0" y="-57150"/>
            <a:chExt cx="4816593" cy="2766483"/>
          </a:xfrm>
        </p:grpSpPr>
        <p:sp>
          <p:nvSpPr>
            <p:cNvPr id="201" name="Google Shape;201;p11"/>
            <p:cNvSpPr/>
            <p:nvPr/>
          </p:nvSpPr>
          <p:spPr>
            <a:xfrm>
              <a:off x="0" y="0"/>
              <a:ext cx="4816592" cy="2709333"/>
            </a:xfrm>
            <a:custGeom>
              <a:rect b="b" l="l" r="r" t="t"/>
              <a:pathLst>
                <a:path extrusionOk="0"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381000">
              <a:solidFill>
                <a:srgbClr val="FFF5D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02" name="Google Shape;202;p11"/>
            <p:cNvSpPr txBox="1"/>
            <p:nvPr/>
          </p:nvSpPr>
          <p:spPr>
            <a:xfrm>
              <a:off x="0" y="-57150"/>
              <a:ext cx="4816593" cy="27664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3" name="Google Shape;203;p11"/>
          <p:cNvGrpSpPr/>
          <p:nvPr/>
        </p:nvGrpSpPr>
        <p:grpSpPr>
          <a:xfrm>
            <a:off x="1028700" y="864316"/>
            <a:ext cx="16230600" cy="2664497"/>
            <a:chOff x="0" y="-57150"/>
            <a:chExt cx="5642750" cy="926342"/>
          </a:xfrm>
        </p:grpSpPr>
        <p:sp>
          <p:nvSpPr>
            <p:cNvPr id="204" name="Google Shape;204;p11"/>
            <p:cNvSpPr/>
            <p:nvPr/>
          </p:nvSpPr>
          <p:spPr>
            <a:xfrm>
              <a:off x="0" y="0"/>
              <a:ext cx="5642750" cy="869192"/>
            </a:xfrm>
            <a:custGeom>
              <a:rect b="b" l="l" r="r" t="t"/>
              <a:pathLst>
                <a:path extrusionOk="0" h="869192" w="5642750">
                  <a:moveTo>
                    <a:pt x="0" y="0"/>
                  </a:moveTo>
                  <a:lnTo>
                    <a:pt x="5642750" y="0"/>
                  </a:lnTo>
                  <a:lnTo>
                    <a:pt x="5642750" y="869192"/>
                  </a:lnTo>
                  <a:lnTo>
                    <a:pt x="0" y="869192"/>
                  </a:lnTo>
                  <a:close/>
                </a:path>
              </a:pathLst>
            </a:custGeom>
            <a:solidFill>
              <a:srgbClr val="F6FF9D"/>
            </a:solidFill>
            <a:ln cap="sq" cmpd="sng" w="476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05" name="Google Shape;205;p11"/>
            <p:cNvSpPr txBox="1"/>
            <p:nvPr/>
          </p:nvSpPr>
          <p:spPr>
            <a:xfrm>
              <a:off x="0" y="-57150"/>
              <a:ext cx="5642750" cy="9263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6" name="Google Shape;206;p11"/>
          <p:cNvGrpSpPr/>
          <p:nvPr/>
        </p:nvGrpSpPr>
        <p:grpSpPr>
          <a:xfrm>
            <a:off x="1028700" y="3729060"/>
            <a:ext cx="7871530" cy="5529240"/>
            <a:chOff x="0" y="-57150"/>
            <a:chExt cx="2736626" cy="1922302"/>
          </a:xfrm>
        </p:grpSpPr>
        <p:sp>
          <p:nvSpPr>
            <p:cNvPr id="207" name="Google Shape;207;p11"/>
            <p:cNvSpPr/>
            <p:nvPr/>
          </p:nvSpPr>
          <p:spPr>
            <a:xfrm>
              <a:off x="0" y="0"/>
              <a:ext cx="2736626" cy="1865152"/>
            </a:xfrm>
            <a:custGeom>
              <a:rect b="b" l="l" r="r" t="t"/>
              <a:pathLst>
                <a:path extrusionOk="0" h="1865152" w="2736626">
                  <a:moveTo>
                    <a:pt x="0" y="0"/>
                  </a:moveTo>
                  <a:lnTo>
                    <a:pt x="2736626" y="0"/>
                  </a:lnTo>
                  <a:lnTo>
                    <a:pt x="2736626" y="1865152"/>
                  </a:lnTo>
                  <a:lnTo>
                    <a:pt x="0" y="1865152"/>
                  </a:lnTo>
                  <a:close/>
                </a:path>
              </a:pathLst>
            </a:custGeom>
            <a:solidFill>
              <a:srgbClr val="FFDE59"/>
            </a:solidFill>
            <a:ln cap="sq" cmpd="sng" w="476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08" name="Google Shape;208;p11"/>
            <p:cNvSpPr txBox="1"/>
            <p:nvPr/>
          </p:nvSpPr>
          <p:spPr>
            <a:xfrm>
              <a:off x="0" y="-57150"/>
              <a:ext cx="2736626" cy="19223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9" name="Google Shape;209;p11"/>
          <p:cNvGrpSpPr/>
          <p:nvPr/>
        </p:nvGrpSpPr>
        <p:grpSpPr>
          <a:xfrm>
            <a:off x="9387770" y="3729060"/>
            <a:ext cx="7871530" cy="5529240"/>
            <a:chOff x="0" y="-57150"/>
            <a:chExt cx="2736626" cy="1922302"/>
          </a:xfrm>
        </p:grpSpPr>
        <p:sp>
          <p:nvSpPr>
            <p:cNvPr id="210" name="Google Shape;210;p11"/>
            <p:cNvSpPr/>
            <p:nvPr/>
          </p:nvSpPr>
          <p:spPr>
            <a:xfrm>
              <a:off x="0" y="0"/>
              <a:ext cx="2736626" cy="1865152"/>
            </a:xfrm>
            <a:custGeom>
              <a:rect b="b" l="l" r="r" t="t"/>
              <a:pathLst>
                <a:path extrusionOk="0" h="1865152" w="2736626">
                  <a:moveTo>
                    <a:pt x="0" y="0"/>
                  </a:moveTo>
                  <a:lnTo>
                    <a:pt x="2736626" y="0"/>
                  </a:lnTo>
                  <a:lnTo>
                    <a:pt x="2736626" y="1865152"/>
                  </a:lnTo>
                  <a:lnTo>
                    <a:pt x="0" y="1865152"/>
                  </a:lnTo>
                  <a:close/>
                </a:path>
              </a:pathLst>
            </a:custGeom>
            <a:solidFill>
              <a:srgbClr val="FFDE59"/>
            </a:solidFill>
            <a:ln cap="sq" cmpd="sng" w="476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11" name="Google Shape;211;p11"/>
            <p:cNvSpPr txBox="1"/>
            <p:nvPr/>
          </p:nvSpPr>
          <p:spPr>
            <a:xfrm>
              <a:off x="0" y="-57150"/>
              <a:ext cx="2736626" cy="19223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2" name="Google Shape;212;p11"/>
          <p:cNvSpPr/>
          <p:nvPr/>
        </p:nvSpPr>
        <p:spPr>
          <a:xfrm flipH="1" rot="10800000">
            <a:off x="397135" y="7030272"/>
            <a:ext cx="2874341" cy="2874341"/>
          </a:xfrm>
          <a:custGeom>
            <a:rect b="b" l="l" r="r" t="t"/>
            <a:pathLst>
              <a:path extrusionOk="0" h="2874341" w="2874341">
                <a:moveTo>
                  <a:pt x="0" y="2874340"/>
                </a:moveTo>
                <a:lnTo>
                  <a:pt x="2874340" y="2874340"/>
                </a:lnTo>
                <a:lnTo>
                  <a:pt x="2874340" y="0"/>
                </a:lnTo>
                <a:lnTo>
                  <a:pt x="0" y="0"/>
                </a:lnTo>
                <a:lnTo>
                  <a:pt x="0" y="287434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3" name="Google Shape;213;p11"/>
          <p:cNvSpPr txBox="1"/>
          <p:nvPr/>
        </p:nvSpPr>
        <p:spPr>
          <a:xfrm>
            <a:off x="1992546" y="1434407"/>
            <a:ext cx="14302800" cy="18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966" u="none" cap="none" strike="noStrike">
                <a:solidFill>
                  <a:srgbClr val="F55D98"/>
                </a:solidFill>
                <a:latin typeface="Anton"/>
                <a:ea typeface="Anton"/>
                <a:cs typeface="Anton"/>
                <a:sym typeface="Anton"/>
              </a:rPr>
              <a:t>LIKE AND UNLIKE TERMS</a:t>
            </a:r>
            <a:endParaRPr/>
          </a:p>
        </p:txBody>
      </p:sp>
      <p:sp>
        <p:nvSpPr>
          <p:cNvPr id="214" name="Google Shape;214;p11"/>
          <p:cNvSpPr txBox="1"/>
          <p:nvPr/>
        </p:nvSpPr>
        <p:spPr>
          <a:xfrm>
            <a:off x="3163875" y="4218748"/>
            <a:ext cx="3601180" cy="717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99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LIKE TERMS</a:t>
            </a:r>
            <a:endParaRPr/>
          </a:p>
        </p:txBody>
      </p:sp>
      <p:sp>
        <p:nvSpPr>
          <p:cNvPr id="215" name="Google Shape;215;p11"/>
          <p:cNvSpPr txBox="1"/>
          <p:nvPr/>
        </p:nvSpPr>
        <p:spPr>
          <a:xfrm>
            <a:off x="1459498" y="5085185"/>
            <a:ext cx="70098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Terms that have the same variable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raised to the same power.</a:t>
            </a:r>
            <a:endParaRPr/>
          </a:p>
        </p:txBody>
      </p:sp>
      <p:sp>
        <p:nvSpPr>
          <p:cNvPr id="216" name="Google Shape;216;p11"/>
          <p:cNvSpPr txBox="1"/>
          <p:nvPr/>
        </p:nvSpPr>
        <p:spPr>
          <a:xfrm>
            <a:off x="11522945" y="4218748"/>
            <a:ext cx="3601180" cy="717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99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UNLIKE TERMS</a:t>
            </a:r>
            <a:endParaRPr/>
          </a:p>
        </p:txBody>
      </p:sp>
      <p:sp>
        <p:nvSpPr>
          <p:cNvPr id="217" name="Google Shape;217;p11"/>
          <p:cNvSpPr txBox="1"/>
          <p:nvPr/>
        </p:nvSpPr>
        <p:spPr>
          <a:xfrm>
            <a:off x="9818568" y="5085185"/>
            <a:ext cx="70098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Terms that have different variables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and/or different powers.</a:t>
            </a:r>
            <a:endParaRPr/>
          </a:p>
        </p:txBody>
      </p:sp>
      <p:sp>
        <p:nvSpPr>
          <p:cNvPr id="218" name="Google Shape;218;p11"/>
          <p:cNvSpPr txBox="1"/>
          <p:nvPr/>
        </p:nvSpPr>
        <p:spPr>
          <a:xfrm>
            <a:off x="2473585" y="6231029"/>
            <a:ext cx="4981761" cy="5099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99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3x + 5x</a:t>
            </a:r>
            <a:endParaRPr/>
          </a:p>
        </p:txBody>
      </p:sp>
      <p:sp>
        <p:nvSpPr>
          <p:cNvPr id="219" name="Google Shape;219;p11"/>
          <p:cNvSpPr txBox="1"/>
          <p:nvPr/>
        </p:nvSpPr>
        <p:spPr>
          <a:xfrm>
            <a:off x="2473585" y="6891133"/>
            <a:ext cx="4981761" cy="5099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99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7t + 6t</a:t>
            </a:r>
            <a:endParaRPr/>
          </a:p>
        </p:txBody>
      </p:sp>
      <p:sp>
        <p:nvSpPr>
          <p:cNvPr id="220" name="Google Shape;220;p11"/>
          <p:cNvSpPr txBox="1"/>
          <p:nvPr/>
        </p:nvSpPr>
        <p:spPr>
          <a:xfrm>
            <a:off x="2473585" y="7551236"/>
            <a:ext cx="4981761" cy="5099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99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2xy + 6xy </a:t>
            </a:r>
            <a:endParaRPr/>
          </a:p>
        </p:txBody>
      </p:sp>
      <p:sp>
        <p:nvSpPr>
          <p:cNvPr id="221" name="Google Shape;221;p11"/>
          <p:cNvSpPr txBox="1"/>
          <p:nvPr/>
        </p:nvSpPr>
        <p:spPr>
          <a:xfrm>
            <a:off x="2473585" y="8213541"/>
            <a:ext cx="4981761" cy="5099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99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5y   + 3y</a:t>
            </a:r>
            <a:endParaRPr/>
          </a:p>
        </p:txBody>
      </p:sp>
      <p:sp>
        <p:nvSpPr>
          <p:cNvPr id="222" name="Google Shape;222;p11"/>
          <p:cNvSpPr txBox="1"/>
          <p:nvPr/>
        </p:nvSpPr>
        <p:spPr>
          <a:xfrm>
            <a:off x="4738536" y="8251641"/>
            <a:ext cx="206879" cy="276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4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2</a:t>
            </a:r>
            <a:endParaRPr/>
          </a:p>
        </p:txBody>
      </p:sp>
      <p:sp>
        <p:nvSpPr>
          <p:cNvPr id="223" name="Google Shape;223;p11"/>
          <p:cNvSpPr txBox="1"/>
          <p:nvPr/>
        </p:nvSpPr>
        <p:spPr>
          <a:xfrm>
            <a:off x="5692727" y="8267474"/>
            <a:ext cx="206879" cy="276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4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2</a:t>
            </a:r>
            <a:endParaRPr/>
          </a:p>
        </p:txBody>
      </p:sp>
      <p:sp>
        <p:nvSpPr>
          <p:cNvPr id="224" name="Google Shape;224;p11"/>
          <p:cNvSpPr txBox="1"/>
          <p:nvPr/>
        </p:nvSpPr>
        <p:spPr>
          <a:xfrm>
            <a:off x="10832655" y="6231029"/>
            <a:ext cx="4981761" cy="5099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99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3x + 5y</a:t>
            </a:r>
            <a:endParaRPr/>
          </a:p>
        </p:txBody>
      </p:sp>
      <p:sp>
        <p:nvSpPr>
          <p:cNvPr id="225" name="Google Shape;225;p11"/>
          <p:cNvSpPr txBox="1"/>
          <p:nvPr/>
        </p:nvSpPr>
        <p:spPr>
          <a:xfrm>
            <a:off x="10832655" y="6891133"/>
            <a:ext cx="4981761" cy="5099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99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7t + 6v</a:t>
            </a:r>
            <a:endParaRPr/>
          </a:p>
        </p:txBody>
      </p:sp>
      <p:sp>
        <p:nvSpPr>
          <p:cNvPr id="226" name="Google Shape;226;p11"/>
          <p:cNvSpPr txBox="1"/>
          <p:nvPr/>
        </p:nvSpPr>
        <p:spPr>
          <a:xfrm>
            <a:off x="10832655" y="7551236"/>
            <a:ext cx="4981761" cy="5099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99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2xy + 6x</a:t>
            </a:r>
            <a:endParaRPr/>
          </a:p>
        </p:txBody>
      </p:sp>
      <p:sp>
        <p:nvSpPr>
          <p:cNvPr id="227" name="Google Shape;227;p11"/>
          <p:cNvSpPr txBox="1"/>
          <p:nvPr/>
        </p:nvSpPr>
        <p:spPr>
          <a:xfrm>
            <a:off x="10832655" y="8213541"/>
            <a:ext cx="4981761" cy="5099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99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5y   + 3y</a:t>
            </a:r>
            <a:endParaRPr/>
          </a:p>
        </p:txBody>
      </p:sp>
      <p:sp>
        <p:nvSpPr>
          <p:cNvPr id="228" name="Google Shape;228;p11"/>
          <p:cNvSpPr txBox="1"/>
          <p:nvPr/>
        </p:nvSpPr>
        <p:spPr>
          <a:xfrm>
            <a:off x="13088081" y="8251641"/>
            <a:ext cx="206879" cy="276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4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2</a:t>
            </a:r>
            <a:endParaRPr/>
          </a:p>
        </p:txBody>
      </p:sp>
      <p:sp>
        <p:nvSpPr>
          <p:cNvPr id="229" name="Google Shape;229;p11"/>
          <p:cNvSpPr/>
          <p:nvPr/>
        </p:nvSpPr>
        <p:spPr>
          <a:xfrm rot="10800000">
            <a:off x="15039259" y="7039797"/>
            <a:ext cx="2874341" cy="2874341"/>
          </a:xfrm>
          <a:custGeom>
            <a:rect b="b" l="l" r="r" t="t"/>
            <a:pathLst>
              <a:path extrusionOk="0" h="2874341" w="2874341">
                <a:moveTo>
                  <a:pt x="2874341" y="2874340"/>
                </a:moveTo>
                <a:lnTo>
                  <a:pt x="0" y="2874340"/>
                </a:lnTo>
                <a:lnTo>
                  <a:pt x="0" y="0"/>
                </a:lnTo>
                <a:lnTo>
                  <a:pt x="2874341" y="0"/>
                </a:lnTo>
                <a:lnTo>
                  <a:pt x="2874341" y="287434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  <p:transition>
    <p:push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7AB5"/>
        </a:solidFill>
      </p:bgPr>
    </p:bg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12"/>
          <p:cNvGrpSpPr/>
          <p:nvPr/>
        </p:nvGrpSpPr>
        <p:grpSpPr>
          <a:xfrm>
            <a:off x="0" y="-216991"/>
            <a:ext cx="18288000" cy="10503991"/>
            <a:chOff x="0" y="-57150"/>
            <a:chExt cx="4816593" cy="2766483"/>
          </a:xfrm>
        </p:grpSpPr>
        <p:sp>
          <p:nvSpPr>
            <p:cNvPr id="235" name="Google Shape;235;p12"/>
            <p:cNvSpPr/>
            <p:nvPr/>
          </p:nvSpPr>
          <p:spPr>
            <a:xfrm>
              <a:off x="0" y="0"/>
              <a:ext cx="4816592" cy="2709333"/>
            </a:xfrm>
            <a:custGeom>
              <a:rect b="b" l="l" r="r" t="t"/>
              <a:pathLst>
                <a:path extrusionOk="0"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381000">
              <a:solidFill>
                <a:srgbClr val="FFF5D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36" name="Google Shape;236;p12"/>
            <p:cNvSpPr txBox="1"/>
            <p:nvPr/>
          </p:nvSpPr>
          <p:spPr>
            <a:xfrm>
              <a:off x="0" y="-57150"/>
              <a:ext cx="4816593" cy="27664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7" name="Google Shape;237;p12"/>
          <p:cNvSpPr txBox="1"/>
          <p:nvPr/>
        </p:nvSpPr>
        <p:spPr>
          <a:xfrm>
            <a:off x="1028700" y="1371600"/>
            <a:ext cx="16230600" cy="10604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TICK THE EXPRESSIONS WITH LIKE TERMS</a:t>
            </a:r>
            <a:endParaRPr/>
          </a:p>
        </p:txBody>
      </p:sp>
      <p:grpSp>
        <p:nvGrpSpPr>
          <p:cNvPr id="238" name="Google Shape;238;p12"/>
          <p:cNvGrpSpPr/>
          <p:nvPr/>
        </p:nvGrpSpPr>
        <p:grpSpPr>
          <a:xfrm>
            <a:off x="3282370" y="3150348"/>
            <a:ext cx="5525195" cy="1604907"/>
            <a:chOff x="0" y="-57150"/>
            <a:chExt cx="1920896" cy="557964"/>
          </a:xfrm>
        </p:grpSpPr>
        <p:sp>
          <p:nvSpPr>
            <p:cNvPr id="239" name="Google Shape;239;p12"/>
            <p:cNvSpPr/>
            <p:nvPr/>
          </p:nvSpPr>
          <p:spPr>
            <a:xfrm>
              <a:off x="0" y="0"/>
              <a:ext cx="1920896" cy="500814"/>
            </a:xfrm>
            <a:custGeom>
              <a:rect b="b" l="l" r="r" t="t"/>
              <a:pathLst>
                <a:path extrusionOk="0" h="500814" w="1920896">
                  <a:moveTo>
                    <a:pt x="0" y="0"/>
                  </a:moveTo>
                  <a:lnTo>
                    <a:pt x="1920896" y="0"/>
                  </a:lnTo>
                  <a:lnTo>
                    <a:pt x="1920896" y="500814"/>
                  </a:lnTo>
                  <a:lnTo>
                    <a:pt x="0" y="500814"/>
                  </a:lnTo>
                  <a:close/>
                </a:path>
              </a:pathLst>
            </a:custGeom>
            <a:solidFill>
              <a:srgbClr val="F2A047"/>
            </a:solidFill>
            <a:ln cap="sq" cmpd="sng" w="476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40" name="Google Shape;240;p12"/>
            <p:cNvSpPr txBox="1"/>
            <p:nvPr/>
          </p:nvSpPr>
          <p:spPr>
            <a:xfrm>
              <a:off x="0" y="-57150"/>
              <a:ext cx="1920896" cy="5579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1" name="Google Shape;241;p12"/>
          <p:cNvGrpSpPr/>
          <p:nvPr/>
        </p:nvGrpSpPr>
        <p:grpSpPr>
          <a:xfrm>
            <a:off x="3282370" y="5212745"/>
            <a:ext cx="5525195" cy="1604907"/>
            <a:chOff x="0" y="-57150"/>
            <a:chExt cx="1920896" cy="557964"/>
          </a:xfrm>
        </p:grpSpPr>
        <p:sp>
          <p:nvSpPr>
            <p:cNvPr id="242" name="Google Shape;242;p12"/>
            <p:cNvSpPr/>
            <p:nvPr/>
          </p:nvSpPr>
          <p:spPr>
            <a:xfrm>
              <a:off x="0" y="0"/>
              <a:ext cx="1920896" cy="500814"/>
            </a:xfrm>
            <a:custGeom>
              <a:rect b="b" l="l" r="r" t="t"/>
              <a:pathLst>
                <a:path extrusionOk="0" h="500814" w="1920896">
                  <a:moveTo>
                    <a:pt x="0" y="0"/>
                  </a:moveTo>
                  <a:lnTo>
                    <a:pt x="1920896" y="0"/>
                  </a:lnTo>
                  <a:lnTo>
                    <a:pt x="1920896" y="500814"/>
                  </a:lnTo>
                  <a:lnTo>
                    <a:pt x="0" y="500814"/>
                  </a:lnTo>
                  <a:close/>
                </a:path>
              </a:pathLst>
            </a:custGeom>
            <a:solidFill>
              <a:srgbClr val="F2A047"/>
            </a:solidFill>
            <a:ln cap="sq" cmpd="sng" w="476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43" name="Google Shape;243;p12"/>
            <p:cNvSpPr txBox="1"/>
            <p:nvPr/>
          </p:nvSpPr>
          <p:spPr>
            <a:xfrm>
              <a:off x="0" y="-57150"/>
              <a:ext cx="1920896" cy="5579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4" name="Google Shape;244;p12"/>
          <p:cNvGrpSpPr/>
          <p:nvPr/>
        </p:nvGrpSpPr>
        <p:grpSpPr>
          <a:xfrm>
            <a:off x="3282370" y="7304695"/>
            <a:ext cx="5525195" cy="1604907"/>
            <a:chOff x="0" y="-57150"/>
            <a:chExt cx="1920896" cy="557964"/>
          </a:xfrm>
        </p:grpSpPr>
        <p:sp>
          <p:nvSpPr>
            <p:cNvPr id="245" name="Google Shape;245;p12"/>
            <p:cNvSpPr/>
            <p:nvPr/>
          </p:nvSpPr>
          <p:spPr>
            <a:xfrm>
              <a:off x="0" y="0"/>
              <a:ext cx="1920896" cy="500814"/>
            </a:xfrm>
            <a:custGeom>
              <a:rect b="b" l="l" r="r" t="t"/>
              <a:pathLst>
                <a:path extrusionOk="0" h="500814" w="1920896">
                  <a:moveTo>
                    <a:pt x="0" y="0"/>
                  </a:moveTo>
                  <a:lnTo>
                    <a:pt x="1920896" y="0"/>
                  </a:lnTo>
                  <a:lnTo>
                    <a:pt x="1920896" y="500814"/>
                  </a:lnTo>
                  <a:lnTo>
                    <a:pt x="0" y="500814"/>
                  </a:lnTo>
                  <a:close/>
                </a:path>
              </a:pathLst>
            </a:custGeom>
            <a:solidFill>
              <a:srgbClr val="F2A047"/>
            </a:solidFill>
            <a:ln cap="sq" cmpd="sng" w="476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46" name="Google Shape;246;p12"/>
            <p:cNvSpPr txBox="1"/>
            <p:nvPr/>
          </p:nvSpPr>
          <p:spPr>
            <a:xfrm>
              <a:off x="0" y="-57150"/>
              <a:ext cx="1920896" cy="5579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7" name="Google Shape;247;p12"/>
          <p:cNvGrpSpPr/>
          <p:nvPr/>
        </p:nvGrpSpPr>
        <p:grpSpPr>
          <a:xfrm>
            <a:off x="9481241" y="3150348"/>
            <a:ext cx="5525195" cy="1604907"/>
            <a:chOff x="0" y="-57150"/>
            <a:chExt cx="1920896" cy="557964"/>
          </a:xfrm>
        </p:grpSpPr>
        <p:sp>
          <p:nvSpPr>
            <p:cNvPr id="248" name="Google Shape;248;p12"/>
            <p:cNvSpPr/>
            <p:nvPr/>
          </p:nvSpPr>
          <p:spPr>
            <a:xfrm>
              <a:off x="0" y="0"/>
              <a:ext cx="1920896" cy="500814"/>
            </a:xfrm>
            <a:custGeom>
              <a:rect b="b" l="l" r="r" t="t"/>
              <a:pathLst>
                <a:path extrusionOk="0" h="500814" w="1920896">
                  <a:moveTo>
                    <a:pt x="0" y="0"/>
                  </a:moveTo>
                  <a:lnTo>
                    <a:pt x="1920896" y="0"/>
                  </a:lnTo>
                  <a:lnTo>
                    <a:pt x="1920896" y="500814"/>
                  </a:lnTo>
                  <a:lnTo>
                    <a:pt x="0" y="500814"/>
                  </a:lnTo>
                  <a:close/>
                </a:path>
              </a:pathLst>
            </a:custGeom>
            <a:solidFill>
              <a:srgbClr val="F2A047"/>
            </a:solidFill>
            <a:ln cap="sq" cmpd="sng" w="476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49" name="Google Shape;249;p12"/>
            <p:cNvSpPr txBox="1"/>
            <p:nvPr/>
          </p:nvSpPr>
          <p:spPr>
            <a:xfrm>
              <a:off x="0" y="-57150"/>
              <a:ext cx="1920896" cy="5579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0" name="Google Shape;250;p12"/>
          <p:cNvGrpSpPr/>
          <p:nvPr/>
        </p:nvGrpSpPr>
        <p:grpSpPr>
          <a:xfrm>
            <a:off x="9481241" y="5212745"/>
            <a:ext cx="5525195" cy="1604907"/>
            <a:chOff x="0" y="-57150"/>
            <a:chExt cx="1920896" cy="557964"/>
          </a:xfrm>
        </p:grpSpPr>
        <p:sp>
          <p:nvSpPr>
            <p:cNvPr id="251" name="Google Shape;251;p12"/>
            <p:cNvSpPr/>
            <p:nvPr/>
          </p:nvSpPr>
          <p:spPr>
            <a:xfrm>
              <a:off x="0" y="0"/>
              <a:ext cx="1920896" cy="500814"/>
            </a:xfrm>
            <a:custGeom>
              <a:rect b="b" l="l" r="r" t="t"/>
              <a:pathLst>
                <a:path extrusionOk="0" h="500814" w="1920896">
                  <a:moveTo>
                    <a:pt x="0" y="0"/>
                  </a:moveTo>
                  <a:lnTo>
                    <a:pt x="1920896" y="0"/>
                  </a:lnTo>
                  <a:lnTo>
                    <a:pt x="1920896" y="500814"/>
                  </a:lnTo>
                  <a:lnTo>
                    <a:pt x="0" y="500814"/>
                  </a:lnTo>
                  <a:close/>
                </a:path>
              </a:pathLst>
            </a:custGeom>
            <a:solidFill>
              <a:srgbClr val="F2A047"/>
            </a:solidFill>
            <a:ln cap="sq" cmpd="sng" w="476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52" name="Google Shape;252;p12"/>
            <p:cNvSpPr txBox="1"/>
            <p:nvPr/>
          </p:nvSpPr>
          <p:spPr>
            <a:xfrm>
              <a:off x="0" y="-57150"/>
              <a:ext cx="1920896" cy="5579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3" name="Google Shape;253;p12"/>
          <p:cNvGrpSpPr/>
          <p:nvPr/>
        </p:nvGrpSpPr>
        <p:grpSpPr>
          <a:xfrm>
            <a:off x="9481241" y="7304695"/>
            <a:ext cx="5525195" cy="1604907"/>
            <a:chOff x="0" y="-57150"/>
            <a:chExt cx="1920896" cy="557964"/>
          </a:xfrm>
        </p:grpSpPr>
        <p:sp>
          <p:nvSpPr>
            <p:cNvPr id="254" name="Google Shape;254;p12"/>
            <p:cNvSpPr/>
            <p:nvPr/>
          </p:nvSpPr>
          <p:spPr>
            <a:xfrm>
              <a:off x="0" y="0"/>
              <a:ext cx="1920896" cy="500814"/>
            </a:xfrm>
            <a:custGeom>
              <a:rect b="b" l="l" r="r" t="t"/>
              <a:pathLst>
                <a:path extrusionOk="0" h="500814" w="1920896">
                  <a:moveTo>
                    <a:pt x="0" y="0"/>
                  </a:moveTo>
                  <a:lnTo>
                    <a:pt x="1920896" y="0"/>
                  </a:lnTo>
                  <a:lnTo>
                    <a:pt x="1920896" y="500814"/>
                  </a:lnTo>
                  <a:lnTo>
                    <a:pt x="0" y="500814"/>
                  </a:lnTo>
                  <a:close/>
                </a:path>
              </a:pathLst>
            </a:custGeom>
            <a:solidFill>
              <a:srgbClr val="F2A047"/>
            </a:solidFill>
            <a:ln cap="sq" cmpd="sng" w="476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55" name="Google Shape;255;p12"/>
            <p:cNvSpPr txBox="1"/>
            <p:nvPr/>
          </p:nvSpPr>
          <p:spPr>
            <a:xfrm>
              <a:off x="0" y="-57150"/>
              <a:ext cx="1920896" cy="5579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6" name="Google Shape;256;p12"/>
          <p:cNvSpPr txBox="1"/>
          <p:nvPr/>
        </p:nvSpPr>
        <p:spPr>
          <a:xfrm>
            <a:off x="3480213" y="3653103"/>
            <a:ext cx="51294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99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4x + 5x</a:t>
            </a:r>
            <a:endParaRPr/>
          </a:p>
        </p:txBody>
      </p:sp>
      <p:sp>
        <p:nvSpPr>
          <p:cNvPr id="257" name="Google Shape;257;p12"/>
          <p:cNvSpPr txBox="1"/>
          <p:nvPr/>
        </p:nvSpPr>
        <p:spPr>
          <a:xfrm>
            <a:off x="3486175" y="5716053"/>
            <a:ext cx="51294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99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4x + 5y </a:t>
            </a:r>
            <a:endParaRPr/>
          </a:p>
        </p:txBody>
      </p:sp>
      <p:sp>
        <p:nvSpPr>
          <p:cNvPr id="258" name="Google Shape;258;p12"/>
          <p:cNvSpPr txBox="1"/>
          <p:nvPr/>
        </p:nvSpPr>
        <p:spPr>
          <a:xfrm>
            <a:off x="3480213" y="7811979"/>
            <a:ext cx="51294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99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4xy + 5y</a:t>
            </a:r>
            <a:endParaRPr/>
          </a:p>
        </p:txBody>
      </p:sp>
      <p:sp>
        <p:nvSpPr>
          <p:cNvPr id="259" name="Google Shape;259;p12"/>
          <p:cNvSpPr txBox="1"/>
          <p:nvPr/>
        </p:nvSpPr>
        <p:spPr>
          <a:xfrm>
            <a:off x="9685046" y="3653103"/>
            <a:ext cx="51294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99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4xy + 5xy</a:t>
            </a:r>
            <a:endParaRPr/>
          </a:p>
        </p:txBody>
      </p:sp>
      <p:sp>
        <p:nvSpPr>
          <p:cNvPr id="260" name="Google Shape;260;p12"/>
          <p:cNvSpPr txBox="1"/>
          <p:nvPr/>
        </p:nvSpPr>
        <p:spPr>
          <a:xfrm>
            <a:off x="9673123" y="5710253"/>
            <a:ext cx="51294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99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4x   + 5x</a:t>
            </a:r>
            <a:endParaRPr/>
          </a:p>
        </p:txBody>
      </p:sp>
      <p:sp>
        <p:nvSpPr>
          <p:cNvPr id="261" name="Google Shape;261;p12"/>
          <p:cNvSpPr txBox="1"/>
          <p:nvPr/>
        </p:nvSpPr>
        <p:spPr>
          <a:xfrm>
            <a:off x="9685046" y="7811979"/>
            <a:ext cx="51294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99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4y + 5y </a:t>
            </a:r>
            <a:endParaRPr/>
          </a:p>
        </p:txBody>
      </p:sp>
      <p:sp>
        <p:nvSpPr>
          <p:cNvPr id="262" name="Google Shape;262;p12"/>
          <p:cNvSpPr txBox="1"/>
          <p:nvPr/>
        </p:nvSpPr>
        <p:spPr>
          <a:xfrm>
            <a:off x="11901876" y="5613438"/>
            <a:ext cx="3360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2</a:t>
            </a:r>
            <a:endParaRPr/>
          </a:p>
        </p:txBody>
      </p:sp>
      <p:grpSp>
        <p:nvGrpSpPr>
          <p:cNvPr id="263" name="Google Shape;263;p12"/>
          <p:cNvGrpSpPr/>
          <p:nvPr/>
        </p:nvGrpSpPr>
        <p:grpSpPr>
          <a:xfrm>
            <a:off x="1543470" y="3150348"/>
            <a:ext cx="1405525" cy="1604907"/>
            <a:chOff x="0" y="-57150"/>
            <a:chExt cx="488647" cy="557964"/>
          </a:xfrm>
        </p:grpSpPr>
        <p:sp>
          <p:nvSpPr>
            <p:cNvPr id="264" name="Google Shape;264;p12"/>
            <p:cNvSpPr/>
            <p:nvPr/>
          </p:nvSpPr>
          <p:spPr>
            <a:xfrm>
              <a:off x="0" y="0"/>
              <a:ext cx="488647" cy="500814"/>
            </a:xfrm>
            <a:custGeom>
              <a:rect b="b" l="l" r="r" t="t"/>
              <a:pathLst>
                <a:path extrusionOk="0" h="500814" w="488647">
                  <a:moveTo>
                    <a:pt x="0" y="0"/>
                  </a:moveTo>
                  <a:lnTo>
                    <a:pt x="488647" y="0"/>
                  </a:lnTo>
                  <a:lnTo>
                    <a:pt x="488647" y="500814"/>
                  </a:lnTo>
                  <a:lnTo>
                    <a:pt x="0" y="500814"/>
                  </a:lnTo>
                  <a:close/>
                </a:path>
              </a:pathLst>
            </a:custGeom>
            <a:solidFill>
              <a:srgbClr val="FFF5DF"/>
            </a:solidFill>
            <a:ln cap="sq" cmpd="sng" w="476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65" name="Google Shape;265;p12"/>
            <p:cNvSpPr txBox="1"/>
            <p:nvPr/>
          </p:nvSpPr>
          <p:spPr>
            <a:xfrm>
              <a:off x="0" y="-57150"/>
              <a:ext cx="488647" cy="5579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6" name="Google Shape;266;p12"/>
          <p:cNvGrpSpPr/>
          <p:nvPr/>
        </p:nvGrpSpPr>
        <p:grpSpPr>
          <a:xfrm>
            <a:off x="1543470" y="5245047"/>
            <a:ext cx="1405525" cy="1604907"/>
            <a:chOff x="0" y="-57150"/>
            <a:chExt cx="488647" cy="557964"/>
          </a:xfrm>
        </p:grpSpPr>
        <p:sp>
          <p:nvSpPr>
            <p:cNvPr id="267" name="Google Shape;267;p12"/>
            <p:cNvSpPr/>
            <p:nvPr/>
          </p:nvSpPr>
          <p:spPr>
            <a:xfrm>
              <a:off x="0" y="0"/>
              <a:ext cx="488647" cy="500814"/>
            </a:xfrm>
            <a:custGeom>
              <a:rect b="b" l="l" r="r" t="t"/>
              <a:pathLst>
                <a:path extrusionOk="0" h="500814" w="488647">
                  <a:moveTo>
                    <a:pt x="0" y="0"/>
                  </a:moveTo>
                  <a:lnTo>
                    <a:pt x="488647" y="0"/>
                  </a:lnTo>
                  <a:lnTo>
                    <a:pt x="488647" y="500814"/>
                  </a:lnTo>
                  <a:lnTo>
                    <a:pt x="0" y="500814"/>
                  </a:lnTo>
                  <a:close/>
                </a:path>
              </a:pathLst>
            </a:custGeom>
            <a:solidFill>
              <a:srgbClr val="FFF5DF"/>
            </a:solidFill>
            <a:ln cap="sq" cmpd="sng" w="476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68" name="Google Shape;268;p12"/>
            <p:cNvSpPr txBox="1"/>
            <p:nvPr/>
          </p:nvSpPr>
          <p:spPr>
            <a:xfrm>
              <a:off x="0" y="-57150"/>
              <a:ext cx="488647" cy="5579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9" name="Google Shape;269;p12"/>
          <p:cNvGrpSpPr/>
          <p:nvPr/>
        </p:nvGrpSpPr>
        <p:grpSpPr>
          <a:xfrm>
            <a:off x="1543470" y="7304695"/>
            <a:ext cx="1405525" cy="1604907"/>
            <a:chOff x="0" y="-57150"/>
            <a:chExt cx="488647" cy="557964"/>
          </a:xfrm>
        </p:grpSpPr>
        <p:sp>
          <p:nvSpPr>
            <p:cNvPr id="270" name="Google Shape;270;p12"/>
            <p:cNvSpPr/>
            <p:nvPr/>
          </p:nvSpPr>
          <p:spPr>
            <a:xfrm>
              <a:off x="0" y="0"/>
              <a:ext cx="488647" cy="500814"/>
            </a:xfrm>
            <a:custGeom>
              <a:rect b="b" l="l" r="r" t="t"/>
              <a:pathLst>
                <a:path extrusionOk="0" h="500814" w="488647">
                  <a:moveTo>
                    <a:pt x="0" y="0"/>
                  </a:moveTo>
                  <a:lnTo>
                    <a:pt x="488647" y="0"/>
                  </a:lnTo>
                  <a:lnTo>
                    <a:pt x="488647" y="500814"/>
                  </a:lnTo>
                  <a:lnTo>
                    <a:pt x="0" y="500814"/>
                  </a:lnTo>
                  <a:close/>
                </a:path>
              </a:pathLst>
            </a:custGeom>
            <a:solidFill>
              <a:srgbClr val="FFF5DF"/>
            </a:solidFill>
            <a:ln cap="sq" cmpd="sng" w="476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71" name="Google Shape;271;p12"/>
            <p:cNvSpPr txBox="1"/>
            <p:nvPr/>
          </p:nvSpPr>
          <p:spPr>
            <a:xfrm>
              <a:off x="0" y="-57150"/>
              <a:ext cx="488647" cy="5579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2" name="Google Shape;272;p12"/>
          <p:cNvGrpSpPr/>
          <p:nvPr/>
        </p:nvGrpSpPr>
        <p:grpSpPr>
          <a:xfrm>
            <a:off x="15339811" y="3136133"/>
            <a:ext cx="1405525" cy="1604907"/>
            <a:chOff x="0" y="-57150"/>
            <a:chExt cx="488647" cy="557964"/>
          </a:xfrm>
        </p:grpSpPr>
        <p:sp>
          <p:nvSpPr>
            <p:cNvPr id="273" name="Google Shape;273;p12"/>
            <p:cNvSpPr/>
            <p:nvPr/>
          </p:nvSpPr>
          <p:spPr>
            <a:xfrm>
              <a:off x="0" y="0"/>
              <a:ext cx="488647" cy="500814"/>
            </a:xfrm>
            <a:custGeom>
              <a:rect b="b" l="l" r="r" t="t"/>
              <a:pathLst>
                <a:path extrusionOk="0" h="500814" w="488647">
                  <a:moveTo>
                    <a:pt x="0" y="0"/>
                  </a:moveTo>
                  <a:lnTo>
                    <a:pt x="488647" y="0"/>
                  </a:lnTo>
                  <a:lnTo>
                    <a:pt x="488647" y="500814"/>
                  </a:lnTo>
                  <a:lnTo>
                    <a:pt x="0" y="500814"/>
                  </a:lnTo>
                  <a:close/>
                </a:path>
              </a:pathLst>
            </a:custGeom>
            <a:solidFill>
              <a:srgbClr val="FFF5DF"/>
            </a:solidFill>
            <a:ln cap="sq" cmpd="sng" w="476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74" name="Google Shape;274;p12"/>
            <p:cNvSpPr txBox="1"/>
            <p:nvPr/>
          </p:nvSpPr>
          <p:spPr>
            <a:xfrm>
              <a:off x="0" y="-57150"/>
              <a:ext cx="488647" cy="5579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5" name="Google Shape;275;p12"/>
          <p:cNvGrpSpPr/>
          <p:nvPr/>
        </p:nvGrpSpPr>
        <p:grpSpPr>
          <a:xfrm>
            <a:off x="15339811" y="5193283"/>
            <a:ext cx="1405525" cy="1604907"/>
            <a:chOff x="0" y="-57150"/>
            <a:chExt cx="488647" cy="557964"/>
          </a:xfrm>
        </p:grpSpPr>
        <p:sp>
          <p:nvSpPr>
            <p:cNvPr id="276" name="Google Shape;276;p12"/>
            <p:cNvSpPr/>
            <p:nvPr/>
          </p:nvSpPr>
          <p:spPr>
            <a:xfrm>
              <a:off x="0" y="0"/>
              <a:ext cx="488647" cy="500814"/>
            </a:xfrm>
            <a:custGeom>
              <a:rect b="b" l="l" r="r" t="t"/>
              <a:pathLst>
                <a:path extrusionOk="0" h="500814" w="488647">
                  <a:moveTo>
                    <a:pt x="0" y="0"/>
                  </a:moveTo>
                  <a:lnTo>
                    <a:pt x="488647" y="0"/>
                  </a:lnTo>
                  <a:lnTo>
                    <a:pt x="488647" y="500814"/>
                  </a:lnTo>
                  <a:lnTo>
                    <a:pt x="0" y="500814"/>
                  </a:lnTo>
                  <a:close/>
                </a:path>
              </a:pathLst>
            </a:custGeom>
            <a:solidFill>
              <a:srgbClr val="FFF5DF"/>
            </a:solidFill>
            <a:ln cap="sq" cmpd="sng" w="476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77" name="Google Shape;277;p12"/>
            <p:cNvSpPr txBox="1"/>
            <p:nvPr/>
          </p:nvSpPr>
          <p:spPr>
            <a:xfrm>
              <a:off x="0" y="-57150"/>
              <a:ext cx="488647" cy="5579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8" name="Google Shape;278;p12"/>
          <p:cNvGrpSpPr/>
          <p:nvPr/>
        </p:nvGrpSpPr>
        <p:grpSpPr>
          <a:xfrm>
            <a:off x="15339811" y="7286608"/>
            <a:ext cx="1405525" cy="1604907"/>
            <a:chOff x="0" y="-57150"/>
            <a:chExt cx="488647" cy="557964"/>
          </a:xfrm>
        </p:grpSpPr>
        <p:sp>
          <p:nvSpPr>
            <p:cNvPr id="279" name="Google Shape;279;p12"/>
            <p:cNvSpPr/>
            <p:nvPr/>
          </p:nvSpPr>
          <p:spPr>
            <a:xfrm>
              <a:off x="0" y="0"/>
              <a:ext cx="488647" cy="500814"/>
            </a:xfrm>
            <a:custGeom>
              <a:rect b="b" l="l" r="r" t="t"/>
              <a:pathLst>
                <a:path extrusionOk="0" h="500814" w="488647">
                  <a:moveTo>
                    <a:pt x="0" y="0"/>
                  </a:moveTo>
                  <a:lnTo>
                    <a:pt x="488647" y="0"/>
                  </a:lnTo>
                  <a:lnTo>
                    <a:pt x="488647" y="500814"/>
                  </a:lnTo>
                  <a:lnTo>
                    <a:pt x="0" y="500814"/>
                  </a:lnTo>
                  <a:close/>
                </a:path>
              </a:pathLst>
            </a:custGeom>
            <a:solidFill>
              <a:srgbClr val="FFF5DF"/>
            </a:solidFill>
            <a:ln cap="sq" cmpd="sng" w="476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80" name="Google Shape;280;p12"/>
            <p:cNvSpPr txBox="1"/>
            <p:nvPr/>
          </p:nvSpPr>
          <p:spPr>
            <a:xfrm>
              <a:off x="0" y="-57150"/>
              <a:ext cx="488647" cy="5579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>
    <p:push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E59"/>
        </a:solidFill>
      </p:bgPr>
    </p:bg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5" name="Google Shape;285;p13"/>
          <p:cNvGrpSpPr/>
          <p:nvPr/>
        </p:nvGrpSpPr>
        <p:grpSpPr>
          <a:xfrm>
            <a:off x="0" y="-216991"/>
            <a:ext cx="18288000" cy="10503991"/>
            <a:chOff x="0" y="-57150"/>
            <a:chExt cx="4816593" cy="2766483"/>
          </a:xfrm>
        </p:grpSpPr>
        <p:sp>
          <p:nvSpPr>
            <p:cNvPr id="286" name="Google Shape;286;p13"/>
            <p:cNvSpPr/>
            <p:nvPr/>
          </p:nvSpPr>
          <p:spPr>
            <a:xfrm>
              <a:off x="0" y="0"/>
              <a:ext cx="4816592" cy="2709333"/>
            </a:xfrm>
            <a:custGeom>
              <a:rect b="b" l="l" r="r" t="t"/>
              <a:pathLst>
                <a:path extrusionOk="0"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381000">
              <a:solidFill>
                <a:srgbClr val="FFF5D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87" name="Google Shape;287;p13"/>
            <p:cNvSpPr txBox="1"/>
            <p:nvPr/>
          </p:nvSpPr>
          <p:spPr>
            <a:xfrm>
              <a:off x="0" y="-57150"/>
              <a:ext cx="4816593" cy="27664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8" name="Google Shape;288;p13"/>
          <p:cNvSpPr txBox="1"/>
          <p:nvPr/>
        </p:nvSpPr>
        <p:spPr>
          <a:xfrm>
            <a:off x="1028700" y="1371600"/>
            <a:ext cx="16230600" cy="10604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TICK THE EXPRESSIONS WITH LIKE TERMS</a:t>
            </a:r>
            <a:endParaRPr/>
          </a:p>
        </p:txBody>
      </p:sp>
      <p:grpSp>
        <p:nvGrpSpPr>
          <p:cNvPr id="289" name="Google Shape;289;p13"/>
          <p:cNvGrpSpPr/>
          <p:nvPr/>
        </p:nvGrpSpPr>
        <p:grpSpPr>
          <a:xfrm>
            <a:off x="3282370" y="3150348"/>
            <a:ext cx="5525195" cy="1604907"/>
            <a:chOff x="0" y="-57150"/>
            <a:chExt cx="1920896" cy="557964"/>
          </a:xfrm>
        </p:grpSpPr>
        <p:sp>
          <p:nvSpPr>
            <p:cNvPr id="290" name="Google Shape;290;p13"/>
            <p:cNvSpPr/>
            <p:nvPr/>
          </p:nvSpPr>
          <p:spPr>
            <a:xfrm>
              <a:off x="0" y="0"/>
              <a:ext cx="1920896" cy="500814"/>
            </a:xfrm>
            <a:custGeom>
              <a:rect b="b" l="l" r="r" t="t"/>
              <a:pathLst>
                <a:path extrusionOk="0" h="500814" w="1920896">
                  <a:moveTo>
                    <a:pt x="0" y="0"/>
                  </a:moveTo>
                  <a:lnTo>
                    <a:pt x="1920896" y="0"/>
                  </a:lnTo>
                  <a:lnTo>
                    <a:pt x="1920896" y="500814"/>
                  </a:lnTo>
                  <a:lnTo>
                    <a:pt x="0" y="500814"/>
                  </a:lnTo>
                  <a:close/>
                </a:path>
              </a:pathLst>
            </a:custGeom>
            <a:solidFill>
              <a:srgbClr val="F57AB5"/>
            </a:solidFill>
            <a:ln cap="sq" cmpd="sng" w="476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91" name="Google Shape;291;p13"/>
            <p:cNvSpPr txBox="1"/>
            <p:nvPr/>
          </p:nvSpPr>
          <p:spPr>
            <a:xfrm>
              <a:off x="0" y="-57150"/>
              <a:ext cx="1920896" cy="5579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2" name="Google Shape;292;p13"/>
          <p:cNvGrpSpPr/>
          <p:nvPr/>
        </p:nvGrpSpPr>
        <p:grpSpPr>
          <a:xfrm>
            <a:off x="3282370" y="5212745"/>
            <a:ext cx="5525195" cy="1604907"/>
            <a:chOff x="0" y="-57150"/>
            <a:chExt cx="1920896" cy="557964"/>
          </a:xfrm>
        </p:grpSpPr>
        <p:sp>
          <p:nvSpPr>
            <p:cNvPr id="293" name="Google Shape;293;p13"/>
            <p:cNvSpPr/>
            <p:nvPr/>
          </p:nvSpPr>
          <p:spPr>
            <a:xfrm>
              <a:off x="0" y="0"/>
              <a:ext cx="1920896" cy="500814"/>
            </a:xfrm>
            <a:custGeom>
              <a:rect b="b" l="l" r="r" t="t"/>
              <a:pathLst>
                <a:path extrusionOk="0" h="500814" w="1920896">
                  <a:moveTo>
                    <a:pt x="0" y="0"/>
                  </a:moveTo>
                  <a:lnTo>
                    <a:pt x="1920896" y="0"/>
                  </a:lnTo>
                  <a:lnTo>
                    <a:pt x="1920896" y="500814"/>
                  </a:lnTo>
                  <a:lnTo>
                    <a:pt x="0" y="500814"/>
                  </a:lnTo>
                  <a:close/>
                </a:path>
              </a:pathLst>
            </a:custGeom>
            <a:solidFill>
              <a:srgbClr val="F57AB5"/>
            </a:solidFill>
            <a:ln cap="sq" cmpd="sng" w="476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94" name="Google Shape;294;p13"/>
            <p:cNvSpPr txBox="1"/>
            <p:nvPr/>
          </p:nvSpPr>
          <p:spPr>
            <a:xfrm>
              <a:off x="0" y="-57150"/>
              <a:ext cx="1920896" cy="5579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5" name="Google Shape;295;p13"/>
          <p:cNvGrpSpPr/>
          <p:nvPr/>
        </p:nvGrpSpPr>
        <p:grpSpPr>
          <a:xfrm>
            <a:off x="3282370" y="7304695"/>
            <a:ext cx="5525195" cy="1604907"/>
            <a:chOff x="0" y="-57150"/>
            <a:chExt cx="1920896" cy="557964"/>
          </a:xfrm>
        </p:grpSpPr>
        <p:sp>
          <p:nvSpPr>
            <p:cNvPr id="296" name="Google Shape;296;p13"/>
            <p:cNvSpPr/>
            <p:nvPr/>
          </p:nvSpPr>
          <p:spPr>
            <a:xfrm>
              <a:off x="0" y="0"/>
              <a:ext cx="1920896" cy="500814"/>
            </a:xfrm>
            <a:custGeom>
              <a:rect b="b" l="l" r="r" t="t"/>
              <a:pathLst>
                <a:path extrusionOk="0" h="500814" w="1920896">
                  <a:moveTo>
                    <a:pt x="0" y="0"/>
                  </a:moveTo>
                  <a:lnTo>
                    <a:pt x="1920896" y="0"/>
                  </a:lnTo>
                  <a:lnTo>
                    <a:pt x="1920896" y="500814"/>
                  </a:lnTo>
                  <a:lnTo>
                    <a:pt x="0" y="500814"/>
                  </a:lnTo>
                  <a:close/>
                </a:path>
              </a:pathLst>
            </a:custGeom>
            <a:solidFill>
              <a:srgbClr val="F57AB5"/>
            </a:solidFill>
            <a:ln cap="sq" cmpd="sng" w="476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97" name="Google Shape;297;p13"/>
            <p:cNvSpPr txBox="1"/>
            <p:nvPr/>
          </p:nvSpPr>
          <p:spPr>
            <a:xfrm>
              <a:off x="0" y="-57150"/>
              <a:ext cx="1920896" cy="5579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8" name="Google Shape;298;p13"/>
          <p:cNvGrpSpPr/>
          <p:nvPr/>
        </p:nvGrpSpPr>
        <p:grpSpPr>
          <a:xfrm>
            <a:off x="9481241" y="3150348"/>
            <a:ext cx="5525195" cy="1604907"/>
            <a:chOff x="0" y="-57150"/>
            <a:chExt cx="1920896" cy="557964"/>
          </a:xfrm>
        </p:grpSpPr>
        <p:sp>
          <p:nvSpPr>
            <p:cNvPr id="299" name="Google Shape;299;p13"/>
            <p:cNvSpPr/>
            <p:nvPr/>
          </p:nvSpPr>
          <p:spPr>
            <a:xfrm>
              <a:off x="0" y="0"/>
              <a:ext cx="1920896" cy="500814"/>
            </a:xfrm>
            <a:custGeom>
              <a:rect b="b" l="l" r="r" t="t"/>
              <a:pathLst>
                <a:path extrusionOk="0" h="500814" w="1920896">
                  <a:moveTo>
                    <a:pt x="0" y="0"/>
                  </a:moveTo>
                  <a:lnTo>
                    <a:pt x="1920896" y="0"/>
                  </a:lnTo>
                  <a:lnTo>
                    <a:pt x="1920896" y="500814"/>
                  </a:lnTo>
                  <a:lnTo>
                    <a:pt x="0" y="500814"/>
                  </a:lnTo>
                  <a:close/>
                </a:path>
              </a:pathLst>
            </a:custGeom>
            <a:solidFill>
              <a:srgbClr val="F57AB5"/>
            </a:solidFill>
            <a:ln cap="sq" cmpd="sng" w="476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300" name="Google Shape;300;p13"/>
            <p:cNvSpPr txBox="1"/>
            <p:nvPr/>
          </p:nvSpPr>
          <p:spPr>
            <a:xfrm>
              <a:off x="0" y="-57150"/>
              <a:ext cx="1920896" cy="5579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1" name="Google Shape;301;p13"/>
          <p:cNvGrpSpPr/>
          <p:nvPr/>
        </p:nvGrpSpPr>
        <p:grpSpPr>
          <a:xfrm>
            <a:off x="9481241" y="5212745"/>
            <a:ext cx="5525195" cy="1604907"/>
            <a:chOff x="0" y="-57150"/>
            <a:chExt cx="1920896" cy="557964"/>
          </a:xfrm>
        </p:grpSpPr>
        <p:sp>
          <p:nvSpPr>
            <p:cNvPr id="302" name="Google Shape;302;p13"/>
            <p:cNvSpPr/>
            <p:nvPr/>
          </p:nvSpPr>
          <p:spPr>
            <a:xfrm>
              <a:off x="0" y="0"/>
              <a:ext cx="1920896" cy="500814"/>
            </a:xfrm>
            <a:custGeom>
              <a:rect b="b" l="l" r="r" t="t"/>
              <a:pathLst>
                <a:path extrusionOk="0" h="500814" w="1920896">
                  <a:moveTo>
                    <a:pt x="0" y="0"/>
                  </a:moveTo>
                  <a:lnTo>
                    <a:pt x="1920896" y="0"/>
                  </a:lnTo>
                  <a:lnTo>
                    <a:pt x="1920896" y="500814"/>
                  </a:lnTo>
                  <a:lnTo>
                    <a:pt x="0" y="500814"/>
                  </a:lnTo>
                  <a:close/>
                </a:path>
              </a:pathLst>
            </a:custGeom>
            <a:solidFill>
              <a:srgbClr val="F57AB5"/>
            </a:solidFill>
            <a:ln cap="sq" cmpd="sng" w="476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303" name="Google Shape;303;p13"/>
            <p:cNvSpPr txBox="1"/>
            <p:nvPr/>
          </p:nvSpPr>
          <p:spPr>
            <a:xfrm>
              <a:off x="0" y="-57150"/>
              <a:ext cx="1920896" cy="5579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4" name="Google Shape;304;p13"/>
          <p:cNvGrpSpPr/>
          <p:nvPr/>
        </p:nvGrpSpPr>
        <p:grpSpPr>
          <a:xfrm>
            <a:off x="9481241" y="7304695"/>
            <a:ext cx="5525195" cy="1604907"/>
            <a:chOff x="0" y="-57150"/>
            <a:chExt cx="1920896" cy="557964"/>
          </a:xfrm>
        </p:grpSpPr>
        <p:sp>
          <p:nvSpPr>
            <p:cNvPr id="305" name="Google Shape;305;p13"/>
            <p:cNvSpPr/>
            <p:nvPr/>
          </p:nvSpPr>
          <p:spPr>
            <a:xfrm>
              <a:off x="0" y="0"/>
              <a:ext cx="1920896" cy="500814"/>
            </a:xfrm>
            <a:custGeom>
              <a:rect b="b" l="l" r="r" t="t"/>
              <a:pathLst>
                <a:path extrusionOk="0" h="500814" w="1920896">
                  <a:moveTo>
                    <a:pt x="0" y="0"/>
                  </a:moveTo>
                  <a:lnTo>
                    <a:pt x="1920896" y="0"/>
                  </a:lnTo>
                  <a:lnTo>
                    <a:pt x="1920896" y="500814"/>
                  </a:lnTo>
                  <a:lnTo>
                    <a:pt x="0" y="500814"/>
                  </a:lnTo>
                  <a:close/>
                </a:path>
              </a:pathLst>
            </a:custGeom>
            <a:solidFill>
              <a:srgbClr val="F57AB5"/>
            </a:solidFill>
            <a:ln cap="sq" cmpd="sng" w="476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306" name="Google Shape;306;p13"/>
            <p:cNvSpPr txBox="1"/>
            <p:nvPr/>
          </p:nvSpPr>
          <p:spPr>
            <a:xfrm>
              <a:off x="0" y="-57150"/>
              <a:ext cx="1920896" cy="5579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7" name="Google Shape;307;p13"/>
          <p:cNvSpPr txBox="1"/>
          <p:nvPr/>
        </p:nvSpPr>
        <p:spPr>
          <a:xfrm>
            <a:off x="3480213" y="3653103"/>
            <a:ext cx="51294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99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4x + 5x</a:t>
            </a:r>
            <a:endParaRPr/>
          </a:p>
        </p:txBody>
      </p:sp>
      <p:sp>
        <p:nvSpPr>
          <p:cNvPr id="308" name="Google Shape;308;p13"/>
          <p:cNvSpPr txBox="1"/>
          <p:nvPr/>
        </p:nvSpPr>
        <p:spPr>
          <a:xfrm>
            <a:off x="3486175" y="5716053"/>
            <a:ext cx="51294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99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4x + 5y </a:t>
            </a:r>
            <a:endParaRPr/>
          </a:p>
        </p:txBody>
      </p:sp>
      <p:sp>
        <p:nvSpPr>
          <p:cNvPr id="309" name="Google Shape;309;p13"/>
          <p:cNvSpPr txBox="1"/>
          <p:nvPr/>
        </p:nvSpPr>
        <p:spPr>
          <a:xfrm>
            <a:off x="3480213" y="7811979"/>
            <a:ext cx="51294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99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4xy + 5y</a:t>
            </a:r>
            <a:endParaRPr/>
          </a:p>
        </p:txBody>
      </p:sp>
      <p:sp>
        <p:nvSpPr>
          <p:cNvPr id="310" name="Google Shape;310;p13"/>
          <p:cNvSpPr txBox="1"/>
          <p:nvPr/>
        </p:nvSpPr>
        <p:spPr>
          <a:xfrm>
            <a:off x="9685046" y="3653103"/>
            <a:ext cx="51294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99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4xy + 5xy</a:t>
            </a:r>
            <a:endParaRPr/>
          </a:p>
        </p:txBody>
      </p:sp>
      <p:sp>
        <p:nvSpPr>
          <p:cNvPr id="311" name="Google Shape;311;p13"/>
          <p:cNvSpPr txBox="1"/>
          <p:nvPr/>
        </p:nvSpPr>
        <p:spPr>
          <a:xfrm>
            <a:off x="9673123" y="5710253"/>
            <a:ext cx="51294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99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4x   + 5x</a:t>
            </a:r>
            <a:endParaRPr/>
          </a:p>
        </p:txBody>
      </p:sp>
      <p:sp>
        <p:nvSpPr>
          <p:cNvPr id="312" name="Google Shape;312;p13"/>
          <p:cNvSpPr txBox="1"/>
          <p:nvPr/>
        </p:nvSpPr>
        <p:spPr>
          <a:xfrm>
            <a:off x="9685046" y="7811979"/>
            <a:ext cx="51294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99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4y + 5y </a:t>
            </a:r>
            <a:endParaRPr/>
          </a:p>
        </p:txBody>
      </p:sp>
      <p:sp>
        <p:nvSpPr>
          <p:cNvPr id="313" name="Google Shape;313;p13"/>
          <p:cNvSpPr txBox="1"/>
          <p:nvPr/>
        </p:nvSpPr>
        <p:spPr>
          <a:xfrm>
            <a:off x="11901876" y="5613438"/>
            <a:ext cx="3360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2</a:t>
            </a:r>
            <a:endParaRPr/>
          </a:p>
        </p:txBody>
      </p:sp>
      <p:grpSp>
        <p:nvGrpSpPr>
          <p:cNvPr id="314" name="Google Shape;314;p13"/>
          <p:cNvGrpSpPr/>
          <p:nvPr/>
        </p:nvGrpSpPr>
        <p:grpSpPr>
          <a:xfrm>
            <a:off x="1543470" y="3150348"/>
            <a:ext cx="1405525" cy="1604907"/>
            <a:chOff x="0" y="-57150"/>
            <a:chExt cx="488647" cy="557964"/>
          </a:xfrm>
        </p:grpSpPr>
        <p:sp>
          <p:nvSpPr>
            <p:cNvPr id="315" name="Google Shape;315;p13"/>
            <p:cNvSpPr/>
            <p:nvPr/>
          </p:nvSpPr>
          <p:spPr>
            <a:xfrm>
              <a:off x="0" y="0"/>
              <a:ext cx="488647" cy="500814"/>
            </a:xfrm>
            <a:custGeom>
              <a:rect b="b" l="l" r="r" t="t"/>
              <a:pathLst>
                <a:path extrusionOk="0" h="500814" w="488647">
                  <a:moveTo>
                    <a:pt x="0" y="0"/>
                  </a:moveTo>
                  <a:lnTo>
                    <a:pt x="488647" y="0"/>
                  </a:lnTo>
                  <a:lnTo>
                    <a:pt x="488647" y="500814"/>
                  </a:lnTo>
                  <a:lnTo>
                    <a:pt x="0" y="500814"/>
                  </a:lnTo>
                  <a:close/>
                </a:path>
              </a:pathLst>
            </a:custGeom>
            <a:solidFill>
              <a:srgbClr val="FFF5DF"/>
            </a:solidFill>
            <a:ln cap="sq" cmpd="sng" w="476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316" name="Google Shape;316;p13"/>
            <p:cNvSpPr txBox="1"/>
            <p:nvPr/>
          </p:nvSpPr>
          <p:spPr>
            <a:xfrm>
              <a:off x="0" y="-57150"/>
              <a:ext cx="488647" cy="5579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7" name="Google Shape;317;p13"/>
          <p:cNvGrpSpPr/>
          <p:nvPr/>
        </p:nvGrpSpPr>
        <p:grpSpPr>
          <a:xfrm>
            <a:off x="1543470" y="5245047"/>
            <a:ext cx="1405525" cy="1604907"/>
            <a:chOff x="0" y="-57150"/>
            <a:chExt cx="488647" cy="557964"/>
          </a:xfrm>
        </p:grpSpPr>
        <p:sp>
          <p:nvSpPr>
            <p:cNvPr id="318" name="Google Shape;318;p13"/>
            <p:cNvSpPr/>
            <p:nvPr/>
          </p:nvSpPr>
          <p:spPr>
            <a:xfrm>
              <a:off x="0" y="0"/>
              <a:ext cx="488647" cy="500814"/>
            </a:xfrm>
            <a:custGeom>
              <a:rect b="b" l="l" r="r" t="t"/>
              <a:pathLst>
                <a:path extrusionOk="0" h="500814" w="488647">
                  <a:moveTo>
                    <a:pt x="0" y="0"/>
                  </a:moveTo>
                  <a:lnTo>
                    <a:pt x="488647" y="0"/>
                  </a:lnTo>
                  <a:lnTo>
                    <a:pt x="488647" y="500814"/>
                  </a:lnTo>
                  <a:lnTo>
                    <a:pt x="0" y="500814"/>
                  </a:lnTo>
                  <a:close/>
                </a:path>
              </a:pathLst>
            </a:custGeom>
            <a:solidFill>
              <a:srgbClr val="FFF5DF"/>
            </a:solidFill>
            <a:ln cap="sq" cmpd="sng" w="476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319" name="Google Shape;319;p13"/>
            <p:cNvSpPr txBox="1"/>
            <p:nvPr/>
          </p:nvSpPr>
          <p:spPr>
            <a:xfrm>
              <a:off x="0" y="-57150"/>
              <a:ext cx="488647" cy="5579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0" name="Google Shape;320;p13"/>
          <p:cNvGrpSpPr/>
          <p:nvPr/>
        </p:nvGrpSpPr>
        <p:grpSpPr>
          <a:xfrm>
            <a:off x="1543470" y="7304695"/>
            <a:ext cx="1405525" cy="1604907"/>
            <a:chOff x="0" y="-57150"/>
            <a:chExt cx="488647" cy="557964"/>
          </a:xfrm>
        </p:grpSpPr>
        <p:sp>
          <p:nvSpPr>
            <p:cNvPr id="321" name="Google Shape;321;p13"/>
            <p:cNvSpPr/>
            <p:nvPr/>
          </p:nvSpPr>
          <p:spPr>
            <a:xfrm>
              <a:off x="0" y="0"/>
              <a:ext cx="488647" cy="500814"/>
            </a:xfrm>
            <a:custGeom>
              <a:rect b="b" l="l" r="r" t="t"/>
              <a:pathLst>
                <a:path extrusionOk="0" h="500814" w="488647">
                  <a:moveTo>
                    <a:pt x="0" y="0"/>
                  </a:moveTo>
                  <a:lnTo>
                    <a:pt x="488647" y="0"/>
                  </a:lnTo>
                  <a:lnTo>
                    <a:pt x="488647" y="500814"/>
                  </a:lnTo>
                  <a:lnTo>
                    <a:pt x="0" y="500814"/>
                  </a:lnTo>
                  <a:close/>
                </a:path>
              </a:pathLst>
            </a:custGeom>
            <a:solidFill>
              <a:srgbClr val="FFF5DF"/>
            </a:solidFill>
            <a:ln cap="sq" cmpd="sng" w="476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322" name="Google Shape;322;p13"/>
            <p:cNvSpPr txBox="1"/>
            <p:nvPr/>
          </p:nvSpPr>
          <p:spPr>
            <a:xfrm>
              <a:off x="0" y="-57150"/>
              <a:ext cx="488647" cy="5579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3" name="Google Shape;323;p13"/>
          <p:cNvGrpSpPr/>
          <p:nvPr/>
        </p:nvGrpSpPr>
        <p:grpSpPr>
          <a:xfrm>
            <a:off x="15339811" y="3136133"/>
            <a:ext cx="1405525" cy="1604907"/>
            <a:chOff x="0" y="-57150"/>
            <a:chExt cx="488647" cy="557964"/>
          </a:xfrm>
        </p:grpSpPr>
        <p:sp>
          <p:nvSpPr>
            <p:cNvPr id="324" name="Google Shape;324;p13"/>
            <p:cNvSpPr/>
            <p:nvPr/>
          </p:nvSpPr>
          <p:spPr>
            <a:xfrm>
              <a:off x="0" y="0"/>
              <a:ext cx="488647" cy="500814"/>
            </a:xfrm>
            <a:custGeom>
              <a:rect b="b" l="l" r="r" t="t"/>
              <a:pathLst>
                <a:path extrusionOk="0" h="500814" w="488647">
                  <a:moveTo>
                    <a:pt x="0" y="0"/>
                  </a:moveTo>
                  <a:lnTo>
                    <a:pt x="488647" y="0"/>
                  </a:lnTo>
                  <a:lnTo>
                    <a:pt x="488647" y="500814"/>
                  </a:lnTo>
                  <a:lnTo>
                    <a:pt x="0" y="500814"/>
                  </a:lnTo>
                  <a:close/>
                </a:path>
              </a:pathLst>
            </a:custGeom>
            <a:solidFill>
              <a:srgbClr val="FFF5DF"/>
            </a:solidFill>
            <a:ln cap="sq" cmpd="sng" w="476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325" name="Google Shape;325;p13"/>
            <p:cNvSpPr txBox="1"/>
            <p:nvPr/>
          </p:nvSpPr>
          <p:spPr>
            <a:xfrm>
              <a:off x="0" y="-57150"/>
              <a:ext cx="488647" cy="5579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6" name="Google Shape;326;p13"/>
          <p:cNvGrpSpPr/>
          <p:nvPr/>
        </p:nvGrpSpPr>
        <p:grpSpPr>
          <a:xfrm>
            <a:off x="15339811" y="5193283"/>
            <a:ext cx="1405525" cy="1604907"/>
            <a:chOff x="0" y="-57150"/>
            <a:chExt cx="488647" cy="557964"/>
          </a:xfrm>
        </p:grpSpPr>
        <p:sp>
          <p:nvSpPr>
            <p:cNvPr id="327" name="Google Shape;327;p13"/>
            <p:cNvSpPr/>
            <p:nvPr/>
          </p:nvSpPr>
          <p:spPr>
            <a:xfrm>
              <a:off x="0" y="0"/>
              <a:ext cx="488647" cy="500814"/>
            </a:xfrm>
            <a:custGeom>
              <a:rect b="b" l="l" r="r" t="t"/>
              <a:pathLst>
                <a:path extrusionOk="0" h="500814" w="488647">
                  <a:moveTo>
                    <a:pt x="0" y="0"/>
                  </a:moveTo>
                  <a:lnTo>
                    <a:pt x="488647" y="0"/>
                  </a:lnTo>
                  <a:lnTo>
                    <a:pt x="488647" y="500814"/>
                  </a:lnTo>
                  <a:lnTo>
                    <a:pt x="0" y="500814"/>
                  </a:lnTo>
                  <a:close/>
                </a:path>
              </a:pathLst>
            </a:custGeom>
            <a:solidFill>
              <a:srgbClr val="FFF5DF"/>
            </a:solidFill>
            <a:ln cap="sq" cmpd="sng" w="476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328" name="Google Shape;328;p13"/>
            <p:cNvSpPr txBox="1"/>
            <p:nvPr/>
          </p:nvSpPr>
          <p:spPr>
            <a:xfrm>
              <a:off x="0" y="-57150"/>
              <a:ext cx="488647" cy="5579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9" name="Google Shape;329;p13"/>
          <p:cNvGrpSpPr/>
          <p:nvPr/>
        </p:nvGrpSpPr>
        <p:grpSpPr>
          <a:xfrm>
            <a:off x="15339811" y="7286608"/>
            <a:ext cx="1405525" cy="1604907"/>
            <a:chOff x="0" y="-57150"/>
            <a:chExt cx="488647" cy="557964"/>
          </a:xfrm>
        </p:grpSpPr>
        <p:sp>
          <p:nvSpPr>
            <p:cNvPr id="330" name="Google Shape;330;p13"/>
            <p:cNvSpPr/>
            <p:nvPr/>
          </p:nvSpPr>
          <p:spPr>
            <a:xfrm>
              <a:off x="0" y="0"/>
              <a:ext cx="488647" cy="500814"/>
            </a:xfrm>
            <a:custGeom>
              <a:rect b="b" l="l" r="r" t="t"/>
              <a:pathLst>
                <a:path extrusionOk="0" h="500814" w="488647">
                  <a:moveTo>
                    <a:pt x="0" y="0"/>
                  </a:moveTo>
                  <a:lnTo>
                    <a:pt x="488647" y="0"/>
                  </a:lnTo>
                  <a:lnTo>
                    <a:pt x="488647" y="500814"/>
                  </a:lnTo>
                  <a:lnTo>
                    <a:pt x="0" y="500814"/>
                  </a:lnTo>
                  <a:close/>
                </a:path>
              </a:pathLst>
            </a:custGeom>
            <a:solidFill>
              <a:srgbClr val="FFF5DF"/>
            </a:solidFill>
            <a:ln cap="sq" cmpd="sng" w="476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331" name="Google Shape;331;p13"/>
            <p:cNvSpPr txBox="1"/>
            <p:nvPr/>
          </p:nvSpPr>
          <p:spPr>
            <a:xfrm>
              <a:off x="0" y="-57150"/>
              <a:ext cx="488647" cy="5579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32" name="Google Shape;33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7625" y="3109246"/>
            <a:ext cx="1405550" cy="1443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80125" y="2978959"/>
            <a:ext cx="1405550" cy="1443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80125" y="7137846"/>
            <a:ext cx="1405550" cy="14435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BA34C"/>
        </a:solidFill>
      </p:bgPr>
    </p:bg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9" name="Google Shape;339;p14"/>
          <p:cNvGrpSpPr/>
          <p:nvPr/>
        </p:nvGrpSpPr>
        <p:grpSpPr>
          <a:xfrm>
            <a:off x="9304403" y="-164384"/>
            <a:ext cx="8983597" cy="10621061"/>
            <a:chOff x="0" y="-57150"/>
            <a:chExt cx="3123248" cy="3692531"/>
          </a:xfrm>
        </p:grpSpPr>
        <p:sp>
          <p:nvSpPr>
            <p:cNvPr id="340" name="Google Shape;340;p14"/>
            <p:cNvSpPr/>
            <p:nvPr/>
          </p:nvSpPr>
          <p:spPr>
            <a:xfrm>
              <a:off x="0" y="0"/>
              <a:ext cx="3123248" cy="3635381"/>
            </a:xfrm>
            <a:custGeom>
              <a:rect b="b" l="l" r="r" t="t"/>
              <a:pathLst>
                <a:path extrusionOk="0" h="3635381" w="3123248">
                  <a:moveTo>
                    <a:pt x="0" y="0"/>
                  </a:moveTo>
                  <a:lnTo>
                    <a:pt x="3123248" y="0"/>
                  </a:lnTo>
                  <a:lnTo>
                    <a:pt x="3123248" y="3635381"/>
                  </a:lnTo>
                  <a:lnTo>
                    <a:pt x="0" y="3635381"/>
                  </a:lnTo>
                  <a:close/>
                </a:path>
              </a:pathLst>
            </a:custGeom>
            <a:solidFill>
              <a:srgbClr val="FFDE59"/>
            </a:solidFill>
            <a:ln>
              <a:noFill/>
            </a:ln>
          </p:spPr>
        </p:sp>
        <p:sp>
          <p:nvSpPr>
            <p:cNvPr id="341" name="Google Shape;341;p14"/>
            <p:cNvSpPr txBox="1"/>
            <p:nvPr/>
          </p:nvSpPr>
          <p:spPr>
            <a:xfrm>
              <a:off x="0" y="-57150"/>
              <a:ext cx="3123248" cy="36925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2" name="Google Shape;342;p14"/>
          <p:cNvGrpSpPr/>
          <p:nvPr/>
        </p:nvGrpSpPr>
        <p:grpSpPr>
          <a:xfrm>
            <a:off x="0" y="-216991"/>
            <a:ext cx="18288000" cy="10503991"/>
            <a:chOff x="0" y="-57150"/>
            <a:chExt cx="4816593" cy="2766483"/>
          </a:xfrm>
        </p:grpSpPr>
        <p:sp>
          <p:nvSpPr>
            <p:cNvPr id="343" name="Google Shape;343;p14"/>
            <p:cNvSpPr/>
            <p:nvPr/>
          </p:nvSpPr>
          <p:spPr>
            <a:xfrm>
              <a:off x="0" y="0"/>
              <a:ext cx="4816592" cy="2709333"/>
            </a:xfrm>
            <a:custGeom>
              <a:rect b="b" l="l" r="r" t="t"/>
              <a:pathLst>
                <a:path extrusionOk="0"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381000">
              <a:solidFill>
                <a:srgbClr val="FFF5D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344" name="Google Shape;344;p14"/>
            <p:cNvSpPr txBox="1"/>
            <p:nvPr/>
          </p:nvSpPr>
          <p:spPr>
            <a:xfrm>
              <a:off x="0" y="-57150"/>
              <a:ext cx="4816593" cy="27664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5" name="Google Shape;345;p14"/>
          <p:cNvSpPr/>
          <p:nvPr/>
        </p:nvSpPr>
        <p:spPr>
          <a:xfrm>
            <a:off x="10412203" y="4264495"/>
            <a:ext cx="1113591" cy="1113591"/>
          </a:xfrm>
          <a:custGeom>
            <a:rect b="b" l="l" r="r" t="t"/>
            <a:pathLst>
              <a:path extrusionOk="0" h="6350000" w="635000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rgbClr val="53763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14"/>
          <p:cNvSpPr/>
          <p:nvPr/>
        </p:nvSpPr>
        <p:spPr>
          <a:xfrm>
            <a:off x="10412203" y="1456194"/>
            <a:ext cx="1113591" cy="1113591"/>
          </a:xfrm>
          <a:custGeom>
            <a:rect b="b" l="l" r="r" t="t"/>
            <a:pathLst>
              <a:path extrusionOk="0" h="6350000" w="635000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rgbClr val="53763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14"/>
          <p:cNvSpPr/>
          <p:nvPr/>
        </p:nvSpPr>
        <p:spPr>
          <a:xfrm>
            <a:off x="10412203" y="6831916"/>
            <a:ext cx="1113591" cy="1113591"/>
          </a:xfrm>
          <a:custGeom>
            <a:rect b="b" l="l" r="r" t="t"/>
            <a:pathLst>
              <a:path extrusionOk="0" h="6350000" w="635000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rgbClr val="53763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48" name="Google Shape;348;p14"/>
          <p:cNvGrpSpPr/>
          <p:nvPr/>
        </p:nvGrpSpPr>
        <p:grpSpPr>
          <a:xfrm>
            <a:off x="991514" y="806327"/>
            <a:ext cx="7712814" cy="2664497"/>
            <a:chOff x="0" y="-57150"/>
            <a:chExt cx="2681446" cy="926342"/>
          </a:xfrm>
        </p:grpSpPr>
        <p:sp>
          <p:nvSpPr>
            <p:cNvPr id="349" name="Google Shape;349;p14"/>
            <p:cNvSpPr/>
            <p:nvPr/>
          </p:nvSpPr>
          <p:spPr>
            <a:xfrm>
              <a:off x="0" y="0"/>
              <a:ext cx="2681446" cy="869192"/>
            </a:xfrm>
            <a:custGeom>
              <a:rect b="b" l="l" r="r" t="t"/>
              <a:pathLst>
                <a:path extrusionOk="0" h="869192" w="2681446">
                  <a:moveTo>
                    <a:pt x="0" y="0"/>
                  </a:moveTo>
                  <a:lnTo>
                    <a:pt x="2681446" y="0"/>
                  </a:lnTo>
                  <a:lnTo>
                    <a:pt x="2681446" y="869192"/>
                  </a:lnTo>
                  <a:lnTo>
                    <a:pt x="0" y="869192"/>
                  </a:lnTo>
                  <a:close/>
                </a:path>
              </a:pathLst>
            </a:custGeom>
            <a:solidFill>
              <a:srgbClr val="FFDE59"/>
            </a:solidFill>
            <a:ln cap="sq" cmpd="sng" w="476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350" name="Google Shape;350;p14"/>
            <p:cNvSpPr txBox="1"/>
            <p:nvPr/>
          </p:nvSpPr>
          <p:spPr>
            <a:xfrm>
              <a:off x="0" y="-57150"/>
              <a:ext cx="2681446" cy="9263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1" name="Google Shape;351;p14"/>
          <p:cNvGrpSpPr/>
          <p:nvPr/>
        </p:nvGrpSpPr>
        <p:grpSpPr>
          <a:xfrm>
            <a:off x="991514" y="3671070"/>
            <a:ext cx="7712814" cy="5587230"/>
            <a:chOff x="0" y="-57150"/>
            <a:chExt cx="2681446" cy="1942463"/>
          </a:xfrm>
        </p:grpSpPr>
        <p:sp>
          <p:nvSpPr>
            <p:cNvPr id="352" name="Google Shape;352;p14"/>
            <p:cNvSpPr/>
            <p:nvPr/>
          </p:nvSpPr>
          <p:spPr>
            <a:xfrm>
              <a:off x="0" y="0"/>
              <a:ext cx="2681446" cy="1885313"/>
            </a:xfrm>
            <a:custGeom>
              <a:rect b="b" l="l" r="r" t="t"/>
              <a:pathLst>
                <a:path extrusionOk="0" h="1885313" w="2681446">
                  <a:moveTo>
                    <a:pt x="0" y="0"/>
                  </a:moveTo>
                  <a:lnTo>
                    <a:pt x="2681446" y="0"/>
                  </a:lnTo>
                  <a:lnTo>
                    <a:pt x="2681446" y="1885313"/>
                  </a:lnTo>
                  <a:lnTo>
                    <a:pt x="0" y="1885313"/>
                  </a:lnTo>
                  <a:close/>
                </a:path>
              </a:pathLst>
            </a:custGeom>
            <a:solidFill>
              <a:srgbClr val="F6FF9D"/>
            </a:solidFill>
            <a:ln cap="sq" cmpd="sng" w="476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353" name="Google Shape;353;p14"/>
            <p:cNvSpPr txBox="1"/>
            <p:nvPr/>
          </p:nvSpPr>
          <p:spPr>
            <a:xfrm>
              <a:off x="0" y="-57150"/>
              <a:ext cx="2681446" cy="19424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4" name="Google Shape;354;p14"/>
          <p:cNvSpPr/>
          <p:nvPr/>
        </p:nvSpPr>
        <p:spPr>
          <a:xfrm>
            <a:off x="991514" y="7750434"/>
            <a:ext cx="4167469" cy="1507866"/>
          </a:xfrm>
          <a:custGeom>
            <a:rect b="b" l="l" r="r" t="t"/>
            <a:pathLst>
              <a:path extrusionOk="0" h="1507866" w="4167469">
                <a:moveTo>
                  <a:pt x="0" y="0"/>
                </a:moveTo>
                <a:lnTo>
                  <a:pt x="4167469" y="0"/>
                </a:lnTo>
                <a:lnTo>
                  <a:pt x="4167469" y="1507866"/>
                </a:lnTo>
                <a:lnTo>
                  <a:pt x="0" y="15078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5" name="Google Shape;355;p14"/>
          <p:cNvSpPr txBox="1"/>
          <p:nvPr/>
        </p:nvSpPr>
        <p:spPr>
          <a:xfrm>
            <a:off x="10617314" y="4377919"/>
            <a:ext cx="703500" cy="8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304" u="none" cap="none" strike="noStrike">
                <a:solidFill>
                  <a:srgbClr val="FFFFFF"/>
                </a:solidFill>
                <a:latin typeface="Poppins Black"/>
                <a:ea typeface="Poppins Black"/>
                <a:cs typeface="Poppins Black"/>
                <a:sym typeface="Poppins Black"/>
              </a:rPr>
              <a:t>2</a:t>
            </a:r>
            <a:endParaRPr/>
          </a:p>
        </p:txBody>
      </p:sp>
      <p:sp>
        <p:nvSpPr>
          <p:cNvPr id="356" name="Google Shape;356;p14"/>
          <p:cNvSpPr txBox="1"/>
          <p:nvPr/>
        </p:nvSpPr>
        <p:spPr>
          <a:xfrm>
            <a:off x="10617314" y="1569618"/>
            <a:ext cx="703500" cy="8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304" u="none" cap="none" strike="noStrike">
                <a:solidFill>
                  <a:srgbClr val="FFFFFF"/>
                </a:solidFill>
                <a:latin typeface="Poppins Black"/>
                <a:ea typeface="Poppins Black"/>
                <a:cs typeface="Poppins Black"/>
                <a:sym typeface="Poppins Black"/>
              </a:rPr>
              <a:t>1</a:t>
            </a:r>
            <a:endParaRPr/>
          </a:p>
        </p:txBody>
      </p:sp>
      <p:sp>
        <p:nvSpPr>
          <p:cNvPr id="357" name="Google Shape;357;p14"/>
          <p:cNvSpPr txBox="1"/>
          <p:nvPr/>
        </p:nvSpPr>
        <p:spPr>
          <a:xfrm>
            <a:off x="10617314" y="6945340"/>
            <a:ext cx="703500" cy="8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304" u="none" cap="none" strike="noStrike">
                <a:solidFill>
                  <a:srgbClr val="FFFFFF"/>
                </a:solidFill>
                <a:latin typeface="Poppins Black"/>
                <a:ea typeface="Poppins Black"/>
                <a:cs typeface="Poppins Black"/>
                <a:sym typeface="Poppins Black"/>
              </a:rPr>
              <a:t>3</a:t>
            </a:r>
            <a:endParaRPr/>
          </a:p>
        </p:txBody>
      </p:sp>
      <p:sp>
        <p:nvSpPr>
          <p:cNvPr id="358" name="Google Shape;358;p14"/>
          <p:cNvSpPr txBox="1"/>
          <p:nvPr/>
        </p:nvSpPr>
        <p:spPr>
          <a:xfrm>
            <a:off x="11924488" y="1601386"/>
            <a:ext cx="5255711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Identify like terms</a:t>
            </a:r>
            <a:endParaRPr/>
          </a:p>
        </p:txBody>
      </p:sp>
      <p:sp>
        <p:nvSpPr>
          <p:cNvPr id="359" name="Google Shape;359;p14"/>
          <p:cNvSpPr txBox="1"/>
          <p:nvPr/>
        </p:nvSpPr>
        <p:spPr>
          <a:xfrm>
            <a:off x="11924488" y="4450511"/>
            <a:ext cx="5255711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Group like terms</a:t>
            </a:r>
            <a:endParaRPr/>
          </a:p>
        </p:txBody>
      </p:sp>
      <p:sp>
        <p:nvSpPr>
          <p:cNvPr id="360" name="Google Shape;360;p14"/>
          <p:cNvSpPr txBox="1"/>
          <p:nvPr/>
        </p:nvSpPr>
        <p:spPr>
          <a:xfrm>
            <a:off x="11924488" y="7017932"/>
            <a:ext cx="5255711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Combine like terms</a:t>
            </a:r>
            <a:endParaRPr/>
          </a:p>
        </p:txBody>
      </p:sp>
      <p:sp>
        <p:nvSpPr>
          <p:cNvPr id="361" name="Google Shape;361;p14"/>
          <p:cNvSpPr txBox="1"/>
          <p:nvPr/>
        </p:nvSpPr>
        <p:spPr>
          <a:xfrm>
            <a:off x="11924488" y="2695541"/>
            <a:ext cx="4556488" cy="717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99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7x + 4y - 3x + 2y</a:t>
            </a:r>
            <a:endParaRPr/>
          </a:p>
        </p:txBody>
      </p:sp>
      <p:sp>
        <p:nvSpPr>
          <p:cNvPr id="362" name="Google Shape;362;p14"/>
          <p:cNvSpPr txBox="1"/>
          <p:nvPr/>
        </p:nvSpPr>
        <p:spPr>
          <a:xfrm>
            <a:off x="11924488" y="5534146"/>
            <a:ext cx="4556488" cy="717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99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7x - 3x + 4y + 2y </a:t>
            </a:r>
            <a:endParaRPr/>
          </a:p>
        </p:txBody>
      </p:sp>
      <p:sp>
        <p:nvSpPr>
          <p:cNvPr id="363" name="Google Shape;363;p14"/>
          <p:cNvSpPr txBox="1"/>
          <p:nvPr/>
        </p:nvSpPr>
        <p:spPr>
          <a:xfrm>
            <a:off x="11924488" y="8104537"/>
            <a:ext cx="4556488" cy="717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99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4x + 6y</a:t>
            </a:r>
            <a:endParaRPr/>
          </a:p>
        </p:txBody>
      </p:sp>
      <p:sp>
        <p:nvSpPr>
          <p:cNvPr id="364" name="Google Shape;364;p14"/>
          <p:cNvSpPr txBox="1"/>
          <p:nvPr/>
        </p:nvSpPr>
        <p:spPr>
          <a:xfrm>
            <a:off x="1836586" y="1549684"/>
            <a:ext cx="6022671" cy="15802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966" u="none" cap="none" strike="noStrike">
                <a:solidFill>
                  <a:srgbClr val="F55D98"/>
                </a:solidFill>
                <a:latin typeface="Anton"/>
                <a:ea typeface="Anton"/>
                <a:cs typeface="Anton"/>
                <a:sym typeface="Anton"/>
              </a:rPr>
              <a:t>EXAMPLE</a:t>
            </a:r>
            <a:endParaRPr/>
          </a:p>
        </p:txBody>
      </p:sp>
      <p:sp>
        <p:nvSpPr>
          <p:cNvPr id="365" name="Google Shape;365;p14"/>
          <p:cNvSpPr txBox="1"/>
          <p:nvPr/>
        </p:nvSpPr>
        <p:spPr>
          <a:xfrm>
            <a:off x="991514" y="5622241"/>
            <a:ext cx="7712814" cy="1095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7x + 4y - 3x + 2y</a:t>
            </a:r>
            <a:endParaRPr/>
          </a:p>
        </p:txBody>
      </p:sp>
      <p:sp>
        <p:nvSpPr>
          <p:cNvPr id="366" name="Google Shape;366;p14"/>
          <p:cNvSpPr/>
          <p:nvPr/>
        </p:nvSpPr>
        <p:spPr>
          <a:xfrm>
            <a:off x="4536858" y="7750434"/>
            <a:ext cx="4167469" cy="1507866"/>
          </a:xfrm>
          <a:custGeom>
            <a:rect b="b" l="l" r="r" t="t"/>
            <a:pathLst>
              <a:path extrusionOk="0" h="1507866" w="4167469">
                <a:moveTo>
                  <a:pt x="0" y="0"/>
                </a:moveTo>
                <a:lnTo>
                  <a:pt x="4167470" y="0"/>
                </a:lnTo>
                <a:lnTo>
                  <a:pt x="4167470" y="1507866"/>
                </a:lnTo>
                <a:lnTo>
                  <a:pt x="0" y="15078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  <p:transition>
    <p:push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7AB5"/>
        </a:solidFill>
      </p:bgPr>
    </p:bg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1" name="Google Shape;371;p15"/>
          <p:cNvGrpSpPr/>
          <p:nvPr/>
        </p:nvGrpSpPr>
        <p:grpSpPr>
          <a:xfrm>
            <a:off x="0" y="-216991"/>
            <a:ext cx="18288000" cy="10503991"/>
            <a:chOff x="0" y="-57150"/>
            <a:chExt cx="4816593" cy="2766483"/>
          </a:xfrm>
        </p:grpSpPr>
        <p:sp>
          <p:nvSpPr>
            <p:cNvPr id="372" name="Google Shape;372;p15"/>
            <p:cNvSpPr/>
            <p:nvPr/>
          </p:nvSpPr>
          <p:spPr>
            <a:xfrm>
              <a:off x="0" y="0"/>
              <a:ext cx="4816592" cy="2709333"/>
            </a:xfrm>
            <a:custGeom>
              <a:rect b="b" l="l" r="r" t="t"/>
              <a:pathLst>
                <a:path extrusionOk="0"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381000">
              <a:solidFill>
                <a:srgbClr val="FFF5D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373" name="Google Shape;373;p15"/>
            <p:cNvSpPr txBox="1"/>
            <p:nvPr/>
          </p:nvSpPr>
          <p:spPr>
            <a:xfrm>
              <a:off x="0" y="-57150"/>
              <a:ext cx="4816593" cy="27664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4" name="Google Shape;374;p15"/>
          <p:cNvGrpSpPr/>
          <p:nvPr/>
        </p:nvGrpSpPr>
        <p:grpSpPr>
          <a:xfrm>
            <a:off x="1786773" y="3786800"/>
            <a:ext cx="6649632" cy="1604907"/>
            <a:chOff x="0" y="-57150"/>
            <a:chExt cx="2311819" cy="557964"/>
          </a:xfrm>
        </p:grpSpPr>
        <p:sp>
          <p:nvSpPr>
            <p:cNvPr id="375" name="Google Shape;375;p15"/>
            <p:cNvSpPr/>
            <p:nvPr/>
          </p:nvSpPr>
          <p:spPr>
            <a:xfrm>
              <a:off x="0" y="0"/>
              <a:ext cx="2311819" cy="500814"/>
            </a:xfrm>
            <a:custGeom>
              <a:rect b="b" l="l" r="r" t="t"/>
              <a:pathLst>
                <a:path extrusionOk="0" h="500814" w="2311819">
                  <a:moveTo>
                    <a:pt x="0" y="0"/>
                  </a:moveTo>
                  <a:lnTo>
                    <a:pt x="2311819" y="0"/>
                  </a:lnTo>
                  <a:lnTo>
                    <a:pt x="2311819" y="500814"/>
                  </a:lnTo>
                  <a:lnTo>
                    <a:pt x="0" y="500814"/>
                  </a:lnTo>
                  <a:close/>
                </a:path>
              </a:pathLst>
            </a:custGeom>
            <a:solidFill>
              <a:srgbClr val="F6FF9D"/>
            </a:solidFill>
            <a:ln cap="sq" cmpd="sng" w="476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376" name="Google Shape;376;p15"/>
            <p:cNvSpPr txBox="1"/>
            <p:nvPr/>
          </p:nvSpPr>
          <p:spPr>
            <a:xfrm>
              <a:off x="0" y="-57150"/>
              <a:ext cx="2311819" cy="5579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7" name="Google Shape;377;p15"/>
          <p:cNvGrpSpPr/>
          <p:nvPr/>
        </p:nvGrpSpPr>
        <p:grpSpPr>
          <a:xfrm>
            <a:off x="1786773" y="5598967"/>
            <a:ext cx="6649632" cy="1604907"/>
            <a:chOff x="0" y="-57150"/>
            <a:chExt cx="2311819" cy="557964"/>
          </a:xfrm>
        </p:grpSpPr>
        <p:sp>
          <p:nvSpPr>
            <p:cNvPr id="378" name="Google Shape;378;p15"/>
            <p:cNvSpPr/>
            <p:nvPr/>
          </p:nvSpPr>
          <p:spPr>
            <a:xfrm>
              <a:off x="0" y="0"/>
              <a:ext cx="2311819" cy="500814"/>
            </a:xfrm>
            <a:custGeom>
              <a:rect b="b" l="l" r="r" t="t"/>
              <a:pathLst>
                <a:path extrusionOk="0" h="500814" w="2311819">
                  <a:moveTo>
                    <a:pt x="0" y="0"/>
                  </a:moveTo>
                  <a:lnTo>
                    <a:pt x="2311819" y="0"/>
                  </a:lnTo>
                  <a:lnTo>
                    <a:pt x="2311819" y="500814"/>
                  </a:lnTo>
                  <a:lnTo>
                    <a:pt x="0" y="500814"/>
                  </a:lnTo>
                  <a:close/>
                </a:path>
              </a:pathLst>
            </a:custGeom>
            <a:solidFill>
              <a:srgbClr val="F6FF9D"/>
            </a:solidFill>
            <a:ln cap="sq" cmpd="sng" w="476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379" name="Google Shape;379;p15"/>
            <p:cNvSpPr txBox="1"/>
            <p:nvPr/>
          </p:nvSpPr>
          <p:spPr>
            <a:xfrm>
              <a:off x="0" y="-57150"/>
              <a:ext cx="2311819" cy="5579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0" name="Google Shape;380;p15"/>
          <p:cNvGrpSpPr/>
          <p:nvPr/>
        </p:nvGrpSpPr>
        <p:grpSpPr>
          <a:xfrm>
            <a:off x="1786773" y="7462893"/>
            <a:ext cx="6649632" cy="1604907"/>
            <a:chOff x="0" y="-57150"/>
            <a:chExt cx="2311819" cy="557964"/>
          </a:xfrm>
        </p:grpSpPr>
        <p:sp>
          <p:nvSpPr>
            <p:cNvPr id="381" name="Google Shape;381;p15"/>
            <p:cNvSpPr/>
            <p:nvPr/>
          </p:nvSpPr>
          <p:spPr>
            <a:xfrm>
              <a:off x="0" y="0"/>
              <a:ext cx="2311819" cy="500814"/>
            </a:xfrm>
            <a:custGeom>
              <a:rect b="b" l="l" r="r" t="t"/>
              <a:pathLst>
                <a:path extrusionOk="0" h="500814" w="2311819">
                  <a:moveTo>
                    <a:pt x="0" y="0"/>
                  </a:moveTo>
                  <a:lnTo>
                    <a:pt x="2311819" y="0"/>
                  </a:lnTo>
                  <a:lnTo>
                    <a:pt x="2311819" y="500814"/>
                  </a:lnTo>
                  <a:lnTo>
                    <a:pt x="0" y="500814"/>
                  </a:lnTo>
                  <a:close/>
                </a:path>
              </a:pathLst>
            </a:custGeom>
            <a:solidFill>
              <a:srgbClr val="F6FF9D"/>
            </a:solidFill>
            <a:ln cap="sq" cmpd="sng" w="476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382" name="Google Shape;382;p15"/>
            <p:cNvSpPr txBox="1"/>
            <p:nvPr/>
          </p:nvSpPr>
          <p:spPr>
            <a:xfrm>
              <a:off x="0" y="-57150"/>
              <a:ext cx="2311819" cy="5579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3" name="Google Shape;383;p15"/>
          <p:cNvGrpSpPr/>
          <p:nvPr/>
        </p:nvGrpSpPr>
        <p:grpSpPr>
          <a:xfrm>
            <a:off x="9851595" y="3786800"/>
            <a:ext cx="6649632" cy="1604907"/>
            <a:chOff x="0" y="-57150"/>
            <a:chExt cx="2311819" cy="557964"/>
          </a:xfrm>
        </p:grpSpPr>
        <p:sp>
          <p:nvSpPr>
            <p:cNvPr id="384" name="Google Shape;384;p15"/>
            <p:cNvSpPr/>
            <p:nvPr/>
          </p:nvSpPr>
          <p:spPr>
            <a:xfrm>
              <a:off x="0" y="0"/>
              <a:ext cx="2311819" cy="500814"/>
            </a:xfrm>
            <a:custGeom>
              <a:rect b="b" l="l" r="r" t="t"/>
              <a:pathLst>
                <a:path extrusionOk="0" h="500814" w="2311819">
                  <a:moveTo>
                    <a:pt x="0" y="0"/>
                  </a:moveTo>
                  <a:lnTo>
                    <a:pt x="2311819" y="0"/>
                  </a:lnTo>
                  <a:lnTo>
                    <a:pt x="2311819" y="500814"/>
                  </a:lnTo>
                  <a:lnTo>
                    <a:pt x="0" y="500814"/>
                  </a:lnTo>
                  <a:close/>
                </a:path>
              </a:pathLst>
            </a:custGeom>
            <a:solidFill>
              <a:srgbClr val="F6FF9D"/>
            </a:solidFill>
            <a:ln cap="sq" cmpd="sng" w="476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385" name="Google Shape;385;p15"/>
            <p:cNvSpPr txBox="1"/>
            <p:nvPr/>
          </p:nvSpPr>
          <p:spPr>
            <a:xfrm>
              <a:off x="0" y="-57150"/>
              <a:ext cx="2311819" cy="5579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6" name="Google Shape;386;p15"/>
          <p:cNvGrpSpPr/>
          <p:nvPr/>
        </p:nvGrpSpPr>
        <p:grpSpPr>
          <a:xfrm>
            <a:off x="9851595" y="5598967"/>
            <a:ext cx="6649632" cy="1604907"/>
            <a:chOff x="0" y="-57150"/>
            <a:chExt cx="2311819" cy="557964"/>
          </a:xfrm>
        </p:grpSpPr>
        <p:sp>
          <p:nvSpPr>
            <p:cNvPr id="387" name="Google Shape;387;p15"/>
            <p:cNvSpPr/>
            <p:nvPr/>
          </p:nvSpPr>
          <p:spPr>
            <a:xfrm>
              <a:off x="0" y="0"/>
              <a:ext cx="2311819" cy="500814"/>
            </a:xfrm>
            <a:custGeom>
              <a:rect b="b" l="l" r="r" t="t"/>
              <a:pathLst>
                <a:path extrusionOk="0" h="500814" w="2311819">
                  <a:moveTo>
                    <a:pt x="0" y="0"/>
                  </a:moveTo>
                  <a:lnTo>
                    <a:pt x="2311819" y="0"/>
                  </a:lnTo>
                  <a:lnTo>
                    <a:pt x="2311819" y="500814"/>
                  </a:lnTo>
                  <a:lnTo>
                    <a:pt x="0" y="500814"/>
                  </a:lnTo>
                  <a:close/>
                </a:path>
              </a:pathLst>
            </a:custGeom>
            <a:solidFill>
              <a:srgbClr val="F6FF9D"/>
            </a:solidFill>
            <a:ln cap="sq" cmpd="sng" w="476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388" name="Google Shape;388;p15"/>
            <p:cNvSpPr txBox="1"/>
            <p:nvPr/>
          </p:nvSpPr>
          <p:spPr>
            <a:xfrm>
              <a:off x="0" y="-57150"/>
              <a:ext cx="2311819" cy="5579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9" name="Google Shape;389;p15"/>
          <p:cNvGrpSpPr/>
          <p:nvPr/>
        </p:nvGrpSpPr>
        <p:grpSpPr>
          <a:xfrm>
            <a:off x="9851595" y="7462893"/>
            <a:ext cx="6649632" cy="1604907"/>
            <a:chOff x="0" y="-57150"/>
            <a:chExt cx="2311819" cy="557964"/>
          </a:xfrm>
        </p:grpSpPr>
        <p:sp>
          <p:nvSpPr>
            <p:cNvPr id="390" name="Google Shape;390;p15"/>
            <p:cNvSpPr/>
            <p:nvPr/>
          </p:nvSpPr>
          <p:spPr>
            <a:xfrm>
              <a:off x="0" y="0"/>
              <a:ext cx="2311819" cy="500814"/>
            </a:xfrm>
            <a:custGeom>
              <a:rect b="b" l="l" r="r" t="t"/>
              <a:pathLst>
                <a:path extrusionOk="0" h="500814" w="2311819">
                  <a:moveTo>
                    <a:pt x="0" y="0"/>
                  </a:moveTo>
                  <a:lnTo>
                    <a:pt x="2311819" y="0"/>
                  </a:lnTo>
                  <a:lnTo>
                    <a:pt x="2311819" y="500814"/>
                  </a:lnTo>
                  <a:lnTo>
                    <a:pt x="0" y="500814"/>
                  </a:lnTo>
                  <a:close/>
                </a:path>
              </a:pathLst>
            </a:custGeom>
            <a:solidFill>
              <a:srgbClr val="F6FF9D"/>
            </a:solidFill>
            <a:ln cap="sq" cmpd="sng" w="476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391" name="Google Shape;391;p15"/>
            <p:cNvSpPr txBox="1"/>
            <p:nvPr/>
          </p:nvSpPr>
          <p:spPr>
            <a:xfrm>
              <a:off x="0" y="-57150"/>
              <a:ext cx="2311819" cy="5579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2" name="Google Shape;392;p15"/>
          <p:cNvSpPr/>
          <p:nvPr/>
        </p:nvSpPr>
        <p:spPr>
          <a:xfrm>
            <a:off x="818268" y="1028700"/>
            <a:ext cx="2371004" cy="1595039"/>
          </a:xfrm>
          <a:custGeom>
            <a:rect b="b" l="l" r="r" t="t"/>
            <a:pathLst>
              <a:path extrusionOk="0" h="1595039" w="2371004">
                <a:moveTo>
                  <a:pt x="0" y="0"/>
                </a:moveTo>
                <a:lnTo>
                  <a:pt x="2371004" y="0"/>
                </a:lnTo>
                <a:lnTo>
                  <a:pt x="2371004" y="1595039"/>
                </a:lnTo>
                <a:lnTo>
                  <a:pt x="0" y="15950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3" name="Google Shape;393;p15"/>
          <p:cNvSpPr txBox="1"/>
          <p:nvPr/>
        </p:nvSpPr>
        <p:spPr>
          <a:xfrm>
            <a:off x="1357477" y="1390650"/>
            <a:ext cx="155730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CHECKPOINT</a:t>
            </a:r>
            <a:endParaRPr/>
          </a:p>
        </p:txBody>
      </p:sp>
      <p:sp>
        <p:nvSpPr>
          <p:cNvPr id="394" name="Google Shape;394;p15"/>
          <p:cNvSpPr txBox="1"/>
          <p:nvPr/>
        </p:nvSpPr>
        <p:spPr>
          <a:xfrm>
            <a:off x="1357477" y="2731984"/>
            <a:ext cx="15573047" cy="552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499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Match up the expressions with their simplified answer</a:t>
            </a:r>
            <a:endParaRPr/>
          </a:p>
        </p:txBody>
      </p:sp>
      <p:sp>
        <p:nvSpPr>
          <p:cNvPr id="395" name="Google Shape;395;p15"/>
          <p:cNvSpPr txBox="1"/>
          <p:nvPr/>
        </p:nvSpPr>
        <p:spPr>
          <a:xfrm>
            <a:off x="2628519" y="4344037"/>
            <a:ext cx="4966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99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9y - 7x + 3y + 4x</a:t>
            </a:r>
            <a:endParaRPr/>
          </a:p>
        </p:txBody>
      </p:sp>
      <p:sp>
        <p:nvSpPr>
          <p:cNvPr id="396" name="Google Shape;396;p15"/>
          <p:cNvSpPr txBox="1"/>
          <p:nvPr/>
        </p:nvSpPr>
        <p:spPr>
          <a:xfrm>
            <a:off x="2611673" y="6156204"/>
            <a:ext cx="4966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99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4x + 3y + 5x - 5y</a:t>
            </a:r>
            <a:endParaRPr/>
          </a:p>
        </p:txBody>
      </p:sp>
      <p:sp>
        <p:nvSpPr>
          <p:cNvPr id="397" name="Google Shape;397;p15"/>
          <p:cNvSpPr txBox="1"/>
          <p:nvPr/>
        </p:nvSpPr>
        <p:spPr>
          <a:xfrm>
            <a:off x="2628519" y="8020130"/>
            <a:ext cx="4966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99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5y - 7x - 3y + 8x</a:t>
            </a:r>
            <a:endParaRPr/>
          </a:p>
        </p:txBody>
      </p:sp>
      <p:sp>
        <p:nvSpPr>
          <p:cNvPr id="398" name="Google Shape;398;p15"/>
          <p:cNvSpPr txBox="1"/>
          <p:nvPr/>
        </p:nvSpPr>
        <p:spPr>
          <a:xfrm>
            <a:off x="10701764" y="4344037"/>
            <a:ext cx="4966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99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x + 2y</a:t>
            </a:r>
            <a:endParaRPr/>
          </a:p>
        </p:txBody>
      </p:sp>
      <p:sp>
        <p:nvSpPr>
          <p:cNvPr id="399" name="Google Shape;399;p15"/>
          <p:cNvSpPr txBox="1"/>
          <p:nvPr/>
        </p:nvSpPr>
        <p:spPr>
          <a:xfrm>
            <a:off x="10684918" y="6156204"/>
            <a:ext cx="4966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99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12y - 3x </a:t>
            </a:r>
            <a:endParaRPr/>
          </a:p>
        </p:txBody>
      </p:sp>
      <p:sp>
        <p:nvSpPr>
          <p:cNvPr id="400" name="Google Shape;400;p15"/>
          <p:cNvSpPr txBox="1"/>
          <p:nvPr/>
        </p:nvSpPr>
        <p:spPr>
          <a:xfrm>
            <a:off x="10701764" y="8020130"/>
            <a:ext cx="4966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99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9x - 2y</a:t>
            </a:r>
            <a:endParaRPr/>
          </a:p>
        </p:txBody>
      </p:sp>
      <p:sp>
        <p:nvSpPr>
          <p:cNvPr id="401" name="Google Shape;401;p15"/>
          <p:cNvSpPr/>
          <p:nvPr/>
        </p:nvSpPr>
        <p:spPr>
          <a:xfrm>
            <a:off x="15098728" y="1028700"/>
            <a:ext cx="2371004" cy="1595039"/>
          </a:xfrm>
          <a:custGeom>
            <a:rect b="b" l="l" r="r" t="t"/>
            <a:pathLst>
              <a:path extrusionOk="0" h="1595039" w="2371004">
                <a:moveTo>
                  <a:pt x="0" y="0"/>
                </a:moveTo>
                <a:lnTo>
                  <a:pt x="2371004" y="0"/>
                </a:lnTo>
                <a:lnTo>
                  <a:pt x="2371004" y="1595039"/>
                </a:lnTo>
                <a:lnTo>
                  <a:pt x="0" y="15950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  <p:transition>
    <p:push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E59"/>
        </a:solidFill>
      </p:bgPr>
    </p:bg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16"/>
          <p:cNvSpPr/>
          <p:nvPr/>
        </p:nvSpPr>
        <p:spPr>
          <a:xfrm rot="-1639882">
            <a:off x="16730544" y="7247851"/>
            <a:ext cx="2179559" cy="2827258"/>
          </a:xfrm>
          <a:custGeom>
            <a:rect b="b" l="l" r="r" t="t"/>
            <a:pathLst>
              <a:path extrusionOk="0" h="2827258" w="2179559">
                <a:moveTo>
                  <a:pt x="0" y="0"/>
                </a:moveTo>
                <a:lnTo>
                  <a:pt x="2179559" y="0"/>
                </a:lnTo>
                <a:lnTo>
                  <a:pt x="2179559" y="2827258"/>
                </a:lnTo>
                <a:lnTo>
                  <a:pt x="0" y="28272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07" name="Google Shape;407;p16"/>
          <p:cNvSpPr/>
          <p:nvPr/>
        </p:nvSpPr>
        <p:spPr>
          <a:xfrm rot="1031660">
            <a:off x="16031839" y="-1259775"/>
            <a:ext cx="2486475" cy="3225380"/>
          </a:xfrm>
          <a:custGeom>
            <a:rect b="b" l="l" r="r" t="t"/>
            <a:pathLst>
              <a:path extrusionOk="0" h="3225380" w="2486475">
                <a:moveTo>
                  <a:pt x="0" y="0"/>
                </a:moveTo>
                <a:lnTo>
                  <a:pt x="2486475" y="0"/>
                </a:lnTo>
                <a:lnTo>
                  <a:pt x="2486475" y="3225380"/>
                </a:lnTo>
                <a:lnTo>
                  <a:pt x="0" y="32253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08" name="Google Shape;408;p16"/>
          <p:cNvSpPr/>
          <p:nvPr/>
        </p:nvSpPr>
        <p:spPr>
          <a:xfrm rot="1031660">
            <a:off x="47262" y="8807801"/>
            <a:ext cx="1231453" cy="1597404"/>
          </a:xfrm>
          <a:custGeom>
            <a:rect b="b" l="l" r="r" t="t"/>
            <a:pathLst>
              <a:path extrusionOk="0" h="1597404" w="1231453">
                <a:moveTo>
                  <a:pt x="0" y="0"/>
                </a:moveTo>
                <a:lnTo>
                  <a:pt x="1231453" y="0"/>
                </a:lnTo>
                <a:lnTo>
                  <a:pt x="1231453" y="1597404"/>
                </a:lnTo>
                <a:lnTo>
                  <a:pt x="0" y="15974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409" name="Google Shape;409;p16"/>
          <p:cNvGrpSpPr/>
          <p:nvPr/>
        </p:nvGrpSpPr>
        <p:grpSpPr>
          <a:xfrm>
            <a:off x="0" y="-216991"/>
            <a:ext cx="18288000" cy="10503991"/>
            <a:chOff x="0" y="-57150"/>
            <a:chExt cx="4816593" cy="2766483"/>
          </a:xfrm>
        </p:grpSpPr>
        <p:sp>
          <p:nvSpPr>
            <p:cNvPr id="410" name="Google Shape;410;p16"/>
            <p:cNvSpPr/>
            <p:nvPr/>
          </p:nvSpPr>
          <p:spPr>
            <a:xfrm>
              <a:off x="0" y="0"/>
              <a:ext cx="4816592" cy="2709333"/>
            </a:xfrm>
            <a:custGeom>
              <a:rect b="b" l="l" r="r" t="t"/>
              <a:pathLst>
                <a:path extrusionOk="0"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381000">
              <a:solidFill>
                <a:srgbClr val="FFF5D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411" name="Google Shape;411;p16"/>
            <p:cNvSpPr txBox="1"/>
            <p:nvPr/>
          </p:nvSpPr>
          <p:spPr>
            <a:xfrm>
              <a:off x="0" y="-57150"/>
              <a:ext cx="4816593" cy="27664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2" name="Google Shape;412;p16"/>
          <p:cNvSpPr txBox="1"/>
          <p:nvPr/>
        </p:nvSpPr>
        <p:spPr>
          <a:xfrm>
            <a:off x="1357477" y="1390650"/>
            <a:ext cx="155730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ANSWER KEY</a:t>
            </a:r>
            <a:endParaRPr/>
          </a:p>
        </p:txBody>
      </p:sp>
      <p:grpSp>
        <p:nvGrpSpPr>
          <p:cNvPr id="413" name="Google Shape;413;p16"/>
          <p:cNvGrpSpPr/>
          <p:nvPr/>
        </p:nvGrpSpPr>
        <p:grpSpPr>
          <a:xfrm>
            <a:off x="1786773" y="3786800"/>
            <a:ext cx="6649632" cy="1604907"/>
            <a:chOff x="0" y="-57150"/>
            <a:chExt cx="2311819" cy="557964"/>
          </a:xfrm>
        </p:grpSpPr>
        <p:sp>
          <p:nvSpPr>
            <p:cNvPr id="414" name="Google Shape;414;p16"/>
            <p:cNvSpPr/>
            <p:nvPr/>
          </p:nvSpPr>
          <p:spPr>
            <a:xfrm>
              <a:off x="0" y="0"/>
              <a:ext cx="2311819" cy="500814"/>
            </a:xfrm>
            <a:custGeom>
              <a:rect b="b" l="l" r="r" t="t"/>
              <a:pathLst>
                <a:path extrusionOk="0" h="500814" w="2311819">
                  <a:moveTo>
                    <a:pt x="0" y="0"/>
                  </a:moveTo>
                  <a:lnTo>
                    <a:pt x="2311819" y="0"/>
                  </a:lnTo>
                  <a:lnTo>
                    <a:pt x="2311819" y="500814"/>
                  </a:lnTo>
                  <a:lnTo>
                    <a:pt x="0" y="500814"/>
                  </a:lnTo>
                  <a:close/>
                </a:path>
              </a:pathLst>
            </a:custGeom>
            <a:solidFill>
              <a:srgbClr val="F6FF9D"/>
            </a:solidFill>
            <a:ln cap="sq" cmpd="sng" w="476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415" name="Google Shape;415;p16"/>
            <p:cNvSpPr txBox="1"/>
            <p:nvPr/>
          </p:nvSpPr>
          <p:spPr>
            <a:xfrm>
              <a:off x="0" y="-57150"/>
              <a:ext cx="2311819" cy="5579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6" name="Google Shape;416;p16"/>
          <p:cNvGrpSpPr/>
          <p:nvPr/>
        </p:nvGrpSpPr>
        <p:grpSpPr>
          <a:xfrm>
            <a:off x="1786773" y="5598967"/>
            <a:ext cx="6649632" cy="1604907"/>
            <a:chOff x="0" y="-57150"/>
            <a:chExt cx="2311819" cy="557964"/>
          </a:xfrm>
        </p:grpSpPr>
        <p:sp>
          <p:nvSpPr>
            <p:cNvPr id="417" name="Google Shape;417;p16"/>
            <p:cNvSpPr/>
            <p:nvPr/>
          </p:nvSpPr>
          <p:spPr>
            <a:xfrm>
              <a:off x="0" y="0"/>
              <a:ext cx="2311819" cy="500814"/>
            </a:xfrm>
            <a:custGeom>
              <a:rect b="b" l="l" r="r" t="t"/>
              <a:pathLst>
                <a:path extrusionOk="0" h="500814" w="2311819">
                  <a:moveTo>
                    <a:pt x="0" y="0"/>
                  </a:moveTo>
                  <a:lnTo>
                    <a:pt x="2311819" y="0"/>
                  </a:lnTo>
                  <a:lnTo>
                    <a:pt x="2311819" y="500814"/>
                  </a:lnTo>
                  <a:lnTo>
                    <a:pt x="0" y="500814"/>
                  </a:lnTo>
                  <a:close/>
                </a:path>
              </a:pathLst>
            </a:custGeom>
            <a:solidFill>
              <a:srgbClr val="F6FF9D"/>
            </a:solidFill>
            <a:ln cap="sq" cmpd="sng" w="476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418" name="Google Shape;418;p16"/>
            <p:cNvSpPr txBox="1"/>
            <p:nvPr/>
          </p:nvSpPr>
          <p:spPr>
            <a:xfrm>
              <a:off x="0" y="-57150"/>
              <a:ext cx="2311819" cy="5579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9" name="Google Shape;419;p16"/>
          <p:cNvGrpSpPr/>
          <p:nvPr/>
        </p:nvGrpSpPr>
        <p:grpSpPr>
          <a:xfrm>
            <a:off x="1786773" y="7462893"/>
            <a:ext cx="6649632" cy="1604907"/>
            <a:chOff x="0" y="-57150"/>
            <a:chExt cx="2311819" cy="557964"/>
          </a:xfrm>
        </p:grpSpPr>
        <p:sp>
          <p:nvSpPr>
            <p:cNvPr id="420" name="Google Shape;420;p16"/>
            <p:cNvSpPr/>
            <p:nvPr/>
          </p:nvSpPr>
          <p:spPr>
            <a:xfrm>
              <a:off x="0" y="0"/>
              <a:ext cx="2311819" cy="500814"/>
            </a:xfrm>
            <a:custGeom>
              <a:rect b="b" l="l" r="r" t="t"/>
              <a:pathLst>
                <a:path extrusionOk="0" h="500814" w="2311819">
                  <a:moveTo>
                    <a:pt x="0" y="0"/>
                  </a:moveTo>
                  <a:lnTo>
                    <a:pt x="2311819" y="0"/>
                  </a:lnTo>
                  <a:lnTo>
                    <a:pt x="2311819" y="500814"/>
                  </a:lnTo>
                  <a:lnTo>
                    <a:pt x="0" y="500814"/>
                  </a:lnTo>
                  <a:close/>
                </a:path>
              </a:pathLst>
            </a:custGeom>
            <a:solidFill>
              <a:srgbClr val="F6FF9D"/>
            </a:solidFill>
            <a:ln cap="sq" cmpd="sng" w="476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421" name="Google Shape;421;p16"/>
            <p:cNvSpPr txBox="1"/>
            <p:nvPr/>
          </p:nvSpPr>
          <p:spPr>
            <a:xfrm>
              <a:off x="0" y="-57150"/>
              <a:ext cx="2311819" cy="5579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2" name="Google Shape;422;p16"/>
          <p:cNvGrpSpPr/>
          <p:nvPr/>
        </p:nvGrpSpPr>
        <p:grpSpPr>
          <a:xfrm>
            <a:off x="9851595" y="3786800"/>
            <a:ext cx="6649632" cy="1604907"/>
            <a:chOff x="0" y="-57150"/>
            <a:chExt cx="2311819" cy="557964"/>
          </a:xfrm>
        </p:grpSpPr>
        <p:sp>
          <p:nvSpPr>
            <p:cNvPr id="423" name="Google Shape;423;p16"/>
            <p:cNvSpPr/>
            <p:nvPr/>
          </p:nvSpPr>
          <p:spPr>
            <a:xfrm>
              <a:off x="0" y="0"/>
              <a:ext cx="2311819" cy="500814"/>
            </a:xfrm>
            <a:custGeom>
              <a:rect b="b" l="l" r="r" t="t"/>
              <a:pathLst>
                <a:path extrusionOk="0" h="500814" w="2311819">
                  <a:moveTo>
                    <a:pt x="0" y="0"/>
                  </a:moveTo>
                  <a:lnTo>
                    <a:pt x="2311819" y="0"/>
                  </a:lnTo>
                  <a:lnTo>
                    <a:pt x="2311819" y="500814"/>
                  </a:lnTo>
                  <a:lnTo>
                    <a:pt x="0" y="500814"/>
                  </a:lnTo>
                  <a:close/>
                </a:path>
              </a:pathLst>
            </a:custGeom>
            <a:solidFill>
              <a:srgbClr val="F6FF9D"/>
            </a:solidFill>
            <a:ln cap="sq" cmpd="sng" w="476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424" name="Google Shape;424;p16"/>
            <p:cNvSpPr txBox="1"/>
            <p:nvPr/>
          </p:nvSpPr>
          <p:spPr>
            <a:xfrm>
              <a:off x="0" y="-57150"/>
              <a:ext cx="2311819" cy="5579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5" name="Google Shape;425;p16"/>
          <p:cNvGrpSpPr/>
          <p:nvPr/>
        </p:nvGrpSpPr>
        <p:grpSpPr>
          <a:xfrm>
            <a:off x="9851595" y="5598967"/>
            <a:ext cx="6649632" cy="1604907"/>
            <a:chOff x="0" y="-57150"/>
            <a:chExt cx="2311819" cy="557964"/>
          </a:xfrm>
        </p:grpSpPr>
        <p:sp>
          <p:nvSpPr>
            <p:cNvPr id="426" name="Google Shape;426;p16"/>
            <p:cNvSpPr/>
            <p:nvPr/>
          </p:nvSpPr>
          <p:spPr>
            <a:xfrm>
              <a:off x="0" y="0"/>
              <a:ext cx="2311819" cy="500814"/>
            </a:xfrm>
            <a:custGeom>
              <a:rect b="b" l="l" r="r" t="t"/>
              <a:pathLst>
                <a:path extrusionOk="0" h="500814" w="2311819">
                  <a:moveTo>
                    <a:pt x="0" y="0"/>
                  </a:moveTo>
                  <a:lnTo>
                    <a:pt x="2311819" y="0"/>
                  </a:lnTo>
                  <a:lnTo>
                    <a:pt x="2311819" y="500814"/>
                  </a:lnTo>
                  <a:lnTo>
                    <a:pt x="0" y="500814"/>
                  </a:lnTo>
                  <a:close/>
                </a:path>
              </a:pathLst>
            </a:custGeom>
            <a:solidFill>
              <a:srgbClr val="F6FF9D"/>
            </a:solidFill>
            <a:ln cap="sq" cmpd="sng" w="476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427" name="Google Shape;427;p16"/>
            <p:cNvSpPr txBox="1"/>
            <p:nvPr/>
          </p:nvSpPr>
          <p:spPr>
            <a:xfrm>
              <a:off x="0" y="-57150"/>
              <a:ext cx="2311819" cy="5579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8" name="Google Shape;428;p16"/>
          <p:cNvGrpSpPr/>
          <p:nvPr/>
        </p:nvGrpSpPr>
        <p:grpSpPr>
          <a:xfrm>
            <a:off x="9851595" y="7462893"/>
            <a:ext cx="6649632" cy="1604907"/>
            <a:chOff x="0" y="-57150"/>
            <a:chExt cx="2311819" cy="557964"/>
          </a:xfrm>
        </p:grpSpPr>
        <p:sp>
          <p:nvSpPr>
            <p:cNvPr id="429" name="Google Shape;429;p16"/>
            <p:cNvSpPr/>
            <p:nvPr/>
          </p:nvSpPr>
          <p:spPr>
            <a:xfrm>
              <a:off x="0" y="0"/>
              <a:ext cx="2311819" cy="500814"/>
            </a:xfrm>
            <a:custGeom>
              <a:rect b="b" l="l" r="r" t="t"/>
              <a:pathLst>
                <a:path extrusionOk="0" h="500814" w="2311819">
                  <a:moveTo>
                    <a:pt x="0" y="0"/>
                  </a:moveTo>
                  <a:lnTo>
                    <a:pt x="2311819" y="0"/>
                  </a:lnTo>
                  <a:lnTo>
                    <a:pt x="2311819" y="500814"/>
                  </a:lnTo>
                  <a:lnTo>
                    <a:pt x="0" y="500814"/>
                  </a:lnTo>
                  <a:close/>
                </a:path>
              </a:pathLst>
            </a:custGeom>
            <a:solidFill>
              <a:srgbClr val="F6FF9D"/>
            </a:solidFill>
            <a:ln cap="sq" cmpd="sng" w="476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430" name="Google Shape;430;p16"/>
            <p:cNvSpPr txBox="1"/>
            <p:nvPr/>
          </p:nvSpPr>
          <p:spPr>
            <a:xfrm>
              <a:off x="0" y="-57150"/>
              <a:ext cx="2311819" cy="5579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1" name="Google Shape;431;p16"/>
          <p:cNvSpPr/>
          <p:nvPr/>
        </p:nvSpPr>
        <p:spPr>
          <a:xfrm>
            <a:off x="8523329" y="4512583"/>
            <a:ext cx="1241343" cy="352672"/>
          </a:xfrm>
          <a:custGeom>
            <a:rect b="b" l="l" r="r" t="t"/>
            <a:pathLst>
              <a:path extrusionOk="0" h="352672" w="1241343">
                <a:moveTo>
                  <a:pt x="0" y="0"/>
                </a:moveTo>
                <a:lnTo>
                  <a:pt x="1241342" y="0"/>
                </a:lnTo>
                <a:lnTo>
                  <a:pt x="1241342" y="352672"/>
                </a:lnTo>
                <a:lnTo>
                  <a:pt x="0" y="3526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32" name="Google Shape;432;p16"/>
          <p:cNvSpPr/>
          <p:nvPr/>
        </p:nvSpPr>
        <p:spPr>
          <a:xfrm>
            <a:off x="8523329" y="6307276"/>
            <a:ext cx="1241343" cy="352672"/>
          </a:xfrm>
          <a:custGeom>
            <a:rect b="b" l="l" r="r" t="t"/>
            <a:pathLst>
              <a:path extrusionOk="0" h="352672" w="1241343">
                <a:moveTo>
                  <a:pt x="0" y="0"/>
                </a:moveTo>
                <a:lnTo>
                  <a:pt x="1241342" y="0"/>
                </a:lnTo>
                <a:lnTo>
                  <a:pt x="1241342" y="352672"/>
                </a:lnTo>
                <a:lnTo>
                  <a:pt x="0" y="3526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33" name="Google Shape;433;p16"/>
          <p:cNvSpPr/>
          <p:nvPr/>
        </p:nvSpPr>
        <p:spPr>
          <a:xfrm>
            <a:off x="8523329" y="8171203"/>
            <a:ext cx="1241343" cy="352672"/>
          </a:xfrm>
          <a:custGeom>
            <a:rect b="b" l="l" r="r" t="t"/>
            <a:pathLst>
              <a:path extrusionOk="0" h="352672" w="1241343">
                <a:moveTo>
                  <a:pt x="0" y="0"/>
                </a:moveTo>
                <a:lnTo>
                  <a:pt x="1241342" y="0"/>
                </a:lnTo>
                <a:lnTo>
                  <a:pt x="1241342" y="352671"/>
                </a:lnTo>
                <a:lnTo>
                  <a:pt x="0" y="3526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34" name="Google Shape;434;p16"/>
          <p:cNvSpPr/>
          <p:nvPr/>
        </p:nvSpPr>
        <p:spPr>
          <a:xfrm flipH="1" rot="-1484098">
            <a:off x="2432991" y="695216"/>
            <a:ext cx="1993602" cy="2586040"/>
          </a:xfrm>
          <a:custGeom>
            <a:rect b="b" l="l" r="r" t="t"/>
            <a:pathLst>
              <a:path extrusionOk="0" h="2586040" w="1993602">
                <a:moveTo>
                  <a:pt x="1993602" y="0"/>
                </a:moveTo>
                <a:lnTo>
                  <a:pt x="0" y="0"/>
                </a:lnTo>
                <a:lnTo>
                  <a:pt x="0" y="2586041"/>
                </a:lnTo>
                <a:lnTo>
                  <a:pt x="1993602" y="2586041"/>
                </a:lnTo>
                <a:lnTo>
                  <a:pt x="1993602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35" name="Google Shape;435;p16"/>
          <p:cNvSpPr txBox="1"/>
          <p:nvPr/>
        </p:nvSpPr>
        <p:spPr>
          <a:xfrm>
            <a:off x="1357477" y="2731984"/>
            <a:ext cx="15573047" cy="552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499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How many did you get correct?</a:t>
            </a:r>
            <a:endParaRPr/>
          </a:p>
        </p:txBody>
      </p:sp>
      <p:sp>
        <p:nvSpPr>
          <p:cNvPr id="436" name="Google Shape;436;p16"/>
          <p:cNvSpPr txBox="1"/>
          <p:nvPr/>
        </p:nvSpPr>
        <p:spPr>
          <a:xfrm>
            <a:off x="2628519" y="4344037"/>
            <a:ext cx="4966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99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9y - 7x + 3y + 4x</a:t>
            </a:r>
            <a:endParaRPr/>
          </a:p>
        </p:txBody>
      </p:sp>
      <p:sp>
        <p:nvSpPr>
          <p:cNvPr id="437" name="Google Shape;437;p16"/>
          <p:cNvSpPr txBox="1"/>
          <p:nvPr/>
        </p:nvSpPr>
        <p:spPr>
          <a:xfrm>
            <a:off x="2611673" y="6156204"/>
            <a:ext cx="4966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99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4x + 3y + 5x - 5y</a:t>
            </a:r>
            <a:endParaRPr/>
          </a:p>
        </p:txBody>
      </p:sp>
      <p:sp>
        <p:nvSpPr>
          <p:cNvPr id="438" name="Google Shape;438;p16"/>
          <p:cNvSpPr txBox="1"/>
          <p:nvPr/>
        </p:nvSpPr>
        <p:spPr>
          <a:xfrm>
            <a:off x="2628519" y="8020130"/>
            <a:ext cx="4966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99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5y - 7x - 3y + 8x</a:t>
            </a:r>
            <a:endParaRPr/>
          </a:p>
        </p:txBody>
      </p:sp>
      <p:sp>
        <p:nvSpPr>
          <p:cNvPr id="439" name="Google Shape;439;p16"/>
          <p:cNvSpPr txBox="1"/>
          <p:nvPr/>
        </p:nvSpPr>
        <p:spPr>
          <a:xfrm>
            <a:off x="10701764" y="4344037"/>
            <a:ext cx="4966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99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12y - 3x </a:t>
            </a:r>
            <a:endParaRPr/>
          </a:p>
        </p:txBody>
      </p:sp>
      <p:sp>
        <p:nvSpPr>
          <p:cNvPr id="440" name="Google Shape;440;p16"/>
          <p:cNvSpPr txBox="1"/>
          <p:nvPr/>
        </p:nvSpPr>
        <p:spPr>
          <a:xfrm>
            <a:off x="10684918" y="6156204"/>
            <a:ext cx="4966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99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9x - 2y</a:t>
            </a:r>
            <a:endParaRPr/>
          </a:p>
        </p:txBody>
      </p:sp>
      <p:sp>
        <p:nvSpPr>
          <p:cNvPr id="441" name="Google Shape;441;p16"/>
          <p:cNvSpPr txBox="1"/>
          <p:nvPr/>
        </p:nvSpPr>
        <p:spPr>
          <a:xfrm>
            <a:off x="10701764" y="8020130"/>
            <a:ext cx="4966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99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x + 2y</a:t>
            </a:r>
            <a:endParaRPr/>
          </a:p>
        </p:txBody>
      </p:sp>
      <p:sp>
        <p:nvSpPr>
          <p:cNvPr id="442" name="Google Shape;442;p16"/>
          <p:cNvSpPr/>
          <p:nvPr/>
        </p:nvSpPr>
        <p:spPr>
          <a:xfrm rot="1031660">
            <a:off x="13123586" y="1016834"/>
            <a:ext cx="1231453" cy="1597404"/>
          </a:xfrm>
          <a:custGeom>
            <a:rect b="b" l="l" r="r" t="t"/>
            <a:pathLst>
              <a:path extrusionOk="0" h="1597404" w="1231453">
                <a:moveTo>
                  <a:pt x="0" y="0"/>
                </a:moveTo>
                <a:lnTo>
                  <a:pt x="1231454" y="0"/>
                </a:lnTo>
                <a:lnTo>
                  <a:pt x="1231454" y="1597404"/>
                </a:lnTo>
                <a:lnTo>
                  <a:pt x="0" y="15974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43" name="Google Shape;443;p16"/>
          <p:cNvSpPr/>
          <p:nvPr/>
        </p:nvSpPr>
        <p:spPr>
          <a:xfrm>
            <a:off x="16589550" y="2580197"/>
            <a:ext cx="681946" cy="884600"/>
          </a:xfrm>
          <a:custGeom>
            <a:rect b="b" l="l" r="r" t="t"/>
            <a:pathLst>
              <a:path extrusionOk="0" h="884600" w="681946">
                <a:moveTo>
                  <a:pt x="0" y="0"/>
                </a:moveTo>
                <a:lnTo>
                  <a:pt x="681947" y="0"/>
                </a:lnTo>
                <a:lnTo>
                  <a:pt x="681947" y="884600"/>
                </a:lnTo>
                <a:lnTo>
                  <a:pt x="0" y="884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44" name="Google Shape;444;p16"/>
          <p:cNvSpPr/>
          <p:nvPr/>
        </p:nvSpPr>
        <p:spPr>
          <a:xfrm rot="-926199">
            <a:off x="687727" y="3359236"/>
            <a:ext cx="681946" cy="884600"/>
          </a:xfrm>
          <a:custGeom>
            <a:rect b="b" l="l" r="r" t="t"/>
            <a:pathLst>
              <a:path extrusionOk="0" h="884600" w="681946">
                <a:moveTo>
                  <a:pt x="0" y="0"/>
                </a:moveTo>
                <a:lnTo>
                  <a:pt x="681946" y="0"/>
                </a:lnTo>
                <a:lnTo>
                  <a:pt x="681946" y="884600"/>
                </a:lnTo>
                <a:lnTo>
                  <a:pt x="0" y="884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  <p:transition>
    <p:push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BA34C"/>
        </a:solidFill>
      </p:bgPr>
    </p:bg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17"/>
          <p:cNvSpPr/>
          <p:nvPr/>
        </p:nvSpPr>
        <p:spPr>
          <a:xfrm>
            <a:off x="-1199551" y="-11471"/>
            <a:ext cx="5166443" cy="10332885"/>
          </a:xfrm>
          <a:custGeom>
            <a:rect b="b" l="l" r="r" t="t"/>
            <a:pathLst>
              <a:path extrusionOk="0" h="10332885" w="5166443">
                <a:moveTo>
                  <a:pt x="0" y="0"/>
                </a:moveTo>
                <a:lnTo>
                  <a:pt x="5166442" y="0"/>
                </a:lnTo>
                <a:lnTo>
                  <a:pt x="5166442" y="10332885"/>
                </a:lnTo>
                <a:lnTo>
                  <a:pt x="0" y="103328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50" name="Google Shape;450;p17"/>
          <p:cNvSpPr/>
          <p:nvPr/>
        </p:nvSpPr>
        <p:spPr>
          <a:xfrm flipH="1">
            <a:off x="14321109" y="-34414"/>
            <a:ext cx="5166443" cy="10332885"/>
          </a:xfrm>
          <a:custGeom>
            <a:rect b="b" l="l" r="r" t="t"/>
            <a:pathLst>
              <a:path extrusionOk="0" h="10332885" w="5166443">
                <a:moveTo>
                  <a:pt x="5166442" y="0"/>
                </a:moveTo>
                <a:lnTo>
                  <a:pt x="0" y="0"/>
                </a:lnTo>
                <a:lnTo>
                  <a:pt x="0" y="10332885"/>
                </a:lnTo>
                <a:lnTo>
                  <a:pt x="5166442" y="10332885"/>
                </a:lnTo>
                <a:lnTo>
                  <a:pt x="5166442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451" name="Google Shape;451;p17"/>
          <p:cNvGrpSpPr/>
          <p:nvPr/>
        </p:nvGrpSpPr>
        <p:grpSpPr>
          <a:xfrm>
            <a:off x="0" y="-216991"/>
            <a:ext cx="18288000" cy="10503991"/>
            <a:chOff x="0" y="-57150"/>
            <a:chExt cx="4816593" cy="2766483"/>
          </a:xfrm>
        </p:grpSpPr>
        <p:sp>
          <p:nvSpPr>
            <p:cNvPr id="452" name="Google Shape;452;p17"/>
            <p:cNvSpPr/>
            <p:nvPr/>
          </p:nvSpPr>
          <p:spPr>
            <a:xfrm>
              <a:off x="0" y="0"/>
              <a:ext cx="4816592" cy="2709333"/>
            </a:xfrm>
            <a:custGeom>
              <a:rect b="b" l="l" r="r" t="t"/>
              <a:pathLst>
                <a:path extrusionOk="0"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381000">
              <a:solidFill>
                <a:srgbClr val="FFF5D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453" name="Google Shape;453;p17"/>
            <p:cNvSpPr txBox="1"/>
            <p:nvPr/>
          </p:nvSpPr>
          <p:spPr>
            <a:xfrm>
              <a:off x="0" y="-57150"/>
              <a:ext cx="4816593" cy="27664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4" name="Google Shape;454;p17"/>
          <p:cNvGrpSpPr/>
          <p:nvPr/>
        </p:nvGrpSpPr>
        <p:grpSpPr>
          <a:xfrm>
            <a:off x="2084389" y="5083947"/>
            <a:ext cx="14119223" cy="2610040"/>
            <a:chOff x="0" y="-57150"/>
            <a:chExt cx="4908706" cy="907410"/>
          </a:xfrm>
        </p:grpSpPr>
        <p:sp>
          <p:nvSpPr>
            <p:cNvPr id="455" name="Google Shape;455;p17"/>
            <p:cNvSpPr/>
            <p:nvPr/>
          </p:nvSpPr>
          <p:spPr>
            <a:xfrm>
              <a:off x="0" y="0"/>
              <a:ext cx="4908706" cy="850260"/>
            </a:xfrm>
            <a:custGeom>
              <a:rect b="b" l="l" r="r" t="t"/>
              <a:pathLst>
                <a:path extrusionOk="0" h="850260" w="4908706">
                  <a:moveTo>
                    <a:pt x="0" y="0"/>
                  </a:moveTo>
                  <a:lnTo>
                    <a:pt x="4908706" y="0"/>
                  </a:lnTo>
                  <a:lnTo>
                    <a:pt x="4908706" y="850260"/>
                  </a:lnTo>
                  <a:lnTo>
                    <a:pt x="0" y="850260"/>
                  </a:lnTo>
                  <a:close/>
                </a:path>
              </a:pathLst>
            </a:custGeom>
            <a:solidFill>
              <a:srgbClr val="FFDE59"/>
            </a:solidFill>
            <a:ln cap="sq" cmpd="sng" w="476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456" name="Google Shape;456;p17"/>
            <p:cNvSpPr txBox="1"/>
            <p:nvPr/>
          </p:nvSpPr>
          <p:spPr>
            <a:xfrm>
              <a:off x="0" y="-57150"/>
              <a:ext cx="4908706" cy="9074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7" name="Google Shape;457;p17"/>
          <p:cNvSpPr txBox="1"/>
          <p:nvPr/>
        </p:nvSpPr>
        <p:spPr>
          <a:xfrm>
            <a:off x="1738640" y="6061583"/>
            <a:ext cx="148107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6x -  3x   + 4xy  + 7x   -  5xy - 4x </a:t>
            </a:r>
            <a:endParaRPr/>
          </a:p>
        </p:txBody>
      </p:sp>
      <p:sp>
        <p:nvSpPr>
          <p:cNvPr id="458" name="Google Shape;458;p17"/>
          <p:cNvSpPr txBox="1"/>
          <p:nvPr/>
        </p:nvSpPr>
        <p:spPr>
          <a:xfrm>
            <a:off x="6088641" y="5982208"/>
            <a:ext cx="797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99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2</a:t>
            </a:r>
            <a:endParaRPr/>
          </a:p>
        </p:txBody>
      </p:sp>
      <p:sp>
        <p:nvSpPr>
          <p:cNvPr id="459" name="Google Shape;459;p17"/>
          <p:cNvSpPr txBox="1"/>
          <p:nvPr/>
        </p:nvSpPr>
        <p:spPr>
          <a:xfrm>
            <a:off x="10516241" y="5982208"/>
            <a:ext cx="797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99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2</a:t>
            </a:r>
            <a:endParaRPr/>
          </a:p>
        </p:txBody>
      </p:sp>
      <p:sp>
        <p:nvSpPr>
          <p:cNvPr id="460" name="Google Shape;460;p17"/>
          <p:cNvSpPr txBox="1"/>
          <p:nvPr/>
        </p:nvSpPr>
        <p:spPr>
          <a:xfrm>
            <a:off x="1357477" y="2085780"/>
            <a:ext cx="15573047" cy="1609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0" u="none" cap="none" strike="noStrike">
                <a:solidFill>
                  <a:srgbClr val="F6FF9D"/>
                </a:solidFill>
                <a:latin typeface="Anton"/>
                <a:ea typeface="Anton"/>
                <a:cs typeface="Anton"/>
                <a:sym typeface="Anton"/>
              </a:rPr>
              <a:t>CHALLENGE</a:t>
            </a:r>
            <a:endParaRPr/>
          </a:p>
        </p:txBody>
      </p:sp>
      <p:sp>
        <p:nvSpPr>
          <p:cNvPr id="461" name="Google Shape;461;p17"/>
          <p:cNvSpPr txBox="1"/>
          <p:nvPr/>
        </p:nvSpPr>
        <p:spPr>
          <a:xfrm>
            <a:off x="1357477" y="4040340"/>
            <a:ext cx="15573047" cy="552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499" u="none" cap="none" strike="noStrike">
                <a:solidFill>
                  <a:srgbClr val="F6FF9D"/>
                </a:solidFill>
                <a:latin typeface="Poppins"/>
                <a:ea typeface="Poppins"/>
                <a:cs typeface="Poppins"/>
                <a:sym typeface="Poppins"/>
              </a:rPr>
              <a:t>Can you simplify the following expression?</a:t>
            </a:r>
            <a:endParaRPr/>
          </a:p>
        </p:txBody>
      </p:sp>
    </p:spTree>
  </p:cSld>
  <p:clrMapOvr>
    <a:masterClrMapping/>
  </p:clrMapOvr>
  <p:transition>
    <p:push/>
  </p:transition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