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rchitects Daughter"/>
      <p:regular r:id="rId23"/>
    </p:embeddedFont>
    <p:embeddedFont>
      <p:font typeface="Montserrat"/>
      <p:regular r:id="rId24"/>
      <p:bold r:id="rId25"/>
      <p:italic r:id="rId26"/>
      <p:boldItalic r:id="rId27"/>
    </p:embeddedFont>
    <p:embeddedFont>
      <p:font typeface="Bree Serif"/>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font" Target="fonts/ArchitectsDaugh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BreeSerif-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ec72b6f3f2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ec72b6f3f2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ec72b6f3f2_1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g1ec72b6f3f2_1_7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1ec72b6f3f2_1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g1ec72b6f3f2_1_8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ec72b6f3f2_1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1ec72b6f3f2_1_8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ec72b6f3f2_1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g1ec72b6f3f2_1_8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ec72b6f3f2_1_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g1ec72b6f3f2_1_9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1ec72b6f3f2_1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g1ec72b6f3f2_1_9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1ec72b6f3f2_1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g1ec72b6f3f2_1_9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1ec72b6f3f2_1_1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g1ec72b6f3f2_1_10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ec72b6f3f2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1ec72b6f3f2_1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ec72b6f3f2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1ec72b6f3f2_1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ec72b6f3f2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ec72b6f3f2_1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ec72b6f3f2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1ec72b6f3f2_1_3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ec72b6f3f2_1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g1ec72b6f3f2_1_6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ec72b6f3f2_1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g1ec72b6f3f2_1_6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1ec72b6f3f2_1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g1ec72b6f3f2_1_7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ec72b6f3f2_1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g1ec72b6f3f2_1_7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1013519"/>
            <a:ext cx="9144000" cy="717053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2">
              <a:alphaModFix/>
            </a:blip>
            <a:stretch>
              <a:fillRect b="0" l="0" r="0" t="0"/>
            </a:stretch>
          </a:blipFill>
          <a:ln>
            <a:noFill/>
          </a:ln>
        </p:spPr>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1013519"/>
            <a:ext cx="9144000" cy="717053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2">
              <a:alphaModFix/>
            </a:blip>
            <a:stretch>
              <a:fillRect b="0" l="0" r="0" t="0"/>
            </a:stretch>
          </a:blipFill>
          <a:ln>
            <a:noFill/>
          </a:ln>
        </p:spPr>
      </p:sp>
      <p:sp>
        <p:nvSpPr>
          <p:cNvPr id="16" name="Google Shape;16;p3"/>
          <p:cNvSpPr/>
          <p:nvPr/>
        </p:nvSpPr>
        <p:spPr>
          <a:xfrm>
            <a:off x="1031317" y="453777"/>
            <a:ext cx="7081367" cy="4235945"/>
          </a:xfrm>
          <a:custGeom>
            <a:rect b="b" l="l" r="r" t="t"/>
            <a:pathLst>
              <a:path extrusionOk="0" h="4693568" w="7846390">
                <a:moveTo>
                  <a:pt x="0" y="0"/>
                </a:moveTo>
                <a:lnTo>
                  <a:pt x="7846390" y="0"/>
                </a:lnTo>
                <a:lnTo>
                  <a:pt x="7846390" y="4693568"/>
                </a:lnTo>
                <a:lnTo>
                  <a:pt x="0" y="4693568"/>
                </a:lnTo>
                <a:lnTo>
                  <a:pt x="0" y="0"/>
                </a:lnTo>
                <a:close/>
              </a:path>
            </a:pathLst>
          </a:custGeom>
          <a:blipFill rotWithShape="1">
            <a:blip r:embed="rId3">
              <a:alphaModFix/>
            </a:blip>
            <a:stretch>
              <a:fillRect b="0" l="0" r="0" t="0"/>
            </a:stretch>
          </a:blipFill>
          <a:ln>
            <a:noFill/>
          </a:ln>
        </p:spPr>
      </p:sp>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rot="10800000">
            <a:off x="5213760" y="845511"/>
            <a:ext cx="2161024" cy="2161024"/>
          </a:xfrm>
          <a:custGeom>
            <a:rect b="b" l="l" r="r" t="t"/>
            <a:pathLst>
              <a:path extrusionOk="0" h="4322047" w="4322047">
                <a:moveTo>
                  <a:pt x="0" y="0"/>
                </a:moveTo>
                <a:lnTo>
                  <a:pt x="4322047" y="0"/>
                </a:lnTo>
                <a:lnTo>
                  <a:pt x="4322047" y="4322047"/>
                </a:lnTo>
                <a:lnTo>
                  <a:pt x="0" y="4322047"/>
                </a:lnTo>
                <a:lnTo>
                  <a:pt x="0" y="0"/>
                </a:lnTo>
                <a:close/>
              </a:path>
            </a:pathLst>
          </a:custGeom>
          <a:blipFill rotWithShape="1">
            <a:blip r:embed="rId2">
              <a:alphaModFix/>
            </a:blip>
            <a:stretch>
              <a:fillRect b="0" l="0" r="0" t="0"/>
            </a:stretch>
          </a:blipFill>
          <a:ln>
            <a:noFill/>
          </a:ln>
        </p:spPr>
      </p:sp>
      <p:sp>
        <p:nvSpPr>
          <p:cNvPr id="24" name="Google Shape;24;p4"/>
          <p:cNvSpPr/>
          <p:nvPr/>
        </p:nvSpPr>
        <p:spPr>
          <a:xfrm>
            <a:off x="6835491" y="2120838"/>
            <a:ext cx="1403424" cy="1403424"/>
          </a:xfrm>
          <a:custGeom>
            <a:rect b="b" l="l" r="r" t="t"/>
            <a:pathLst>
              <a:path extrusionOk="0" h="2806848" w="2806848">
                <a:moveTo>
                  <a:pt x="0" y="0"/>
                </a:moveTo>
                <a:lnTo>
                  <a:pt x="2806849" y="0"/>
                </a:lnTo>
                <a:lnTo>
                  <a:pt x="2806849" y="2806848"/>
                </a:lnTo>
                <a:lnTo>
                  <a:pt x="0" y="2806848"/>
                </a:lnTo>
                <a:lnTo>
                  <a:pt x="0" y="0"/>
                </a:lnTo>
                <a:close/>
              </a:path>
            </a:pathLst>
          </a:custGeom>
          <a:blipFill rotWithShape="1">
            <a:blip r:embed="rId3">
              <a:alphaModFix/>
            </a:blip>
            <a:stretch>
              <a:fillRect b="0" l="0" r="0" t="0"/>
            </a:stretch>
          </a:blipFill>
          <a:ln>
            <a:noFill/>
          </a:ln>
        </p:spPr>
      </p:sp>
      <p:sp>
        <p:nvSpPr>
          <p:cNvPr id="25" name="Google Shape;25;p4"/>
          <p:cNvSpPr/>
          <p:nvPr/>
        </p:nvSpPr>
        <p:spPr>
          <a:xfrm rot="1778303">
            <a:off x="5940664" y="3117737"/>
            <a:ext cx="1069037" cy="1069037"/>
          </a:xfrm>
          <a:custGeom>
            <a:rect b="b" l="l" r="r" t="t"/>
            <a:pathLst>
              <a:path extrusionOk="0" h="2136019" w="2136019">
                <a:moveTo>
                  <a:pt x="0" y="0"/>
                </a:moveTo>
                <a:lnTo>
                  <a:pt x="2136019" y="0"/>
                </a:lnTo>
                <a:lnTo>
                  <a:pt x="2136019" y="2136020"/>
                </a:lnTo>
                <a:lnTo>
                  <a:pt x="0" y="213602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rot="10800000">
            <a:off x="4356520" y="2311977"/>
            <a:ext cx="2568351" cy="2568351"/>
          </a:xfrm>
          <a:custGeom>
            <a:rect b="b" l="l" r="r" t="t"/>
            <a:pathLst>
              <a:path extrusionOk="0" h="5136702" w="5136702">
                <a:moveTo>
                  <a:pt x="0" y="0"/>
                </a:moveTo>
                <a:lnTo>
                  <a:pt x="5136702" y="0"/>
                </a:lnTo>
                <a:lnTo>
                  <a:pt x="5136702" y="5136702"/>
                </a:lnTo>
                <a:lnTo>
                  <a:pt x="0" y="5136702"/>
                </a:lnTo>
                <a:lnTo>
                  <a:pt x="0" y="0"/>
                </a:lnTo>
                <a:close/>
              </a:path>
            </a:pathLst>
          </a:custGeom>
          <a:blipFill rotWithShape="1">
            <a:blip r:embed="rId2">
              <a:alphaModFix/>
            </a:blip>
            <a:stretch>
              <a:fillRect b="0" l="0" r="0" t="0"/>
            </a:stretch>
          </a:blipFill>
          <a:ln>
            <a:noFill/>
          </a:ln>
        </p:spPr>
      </p:sp>
      <p:sp>
        <p:nvSpPr>
          <p:cNvPr id="32" name="Google Shape;32;p5"/>
          <p:cNvSpPr/>
          <p:nvPr/>
        </p:nvSpPr>
        <p:spPr>
          <a:xfrm>
            <a:off x="1242949" y="3169436"/>
            <a:ext cx="1667953" cy="1667953"/>
          </a:xfrm>
          <a:custGeom>
            <a:rect b="b" l="l" r="r" t="t"/>
            <a:pathLst>
              <a:path extrusionOk="0" h="3335906" w="3335906">
                <a:moveTo>
                  <a:pt x="0" y="0"/>
                </a:moveTo>
                <a:lnTo>
                  <a:pt x="3335906" y="0"/>
                </a:lnTo>
                <a:lnTo>
                  <a:pt x="3335906" y="3335906"/>
                </a:lnTo>
                <a:lnTo>
                  <a:pt x="0" y="3335906"/>
                </a:lnTo>
                <a:lnTo>
                  <a:pt x="0" y="0"/>
                </a:lnTo>
                <a:close/>
              </a:path>
            </a:pathLst>
          </a:custGeom>
          <a:blipFill rotWithShape="1">
            <a:blip r:embed="rId3">
              <a:alphaModFix/>
            </a:blip>
            <a:stretch>
              <a:fillRect b="0" l="0" r="0" t="0"/>
            </a:stretch>
          </a:blipFill>
          <a:ln>
            <a:noFill/>
          </a:ln>
        </p:spPr>
      </p:sp>
      <p:sp>
        <p:nvSpPr>
          <p:cNvPr id="33" name="Google Shape;33;p5"/>
          <p:cNvSpPr/>
          <p:nvPr/>
        </p:nvSpPr>
        <p:spPr>
          <a:xfrm rot="1778303">
            <a:off x="7642428" y="231035"/>
            <a:ext cx="1270538" cy="1270538"/>
          </a:xfrm>
          <a:custGeom>
            <a:rect b="b" l="l" r="r" t="t"/>
            <a:pathLst>
              <a:path extrusionOk="0" h="2538634" w="2538634">
                <a:moveTo>
                  <a:pt x="0" y="0"/>
                </a:moveTo>
                <a:lnTo>
                  <a:pt x="2538634" y="0"/>
                </a:lnTo>
                <a:lnTo>
                  <a:pt x="2538634" y="2538633"/>
                </a:lnTo>
                <a:lnTo>
                  <a:pt x="0" y="2538633"/>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p:nvPr/>
        </p:nvSpPr>
        <p:spPr>
          <a:xfrm>
            <a:off x="202500" y="217576"/>
            <a:ext cx="2673734" cy="1773072"/>
          </a:xfrm>
          <a:custGeom>
            <a:rect b="b" l="l" r="r" t="t"/>
            <a:pathLst>
              <a:path extrusionOk="0" h="3345419" w="5044782">
                <a:moveTo>
                  <a:pt x="0" y="0"/>
                </a:moveTo>
                <a:lnTo>
                  <a:pt x="5044781" y="0"/>
                </a:lnTo>
                <a:lnTo>
                  <a:pt x="5044781" y="3345420"/>
                </a:lnTo>
                <a:lnTo>
                  <a:pt x="0" y="3345420"/>
                </a:lnTo>
                <a:lnTo>
                  <a:pt x="0" y="0"/>
                </a:lnTo>
                <a:close/>
              </a:path>
            </a:pathLst>
          </a:custGeom>
          <a:blipFill rotWithShape="1">
            <a:blip r:embed="rId2">
              <a:alphaModFix/>
            </a:blip>
            <a:stretch>
              <a:fillRect b="0" l="0" r="-10859" t="0"/>
            </a:stretch>
          </a:blipFill>
          <a:ln>
            <a:noFill/>
          </a:ln>
        </p:spPr>
      </p:sp>
      <p:sp>
        <p:nvSpPr>
          <p:cNvPr id="36" name="Google Shape;36;p6"/>
          <p:cNvSpPr/>
          <p:nvPr/>
        </p:nvSpPr>
        <p:spPr>
          <a:xfrm flipH="1">
            <a:off x="6195066" y="217576"/>
            <a:ext cx="2673734" cy="1773072"/>
          </a:xfrm>
          <a:custGeom>
            <a:rect b="b" l="l" r="r" t="t"/>
            <a:pathLst>
              <a:path extrusionOk="0" h="3345419" w="5044782">
                <a:moveTo>
                  <a:pt x="5044782" y="0"/>
                </a:moveTo>
                <a:lnTo>
                  <a:pt x="0" y="0"/>
                </a:lnTo>
                <a:lnTo>
                  <a:pt x="0" y="3345420"/>
                </a:lnTo>
                <a:lnTo>
                  <a:pt x="5044782" y="3345420"/>
                </a:lnTo>
                <a:lnTo>
                  <a:pt x="5044782" y="0"/>
                </a:lnTo>
                <a:close/>
              </a:path>
            </a:pathLst>
          </a:custGeom>
          <a:blipFill rotWithShape="1">
            <a:blip r:embed="rId2">
              <a:alphaModFix/>
            </a:blip>
            <a:stretch>
              <a:fillRect b="0" l="0" r="-10859" t="0"/>
            </a:stretch>
          </a:blipFill>
          <a:ln>
            <a:noFill/>
          </a:ln>
        </p:spPr>
      </p:sp>
      <p:sp>
        <p:nvSpPr>
          <p:cNvPr id="37" name="Google Shape;37;p6"/>
          <p:cNvSpPr/>
          <p:nvPr/>
        </p:nvSpPr>
        <p:spPr>
          <a:xfrm flipH="1">
            <a:off x="3559390" y="217576"/>
            <a:ext cx="2673734" cy="1773072"/>
          </a:xfrm>
          <a:custGeom>
            <a:rect b="b" l="l" r="r" t="t"/>
            <a:pathLst>
              <a:path extrusionOk="0" h="3345419" w="5044782">
                <a:moveTo>
                  <a:pt x="5044781" y="0"/>
                </a:moveTo>
                <a:lnTo>
                  <a:pt x="0" y="0"/>
                </a:lnTo>
                <a:lnTo>
                  <a:pt x="0" y="3345420"/>
                </a:lnTo>
                <a:lnTo>
                  <a:pt x="5044781" y="3345420"/>
                </a:lnTo>
                <a:lnTo>
                  <a:pt x="5044781" y="0"/>
                </a:lnTo>
                <a:close/>
              </a:path>
            </a:pathLst>
          </a:custGeom>
          <a:blipFill rotWithShape="1">
            <a:blip r:embed="rId2">
              <a:alphaModFix/>
            </a:blip>
            <a:stretch>
              <a:fillRect b="0" l="-6159" r="-4699" t="0"/>
            </a:stretch>
          </a:blipFill>
          <a:ln>
            <a:noFill/>
          </a:ln>
        </p:spPr>
      </p:sp>
      <p:sp>
        <p:nvSpPr>
          <p:cNvPr id="38" name="Google Shape;38;p6"/>
          <p:cNvSpPr/>
          <p:nvPr/>
        </p:nvSpPr>
        <p:spPr>
          <a:xfrm flipH="1">
            <a:off x="2438015" y="217576"/>
            <a:ext cx="2673734" cy="1773072"/>
          </a:xfrm>
          <a:custGeom>
            <a:rect b="b" l="l" r="r" t="t"/>
            <a:pathLst>
              <a:path extrusionOk="0" h="3345419" w="5044782">
                <a:moveTo>
                  <a:pt x="5044782" y="0"/>
                </a:moveTo>
                <a:lnTo>
                  <a:pt x="0" y="0"/>
                </a:lnTo>
                <a:lnTo>
                  <a:pt x="0" y="3345420"/>
                </a:lnTo>
                <a:lnTo>
                  <a:pt x="5044782" y="3345420"/>
                </a:lnTo>
                <a:lnTo>
                  <a:pt x="5044782" y="0"/>
                </a:lnTo>
                <a:close/>
              </a:path>
            </a:pathLst>
          </a:custGeom>
          <a:blipFill rotWithShape="1">
            <a:blip r:embed="rId2">
              <a:alphaModFix/>
            </a:blip>
            <a:stretch>
              <a:fillRect b="0" l="-6159" r="-4699" t="0"/>
            </a:stretch>
          </a:blipFill>
          <a:ln>
            <a:noFill/>
          </a:ln>
        </p:spPr>
      </p:sp>
      <p:sp>
        <p:nvSpPr>
          <p:cNvPr id="39" name="Google Shape;3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1" name="Google Shape;41;p6"/>
          <p:cNvGrpSpPr/>
          <p:nvPr/>
        </p:nvGrpSpPr>
        <p:grpSpPr>
          <a:xfrm>
            <a:off x="5359105" y="2175405"/>
            <a:ext cx="2740614" cy="2740614"/>
            <a:chOff x="0" y="0"/>
            <a:chExt cx="7308304" cy="7308304"/>
          </a:xfrm>
        </p:grpSpPr>
        <p:sp>
          <p:nvSpPr>
            <p:cNvPr id="42" name="Google Shape;42;p6"/>
            <p:cNvSpPr/>
            <p:nvPr/>
          </p:nvSpPr>
          <p:spPr>
            <a:xfrm>
              <a:off x="0" y="0"/>
              <a:ext cx="7308304" cy="7308304"/>
            </a:xfrm>
            <a:custGeom>
              <a:rect b="b" l="l" r="r" t="t"/>
              <a:pathLst>
                <a:path extrusionOk="0" h="7308304" w="7308304">
                  <a:moveTo>
                    <a:pt x="0" y="0"/>
                  </a:moveTo>
                  <a:lnTo>
                    <a:pt x="7308304" y="0"/>
                  </a:lnTo>
                  <a:lnTo>
                    <a:pt x="7308304" y="7308304"/>
                  </a:lnTo>
                  <a:lnTo>
                    <a:pt x="0" y="7308304"/>
                  </a:lnTo>
                  <a:lnTo>
                    <a:pt x="0" y="0"/>
                  </a:lnTo>
                  <a:close/>
                </a:path>
              </a:pathLst>
            </a:custGeom>
            <a:blipFill rotWithShape="1">
              <a:blip r:embed="rId3">
                <a:alphaModFix/>
              </a:blip>
              <a:stretch>
                <a:fillRect b="0" l="0" r="0" t="0"/>
              </a:stretch>
            </a:blipFill>
            <a:ln>
              <a:noFill/>
            </a:ln>
          </p:spPr>
        </p:sp>
        <p:grpSp>
          <p:nvGrpSpPr>
            <p:cNvPr id="43" name="Google Shape;43;p6"/>
            <p:cNvGrpSpPr/>
            <p:nvPr/>
          </p:nvGrpSpPr>
          <p:grpSpPr>
            <a:xfrm>
              <a:off x="6096437" y="2052592"/>
              <a:ext cx="269524" cy="269524"/>
              <a:chOff x="0" y="0"/>
              <a:chExt cx="812800" cy="812800"/>
            </a:xfrm>
          </p:grpSpPr>
          <p:sp>
            <p:nvSpPr>
              <p:cNvPr id="44" name="Google Shape;4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 name="Google Shape;4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 name="Google Shape;46;p6"/>
            <p:cNvGrpSpPr/>
            <p:nvPr/>
          </p:nvGrpSpPr>
          <p:grpSpPr>
            <a:xfrm>
              <a:off x="4693613" y="3284340"/>
              <a:ext cx="269524" cy="269524"/>
              <a:chOff x="0" y="0"/>
              <a:chExt cx="812800" cy="812800"/>
            </a:xfrm>
          </p:grpSpPr>
          <p:sp>
            <p:nvSpPr>
              <p:cNvPr id="47" name="Google Shape;4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 name="Google Shape;4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 name="Google Shape;49;p6"/>
            <p:cNvGrpSpPr/>
            <p:nvPr/>
          </p:nvGrpSpPr>
          <p:grpSpPr>
            <a:xfrm>
              <a:off x="3102604" y="3193099"/>
              <a:ext cx="269524" cy="269524"/>
              <a:chOff x="0" y="0"/>
              <a:chExt cx="812800" cy="812800"/>
            </a:xfrm>
          </p:grpSpPr>
          <p:sp>
            <p:nvSpPr>
              <p:cNvPr id="50" name="Google Shape;5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 name="Google Shape;5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 name="Google Shape;52;p6"/>
            <p:cNvGrpSpPr/>
            <p:nvPr/>
          </p:nvGrpSpPr>
          <p:grpSpPr>
            <a:xfrm>
              <a:off x="603786" y="3123796"/>
              <a:ext cx="269524" cy="269524"/>
              <a:chOff x="0" y="0"/>
              <a:chExt cx="812800" cy="812800"/>
            </a:xfrm>
          </p:grpSpPr>
          <p:sp>
            <p:nvSpPr>
              <p:cNvPr id="53" name="Google Shape;5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 name="Google Shape;5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 name="Google Shape;55;p6"/>
            <p:cNvGrpSpPr/>
            <p:nvPr/>
          </p:nvGrpSpPr>
          <p:grpSpPr>
            <a:xfrm>
              <a:off x="2697724" y="2235073"/>
              <a:ext cx="269524" cy="269524"/>
              <a:chOff x="0" y="0"/>
              <a:chExt cx="812800" cy="812800"/>
            </a:xfrm>
          </p:grpSpPr>
          <p:sp>
            <p:nvSpPr>
              <p:cNvPr id="56" name="Google Shape;5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 name="Google Shape;5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 name="Google Shape;58;p6"/>
            <p:cNvGrpSpPr/>
            <p:nvPr/>
          </p:nvGrpSpPr>
          <p:grpSpPr>
            <a:xfrm>
              <a:off x="2612186" y="723900"/>
              <a:ext cx="269524" cy="269524"/>
              <a:chOff x="0" y="0"/>
              <a:chExt cx="812800" cy="812800"/>
            </a:xfrm>
          </p:grpSpPr>
          <p:sp>
            <p:nvSpPr>
              <p:cNvPr id="59" name="Google Shape;5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 name="Google Shape;6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 name="Google Shape;61;p6"/>
            <p:cNvGrpSpPr/>
            <p:nvPr/>
          </p:nvGrpSpPr>
          <p:grpSpPr>
            <a:xfrm>
              <a:off x="1910774" y="3553903"/>
              <a:ext cx="269524" cy="269524"/>
              <a:chOff x="0" y="0"/>
              <a:chExt cx="812800" cy="812800"/>
            </a:xfrm>
          </p:grpSpPr>
          <p:sp>
            <p:nvSpPr>
              <p:cNvPr id="62" name="Google Shape;6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 name="Google Shape;6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 name="Google Shape;64;p6"/>
            <p:cNvGrpSpPr/>
            <p:nvPr/>
          </p:nvGrpSpPr>
          <p:grpSpPr>
            <a:xfrm>
              <a:off x="5697259" y="4608873"/>
              <a:ext cx="269524" cy="269524"/>
              <a:chOff x="0" y="0"/>
              <a:chExt cx="812800" cy="812800"/>
            </a:xfrm>
          </p:grpSpPr>
          <p:sp>
            <p:nvSpPr>
              <p:cNvPr id="65" name="Google Shape;6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 name="Google Shape;6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 name="Google Shape;67;p6"/>
            <p:cNvGrpSpPr/>
            <p:nvPr/>
          </p:nvGrpSpPr>
          <p:grpSpPr>
            <a:xfrm>
              <a:off x="4033171" y="2923536"/>
              <a:ext cx="269524" cy="269524"/>
              <a:chOff x="0" y="0"/>
              <a:chExt cx="812800" cy="812800"/>
            </a:xfrm>
          </p:grpSpPr>
          <p:sp>
            <p:nvSpPr>
              <p:cNvPr id="68" name="Google Shape;6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 name="Google Shape;6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 name="Google Shape;70;p6"/>
            <p:cNvGrpSpPr/>
            <p:nvPr/>
          </p:nvGrpSpPr>
          <p:grpSpPr>
            <a:xfrm>
              <a:off x="4033171" y="1315183"/>
              <a:ext cx="269524" cy="269524"/>
              <a:chOff x="0" y="0"/>
              <a:chExt cx="812800" cy="812800"/>
            </a:xfrm>
          </p:grpSpPr>
          <p:sp>
            <p:nvSpPr>
              <p:cNvPr id="71" name="Google Shape;7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 name="Google Shape;7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 name="Google Shape;73;p6"/>
            <p:cNvGrpSpPr/>
            <p:nvPr/>
          </p:nvGrpSpPr>
          <p:grpSpPr>
            <a:xfrm>
              <a:off x="1142912" y="5323001"/>
              <a:ext cx="269524" cy="269524"/>
              <a:chOff x="0" y="0"/>
              <a:chExt cx="812800" cy="812800"/>
            </a:xfrm>
          </p:grpSpPr>
          <p:sp>
            <p:nvSpPr>
              <p:cNvPr id="74" name="Google Shape;7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 name="Google Shape;7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 name="Google Shape;76;p6"/>
            <p:cNvGrpSpPr/>
            <p:nvPr/>
          </p:nvGrpSpPr>
          <p:grpSpPr>
            <a:xfrm>
              <a:off x="2342623" y="6020646"/>
              <a:ext cx="269524" cy="269524"/>
              <a:chOff x="0" y="0"/>
              <a:chExt cx="812800" cy="812800"/>
            </a:xfrm>
          </p:grpSpPr>
          <p:sp>
            <p:nvSpPr>
              <p:cNvPr id="77" name="Google Shape;7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 name="Google Shape;7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 name="Google Shape;79;p6"/>
            <p:cNvGrpSpPr/>
            <p:nvPr/>
          </p:nvGrpSpPr>
          <p:grpSpPr>
            <a:xfrm>
              <a:off x="4250500" y="6155428"/>
              <a:ext cx="269524" cy="269524"/>
              <a:chOff x="0" y="0"/>
              <a:chExt cx="812800" cy="812800"/>
            </a:xfrm>
          </p:grpSpPr>
          <p:sp>
            <p:nvSpPr>
              <p:cNvPr id="80" name="Google Shape;8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 name="Google Shape;8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 name="Google Shape;82;p6"/>
            <p:cNvGrpSpPr/>
            <p:nvPr/>
          </p:nvGrpSpPr>
          <p:grpSpPr>
            <a:xfrm>
              <a:off x="5427697" y="5885865"/>
              <a:ext cx="269524" cy="269524"/>
              <a:chOff x="0" y="0"/>
              <a:chExt cx="812800" cy="812800"/>
            </a:xfrm>
          </p:grpSpPr>
          <p:sp>
            <p:nvSpPr>
              <p:cNvPr id="83" name="Google Shape;8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 name="Google Shape;8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 name="Google Shape;85;p6"/>
            <p:cNvGrpSpPr/>
            <p:nvPr/>
          </p:nvGrpSpPr>
          <p:grpSpPr>
            <a:xfrm>
              <a:off x="6295570" y="4651502"/>
              <a:ext cx="269524" cy="269524"/>
              <a:chOff x="0" y="0"/>
              <a:chExt cx="812800" cy="812800"/>
            </a:xfrm>
          </p:grpSpPr>
          <p:sp>
            <p:nvSpPr>
              <p:cNvPr id="86" name="Google Shape;8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7" name="Google Shape;8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 name="Google Shape;88;p6"/>
            <p:cNvGrpSpPr/>
            <p:nvPr/>
          </p:nvGrpSpPr>
          <p:grpSpPr>
            <a:xfrm>
              <a:off x="5379924" y="3553903"/>
              <a:ext cx="269524" cy="269524"/>
              <a:chOff x="0" y="0"/>
              <a:chExt cx="812800" cy="812800"/>
            </a:xfrm>
          </p:grpSpPr>
          <p:sp>
            <p:nvSpPr>
              <p:cNvPr id="89" name="Google Shape;8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 name="Google Shape;9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 name="Google Shape;91;p6"/>
            <p:cNvGrpSpPr/>
            <p:nvPr/>
          </p:nvGrpSpPr>
          <p:grpSpPr>
            <a:xfrm>
              <a:off x="6231219" y="2788755"/>
              <a:ext cx="269524" cy="269524"/>
              <a:chOff x="0" y="0"/>
              <a:chExt cx="812800" cy="812800"/>
            </a:xfrm>
          </p:grpSpPr>
          <p:sp>
            <p:nvSpPr>
              <p:cNvPr id="92" name="Google Shape;9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 name="Google Shape;9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 name="Google Shape;94;p6"/>
            <p:cNvGrpSpPr/>
            <p:nvPr/>
          </p:nvGrpSpPr>
          <p:grpSpPr>
            <a:xfrm>
              <a:off x="5052821" y="1783029"/>
              <a:ext cx="269524" cy="269524"/>
              <a:chOff x="0" y="0"/>
              <a:chExt cx="812800" cy="812800"/>
            </a:xfrm>
          </p:grpSpPr>
          <p:sp>
            <p:nvSpPr>
              <p:cNvPr id="95" name="Google Shape;9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 name="Google Shape;9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7" name="Google Shape;97;p6"/>
            <p:cNvGrpSpPr/>
            <p:nvPr/>
          </p:nvGrpSpPr>
          <p:grpSpPr>
            <a:xfrm>
              <a:off x="5486882" y="936741"/>
              <a:ext cx="269524" cy="269524"/>
              <a:chOff x="0" y="0"/>
              <a:chExt cx="812800" cy="812800"/>
            </a:xfrm>
          </p:grpSpPr>
          <p:sp>
            <p:nvSpPr>
              <p:cNvPr id="98" name="Google Shape;9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9" name="Google Shape;9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0" name="Google Shape;100;p6"/>
            <p:cNvGrpSpPr/>
            <p:nvPr/>
          </p:nvGrpSpPr>
          <p:grpSpPr>
            <a:xfrm>
              <a:off x="3763608" y="1648247"/>
              <a:ext cx="269524" cy="269524"/>
              <a:chOff x="0" y="0"/>
              <a:chExt cx="812800" cy="812800"/>
            </a:xfrm>
          </p:grpSpPr>
          <p:sp>
            <p:nvSpPr>
              <p:cNvPr id="101" name="Google Shape;10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2" name="Google Shape;10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3" name="Google Shape;103;p6"/>
            <p:cNvGrpSpPr/>
            <p:nvPr/>
          </p:nvGrpSpPr>
          <p:grpSpPr>
            <a:xfrm>
              <a:off x="1327191" y="1917810"/>
              <a:ext cx="269524" cy="269524"/>
              <a:chOff x="0" y="0"/>
              <a:chExt cx="812800" cy="812800"/>
            </a:xfrm>
          </p:grpSpPr>
          <p:sp>
            <p:nvSpPr>
              <p:cNvPr id="104" name="Google Shape;10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5" name="Google Shape;10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6" name="Google Shape;106;p6"/>
            <p:cNvGrpSpPr/>
            <p:nvPr/>
          </p:nvGrpSpPr>
          <p:grpSpPr>
            <a:xfrm>
              <a:off x="2612186" y="2559208"/>
              <a:ext cx="269524" cy="269524"/>
              <a:chOff x="0" y="0"/>
              <a:chExt cx="812800" cy="812800"/>
            </a:xfrm>
          </p:grpSpPr>
          <p:sp>
            <p:nvSpPr>
              <p:cNvPr id="107" name="Google Shape;10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8" name="Google Shape;10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9" name="Google Shape;109;p6"/>
            <p:cNvGrpSpPr/>
            <p:nvPr/>
          </p:nvGrpSpPr>
          <p:grpSpPr>
            <a:xfrm>
              <a:off x="873349" y="3662922"/>
              <a:ext cx="269524" cy="269524"/>
              <a:chOff x="0" y="0"/>
              <a:chExt cx="812800" cy="812800"/>
            </a:xfrm>
          </p:grpSpPr>
          <p:sp>
            <p:nvSpPr>
              <p:cNvPr id="110" name="Google Shape;11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1" name="Google Shape;11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2" name="Google Shape;112;p6"/>
            <p:cNvGrpSpPr/>
            <p:nvPr/>
          </p:nvGrpSpPr>
          <p:grpSpPr>
            <a:xfrm>
              <a:off x="603786" y="4786283"/>
              <a:ext cx="269524" cy="269524"/>
              <a:chOff x="0" y="0"/>
              <a:chExt cx="812800" cy="812800"/>
            </a:xfrm>
          </p:grpSpPr>
          <p:sp>
            <p:nvSpPr>
              <p:cNvPr id="113" name="Google Shape;11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4" name="Google Shape;11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5" name="Google Shape;115;p6"/>
            <p:cNvGrpSpPr/>
            <p:nvPr/>
          </p:nvGrpSpPr>
          <p:grpSpPr>
            <a:xfrm>
              <a:off x="2881749" y="6020646"/>
              <a:ext cx="269524" cy="269524"/>
              <a:chOff x="0" y="0"/>
              <a:chExt cx="812800" cy="812800"/>
            </a:xfrm>
          </p:grpSpPr>
          <p:sp>
            <p:nvSpPr>
              <p:cNvPr id="116" name="Google Shape;11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7" name="Google Shape;11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8" name="Google Shape;118;p6"/>
            <p:cNvGrpSpPr/>
            <p:nvPr/>
          </p:nvGrpSpPr>
          <p:grpSpPr>
            <a:xfrm>
              <a:off x="3224482" y="6592869"/>
              <a:ext cx="269524" cy="269524"/>
              <a:chOff x="0" y="0"/>
              <a:chExt cx="812800" cy="812800"/>
            </a:xfrm>
          </p:grpSpPr>
          <p:sp>
            <p:nvSpPr>
              <p:cNvPr id="119" name="Google Shape;11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0" name="Google Shape;12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1" name="Google Shape;121;p6"/>
            <p:cNvGrpSpPr/>
            <p:nvPr/>
          </p:nvGrpSpPr>
          <p:grpSpPr>
            <a:xfrm>
              <a:off x="3898389" y="4608873"/>
              <a:ext cx="269524" cy="269524"/>
              <a:chOff x="0" y="0"/>
              <a:chExt cx="812800" cy="812800"/>
            </a:xfrm>
          </p:grpSpPr>
          <p:sp>
            <p:nvSpPr>
              <p:cNvPr id="122" name="Google Shape;12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3" name="Google Shape;12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4" name="Google Shape;124;p6"/>
            <p:cNvGrpSpPr/>
            <p:nvPr/>
          </p:nvGrpSpPr>
          <p:grpSpPr>
            <a:xfrm>
              <a:off x="4302734" y="5237882"/>
              <a:ext cx="269524" cy="269524"/>
              <a:chOff x="0" y="0"/>
              <a:chExt cx="812800" cy="812800"/>
            </a:xfrm>
          </p:grpSpPr>
          <p:sp>
            <p:nvSpPr>
              <p:cNvPr id="125" name="Google Shape;12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6" name="Google Shape;12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7" name="Google Shape;127;p6"/>
            <p:cNvGrpSpPr/>
            <p:nvPr/>
          </p:nvGrpSpPr>
          <p:grpSpPr>
            <a:xfrm>
              <a:off x="4963175" y="4743654"/>
              <a:ext cx="269524" cy="269524"/>
              <a:chOff x="0" y="0"/>
              <a:chExt cx="812800" cy="812800"/>
            </a:xfrm>
          </p:grpSpPr>
          <p:sp>
            <p:nvSpPr>
              <p:cNvPr id="128" name="Google Shape;12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9" name="Google Shape;12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0" name="Google Shape;130;p6"/>
            <p:cNvGrpSpPr/>
            <p:nvPr/>
          </p:nvGrpSpPr>
          <p:grpSpPr>
            <a:xfrm>
              <a:off x="6026008" y="4339310"/>
              <a:ext cx="269524" cy="269524"/>
              <a:chOff x="0" y="0"/>
              <a:chExt cx="812800" cy="812800"/>
            </a:xfrm>
          </p:grpSpPr>
          <p:sp>
            <p:nvSpPr>
              <p:cNvPr id="131" name="Google Shape;13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2" name="Google Shape;13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3" name="Google Shape;133;p6"/>
            <p:cNvGrpSpPr/>
            <p:nvPr/>
          </p:nvGrpSpPr>
          <p:grpSpPr>
            <a:xfrm>
              <a:off x="5097957" y="3800015"/>
              <a:ext cx="269524" cy="269524"/>
              <a:chOff x="0" y="0"/>
              <a:chExt cx="812800" cy="812800"/>
            </a:xfrm>
          </p:grpSpPr>
          <p:sp>
            <p:nvSpPr>
              <p:cNvPr id="134" name="Google Shape;13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5" name="Google Shape;13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6" name="Google Shape;136;p6"/>
            <p:cNvGrpSpPr/>
            <p:nvPr/>
          </p:nvGrpSpPr>
          <p:grpSpPr>
            <a:xfrm>
              <a:off x="5110361" y="2187373"/>
              <a:ext cx="269524" cy="269524"/>
              <a:chOff x="0" y="0"/>
              <a:chExt cx="812800" cy="812800"/>
            </a:xfrm>
          </p:grpSpPr>
          <p:sp>
            <p:nvSpPr>
              <p:cNvPr id="137" name="Google Shape;13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8" name="Google Shape;13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9" name="Google Shape;139;p6"/>
            <p:cNvGrpSpPr/>
            <p:nvPr/>
          </p:nvGrpSpPr>
          <p:grpSpPr>
            <a:xfrm>
              <a:off x="4520063" y="801960"/>
              <a:ext cx="269524" cy="269524"/>
              <a:chOff x="0" y="0"/>
              <a:chExt cx="812800" cy="812800"/>
            </a:xfrm>
          </p:grpSpPr>
          <p:sp>
            <p:nvSpPr>
              <p:cNvPr id="140" name="Google Shape;14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1" name="Google Shape;14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2" name="Google Shape;142;p6"/>
            <p:cNvGrpSpPr/>
            <p:nvPr/>
          </p:nvGrpSpPr>
          <p:grpSpPr>
            <a:xfrm>
              <a:off x="2073060" y="1198175"/>
              <a:ext cx="269524" cy="269524"/>
              <a:chOff x="0" y="0"/>
              <a:chExt cx="812800" cy="812800"/>
            </a:xfrm>
          </p:grpSpPr>
          <p:sp>
            <p:nvSpPr>
              <p:cNvPr id="143" name="Google Shape;14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4" name="Google Shape;14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5" name="Google Shape;145;p6"/>
            <p:cNvGrpSpPr/>
            <p:nvPr/>
          </p:nvGrpSpPr>
          <p:grpSpPr>
            <a:xfrm>
              <a:off x="2073060" y="2100291"/>
              <a:ext cx="269524" cy="269524"/>
              <a:chOff x="0" y="0"/>
              <a:chExt cx="812800" cy="812800"/>
            </a:xfrm>
          </p:grpSpPr>
          <p:sp>
            <p:nvSpPr>
              <p:cNvPr id="146" name="Google Shape;14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7" name="Google Shape;14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8" name="Google Shape;148;p6"/>
            <p:cNvGrpSpPr/>
            <p:nvPr/>
          </p:nvGrpSpPr>
          <p:grpSpPr>
            <a:xfrm>
              <a:off x="2207842" y="4221012"/>
              <a:ext cx="269524" cy="269524"/>
              <a:chOff x="0" y="0"/>
              <a:chExt cx="812800" cy="812800"/>
            </a:xfrm>
          </p:grpSpPr>
          <p:sp>
            <p:nvSpPr>
              <p:cNvPr id="149" name="Google Shape;14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1" name="Google Shape;151;p6"/>
            <p:cNvGrpSpPr/>
            <p:nvPr/>
          </p:nvGrpSpPr>
          <p:grpSpPr>
            <a:xfrm>
              <a:off x="1662241" y="6145125"/>
              <a:ext cx="269524" cy="269524"/>
              <a:chOff x="0" y="0"/>
              <a:chExt cx="812800" cy="812800"/>
            </a:xfrm>
          </p:grpSpPr>
          <p:sp>
            <p:nvSpPr>
              <p:cNvPr id="152" name="Google Shape;15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3" name="Google Shape;15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4" name="Google Shape;154;p6"/>
            <p:cNvGrpSpPr/>
            <p:nvPr/>
          </p:nvGrpSpPr>
          <p:grpSpPr>
            <a:xfrm>
              <a:off x="1057628" y="4743654"/>
              <a:ext cx="269524" cy="269524"/>
              <a:chOff x="0" y="0"/>
              <a:chExt cx="812800" cy="812800"/>
            </a:xfrm>
          </p:grpSpPr>
          <p:sp>
            <p:nvSpPr>
              <p:cNvPr id="155" name="Google Shape;15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6" name="Google Shape;15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7" name="Google Shape;157;p6"/>
            <p:cNvGrpSpPr/>
            <p:nvPr/>
          </p:nvGrpSpPr>
          <p:grpSpPr>
            <a:xfrm>
              <a:off x="2697724" y="5675225"/>
              <a:ext cx="269524" cy="269524"/>
              <a:chOff x="0" y="0"/>
              <a:chExt cx="812800" cy="812800"/>
            </a:xfrm>
          </p:grpSpPr>
          <p:sp>
            <p:nvSpPr>
              <p:cNvPr id="158" name="Google Shape;15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9" name="Google Shape;15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0" name="Google Shape;160;p6"/>
            <p:cNvGrpSpPr/>
            <p:nvPr/>
          </p:nvGrpSpPr>
          <p:grpSpPr>
            <a:xfrm>
              <a:off x="2697724" y="6155428"/>
              <a:ext cx="269524" cy="269524"/>
              <a:chOff x="0" y="0"/>
              <a:chExt cx="812800" cy="812800"/>
            </a:xfrm>
          </p:grpSpPr>
          <p:sp>
            <p:nvSpPr>
              <p:cNvPr id="161" name="Google Shape;16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2" name="Google Shape;16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3" name="Google Shape;163;p6"/>
            <p:cNvGrpSpPr/>
            <p:nvPr/>
          </p:nvGrpSpPr>
          <p:grpSpPr>
            <a:xfrm>
              <a:off x="3447372" y="5323001"/>
              <a:ext cx="269524" cy="269524"/>
              <a:chOff x="0" y="0"/>
              <a:chExt cx="812800" cy="812800"/>
            </a:xfrm>
          </p:grpSpPr>
          <p:sp>
            <p:nvSpPr>
              <p:cNvPr id="164" name="Google Shape;16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5" name="Google Shape;16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6" name="Google Shape;166;p6"/>
            <p:cNvGrpSpPr/>
            <p:nvPr/>
          </p:nvGrpSpPr>
          <p:grpSpPr>
            <a:xfrm>
              <a:off x="4115719" y="5188220"/>
              <a:ext cx="269524" cy="269524"/>
              <a:chOff x="0" y="0"/>
              <a:chExt cx="812800" cy="812800"/>
            </a:xfrm>
          </p:grpSpPr>
          <p:sp>
            <p:nvSpPr>
              <p:cNvPr id="167" name="Google Shape;16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8" name="Google Shape;16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9" name="Google Shape;169;p6"/>
            <p:cNvGrpSpPr/>
            <p:nvPr/>
          </p:nvGrpSpPr>
          <p:grpSpPr>
            <a:xfrm>
              <a:off x="5891226" y="5405662"/>
              <a:ext cx="269524" cy="269524"/>
              <a:chOff x="0" y="0"/>
              <a:chExt cx="812800" cy="812800"/>
            </a:xfrm>
          </p:grpSpPr>
          <p:sp>
            <p:nvSpPr>
              <p:cNvPr id="170" name="Google Shape;17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1" name="Google Shape;17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2" name="Google Shape;172;p6"/>
            <p:cNvGrpSpPr/>
            <p:nvPr/>
          </p:nvGrpSpPr>
          <p:grpSpPr>
            <a:xfrm>
              <a:off x="6096437" y="4743654"/>
              <a:ext cx="269524" cy="269524"/>
              <a:chOff x="0" y="0"/>
              <a:chExt cx="812800" cy="812800"/>
            </a:xfrm>
          </p:grpSpPr>
          <p:sp>
            <p:nvSpPr>
              <p:cNvPr id="173" name="Google Shape;17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4" name="Google Shape;17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5" name="Google Shape;175;p6"/>
            <p:cNvGrpSpPr/>
            <p:nvPr/>
          </p:nvGrpSpPr>
          <p:grpSpPr>
            <a:xfrm>
              <a:off x="6366000" y="2100291"/>
              <a:ext cx="269524" cy="269524"/>
              <a:chOff x="0" y="0"/>
              <a:chExt cx="812800" cy="812800"/>
            </a:xfrm>
          </p:grpSpPr>
          <p:sp>
            <p:nvSpPr>
              <p:cNvPr id="176" name="Google Shape;17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7" name="Google Shape;17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8" name="Google Shape;178;p6"/>
            <p:cNvGrpSpPr/>
            <p:nvPr/>
          </p:nvGrpSpPr>
          <p:grpSpPr>
            <a:xfrm>
              <a:off x="5379924" y="2187373"/>
              <a:ext cx="269524" cy="269524"/>
              <a:chOff x="0" y="0"/>
              <a:chExt cx="812800" cy="812800"/>
            </a:xfrm>
          </p:grpSpPr>
          <p:sp>
            <p:nvSpPr>
              <p:cNvPr id="179" name="Google Shape;17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0" name="Google Shape;18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1" name="Google Shape;181;p6"/>
            <p:cNvGrpSpPr/>
            <p:nvPr/>
          </p:nvGrpSpPr>
          <p:grpSpPr>
            <a:xfrm>
              <a:off x="4167952" y="993463"/>
              <a:ext cx="269524" cy="269524"/>
              <a:chOff x="0" y="0"/>
              <a:chExt cx="812800" cy="812800"/>
            </a:xfrm>
          </p:grpSpPr>
          <p:sp>
            <p:nvSpPr>
              <p:cNvPr id="182" name="Google Shape;18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3" name="Google Shape;18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4" name="Google Shape;184;p6"/>
            <p:cNvGrpSpPr/>
            <p:nvPr/>
          </p:nvGrpSpPr>
          <p:grpSpPr>
            <a:xfrm>
              <a:off x="3763608" y="349169"/>
              <a:ext cx="269524" cy="269524"/>
              <a:chOff x="0" y="0"/>
              <a:chExt cx="812800" cy="812800"/>
            </a:xfrm>
          </p:grpSpPr>
          <p:sp>
            <p:nvSpPr>
              <p:cNvPr id="185" name="Google Shape;18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6" name="Google Shape;18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7" name="Google Shape;187;p6"/>
            <p:cNvGrpSpPr/>
            <p:nvPr/>
          </p:nvGrpSpPr>
          <p:grpSpPr>
            <a:xfrm>
              <a:off x="1461973" y="1378684"/>
              <a:ext cx="269524" cy="269524"/>
              <a:chOff x="0" y="0"/>
              <a:chExt cx="812800" cy="812800"/>
            </a:xfrm>
          </p:grpSpPr>
          <p:sp>
            <p:nvSpPr>
              <p:cNvPr id="188" name="Google Shape;1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9" name="Google Shape;18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0" name="Google Shape;190;p6"/>
            <p:cNvGrpSpPr/>
            <p:nvPr/>
          </p:nvGrpSpPr>
          <p:grpSpPr>
            <a:xfrm>
              <a:off x="1901680" y="2289645"/>
              <a:ext cx="269524" cy="269524"/>
              <a:chOff x="0" y="0"/>
              <a:chExt cx="812800" cy="812800"/>
            </a:xfrm>
          </p:grpSpPr>
          <p:sp>
            <p:nvSpPr>
              <p:cNvPr id="191" name="Google Shape;19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2" name="Google Shape;19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3" name="Google Shape;193;p6"/>
            <p:cNvGrpSpPr/>
            <p:nvPr/>
          </p:nvGrpSpPr>
          <p:grpSpPr>
            <a:xfrm>
              <a:off x="1527459" y="2788755"/>
              <a:ext cx="269524" cy="269524"/>
              <a:chOff x="0" y="0"/>
              <a:chExt cx="812800" cy="812800"/>
            </a:xfrm>
          </p:grpSpPr>
          <p:sp>
            <p:nvSpPr>
              <p:cNvPr id="194" name="Google Shape;19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5" name="Google Shape;19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6" name="Google Shape;196;p6"/>
            <p:cNvGrpSpPr/>
            <p:nvPr/>
          </p:nvGrpSpPr>
          <p:grpSpPr>
            <a:xfrm>
              <a:off x="3494045" y="3393359"/>
              <a:ext cx="269524" cy="269524"/>
              <a:chOff x="0" y="0"/>
              <a:chExt cx="812800" cy="812800"/>
            </a:xfrm>
          </p:grpSpPr>
          <p:sp>
            <p:nvSpPr>
              <p:cNvPr id="197" name="Google Shape;19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8" name="Google Shape;19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9" name="Google Shape;199;p6"/>
            <p:cNvGrpSpPr/>
            <p:nvPr/>
          </p:nvGrpSpPr>
          <p:grpSpPr>
            <a:xfrm>
              <a:off x="2612186" y="4195250"/>
              <a:ext cx="269524" cy="269524"/>
              <a:chOff x="0" y="0"/>
              <a:chExt cx="812800" cy="812800"/>
            </a:xfrm>
          </p:grpSpPr>
          <p:sp>
            <p:nvSpPr>
              <p:cNvPr id="200" name="Google Shape;20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1" name="Google Shape;20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2" name="Google Shape;202;p6"/>
            <p:cNvGrpSpPr/>
            <p:nvPr/>
          </p:nvGrpSpPr>
          <p:grpSpPr>
            <a:xfrm>
              <a:off x="2251088" y="4516721"/>
              <a:ext cx="269524" cy="269524"/>
              <a:chOff x="0" y="0"/>
              <a:chExt cx="812800" cy="812800"/>
            </a:xfrm>
          </p:grpSpPr>
          <p:sp>
            <p:nvSpPr>
              <p:cNvPr id="203" name="Google Shape;20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4" name="Google Shape;20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5" name="Google Shape;205;p6"/>
            <p:cNvGrpSpPr/>
            <p:nvPr/>
          </p:nvGrpSpPr>
          <p:grpSpPr>
            <a:xfrm>
              <a:off x="922847" y="2369854"/>
              <a:ext cx="269524" cy="269524"/>
              <a:chOff x="0" y="0"/>
              <a:chExt cx="812800" cy="812800"/>
            </a:xfrm>
          </p:grpSpPr>
          <p:sp>
            <p:nvSpPr>
              <p:cNvPr id="206" name="Google Shape;20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7" name="Google Shape;20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8" name="Google Shape;208;p6"/>
            <p:cNvGrpSpPr/>
            <p:nvPr/>
          </p:nvGrpSpPr>
          <p:grpSpPr>
            <a:xfrm>
              <a:off x="4520063" y="4355794"/>
              <a:ext cx="269524" cy="269524"/>
              <a:chOff x="0" y="0"/>
              <a:chExt cx="812800" cy="812800"/>
            </a:xfrm>
          </p:grpSpPr>
          <p:sp>
            <p:nvSpPr>
              <p:cNvPr id="209" name="Google Shape;20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0" name="Google Shape;21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1" name="Google Shape;211;p6"/>
            <p:cNvGrpSpPr/>
            <p:nvPr/>
          </p:nvGrpSpPr>
          <p:grpSpPr>
            <a:xfrm>
              <a:off x="5649487" y="3823466"/>
              <a:ext cx="269524" cy="269524"/>
              <a:chOff x="0" y="0"/>
              <a:chExt cx="812800" cy="812800"/>
            </a:xfrm>
          </p:grpSpPr>
          <p:sp>
            <p:nvSpPr>
              <p:cNvPr id="212" name="Google Shape;21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3" name="Google Shape;21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4" name="Google Shape;214;p6"/>
            <p:cNvGrpSpPr/>
            <p:nvPr/>
          </p:nvGrpSpPr>
          <p:grpSpPr>
            <a:xfrm>
              <a:off x="6500781" y="3720129"/>
              <a:ext cx="269524" cy="269524"/>
              <a:chOff x="0" y="0"/>
              <a:chExt cx="812800" cy="812800"/>
            </a:xfrm>
          </p:grpSpPr>
          <p:sp>
            <p:nvSpPr>
              <p:cNvPr id="215" name="Google Shape;21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7" name="Google Shape;217;p6"/>
            <p:cNvGrpSpPr/>
            <p:nvPr/>
          </p:nvGrpSpPr>
          <p:grpSpPr>
            <a:xfrm>
              <a:off x="5621663" y="5405662"/>
              <a:ext cx="269524" cy="269524"/>
              <a:chOff x="0" y="0"/>
              <a:chExt cx="812800" cy="812800"/>
            </a:xfrm>
          </p:grpSpPr>
          <p:sp>
            <p:nvSpPr>
              <p:cNvPr id="218" name="Google Shape;21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9" name="Google Shape;21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0" name="Google Shape;220;p6"/>
            <p:cNvGrpSpPr/>
            <p:nvPr/>
          </p:nvGrpSpPr>
          <p:grpSpPr>
            <a:xfrm>
              <a:off x="5052821" y="5751083"/>
              <a:ext cx="269524" cy="269524"/>
              <a:chOff x="0" y="0"/>
              <a:chExt cx="812800" cy="812800"/>
            </a:xfrm>
          </p:grpSpPr>
          <p:sp>
            <p:nvSpPr>
              <p:cNvPr id="221" name="Google Shape;22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2" name="Google Shape;22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3" name="Google Shape;223;p6"/>
            <p:cNvGrpSpPr/>
            <p:nvPr/>
          </p:nvGrpSpPr>
          <p:grpSpPr>
            <a:xfrm>
              <a:off x="4250500" y="4274202"/>
              <a:ext cx="269524" cy="269524"/>
              <a:chOff x="0" y="0"/>
              <a:chExt cx="812800" cy="812800"/>
            </a:xfrm>
          </p:grpSpPr>
          <p:sp>
            <p:nvSpPr>
              <p:cNvPr id="224" name="Google Shape;22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5" name="Google Shape;22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6" name="Google Shape;226;p6"/>
            <p:cNvGrpSpPr/>
            <p:nvPr/>
          </p:nvGrpSpPr>
          <p:grpSpPr>
            <a:xfrm>
              <a:off x="3628827" y="4274202"/>
              <a:ext cx="269524" cy="269524"/>
              <a:chOff x="0" y="0"/>
              <a:chExt cx="812800" cy="812800"/>
            </a:xfrm>
          </p:grpSpPr>
          <p:sp>
            <p:nvSpPr>
              <p:cNvPr id="227" name="Google Shape;22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8" name="Google Shape;22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9" name="Google Shape;229;p6"/>
            <p:cNvGrpSpPr/>
            <p:nvPr/>
          </p:nvGrpSpPr>
          <p:grpSpPr>
            <a:xfrm>
              <a:off x="4289268" y="6290209"/>
              <a:ext cx="269524" cy="269524"/>
              <a:chOff x="0" y="0"/>
              <a:chExt cx="812800" cy="812800"/>
            </a:xfrm>
          </p:grpSpPr>
          <p:sp>
            <p:nvSpPr>
              <p:cNvPr id="230" name="Google Shape;23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1" name="Google Shape;23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2" name="Google Shape;232;p6"/>
            <p:cNvGrpSpPr/>
            <p:nvPr/>
          </p:nvGrpSpPr>
          <p:grpSpPr>
            <a:xfrm>
              <a:off x="3177809" y="214387"/>
              <a:ext cx="269524" cy="269524"/>
              <a:chOff x="0" y="0"/>
              <a:chExt cx="812800" cy="812800"/>
            </a:xfrm>
          </p:grpSpPr>
          <p:sp>
            <p:nvSpPr>
              <p:cNvPr id="233" name="Google Shape;23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4" name="Google Shape;23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5" name="Google Shape;235;p6"/>
            <p:cNvGrpSpPr/>
            <p:nvPr/>
          </p:nvGrpSpPr>
          <p:grpSpPr>
            <a:xfrm>
              <a:off x="3302193" y="3528141"/>
              <a:ext cx="269524" cy="269524"/>
              <a:chOff x="0" y="0"/>
              <a:chExt cx="812800" cy="812800"/>
            </a:xfrm>
          </p:grpSpPr>
          <p:sp>
            <p:nvSpPr>
              <p:cNvPr id="236" name="Google Shape;23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7" name="Google Shape;23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8" name="Google Shape;238;p6"/>
            <p:cNvGrpSpPr/>
            <p:nvPr/>
          </p:nvGrpSpPr>
          <p:grpSpPr>
            <a:xfrm>
              <a:off x="4302734" y="3444981"/>
              <a:ext cx="269524" cy="269524"/>
              <a:chOff x="0" y="0"/>
              <a:chExt cx="812800" cy="812800"/>
            </a:xfrm>
          </p:grpSpPr>
          <p:sp>
            <p:nvSpPr>
              <p:cNvPr id="239" name="Google Shape;23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0" name="Google Shape;24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1" name="Google Shape;241;p6"/>
            <p:cNvGrpSpPr/>
            <p:nvPr/>
          </p:nvGrpSpPr>
          <p:grpSpPr>
            <a:xfrm>
              <a:off x="4302734" y="2504636"/>
              <a:ext cx="269524" cy="269524"/>
              <a:chOff x="0" y="0"/>
              <a:chExt cx="812800" cy="812800"/>
            </a:xfrm>
          </p:grpSpPr>
          <p:sp>
            <p:nvSpPr>
              <p:cNvPr id="242" name="Google Shape;24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3" name="Google Shape;24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4" name="Google Shape;244;p6"/>
            <p:cNvGrpSpPr/>
            <p:nvPr/>
          </p:nvGrpSpPr>
          <p:grpSpPr>
            <a:xfrm>
              <a:off x="4424050" y="1315183"/>
              <a:ext cx="269524" cy="269524"/>
              <a:chOff x="0" y="0"/>
              <a:chExt cx="812800" cy="812800"/>
            </a:xfrm>
          </p:grpSpPr>
          <p:sp>
            <p:nvSpPr>
              <p:cNvPr id="245" name="Google Shape;24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6" name="Google Shape;24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7" name="Google Shape;247;p6"/>
            <p:cNvGrpSpPr/>
            <p:nvPr/>
          </p:nvGrpSpPr>
          <p:grpSpPr>
            <a:xfrm>
              <a:off x="3567643" y="1648247"/>
              <a:ext cx="269524" cy="269524"/>
              <a:chOff x="0" y="0"/>
              <a:chExt cx="812800" cy="812800"/>
            </a:xfrm>
          </p:grpSpPr>
          <p:sp>
            <p:nvSpPr>
              <p:cNvPr id="248" name="Google Shape;24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9" name="Google Shape;24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0" name="Google Shape;250;p6"/>
            <p:cNvGrpSpPr/>
            <p:nvPr/>
          </p:nvGrpSpPr>
          <p:grpSpPr>
            <a:xfrm>
              <a:off x="5379924" y="1648247"/>
              <a:ext cx="269524" cy="269524"/>
              <a:chOff x="0" y="0"/>
              <a:chExt cx="812800" cy="812800"/>
            </a:xfrm>
          </p:grpSpPr>
          <p:sp>
            <p:nvSpPr>
              <p:cNvPr id="251" name="Google Shape;25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2" name="Google Shape;252;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3" name="Google Shape;253;p6"/>
            <p:cNvGrpSpPr/>
            <p:nvPr/>
          </p:nvGrpSpPr>
          <p:grpSpPr>
            <a:xfrm>
              <a:off x="5697259" y="2693989"/>
              <a:ext cx="269524" cy="269524"/>
              <a:chOff x="0" y="0"/>
              <a:chExt cx="812800" cy="812800"/>
            </a:xfrm>
          </p:grpSpPr>
          <p:sp>
            <p:nvSpPr>
              <p:cNvPr id="254" name="Google Shape;25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5" name="Google Shape;255;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6" name="Google Shape;256;p6"/>
            <p:cNvGrpSpPr/>
            <p:nvPr/>
          </p:nvGrpSpPr>
          <p:grpSpPr>
            <a:xfrm>
              <a:off x="6096437" y="3058318"/>
              <a:ext cx="269524" cy="269524"/>
              <a:chOff x="0" y="0"/>
              <a:chExt cx="812800" cy="812800"/>
            </a:xfrm>
          </p:grpSpPr>
          <p:sp>
            <p:nvSpPr>
              <p:cNvPr id="257" name="Google Shape;25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8" name="Google Shape;258;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9" name="Google Shape;259;p6"/>
            <p:cNvGrpSpPr/>
            <p:nvPr/>
          </p:nvGrpSpPr>
          <p:grpSpPr>
            <a:xfrm>
              <a:off x="1461973" y="5405662"/>
              <a:ext cx="269524" cy="269524"/>
              <a:chOff x="0" y="0"/>
              <a:chExt cx="812800" cy="812800"/>
            </a:xfrm>
          </p:grpSpPr>
          <p:sp>
            <p:nvSpPr>
              <p:cNvPr id="260" name="Google Shape;26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1" name="Google Shape;261;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2" name="Google Shape;262;p6"/>
            <p:cNvGrpSpPr/>
            <p:nvPr/>
          </p:nvGrpSpPr>
          <p:grpSpPr>
            <a:xfrm>
              <a:off x="2045555" y="4330032"/>
              <a:ext cx="269524" cy="269524"/>
              <a:chOff x="0" y="0"/>
              <a:chExt cx="812800" cy="812800"/>
            </a:xfrm>
          </p:grpSpPr>
          <p:sp>
            <p:nvSpPr>
              <p:cNvPr id="263" name="Google Shape;26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4" name="Google Shape;264;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5" name="Google Shape;265;p6"/>
            <p:cNvGrpSpPr/>
            <p:nvPr/>
          </p:nvGrpSpPr>
          <p:grpSpPr>
            <a:xfrm>
              <a:off x="1731536" y="3528141"/>
              <a:ext cx="269524" cy="269524"/>
              <a:chOff x="0" y="0"/>
              <a:chExt cx="812800" cy="812800"/>
            </a:xfrm>
          </p:grpSpPr>
          <p:sp>
            <p:nvSpPr>
              <p:cNvPr id="266" name="Google Shape;26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7" name="Google Shape;267;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8" name="Google Shape;268;p6"/>
            <p:cNvGrpSpPr/>
            <p:nvPr/>
          </p:nvGrpSpPr>
          <p:grpSpPr>
            <a:xfrm>
              <a:off x="537960" y="4408983"/>
              <a:ext cx="269524" cy="269524"/>
              <a:chOff x="0" y="0"/>
              <a:chExt cx="812800" cy="812800"/>
            </a:xfrm>
          </p:grpSpPr>
          <p:sp>
            <p:nvSpPr>
              <p:cNvPr id="269" name="Google Shape;26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0" name="Google Shape;270;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1" name="Google Shape;271;p6"/>
            <p:cNvGrpSpPr/>
            <p:nvPr/>
          </p:nvGrpSpPr>
          <p:grpSpPr>
            <a:xfrm>
              <a:off x="922847" y="1965510"/>
              <a:ext cx="269524" cy="269524"/>
              <a:chOff x="0" y="0"/>
              <a:chExt cx="812800" cy="812800"/>
            </a:xfrm>
          </p:grpSpPr>
          <p:sp>
            <p:nvSpPr>
              <p:cNvPr id="272" name="Google Shape;27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4" name="Google Shape;274;p6"/>
            <p:cNvGrpSpPr/>
            <p:nvPr/>
          </p:nvGrpSpPr>
          <p:grpSpPr>
            <a:xfrm>
              <a:off x="1277693" y="1449964"/>
              <a:ext cx="269524" cy="269524"/>
              <a:chOff x="0" y="0"/>
              <a:chExt cx="812800" cy="812800"/>
            </a:xfrm>
          </p:grpSpPr>
          <p:sp>
            <p:nvSpPr>
              <p:cNvPr id="275" name="Google Shape;27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6" name="Google Shape;276;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7" name="Google Shape;277;p6"/>
            <p:cNvGrpSpPr/>
            <p:nvPr/>
          </p:nvGrpSpPr>
          <p:grpSpPr>
            <a:xfrm>
              <a:off x="2747572" y="1584746"/>
              <a:ext cx="269524" cy="269524"/>
              <a:chOff x="0" y="0"/>
              <a:chExt cx="812800" cy="812800"/>
            </a:xfrm>
          </p:grpSpPr>
          <p:sp>
            <p:nvSpPr>
              <p:cNvPr id="278" name="Google Shape;27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9" name="Google Shape;279;p6"/>
              <p:cNvSpPr txBox="1"/>
              <p:nvPr/>
            </p:nvSpPr>
            <p:spPr>
              <a:xfrm>
                <a:off x="76200" y="38100"/>
                <a:ext cx="660300" cy="6984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0" name="Shape 280"/>
        <p:cNvGrpSpPr/>
        <p:nvPr/>
      </p:nvGrpSpPr>
      <p:grpSpPr>
        <a:xfrm>
          <a:off x="0" y="0"/>
          <a:ext cx="0" cy="0"/>
          <a:chOff x="0" y="0"/>
          <a:chExt cx="0" cy="0"/>
        </a:xfrm>
      </p:grpSpPr>
      <p:sp>
        <p:nvSpPr>
          <p:cNvPr id="281" name="Google Shape;281;p7"/>
          <p:cNvSpPr/>
          <p:nvPr/>
        </p:nvSpPr>
        <p:spPr>
          <a:xfrm>
            <a:off x="0" y="-1013519"/>
            <a:ext cx="9144000" cy="717053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2">
              <a:alphaModFix/>
            </a:blip>
            <a:stretch>
              <a:fillRect b="0" l="0" r="0" t="0"/>
            </a:stretch>
          </a:blipFill>
          <a:ln>
            <a:noFill/>
          </a:ln>
        </p:spPr>
      </p:sp>
      <p:sp>
        <p:nvSpPr>
          <p:cNvPr id="282" name="Google Shape;282;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83" name="Google Shape;28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4" name="Shape 284"/>
        <p:cNvGrpSpPr/>
        <p:nvPr/>
      </p:nvGrpSpPr>
      <p:grpSpPr>
        <a:xfrm>
          <a:off x="0" y="0"/>
          <a:ext cx="0" cy="0"/>
          <a:chOff x="0" y="0"/>
          <a:chExt cx="0" cy="0"/>
        </a:xfrm>
      </p:grpSpPr>
      <p:sp>
        <p:nvSpPr>
          <p:cNvPr id="285" name="Google Shape;28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87" name="Google Shape;287;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8" name="Google Shape;288;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89" name="Google Shape;28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0" name="Google Shape;290;p8"/>
          <p:cNvSpPr/>
          <p:nvPr/>
        </p:nvSpPr>
        <p:spPr>
          <a:xfrm>
            <a:off x="3845515" y="3821703"/>
            <a:ext cx="1093986" cy="1102253"/>
          </a:xfrm>
          <a:custGeom>
            <a:rect b="b" l="l" r="r" t="t"/>
            <a:pathLst>
              <a:path extrusionOk="0" h="2204507" w="2187973">
                <a:moveTo>
                  <a:pt x="0" y="0"/>
                </a:moveTo>
                <a:lnTo>
                  <a:pt x="2187973" y="0"/>
                </a:lnTo>
                <a:lnTo>
                  <a:pt x="2187973" y="2204507"/>
                </a:lnTo>
                <a:lnTo>
                  <a:pt x="0" y="2204507"/>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1" name="Shape 291"/>
        <p:cNvGrpSpPr/>
        <p:nvPr/>
      </p:nvGrpSpPr>
      <p:grpSpPr>
        <a:xfrm>
          <a:off x="0" y="0"/>
          <a:ext cx="0" cy="0"/>
          <a:chOff x="0" y="0"/>
          <a:chExt cx="0" cy="0"/>
        </a:xfrm>
      </p:grpSpPr>
      <p:sp>
        <p:nvSpPr>
          <p:cNvPr id="292" name="Google Shape;292;p9"/>
          <p:cNvSpPr/>
          <p:nvPr/>
        </p:nvSpPr>
        <p:spPr>
          <a:xfrm>
            <a:off x="0" y="-1013519"/>
            <a:ext cx="9144000" cy="717053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2">
              <a:alphaModFix/>
            </a:blip>
            <a:stretch>
              <a:fillRect b="0" l="0" r="0" t="0"/>
            </a:stretch>
          </a:blipFill>
          <a:ln>
            <a:noFill/>
          </a:ln>
        </p:spPr>
      </p:sp>
      <p:sp>
        <p:nvSpPr>
          <p:cNvPr id="293" name="Google Shape;293;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94" name="Google Shape;29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5" name="Shape 295"/>
        <p:cNvGrpSpPr/>
        <p:nvPr/>
      </p:nvGrpSpPr>
      <p:grpSpPr>
        <a:xfrm>
          <a:off x="0" y="0"/>
          <a:ext cx="0" cy="0"/>
          <a:chOff x="0" y="0"/>
          <a:chExt cx="0" cy="0"/>
        </a:xfrm>
      </p:grpSpPr>
      <p:sp>
        <p:nvSpPr>
          <p:cNvPr id="296" name="Google Shape;29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ree Serif"/>
              <a:buNone/>
              <a:defRPr sz="2800">
                <a:solidFill>
                  <a:schemeClr val="dk1"/>
                </a:solidFill>
                <a:latin typeface="Bree Serif"/>
                <a:ea typeface="Bree Serif"/>
                <a:cs typeface="Bree Serif"/>
                <a:sym typeface="Bree Serif"/>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ree Serif"/>
              <a:buChar char="●"/>
              <a:defRPr sz="1800">
                <a:solidFill>
                  <a:schemeClr val="dk2"/>
                </a:solidFill>
                <a:latin typeface="Bree Serif"/>
                <a:ea typeface="Bree Serif"/>
                <a:cs typeface="Bree Serif"/>
                <a:sym typeface="Bree Serif"/>
              </a:defRPr>
            </a:lvl1pPr>
            <a:lvl2pPr indent="-317500" lvl="1" marL="914400">
              <a:lnSpc>
                <a:spcPct val="115000"/>
              </a:lnSpc>
              <a:spcBef>
                <a:spcPts val="0"/>
              </a:spcBef>
              <a:spcAft>
                <a:spcPts val="0"/>
              </a:spcAft>
              <a:buClr>
                <a:schemeClr val="dk2"/>
              </a:buClr>
              <a:buSzPts val="1400"/>
              <a:buFont typeface="Architects Daughter"/>
              <a:buChar char="○"/>
              <a:defRPr>
                <a:solidFill>
                  <a:schemeClr val="dk2"/>
                </a:solidFill>
                <a:latin typeface="Architects Daughter"/>
                <a:ea typeface="Architects Daughter"/>
                <a:cs typeface="Architects Daughter"/>
                <a:sym typeface="Architects Daughter"/>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3.png"/><Relationship Id="rId5" Type="http://schemas.openxmlformats.org/officeDocument/2006/relationships/image" Target="../media/image51.png"/><Relationship Id="rId6" Type="http://schemas.openxmlformats.org/officeDocument/2006/relationships/image" Target="../media/image54.png"/><Relationship Id="rId7" Type="http://schemas.openxmlformats.org/officeDocument/2006/relationships/image" Target="../media/image77.png"/><Relationship Id="rId8" Type="http://schemas.openxmlformats.org/officeDocument/2006/relationships/image" Target="../media/image7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52.png"/><Relationship Id="rId5" Type="http://schemas.openxmlformats.org/officeDocument/2006/relationships/image" Target="../media/image3.png"/><Relationship Id="rId6" Type="http://schemas.openxmlformats.org/officeDocument/2006/relationships/image" Target="../media/image60.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52.png"/><Relationship Id="rId5" Type="http://schemas.openxmlformats.org/officeDocument/2006/relationships/image" Target="../media/image3.png"/><Relationship Id="rId6" Type="http://schemas.openxmlformats.org/officeDocument/2006/relationships/image" Target="../media/image60.png"/><Relationship Id="rId7"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2.png"/><Relationship Id="rId5" Type="http://schemas.openxmlformats.org/officeDocument/2006/relationships/image" Target="../media/image78.png"/><Relationship Id="rId6" Type="http://schemas.openxmlformats.org/officeDocument/2006/relationships/image" Target="../media/image3.png"/><Relationship Id="rId7" Type="http://schemas.openxmlformats.org/officeDocument/2006/relationships/image" Target="../media/image74.png"/><Relationship Id="rId8" Type="http://schemas.openxmlformats.org/officeDocument/2006/relationships/image" Target="../media/image8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51.png"/><Relationship Id="rId9"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75.png"/><Relationship Id="rId7" Type="http://schemas.openxmlformats.org/officeDocument/2006/relationships/image" Target="../media/image4.pn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66.png"/><Relationship Id="rId5" Type="http://schemas.openxmlformats.org/officeDocument/2006/relationships/image" Target="../media/image10.png"/><Relationship Id="rId6" Type="http://schemas.openxmlformats.org/officeDocument/2006/relationships/image" Target="../media/image102.png"/><Relationship Id="rId7" Type="http://schemas.openxmlformats.org/officeDocument/2006/relationships/image" Target="../media/image111.png"/></Relationships>
</file>

<file path=ppt/slides/_rels/slide16.xml.rels><?xml version="1.0" encoding="UTF-8" standalone="yes"?><Relationships xmlns="http://schemas.openxmlformats.org/package/2006/relationships"><Relationship Id="rId40" Type="http://schemas.openxmlformats.org/officeDocument/2006/relationships/image" Target="../media/image103.png"/><Relationship Id="rId20" Type="http://schemas.openxmlformats.org/officeDocument/2006/relationships/image" Target="../media/image87.png"/><Relationship Id="rId42" Type="http://schemas.openxmlformats.org/officeDocument/2006/relationships/image" Target="../media/image113.png"/><Relationship Id="rId41" Type="http://schemas.openxmlformats.org/officeDocument/2006/relationships/image" Target="../media/image107.png"/><Relationship Id="rId22" Type="http://schemas.openxmlformats.org/officeDocument/2006/relationships/image" Target="../media/image89.png"/><Relationship Id="rId44" Type="http://schemas.openxmlformats.org/officeDocument/2006/relationships/image" Target="../media/image115.png"/><Relationship Id="rId21" Type="http://schemas.openxmlformats.org/officeDocument/2006/relationships/image" Target="../media/image99.png"/><Relationship Id="rId43" Type="http://schemas.openxmlformats.org/officeDocument/2006/relationships/image" Target="../media/image117.png"/><Relationship Id="rId24" Type="http://schemas.openxmlformats.org/officeDocument/2006/relationships/image" Target="../media/image114.png"/><Relationship Id="rId23" Type="http://schemas.openxmlformats.org/officeDocument/2006/relationships/image" Target="../media/image105.png"/><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51.png"/><Relationship Id="rId9" Type="http://schemas.openxmlformats.org/officeDocument/2006/relationships/image" Target="../media/image85.png"/><Relationship Id="rId26" Type="http://schemas.openxmlformats.org/officeDocument/2006/relationships/image" Target="../media/image104.png"/><Relationship Id="rId25" Type="http://schemas.openxmlformats.org/officeDocument/2006/relationships/image" Target="../media/image100.png"/><Relationship Id="rId28" Type="http://schemas.openxmlformats.org/officeDocument/2006/relationships/image" Target="../media/image106.png"/><Relationship Id="rId27" Type="http://schemas.openxmlformats.org/officeDocument/2006/relationships/image" Target="../media/image116.png"/><Relationship Id="rId5" Type="http://schemas.openxmlformats.org/officeDocument/2006/relationships/image" Target="../media/image3.png"/><Relationship Id="rId6" Type="http://schemas.openxmlformats.org/officeDocument/2006/relationships/image" Target="../media/image69.png"/><Relationship Id="rId29" Type="http://schemas.openxmlformats.org/officeDocument/2006/relationships/image" Target="../media/image88.png"/><Relationship Id="rId7" Type="http://schemas.openxmlformats.org/officeDocument/2006/relationships/image" Target="../media/image73.png"/><Relationship Id="rId8" Type="http://schemas.openxmlformats.org/officeDocument/2006/relationships/image" Target="../media/image70.png"/><Relationship Id="rId31" Type="http://schemas.openxmlformats.org/officeDocument/2006/relationships/image" Target="../media/image96.png"/><Relationship Id="rId30" Type="http://schemas.openxmlformats.org/officeDocument/2006/relationships/image" Target="../media/image90.png"/><Relationship Id="rId11" Type="http://schemas.openxmlformats.org/officeDocument/2006/relationships/image" Target="../media/image84.png"/><Relationship Id="rId33" Type="http://schemas.openxmlformats.org/officeDocument/2006/relationships/image" Target="../media/image91.png"/><Relationship Id="rId10" Type="http://schemas.openxmlformats.org/officeDocument/2006/relationships/image" Target="../media/image86.png"/><Relationship Id="rId32" Type="http://schemas.openxmlformats.org/officeDocument/2006/relationships/image" Target="../media/image108.png"/><Relationship Id="rId13" Type="http://schemas.openxmlformats.org/officeDocument/2006/relationships/image" Target="../media/image81.png"/><Relationship Id="rId35" Type="http://schemas.openxmlformats.org/officeDocument/2006/relationships/image" Target="../media/image97.png"/><Relationship Id="rId12" Type="http://schemas.openxmlformats.org/officeDocument/2006/relationships/image" Target="../media/image83.png"/><Relationship Id="rId34" Type="http://schemas.openxmlformats.org/officeDocument/2006/relationships/image" Target="../media/image110.png"/><Relationship Id="rId15" Type="http://schemas.openxmlformats.org/officeDocument/2006/relationships/image" Target="../media/image95.png"/><Relationship Id="rId37" Type="http://schemas.openxmlformats.org/officeDocument/2006/relationships/image" Target="../media/image112.png"/><Relationship Id="rId14" Type="http://schemas.openxmlformats.org/officeDocument/2006/relationships/image" Target="../media/image79.png"/><Relationship Id="rId36" Type="http://schemas.openxmlformats.org/officeDocument/2006/relationships/image" Target="../media/image94.png"/><Relationship Id="rId17" Type="http://schemas.openxmlformats.org/officeDocument/2006/relationships/image" Target="../media/image101.png"/><Relationship Id="rId39" Type="http://schemas.openxmlformats.org/officeDocument/2006/relationships/image" Target="../media/image109.png"/><Relationship Id="rId16" Type="http://schemas.openxmlformats.org/officeDocument/2006/relationships/image" Target="../media/image93.png"/><Relationship Id="rId38" Type="http://schemas.openxmlformats.org/officeDocument/2006/relationships/image" Target="../media/image98.png"/><Relationship Id="rId19" Type="http://schemas.openxmlformats.org/officeDocument/2006/relationships/image" Target="../media/image92.png"/><Relationship Id="rId18" Type="http://schemas.openxmlformats.org/officeDocument/2006/relationships/image" Target="../media/image8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51.png"/><Relationship Id="rId5" Type="http://schemas.openxmlformats.org/officeDocument/2006/relationships/image" Target="../media/image1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46.png"/><Relationship Id="rId7" Type="http://schemas.openxmlformats.org/officeDocument/2006/relationships/image" Target="../media/image21.png"/><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png"/><Relationship Id="rId7"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5.png"/><Relationship Id="rId5"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6.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7.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3.png"/><Relationship Id="rId5"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300" name="Shape 300"/>
        <p:cNvGrpSpPr/>
        <p:nvPr/>
      </p:nvGrpSpPr>
      <p:grpSpPr>
        <a:xfrm>
          <a:off x="0" y="0"/>
          <a:ext cx="0" cy="0"/>
          <a:chOff x="0" y="0"/>
          <a:chExt cx="0" cy="0"/>
        </a:xfrm>
      </p:grpSpPr>
      <p:sp>
        <p:nvSpPr>
          <p:cNvPr id="301" name="Google Shape;301;p11"/>
          <p:cNvSpPr/>
          <p:nvPr/>
        </p:nvSpPr>
        <p:spPr>
          <a:xfrm>
            <a:off x="0" y="-1460500"/>
            <a:ext cx="10332720" cy="7600771"/>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grpSp>
        <p:nvGrpSpPr>
          <p:cNvPr id="302" name="Google Shape;302;p11"/>
          <p:cNvGrpSpPr/>
          <p:nvPr/>
        </p:nvGrpSpPr>
        <p:grpSpPr>
          <a:xfrm rot="-174450">
            <a:off x="2621064" y="456915"/>
            <a:ext cx="3901871" cy="4229671"/>
            <a:chOff x="0" y="0"/>
            <a:chExt cx="10404989" cy="11279121"/>
          </a:xfrm>
        </p:grpSpPr>
        <p:sp>
          <p:nvSpPr>
            <p:cNvPr id="303" name="Google Shape;303;p11"/>
            <p:cNvSpPr/>
            <p:nvPr/>
          </p:nvSpPr>
          <p:spPr>
            <a:xfrm>
              <a:off x="0" y="0"/>
              <a:ext cx="10404989" cy="11279121"/>
            </a:xfrm>
            <a:custGeom>
              <a:rect b="b" l="l" r="r" t="t"/>
              <a:pathLst>
                <a:path extrusionOk="0" h="11279121" w="10404989">
                  <a:moveTo>
                    <a:pt x="0" y="0"/>
                  </a:moveTo>
                  <a:lnTo>
                    <a:pt x="10404989" y="0"/>
                  </a:lnTo>
                  <a:lnTo>
                    <a:pt x="10404989" y="11279121"/>
                  </a:lnTo>
                  <a:lnTo>
                    <a:pt x="0" y="11279121"/>
                  </a:lnTo>
                  <a:lnTo>
                    <a:pt x="0" y="0"/>
                  </a:lnTo>
                  <a:close/>
                </a:path>
              </a:pathLst>
            </a:custGeom>
            <a:blipFill rotWithShape="1">
              <a:blip r:embed="rId4">
                <a:alphaModFix/>
              </a:blip>
              <a:stretch>
                <a:fillRect b="0" l="0" r="0" t="0"/>
              </a:stretch>
            </a:blipFill>
            <a:ln>
              <a:noFill/>
            </a:ln>
          </p:spPr>
        </p:sp>
        <p:grpSp>
          <p:nvGrpSpPr>
            <p:cNvPr id="304" name="Google Shape;304;p11"/>
            <p:cNvGrpSpPr/>
            <p:nvPr/>
          </p:nvGrpSpPr>
          <p:grpSpPr>
            <a:xfrm>
              <a:off x="389416" y="1934627"/>
              <a:ext cx="9439028" cy="8756740"/>
              <a:chOff x="0" y="-28575"/>
              <a:chExt cx="906931" cy="841375"/>
            </a:xfrm>
          </p:grpSpPr>
          <p:sp>
            <p:nvSpPr>
              <p:cNvPr id="305" name="Google Shape;305;p11"/>
              <p:cNvSpPr/>
              <p:nvPr/>
            </p:nvSpPr>
            <p:spPr>
              <a:xfrm>
                <a:off x="0" y="0"/>
                <a:ext cx="906931" cy="812800"/>
              </a:xfrm>
              <a:custGeom>
                <a:rect b="b" l="l" r="r" t="t"/>
                <a:pathLst>
                  <a:path extrusionOk="0" h="812800" w="906931">
                    <a:moveTo>
                      <a:pt x="0" y="0"/>
                    </a:moveTo>
                    <a:lnTo>
                      <a:pt x="906931" y="0"/>
                    </a:lnTo>
                    <a:lnTo>
                      <a:pt x="906931" y="812800"/>
                    </a:lnTo>
                    <a:lnTo>
                      <a:pt x="0" y="812800"/>
                    </a:lnTo>
                    <a:close/>
                  </a:path>
                </a:pathLst>
              </a:custGeom>
              <a:solidFill>
                <a:srgbClr val="F4C400"/>
              </a:solidFill>
              <a:ln>
                <a:noFill/>
              </a:ln>
            </p:spPr>
          </p:sp>
          <p:sp>
            <p:nvSpPr>
              <p:cNvPr id="306" name="Google Shape;306;p11"/>
              <p:cNvSpPr txBox="1"/>
              <p:nvPr/>
            </p:nvSpPr>
            <p:spPr>
              <a:xfrm>
                <a:off x="0" y="-28575"/>
                <a:ext cx="906931"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307" name="Google Shape;307;p11"/>
          <p:cNvSpPr/>
          <p:nvPr/>
        </p:nvSpPr>
        <p:spPr>
          <a:xfrm>
            <a:off x="6627697" y="1418570"/>
            <a:ext cx="2306360" cy="2306361"/>
          </a:xfrm>
          <a:custGeom>
            <a:rect b="b" l="l" r="r" t="t"/>
            <a:pathLst>
              <a:path extrusionOk="0" h="4612721" w="4612721">
                <a:moveTo>
                  <a:pt x="0" y="0"/>
                </a:moveTo>
                <a:lnTo>
                  <a:pt x="4612721" y="0"/>
                </a:lnTo>
                <a:lnTo>
                  <a:pt x="4612721" y="4612720"/>
                </a:lnTo>
                <a:lnTo>
                  <a:pt x="0" y="4612720"/>
                </a:lnTo>
                <a:lnTo>
                  <a:pt x="0" y="0"/>
                </a:lnTo>
                <a:close/>
              </a:path>
            </a:pathLst>
          </a:custGeom>
          <a:blipFill rotWithShape="1">
            <a:blip r:embed="rId5">
              <a:alphaModFix/>
            </a:blip>
            <a:stretch>
              <a:fillRect b="0" l="0" r="0" t="0"/>
            </a:stretch>
          </a:blipFill>
          <a:ln>
            <a:noFill/>
          </a:ln>
        </p:spPr>
      </p:sp>
      <p:sp>
        <p:nvSpPr>
          <p:cNvPr id="308" name="Google Shape;308;p11"/>
          <p:cNvSpPr/>
          <p:nvPr/>
        </p:nvSpPr>
        <p:spPr>
          <a:xfrm>
            <a:off x="177260" y="1418570"/>
            <a:ext cx="2306361" cy="2306361"/>
          </a:xfrm>
          <a:custGeom>
            <a:rect b="b" l="l" r="r" t="t"/>
            <a:pathLst>
              <a:path extrusionOk="0" h="4612721" w="4612721">
                <a:moveTo>
                  <a:pt x="0" y="0"/>
                </a:moveTo>
                <a:lnTo>
                  <a:pt x="4612721" y="0"/>
                </a:lnTo>
                <a:lnTo>
                  <a:pt x="4612721" y="4612720"/>
                </a:lnTo>
                <a:lnTo>
                  <a:pt x="0" y="4612720"/>
                </a:lnTo>
                <a:lnTo>
                  <a:pt x="0" y="0"/>
                </a:lnTo>
                <a:close/>
              </a:path>
            </a:pathLst>
          </a:custGeom>
          <a:blipFill rotWithShape="1">
            <a:blip r:embed="rId5">
              <a:alphaModFix/>
            </a:blip>
            <a:stretch>
              <a:fillRect b="0" l="0" r="0" t="0"/>
            </a:stretch>
          </a:blipFill>
          <a:ln>
            <a:noFill/>
          </a:ln>
        </p:spPr>
      </p:sp>
      <p:sp>
        <p:nvSpPr>
          <p:cNvPr id="309" name="Google Shape;309;p11"/>
          <p:cNvSpPr/>
          <p:nvPr/>
        </p:nvSpPr>
        <p:spPr>
          <a:xfrm>
            <a:off x="704717" y="1851700"/>
            <a:ext cx="1251447" cy="1440100"/>
          </a:xfrm>
          <a:custGeom>
            <a:rect b="b" l="l" r="r" t="t"/>
            <a:pathLst>
              <a:path extrusionOk="0" h="2880200" w="2502894">
                <a:moveTo>
                  <a:pt x="0" y="0"/>
                </a:moveTo>
                <a:lnTo>
                  <a:pt x="2502894" y="0"/>
                </a:lnTo>
                <a:lnTo>
                  <a:pt x="2502894" y="2880200"/>
                </a:lnTo>
                <a:lnTo>
                  <a:pt x="0" y="2880200"/>
                </a:lnTo>
                <a:lnTo>
                  <a:pt x="0" y="0"/>
                </a:lnTo>
                <a:close/>
              </a:path>
            </a:pathLst>
          </a:custGeom>
          <a:blipFill rotWithShape="1">
            <a:blip r:embed="rId6">
              <a:alphaModFix/>
            </a:blip>
            <a:stretch>
              <a:fillRect b="0" l="0" r="0" t="0"/>
            </a:stretch>
          </a:blipFill>
          <a:ln>
            <a:noFill/>
          </a:ln>
        </p:spPr>
      </p:sp>
      <p:sp>
        <p:nvSpPr>
          <p:cNvPr id="310" name="Google Shape;310;p11"/>
          <p:cNvSpPr/>
          <p:nvPr/>
        </p:nvSpPr>
        <p:spPr>
          <a:xfrm>
            <a:off x="7060827" y="1851700"/>
            <a:ext cx="1440100" cy="1440100"/>
          </a:xfrm>
          <a:custGeom>
            <a:rect b="b" l="l" r="r" t="t"/>
            <a:pathLst>
              <a:path extrusionOk="0" h="2880200" w="2880200">
                <a:moveTo>
                  <a:pt x="0" y="0"/>
                </a:moveTo>
                <a:lnTo>
                  <a:pt x="2880201" y="0"/>
                </a:lnTo>
                <a:lnTo>
                  <a:pt x="2880201" y="2880200"/>
                </a:lnTo>
                <a:lnTo>
                  <a:pt x="0" y="2880200"/>
                </a:lnTo>
                <a:lnTo>
                  <a:pt x="0" y="0"/>
                </a:lnTo>
                <a:close/>
              </a:path>
            </a:pathLst>
          </a:custGeom>
          <a:blipFill rotWithShape="1">
            <a:blip r:embed="rId7">
              <a:alphaModFix/>
            </a:blip>
            <a:stretch>
              <a:fillRect b="0" l="0" r="0" t="0"/>
            </a:stretch>
          </a:blipFill>
          <a:ln>
            <a:noFill/>
          </a:ln>
        </p:spPr>
      </p:sp>
      <p:sp>
        <p:nvSpPr>
          <p:cNvPr id="311" name="Google Shape;311;p11"/>
          <p:cNvSpPr txBox="1"/>
          <p:nvPr/>
        </p:nvSpPr>
        <p:spPr>
          <a:xfrm>
            <a:off x="2722607" y="1585684"/>
            <a:ext cx="3571800" cy="150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900" u="none" cap="none" strike="noStrike">
                <a:solidFill>
                  <a:srgbClr val="778FED"/>
                </a:solidFill>
                <a:latin typeface="Bree Serif"/>
                <a:ea typeface="Bree Serif"/>
                <a:cs typeface="Bree Serif"/>
                <a:sym typeface="Bree Serif"/>
              </a:rPr>
              <a:t>Quotients of Fractions</a:t>
            </a:r>
            <a:endParaRPr sz="700"/>
          </a:p>
        </p:txBody>
      </p:sp>
      <p:sp>
        <p:nvSpPr>
          <p:cNvPr id="312" name="Google Shape;312;p11"/>
          <p:cNvSpPr txBox="1"/>
          <p:nvPr/>
        </p:nvSpPr>
        <p:spPr>
          <a:xfrm>
            <a:off x="2786032" y="3151171"/>
            <a:ext cx="3649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00000"/>
                </a:solidFill>
                <a:latin typeface="Architects Daughter"/>
                <a:ea typeface="Architects Daughter"/>
                <a:cs typeface="Architects Daughter"/>
                <a:sym typeface="Architects Daughter"/>
              </a:rPr>
              <a:t>Dividing fractions</a:t>
            </a:r>
            <a:endParaRPr sz="700"/>
          </a:p>
          <a:p>
            <a:pPr indent="0" lvl="0" marL="0" marR="0" rtl="0" algn="ctr">
              <a:lnSpc>
                <a:spcPct val="100000"/>
              </a:lnSpc>
              <a:spcBef>
                <a:spcPts val="0"/>
              </a:spcBef>
              <a:spcAft>
                <a:spcPts val="0"/>
              </a:spcAft>
              <a:buNone/>
            </a:pPr>
            <a:r>
              <a:rPr b="0" i="0" lang="en" sz="2400" u="none" cap="none" strike="noStrike">
                <a:solidFill>
                  <a:srgbClr val="000000"/>
                </a:solidFill>
                <a:latin typeface="Architects Daughter"/>
                <a:ea typeface="Architects Daughter"/>
                <a:cs typeface="Architects Daughter"/>
                <a:sym typeface="Architects Daughter"/>
              </a:rPr>
              <a:t>by fractions </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984" name="Shape 984"/>
        <p:cNvGrpSpPr/>
        <p:nvPr/>
      </p:nvGrpSpPr>
      <p:grpSpPr>
        <a:xfrm>
          <a:off x="0" y="0"/>
          <a:ext cx="0" cy="0"/>
          <a:chOff x="0" y="0"/>
          <a:chExt cx="0" cy="0"/>
        </a:xfrm>
      </p:grpSpPr>
      <p:sp>
        <p:nvSpPr>
          <p:cNvPr id="985" name="Google Shape;985;p20"/>
          <p:cNvSpPr/>
          <p:nvPr/>
        </p:nvSpPr>
        <p:spPr>
          <a:xfrm>
            <a:off x="0" y="-1926175"/>
            <a:ext cx="10104120" cy="8066856"/>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986" name="Google Shape;986;p20"/>
          <p:cNvSpPr/>
          <p:nvPr/>
        </p:nvSpPr>
        <p:spPr>
          <a:xfrm>
            <a:off x="514350" y="3448835"/>
            <a:ext cx="1369372" cy="1173392"/>
          </a:xfrm>
          <a:custGeom>
            <a:rect b="b" l="l" r="r" t="t"/>
            <a:pathLst>
              <a:path extrusionOk="0" h="2346784" w="2738744">
                <a:moveTo>
                  <a:pt x="0" y="0"/>
                </a:moveTo>
                <a:lnTo>
                  <a:pt x="2738744" y="0"/>
                </a:lnTo>
                <a:lnTo>
                  <a:pt x="2738744" y="2346784"/>
                </a:lnTo>
                <a:lnTo>
                  <a:pt x="0" y="2346784"/>
                </a:lnTo>
                <a:lnTo>
                  <a:pt x="0" y="0"/>
                </a:lnTo>
                <a:close/>
              </a:path>
            </a:pathLst>
          </a:custGeom>
          <a:blipFill rotWithShape="1">
            <a:blip r:embed="rId4">
              <a:alphaModFix/>
            </a:blip>
            <a:stretch>
              <a:fillRect b="0" l="0" r="-43245" t="0"/>
            </a:stretch>
          </a:blipFill>
          <a:ln>
            <a:noFill/>
          </a:ln>
        </p:spPr>
      </p:sp>
      <p:sp>
        <p:nvSpPr>
          <p:cNvPr id="987" name="Google Shape;987;p20"/>
          <p:cNvSpPr/>
          <p:nvPr/>
        </p:nvSpPr>
        <p:spPr>
          <a:xfrm>
            <a:off x="4829175" y="514350"/>
            <a:ext cx="1369372" cy="1173392"/>
          </a:xfrm>
          <a:custGeom>
            <a:rect b="b" l="l" r="r" t="t"/>
            <a:pathLst>
              <a:path extrusionOk="0" h="2346784" w="2738744">
                <a:moveTo>
                  <a:pt x="0" y="0"/>
                </a:moveTo>
                <a:lnTo>
                  <a:pt x="2738744" y="0"/>
                </a:lnTo>
                <a:lnTo>
                  <a:pt x="2738744" y="2346784"/>
                </a:lnTo>
                <a:lnTo>
                  <a:pt x="0" y="2346784"/>
                </a:lnTo>
                <a:lnTo>
                  <a:pt x="0" y="0"/>
                </a:lnTo>
                <a:close/>
              </a:path>
            </a:pathLst>
          </a:custGeom>
          <a:blipFill rotWithShape="1">
            <a:blip r:embed="rId5">
              <a:alphaModFix/>
            </a:blip>
            <a:stretch>
              <a:fillRect b="0" l="0" r="-43245" t="0"/>
            </a:stretch>
          </a:blipFill>
          <a:ln>
            <a:noFill/>
          </a:ln>
        </p:spPr>
      </p:sp>
      <p:sp>
        <p:nvSpPr>
          <p:cNvPr id="988" name="Google Shape;988;p20"/>
          <p:cNvSpPr/>
          <p:nvPr/>
        </p:nvSpPr>
        <p:spPr>
          <a:xfrm flipH="1">
            <a:off x="2945453" y="3448835"/>
            <a:ext cx="1369372" cy="1173392"/>
          </a:xfrm>
          <a:custGeom>
            <a:rect b="b" l="l" r="r" t="t"/>
            <a:pathLst>
              <a:path extrusionOk="0" h="2346784" w="2738744">
                <a:moveTo>
                  <a:pt x="2738744" y="0"/>
                </a:moveTo>
                <a:lnTo>
                  <a:pt x="0" y="0"/>
                </a:lnTo>
                <a:lnTo>
                  <a:pt x="0" y="2346784"/>
                </a:lnTo>
                <a:lnTo>
                  <a:pt x="2738744" y="2346784"/>
                </a:lnTo>
                <a:lnTo>
                  <a:pt x="2738744" y="0"/>
                </a:lnTo>
                <a:close/>
              </a:path>
            </a:pathLst>
          </a:custGeom>
          <a:blipFill rotWithShape="1">
            <a:blip r:embed="rId4">
              <a:alphaModFix/>
            </a:blip>
            <a:stretch>
              <a:fillRect b="0" l="0" r="-43245" t="0"/>
            </a:stretch>
          </a:blipFill>
          <a:ln>
            <a:noFill/>
          </a:ln>
        </p:spPr>
      </p:sp>
      <p:sp>
        <p:nvSpPr>
          <p:cNvPr id="989" name="Google Shape;989;p20"/>
          <p:cNvSpPr/>
          <p:nvPr/>
        </p:nvSpPr>
        <p:spPr>
          <a:xfrm flipH="1">
            <a:off x="7260278" y="514350"/>
            <a:ext cx="1369372" cy="1173392"/>
          </a:xfrm>
          <a:custGeom>
            <a:rect b="b" l="l" r="r" t="t"/>
            <a:pathLst>
              <a:path extrusionOk="0" h="2346784" w="2738744">
                <a:moveTo>
                  <a:pt x="2738744" y="0"/>
                </a:moveTo>
                <a:lnTo>
                  <a:pt x="0" y="0"/>
                </a:lnTo>
                <a:lnTo>
                  <a:pt x="0" y="2346784"/>
                </a:lnTo>
                <a:lnTo>
                  <a:pt x="2738744" y="2346784"/>
                </a:lnTo>
                <a:lnTo>
                  <a:pt x="2738744" y="0"/>
                </a:lnTo>
                <a:close/>
              </a:path>
            </a:pathLst>
          </a:custGeom>
          <a:blipFill rotWithShape="1">
            <a:blip r:embed="rId5">
              <a:alphaModFix/>
            </a:blip>
            <a:stretch>
              <a:fillRect b="0" l="0" r="-43245" t="0"/>
            </a:stretch>
          </a:blipFill>
          <a:ln>
            <a:noFill/>
          </a:ln>
        </p:spPr>
      </p:sp>
      <p:sp>
        <p:nvSpPr>
          <p:cNvPr id="990" name="Google Shape;990;p20"/>
          <p:cNvSpPr/>
          <p:nvPr/>
        </p:nvSpPr>
        <p:spPr>
          <a:xfrm flipH="1">
            <a:off x="1663456" y="3448835"/>
            <a:ext cx="1369372" cy="1173392"/>
          </a:xfrm>
          <a:custGeom>
            <a:rect b="b" l="l" r="r" t="t"/>
            <a:pathLst>
              <a:path extrusionOk="0" h="2346784" w="2738744">
                <a:moveTo>
                  <a:pt x="2738743" y="0"/>
                </a:moveTo>
                <a:lnTo>
                  <a:pt x="0" y="0"/>
                </a:lnTo>
                <a:lnTo>
                  <a:pt x="0" y="2346784"/>
                </a:lnTo>
                <a:lnTo>
                  <a:pt x="2738743" y="2346784"/>
                </a:lnTo>
                <a:lnTo>
                  <a:pt x="2738743" y="0"/>
                </a:lnTo>
                <a:close/>
              </a:path>
            </a:pathLst>
          </a:custGeom>
          <a:blipFill rotWithShape="1">
            <a:blip r:embed="rId4">
              <a:alphaModFix/>
            </a:blip>
            <a:stretch>
              <a:fillRect b="0" l="-23828" r="-19415" t="0"/>
            </a:stretch>
          </a:blipFill>
          <a:ln>
            <a:noFill/>
          </a:ln>
        </p:spPr>
      </p:sp>
      <p:sp>
        <p:nvSpPr>
          <p:cNvPr id="991" name="Google Shape;991;p20"/>
          <p:cNvSpPr/>
          <p:nvPr/>
        </p:nvSpPr>
        <p:spPr>
          <a:xfrm flipH="1">
            <a:off x="5978282" y="514350"/>
            <a:ext cx="1369372" cy="1173392"/>
          </a:xfrm>
          <a:custGeom>
            <a:rect b="b" l="l" r="r" t="t"/>
            <a:pathLst>
              <a:path extrusionOk="0" h="2346784" w="2738744">
                <a:moveTo>
                  <a:pt x="2738743" y="0"/>
                </a:moveTo>
                <a:lnTo>
                  <a:pt x="0" y="0"/>
                </a:lnTo>
                <a:lnTo>
                  <a:pt x="0" y="2346784"/>
                </a:lnTo>
                <a:lnTo>
                  <a:pt x="2738743" y="2346784"/>
                </a:lnTo>
                <a:lnTo>
                  <a:pt x="2738743" y="0"/>
                </a:lnTo>
                <a:close/>
              </a:path>
            </a:pathLst>
          </a:custGeom>
          <a:blipFill rotWithShape="1">
            <a:blip r:embed="rId5">
              <a:alphaModFix/>
            </a:blip>
            <a:stretch>
              <a:fillRect b="0" l="-23828" r="-19415" t="0"/>
            </a:stretch>
          </a:blipFill>
          <a:ln>
            <a:noFill/>
          </a:ln>
        </p:spPr>
      </p:sp>
      <p:sp>
        <p:nvSpPr>
          <p:cNvPr id="992" name="Google Shape;992;p20"/>
          <p:cNvSpPr/>
          <p:nvPr/>
        </p:nvSpPr>
        <p:spPr>
          <a:xfrm>
            <a:off x="514350" y="514350"/>
            <a:ext cx="3800475" cy="1746626"/>
          </a:xfrm>
          <a:custGeom>
            <a:rect b="b" l="l" r="r" t="t"/>
            <a:pathLst>
              <a:path extrusionOk="0" h="3493252" w="7600950">
                <a:moveTo>
                  <a:pt x="0" y="0"/>
                </a:moveTo>
                <a:lnTo>
                  <a:pt x="7600950" y="0"/>
                </a:lnTo>
                <a:lnTo>
                  <a:pt x="7600950" y="3493252"/>
                </a:lnTo>
                <a:lnTo>
                  <a:pt x="0" y="3493252"/>
                </a:lnTo>
                <a:lnTo>
                  <a:pt x="0" y="0"/>
                </a:lnTo>
                <a:close/>
              </a:path>
            </a:pathLst>
          </a:custGeom>
          <a:blipFill rotWithShape="1">
            <a:blip r:embed="rId4">
              <a:alphaModFix/>
            </a:blip>
            <a:stretch>
              <a:fillRect b="-30157" l="0" r="0" t="0"/>
            </a:stretch>
          </a:blipFill>
          <a:ln>
            <a:noFill/>
          </a:ln>
        </p:spPr>
      </p:sp>
      <p:sp>
        <p:nvSpPr>
          <p:cNvPr id="993" name="Google Shape;993;p20"/>
          <p:cNvSpPr/>
          <p:nvPr/>
        </p:nvSpPr>
        <p:spPr>
          <a:xfrm rot="10800000">
            <a:off x="514350" y="1387663"/>
            <a:ext cx="3800475" cy="1746626"/>
          </a:xfrm>
          <a:custGeom>
            <a:rect b="b" l="l" r="r" t="t"/>
            <a:pathLst>
              <a:path extrusionOk="0" h="3493252" w="7600950">
                <a:moveTo>
                  <a:pt x="7600950" y="3493253"/>
                </a:moveTo>
                <a:lnTo>
                  <a:pt x="0" y="3493253"/>
                </a:lnTo>
                <a:lnTo>
                  <a:pt x="0" y="0"/>
                </a:lnTo>
                <a:lnTo>
                  <a:pt x="7600950" y="0"/>
                </a:lnTo>
                <a:lnTo>
                  <a:pt x="7600950" y="3493253"/>
                </a:lnTo>
                <a:close/>
              </a:path>
            </a:pathLst>
          </a:custGeom>
          <a:blipFill rotWithShape="1">
            <a:blip r:embed="rId4">
              <a:alphaModFix/>
            </a:blip>
            <a:stretch>
              <a:fillRect b="-30157" l="0" r="0" t="0"/>
            </a:stretch>
          </a:blipFill>
          <a:ln>
            <a:noFill/>
          </a:ln>
        </p:spPr>
      </p:sp>
      <p:grpSp>
        <p:nvGrpSpPr>
          <p:cNvPr id="994" name="Google Shape;994;p20"/>
          <p:cNvGrpSpPr/>
          <p:nvPr/>
        </p:nvGrpSpPr>
        <p:grpSpPr>
          <a:xfrm>
            <a:off x="4829175" y="2002288"/>
            <a:ext cx="3800475" cy="2619940"/>
            <a:chOff x="0" y="0"/>
            <a:chExt cx="10134600" cy="6986505"/>
          </a:xfrm>
        </p:grpSpPr>
        <p:sp>
          <p:nvSpPr>
            <p:cNvPr id="995" name="Google Shape;995;p20"/>
            <p:cNvSpPr/>
            <p:nvPr/>
          </p:nvSpPr>
          <p:spPr>
            <a:xfrm>
              <a:off x="0" y="0"/>
              <a:ext cx="10134600" cy="4657670"/>
            </a:xfrm>
            <a:custGeom>
              <a:rect b="b" l="l" r="r" t="t"/>
              <a:pathLst>
                <a:path extrusionOk="0" h="4657670" w="10134600">
                  <a:moveTo>
                    <a:pt x="0" y="0"/>
                  </a:moveTo>
                  <a:lnTo>
                    <a:pt x="10134600" y="0"/>
                  </a:lnTo>
                  <a:lnTo>
                    <a:pt x="10134600" y="4657670"/>
                  </a:lnTo>
                  <a:lnTo>
                    <a:pt x="0" y="4657670"/>
                  </a:lnTo>
                  <a:lnTo>
                    <a:pt x="0" y="0"/>
                  </a:lnTo>
                  <a:close/>
                </a:path>
              </a:pathLst>
            </a:custGeom>
            <a:blipFill rotWithShape="1">
              <a:blip r:embed="rId5">
                <a:alphaModFix/>
              </a:blip>
              <a:stretch>
                <a:fillRect b="-30157" l="0" r="0" t="0"/>
              </a:stretch>
            </a:blipFill>
            <a:ln>
              <a:noFill/>
            </a:ln>
          </p:spPr>
        </p:sp>
        <p:sp>
          <p:nvSpPr>
            <p:cNvPr id="996" name="Google Shape;996;p20"/>
            <p:cNvSpPr/>
            <p:nvPr/>
          </p:nvSpPr>
          <p:spPr>
            <a:xfrm rot="10800000">
              <a:off x="0" y="2328835"/>
              <a:ext cx="10134600" cy="4657670"/>
            </a:xfrm>
            <a:custGeom>
              <a:rect b="b" l="l" r="r" t="t"/>
              <a:pathLst>
                <a:path extrusionOk="0" h="4657670" w="10134600">
                  <a:moveTo>
                    <a:pt x="10134600" y="4657670"/>
                  </a:moveTo>
                  <a:lnTo>
                    <a:pt x="0" y="4657670"/>
                  </a:lnTo>
                  <a:lnTo>
                    <a:pt x="0" y="0"/>
                  </a:lnTo>
                  <a:lnTo>
                    <a:pt x="10134600" y="0"/>
                  </a:lnTo>
                  <a:lnTo>
                    <a:pt x="10134600" y="4657670"/>
                  </a:lnTo>
                  <a:close/>
                </a:path>
              </a:pathLst>
            </a:custGeom>
            <a:blipFill rotWithShape="1">
              <a:blip r:embed="rId5">
                <a:alphaModFix/>
              </a:blip>
              <a:stretch>
                <a:fillRect b="-30157" l="0" r="0" t="0"/>
              </a:stretch>
            </a:blipFill>
            <a:ln>
              <a:noFill/>
            </a:ln>
          </p:spPr>
        </p:sp>
      </p:grpSp>
      <p:grpSp>
        <p:nvGrpSpPr>
          <p:cNvPr id="997" name="Google Shape;997;p20"/>
          <p:cNvGrpSpPr/>
          <p:nvPr/>
        </p:nvGrpSpPr>
        <p:grpSpPr>
          <a:xfrm>
            <a:off x="1467698" y="211532"/>
            <a:ext cx="1893779" cy="465981"/>
            <a:chOff x="0" y="-28575"/>
            <a:chExt cx="2992638" cy="736366"/>
          </a:xfrm>
        </p:grpSpPr>
        <p:sp>
          <p:nvSpPr>
            <p:cNvPr id="998" name="Google Shape;998;p20"/>
            <p:cNvSpPr/>
            <p:nvPr/>
          </p:nvSpPr>
          <p:spPr>
            <a:xfrm>
              <a:off x="0" y="0"/>
              <a:ext cx="2992638" cy="707791"/>
            </a:xfrm>
            <a:custGeom>
              <a:rect b="b" l="l" r="r" t="t"/>
              <a:pathLst>
                <a:path extrusionOk="0" h="707791" w="2992638">
                  <a:moveTo>
                    <a:pt x="67453" y="0"/>
                  </a:moveTo>
                  <a:lnTo>
                    <a:pt x="2925184" y="0"/>
                  </a:lnTo>
                  <a:cubicBezTo>
                    <a:pt x="2943074" y="0"/>
                    <a:pt x="2960231" y="7107"/>
                    <a:pt x="2972881" y="19757"/>
                  </a:cubicBezTo>
                  <a:cubicBezTo>
                    <a:pt x="2985531" y="32407"/>
                    <a:pt x="2992638" y="49564"/>
                    <a:pt x="2992638" y="67453"/>
                  </a:cubicBezTo>
                  <a:lnTo>
                    <a:pt x="2992638" y="640337"/>
                  </a:lnTo>
                  <a:cubicBezTo>
                    <a:pt x="2992638" y="658227"/>
                    <a:pt x="2985531" y="675384"/>
                    <a:pt x="2972881" y="688034"/>
                  </a:cubicBezTo>
                  <a:cubicBezTo>
                    <a:pt x="2960231" y="700684"/>
                    <a:pt x="2943074" y="707791"/>
                    <a:pt x="2925184" y="707791"/>
                  </a:cubicBezTo>
                  <a:lnTo>
                    <a:pt x="67453" y="707791"/>
                  </a:lnTo>
                  <a:cubicBezTo>
                    <a:pt x="49564" y="707791"/>
                    <a:pt x="32407" y="700684"/>
                    <a:pt x="19757" y="688034"/>
                  </a:cubicBezTo>
                  <a:cubicBezTo>
                    <a:pt x="7107" y="675384"/>
                    <a:pt x="0" y="658227"/>
                    <a:pt x="0" y="640337"/>
                  </a:cubicBezTo>
                  <a:lnTo>
                    <a:pt x="0" y="67453"/>
                  </a:lnTo>
                  <a:cubicBezTo>
                    <a:pt x="0" y="49564"/>
                    <a:pt x="7107" y="32407"/>
                    <a:pt x="19757" y="19757"/>
                  </a:cubicBezTo>
                  <a:cubicBezTo>
                    <a:pt x="32407" y="7107"/>
                    <a:pt x="49564" y="0"/>
                    <a:pt x="67453" y="0"/>
                  </a:cubicBezTo>
                  <a:close/>
                </a:path>
              </a:pathLst>
            </a:custGeom>
            <a:solidFill>
              <a:srgbClr val="000000"/>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99" name="Google Shape;999;p20"/>
            <p:cNvSpPr txBox="1"/>
            <p:nvPr/>
          </p:nvSpPr>
          <p:spPr>
            <a:xfrm>
              <a:off x="0" y="-28575"/>
              <a:ext cx="2992638"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FFC606"/>
                  </a:solidFill>
                  <a:latin typeface="Architects Daughter"/>
                  <a:ea typeface="Architects Daughter"/>
                  <a:cs typeface="Architects Daughter"/>
                  <a:sym typeface="Architects Daughter"/>
                </a:rPr>
                <a:t>ANSWER KEY</a:t>
              </a:r>
              <a:endParaRPr sz="700"/>
            </a:p>
          </p:txBody>
        </p:sp>
      </p:grpSp>
      <p:sp>
        <p:nvSpPr>
          <p:cNvPr id="1000" name="Google Shape;1000;p20"/>
          <p:cNvSpPr txBox="1"/>
          <p:nvPr/>
        </p:nvSpPr>
        <p:spPr>
          <a:xfrm>
            <a:off x="7300258" y="889181"/>
            <a:ext cx="381602" cy="36607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or</a:t>
            </a:r>
            <a:endParaRPr sz="700"/>
          </a:p>
        </p:txBody>
      </p:sp>
      <p:sp>
        <p:nvSpPr>
          <p:cNvPr id="1001" name="Google Shape;1001;p20"/>
          <p:cNvSpPr txBox="1"/>
          <p:nvPr/>
        </p:nvSpPr>
        <p:spPr>
          <a:xfrm>
            <a:off x="5983720" y="701062"/>
            <a:ext cx="297558" cy="742315"/>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3</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p:txBody>
      </p:sp>
      <p:sp>
        <p:nvSpPr>
          <p:cNvPr id="1002" name="Google Shape;1002;p20"/>
          <p:cNvSpPr txBox="1"/>
          <p:nvPr/>
        </p:nvSpPr>
        <p:spPr>
          <a:xfrm>
            <a:off x="5166540" y="701062"/>
            <a:ext cx="297558" cy="742315"/>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2</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5</a:t>
            </a:r>
            <a:endParaRPr sz="700"/>
          </a:p>
        </p:txBody>
      </p:sp>
      <p:sp>
        <p:nvSpPr>
          <p:cNvPr id="1003" name="Google Shape;1003;p20"/>
          <p:cNvSpPr txBox="1"/>
          <p:nvPr/>
        </p:nvSpPr>
        <p:spPr>
          <a:xfrm>
            <a:off x="5576624" y="889181"/>
            <a:ext cx="297558" cy="36607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sp>
        <p:nvSpPr>
          <p:cNvPr id="1004" name="Google Shape;1004;p20"/>
          <p:cNvSpPr txBox="1"/>
          <p:nvPr/>
        </p:nvSpPr>
        <p:spPr>
          <a:xfrm>
            <a:off x="6386053" y="889181"/>
            <a:ext cx="297559" cy="36607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a:t>
            </a:r>
            <a:endParaRPr sz="700"/>
          </a:p>
        </p:txBody>
      </p:sp>
      <p:cxnSp>
        <p:nvCxnSpPr>
          <p:cNvPr id="1005" name="Google Shape;1005;p20"/>
          <p:cNvCxnSpPr/>
          <p:nvPr/>
        </p:nvCxnSpPr>
        <p:spPr>
          <a:xfrm>
            <a:off x="5175352" y="1081745"/>
            <a:ext cx="288746" cy="0"/>
          </a:xfrm>
          <a:prstGeom prst="straightConnector1">
            <a:avLst/>
          </a:prstGeom>
          <a:noFill/>
          <a:ln cap="flat" cmpd="sng" w="38100">
            <a:solidFill>
              <a:srgbClr val="FFFFFF"/>
            </a:solidFill>
            <a:prstDash val="solid"/>
            <a:round/>
            <a:headEnd len="sm" w="sm" type="none"/>
            <a:tailEnd len="sm" w="sm" type="none"/>
          </a:ln>
        </p:spPr>
      </p:cxnSp>
      <p:cxnSp>
        <p:nvCxnSpPr>
          <p:cNvPr id="1006" name="Google Shape;1006;p20"/>
          <p:cNvCxnSpPr/>
          <p:nvPr/>
        </p:nvCxnSpPr>
        <p:spPr>
          <a:xfrm>
            <a:off x="5992532" y="1081745"/>
            <a:ext cx="288747" cy="0"/>
          </a:xfrm>
          <a:prstGeom prst="straightConnector1">
            <a:avLst/>
          </a:prstGeom>
          <a:noFill/>
          <a:ln cap="flat" cmpd="sng" w="38100">
            <a:solidFill>
              <a:srgbClr val="FFFFFF"/>
            </a:solidFill>
            <a:prstDash val="solid"/>
            <a:round/>
            <a:headEnd len="sm" w="sm" type="none"/>
            <a:tailEnd len="sm" w="sm" type="none"/>
          </a:ln>
        </p:spPr>
      </p:cxnSp>
      <p:grpSp>
        <p:nvGrpSpPr>
          <p:cNvPr id="1007" name="Google Shape;1007;p20"/>
          <p:cNvGrpSpPr/>
          <p:nvPr/>
        </p:nvGrpSpPr>
        <p:grpSpPr>
          <a:xfrm>
            <a:off x="6783624" y="705825"/>
            <a:ext cx="297559" cy="737552"/>
            <a:chOff x="0" y="-38100"/>
            <a:chExt cx="793489" cy="1966807"/>
          </a:xfrm>
        </p:grpSpPr>
        <p:sp>
          <p:nvSpPr>
            <p:cNvPr id="1008" name="Google Shape;1008;p20"/>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6</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5</a:t>
              </a:r>
              <a:endParaRPr sz="700"/>
            </a:p>
          </p:txBody>
        </p:sp>
        <p:cxnSp>
          <p:nvCxnSpPr>
            <p:cNvPr id="1009" name="Google Shape;1009;p20"/>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grpSp>
      <p:sp>
        <p:nvSpPr>
          <p:cNvPr id="1010" name="Google Shape;1010;p20"/>
          <p:cNvSpPr txBox="1"/>
          <p:nvPr/>
        </p:nvSpPr>
        <p:spPr>
          <a:xfrm>
            <a:off x="8079431" y="701062"/>
            <a:ext cx="297559" cy="742315"/>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5</a:t>
            </a:r>
            <a:endParaRPr sz="700"/>
          </a:p>
        </p:txBody>
      </p:sp>
      <p:sp>
        <p:nvSpPr>
          <p:cNvPr id="1011" name="Google Shape;1011;p20"/>
          <p:cNvSpPr txBox="1"/>
          <p:nvPr/>
        </p:nvSpPr>
        <p:spPr>
          <a:xfrm>
            <a:off x="7781873" y="889181"/>
            <a:ext cx="297559" cy="36607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p:txBody>
      </p:sp>
      <p:cxnSp>
        <p:nvCxnSpPr>
          <p:cNvPr id="1012" name="Google Shape;1012;p20"/>
          <p:cNvCxnSpPr/>
          <p:nvPr/>
        </p:nvCxnSpPr>
        <p:spPr>
          <a:xfrm>
            <a:off x="8088243" y="1081745"/>
            <a:ext cx="288746" cy="0"/>
          </a:xfrm>
          <a:prstGeom prst="straightConnector1">
            <a:avLst/>
          </a:prstGeom>
          <a:noFill/>
          <a:ln cap="flat" cmpd="sng" w="38100">
            <a:solidFill>
              <a:srgbClr val="FFFFFF"/>
            </a:solidFill>
            <a:prstDash val="solid"/>
            <a:round/>
            <a:headEnd len="sm" w="sm" type="none"/>
            <a:tailEnd len="sm" w="sm" type="none"/>
          </a:ln>
        </p:spPr>
      </p:cxnSp>
      <p:sp>
        <p:nvSpPr>
          <p:cNvPr id="1013" name="Google Shape;1013;p20"/>
          <p:cNvSpPr/>
          <p:nvPr/>
        </p:nvSpPr>
        <p:spPr>
          <a:xfrm>
            <a:off x="5006249" y="3171366"/>
            <a:ext cx="1493950" cy="201959"/>
          </a:xfrm>
          <a:custGeom>
            <a:rect b="b" l="l" r="r" t="t"/>
            <a:pathLst>
              <a:path extrusionOk="0" h="403918" w="2987900">
                <a:moveTo>
                  <a:pt x="0" y="0"/>
                </a:moveTo>
                <a:lnTo>
                  <a:pt x="2987900" y="0"/>
                </a:lnTo>
                <a:lnTo>
                  <a:pt x="2987900" y="403918"/>
                </a:lnTo>
                <a:lnTo>
                  <a:pt x="0" y="403918"/>
                </a:lnTo>
                <a:lnTo>
                  <a:pt x="0" y="0"/>
                </a:lnTo>
                <a:close/>
              </a:path>
            </a:pathLst>
          </a:custGeom>
          <a:blipFill rotWithShape="1">
            <a:blip r:embed="rId6">
              <a:alphaModFix/>
            </a:blip>
            <a:stretch>
              <a:fillRect b="0" l="0" r="0" t="0"/>
            </a:stretch>
          </a:blipFill>
          <a:ln>
            <a:noFill/>
          </a:ln>
        </p:spPr>
      </p:sp>
      <p:sp>
        <p:nvSpPr>
          <p:cNvPr id="1014" name="Google Shape;1014;p20"/>
          <p:cNvSpPr/>
          <p:nvPr/>
        </p:nvSpPr>
        <p:spPr>
          <a:xfrm>
            <a:off x="5006249" y="3464678"/>
            <a:ext cx="1493950" cy="201959"/>
          </a:xfrm>
          <a:custGeom>
            <a:rect b="b" l="l" r="r" t="t"/>
            <a:pathLst>
              <a:path extrusionOk="0" h="403918" w="2987900">
                <a:moveTo>
                  <a:pt x="0" y="0"/>
                </a:moveTo>
                <a:lnTo>
                  <a:pt x="2987900" y="0"/>
                </a:lnTo>
                <a:lnTo>
                  <a:pt x="2987900" y="403918"/>
                </a:lnTo>
                <a:lnTo>
                  <a:pt x="0" y="403918"/>
                </a:lnTo>
                <a:lnTo>
                  <a:pt x="0" y="0"/>
                </a:lnTo>
                <a:close/>
              </a:path>
            </a:pathLst>
          </a:custGeom>
          <a:blipFill rotWithShape="1">
            <a:blip r:embed="rId6">
              <a:alphaModFix/>
            </a:blip>
            <a:stretch>
              <a:fillRect b="0" l="0" r="0" t="0"/>
            </a:stretch>
          </a:blipFill>
          <a:ln>
            <a:noFill/>
          </a:ln>
        </p:spPr>
      </p:sp>
      <p:sp>
        <p:nvSpPr>
          <p:cNvPr id="1015" name="Google Shape;1015;p20"/>
          <p:cNvSpPr/>
          <p:nvPr/>
        </p:nvSpPr>
        <p:spPr>
          <a:xfrm>
            <a:off x="5006249" y="3758740"/>
            <a:ext cx="1493950" cy="201959"/>
          </a:xfrm>
          <a:custGeom>
            <a:rect b="b" l="l" r="r" t="t"/>
            <a:pathLst>
              <a:path extrusionOk="0" h="403918" w="2987900">
                <a:moveTo>
                  <a:pt x="0" y="0"/>
                </a:moveTo>
                <a:lnTo>
                  <a:pt x="2987900" y="0"/>
                </a:lnTo>
                <a:lnTo>
                  <a:pt x="2987900" y="403917"/>
                </a:lnTo>
                <a:lnTo>
                  <a:pt x="0" y="403917"/>
                </a:lnTo>
                <a:lnTo>
                  <a:pt x="0" y="0"/>
                </a:lnTo>
                <a:close/>
              </a:path>
            </a:pathLst>
          </a:custGeom>
          <a:blipFill rotWithShape="1">
            <a:blip r:embed="rId6">
              <a:alphaModFix/>
            </a:blip>
            <a:stretch>
              <a:fillRect b="0" l="0" r="0" t="0"/>
            </a:stretch>
          </a:blipFill>
          <a:ln>
            <a:noFill/>
          </a:ln>
        </p:spPr>
      </p:sp>
      <p:sp>
        <p:nvSpPr>
          <p:cNvPr id="1016" name="Google Shape;1016;p20"/>
          <p:cNvSpPr/>
          <p:nvPr/>
        </p:nvSpPr>
        <p:spPr>
          <a:xfrm>
            <a:off x="6958627" y="3344932"/>
            <a:ext cx="1493950" cy="201959"/>
          </a:xfrm>
          <a:custGeom>
            <a:rect b="b" l="l" r="r" t="t"/>
            <a:pathLst>
              <a:path extrusionOk="0" h="403918" w="2987900">
                <a:moveTo>
                  <a:pt x="0" y="0"/>
                </a:moveTo>
                <a:lnTo>
                  <a:pt x="2987900" y="0"/>
                </a:lnTo>
                <a:lnTo>
                  <a:pt x="2987900" y="403917"/>
                </a:lnTo>
                <a:lnTo>
                  <a:pt x="0" y="403917"/>
                </a:lnTo>
                <a:lnTo>
                  <a:pt x="0" y="0"/>
                </a:lnTo>
                <a:close/>
              </a:path>
            </a:pathLst>
          </a:custGeom>
          <a:blipFill rotWithShape="1">
            <a:blip r:embed="rId7">
              <a:alphaModFix/>
            </a:blip>
            <a:stretch>
              <a:fillRect b="0" l="0" r="0" t="0"/>
            </a:stretch>
          </a:blipFill>
          <a:ln>
            <a:noFill/>
          </a:ln>
        </p:spPr>
      </p:sp>
      <p:sp>
        <p:nvSpPr>
          <p:cNvPr id="1017" name="Google Shape;1017;p20"/>
          <p:cNvSpPr txBox="1"/>
          <p:nvPr/>
        </p:nvSpPr>
        <p:spPr>
          <a:xfrm>
            <a:off x="6637052" y="3325882"/>
            <a:ext cx="189543"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a:t>
            </a:r>
            <a:endParaRPr sz="700"/>
          </a:p>
        </p:txBody>
      </p:sp>
      <p:sp>
        <p:nvSpPr>
          <p:cNvPr id="1018" name="Google Shape;1018;p20"/>
          <p:cNvSpPr/>
          <p:nvPr/>
        </p:nvSpPr>
        <p:spPr>
          <a:xfrm>
            <a:off x="6958627" y="3620199"/>
            <a:ext cx="1493950" cy="201959"/>
          </a:xfrm>
          <a:custGeom>
            <a:rect b="b" l="l" r="r" t="t"/>
            <a:pathLst>
              <a:path extrusionOk="0" h="403918" w="2987900">
                <a:moveTo>
                  <a:pt x="0" y="0"/>
                </a:moveTo>
                <a:lnTo>
                  <a:pt x="2987900" y="0"/>
                </a:lnTo>
                <a:lnTo>
                  <a:pt x="2987900" y="403918"/>
                </a:lnTo>
                <a:lnTo>
                  <a:pt x="0" y="403918"/>
                </a:lnTo>
                <a:lnTo>
                  <a:pt x="0" y="0"/>
                </a:lnTo>
                <a:close/>
              </a:path>
            </a:pathLst>
          </a:custGeom>
          <a:blipFill rotWithShape="1">
            <a:blip r:embed="rId8">
              <a:alphaModFix/>
            </a:blip>
            <a:stretch>
              <a:fillRect b="0" l="0" r="0" t="0"/>
            </a:stretch>
          </a:blipFill>
          <a:ln>
            <a:noFill/>
          </a:ln>
        </p:spPr>
      </p:sp>
      <p:grpSp>
        <p:nvGrpSpPr>
          <p:cNvPr id="1019" name="Google Shape;1019;p20"/>
          <p:cNvGrpSpPr/>
          <p:nvPr/>
        </p:nvGrpSpPr>
        <p:grpSpPr>
          <a:xfrm>
            <a:off x="5437947" y="2564606"/>
            <a:ext cx="630554" cy="416260"/>
            <a:chOff x="0" y="-19050"/>
            <a:chExt cx="1681477" cy="1110026"/>
          </a:xfrm>
        </p:grpSpPr>
        <p:sp>
          <p:nvSpPr>
            <p:cNvPr id="1020" name="Google Shape;1020;p20"/>
            <p:cNvSpPr txBox="1"/>
            <p:nvPr/>
          </p:nvSpPr>
          <p:spPr>
            <a:xfrm>
              <a:off x="1232638" y="-19050"/>
              <a:ext cx="448838" cy="1110026"/>
            </a:xfrm>
            <a:prstGeom prst="rect">
              <a:avLst/>
            </a:prstGeom>
            <a:noFill/>
            <a:ln>
              <a:noFill/>
            </a:ln>
          </p:spPr>
          <p:txBody>
            <a:bodyPr anchorCtr="0" anchor="t" bIns="0" lIns="0" spcFirstLastPara="1" rIns="0" wrap="square" tIns="0">
              <a:spAutoFit/>
            </a:bodyPr>
            <a:lstStyle/>
            <a:p>
              <a:pPr indent="0" lvl="0" marL="0" marR="0" rtl="0" algn="ctr">
                <a:lnSpc>
                  <a:spcPct val="130026"/>
                </a:lnSpc>
                <a:spcBef>
                  <a:spcPts val="0"/>
                </a:spcBef>
                <a:spcAft>
                  <a:spcPts val="0"/>
                </a:spcAft>
                <a:buNone/>
              </a:pPr>
              <a:r>
                <a:rPr b="0" i="0" lang="en" sz="1300" u="none" cap="none" strike="noStrike">
                  <a:solidFill>
                    <a:srgbClr val="FFFFFF"/>
                  </a:solidFill>
                  <a:latin typeface="Arial"/>
                  <a:ea typeface="Arial"/>
                  <a:cs typeface="Arial"/>
                  <a:sym typeface="Arial"/>
                </a:rPr>
                <a:t>3</a:t>
              </a:r>
              <a:endParaRPr sz="700"/>
            </a:p>
            <a:p>
              <a:pPr indent="0" lvl="0" marL="0" marR="0" rtl="0" algn="ctr">
                <a:lnSpc>
                  <a:spcPct val="130026"/>
                </a:lnSpc>
                <a:spcBef>
                  <a:spcPts val="0"/>
                </a:spcBef>
                <a:spcAft>
                  <a:spcPts val="0"/>
                </a:spcAft>
                <a:buNone/>
              </a:pPr>
              <a:r>
                <a:rPr b="0" i="0" lang="en" sz="1300" u="none" cap="none" strike="noStrike">
                  <a:solidFill>
                    <a:srgbClr val="FFFFFF"/>
                  </a:solidFill>
                  <a:latin typeface="Arial"/>
                  <a:ea typeface="Arial"/>
                  <a:cs typeface="Arial"/>
                  <a:sym typeface="Arial"/>
                </a:rPr>
                <a:t>1</a:t>
              </a:r>
              <a:endParaRPr sz="700"/>
            </a:p>
          </p:txBody>
        </p:sp>
        <p:sp>
          <p:nvSpPr>
            <p:cNvPr id="1021" name="Google Shape;1021;p20"/>
            <p:cNvSpPr txBox="1"/>
            <p:nvPr/>
          </p:nvSpPr>
          <p:spPr>
            <a:xfrm>
              <a:off x="0" y="-19050"/>
              <a:ext cx="448838" cy="1110026"/>
            </a:xfrm>
            <a:prstGeom prst="rect">
              <a:avLst/>
            </a:prstGeom>
            <a:noFill/>
            <a:ln>
              <a:noFill/>
            </a:ln>
          </p:spPr>
          <p:txBody>
            <a:bodyPr anchorCtr="0" anchor="t" bIns="0" lIns="0" spcFirstLastPara="1" rIns="0" wrap="square" tIns="0">
              <a:spAutoFit/>
            </a:bodyPr>
            <a:lstStyle/>
            <a:p>
              <a:pPr indent="0" lvl="0" marL="0" marR="0" rtl="0" algn="ctr">
                <a:lnSpc>
                  <a:spcPct val="130026"/>
                </a:lnSpc>
                <a:spcBef>
                  <a:spcPts val="0"/>
                </a:spcBef>
                <a:spcAft>
                  <a:spcPts val="0"/>
                </a:spcAft>
                <a:buNone/>
              </a:pPr>
              <a:r>
                <a:rPr b="0" i="0" lang="en" sz="1300" u="none" cap="none" strike="noStrike">
                  <a:solidFill>
                    <a:srgbClr val="FFFFFF"/>
                  </a:solidFill>
                  <a:latin typeface="Arial"/>
                  <a:ea typeface="Arial"/>
                  <a:cs typeface="Arial"/>
                  <a:sym typeface="Arial"/>
                </a:rPr>
                <a:t>2</a:t>
              </a:r>
              <a:endParaRPr sz="700"/>
            </a:p>
            <a:p>
              <a:pPr indent="0" lvl="0" marL="0" marR="0" rtl="0" algn="ctr">
                <a:lnSpc>
                  <a:spcPct val="130026"/>
                </a:lnSpc>
                <a:spcBef>
                  <a:spcPts val="0"/>
                </a:spcBef>
                <a:spcAft>
                  <a:spcPts val="0"/>
                </a:spcAft>
                <a:buNone/>
              </a:pPr>
              <a:r>
                <a:rPr b="0" i="0" lang="en" sz="1300" u="none" cap="none" strike="noStrike">
                  <a:solidFill>
                    <a:srgbClr val="FFFFFF"/>
                  </a:solidFill>
                  <a:latin typeface="Arial"/>
                  <a:ea typeface="Arial"/>
                  <a:cs typeface="Arial"/>
                  <a:sym typeface="Arial"/>
                </a:rPr>
                <a:t>5</a:t>
              </a:r>
              <a:endParaRPr sz="700"/>
            </a:p>
          </p:txBody>
        </p:sp>
        <p:sp>
          <p:nvSpPr>
            <p:cNvPr id="1022" name="Google Shape;1022;p20"/>
            <p:cNvSpPr txBox="1"/>
            <p:nvPr/>
          </p:nvSpPr>
          <p:spPr>
            <a:xfrm>
              <a:off x="618573" y="264709"/>
              <a:ext cx="448838" cy="542508"/>
            </a:xfrm>
            <a:prstGeom prst="rect">
              <a:avLst/>
            </a:prstGeom>
            <a:noFill/>
            <a:ln>
              <a:noFill/>
            </a:ln>
          </p:spPr>
          <p:txBody>
            <a:bodyPr anchorCtr="0" anchor="t" bIns="0" lIns="0" spcFirstLastPara="1" rIns="0" wrap="square" tIns="0">
              <a:spAutoFit/>
            </a:bodyPr>
            <a:lstStyle/>
            <a:p>
              <a:pPr indent="0" lvl="0" marL="0" marR="0" rtl="0" algn="ctr">
                <a:lnSpc>
                  <a:spcPct val="130026"/>
                </a:lnSpc>
                <a:spcBef>
                  <a:spcPts val="0"/>
                </a:spcBef>
                <a:spcAft>
                  <a:spcPts val="0"/>
                </a:spcAft>
                <a:buNone/>
              </a:pPr>
              <a:r>
                <a:rPr b="0" i="0" lang="en" sz="1300" u="none" cap="none" strike="noStrike">
                  <a:solidFill>
                    <a:srgbClr val="FFFFFF"/>
                  </a:solidFill>
                  <a:latin typeface="Calibri"/>
                  <a:ea typeface="Calibri"/>
                  <a:cs typeface="Calibri"/>
                  <a:sym typeface="Calibri"/>
                </a:rPr>
                <a:t>×</a:t>
              </a:r>
              <a:endParaRPr sz="700"/>
            </a:p>
          </p:txBody>
        </p:sp>
        <p:cxnSp>
          <p:nvCxnSpPr>
            <p:cNvPr id="1023" name="Google Shape;1023;p20"/>
            <p:cNvCxnSpPr/>
            <p:nvPr/>
          </p:nvCxnSpPr>
          <p:spPr>
            <a:xfrm>
              <a:off x="13292" y="545488"/>
              <a:ext cx="435546" cy="0"/>
            </a:xfrm>
            <a:prstGeom prst="straightConnector1">
              <a:avLst/>
            </a:prstGeom>
            <a:noFill/>
            <a:ln cap="flat" cmpd="sng" w="28725">
              <a:solidFill>
                <a:srgbClr val="FFFFFF"/>
              </a:solidFill>
              <a:prstDash val="solid"/>
              <a:round/>
              <a:headEnd len="sm" w="sm" type="none"/>
              <a:tailEnd len="sm" w="sm" type="none"/>
            </a:ln>
          </p:spPr>
        </p:cxnSp>
        <p:cxnSp>
          <p:nvCxnSpPr>
            <p:cNvPr id="1024" name="Google Shape;1024;p20"/>
            <p:cNvCxnSpPr/>
            <p:nvPr/>
          </p:nvCxnSpPr>
          <p:spPr>
            <a:xfrm>
              <a:off x="1245931" y="545488"/>
              <a:ext cx="435546" cy="0"/>
            </a:xfrm>
            <a:prstGeom prst="straightConnector1">
              <a:avLst/>
            </a:prstGeom>
            <a:noFill/>
            <a:ln cap="flat" cmpd="sng" w="28725">
              <a:solidFill>
                <a:srgbClr val="FFFFFF"/>
              </a:solidFill>
              <a:prstDash val="solid"/>
              <a:round/>
              <a:headEnd len="sm" w="sm" type="none"/>
              <a:tailEnd len="sm" w="sm" type="none"/>
            </a:ln>
          </p:spPr>
        </p:cxnSp>
      </p:grpSp>
      <p:sp>
        <p:nvSpPr>
          <p:cNvPr id="1025" name="Google Shape;1025;p20"/>
          <p:cNvSpPr txBox="1"/>
          <p:nvPr/>
        </p:nvSpPr>
        <p:spPr>
          <a:xfrm>
            <a:off x="7535202" y="2671804"/>
            <a:ext cx="219993" cy="20732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1300" u="none" cap="none" strike="noStrike">
                <a:solidFill>
                  <a:srgbClr val="FFFFFF"/>
                </a:solidFill>
                <a:latin typeface="Montserrat"/>
                <a:ea typeface="Montserrat"/>
                <a:cs typeface="Montserrat"/>
                <a:sym typeface="Montserrat"/>
              </a:rPr>
              <a:t>or</a:t>
            </a:r>
            <a:endParaRPr sz="700"/>
          </a:p>
        </p:txBody>
      </p:sp>
      <p:grpSp>
        <p:nvGrpSpPr>
          <p:cNvPr id="1026" name="Google Shape;1026;p20"/>
          <p:cNvGrpSpPr/>
          <p:nvPr/>
        </p:nvGrpSpPr>
        <p:grpSpPr>
          <a:xfrm>
            <a:off x="7300546" y="2566525"/>
            <a:ext cx="171542" cy="427677"/>
            <a:chOff x="0" y="-28575"/>
            <a:chExt cx="457445" cy="1140471"/>
          </a:xfrm>
        </p:grpSpPr>
        <p:sp>
          <p:nvSpPr>
            <p:cNvPr id="1027" name="Google Shape;1027;p20"/>
            <p:cNvSpPr txBox="1"/>
            <p:nvPr/>
          </p:nvSpPr>
          <p:spPr>
            <a:xfrm>
              <a:off x="0" y="-28575"/>
              <a:ext cx="457445" cy="1140471"/>
            </a:xfrm>
            <a:prstGeom prst="rect">
              <a:avLst/>
            </a:prstGeom>
            <a:noFill/>
            <a:ln>
              <a:noFill/>
            </a:ln>
          </p:spPr>
          <p:txBody>
            <a:bodyPr anchorCtr="0" anchor="t" bIns="0" lIns="0" spcFirstLastPara="1" rIns="0" wrap="square" tIns="0">
              <a:spAutoFit/>
            </a:bodyPr>
            <a:lstStyle/>
            <a:p>
              <a:pPr indent="0" lvl="0" marL="0" marR="0" rtl="0" algn="ctr">
                <a:lnSpc>
                  <a:spcPct val="130026"/>
                </a:lnSpc>
                <a:spcBef>
                  <a:spcPts val="0"/>
                </a:spcBef>
                <a:spcAft>
                  <a:spcPts val="0"/>
                </a:spcAft>
                <a:buNone/>
              </a:pPr>
              <a:r>
                <a:rPr b="0" i="0" lang="en" sz="1300" u="none" cap="none" strike="noStrike">
                  <a:solidFill>
                    <a:srgbClr val="FFFFFF"/>
                  </a:solidFill>
                  <a:latin typeface="Arial"/>
                  <a:ea typeface="Arial"/>
                  <a:cs typeface="Arial"/>
                  <a:sym typeface="Arial"/>
                </a:rPr>
                <a:t>6</a:t>
              </a:r>
              <a:endParaRPr sz="700"/>
            </a:p>
            <a:p>
              <a:pPr indent="0" lvl="0" marL="0" marR="0" rtl="0" algn="ctr">
                <a:lnSpc>
                  <a:spcPct val="130026"/>
                </a:lnSpc>
                <a:spcBef>
                  <a:spcPts val="0"/>
                </a:spcBef>
                <a:spcAft>
                  <a:spcPts val="0"/>
                </a:spcAft>
                <a:buNone/>
              </a:pPr>
              <a:r>
                <a:rPr b="0" i="0" lang="en" sz="1300" u="none" cap="none" strike="noStrike">
                  <a:solidFill>
                    <a:srgbClr val="FFFFFF"/>
                  </a:solidFill>
                  <a:latin typeface="Arial"/>
                  <a:ea typeface="Arial"/>
                  <a:cs typeface="Arial"/>
                  <a:sym typeface="Arial"/>
                </a:rPr>
                <a:t>5</a:t>
              </a:r>
              <a:endParaRPr sz="700"/>
            </a:p>
          </p:txBody>
        </p:sp>
        <p:cxnSp>
          <p:nvCxnSpPr>
            <p:cNvPr id="1028" name="Google Shape;1028;p20"/>
            <p:cNvCxnSpPr/>
            <p:nvPr/>
          </p:nvCxnSpPr>
          <p:spPr>
            <a:xfrm>
              <a:off x="13547" y="555948"/>
              <a:ext cx="443898" cy="0"/>
            </a:xfrm>
            <a:prstGeom prst="straightConnector1">
              <a:avLst/>
            </a:prstGeom>
            <a:noFill/>
            <a:ln cap="flat" cmpd="sng" w="29275">
              <a:solidFill>
                <a:srgbClr val="FFFFFF"/>
              </a:solidFill>
              <a:prstDash val="solid"/>
              <a:round/>
              <a:headEnd len="sm" w="sm" type="none"/>
              <a:tailEnd len="sm" w="sm" type="none"/>
            </a:ln>
          </p:spPr>
        </p:cxnSp>
      </p:grpSp>
      <p:sp>
        <p:nvSpPr>
          <p:cNvPr id="1029" name="Google Shape;1029;p20"/>
          <p:cNvSpPr txBox="1"/>
          <p:nvPr/>
        </p:nvSpPr>
        <p:spPr>
          <a:xfrm>
            <a:off x="7939115" y="2560050"/>
            <a:ext cx="171542" cy="426073"/>
          </a:xfrm>
          <a:prstGeom prst="rect">
            <a:avLst/>
          </a:prstGeom>
          <a:noFill/>
          <a:ln>
            <a:noFill/>
          </a:ln>
        </p:spPr>
        <p:txBody>
          <a:bodyPr anchorCtr="0" anchor="t" bIns="0" lIns="0" spcFirstLastPara="1" rIns="0" wrap="square" tIns="0">
            <a:spAutoFit/>
          </a:bodyPr>
          <a:lstStyle/>
          <a:p>
            <a:pPr indent="0" lvl="0" marL="0" marR="0" rtl="0" algn="ctr">
              <a:lnSpc>
                <a:spcPct val="130026"/>
              </a:lnSpc>
              <a:spcBef>
                <a:spcPts val="0"/>
              </a:spcBef>
              <a:spcAft>
                <a:spcPts val="0"/>
              </a:spcAft>
              <a:buNone/>
            </a:pPr>
            <a:r>
              <a:rPr b="1" i="0" lang="en" sz="1300" u="none" cap="none" strike="noStrike">
                <a:solidFill>
                  <a:srgbClr val="FFFFFF"/>
                </a:solidFill>
                <a:latin typeface="Montserrat"/>
                <a:ea typeface="Montserrat"/>
                <a:cs typeface="Montserrat"/>
                <a:sym typeface="Montserrat"/>
              </a:rPr>
              <a:t>1</a:t>
            </a:r>
            <a:endParaRPr sz="700"/>
          </a:p>
          <a:p>
            <a:pPr indent="0" lvl="0" marL="0" marR="0" rtl="0" algn="ctr">
              <a:lnSpc>
                <a:spcPct val="130026"/>
              </a:lnSpc>
              <a:spcBef>
                <a:spcPts val="0"/>
              </a:spcBef>
              <a:spcAft>
                <a:spcPts val="0"/>
              </a:spcAft>
              <a:buNone/>
            </a:pPr>
            <a:r>
              <a:rPr b="1" i="0" lang="en" sz="1300" u="none" cap="none" strike="noStrike">
                <a:solidFill>
                  <a:srgbClr val="FFFFFF"/>
                </a:solidFill>
                <a:latin typeface="Montserrat"/>
                <a:ea typeface="Montserrat"/>
                <a:cs typeface="Montserrat"/>
                <a:sym typeface="Montserrat"/>
              </a:rPr>
              <a:t>5</a:t>
            </a:r>
            <a:endParaRPr sz="700"/>
          </a:p>
        </p:txBody>
      </p:sp>
      <p:sp>
        <p:nvSpPr>
          <p:cNvPr id="1030" name="Google Shape;1030;p20"/>
          <p:cNvSpPr txBox="1"/>
          <p:nvPr/>
        </p:nvSpPr>
        <p:spPr>
          <a:xfrm>
            <a:off x="7767574" y="2667207"/>
            <a:ext cx="171542" cy="211760"/>
          </a:xfrm>
          <a:prstGeom prst="rect">
            <a:avLst/>
          </a:prstGeom>
          <a:noFill/>
          <a:ln>
            <a:noFill/>
          </a:ln>
        </p:spPr>
        <p:txBody>
          <a:bodyPr anchorCtr="0" anchor="t" bIns="0" lIns="0" spcFirstLastPara="1" rIns="0" wrap="square" tIns="0">
            <a:spAutoFit/>
          </a:bodyPr>
          <a:lstStyle/>
          <a:p>
            <a:pPr indent="0" lvl="0" marL="0" marR="0" rtl="0" algn="ctr">
              <a:lnSpc>
                <a:spcPct val="130026"/>
              </a:lnSpc>
              <a:spcBef>
                <a:spcPts val="0"/>
              </a:spcBef>
              <a:spcAft>
                <a:spcPts val="0"/>
              </a:spcAft>
              <a:buNone/>
            </a:pPr>
            <a:r>
              <a:rPr b="1" i="0" lang="en" sz="1300" u="none" cap="none" strike="noStrike">
                <a:solidFill>
                  <a:srgbClr val="FFFFFF"/>
                </a:solidFill>
                <a:latin typeface="Montserrat"/>
                <a:ea typeface="Montserrat"/>
                <a:cs typeface="Montserrat"/>
                <a:sym typeface="Montserrat"/>
              </a:rPr>
              <a:t>1</a:t>
            </a:r>
            <a:endParaRPr sz="700"/>
          </a:p>
        </p:txBody>
      </p:sp>
      <p:cxnSp>
        <p:nvCxnSpPr>
          <p:cNvPr id="1031" name="Google Shape;1031;p20"/>
          <p:cNvCxnSpPr/>
          <p:nvPr/>
        </p:nvCxnSpPr>
        <p:spPr>
          <a:xfrm>
            <a:off x="7944195" y="2780231"/>
            <a:ext cx="166462" cy="0"/>
          </a:xfrm>
          <a:prstGeom prst="straightConnector1">
            <a:avLst/>
          </a:prstGeom>
          <a:noFill/>
          <a:ln cap="flat" cmpd="sng" w="19050">
            <a:solidFill>
              <a:srgbClr val="FFFFFF"/>
            </a:solidFill>
            <a:prstDash val="solid"/>
            <a:round/>
            <a:headEnd len="sm" w="sm" type="none"/>
            <a:tailEnd len="sm" w="sm" type="none"/>
          </a:ln>
        </p:spPr>
      </p:cxnSp>
      <p:sp>
        <p:nvSpPr>
          <p:cNvPr id="1032" name="Google Shape;1032;p20"/>
          <p:cNvSpPr txBox="1"/>
          <p:nvPr/>
        </p:nvSpPr>
        <p:spPr>
          <a:xfrm>
            <a:off x="514350" y="822674"/>
            <a:ext cx="3800400" cy="19578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5300" u="none" cap="none" strike="noStrike">
                <a:solidFill>
                  <a:srgbClr val="FFC606"/>
                </a:solidFill>
                <a:latin typeface="Bree Serif"/>
                <a:ea typeface="Bree Serif"/>
                <a:cs typeface="Bree Serif"/>
                <a:sym typeface="Bree Serif"/>
              </a:rPr>
              <a:t>Try to </a:t>
            </a:r>
            <a:endParaRPr sz="700">
              <a:solidFill>
                <a:srgbClr val="FFC606"/>
              </a:solidFill>
            </a:endParaRPr>
          </a:p>
          <a:p>
            <a:pPr indent="0" lvl="0" marL="0" marR="0" rtl="0" algn="ctr">
              <a:lnSpc>
                <a:spcPct val="80000"/>
              </a:lnSpc>
              <a:spcBef>
                <a:spcPts val="0"/>
              </a:spcBef>
              <a:spcAft>
                <a:spcPts val="0"/>
              </a:spcAft>
              <a:buNone/>
            </a:pPr>
            <a:r>
              <a:rPr b="0" i="0" lang="en" sz="5300" u="none" cap="none" strike="noStrike">
                <a:solidFill>
                  <a:srgbClr val="FFC606"/>
                </a:solidFill>
                <a:latin typeface="Bree Serif"/>
                <a:ea typeface="Bree Serif"/>
                <a:cs typeface="Bree Serif"/>
                <a:sym typeface="Bree Serif"/>
              </a:rPr>
              <a:t>solve this one!</a:t>
            </a:r>
            <a:endParaRPr sz="700">
              <a:solidFill>
                <a:srgbClr val="FFC606"/>
              </a:solidFill>
            </a:endParaRPr>
          </a:p>
        </p:txBody>
      </p:sp>
      <p:grpSp>
        <p:nvGrpSpPr>
          <p:cNvPr id="1033" name="Google Shape;1033;p20"/>
          <p:cNvGrpSpPr/>
          <p:nvPr/>
        </p:nvGrpSpPr>
        <p:grpSpPr>
          <a:xfrm>
            <a:off x="1500836" y="3659611"/>
            <a:ext cx="1910883" cy="737552"/>
            <a:chOff x="0" y="-38100"/>
            <a:chExt cx="5095686" cy="1966807"/>
          </a:xfrm>
        </p:grpSpPr>
        <p:sp>
          <p:nvSpPr>
            <p:cNvPr id="1034" name="Google Shape;1034;p20"/>
            <p:cNvSpPr txBox="1"/>
            <p:nvPr/>
          </p:nvSpPr>
          <p:spPr>
            <a:xfrm>
              <a:off x="2441117"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3</a:t>
              </a:r>
              <a:endParaRPr sz="700"/>
            </a:p>
          </p:txBody>
        </p:sp>
        <p:sp>
          <p:nvSpPr>
            <p:cNvPr id="1035" name="Google Shape;1035;p20"/>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2</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5</a:t>
              </a:r>
              <a:endParaRPr sz="700"/>
            </a:p>
          </p:txBody>
        </p:sp>
        <p:sp>
          <p:nvSpPr>
            <p:cNvPr id="1036" name="Google Shape;1036;p20"/>
            <p:cNvSpPr txBox="1"/>
            <p:nvPr/>
          </p:nvSpPr>
          <p:spPr>
            <a:xfrm>
              <a:off x="1220558" y="463550"/>
              <a:ext cx="793489"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sp>
          <p:nvSpPr>
            <p:cNvPr id="1037" name="Google Shape;1037;p20"/>
            <p:cNvSpPr txBox="1"/>
            <p:nvPr/>
          </p:nvSpPr>
          <p:spPr>
            <a:xfrm>
              <a:off x="3661675" y="463550"/>
              <a:ext cx="1434011"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 ?</a:t>
              </a:r>
              <a:endParaRPr sz="700"/>
            </a:p>
          </p:txBody>
        </p:sp>
        <p:cxnSp>
          <p:nvCxnSpPr>
            <p:cNvPr id="1038" name="Google Shape;1038;p20"/>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cxnSp>
          <p:nvCxnSpPr>
            <p:cNvPr id="1039" name="Google Shape;1039;p20"/>
            <p:cNvCxnSpPr/>
            <p:nvPr/>
          </p:nvCxnSpPr>
          <p:spPr>
            <a:xfrm>
              <a:off x="2464616" y="964354"/>
              <a:ext cx="769990" cy="0"/>
            </a:xfrm>
            <a:prstGeom prst="straightConnector1">
              <a:avLst/>
            </a:prstGeom>
            <a:noFill/>
            <a:ln cap="flat" cmpd="sng" w="50800">
              <a:solidFill>
                <a:srgbClr val="FFFFFF"/>
              </a:solidFill>
              <a:prstDash val="solid"/>
              <a:round/>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043" name="Shape 1043"/>
        <p:cNvGrpSpPr/>
        <p:nvPr/>
      </p:nvGrpSpPr>
      <p:grpSpPr>
        <a:xfrm>
          <a:off x="0" y="0"/>
          <a:ext cx="0" cy="0"/>
          <a:chOff x="0" y="0"/>
          <a:chExt cx="0" cy="0"/>
        </a:xfrm>
      </p:grpSpPr>
      <p:sp>
        <p:nvSpPr>
          <p:cNvPr id="1044" name="Google Shape;1044;p21"/>
          <p:cNvSpPr/>
          <p:nvPr/>
        </p:nvSpPr>
        <p:spPr>
          <a:xfrm>
            <a:off x="0" y="-1725074"/>
            <a:ext cx="10332720" cy="7887593"/>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1045" name="Google Shape;1045;p21"/>
          <p:cNvSpPr/>
          <p:nvPr/>
        </p:nvSpPr>
        <p:spPr>
          <a:xfrm>
            <a:off x="466618" y="514350"/>
            <a:ext cx="1659415"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0" r="-10858" t="0"/>
            </a:stretch>
          </a:blipFill>
          <a:ln>
            <a:noFill/>
          </a:ln>
        </p:spPr>
      </p:sp>
      <p:sp>
        <p:nvSpPr>
          <p:cNvPr id="1046" name="Google Shape;1046;p21"/>
          <p:cNvSpPr/>
          <p:nvPr/>
        </p:nvSpPr>
        <p:spPr>
          <a:xfrm>
            <a:off x="1740845" y="514350"/>
            <a:ext cx="1659414"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6084" r="-4771" t="0"/>
            </a:stretch>
          </a:blipFill>
          <a:ln>
            <a:noFill/>
          </a:ln>
        </p:spPr>
      </p:sp>
      <p:sp>
        <p:nvSpPr>
          <p:cNvPr id="1047" name="Google Shape;1047;p21"/>
          <p:cNvSpPr/>
          <p:nvPr/>
        </p:nvSpPr>
        <p:spPr>
          <a:xfrm>
            <a:off x="3400259" y="514350"/>
            <a:ext cx="1659415"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6084" r="-4771" t="0"/>
            </a:stretch>
          </a:blipFill>
          <a:ln>
            <a:noFill/>
          </a:ln>
        </p:spPr>
      </p:sp>
      <p:sp>
        <p:nvSpPr>
          <p:cNvPr id="1048" name="Google Shape;1048;p21"/>
          <p:cNvSpPr/>
          <p:nvPr/>
        </p:nvSpPr>
        <p:spPr>
          <a:xfrm>
            <a:off x="5059674" y="514350"/>
            <a:ext cx="1659415" cy="1100432"/>
          </a:xfrm>
          <a:custGeom>
            <a:rect b="b" l="l" r="r" t="t"/>
            <a:pathLst>
              <a:path extrusionOk="0" h="2200864" w="3318829">
                <a:moveTo>
                  <a:pt x="0" y="0"/>
                </a:moveTo>
                <a:lnTo>
                  <a:pt x="3318830" y="0"/>
                </a:lnTo>
                <a:lnTo>
                  <a:pt x="3318830" y="2200864"/>
                </a:lnTo>
                <a:lnTo>
                  <a:pt x="0" y="2200864"/>
                </a:lnTo>
                <a:lnTo>
                  <a:pt x="0" y="0"/>
                </a:lnTo>
                <a:close/>
              </a:path>
            </a:pathLst>
          </a:custGeom>
          <a:blipFill rotWithShape="1">
            <a:blip r:embed="rId4">
              <a:alphaModFix/>
            </a:blip>
            <a:stretch>
              <a:fillRect b="0" l="-6084" r="-4771" t="0"/>
            </a:stretch>
          </a:blipFill>
          <a:ln>
            <a:noFill/>
          </a:ln>
        </p:spPr>
      </p:sp>
      <p:sp>
        <p:nvSpPr>
          <p:cNvPr id="1049" name="Google Shape;1049;p21"/>
          <p:cNvSpPr/>
          <p:nvPr/>
        </p:nvSpPr>
        <p:spPr>
          <a:xfrm>
            <a:off x="6140528" y="514350"/>
            <a:ext cx="1659415"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6084" r="-4771" t="0"/>
            </a:stretch>
          </a:blipFill>
          <a:ln>
            <a:noFill/>
          </a:ln>
        </p:spPr>
      </p:sp>
      <p:sp>
        <p:nvSpPr>
          <p:cNvPr id="1050" name="Google Shape;1050;p21"/>
          <p:cNvSpPr/>
          <p:nvPr/>
        </p:nvSpPr>
        <p:spPr>
          <a:xfrm flipH="1">
            <a:off x="6970236" y="514350"/>
            <a:ext cx="1659415" cy="1100432"/>
          </a:xfrm>
          <a:custGeom>
            <a:rect b="b" l="l" r="r" t="t"/>
            <a:pathLst>
              <a:path extrusionOk="0" h="2200864" w="3318829">
                <a:moveTo>
                  <a:pt x="3318829" y="0"/>
                </a:moveTo>
                <a:lnTo>
                  <a:pt x="0" y="0"/>
                </a:lnTo>
                <a:lnTo>
                  <a:pt x="0" y="2200864"/>
                </a:lnTo>
                <a:lnTo>
                  <a:pt x="3318829" y="2200864"/>
                </a:lnTo>
                <a:lnTo>
                  <a:pt x="3318829" y="0"/>
                </a:lnTo>
                <a:close/>
              </a:path>
            </a:pathLst>
          </a:custGeom>
          <a:blipFill rotWithShape="1">
            <a:blip r:embed="rId4">
              <a:alphaModFix/>
            </a:blip>
            <a:stretch>
              <a:fillRect b="0" l="0" r="-10858" t="0"/>
            </a:stretch>
          </a:blipFill>
          <a:ln>
            <a:noFill/>
          </a:ln>
        </p:spPr>
      </p:sp>
      <p:sp>
        <p:nvSpPr>
          <p:cNvPr id="1051" name="Google Shape;1051;p21"/>
          <p:cNvSpPr/>
          <p:nvPr/>
        </p:nvSpPr>
        <p:spPr>
          <a:xfrm>
            <a:off x="514350" y="2009211"/>
            <a:ext cx="3800475" cy="1746626"/>
          </a:xfrm>
          <a:custGeom>
            <a:rect b="b" l="l" r="r" t="t"/>
            <a:pathLst>
              <a:path extrusionOk="0" h="3493252" w="7600950">
                <a:moveTo>
                  <a:pt x="0" y="0"/>
                </a:moveTo>
                <a:lnTo>
                  <a:pt x="7600950" y="0"/>
                </a:lnTo>
                <a:lnTo>
                  <a:pt x="7600950" y="3493253"/>
                </a:lnTo>
                <a:lnTo>
                  <a:pt x="0" y="3493253"/>
                </a:lnTo>
                <a:lnTo>
                  <a:pt x="0" y="0"/>
                </a:lnTo>
                <a:close/>
              </a:path>
            </a:pathLst>
          </a:custGeom>
          <a:blipFill rotWithShape="1">
            <a:blip r:embed="rId5">
              <a:alphaModFix/>
            </a:blip>
            <a:stretch>
              <a:fillRect b="-30157" l="0" r="0" t="0"/>
            </a:stretch>
          </a:blipFill>
          <a:ln>
            <a:noFill/>
          </a:ln>
        </p:spPr>
      </p:sp>
      <p:sp>
        <p:nvSpPr>
          <p:cNvPr id="1052" name="Google Shape;1052;p21"/>
          <p:cNvSpPr/>
          <p:nvPr/>
        </p:nvSpPr>
        <p:spPr>
          <a:xfrm>
            <a:off x="4818851" y="2009211"/>
            <a:ext cx="3800475" cy="1746626"/>
          </a:xfrm>
          <a:custGeom>
            <a:rect b="b" l="l" r="r" t="t"/>
            <a:pathLst>
              <a:path extrusionOk="0" h="3493252" w="7600950">
                <a:moveTo>
                  <a:pt x="0" y="0"/>
                </a:moveTo>
                <a:lnTo>
                  <a:pt x="7600950" y="0"/>
                </a:lnTo>
                <a:lnTo>
                  <a:pt x="7600950" y="3493253"/>
                </a:lnTo>
                <a:lnTo>
                  <a:pt x="0" y="3493253"/>
                </a:lnTo>
                <a:lnTo>
                  <a:pt x="0" y="0"/>
                </a:lnTo>
                <a:close/>
              </a:path>
            </a:pathLst>
          </a:custGeom>
          <a:blipFill rotWithShape="1">
            <a:blip r:embed="rId5">
              <a:alphaModFix/>
            </a:blip>
            <a:stretch>
              <a:fillRect b="-30157" l="0" r="0" t="0"/>
            </a:stretch>
          </a:blipFill>
          <a:ln>
            <a:noFill/>
          </a:ln>
        </p:spPr>
      </p:sp>
      <p:sp>
        <p:nvSpPr>
          <p:cNvPr id="1053" name="Google Shape;1053;p21"/>
          <p:cNvSpPr/>
          <p:nvPr/>
        </p:nvSpPr>
        <p:spPr>
          <a:xfrm rot="10800000">
            <a:off x="514350" y="2882524"/>
            <a:ext cx="3800475" cy="1746626"/>
          </a:xfrm>
          <a:custGeom>
            <a:rect b="b" l="l" r="r" t="t"/>
            <a:pathLst>
              <a:path extrusionOk="0" h="3493252" w="7600950">
                <a:moveTo>
                  <a:pt x="7600950" y="3493252"/>
                </a:moveTo>
                <a:lnTo>
                  <a:pt x="0" y="3493252"/>
                </a:lnTo>
                <a:lnTo>
                  <a:pt x="0" y="0"/>
                </a:lnTo>
                <a:lnTo>
                  <a:pt x="7600950" y="0"/>
                </a:lnTo>
                <a:lnTo>
                  <a:pt x="7600950" y="3493252"/>
                </a:lnTo>
                <a:close/>
              </a:path>
            </a:pathLst>
          </a:custGeom>
          <a:blipFill rotWithShape="1">
            <a:blip r:embed="rId5">
              <a:alphaModFix/>
            </a:blip>
            <a:stretch>
              <a:fillRect b="-30157" l="0" r="0" t="0"/>
            </a:stretch>
          </a:blipFill>
          <a:ln>
            <a:noFill/>
          </a:ln>
        </p:spPr>
      </p:sp>
      <p:sp>
        <p:nvSpPr>
          <p:cNvPr id="1054" name="Google Shape;1054;p21"/>
          <p:cNvSpPr/>
          <p:nvPr/>
        </p:nvSpPr>
        <p:spPr>
          <a:xfrm rot="10800000">
            <a:off x="4818851" y="2882524"/>
            <a:ext cx="3800475" cy="1746626"/>
          </a:xfrm>
          <a:custGeom>
            <a:rect b="b" l="l" r="r" t="t"/>
            <a:pathLst>
              <a:path extrusionOk="0" h="3493252" w="7600950">
                <a:moveTo>
                  <a:pt x="7600950" y="3493252"/>
                </a:moveTo>
                <a:lnTo>
                  <a:pt x="0" y="3493252"/>
                </a:lnTo>
                <a:lnTo>
                  <a:pt x="0" y="0"/>
                </a:lnTo>
                <a:lnTo>
                  <a:pt x="7600950" y="0"/>
                </a:lnTo>
                <a:lnTo>
                  <a:pt x="7600950" y="3493252"/>
                </a:lnTo>
                <a:close/>
              </a:path>
            </a:pathLst>
          </a:custGeom>
          <a:blipFill rotWithShape="1">
            <a:blip r:embed="rId5">
              <a:alphaModFix/>
            </a:blip>
            <a:stretch>
              <a:fillRect b="-30157" l="0" r="0" t="0"/>
            </a:stretch>
          </a:blipFill>
          <a:ln>
            <a:noFill/>
          </a:ln>
        </p:spPr>
      </p:sp>
      <p:grpSp>
        <p:nvGrpSpPr>
          <p:cNvPr id="1055" name="Google Shape;1055;p21"/>
          <p:cNvGrpSpPr/>
          <p:nvPr/>
        </p:nvGrpSpPr>
        <p:grpSpPr>
          <a:xfrm>
            <a:off x="5427894" y="3234965"/>
            <a:ext cx="1508565" cy="424950"/>
            <a:chOff x="0" y="-28575"/>
            <a:chExt cx="2383904" cy="671526"/>
          </a:xfrm>
        </p:grpSpPr>
        <p:sp>
          <p:nvSpPr>
            <p:cNvPr id="1056" name="Google Shape;1056;p21"/>
            <p:cNvSpPr/>
            <p:nvPr/>
          </p:nvSpPr>
          <p:spPr>
            <a:xfrm>
              <a:off x="0" y="0"/>
              <a:ext cx="2383904" cy="642951"/>
            </a:xfrm>
            <a:custGeom>
              <a:rect b="b" l="l" r="r" t="t"/>
              <a:pathLst>
                <a:path extrusionOk="0" h="642951" w="2383904">
                  <a:moveTo>
                    <a:pt x="84678" y="0"/>
                  </a:moveTo>
                  <a:lnTo>
                    <a:pt x="2299227" y="0"/>
                  </a:lnTo>
                  <a:cubicBezTo>
                    <a:pt x="2345993" y="0"/>
                    <a:pt x="2383904" y="37911"/>
                    <a:pt x="2383904" y="84678"/>
                  </a:cubicBezTo>
                  <a:lnTo>
                    <a:pt x="2383904" y="558273"/>
                  </a:lnTo>
                  <a:cubicBezTo>
                    <a:pt x="2383904" y="605039"/>
                    <a:pt x="2345993" y="642951"/>
                    <a:pt x="2299227" y="642951"/>
                  </a:cubicBezTo>
                  <a:lnTo>
                    <a:pt x="84678" y="642951"/>
                  </a:lnTo>
                  <a:cubicBezTo>
                    <a:pt x="37911" y="642951"/>
                    <a:pt x="0" y="605039"/>
                    <a:pt x="0" y="558273"/>
                  </a:cubicBezTo>
                  <a:lnTo>
                    <a:pt x="0" y="84678"/>
                  </a:lnTo>
                  <a:cubicBezTo>
                    <a:pt x="0" y="37911"/>
                    <a:pt x="37911" y="0"/>
                    <a:pt x="84678"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57" name="Google Shape;1057;p21"/>
            <p:cNvSpPr txBox="1"/>
            <p:nvPr/>
          </p:nvSpPr>
          <p:spPr>
            <a:xfrm>
              <a:off x="0" y="-28575"/>
              <a:ext cx="2383904" cy="67152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000000"/>
                  </a:solidFill>
                  <a:latin typeface="Architects Daughter"/>
                  <a:ea typeface="Architects Daughter"/>
                  <a:cs typeface="Architects Daughter"/>
                  <a:sym typeface="Architects Daughter"/>
                </a:rPr>
                <a:t>equally shared</a:t>
              </a:r>
              <a:endParaRPr sz="700"/>
            </a:p>
          </p:txBody>
        </p:sp>
      </p:grpSp>
      <p:grpSp>
        <p:nvGrpSpPr>
          <p:cNvPr id="1058" name="Google Shape;1058;p21"/>
          <p:cNvGrpSpPr/>
          <p:nvPr/>
        </p:nvGrpSpPr>
        <p:grpSpPr>
          <a:xfrm>
            <a:off x="7093866" y="3234965"/>
            <a:ext cx="937065" cy="424950"/>
            <a:chOff x="0" y="-28575"/>
            <a:chExt cx="1480793" cy="671526"/>
          </a:xfrm>
        </p:grpSpPr>
        <p:sp>
          <p:nvSpPr>
            <p:cNvPr id="1059" name="Google Shape;1059;p21"/>
            <p:cNvSpPr/>
            <p:nvPr/>
          </p:nvSpPr>
          <p:spPr>
            <a:xfrm>
              <a:off x="0" y="0"/>
              <a:ext cx="1480793" cy="642951"/>
            </a:xfrm>
            <a:custGeom>
              <a:rect b="b" l="l" r="r" t="t"/>
              <a:pathLst>
                <a:path extrusionOk="0" h="642951" w="1480793">
                  <a:moveTo>
                    <a:pt x="136321" y="0"/>
                  </a:moveTo>
                  <a:lnTo>
                    <a:pt x="1344472" y="0"/>
                  </a:lnTo>
                  <a:cubicBezTo>
                    <a:pt x="1419760" y="0"/>
                    <a:pt x="1480793" y="61033"/>
                    <a:pt x="1480793" y="136321"/>
                  </a:cubicBezTo>
                  <a:lnTo>
                    <a:pt x="1480793" y="506630"/>
                  </a:lnTo>
                  <a:cubicBezTo>
                    <a:pt x="1480793" y="542784"/>
                    <a:pt x="1466431" y="577458"/>
                    <a:pt x="1440866" y="603023"/>
                  </a:cubicBezTo>
                  <a:cubicBezTo>
                    <a:pt x="1415300" y="628589"/>
                    <a:pt x="1380626" y="642951"/>
                    <a:pt x="1344472" y="642951"/>
                  </a:cubicBezTo>
                  <a:lnTo>
                    <a:pt x="136321" y="642951"/>
                  </a:lnTo>
                  <a:cubicBezTo>
                    <a:pt x="61033" y="642951"/>
                    <a:pt x="0" y="581918"/>
                    <a:pt x="0" y="506630"/>
                  </a:cubicBezTo>
                  <a:lnTo>
                    <a:pt x="0" y="136321"/>
                  </a:lnTo>
                  <a:cubicBezTo>
                    <a:pt x="0" y="61033"/>
                    <a:pt x="61033" y="0"/>
                    <a:pt x="136321"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60" name="Google Shape;1060;p21"/>
            <p:cNvSpPr txBox="1"/>
            <p:nvPr/>
          </p:nvSpPr>
          <p:spPr>
            <a:xfrm>
              <a:off x="0" y="-28575"/>
              <a:ext cx="1480793" cy="67152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000000"/>
                  </a:solidFill>
                  <a:latin typeface="Architects Daughter"/>
                  <a:ea typeface="Architects Daughter"/>
                  <a:cs typeface="Architects Daughter"/>
                  <a:sym typeface="Architects Daughter"/>
                </a:rPr>
                <a:t>in each</a:t>
              </a:r>
              <a:endParaRPr sz="700"/>
            </a:p>
          </p:txBody>
        </p:sp>
      </p:grpSp>
      <p:grpSp>
        <p:nvGrpSpPr>
          <p:cNvPr id="1061" name="Google Shape;1061;p21"/>
          <p:cNvGrpSpPr/>
          <p:nvPr/>
        </p:nvGrpSpPr>
        <p:grpSpPr>
          <a:xfrm>
            <a:off x="5851757" y="3833676"/>
            <a:ext cx="537015" cy="424950"/>
            <a:chOff x="0" y="-28575"/>
            <a:chExt cx="848615" cy="671526"/>
          </a:xfrm>
        </p:grpSpPr>
        <p:sp>
          <p:nvSpPr>
            <p:cNvPr id="1062" name="Google Shape;1062;p21"/>
            <p:cNvSpPr/>
            <p:nvPr/>
          </p:nvSpPr>
          <p:spPr>
            <a:xfrm>
              <a:off x="0" y="0"/>
              <a:ext cx="848615" cy="642951"/>
            </a:xfrm>
            <a:custGeom>
              <a:rect b="b" l="l" r="r" t="t"/>
              <a:pathLst>
                <a:path extrusionOk="0" h="642951" w="848615">
                  <a:moveTo>
                    <a:pt x="237874" y="0"/>
                  </a:moveTo>
                  <a:lnTo>
                    <a:pt x="610741" y="0"/>
                  </a:lnTo>
                  <a:cubicBezTo>
                    <a:pt x="673829" y="0"/>
                    <a:pt x="734334" y="25062"/>
                    <a:pt x="778944" y="69672"/>
                  </a:cubicBezTo>
                  <a:cubicBezTo>
                    <a:pt x="823554" y="114282"/>
                    <a:pt x="848615" y="174786"/>
                    <a:pt x="848615" y="237874"/>
                  </a:cubicBezTo>
                  <a:lnTo>
                    <a:pt x="848615" y="405077"/>
                  </a:lnTo>
                  <a:cubicBezTo>
                    <a:pt x="848615" y="536451"/>
                    <a:pt x="742116" y="642951"/>
                    <a:pt x="610741" y="642951"/>
                  </a:cubicBezTo>
                  <a:lnTo>
                    <a:pt x="237874" y="642951"/>
                  </a:lnTo>
                  <a:cubicBezTo>
                    <a:pt x="106500" y="642951"/>
                    <a:pt x="0" y="536451"/>
                    <a:pt x="0" y="405077"/>
                  </a:cubicBezTo>
                  <a:lnTo>
                    <a:pt x="0" y="237874"/>
                  </a:lnTo>
                  <a:cubicBezTo>
                    <a:pt x="0" y="106500"/>
                    <a:pt x="106500" y="0"/>
                    <a:pt x="237874"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63" name="Google Shape;1063;p21"/>
            <p:cNvSpPr txBox="1"/>
            <p:nvPr/>
          </p:nvSpPr>
          <p:spPr>
            <a:xfrm>
              <a:off x="0" y="-28575"/>
              <a:ext cx="848615" cy="67152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000000"/>
                  </a:solidFill>
                  <a:latin typeface="Architects Daughter"/>
                  <a:ea typeface="Architects Daughter"/>
                  <a:cs typeface="Architects Daughter"/>
                  <a:sym typeface="Architects Daughter"/>
                </a:rPr>
                <a:t>per</a:t>
              </a:r>
              <a:endParaRPr sz="700"/>
            </a:p>
          </p:txBody>
        </p:sp>
      </p:grpSp>
      <p:grpSp>
        <p:nvGrpSpPr>
          <p:cNvPr id="1064" name="Google Shape;1064;p21"/>
          <p:cNvGrpSpPr/>
          <p:nvPr/>
        </p:nvGrpSpPr>
        <p:grpSpPr>
          <a:xfrm>
            <a:off x="6598530" y="3832698"/>
            <a:ext cx="1104311" cy="424950"/>
            <a:chOff x="0" y="-28575"/>
            <a:chExt cx="1745084" cy="671526"/>
          </a:xfrm>
        </p:grpSpPr>
        <p:sp>
          <p:nvSpPr>
            <p:cNvPr id="1065" name="Google Shape;1065;p21"/>
            <p:cNvSpPr/>
            <p:nvPr/>
          </p:nvSpPr>
          <p:spPr>
            <a:xfrm>
              <a:off x="0" y="0"/>
              <a:ext cx="1745084" cy="642951"/>
            </a:xfrm>
            <a:custGeom>
              <a:rect b="b" l="l" r="r" t="t"/>
              <a:pathLst>
                <a:path extrusionOk="0" h="642951" w="1745084">
                  <a:moveTo>
                    <a:pt x="115675" y="0"/>
                  </a:moveTo>
                  <a:lnTo>
                    <a:pt x="1629408" y="0"/>
                  </a:lnTo>
                  <a:cubicBezTo>
                    <a:pt x="1660087" y="0"/>
                    <a:pt x="1689510" y="12187"/>
                    <a:pt x="1711203" y="33881"/>
                  </a:cubicBezTo>
                  <a:cubicBezTo>
                    <a:pt x="1732897" y="55574"/>
                    <a:pt x="1745084" y="84996"/>
                    <a:pt x="1745084" y="115675"/>
                  </a:cubicBezTo>
                  <a:lnTo>
                    <a:pt x="1745084" y="527275"/>
                  </a:lnTo>
                  <a:cubicBezTo>
                    <a:pt x="1745084" y="591161"/>
                    <a:pt x="1693294" y="642951"/>
                    <a:pt x="1629408" y="642951"/>
                  </a:cubicBezTo>
                  <a:lnTo>
                    <a:pt x="115675" y="642951"/>
                  </a:lnTo>
                  <a:cubicBezTo>
                    <a:pt x="51790" y="642951"/>
                    <a:pt x="0" y="591161"/>
                    <a:pt x="0" y="527275"/>
                  </a:cubicBezTo>
                  <a:lnTo>
                    <a:pt x="0" y="115675"/>
                  </a:lnTo>
                  <a:cubicBezTo>
                    <a:pt x="0" y="51790"/>
                    <a:pt x="51790" y="0"/>
                    <a:pt x="115675"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66" name="Google Shape;1066;p21"/>
            <p:cNvSpPr txBox="1"/>
            <p:nvPr/>
          </p:nvSpPr>
          <p:spPr>
            <a:xfrm>
              <a:off x="0" y="-28575"/>
              <a:ext cx="1745084" cy="67152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000000"/>
                  </a:solidFill>
                  <a:latin typeface="Architects Daughter"/>
                  <a:ea typeface="Architects Daughter"/>
                  <a:cs typeface="Architects Daughter"/>
                  <a:sym typeface="Architects Daughter"/>
                </a:rPr>
                <a:t>divided by</a:t>
              </a:r>
              <a:endParaRPr sz="700"/>
            </a:p>
          </p:txBody>
        </p:sp>
      </p:grpSp>
      <p:sp>
        <p:nvSpPr>
          <p:cNvPr id="1067" name="Google Shape;1067;p21"/>
          <p:cNvSpPr/>
          <p:nvPr/>
        </p:nvSpPr>
        <p:spPr>
          <a:xfrm rot="1072721">
            <a:off x="8093464" y="3178808"/>
            <a:ext cx="923258" cy="2057400"/>
          </a:xfrm>
          <a:custGeom>
            <a:rect b="b" l="l" r="r" t="t"/>
            <a:pathLst>
              <a:path extrusionOk="0" h="4114800" w="1846516">
                <a:moveTo>
                  <a:pt x="0" y="0"/>
                </a:moveTo>
                <a:lnTo>
                  <a:pt x="1846517" y="0"/>
                </a:lnTo>
                <a:lnTo>
                  <a:pt x="1846517" y="4114800"/>
                </a:lnTo>
                <a:lnTo>
                  <a:pt x="0" y="4114800"/>
                </a:lnTo>
                <a:lnTo>
                  <a:pt x="0" y="0"/>
                </a:lnTo>
                <a:close/>
              </a:path>
            </a:pathLst>
          </a:custGeom>
          <a:blipFill rotWithShape="1">
            <a:blip r:embed="rId6">
              <a:alphaModFix/>
            </a:blip>
            <a:stretch>
              <a:fillRect b="0" l="0" r="0" t="0"/>
            </a:stretch>
          </a:blipFill>
          <a:ln>
            <a:noFill/>
          </a:ln>
        </p:spPr>
      </p:sp>
      <p:sp>
        <p:nvSpPr>
          <p:cNvPr id="1068" name="Google Shape;1068;p21"/>
          <p:cNvSpPr/>
          <p:nvPr/>
        </p:nvSpPr>
        <p:spPr>
          <a:xfrm>
            <a:off x="91672" y="1697526"/>
            <a:ext cx="1093987" cy="1102254"/>
          </a:xfrm>
          <a:custGeom>
            <a:rect b="b" l="l" r="r" t="t"/>
            <a:pathLst>
              <a:path extrusionOk="0" h="2204507" w="2187973">
                <a:moveTo>
                  <a:pt x="0" y="0"/>
                </a:moveTo>
                <a:lnTo>
                  <a:pt x="2187973" y="0"/>
                </a:lnTo>
                <a:lnTo>
                  <a:pt x="2187973" y="2204507"/>
                </a:lnTo>
                <a:lnTo>
                  <a:pt x="0" y="2204507"/>
                </a:lnTo>
                <a:lnTo>
                  <a:pt x="0" y="0"/>
                </a:lnTo>
                <a:close/>
              </a:path>
            </a:pathLst>
          </a:custGeom>
          <a:blipFill rotWithShape="1">
            <a:blip r:embed="rId7">
              <a:alphaModFix/>
            </a:blip>
            <a:stretch>
              <a:fillRect b="0" l="0" r="0" t="0"/>
            </a:stretch>
          </a:blipFill>
          <a:ln>
            <a:noFill/>
          </a:ln>
        </p:spPr>
      </p:sp>
      <p:sp>
        <p:nvSpPr>
          <p:cNvPr id="1069" name="Google Shape;1069;p21"/>
          <p:cNvSpPr txBox="1"/>
          <p:nvPr/>
        </p:nvSpPr>
        <p:spPr>
          <a:xfrm>
            <a:off x="514350" y="628797"/>
            <a:ext cx="8115300" cy="804863"/>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Division Story Problems</a:t>
            </a:r>
            <a:endParaRPr sz="700"/>
          </a:p>
        </p:txBody>
      </p:sp>
      <p:sp>
        <p:nvSpPr>
          <p:cNvPr id="1070" name="Google Shape;1070;p21"/>
          <p:cNvSpPr txBox="1"/>
          <p:nvPr/>
        </p:nvSpPr>
        <p:spPr>
          <a:xfrm>
            <a:off x="874313" y="2552700"/>
            <a:ext cx="3080400" cy="1569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Mila has 8/9 liters of juice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in a pitcher. She pours it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equally into smaller glasses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with a capacity of 2/9 liter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each. How many glasses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can she fill?</a:t>
            </a:r>
            <a:endParaRPr sz="700"/>
          </a:p>
        </p:txBody>
      </p:sp>
      <p:sp>
        <p:nvSpPr>
          <p:cNvPr id="1071" name="Google Shape;1071;p21"/>
          <p:cNvSpPr txBox="1"/>
          <p:nvPr/>
        </p:nvSpPr>
        <p:spPr>
          <a:xfrm>
            <a:off x="4818851" y="2512640"/>
            <a:ext cx="3800400" cy="523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Division story problems usually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have the following keywords:</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075" name="Shape 1075"/>
        <p:cNvGrpSpPr/>
        <p:nvPr/>
      </p:nvGrpSpPr>
      <p:grpSpPr>
        <a:xfrm>
          <a:off x="0" y="0"/>
          <a:ext cx="0" cy="0"/>
          <a:chOff x="0" y="0"/>
          <a:chExt cx="0" cy="0"/>
        </a:xfrm>
      </p:grpSpPr>
      <p:sp>
        <p:nvSpPr>
          <p:cNvPr id="1076" name="Google Shape;1076;p22"/>
          <p:cNvSpPr/>
          <p:nvPr/>
        </p:nvSpPr>
        <p:spPr>
          <a:xfrm>
            <a:off x="0" y="-1460500"/>
            <a:ext cx="10012680" cy="7600771"/>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1077" name="Google Shape;1077;p22"/>
          <p:cNvSpPr/>
          <p:nvPr/>
        </p:nvSpPr>
        <p:spPr>
          <a:xfrm>
            <a:off x="466618" y="514350"/>
            <a:ext cx="1659415"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0" r="-10858" t="0"/>
            </a:stretch>
          </a:blipFill>
          <a:ln>
            <a:noFill/>
          </a:ln>
        </p:spPr>
      </p:sp>
      <p:sp>
        <p:nvSpPr>
          <p:cNvPr id="1078" name="Google Shape;1078;p22"/>
          <p:cNvSpPr/>
          <p:nvPr/>
        </p:nvSpPr>
        <p:spPr>
          <a:xfrm>
            <a:off x="1740845" y="514350"/>
            <a:ext cx="1659414"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6084" r="-4771" t="0"/>
            </a:stretch>
          </a:blipFill>
          <a:ln>
            <a:noFill/>
          </a:ln>
        </p:spPr>
      </p:sp>
      <p:sp>
        <p:nvSpPr>
          <p:cNvPr id="1079" name="Google Shape;1079;p22"/>
          <p:cNvSpPr/>
          <p:nvPr/>
        </p:nvSpPr>
        <p:spPr>
          <a:xfrm>
            <a:off x="3400259" y="514350"/>
            <a:ext cx="1659415"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6084" r="-4771" t="0"/>
            </a:stretch>
          </a:blipFill>
          <a:ln>
            <a:noFill/>
          </a:ln>
        </p:spPr>
      </p:sp>
      <p:sp>
        <p:nvSpPr>
          <p:cNvPr id="1080" name="Google Shape;1080;p22"/>
          <p:cNvSpPr/>
          <p:nvPr/>
        </p:nvSpPr>
        <p:spPr>
          <a:xfrm>
            <a:off x="5059674" y="514350"/>
            <a:ext cx="1659415" cy="1100432"/>
          </a:xfrm>
          <a:custGeom>
            <a:rect b="b" l="l" r="r" t="t"/>
            <a:pathLst>
              <a:path extrusionOk="0" h="2200864" w="3318829">
                <a:moveTo>
                  <a:pt x="0" y="0"/>
                </a:moveTo>
                <a:lnTo>
                  <a:pt x="3318830" y="0"/>
                </a:lnTo>
                <a:lnTo>
                  <a:pt x="3318830" y="2200864"/>
                </a:lnTo>
                <a:lnTo>
                  <a:pt x="0" y="2200864"/>
                </a:lnTo>
                <a:lnTo>
                  <a:pt x="0" y="0"/>
                </a:lnTo>
                <a:close/>
              </a:path>
            </a:pathLst>
          </a:custGeom>
          <a:blipFill rotWithShape="1">
            <a:blip r:embed="rId4">
              <a:alphaModFix/>
            </a:blip>
            <a:stretch>
              <a:fillRect b="0" l="-6084" r="-4771" t="0"/>
            </a:stretch>
          </a:blipFill>
          <a:ln>
            <a:noFill/>
          </a:ln>
        </p:spPr>
      </p:sp>
      <p:sp>
        <p:nvSpPr>
          <p:cNvPr id="1081" name="Google Shape;1081;p22"/>
          <p:cNvSpPr/>
          <p:nvPr/>
        </p:nvSpPr>
        <p:spPr>
          <a:xfrm>
            <a:off x="6140528" y="514350"/>
            <a:ext cx="1659415" cy="1100432"/>
          </a:xfrm>
          <a:custGeom>
            <a:rect b="b" l="l" r="r" t="t"/>
            <a:pathLst>
              <a:path extrusionOk="0" h="2200864" w="3318829">
                <a:moveTo>
                  <a:pt x="0" y="0"/>
                </a:moveTo>
                <a:lnTo>
                  <a:pt x="3318829" y="0"/>
                </a:lnTo>
                <a:lnTo>
                  <a:pt x="3318829" y="2200864"/>
                </a:lnTo>
                <a:lnTo>
                  <a:pt x="0" y="2200864"/>
                </a:lnTo>
                <a:lnTo>
                  <a:pt x="0" y="0"/>
                </a:lnTo>
                <a:close/>
              </a:path>
            </a:pathLst>
          </a:custGeom>
          <a:blipFill rotWithShape="1">
            <a:blip r:embed="rId4">
              <a:alphaModFix/>
            </a:blip>
            <a:stretch>
              <a:fillRect b="0" l="-6084" r="-4771" t="0"/>
            </a:stretch>
          </a:blipFill>
          <a:ln>
            <a:noFill/>
          </a:ln>
        </p:spPr>
      </p:sp>
      <p:sp>
        <p:nvSpPr>
          <p:cNvPr id="1082" name="Google Shape;1082;p22"/>
          <p:cNvSpPr/>
          <p:nvPr/>
        </p:nvSpPr>
        <p:spPr>
          <a:xfrm flipH="1">
            <a:off x="6970236" y="514350"/>
            <a:ext cx="1659415" cy="1100432"/>
          </a:xfrm>
          <a:custGeom>
            <a:rect b="b" l="l" r="r" t="t"/>
            <a:pathLst>
              <a:path extrusionOk="0" h="2200864" w="3318829">
                <a:moveTo>
                  <a:pt x="3318829" y="0"/>
                </a:moveTo>
                <a:lnTo>
                  <a:pt x="0" y="0"/>
                </a:lnTo>
                <a:lnTo>
                  <a:pt x="0" y="2200864"/>
                </a:lnTo>
                <a:lnTo>
                  <a:pt x="3318829" y="2200864"/>
                </a:lnTo>
                <a:lnTo>
                  <a:pt x="3318829" y="0"/>
                </a:lnTo>
                <a:close/>
              </a:path>
            </a:pathLst>
          </a:custGeom>
          <a:blipFill rotWithShape="1">
            <a:blip r:embed="rId4">
              <a:alphaModFix/>
            </a:blip>
            <a:stretch>
              <a:fillRect b="0" l="0" r="-10858" t="0"/>
            </a:stretch>
          </a:blipFill>
          <a:ln>
            <a:noFill/>
          </a:ln>
        </p:spPr>
      </p:sp>
      <p:sp>
        <p:nvSpPr>
          <p:cNvPr id="1083" name="Google Shape;1083;p22"/>
          <p:cNvSpPr/>
          <p:nvPr/>
        </p:nvSpPr>
        <p:spPr>
          <a:xfrm>
            <a:off x="514350" y="2009211"/>
            <a:ext cx="3800475" cy="1746626"/>
          </a:xfrm>
          <a:custGeom>
            <a:rect b="b" l="l" r="r" t="t"/>
            <a:pathLst>
              <a:path extrusionOk="0" h="3493252" w="7600950">
                <a:moveTo>
                  <a:pt x="0" y="0"/>
                </a:moveTo>
                <a:lnTo>
                  <a:pt x="7600950" y="0"/>
                </a:lnTo>
                <a:lnTo>
                  <a:pt x="7600950" y="3493253"/>
                </a:lnTo>
                <a:lnTo>
                  <a:pt x="0" y="3493253"/>
                </a:lnTo>
                <a:lnTo>
                  <a:pt x="0" y="0"/>
                </a:lnTo>
                <a:close/>
              </a:path>
            </a:pathLst>
          </a:custGeom>
          <a:blipFill rotWithShape="1">
            <a:blip r:embed="rId5">
              <a:alphaModFix/>
            </a:blip>
            <a:stretch>
              <a:fillRect b="-30157" l="0" r="0" t="0"/>
            </a:stretch>
          </a:blipFill>
          <a:ln>
            <a:noFill/>
          </a:ln>
        </p:spPr>
      </p:sp>
      <p:sp>
        <p:nvSpPr>
          <p:cNvPr id="1084" name="Google Shape;1084;p22"/>
          <p:cNvSpPr/>
          <p:nvPr/>
        </p:nvSpPr>
        <p:spPr>
          <a:xfrm>
            <a:off x="4818851" y="2009211"/>
            <a:ext cx="3800475" cy="1746626"/>
          </a:xfrm>
          <a:custGeom>
            <a:rect b="b" l="l" r="r" t="t"/>
            <a:pathLst>
              <a:path extrusionOk="0" h="3493252" w="7600950">
                <a:moveTo>
                  <a:pt x="0" y="0"/>
                </a:moveTo>
                <a:lnTo>
                  <a:pt x="7600950" y="0"/>
                </a:lnTo>
                <a:lnTo>
                  <a:pt x="7600950" y="3493253"/>
                </a:lnTo>
                <a:lnTo>
                  <a:pt x="0" y="3493253"/>
                </a:lnTo>
                <a:lnTo>
                  <a:pt x="0" y="0"/>
                </a:lnTo>
                <a:close/>
              </a:path>
            </a:pathLst>
          </a:custGeom>
          <a:blipFill rotWithShape="1">
            <a:blip r:embed="rId5">
              <a:alphaModFix/>
            </a:blip>
            <a:stretch>
              <a:fillRect b="-30157" l="0" r="0" t="0"/>
            </a:stretch>
          </a:blipFill>
          <a:ln>
            <a:noFill/>
          </a:ln>
        </p:spPr>
      </p:sp>
      <p:sp>
        <p:nvSpPr>
          <p:cNvPr id="1085" name="Google Shape;1085;p22"/>
          <p:cNvSpPr/>
          <p:nvPr/>
        </p:nvSpPr>
        <p:spPr>
          <a:xfrm rot="10800000">
            <a:off x="514350" y="2882524"/>
            <a:ext cx="3800475" cy="1746626"/>
          </a:xfrm>
          <a:custGeom>
            <a:rect b="b" l="l" r="r" t="t"/>
            <a:pathLst>
              <a:path extrusionOk="0" h="3493252" w="7600950">
                <a:moveTo>
                  <a:pt x="7600950" y="3493252"/>
                </a:moveTo>
                <a:lnTo>
                  <a:pt x="0" y="3493252"/>
                </a:lnTo>
                <a:lnTo>
                  <a:pt x="0" y="0"/>
                </a:lnTo>
                <a:lnTo>
                  <a:pt x="7600950" y="0"/>
                </a:lnTo>
                <a:lnTo>
                  <a:pt x="7600950" y="3493252"/>
                </a:lnTo>
                <a:close/>
              </a:path>
            </a:pathLst>
          </a:custGeom>
          <a:blipFill rotWithShape="1">
            <a:blip r:embed="rId5">
              <a:alphaModFix/>
            </a:blip>
            <a:stretch>
              <a:fillRect b="-30157" l="0" r="0" t="0"/>
            </a:stretch>
          </a:blipFill>
          <a:ln>
            <a:noFill/>
          </a:ln>
        </p:spPr>
      </p:sp>
      <p:sp>
        <p:nvSpPr>
          <p:cNvPr id="1086" name="Google Shape;1086;p22"/>
          <p:cNvSpPr/>
          <p:nvPr/>
        </p:nvSpPr>
        <p:spPr>
          <a:xfrm rot="10800000">
            <a:off x="4818851" y="2882524"/>
            <a:ext cx="3800475" cy="1746626"/>
          </a:xfrm>
          <a:custGeom>
            <a:rect b="b" l="l" r="r" t="t"/>
            <a:pathLst>
              <a:path extrusionOk="0" h="3493252" w="7600950">
                <a:moveTo>
                  <a:pt x="7600950" y="3493252"/>
                </a:moveTo>
                <a:lnTo>
                  <a:pt x="0" y="3493252"/>
                </a:lnTo>
                <a:lnTo>
                  <a:pt x="0" y="0"/>
                </a:lnTo>
                <a:lnTo>
                  <a:pt x="7600950" y="0"/>
                </a:lnTo>
                <a:lnTo>
                  <a:pt x="7600950" y="3493252"/>
                </a:lnTo>
                <a:close/>
              </a:path>
            </a:pathLst>
          </a:custGeom>
          <a:blipFill rotWithShape="1">
            <a:blip r:embed="rId5">
              <a:alphaModFix/>
            </a:blip>
            <a:stretch>
              <a:fillRect b="-30157" l="0" r="0" t="0"/>
            </a:stretch>
          </a:blipFill>
          <a:ln>
            <a:noFill/>
          </a:ln>
        </p:spPr>
      </p:sp>
      <p:sp>
        <p:nvSpPr>
          <p:cNvPr id="1087" name="Google Shape;1087;p22"/>
          <p:cNvSpPr txBox="1"/>
          <p:nvPr/>
        </p:nvSpPr>
        <p:spPr>
          <a:xfrm>
            <a:off x="514350" y="628797"/>
            <a:ext cx="8115300" cy="804863"/>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Division Story Problems</a:t>
            </a:r>
            <a:endParaRPr sz="700"/>
          </a:p>
        </p:txBody>
      </p:sp>
      <p:sp>
        <p:nvSpPr>
          <p:cNvPr id="1088" name="Google Shape;1088;p22"/>
          <p:cNvSpPr txBox="1"/>
          <p:nvPr/>
        </p:nvSpPr>
        <p:spPr>
          <a:xfrm>
            <a:off x="874325" y="2490850"/>
            <a:ext cx="3080400" cy="1884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Mila has 8/9 liters of juice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in a pitcher. She pours it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equally into smaller glasses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with a capacity of 2/9 liter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each. How many glasses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can she fill?</a:t>
            </a:r>
            <a:endParaRPr sz="700"/>
          </a:p>
        </p:txBody>
      </p:sp>
      <p:grpSp>
        <p:nvGrpSpPr>
          <p:cNvPr id="1089" name="Google Shape;1089;p22"/>
          <p:cNvGrpSpPr/>
          <p:nvPr/>
        </p:nvGrpSpPr>
        <p:grpSpPr>
          <a:xfrm>
            <a:off x="3625111" y="211532"/>
            <a:ext cx="1893778" cy="465981"/>
            <a:chOff x="0" y="-28575"/>
            <a:chExt cx="2992638" cy="736366"/>
          </a:xfrm>
        </p:grpSpPr>
        <p:sp>
          <p:nvSpPr>
            <p:cNvPr id="1090" name="Google Shape;1090;p22"/>
            <p:cNvSpPr/>
            <p:nvPr/>
          </p:nvSpPr>
          <p:spPr>
            <a:xfrm>
              <a:off x="0" y="0"/>
              <a:ext cx="2992638" cy="707791"/>
            </a:xfrm>
            <a:custGeom>
              <a:rect b="b" l="l" r="r" t="t"/>
              <a:pathLst>
                <a:path extrusionOk="0" h="707791" w="2992638">
                  <a:moveTo>
                    <a:pt x="67453" y="0"/>
                  </a:moveTo>
                  <a:lnTo>
                    <a:pt x="2925184" y="0"/>
                  </a:lnTo>
                  <a:cubicBezTo>
                    <a:pt x="2943074" y="0"/>
                    <a:pt x="2960231" y="7107"/>
                    <a:pt x="2972881" y="19757"/>
                  </a:cubicBezTo>
                  <a:cubicBezTo>
                    <a:pt x="2985531" y="32407"/>
                    <a:pt x="2992638" y="49564"/>
                    <a:pt x="2992638" y="67453"/>
                  </a:cubicBezTo>
                  <a:lnTo>
                    <a:pt x="2992638" y="640337"/>
                  </a:lnTo>
                  <a:cubicBezTo>
                    <a:pt x="2992638" y="658227"/>
                    <a:pt x="2985531" y="675384"/>
                    <a:pt x="2972881" y="688034"/>
                  </a:cubicBezTo>
                  <a:cubicBezTo>
                    <a:pt x="2960231" y="700684"/>
                    <a:pt x="2943074" y="707791"/>
                    <a:pt x="2925184" y="707791"/>
                  </a:cubicBezTo>
                  <a:lnTo>
                    <a:pt x="67453" y="707791"/>
                  </a:lnTo>
                  <a:cubicBezTo>
                    <a:pt x="49564" y="707791"/>
                    <a:pt x="32407" y="700684"/>
                    <a:pt x="19757" y="688034"/>
                  </a:cubicBezTo>
                  <a:cubicBezTo>
                    <a:pt x="7107" y="675384"/>
                    <a:pt x="0" y="658227"/>
                    <a:pt x="0" y="640337"/>
                  </a:cubicBezTo>
                  <a:lnTo>
                    <a:pt x="0" y="67453"/>
                  </a:lnTo>
                  <a:cubicBezTo>
                    <a:pt x="0" y="49564"/>
                    <a:pt x="7107" y="32407"/>
                    <a:pt x="19757" y="19757"/>
                  </a:cubicBezTo>
                  <a:cubicBezTo>
                    <a:pt x="32407" y="7107"/>
                    <a:pt x="49564" y="0"/>
                    <a:pt x="67453" y="0"/>
                  </a:cubicBezTo>
                  <a:close/>
                </a:path>
              </a:pathLst>
            </a:custGeom>
            <a:solidFill>
              <a:srgbClr val="000000"/>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91" name="Google Shape;1091;p22"/>
            <p:cNvSpPr txBox="1"/>
            <p:nvPr/>
          </p:nvSpPr>
          <p:spPr>
            <a:xfrm>
              <a:off x="0" y="-28575"/>
              <a:ext cx="2992638"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FFC606"/>
                  </a:solidFill>
                  <a:latin typeface="Architects Daughter"/>
                  <a:ea typeface="Architects Daughter"/>
                  <a:cs typeface="Architects Daughter"/>
                  <a:sym typeface="Architects Daughter"/>
                </a:rPr>
                <a:t>ANSWER KEY</a:t>
              </a:r>
              <a:endParaRPr sz="700"/>
            </a:p>
          </p:txBody>
        </p:sp>
      </p:grpSp>
      <p:sp>
        <p:nvSpPr>
          <p:cNvPr id="1092" name="Google Shape;1092;p22"/>
          <p:cNvSpPr txBox="1"/>
          <p:nvPr/>
        </p:nvSpPr>
        <p:spPr>
          <a:xfrm>
            <a:off x="6492481" y="3362157"/>
            <a:ext cx="297558"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a:t>
            </a:r>
            <a:endParaRPr sz="700"/>
          </a:p>
        </p:txBody>
      </p:sp>
      <p:sp>
        <p:nvSpPr>
          <p:cNvPr id="1093" name="Google Shape;1093;p22"/>
          <p:cNvSpPr txBox="1"/>
          <p:nvPr/>
        </p:nvSpPr>
        <p:spPr>
          <a:xfrm>
            <a:off x="7406685" y="3362157"/>
            <a:ext cx="381602"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a:t>
            </a:r>
            <a:endParaRPr sz="700"/>
          </a:p>
        </p:txBody>
      </p:sp>
      <p:sp>
        <p:nvSpPr>
          <p:cNvPr id="1094" name="Google Shape;1094;p22"/>
          <p:cNvSpPr txBox="1"/>
          <p:nvPr/>
        </p:nvSpPr>
        <p:spPr>
          <a:xfrm>
            <a:off x="7864488" y="3362157"/>
            <a:ext cx="297559"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4</a:t>
            </a:r>
            <a:endParaRPr sz="700"/>
          </a:p>
        </p:txBody>
      </p:sp>
      <p:grpSp>
        <p:nvGrpSpPr>
          <p:cNvPr id="1095" name="Google Shape;1095;p22"/>
          <p:cNvGrpSpPr/>
          <p:nvPr/>
        </p:nvGrpSpPr>
        <p:grpSpPr>
          <a:xfrm>
            <a:off x="5272967" y="2274651"/>
            <a:ext cx="1114739" cy="737552"/>
            <a:chOff x="0" y="-38100"/>
            <a:chExt cx="2972636" cy="1966807"/>
          </a:xfrm>
        </p:grpSpPr>
        <p:sp>
          <p:nvSpPr>
            <p:cNvPr id="1096" name="Google Shape;1096;p22"/>
            <p:cNvSpPr txBox="1"/>
            <p:nvPr/>
          </p:nvSpPr>
          <p:spPr>
            <a:xfrm>
              <a:off x="2179147"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2</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9</a:t>
              </a:r>
              <a:endParaRPr sz="700"/>
            </a:p>
          </p:txBody>
        </p:sp>
        <p:sp>
          <p:nvSpPr>
            <p:cNvPr id="1097" name="Google Shape;1097;p22"/>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8</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9</a:t>
              </a:r>
              <a:endParaRPr sz="700"/>
            </a:p>
          </p:txBody>
        </p:sp>
        <p:sp>
          <p:nvSpPr>
            <p:cNvPr id="1098" name="Google Shape;1098;p22"/>
            <p:cNvSpPr txBox="1"/>
            <p:nvPr/>
          </p:nvSpPr>
          <p:spPr>
            <a:xfrm>
              <a:off x="1093558" y="463550"/>
              <a:ext cx="793489"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cxnSp>
          <p:nvCxnSpPr>
            <p:cNvPr id="1099" name="Google Shape;1099;p22"/>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cxnSp>
          <p:nvCxnSpPr>
            <p:cNvPr id="1100" name="Google Shape;1100;p22"/>
            <p:cNvCxnSpPr/>
            <p:nvPr/>
          </p:nvCxnSpPr>
          <p:spPr>
            <a:xfrm>
              <a:off x="2202646" y="964354"/>
              <a:ext cx="769990" cy="0"/>
            </a:xfrm>
            <a:prstGeom prst="straightConnector1">
              <a:avLst/>
            </a:prstGeom>
            <a:noFill/>
            <a:ln cap="flat" cmpd="sng" w="50800">
              <a:solidFill>
                <a:srgbClr val="FFFFFF"/>
              </a:solidFill>
              <a:prstDash val="solid"/>
              <a:round/>
              <a:headEnd len="sm" w="sm" type="none"/>
              <a:tailEnd len="sm" w="sm" type="none"/>
            </a:ln>
          </p:spPr>
        </p:cxnSp>
      </p:grpSp>
      <p:grpSp>
        <p:nvGrpSpPr>
          <p:cNvPr id="1101" name="Google Shape;1101;p22"/>
          <p:cNvGrpSpPr/>
          <p:nvPr/>
        </p:nvGrpSpPr>
        <p:grpSpPr>
          <a:xfrm>
            <a:off x="5272967" y="3178800"/>
            <a:ext cx="1114739" cy="737552"/>
            <a:chOff x="0" y="-38100"/>
            <a:chExt cx="2972636" cy="1966807"/>
          </a:xfrm>
        </p:grpSpPr>
        <p:sp>
          <p:nvSpPr>
            <p:cNvPr id="1102" name="Google Shape;1102;p22"/>
            <p:cNvSpPr txBox="1"/>
            <p:nvPr/>
          </p:nvSpPr>
          <p:spPr>
            <a:xfrm>
              <a:off x="2179147"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9</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2</a:t>
              </a:r>
              <a:endParaRPr sz="700"/>
            </a:p>
          </p:txBody>
        </p:sp>
        <p:sp>
          <p:nvSpPr>
            <p:cNvPr id="1103" name="Google Shape;1103;p22"/>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8</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9</a:t>
              </a:r>
              <a:endParaRPr sz="700"/>
            </a:p>
          </p:txBody>
        </p:sp>
        <p:sp>
          <p:nvSpPr>
            <p:cNvPr id="1104" name="Google Shape;1104;p22"/>
            <p:cNvSpPr txBox="1"/>
            <p:nvPr/>
          </p:nvSpPr>
          <p:spPr>
            <a:xfrm>
              <a:off x="1093558" y="463550"/>
              <a:ext cx="793489"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cxnSp>
          <p:nvCxnSpPr>
            <p:cNvPr id="1105" name="Google Shape;1105;p22"/>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cxnSp>
          <p:nvCxnSpPr>
            <p:cNvPr id="1106" name="Google Shape;1106;p22"/>
            <p:cNvCxnSpPr/>
            <p:nvPr/>
          </p:nvCxnSpPr>
          <p:spPr>
            <a:xfrm>
              <a:off x="2202646" y="964354"/>
              <a:ext cx="769990" cy="0"/>
            </a:xfrm>
            <a:prstGeom prst="straightConnector1">
              <a:avLst/>
            </a:prstGeom>
            <a:noFill/>
            <a:ln cap="flat" cmpd="sng" w="50800">
              <a:solidFill>
                <a:srgbClr val="FFFFFF"/>
              </a:solidFill>
              <a:prstDash val="solid"/>
              <a:round/>
              <a:headEnd len="sm" w="sm" type="none"/>
              <a:tailEnd len="sm" w="sm" type="none"/>
            </a:ln>
          </p:spPr>
        </p:cxnSp>
      </p:grpSp>
      <p:grpSp>
        <p:nvGrpSpPr>
          <p:cNvPr id="1107" name="Google Shape;1107;p22"/>
          <p:cNvGrpSpPr/>
          <p:nvPr/>
        </p:nvGrpSpPr>
        <p:grpSpPr>
          <a:xfrm>
            <a:off x="6890051" y="3178800"/>
            <a:ext cx="416621" cy="737552"/>
            <a:chOff x="0" y="-38100"/>
            <a:chExt cx="1110989" cy="1966807"/>
          </a:xfrm>
        </p:grpSpPr>
        <p:sp>
          <p:nvSpPr>
            <p:cNvPr id="1108" name="Google Shape;1108;p22"/>
            <p:cNvSpPr txBox="1"/>
            <p:nvPr/>
          </p:nvSpPr>
          <p:spPr>
            <a:xfrm>
              <a:off x="0" y="-38100"/>
              <a:ext cx="11109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72</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18</a:t>
              </a:r>
              <a:endParaRPr sz="700"/>
            </a:p>
          </p:txBody>
        </p:sp>
        <p:cxnSp>
          <p:nvCxnSpPr>
            <p:cNvPr id="1109" name="Google Shape;1109;p22"/>
            <p:cNvCxnSpPr/>
            <p:nvPr/>
          </p:nvCxnSpPr>
          <p:spPr>
            <a:xfrm>
              <a:off x="23499" y="964353"/>
              <a:ext cx="1087490" cy="0"/>
            </a:xfrm>
            <a:prstGeom prst="straightConnector1">
              <a:avLst/>
            </a:prstGeom>
            <a:noFill/>
            <a:ln cap="flat" cmpd="sng" w="50800">
              <a:solidFill>
                <a:srgbClr val="FFFFFF"/>
              </a:solidFill>
              <a:prstDash val="solid"/>
              <a:round/>
              <a:headEnd len="sm" w="sm" type="none"/>
              <a:tailEnd len="sm" w="sm" type="none"/>
            </a:ln>
          </p:spPr>
        </p:cxnSp>
      </p:grpSp>
      <p:sp>
        <p:nvSpPr>
          <p:cNvPr id="1110" name="Google Shape;1110;p22"/>
          <p:cNvSpPr txBox="1"/>
          <p:nvPr/>
        </p:nvSpPr>
        <p:spPr>
          <a:xfrm>
            <a:off x="5206563" y="4061142"/>
            <a:ext cx="3166951" cy="273682"/>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Mila can fill 4 glasses with juice.</a:t>
            </a:r>
            <a:endParaRPr sz="700"/>
          </a:p>
        </p:txBody>
      </p:sp>
      <p:sp>
        <p:nvSpPr>
          <p:cNvPr id="1111" name="Google Shape;1111;p22"/>
          <p:cNvSpPr/>
          <p:nvPr/>
        </p:nvSpPr>
        <p:spPr>
          <a:xfrm rot="1072721">
            <a:off x="8093464" y="1156610"/>
            <a:ext cx="923258" cy="2057400"/>
          </a:xfrm>
          <a:custGeom>
            <a:rect b="b" l="l" r="r" t="t"/>
            <a:pathLst>
              <a:path extrusionOk="0" h="4114800" w="1846516">
                <a:moveTo>
                  <a:pt x="0" y="0"/>
                </a:moveTo>
                <a:lnTo>
                  <a:pt x="1846517" y="0"/>
                </a:lnTo>
                <a:lnTo>
                  <a:pt x="1846517" y="4114800"/>
                </a:lnTo>
                <a:lnTo>
                  <a:pt x="0" y="4114800"/>
                </a:lnTo>
                <a:lnTo>
                  <a:pt x="0" y="0"/>
                </a:lnTo>
                <a:close/>
              </a:path>
            </a:pathLst>
          </a:custGeom>
          <a:blipFill rotWithShape="1">
            <a:blip r:embed="rId6">
              <a:alphaModFix/>
            </a:blip>
            <a:stretch>
              <a:fillRect b="0" l="0" r="0" t="0"/>
            </a:stretch>
          </a:blipFill>
          <a:ln>
            <a:noFill/>
          </a:ln>
        </p:spPr>
      </p:sp>
      <p:sp>
        <p:nvSpPr>
          <p:cNvPr id="1112" name="Google Shape;1112;p22"/>
          <p:cNvSpPr/>
          <p:nvPr/>
        </p:nvSpPr>
        <p:spPr>
          <a:xfrm>
            <a:off x="3724865" y="3916353"/>
            <a:ext cx="1093986" cy="1102253"/>
          </a:xfrm>
          <a:custGeom>
            <a:rect b="b" l="l" r="r" t="t"/>
            <a:pathLst>
              <a:path extrusionOk="0" h="2204507" w="2187973">
                <a:moveTo>
                  <a:pt x="0" y="0"/>
                </a:moveTo>
                <a:lnTo>
                  <a:pt x="2187973" y="0"/>
                </a:lnTo>
                <a:lnTo>
                  <a:pt x="2187973" y="2204507"/>
                </a:lnTo>
                <a:lnTo>
                  <a:pt x="0" y="220450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116" name="Shape 1116"/>
        <p:cNvGrpSpPr/>
        <p:nvPr/>
      </p:nvGrpSpPr>
      <p:grpSpPr>
        <a:xfrm>
          <a:off x="0" y="0"/>
          <a:ext cx="0" cy="0"/>
          <a:chOff x="0" y="0"/>
          <a:chExt cx="0" cy="0"/>
        </a:xfrm>
      </p:grpSpPr>
      <p:sp>
        <p:nvSpPr>
          <p:cNvPr id="1117" name="Google Shape;1117;p23"/>
          <p:cNvSpPr/>
          <p:nvPr/>
        </p:nvSpPr>
        <p:spPr>
          <a:xfrm>
            <a:off x="0" y="-1566325"/>
            <a:ext cx="9966960" cy="770832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grpSp>
        <p:nvGrpSpPr>
          <p:cNvPr id="1118" name="Google Shape;1118;p23"/>
          <p:cNvGrpSpPr/>
          <p:nvPr/>
        </p:nvGrpSpPr>
        <p:grpSpPr>
          <a:xfrm>
            <a:off x="490483" y="668247"/>
            <a:ext cx="8163033" cy="1100432"/>
            <a:chOff x="0" y="0"/>
            <a:chExt cx="21768087" cy="2934485"/>
          </a:xfrm>
        </p:grpSpPr>
        <p:sp>
          <p:nvSpPr>
            <p:cNvPr id="1119" name="Google Shape;1119;p23"/>
            <p:cNvSpPr/>
            <p:nvPr/>
          </p:nvSpPr>
          <p:spPr>
            <a:xfrm>
              <a:off x="0" y="0"/>
              <a:ext cx="4425106" cy="2934485"/>
            </a:xfrm>
            <a:custGeom>
              <a:rect b="b" l="l" r="r" t="t"/>
              <a:pathLst>
                <a:path extrusionOk="0" h="2934485" w="4425106">
                  <a:moveTo>
                    <a:pt x="0" y="0"/>
                  </a:moveTo>
                  <a:lnTo>
                    <a:pt x="4425106" y="0"/>
                  </a:lnTo>
                  <a:lnTo>
                    <a:pt x="4425106" y="2934485"/>
                  </a:lnTo>
                  <a:lnTo>
                    <a:pt x="0" y="2934485"/>
                  </a:lnTo>
                  <a:lnTo>
                    <a:pt x="0" y="0"/>
                  </a:lnTo>
                  <a:close/>
                </a:path>
              </a:pathLst>
            </a:custGeom>
            <a:blipFill rotWithShape="1">
              <a:blip r:embed="rId4">
                <a:alphaModFix/>
              </a:blip>
              <a:stretch>
                <a:fillRect b="0" l="0" r="-10858" t="0"/>
              </a:stretch>
            </a:blipFill>
            <a:ln>
              <a:noFill/>
            </a:ln>
          </p:spPr>
        </p:sp>
        <p:sp>
          <p:nvSpPr>
            <p:cNvPr id="1120" name="Google Shape;1120;p23"/>
            <p:cNvSpPr/>
            <p:nvPr/>
          </p:nvSpPr>
          <p:spPr>
            <a:xfrm>
              <a:off x="3397939" y="0"/>
              <a:ext cx="4425106" cy="2934485"/>
            </a:xfrm>
            <a:custGeom>
              <a:rect b="b" l="l" r="r" t="t"/>
              <a:pathLst>
                <a:path extrusionOk="0" h="2934485" w="4425106">
                  <a:moveTo>
                    <a:pt x="0" y="0"/>
                  </a:moveTo>
                  <a:lnTo>
                    <a:pt x="4425106" y="0"/>
                  </a:lnTo>
                  <a:lnTo>
                    <a:pt x="4425106" y="2934485"/>
                  </a:lnTo>
                  <a:lnTo>
                    <a:pt x="0" y="2934485"/>
                  </a:lnTo>
                  <a:lnTo>
                    <a:pt x="0" y="0"/>
                  </a:lnTo>
                  <a:close/>
                </a:path>
              </a:pathLst>
            </a:custGeom>
            <a:blipFill rotWithShape="1">
              <a:blip r:embed="rId4">
                <a:alphaModFix/>
              </a:blip>
              <a:stretch>
                <a:fillRect b="0" l="-6084" r="-4771" t="0"/>
              </a:stretch>
            </a:blipFill>
            <a:ln>
              <a:noFill/>
            </a:ln>
          </p:spPr>
        </p:sp>
        <p:sp>
          <p:nvSpPr>
            <p:cNvPr id="1121" name="Google Shape;1121;p23"/>
            <p:cNvSpPr/>
            <p:nvPr/>
          </p:nvSpPr>
          <p:spPr>
            <a:xfrm>
              <a:off x="7823045" y="0"/>
              <a:ext cx="4425106" cy="2934485"/>
            </a:xfrm>
            <a:custGeom>
              <a:rect b="b" l="l" r="r" t="t"/>
              <a:pathLst>
                <a:path extrusionOk="0" h="2934485" w="4425106">
                  <a:moveTo>
                    <a:pt x="0" y="0"/>
                  </a:moveTo>
                  <a:lnTo>
                    <a:pt x="4425105" y="0"/>
                  </a:lnTo>
                  <a:lnTo>
                    <a:pt x="4425105" y="2934485"/>
                  </a:lnTo>
                  <a:lnTo>
                    <a:pt x="0" y="2934485"/>
                  </a:lnTo>
                  <a:lnTo>
                    <a:pt x="0" y="0"/>
                  </a:lnTo>
                  <a:close/>
                </a:path>
              </a:pathLst>
            </a:custGeom>
            <a:blipFill rotWithShape="1">
              <a:blip r:embed="rId4">
                <a:alphaModFix/>
              </a:blip>
              <a:stretch>
                <a:fillRect b="0" l="-6084" r="-4771" t="0"/>
              </a:stretch>
            </a:blipFill>
            <a:ln>
              <a:noFill/>
            </a:ln>
          </p:spPr>
        </p:sp>
        <p:sp>
          <p:nvSpPr>
            <p:cNvPr id="1122" name="Google Shape;1122;p23"/>
            <p:cNvSpPr/>
            <p:nvPr/>
          </p:nvSpPr>
          <p:spPr>
            <a:xfrm>
              <a:off x="12248150" y="0"/>
              <a:ext cx="4425106" cy="2934485"/>
            </a:xfrm>
            <a:custGeom>
              <a:rect b="b" l="l" r="r" t="t"/>
              <a:pathLst>
                <a:path extrusionOk="0" h="2934485" w="4425106">
                  <a:moveTo>
                    <a:pt x="0" y="0"/>
                  </a:moveTo>
                  <a:lnTo>
                    <a:pt x="4425106" y="0"/>
                  </a:lnTo>
                  <a:lnTo>
                    <a:pt x="4425106" y="2934485"/>
                  </a:lnTo>
                  <a:lnTo>
                    <a:pt x="0" y="2934485"/>
                  </a:lnTo>
                  <a:lnTo>
                    <a:pt x="0" y="0"/>
                  </a:lnTo>
                  <a:close/>
                </a:path>
              </a:pathLst>
            </a:custGeom>
            <a:blipFill rotWithShape="1">
              <a:blip r:embed="rId4">
                <a:alphaModFix/>
              </a:blip>
              <a:stretch>
                <a:fillRect b="0" l="-6084" r="-4771" t="0"/>
              </a:stretch>
            </a:blipFill>
            <a:ln>
              <a:noFill/>
            </a:ln>
          </p:spPr>
        </p:sp>
        <p:sp>
          <p:nvSpPr>
            <p:cNvPr id="1123" name="Google Shape;1123;p23"/>
            <p:cNvSpPr/>
            <p:nvPr/>
          </p:nvSpPr>
          <p:spPr>
            <a:xfrm>
              <a:off x="15130429" y="0"/>
              <a:ext cx="4425106" cy="2934485"/>
            </a:xfrm>
            <a:custGeom>
              <a:rect b="b" l="l" r="r" t="t"/>
              <a:pathLst>
                <a:path extrusionOk="0" h="2934485" w="4425106">
                  <a:moveTo>
                    <a:pt x="0" y="0"/>
                  </a:moveTo>
                  <a:lnTo>
                    <a:pt x="4425105" y="0"/>
                  </a:lnTo>
                  <a:lnTo>
                    <a:pt x="4425105" y="2934485"/>
                  </a:lnTo>
                  <a:lnTo>
                    <a:pt x="0" y="2934485"/>
                  </a:lnTo>
                  <a:lnTo>
                    <a:pt x="0" y="0"/>
                  </a:lnTo>
                  <a:close/>
                </a:path>
              </a:pathLst>
            </a:custGeom>
            <a:blipFill rotWithShape="1">
              <a:blip r:embed="rId4">
                <a:alphaModFix/>
              </a:blip>
              <a:stretch>
                <a:fillRect b="0" l="-6084" r="-4771" t="0"/>
              </a:stretch>
            </a:blipFill>
            <a:ln>
              <a:noFill/>
            </a:ln>
          </p:spPr>
        </p:sp>
        <p:sp>
          <p:nvSpPr>
            <p:cNvPr id="1124" name="Google Shape;1124;p23"/>
            <p:cNvSpPr/>
            <p:nvPr/>
          </p:nvSpPr>
          <p:spPr>
            <a:xfrm flipH="1">
              <a:off x="17342981" y="0"/>
              <a:ext cx="4425106" cy="2934485"/>
            </a:xfrm>
            <a:custGeom>
              <a:rect b="b" l="l" r="r" t="t"/>
              <a:pathLst>
                <a:path extrusionOk="0" h="2934485" w="4425106">
                  <a:moveTo>
                    <a:pt x="4425106" y="0"/>
                  </a:moveTo>
                  <a:lnTo>
                    <a:pt x="0" y="0"/>
                  </a:lnTo>
                  <a:lnTo>
                    <a:pt x="0" y="2934485"/>
                  </a:lnTo>
                  <a:lnTo>
                    <a:pt x="4425106" y="2934485"/>
                  </a:lnTo>
                  <a:lnTo>
                    <a:pt x="4425106" y="0"/>
                  </a:lnTo>
                  <a:close/>
                </a:path>
              </a:pathLst>
            </a:custGeom>
            <a:blipFill rotWithShape="1">
              <a:blip r:embed="rId4">
                <a:alphaModFix/>
              </a:blip>
              <a:stretch>
                <a:fillRect b="0" l="0" r="-10858" t="0"/>
              </a:stretch>
            </a:blipFill>
            <a:ln>
              <a:noFill/>
            </a:ln>
          </p:spPr>
        </p:sp>
      </p:grpSp>
      <p:sp>
        <p:nvSpPr>
          <p:cNvPr id="1125" name="Google Shape;1125;p23"/>
          <p:cNvSpPr/>
          <p:nvPr/>
        </p:nvSpPr>
        <p:spPr>
          <a:xfrm>
            <a:off x="514350" y="3399479"/>
            <a:ext cx="1369372" cy="1173392"/>
          </a:xfrm>
          <a:custGeom>
            <a:rect b="b" l="l" r="r" t="t"/>
            <a:pathLst>
              <a:path extrusionOk="0" h="2346784" w="2738744">
                <a:moveTo>
                  <a:pt x="0" y="0"/>
                </a:moveTo>
                <a:lnTo>
                  <a:pt x="2738744" y="0"/>
                </a:lnTo>
                <a:lnTo>
                  <a:pt x="2738744" y="2346784"/>
                </a:lnTo>
                <a:lnTo>
                  <a:pt x="0" y="2346784"/>
                </a:lnTo>
                <a:lnTo>
                  <a:pt x="0" y="0"/>
                </a:lnTo>
                <a:close/>
              </a:path>
            </a:pathLst>
          </a:custGeom>
          <a:blipFill rotWithShape="1">
            <a:blip r:embed="rId5">
              <a:alphaModFix/>
            </a:blip>
            <a:stretch>
              <a:fillRect b="0" l="0" r="-43245" t="0"/>
            </a:stretch>
          </a:blipFill>
          <a:ln>
            <a:noFill/>
          </a:ln>
        </p:spPr>
      </p:sp>
      <p:sp>
        <p:nvSpPr>
          <p:cNvPr id="1126" name="Google Shape;1126;p23"/>
          <p:cNvSpPr/>
          <p:nvPr/>
        </p:nvSpPr>
        <p:spPr>
          <a:xfrm>
            <a:off x="4829175" y="3399479"/>
            <a:ext cx="1369372" cy="1173392"/>
          </a:xfrm>
          <a:custGeom>
            <a:rect b="b" l="l" r="r" t="t"/>
            <a:pathLst>
              <a:path extrusionOk="0" h="2346784" w="2738744">
                <a:moveTo>
                  <a:pt x="0" y="0"/>
                </a:moveTo>
                <a:lnTo>
                  <a:pt x="2738744" y="0"/>
                </a:lnTo>
                <a:lnTo>
                  <a:pt x="2738744" y="2346784"/>
                </a:lnTo>
                <a:lnTo>
                  <a:pt x="0" y="2346784"/>
                </a:lnTo>
                <a:lnTo>
                  <a:pt x="0" y="0"/>
                </a:lnTo>
                <a:close/>
              </a:path>
            </a:pathLst>
          </a:custGeom>
          <a:blipFill rotWithShape="1">
            <a:blip r:embed="rId6">
              <a:alphaModFix/>
            </a:blip>
            <a:stretch>
              <a:fillRect b="0" l="0" r="-43245" t="0"/>
            </a:stretch>
          </a:blipFill>
          <a:ln>
            <a:noFill/>
          </a:ln>
        </p:spPr>
      </p:sp>
      <p:sp>
        <p:nvSpPr>
          <p:cNvPr id="1127" name="Google Shape;1127;p23"/>
          <p:cNvSpPr/>
          <p:nvPr/>
        </p:nvSpPr>
        <p:spPr>
          <a:xfrm flipH="1">
            <a:off x="2945453" y="3399479"/>
            <a:ext cx="1369372" cy="1173392"/>
          </a:xfrm>
          <a:custGeom>
            <a:rect b="b" l="l" r="r" t="t"/>
            <a:pathLst>
              <a:path extrusionOk="0" h="2346784" w="2738744">
                <a:moveTo>
                  <a:pt x="2738744" y="0"/>
                </a:moveTo>
                <a:lnTo>
                  <a:pt x="0" y="0"/>
                </a:lnTo>
                <a:lnTo>
                  <a:pt x="0" y="2346784"/>
                </a:lnTo>
                <a:lnTo>
                  <a:pt x="2738744" y="2346784"/>
                </a:lnTo>
                <a:lnTo>
                  <a:pt x="2738744" y="0"/>
                </a:lnTo>
                <a:close/>
              </a:path>
            </a:pathLst>
          </a:custGeom>
          <a:blipFill rotWithShape="1">
            <a:blip r:embed="rId5">
              <a:alphaModFix/>
            </a:blip>
            <a:stretch>
              <a:fillRect b="0" l="0" r="-43245" t="0"/>
            </a:stretch>
          </a:blipFill>
          <a:ln>
            <a:noFill/>
          </a:ln>
        </p:spPr>
      </p:sp>
      <p:sp>
        <p:nvSpPr>
          <p:cNvPr id="1128" name="Google Shape;1128;p23"/>
          <p:cNvSpPr/>
          <p:nvPr/>
        </p:nvSpPr>
        <p:spPr>
          <a:xfrm flipH="1">
            <a:off x="7260278" y="3399479"/>
            <a:ext cx="1369372" cy="1173392"/>
          </a:xfrm>
          <a:custGeom>
            <a:rect b="b" l="l" r="r" t="t"/>
            <a:pathLst>
              <a:path extrusionOk="0" h="2346784" w="2738744">
                <a:moveTo>
                  <a:pt x="2738744" y="0"/>
                </a:moveTo>
                <a:lnTo>
                  <a:pt x="0" y="0"/>
                </a:lnTo>
                <a:lnTo>
                  <a:pt x="0" y="2346784"/>
                </a:lnTo>
                <a:lnTo>
                  <a:pt x="2738744" y="2346784"/>
                </a:lnTo>
                <a:lnTo>
                  <a:pt x="2738744" y="0"/>
                </a:lnTo>
                <a:close/>
              </a:path>
            </a:pathLst>
          </a:custGeom>
          <a:blipFill rotWithShape="1">
            <a:blip r:embed="rId6">
              <a:alphaModFix/>
            </a:blip>
            <a:stretch>
              <a:fillRect b="0" l="0" r="-43245" t="0"/>
            </a:stretch>
          </a:blipFill>
          <a:ln>
            <a:noFill/>
          </a:ln>
        </p:spPr>
      </p:sp>
      <p:grpSp>
        <p:nvGrpSpPr>
          <p:cNvPr id="1129" name="Google Shape;1129;p23"/>
          <p:cNvGrpSpPr/>
          <p:nvPr/>
        </p:nvGrpSpPr>
        <p:grpSpPr>
          <a:xfrm>
            <a:off x="514350" y="1997487"/>
            <a:ext cx="3800475" cy="1173392"/>
            <a:chOff x="0" y="0"/>
            <a:chExt cx="10134600" cy="3129045"/>
          </a:xfrm>
        </p:grpSpPr>
        <p:sp>
          <p:nvSpPr>
            <p:cNvPr id="1130" name="Google Shape;1130;p23"/>
            <p:cNvSpPr/>
            <p:nvPr/>
          </p:nvSpPr>
          <p:spPr>
            <a:xfrm>
              <a:off x="0" y="0"/>
              <a:ext cx="3651658" cy="3129045"/>
            </a:xfrm>
            <a:custGeom>
              <a:rect b="b" l="l" r="r" t="t"/>
              <a:pathLst>
                <a:path extrusionOk="0" h="3129045" w="3651658">
                  <a:moveTo>
                    <a:pt x="0" y="0"/>
                  </a:moveTo>
                  <a:lnTo>
                    <a:pt x="3651658" y="0"/>
                  </a:lnTo>
                  <a:lnTo>
                    <a:pt x="3651658" y="3129045"/>
                  </a:lnTo>
                  <a:lnTo>
                    <a:pt x="0" y="3129045"/>
                  </a:lnTo>
                  <a:lnTo>
                    <a:pt x="0" y="0"/>
                  </a:lnTo>
                  <a:close/>
                </a:path>
              </a:pathLst>
            </a:custGeom>
            <a:blipFill rotWithShape="1">
              <a:blip r:embed="rId5">
                <a:alphaModFix/>
              </a:blip>
              <a:stretch>
                <a:fillRect b="0" l="0" r="-43245" t="0"/>
              </a:stretch>
            </a:blipFill>
            <a:ln>
              <a:noFill/>
            </a:ln>
          </p:spPr>
        </p:sp>
        <p:sp>
          <p:nvSpPr>
            <p:cNvPr id="1131" name="Google Shape;1131;p23"/>
            <p:cNvSpPr/>
            <p:nvPr/>
          </p:nvSpPr>
          <p:spPr>
            <a:xfrm flipH="1">
              <a:off x="6482942" y="0"/>
              <a:ext cx="3651658" cy="3129045"/>
            </a:xfrm>
            <a:custGeom>
              <a:rect b="b" l="l" r="r" t="t"/>
              <a:pathLst>
                <a:path extrusionOk="0" h="3129045" w="3651658">
                  <a:moveTo>
                    <a:pt x="3651658" y="0"/>
                  </a:moveTo>
                  <a:lnTo>
                    <a:pt x="0" y="0"/>
                  </a:lnTo>
                  <a:lnTo>
                    <a:pt x="0" y="3129045"/>
                  </a:lnTo>
                  <a:lnTo>
                    <a:pt x="3651658" y="3129045"/>
                  </a:lnTo>
                  <a:lnTo>
                    <a:pt x="3651658" y="0"/>
                  </a:lnTo>
                  <a:close/>
                </a:path>
              </a:pathLst>
            </a:custGeom>
            <a:blipFill rotWithShape="1">
              <a:blip r:embed="rId5">
                <a:alphaModFix/>
              </a:blip>
              <a:stretch>
                <a:fillRect b="0" l="0" r="-43245" t="0"/>
              </a:stretch>
            </a:blipFill>
            <a:ln>
              <a:noFill/>
            </a:ln>
          </p:spPr>
        </p:sp>
        <p:sp>
          <p:nvSpPr>
            <p:cNvPr id="1132" name="Google Shape;1132;p23"/>
            <p:cNvSpPr/>
            <p:nvPr/>
          </p:nvSpPr>
          <p:spPr>
            <a:xfrm flipH="1">
              <a:off x="3064283" y="0"/>
              <a:ext cx="3651658" cy="3129045"/>
            </a:xfrm>
            <a:custGeom>
              <a:rect b="b" l="l" r="r" t="t"/>
              <a:pathLst>
                <a:path extrusionOk="0" h="3129045" w="3651658">
                  <a:moveTo>
                    <a:pt x="3651659" y="0"/>
                  </a:moveTo>
                  <a:lnTo>
                    <a:pt x="0" y="0"/>
                  </a:lnTo>
                  <a:lnTo>
                    <a:pt x="0" y="3129045"/>
                  </a:lnTo>
                  <a:lnTo>
                    <a:pt x="3651659" y="3129045"/>
                  </a:lnTo>
                  <a:lnTo>
                    <a:pt x="3651659" y="0"/>
                  </a:lnTo>
                  <a:close/>
                </a:path>
              </a:pathLst>
            </a:custGeom>
            <a:blipFill rotWithShape="1">
              <a:blip r:embed="rId5">
                <a:alphaModFix/>
              </a:blip>
              <a:stretch>
                <a:fillRect b="0" l="-23828" r="-19415" t="0"/>
              </a:stretch>
            </a:blipFill>
            <a:ln>
              <a:noFill/>
            </a:ln>
          </p:spPr>
        </p:sp>
      </p:grpSp>
      <p:sp>
        <p:nvSpPr>
          <p:cNvPr id="1133" name="Google Shape;1133;p23"/>
          <p:cNvSpPr/>
          <p:nvPr/>
        </p:nvSpPr>
        <p:spPr>
          <a:xfrm flipH="1">
            <a:off x="1663456" y="3399479"/>
            <a:ext cx="1369372" cy="1173392"/>
          </a:xfrm>
          <a:custGeom>
            <a:rect b="b" l="l" r="r" t="t"/>
            <a:pathLst>
              <a:path extrusionOk="0" h="2346784" w="2738744">
                <a:moveTo>
                  <a:pt x="2738743" y="0"/>
                </a:moveTo>
                <a:lnTo>
                  <a:pt x="0" y="0"/>
                </a:lnTo>
                <a:lnTo>
                  <a:pt x="0" y="2346784"/>
                </a:lnTo>
                <a:lnTo>
                  <a:pt x="2738743" y="2346784"/>
                </a:lnTo>
                <a:lnTo>
                  <a:pt x="2738743" y="0"/>
                </a:lnTo>
                <a:close/>
              </a:path>
            </a:pathLst>
          </a:custGeom>
          <a:blipFill rotWithShape="1">
            <a:blip r:embed="rId5">
              <a:alphaModFix/>
            </a:blip>
            <a:stretch>
              <a:fillRect b="0" l="-23828" r="-19415" t="0"/>
            </a:stretch>
          </a:blipFill>
          <a:ln>
            <a:noFill/>
          </a:ln>
        </p:spPr>
      </p:sp>
      <p:grpSp>
        <p:nvGrpSpPr>
          <p:cNvPr id="1134" name="Google Shape;1134;p23"/>
          <p:cNvGrpSpPr/>
          <p:nvPr/>
        </p:nvGrpSpPr>
        <p:grpSpPr>
          <a:xfrm>
            <a:off x="4829175" y="1997487"/>
            <a:ext cx="3800475" cy="1173392"/>
            <a:chOff x="0" y="0"/>
            <a:chExt cx="10134600" cy="3129045"/>
          </a:xfrm>
        </p:grpSpPr>
        <p:sp>
          <p:nvSpPr>
            <p:cNvPr id="1135" name="Google Shape;1135;p23"/>
            <p:cNvSpPr/>
            <p:nvPr/>
          </p:nvSpPr>
          <p:spPr>
            <a:xfrm>
              <a:off x="0" y="0"/>
              <a:ext cx="3651658" cy="3129045"/>
            </a:xfrm>
            <a:custGeom>
              <a:rect b="b" l="l" r="r" t="t"/>
              <a:pathLst>
                <a:path extrusionOk="0" h="3129045" w="3651658">
                  <a:moveTo>
                    <a:pt x="0" y="0"/>
                  </a:moveTo>
                  <a:lnTo>
                    <a:pt x="3651658" y="0"/>
                  </a:lnTo>
                  <a:lnTo>
                    <a:pt x="3651658" y="3129045"/>
                  </a:lnTo>
                  <a:lnTo>
                    <a:pt x="0" y="3129045"/>
                  </a:lnTo>
                  <a:lnTo>
                    <a:pt x="0" y="0"/>
                  </a:lnTo>
                  <a:close/>
                </a:path>
              </a:pathLst>
            </a:custGeom>
            <a:blipFill rotWithShape="1">
              <a:blip r:embed="rId6">
                <a:alphaModFix/>
              </a:blip>
              <a:stretch>
                <a:fillRect b="0" l="0" r="-43245" t="0"/>
              </a:stretch>
            </a:blipFill>
            <a:ln>
              <a:noFill/>
            </a:ln>
          </p:spPr>
        </p:sp>
        <p:sp>
          <p:nvSpPr>
            <p:cNvPr id="1136" name="Google Shape;1136;p23"/>
            <p:cNvSpPr/>
            <p:nvPr/>
          </p:nvSpPr>
          <p:spPr>
            <a:xfrm flipH="1">
              <a:off x="6482942" y="0"/>
              <a:ext cx="3651658" cy="3129045"/>
            </a:xfrm>
            <a:custGeom>
              <a:rect b="b" l="l" r="r" t="t"/>
              <a:pathLst>
                <a:path extrusionOk="0" h="3129045" w="3651658">
                  <a:moveTo>
                    <a:pt x="3651658" y="0"/>
                  </a:moveTo>
                  <a:lnTo>
                    <a:pt x="0" y="0"/>
                  </a:lnTo>
                  <a:lnTo>
                    <a:pt x="0" y="3129045"/>
                  </a:lnTo>
                  <a:lnTo>
                    <a:pt x="3651658" y="3129045"/>
                  </a:lnTo>
                  <a:lnTo>
                    <a:pt x="3651658" y="0"/>
                  </a:lnTo>
                  <a:close/>
                </a:path>
              </a:pathLst>
            </a:custGeom>
            <a:blipFill rotWithShape="1">
              <a:blip r:embed="rId6">
                <a:alphaModFix/>
              </a:blip>
              <a:stretch>
                <a:fillRect b="0" l="0" r="-43245" t="0"/>
              </a:stretch>
            </a:blipFill>
            <a:ln>
              <a:noFill/>
            </a:ln>
          </p:spPr>
        </p:sp>
        <p:sp>
          <p:nvSpPr>
            <p:cNvPr id="1137" name="Google Shape;1137;p23"/>
            <p:cNvSpPr/>
            <p:nvPr/>
          </p:nvSpPr>
          <p:spPr>
            <a:xfrm flipH="1">
              <a:off x="3064283" y="0"/>
              <a:ext cx="3651658" cy="3129045"/>
            </a:xfrm>
            <a:custGeom>
              <a:rect b="b" l="l" r="r" t="t"/>
              <a:pathLst>
                <a:path extrusionOk="0" h="3129045" w="3651658">
                  <a:moveTo>
                    <a:pt x="3651659" y="0"/>
                  </a:moveTo>
                  <a:lnTo>
                    <a:pt x="0" y="0"/>
                  </a:lnTo>
                  <a:lnTo>
                    <a:pt x="0" y="3129045"/>
                  </a:lnTo>
                  <a:lnTo>
                    <a:pt x="3651659" y="3129045"/>
                  </a:lnTo>
                  <a:lnTo>
                    <a:pt x="3651659" y="0"/>
                  </a:lnTo>
                  <a:close/>
                </a:path>
              </a:pathLst>
            </a:custGeom>
            <a:blipFill rotWithShape="1">
              <a:blip r:embed="rId6">
                <a:alphaModFix/>
              </a:blip>
              <a:stretch>
                <a:fillRect b="0" l="-23828" r="-19415" t="0"/>
              </a:stretch>
            </a:blipFill>
            <a:ln>
              <a:noFill/>
            </a:ln>
          </p:spPr>
        </p:sp>
      </p:grpSp>
      <p:sp>
        <p:nvSpPr>
          <p:cNvPr id="1138" name="Google Shape;1138;p23"/>
          <p:cNvSpPr/>
          <p:nvPr/>
        </p:nvSpPr>
        <p:spPr>
          <a:xfrm flipH="1">
            <a:off x="5978282" y="3399479"/>
            <a:ext cx="1369372" cy="1173392"/>
          </a:xfrm>
          <a:custGeom>
            <a:rect b="b" l="l" r="r" t="t"/>
            <a:pathLst>
              <a:path extrusionOk="0" h="2346784" w="2738744">
                <a:moveTo>
                  <a:pt x="2738743" y="0"/>
                </a:moveTo>
                <a:lnTo>
                  <a:pt x="0" y="0"/>
                </a:lnTo>
                <a:lnTo>
                  <a:pt x="0" y="2346784"/>
                </a:lnTo>
                <a:lnTo>
                  <a:pt x="2738743" y="2346784"/>
                </a:lnTo>
                <a:lnTo>
                  <a:pt x="2738743" y="0"/>
                </a:lnTo>
                <a:close/>
              </a:path>
            </a:pathLst>
          </a:custGeom>
          <a:blipFill rotWithShape="1">
            <a:blip r:embed="rId6">
              <a:alphaModFix/>
            </a:blip>
            <a:stretch>
              <a:fillRect b="0" l="-23828" r="-19415" t="0"/>
            </a:stretch>
          </a:blipFill>
          <a:ln>
            <a:noFill/>
          </a:ln>
        </p:spPr>
      </p:sp>
      <p:sp>
        <p:nvSpPr>
          <p:cNvPr id="1139" name="Google Shape;1139;p23"/>
          <p:cNvSpPr txBox="1"/>
          <p:nvPr/>
        </p:nvSpPr>
        <p:spPr>
          <a:xfrm>
            <a:off x="514350" y="788341"/>
            <a:ext cx="8115300" cy="804863"/>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Concept check</a:t>
            </a:r>
            <a:endParaRPr sz="700"/>
          </a:p>
        </p:txBody>
      </p:sp>
      <p:grpSp>
        <p:nvGrpSpPr>
          <p:cNvPr id="1140" name="Google Shape;1140;p23"/>
          <p:cNvGrpSpPr/>
          <p:nvPr/>
        </p:nvGrpSpPr>
        <p:grpSpPr>
          <a:xfrm rot="-1778954">
            <a:off x="2210105" y="1832113"/>
            <a:ext cx="408966" cy="408966"/>
            <a:chOff x="0" y="0"/>
            <a:chExt cx="1090575" cy="1090575"/>
          </a:xfrm>
        </p:grpSpPr>
        <p:grpSp>
          <p:nvGrpSpPr>
            <p:cNvPr id="1141" name="Google Shape;1141;p23"/>
            <p:cNvGrpSpPr/>
            <p:nvPr/>
          </p:nvGrpSpPr>
          <p:grpSpPr>
            <a:xfrm>
              <a:off x="0" y="0"/>
              <a:ext cx="1090575" cy="1090575"/>
              <a:chOff x="0" y="0"/>
              <a:chExt cx="812800" cy="812800"/>
            </a:xfrm>
          </p:grpSpPr>
          <p:sp>
            <p:nvSpPr>
              <p:cNvPr id="1142" name="Google Shape;114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224"/>
              </a:solidFill>
              <a:ln cap="sq" cmpd="sng" w="19050">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43" name="Google Shape;1143;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44" name="Google Shape;1144;p23"/>
            <p:cNvSpPr/>
            <p:nvPr/>
          </p:nvSpPr>
          <p:spPr>
            <a:xfrm>
              <a:off x="173230" y="196484"/>
              <a:ext cx="744114" cy="697607"/>
            </a:xfrm>
            <a:custGeom>
              <a:rect b="b" l="l" r="r" t="t"/>
              <a:pathLst>
                <a:path extrusionOk="0" h="697607" w="744114">
                  <a:moveTo>
                    <a:pt x="0" y="0"/>
                  </a:moveTo>
                  <a:lnTo>
                    <a:pt x="744114" y="0"/>
                  </a:lnTo>
                  <a:lnTo>
                    <a:pt x="744114" y="697607"/>
                  </a:lnTo>
                  <a:lnTo>
                    <a:pt x="0" y="697607"/>
                  </a:lnTo>
                  <a:lnTo>
                    <a:pt x="0" y="0"/>
                  </a:lnTo>
                  <a:close/>
                </a:path>
              </a:pathLst>
            </a:custGeom>
            <a:blipFill rotWithShape="1">
              <a:blip r:embed="rId7">
                <a:alphaModFix/>
              </a:blip>
              <a:stretch>
                <a:fillRect b="0" l="0" r="0" t="0"/>
              </a:stretch>
            </a:blipFill>
            <a:ln>
              <a:noFill/>
            </a:ln>
          </p:spPr>
        </p:sp>
      </p:grpSp>
      <p:sp>
        <p:nvSpPr>
          <p:cNvPr id="1145" name="Google Shape;1145;p23"/>
          <p:cNvSpPr txBox="1"/>
          <p:nvPr/>
        </p:nvSpPr>
        <p:spPr>
          <a:xfrm>
            <a:off x="995592" y="2463099"/>
            <a:ext cx="2837991" cy="273683"/>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Find the reciprocal</a:t>
            </a:r>
            <a:endParaRPr sz="700"/>
          </a:p>
        </p:txBody>
      </p:sp>
      <p:sp>
        <p:nvSpPr>
          <p:cNvPr id="1146" name="Google Shape;1146;p23"/>
          <p:cNvSpPr txBox="1"/>
          <p:nvPr/>
        </p:nvSpPr>
        <p:spPr>
          <a:xfrm>
            <a:off x="5197831" y="2470728"/>
            <a:ext cx="3063162" cy="273683"/>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Multiply the fractions</a:t>
            </a:r>
            <a:endParaRPr sz="700"/>
          </a:p>
        </p:txBody>
      </p:sp>
      <p:grpSp>
        <p:nvGrpSpPr>
          <p:cNvPr id="1147" name="Google Shape;1147;p23"/>
          <p:cNvGrpSpPr/>
          <p:nvPr/>
        </p:nvGrpSpPr>
        <p:grpSpPr>
          <a:xfrm>
            <a:off x="6524930" y="1837925"/>
            <a:ext cx="408965" cy="408966"/>
            <a:chOff x="0" y="0"/>
            <a:chExt cx="1090575" cy="1090575"/>
          </a:xfrm>
        </p:grpSpPr>
        <p:grpSp>
          <p:nvGrpSpPr>
            <p:cNvPr id="1148" name="Google Shape;1148;p23"/>
            <p:cNvGrpSpPr/>
            <p:nvPr/>
          </p:nvGrpSpPr>
          <p:grpSpPr>
            <a:xfrm>
              <a:off x="0" y="0"/>
              <a:ext cx="1090575" cy="1090575"/>
              <a:chOff x="0" y="0"/>
              <a:chExt cx="812800" cy="812800"/>
            </a:xfrm>
          </p:grpSpPr>
          <p:sp>
            <p:nvSpPr>
              <p:cNvPr id="1149" name="Google Shape;114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8FED"/>
              </a:solidFill>
              <a:ln cap="sq" cmpd="sng" w="19050">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50" name="Google Shape;1150;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51" name="Google Shape;1151;p23"/>
            <p:cNvSpPr/>
            <p:nvPr/>
          </p:nvSpPr>
          <p:spPr>
            <a:xfrm rot="2700000">
              <a:off x="203603" y="197074"/>
              <a:ext cx="683369" cy="696427"/>
            </a:xfrm>
            <a:custGeom>
              <a:rect b="b" l="l" r="r" t="t"/>
              <a:pathLst>
                <a:path extrusionOk="0" h="696427" w="683369">
                  <a:moveTo>
                    <a:pt x="0" y="0"/>
                  </a:moveTo>
                  <a:lnTo>
                    <a:pt x="683369" y="0"/>
                  </a:lnTo>
                  <a:lnTo>
                    <a:pt x="683369" y="696427"/>
                  </a:lnTo>
                  <a:lnTo>
                    <a:pt x="0" y="696427"/>
                  </a:lnTo>
                  <a:lnTo>
                    <a:pt x="0" y="0"/>
                  </a:lnTo>
                  <a:close/>
                </a:path>
              </a:pathLst>
            </a:custGeom>
            <a:blipFill rotWithShape="1">
              <a:blip r:embed="rId8">
                <a:alphaModFix/>
              </a:blip>
              <a:stretch>
                <a:fillRect b="0" l="0" r="0" t="0"/>
              </a:stretch>
            </a:blipFill>
            <a:ln>
              <a:noFill/>
            </a:ln>
          </p:spPr>
        </p:sp>
      </p:grpSp>
      <p:sp>
        <p:nvSpPr>
          <p:cNvPr id="1152" name="Google Shape;1152;p23"/>
          <p:cNvSpPr txBox="1"/>
          <p:nvPr/>
        </p:nvSpPr>
        <p:spPr>
          <a:xfrm>
            <a:off x="856388" y="3623317"/>
            <a:ext cx="3116400" cy="69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The reciprocal of a whole number is a fraction of 1 over the whole number.</a:t>
            </a:r>
            <a:endParaRPr sz="700"/>
          </a:p>
          <a:p>
            <a:pPr indent="0" lvl="1" marL="0" marR="0" rtl="0" algn="ctr">
              <a:lnSpc>
                <a:spcPct val="100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The reciprocal of a fraction can be found by swapping the numerator and denominator.</a:t>
            </a:r>
            <a:endParaRPr sz="700"/>
          </a:p>
        </p:txBody>
      </p:sp>
      <p:sp>
        <p:nvSpPr>
          <p:cNvPr id="1153" name="Google Shape;1153;p23"/>
          <p:cNvSpPr txBox="1"/>
          <p:nvPr/>
        </p:nvSpPr>
        <p:spPr>
          <a:xfrm>
            <a:off x="5171213" y="3879495"/>
            <a:ext cx="31164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To divide one fraction by another, multiply the first fraction by the reciprocal of the second.</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157" name="Shape 1157"/>
        <p:cNvGrpSpPr/>
        <p:nvPr/>
      </p:nvGrpSpPr>
      <p:grpSpPr>
        <a:xfrm>
          <a:off x="0" y="0"/>
          <a:ext cx="0" cy="0"/>
          <a:chOff x="0" y="0"/>
          <a:chExt cx="0" cy="0"/>
        </a:xfrm>
      </p:grpSpPr>
      <p:sp>
        <p:nvSpPr>
          <p:cNvPr id="1158" name="Google Shape;1158;p24"/>
          <p:cNvSpPr/>
          <p:nvPr/>
        </p:nvSpPr>
        <p:spPr>
          <a:xfrm>
            <a:off x="0" y="-1481675"/>
            <a:ext cx="10012680" cy="7636624"/>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grpSp>
        <p:nvGrpSpPr>
          <p:cNvPr id="1159" name="Google Shape;1159;p24"/>
          <p:cNvGrpSpPr/>
          <p:nvPr/>
        </p:nvGrpSpPr>
        <p:grpSpPr>
          <a:xfrm>
            <a:off x="4857007" y="514350"/>
            <a:ext cx="3772643" cy="4114800"/>
            <a:chOff x="-1" y="1"/>
            <a:chExt cx="10060382" cy="10972800"/>
          </a:xfrm>
        </p:grpSpPr>
        <p:sp>
          <p:nvSpPr>
            <p:cNvPr id="1160" name="Google Shape;1160;p24"/>
            <p:cNvSpPr/>
            <p:nvPr/>
          </p:nvSpPr>
          <p:spPr>
            <a:xfrm rot="5400000">
              <a:off x="2052536" y="2964955"/>
              <a:ext cx="10972800" cy="5042891"/>
            </a:xfrm>
            <a:custGeom>
              <a:rect b="b" l="l" r="r" t="t"/>
              <a:pathLst>
                <a:path extrusionOk="0" h="5042891" w="10972800">
                  <a:moveTo>
                    <a:pt x="0" y="0"/>
                  </a:moveTo>
                  <a:lnTo>
                    <a:pt x="10972800" y="0"/>
                  </a:lnTo>
                  <a:lnTo>
                    <a:pt x="10972800" y="5042890"/>
                  </a:lnTo>
                  <a:lnTo>
                    <a:pt x="0" y="5042890"/>
                  </a:lnTo>
                  <a:lnTo>
                    <a:pt x="0" y="0"/>
                  </a:lnTo>
                  <a:close/>
                </a:path>
              </a:pathLst>
            </a:custGeom>
            <a:blipFill rotWithShape="1">
              <a:blip r:embed="rId4">
                <a:alphaModFix/>
              </a:blip>
              <a:stretch>
                <a:fillRect b="-30157" l="0" r="0" t="0"/>
              </a:stretch>
            </a:blipFill>
            <a:ln>
              <a:noFill/>
            </a:ln>
          </p:spPr>
        </p:sp>
        <p:sp>
          <p:nvSpPr>
            <p:cNvPr id="1161" name="Google Shape;1161;p24"/>
            <p:cNvSpPr/>
            <p:nvPr/>
          </p:nvSpPr>
          <p:spPr>
            <a:xfrm rot="-5400000">
              <a:off x="-2964955" y="2964955"/>
              <a:ext cx="10972800" cy="5042891"/>
            </a:xfrm>
            <a:custGeom>
              <a:rect b="b" l="l" r="r" t="t"/>
              <a:pathLst>
                <a:path extrusionOk="0" h="5042891" w="10972800">
                  <a:moveTo>
                    <a:pt x="10972800" y="5042890"/>
                  </a:moveTo>
                  <a:lnTo>
                    <a:pt x="0" y="5042890"/>
                  </a:lnTo>
                  <a:lnTo>
                    <a:pt x="0" y="0"/>
                  </a:lnTo>
                  <a:lnTo>
                    <a:pt x="10972800" y="0"/>
                  </a:lnTo>
                  <a:lnTo>
                    <a:pt x="10972800" y="5042890"/>
                  </a:lnTo>
                  <a:close/>
                </a:path>
              </a:pathLst>
            </a:custGeom>
            <a:blipFill rotWithShape="1">
              <a:blip r:embed="rId4">
                <a:alphaModFix/>
              </a:blip>
              <a:stretch>
                <a:fillRect b="-30157" l="0" r="0" t="0"/>
              </a:stretch>
            </a:blipFill>
            <a:ln>
              <a:noFill/>
            </a:ln>
          </p:spPr>
        </p:sp>
      </p:grpSp>
      <p:sp>
        <p:nvSpPr>
          <p:cNvPr id="1162" name="Google Shape;1162;p24"/>
          <p:cNvSpPr/>
          <p:nvPr/>
        </p:nvSpPr>
        <p:spPr>
          <a:xfrm>
            <a:off x="514350" y="160334"/>
            <a:ext cx="3923195" cy="2346784"/>
          </a:xfrm>
          <a:custGeom>
            <a:rect b="b" l="l" r="r" t="t"/>
            <a:pathLst>
              <a:path extrusionOk="0" h="4693568" w="7846390">
                <a:moveTo>
                  <a:pt x="0" y="0"/>
                </a:moveTo>
                <a:lnTo>
                  <a:pt x="7846390" y="0"/>
                </a:lnTo>
                <a:lnTo>
                  <a:pt x="7846390" y="4693568"/>
                </a:lnTo>
                <a:lnTo>
                  <a:pt x="0" y="4693568"/>
                </a:lnTo>
                <a:lnTo>
                  <a:pt x="0" y="0"/>
                </a:lnTo>
                <a:close/>
              </a:path>
            </a:pathLst>
          </a:custGeom>
          <a:blipFill rotWithShape="1">
            <a:blip r:embed="rId5">
              <a:alphaModFix/>
            </a:blip>
            <a:stretch>
              <a:fillRect b="0" l="0" r="0" t="0"/>
            </a:stretch>
          </a:blipFill>
          <a:ln>
            <a:noFill/>
          </a:ln>
        </p:spPr>
      </p:sp>
      <p:sp>
        <p:nvSpPr>
          <p:cNvPr id="1163" name="Google Shape;1163;p24"/>
          <p:cNvSpPr/>
          <p:nvPr/>
        </p:nvSpPr>
        <p:spPr>
          <a:xfrm>
            <a:off x="514350" y="2571750"/>
            <a:ext cx="3923195" cy="2346784"/>
          </a:xfrm>
          <a:custGeom>
            <a:rect b="b" l="l" r="r" t="t"/>
            <a:pathLst>
              <a:path extrusionOk="0" h="4693568" w="7846390">
                <a:moveTo>
                  <a:pt x="0" y="0"/>
                </a:moveTo>
                <a:lnTo>
                  <a:pt x="7846390" y="0"/>
                </a:lnTo>
                <a:lnTo>
                  <a:pt x="7846390" y="4693568"/>
                </a:lnTo>
                <a:lnTo>
                  <a:pt x="0" y="4693568"/>
                </a:lnTo>
                <a:lnTo>
                  <a:pt x="0" y="0"/>
                </a:lnTo>
                <a:close/>
              </a:path>
            </a:pathLst>
          </a:custGeom>
          <a:blipFill rotWithShape="1">
            <a:blip r:embed="rId6">
              <a:alphaModFix/>
            </a:blip>
            <a:stretch>
              <a:fillRect b="0" l="0" r="0" t="0"/>
            </a:stretch>
          </a:blipFill>
          <a:ln>
            <a:noFill/>
          </a:ln>
        </p:spPr>
      </p:sp>
      <p:sp>
        <p:nvSpPr>
          <p:cNvPr id="1164" name="Google Shape;1164;p24"/>
          <p:cNvSpPr txBox="1"/>
          <p:nvPr/>
        </p:nvSpPr>
        <p:spPr>
          <a:xfrm>
            <a:off x="897950" y="3091490"/>
            <a:ext cx="3059100" cy="1046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How will finding the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reciprocal of a fraction help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in dividing fractions?</a:t>
            </a:r>
            <a:endParaRPr sz="700"/>
          </a:p>
          <a:p>
            <a:pPr indent="0" lvl="1" marL="0" marR="0" rtl="0" algn="ctr">
              <a:lnSpc>
                <a:spcPct val="100000"/>
              </a:lnSpc>
              <a:spcBef>
                <a:spcPts val="0"/>
              </a:spcBef>
              <a:spcAft>
                <a:spcPts val="0"/>
              </a:spcAft>
              <a:buNone/>
            </a:pPr>
            <a:r>
              <a:t/>
            </a:r>
            <a:endParaRPr b="0" i="0" sz="1700" u="none" cap="none" strike="noStrike">
              <a:solidFill>
                <a:srgbClr val="FFFFFF"/>
              </a:solidFill>
              <a:latin typeface="Architects Daughter"/>
              <a:ea typeface="Architects Daughter"/>
              <a:cs typeface="Architects Daughter"/>
              <a:sym typeface="Architects Daughter"/>
            </a:endParaRPr>
          </a:p>
        </p:txBody>
      </p:sp>
      <p:sp>
        <p:nvSpPr>
          <p:cNvPr id="1165" name="Google Shape;1165;p24"/>
          <p:cNvSpPr/>
          <p:nvPr/>
        </p:nvSpPr>
        <p:spPr>
          <a:xfrm rot="10800000">
            <a:off x="5213760" y="845511"/>
            <a:ext cx="2161024" cy="2161024"/>
          </a:xfrm>
          <a:custGeom>
            <a:rect b="b" l="l" r="r" t="t"/>
            <a:pathLst>
              <a:path extrusionOk="0" h="4322047" w="4322047">
                <a:moveTo>
                  <a:pt x="0" y="0"/>
                </a:moveTo>
                <a:lnTo>
                  <a:pt x="4322047" y="0"/>
                </a:lnTo>
                <a:lnTo>
                  <a:pt x="4322047" y="4322047"/>
                </a:lnTo>
                <a:lnTo>
                  <a:pt x="0" y="4322047"/>
                </a:lnTo>
                <a:lnTo>
                  <a:pt x="0" y="0"/>
                </a:lnTo>
                <a:close/>
              </a:path>
            </a:pathLst>
          </a:custGeom>
          <a:blipFill rotWithShape="1">
            <a:blip r:embed="rId7">
              <a:alphaModFix/>
            </a:blip>
            <a:stretch>
              <a:fillRect b="0" l="0" r="0" t="0"/>
            </a:stretch>
          </a:blipFill>
          <a:ln>
            <a:noFill/>
          </a:ln>
        </p:spPr>
      </p:sp>
      <p:sp>
        <p:nvSpPr>
          <p:cNvPr id="1166" name="Google Shape;1166;p24"/>
          <p:cNvSpPr/>
          <p:nvPr/>
        </p:nvSpPr>
        <p:spPr>
          <a:xfrm>
            <a:off x="6835491" y="2120838"/>
            <a:ext cx="1403424" cy="1403424"/>
          </a:xfrm>
          <a:custGeom>
            <a:rect b="b" l="l" r="r" t="t"/>
            <a:pathLst>
              <a:path extrusionOk="0" h="2806848" w="2806848">
                <a:moveTo>
                  <a:pt x="0" y="0"/>
                </a:moveTo>
                <a:lnTo>
                  <a:pt x="2806849" y="0"/>
                </a:lnTo>
                <a:lnTo>
                  <a:pt x="2806849" y="2806848"/>
                </a:lnTo>
                <a:lnTo>
                  <a:pt x="0" y="2806848"/>
                </a:lnTo>
                <a:lnTo>
                  <a:pt x="0" y="0"/>
                </a:lnTo>
                <a:close/>
              </a:path>
            </a:pathLst>
          </a:custGeom>
          <a:blipFill rotWithShape="1">
            <a:blip r:embed="rId8">
              <a:alphaModFix/>
            </a:blip>
            <a:stretch>
              <a:fillRect b="0" l="0" r="0" t="0"/>
            </a:stretch>
          </a:blipFill>
          <a:ln>
            <a:noFill/>
          </a:ln>
        </p:spPr>
      </p:sp>
      <p:sp>
        <p:nvSpPr>
          <p:cNvPr id="1167" name="Google Shape;1167;p24"/>
          <p:cNvSpPr/>
          <p:nvPr/>
        </p:nvSpPr>
        <p:spPr>
          <a:xfrm rot="1789342">
            <a:off x="5938646" y="3118188"/>
            <a:ext cx="1068009" cy="1068010"/>
          </a:xfrm>
          <a:custGeom>
            <a:rect b="b" l="l" r="r" t="t"/>
            <a:pathLst>
              <a:path extrusionOk="0" h="2136019" w="2136019">
                <a:moveTo>
                  <a:pt x="0" y="0"/>
                </a:moveTo>
                <a:lnTo>
                  <a:pt x="2136019" y="0"/>
                </a:lnTo>
                <a:lnTo>
                  <a:pt x="2136019" y="2136020"/>
                </a:lnTo>
                <a:lnTo>
                  <a:pt x="0" y="2136020"/>
                </a:lnTo>
                <a:lnTo>
                  <a:pt x="0" y="0"/>
                </a:lnTo>
                <a:close/>
              </a:path>
            </a:pathLst>
          </a:custGeom>
          <a:blipFill rotWithShape="1">
            <a:blip r:embed="rId9">
              <a:alphaModFix/>
            </a:blip>
            <a:stretch>
              <a:fillRect b="0" l="0" r="0" t="0"/>
            </a:stretch>
          </a:blipFill>
          <a:ln>
            <a:noFill/>
          </a:ln>
        </p:spPr>
      </p:sp>
      <p:sp>
        <p:nvSpPr>
          <p:cNvPr id="1168" name="Google Shape;1168;p24"/>
          <p:cNvSpPr txBox="1"/>
          <p:nvPr/>
        </p:nvSpPr>
        <p:spPr>
          <a:xfrm>
            <a:off x="897951" y="4281195"/>
            <a:ext cx="3059237" cy="165735"/>
          </a:xfrm>
          <a:prstGeom prst="rect">
            <a:avLst/>
          </a:prstGeom>
          <a:noFill/>
          <a:ln>
            <a:noFill/>
          </a:ln>
        </p:spPr>
        <p:txBody>
          <a:bodyPr anchorCtr="0" anchor="t" bIns="0" lIns="0" spcFirstLastPara="1" rIns="0" wrap="square" tIns="0">
            <a:spAutoFit/>
          </a:bodyPr>
          <a:lstStyle/>
          <a:p>
            <a:pPr indent="0" lvl="1" marL="0" marR="0" rtl="0" algn="ctr">
              <a:lnSpc>
                <a:spcPct val="15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Explain your answers in our next session.</a:t>
            </a:r>
            <a:endParaRPr sz="700"/>
          </a:p>
        </p:txBody>
      </p:sp>
      <p:sp>
        <p:nvSpPr>
          <p:cNvPr id="1169" name="Google Shape;1169;p24"/>
          <p:cNvSpPr txBox="1"/>
          <p:nvPr/>
        </p:nvSpPr>
        <p:spPr>
          <a:xfrm>
            <a:off x="575710" y="528864"/>
            <a:ext cx="3800400" cy="163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Show a friend</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173" name="Shape 1173"/>
        <p:cNvGrpSpPr/>
        <p:nvPr/>
      </p:nvGrpSpPr>
      <p:grpSpPr>
        <a:xfrm>
          <a:off x="0" y="0"/>
          <a:ext cx="0" cy="0"/>
          <a:chOff x="0" y="0"/>
          <a:chExt cx="0" cy="0"/>
        </a:xfrm>
      </p:grpSpPr>
      <p:sp>
        <p:nvSpPr>
          <p:cNvPr id="1174" name="Google Shape;1174;p25"/>
          <p:cNvSpPr/>
          <p:nvPr/>
        </p:nvSpPr>
        <p:spPr>
          <a:xfrm>
            <a:off x="0" y="-1756825"/>
            <a:ext cx="10058400" cy="7923446"/>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1175" name="Google Shape;1175;p25"/>
          <p:cNvSpPr/>
          <p:nvPr/>
        </p:nvSpPr>
        <p:spPr>
          <a:xfrm rot="-5400000">
            <a:off x="4450224" y="1626208"/>
            <a:ext cx="4114800" cy="1891084"/>
          </a:xfrm>
          <a:custGeom>
            <a:rect b="b" l="l" r="r" t="t"/>
            <a:pathLst>
              <a:path extrusionOk="0" h="3782168" w="8229600">
                <a:moveTo>
                  <a:pt x="8229600" y="3782168"/>
                </a:moveTo>
                <a:lnTo>
                  <a:pt x="0" y="3782168"/>
                </a:lnTo>
                <a:lnTo>
                  <a:pt x="0" y="0"/>
                </a:lnTo>
                <a:lnTo>
                  <a:pt x="8229600" y="0"/>
                </a:lnTo>
                <a:lnTo>
                  <a:pt x="8229600" y="3782168"/>
                </a:lnTo>
                <a:close/>
              </a:path>
            </a:pathLst>
          </a:custGeom>
          <a:blipFill rotWithShape="1">
            <a:blip r:embed="rId4">
              <a:alphaModFix/>
            </a:blip>
            <a:stretch>
              <a:fillRect b="-17007" l="0" r="0" t="-13145"/>
            </a:stretch>
          </a:blipFill>
          <a:ln>
            <a:noFill/>
          </a:ln>
        </p:spPr>
      </p:sp>
      <p:sp>
        <p:nvSpPr>
          <p:cNvPr id="1176" name="Google Shape;1176;p25"/>
          <p:cNvSpPr/>
          <p:nvPr/>
        </p:nvSpPr>
        <p:spPr>
          <a:xfrm>
            <a:off x="308340" y="51435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1177" name="Google Shape;1177;p25"/>
          <p:cNvSpPr/>
          <p:nvPr/>
        </p:nvSpPr>
        <p:spPr>
          <a:xfrm>
            <a:off x="308340" y="257175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1178" name="Google Shape;1178;p25"/>
          <p:cNvSpPr/>
          <p:nvPr/>
        </p:nvSpPr>
        <p:spPr>
          <a:xfrm>
            <a:off x="693268" y="872438"/>
            <a:ext cx="1287543" cy="1115127"/>
          </a:xfrm>
          <a:custGeom>
            <a:rect b="b" l="l" r="r" t="t"/>
            <a:pathLst>
              <a:path extrusionOk="0" h="2230253" w="2575087">
                <a:moveTo>
                  <a:pt x="0" y="0"/>
                </a:moveTo>
                <a:lnTo>
                  <a:pt x="2575087" y="0"/>
                </a:lnTo>
                <a:lnTo>
                  <a:pt x="2575087" y="2230253"/>
                </a:lnTo>
                <a:lnTo>
                  <a:pt x="0" y="2230253"/>
                </a:lnTo>
                <a:lnTo>
                  <a:pt x="0" y="0"/>
                </a:lnTo>
                <a:close/>
              </a:path>
            </a:pathLst>
          </a:custGeom>
          <a:blipFill rotWithShape="1">
            <a:blip r:embed="rId6">
              <a:alphaModFix/>
            </a:blip>
            <a:stretch>
              <a:fillRect b="0" l="0" r="0" t="0"/>
            </a:stretch>
          </a:blipFill>
          <a:ln>
            <a:noFill/>
          </a:ln>
        </p:spPr>
      </p:sp>
      <p:sp>
        <p:nvSpPr>
          <p:cNvPr id="1179" name="Google Shape;1179;p25"/>
          <p:cNvSpPr/>
          <p:nvPr/>
        </p:nvSpPr>
        <p:spPr>
          <a:xfrm>
            <a:off x="712816" y="3006808"/>
            <a:ext cx="1248447" cy="1187284"/>
          </a:xfrm>
          <a:custGeom>
            <a:rect b="b" l="l" r="r" t="t"/>
            <a:pathLst>
              <a:path extrusionOk="0" h="2374567" w="2496893">
                <a:moveTo>
                  <a:pt x="0" y="0"/>
                </a:moveTo>
                <a:lnTo>
                  <a:pt x="2496894" y="0"/>
                </a:lnTo>
                <a:lnTo>
                  <a:pt x="2496894" y="2374568"/>
                </a:lnTo>
                <a:lnTo>
                  <a:pt x="0" y="2374568"/>
                </a:lnTo>
                <a:lnTo>
                  <a:pt x="0" y="0"/>
                </a:lnTo>
                <a:close/>
              </a:path>
            </a:pathLst>
          </a:custGeom>
          <a:blipFill rotWithShape="1">
            <a:blip r:embed="rId7">
              <a:alphaModFix/>
            </a:blip>
            <a:stretch>
              <a:fillRect b="0" l="0" r="0" t="0"/>
            </a:stretch>
          </a:blipFill>
          <a:ln>
            <a:noFill/>
          </a:ln>
        </p:spPr>
      </p:sp>
      <p:sp>
        <p:nvSpPr>
          <p:cNvPr id="1180" name="Google Shape;1180;p25"/>
          <p:cNvSpPr/>
          <p:nvPr/>
        </p:nvSpPr>
        <p:spPr>
          <a:xfrm rot="5400000">
            <a:off x="5626708" y="1626208"/>
            <a:ext cx="4114800" cy="1891084"/>
          </a:xfrm>
          <a:custGeom>
            <a:rect b="b" l="l" r="r" t="t"/>
            <a:pathLst>
              <a:path extrusionOk="0" h="3782168" w="8229600">
                <a:moveTo>
                  <a:pt x="0" y="0"/>
                </a:moveTo>
                <a:lnTo>
                  <a:pt x="8229600" y="0"/>
                </a:lnTo>
                <a:lnTo>
                  <a:pt x="8229600" y="3782168"/>
                </a:lnTo>
                <a:lnTo>
                  <a:pt x="0" y="3782168"/>
                </a:lnTo>
                <a:lnTo>
                  <a:pt x="0" y="0"/>
                </a:lnTo>
                <a:close/>
              </a:path>
            </a:pathLst>
          </a:custGeom>
          <a:blipFill rotWithShape="1">
            <a:blip r:embed="rId4">
              <a:alphaModFix/>
            </a:blip>
            <a:stretch>
              <a:fillRect b="-30157" l="0" r="0" t="0"/>
            </a:stretch>
          </a:blipFill>
          <a:ln>
            <a:noFill/>
          </a:ln>
        </p:spPr>
      </p:sp>
      <p:sp>
        <p:nvSpPr>
          <p:cNvPr id="1181" name="Google Shape;1181;p25"/>
          <p:cNvSpPr/>
          <p:nvPr/>
        </p:nvSpPr>
        <p:spPr>
          <a:xfrm rot="-5400000">
            <a:off x="1559904" y="1626208"/>
            <a:ext cx="4114800" cy="1891084"/>
          </a:xfrm>
          <a:custGeom>
            <a:rect b="b" l="l" r="r" t="t"/>
            <a:pathLst>
              <a:path extrusionOk="0" h="3782168" w="8229600">
                <a:moveTo>
                  <a:pt x="8229600" y="3782168"/>
                </a:moveTo>
                <a:lnTo>
                  <a:pt x="0" y="3782168"/>
                </a:lnTo>
                <a:lnTo>
                  <a:pt x="0" y="0"/>
                </a:lnTo>
                <a:lnTo>
                  <a:pt x="8229600" y="0"/>
                </a:lnTo>
                <a:lnTo>
                  <a:pt x="8229600" y="3782168"/>
                </a:lnTo>
                <a:close/>
              </a:path>
            </a:pathLst>
          </a:custGeom>
          <a:blipFill rotWithShape="1">
            <a:blip r:embed="rId4">
              <a:alphaModFix/>
            </a:blip>
            <a:stretch>
              <a:fillRect b="-30157" l="0" r="0" t="0"/>
            </a:stretch>
          </a:blipFill>
          <a:ln>
            <a:noFill/>
          </a:ln>
        </p:spPr>
      </p:sp>
      <p:sp>
        <p:nvSpPr>
          <p:cNvPr id="1182" name="Google Shape;1182;p25"/>
          <p:cNvSpPr/>
          <p:nvPr/>
        </p:nvSpPr>
        <p:spPr>
          <a:xfrm rot="-5400000">
            <a:off x="3106071" y="1626208"/>
            <a:ext cx="4114800" cy="1891084"/>
          </a:xfrm>
          <a:custGeom>
            <a:rect b="b" l="l" r="r" t="t"/>
            <a:pathLst>
              <a:path extrusionOk="0" h="3782168" w="8229600">
                <a:moveTo>
                  <a:pt x="8229600" y="3782168"/>
                </a:moveTo>
                <a:lnTo>
                  <a:pt x="0" y="3782168"/>
                </a:lnTo>
                <a:lnTo>
                  <a:pt x="0" y="0"/>
                </a:lnTo>
                <a:lnTo>
                  <a:pt x="8229600" y="0"/>
                </a:lnTo>
                <a:lnTo>
                  <a:pt x="8229600" y="3782168"/>
                </a:lnTo>
                <a:close/>
              </a:path>
            </a:pathLst>
          </a:custGeom>
          <a:blipFill rotWithShape="1">
            <a:blip r:embed="rId4">
              <a:alphaModFix/>
            </a:blip>
            <a:stretch>
              <a:fillRect b="-17007" l="0" r="0" t="-13145"/>
            </a:stretch>
          </a:blipFill>
          <a:ln>
            <a:noFill/>
          </a:ln>
        </p:spPr>
      </p:sp>
      <p:sp>
        <p:nvSpPr>
          <p:cNvPr id="1183" name="Google Shape;1183;p25"/>
          <p:cNvSpPr txBox="1"/>
          <p:nvPr/>
        </p:nvSpPr>
        <p:spPr>
          <a:xfrm>
            <a:off x="3763007" y="2198130"/>
            <a:ext cx="3775500" cy="1870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Mathspace. “2.03 Divide fractions | Grade 6 Math | Common Core 6 - 2023 Edition.” Accessed 24 July 2023, https://mathspace.co/textbooks/syllabuses/Syllabus-1155/topics/Topic-21887/subtopics/Subtopic-279725/?searchString=&amp;activeTab=theory</a:t>
            </a:r>
            <a:endParaRPr sz="700"/>
          </a:p>
          <a:p>
            <a:pPr indent="0" lvl="1" marL="0" marR="0" rtl="0" algn="ctr">
              <a:lnSpc>
                <a:spcPct val="150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1" marL="0" marR="0" rtl="0" algn="ctr">
              <a:lnSpc>
                <a:spcPct val="15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Mathspace. “2.05 Problem solving with fractions | Grade 6 Math | Common Core 6 - 2023 Edition.” Accessed 24 July 2023, https://mathspace.co/textbooks/syllabuses/Syllabus-1155/topics/Topic-21887/subtopics/Subtopic-279727/?searchString=&amp;activeTab=theory</a:t>
            </a:r>
            <a:endParaRPr sz="700"/>
          </a:p>
        </p:txBody>
      </p:sp>
      <p:sp>
        <p:nvSpPr>
          <p:cNvPr id="1184" name="Google Shape;1184;p25"/>
          <p:cNvSpPr txBox="1"/>
          <p:nvPr/>
        </p:nvSpPr>
        <p:spPr>
          <a:xfrm>
            <a:off x="2671763" y="1027571"/>
            <a:ext cx="5958000" cy="8157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 sz="5300" u="none" cap="none" strike="noStrike">
                <a:solidFill>
                  <a:schemeClr val="accent2"/>
                </a:solidFill>
                <a:latin typeface="Bree Serif"/>
                <a:ea typeface="Bree Serif"/>
                <a:cs typeface="Bree Serif"/>
                <a:sym typeface="Bree Serif"/>
              </a:rPr>
              <a:t>References</a:t>
            </a:r>
            <a:endParaRPr sz="70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188" name="Shape 1188"/>
        <p:cNvGrpSpPr/>
        <p:nvPr/>
      </p:nvGrpSpPr>
      <p:grpSpPr>
        <a:xfrm>
          <a:off x="0" y="0"/>
          <a:ext cx="0" cy="0"/>
          <a:chOff x="0" y="0"/>
          <a:chExt cx="0" cy="0"/>
        </a:xfrm>
      </p:grpSpPr>
      <p:sp>
        <p:nvSpPr>
          <p:cNvPr id="1189" name="Google Shape;1189;p26"/>
          <p:cNvSpPr/>
          <p:nvPr/>
        </p:nvSpPr>
        <p:spPr>
          <a:xfrm>
            <a:off x="0" y="-1534575"/>
            <a:ext cx="10149840" cy="770832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grpSp>
        <p:nvGrpSpPr>
          <p:cNvPr id="1190" name="Google Shape;1190;p26"/>
          <p:cNvGrpSpPr/>
          <p:nvPr/>
        </p:nvGrpSpPr>
        <p:grpSpPr>
          <a:xfrm>
            <a:off x="2884377" y="256530"/>
            <a:ext cx="5979873" cy="4630441"/>
            <a:chOff x="0" y="0"/>
            <a:chExt cx="15946329" cy="12347841"/>
          </a:xfrm>
        </p:grpSpPr>
        <p:sp>
          <p:nvSpPr>
            <p:cNvPr id="1191" name="Google Shape;1191;p26"/>
            <p:cNvSpPr/>
            <p:nvPr/>
          </p:nvSpPr>
          <p:spPr>
            <a:xfrm rot="5400000">
              <a:off x="6934992" y="3336504"/>
              <a:ext cx="12347841" cy="5674833"/>
            </a:xfrm>
            <a:custGeom>
              <a:rect b="b" l="l" r="r" t="t"/>
              <a:pathLst>
                <a:path extrusionOk="0" h="5674833" w="12347841">
                  <a:moveTo>
                    <a:pt x="0" y="0"/>
                  </a:moveTo>
                  <a:lnTo>
                    <a:pt x="12347841" y="0"/>
                  </a:lnTo>
                  <a:lnTo>
                    <a:pt x="12347841" y="5674833"/>
                  </a:lnTo>
                  <a:lnTo>
                    <a:pt x="0" y="5674833"/>
                  </a:lnTo>
                  <a:lnTo>
                    <a:pt x="0" y="0"/>
                  </a:lnTo>
                  <a:close/>
                </a:path>
              </a:pathLst>
            </a:custGeom>
            <a:blipFill rotWithShape="1">
              <a:blip r:embed="rId4">
                <a:alphaModFix/>
              </a:blip>
              <a:stretch>
                <a:fillRect b="-30157" l="0" r="0" t="0"/>
              </a:stretch>
            </a:blipFill>
            <a:ln>
              <a:noFill/>
            </a:ln>
          </p:spPr>
        </p:sp>
        <p:sp>
          <p:nvSpPr>
            <p:cNvPr id="1192" name="Google Shape;1192;p26"/>
            <p:cNvSpPr/>
            <p:nvPr/>
          </p:nvSpPr>
          <p:spPr>
            <a:xfrm rot="5400000">
              <a:off x="1648680" y="3336504"/>
              <a:ext cx="12347841" cy="5674833"/>
            </a:xfrm>
            <a:custGeom>
              <a:rect b="b" l="l" r="r" t="t"/>
              <a:pathLst>
                <a:path extrusionOk="0" h="5674833" w="12347841">
                  <a:moveTo>
                    <a:pt x="0" y="0"/>
                  </a:moveTo>
                  <a:lnTo>
                    <a:pt x="12347841" y="0"/>
                  </a:lnTo>
                  <a:lnTo>
                    <a:pt x="12347841" y="5674833"/>
                  </a:lnTo>
                  <a:lnTo>
                    <a:pt x="0" y="5674833"/>
                  </a:lnTo>
                  <a:lnTo>
                    <a:pt x="0" y="0"/>
                  </a:lnTo>
                  <a:close/>
                </a:path>
              </a:pathLst>
            </a:custGeom>
            <a:blipFill rotWithShape="1">
              <a:blip r:embed="rId4">
                <a:alphaModFix/>
              </a:blip>
              <a:stretch>
                <a:fillRect b="-15631" l="0" r="0" t="-14524"/>
              </a:stretch>
            </a:blipFill>
            <a:ln>
              <a:noFill/>
            </a:ln>
          </p:spPr>
        </p:sp>
        <p:sp>
          <p:nvSpPr>
            <p:cNvPr id="1193" name="Google Shape;1193;p26"/>
            <p:cNvSpPr/>
            <p:nvPr/>
          </p:nvSpPr>
          <p:spPr>
            <a:xfrm rot="-5400000">
              <a:off x="-3336504" y="3336504"/>
              <a:ext cx="12347841" cy="5674833"/>
            </a:xfrm>
            <a:custGeom>
              <a:rect b="b" l="l" r="r" t="t"/>
              <a:pathLst>
                <a:path extrusionOk="0" h="5674833" w="12347841">
                  <a:moveTo>
                    <a:pt x="12347841" y="5674833"/>
                  </a:moveTo>
                  <a:lnTo>
                    <a:pt x="0" y="5674833"/>
                  </a:lnTo>
                  <a:lnTo>
                    <a:pt x="0" y="0"/>
                  </a:lnTo>
                  <a:lnTo>
                    <a:pt x="12347841" y="0"/>
                  </a:lnTo>
                  <a:lnTo>
                    <a:pt x="12347841" y="5674833"/>
                  </a:lnTo>
                  <a:close/>
                </a:path>
              </a:pathLst>
            </a:custGeom>
            <a:blipFill rotWithShape="1">
              <a:blip r:embed="rId4">
                <a:alphaModFix/>
              </a:blip>
              <a:stretch>
                <a:fillRect b="-30157" l="0" r="0" t="0"/>
              </a:stretch>
            </a:blipFill>
            <a:ln>
              <a:noFill/>
            </a:ln>
          </p:spPr>
        </p:sp>
      </p:grpSp>
      <p:grpSp>
        <p:nvGrpSpPr>
          <p:cNvPr id="1194" name="Google Shape;1194;p26"/>
          <p:cNvGrpSpPr/>
          <p:nvPr/>
        </p:nvGrpSpPr>
        <p:grpSpPr>
          <a:xfrm>
            <a:off x="279750" y="256530"/>
            <a:ext cx="2395685" cy="4630441"/>
            <a:chOff x="0" y="0"/>
            <a:chExt cx="6388492" cy="12347841"/>
          </a:xfrm>
        </p:grpSpPr>
        <p:sp>
          <p:nvSpPr>
            <p:cNvPr id="1195" name="Google Shape;1195;p26"/>
            <p:cNvSpPr/>
            <p:nvPr/>
          </p:nvSpPr>
          <p:spPr>
            <a:xfrm rot="5400000">
              <a:off x="-1622571" y="1622571"/>
              <a:ext cx="9633634" cy="6388492"/>
            </a:xfrm>
            <a:custGeom>
              <a:rect b="b" l="l" r="r" t="t"/>
              <a:pathLst>
                <a:path extrusionOk="0" h="6388492" w="9633634">
                  <a:moveTo>
                    <a:pt x="0" y="0"/>
                  </a:moveTo>
                  <a:lnTo>
                    <a:pt x="9633634" y="0"/>
                  </a:lnTo>
                  <a:lnTo>
                    <a:pt x="9633634" y="6388492"/>
                  </a:lnTo>
                  <a:lnTo>
                    <a:pt x="0" y="6388492"/>
                  </a:lnTo>
                  <a:lnTo>
                    <a:pt x="0" y="0"/>
                  </a:lnTo>
                  <a:close/>
                </a:path>
              </a:pathLst>
            </a:custGeom>
            <a:blipFill rotWithShape="1">
              <a:blip r:embed="rId5">
                <a:alphaModFix/>
              </a:blip>
              <a:stretch>
                <a:fillRect b="0" l="0" r="-10858" t="0"/>
              </a:stretch>
            </a:blipFill>
            <a:ln>
              <a:noFill/>
            </a:ln>
          </p:spPr>
        </p:sp>
        <p:sp>
          <p:nvSpPr>
            <p:cNvPr id="1196" name="Google Shape;1196;p26"/>
            <p:cNvSpPr/>
            <p:nvPr/>
          </p:nvSpPr>
          <p:spPr>
            <a:xfrm rot="-5400000">
              <a:off x="-1622571" y="4336778"/>
              <a:ext cx="9633634" cy="6388492"/>
            </a:xfrm>
            <a:custGeom>
              <a:rect b="b" l="l" r="r" t="t"/>
              <a:pathLst>
                <a:path extrusionOk="0" h="6388492" w="9633634">
                  <a:moveTo>
                    <a:pt x="9633634" y="6388492"/>
                  </a:moveTo>
                  <a:lnTo>
                    <a:pt x="0" y="6388492"/>
                  </a:lnTo>
                  <a:lnTo>
                    <a:pt x="0" y="0"/>
                  </a:lnTo>
                  <a:lnTo>
                    <a:pt x="9633634" y="0"/>
                  </a:lnTo>
                  <a:lnTo>
                    <a:pt x="9633634" y="6388492"/>
                  </a:lnTo>
                  <a:close/>
                </a:path>
              </a:pathLst>
            </a:custGeom>
            <a:blipFill rotWithShape="1">
              <a:blip r:embed="rId5">
                <a:alphaModFix/>
              </a:blip>
              <a:stretch>
                <a:fillRect b="0" l="0" r="-10858" t="0"/>
              </a:stretch>
            </a:blipFill>
            <a:ln>
              <a:noFill/>
            </a:ln>
          </p:spPr>
        </p:sp>
      </p:grpSp>
      <p:sp>
        <p:nvSpPr>
          <p:cNvPr id="1197" name="Google Shape;1197;p26"/>
          <p:cNvSpPr txBox="1"/>
          <p:nvPr/>
        </p:nvSpPr>
        <p:spPr>
          <a:xfrm>
            <a:off x="488544" y="519113"/>
            <a:ext cx="1977000" cy="104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400" u="none" cap="none" strike="noStrike">
                <a:solidFill>
                  <a:srgbClr val="778FED"/>
                </a:solidFill>
                <a:latin typeface="Bree Serif"/>
                <a:ea typeface="Bree Serif"/>
                <a:cs typeface="Bree Serif"/>
                <a:sym typeface="Bree Serif"/>
              </a:rPr>
              <a:t>Resource </a:t>
            </a:r>
            <a:endParaRPr sz="700"/>
          </a:p>
          <a:p>
            <a:pPr indent="0" lvl="0" marL="0" marR="0" rtl="0" algn="ctr">
              <a:lnSpc>
                <a:spcPct val="100000"/>
              </a:lnSpc>
              <a:spcBef>
                <a:spcPts val="0"/>
              </a:spcBef>
              <a:spcAft>
                <a:spcPts val="0"/>
              </a:spcAft>
              <a:buNone/>
            </a:pPr>
            <a:r>
              <a:rPr b="0" i="0" lang="en" sz="3400" u="none" cap="none" strike="noStrike">
                <a:solidFill>
                  <a:srgbClr val="778FED"/>
                </a:solidFill>
                <a:latin typeface="Bree Serif"/>
                <a:ea typeface="Bree Serif"/>
                <a:cs typeface="Bree Serif"/>
                <a:sym typeface="Bree Serif"/>
              </a:rPr>
              <a:t>Page</a:t>
            </a:r>
            <a:endParaRPr sz="700"/>
          </a:p>
        </p:txBody>
      </p:sp>
      <p:sp>
        <p:nvSpPr>
          <p:cNvPr id="1198" name="Google Shape;1198;p26"/>
          <p:cNvSpPr txBox="1"/>
          <p:nvPr/>
        </p:nvSpPr>
        <p:spPr>
          <a:xfrm>
            <a:off x="438526" y="1805765"/>
            <a:ext cx="20772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Use these design resources in your</a:t>
            </a:r>
            <a:endParaRPr sz="700"/>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Canva Presentation.</a:t>
            </a:r>
            <a:endParaRPr sz="700"/>
          </a:p>
        </p:txBody>
      </p:sp>
      <p:sp>
        <p:nvSpPr>
          <p:cNvPr id="1199" name="Google Shape;1199;p26"/>
          <p:cNvSpPr txBox="1"/>
          <p:nvPr/>
        </p:nvSpPr>
        <p:spPr>
          <a:xfrm>
            <a:off x="577890" y="2405666"/>
            <a:ext cx="17985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This presentation template uses the following free fonts:</a:t>
            </a:r>
            <a:endParaRPr sz="700"/>
          </a:p>
        </p:txBody>
      </p:sp>
      <p:sp>
        <p:nvSpPr>
          <p:cNvPr id="1200" name="Google Shape;1200;p26"/>
          <p:cNvSpPr txBox="1"/>
          <p:nvPr/>
        </p:nvSpPr>
        <p:spPr>
          <a:xfrm>
            <a:off x="488544" y="3005566"/>
            <a:ext cx="1977000" cy="415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Titles: B</a:t>
            </a:r>
            <a:r>
              <a:rPr lang="en" sz="900">
                <a:solidFill>
                  <a:srgbClr val="FFFFFF"/>
                </a:solidFill>
                <a:latin typeface="Montserrat"/>
                <a:ea typeface="Montserrat"/>
                <a:cs typeface="Montserrat"/>
                <a:sym typeface="Montserrat"/>
              </a:rPr>
              <a:t>ree Serif</a:t>
            </a:r>
            <a:endParaRPr sz="700"/>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Headers: </a:t>
            </a:r>
            <a:r>
              <a:rPr lang="en" sz="900">
                <a:solidFill>
                  <a:srgbClr val="FFFFFF"/>
                </a:solidFill>
                <a:latin typeface="Montserrat"/>
                <a:ea typeface="Montserrat"/>
                <a:cs typeface="Montserrat"/>
                <a:sym typeface="Montserrat"/>
              </a:rPr>
              <a:t>Architects Daughter</a:t>
            </a:r>
            <a:endParaRPr sz="700"/>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Body Copy: </a:t>
            </a:r>
            <a:r>
              <a:rPr lang="en" sz="900">
                <a:solidFill>
                  <a:srgbClr val="FFFFFF"/>
                </a:solidFill>
                <a:latin typeface="Montserrat"/>
                <a:ea typeface="Montserrat"/>
                <a:cs typeface="Montserrat"/>
                <a:sym typeface="Montserrat"/>
              </a:rPr>
              <a:t>Montserrat</a:t>
            </a:r>
            <a:endParaRPr sz="700"/>
          </a:p>
        </p:txBody>
      </p:sp>
      <p:sp>
        <p:nvSpPr>
          <p:cNvPr id="1201" name="Google Shape;1201;p26"/>
          <p:cNvSpPr txBox="1"/>
          <p:nvPr/>
        </p:nvSpPr>
        <p:spPr>
          <a:xfrm>
            <a:off x="488544" y="3776917"/>
            <a:ext cx="1977000" cy="692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You can find these fonts online too. Happy designing! </a:t>
            </a:r>
            <a:endParaRPr sz="700"/>
          </a:p>
          <a:p>
            <a:pPr indent="0" lvl="1" marL="0" marR="0" rtl="0" algn="ctr">
              <a:lnSpc>
                <a:spcPct val="100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Don't forget to delete this page</a:t>
            </a:r>
            <a:endParaRPr sz="700"/>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before presenting. </a:t>
            </a:r>
            <a:endParaRPr sz="700"/>
          </a:p>
        </p:txBody>
      </p:sp>
      <p:sp>
        <p:nvSpPr>
          <p:cNvPr id="1202" name="Google Shape;1202;p26"/>
          <p:cNvSpPr/>
          <p:nvPr/>
        </p:nvSpPr>
        <p:spPr>
          <a:xfrm>
            <a:off x="3155203" y="515048"/>
            <a:ext cx="493713" cy="424594"/>
          </a:xfrm>
          <a:custGeom>
            <a:rect b="b" l="l" r="r" t="t"/>
            <a:pathLst>
              <a:path extrusionOk="0" h="849187" w="987426">
                <a:moveTo>
                  <a:pt x="0" y="0"/>
                </a:moveTo>
                <a:lnTo>
                  <a:pt x="987427" y="0"/>
                </a:lnTo>
                <a:lnTo>
                  <a:pt x="987427" y="849187"/>
                </a:lnTo>
                <a:lnTo>
                  <a:pt x="0" y="849187"/>
                </a:lnTo>
                <a:lnTo>
                  <a:pt x="0" y="0"/>
                </a:lnTo>
                <a:close/>
              </a:path>
            </a:pathLst>
          </a:custGeom>
          <a:blipFill rotWithShape="1">
            <a:blip r:embed="rId6">
              <a:alphaModFix/>
            </a:blip>
            <a:stretch>
              <a:fillRect b="0" l="0" r="0" t="0"/>
            </a:stretch>
          </a:blipFill>
          <a:ln>
            <a:noFill/>
          </a:ln>
        </p:spPr>
      </p:sp>
      <p:sp>
        <p:nvSpPr>
          <p:cNvPr id="1203" name="Google Shape;1203;p26"/>
          <p:cNvSpPr/>
          <p:nvPr/>
        </p:nvSpPr>
        <p:spPr>
          <a:xfrm>
            <a:off x="8193698" y="515049"/>
            <a:ext cx="350902" cy="484915"/>
          </a:xfrm>
          <a:custGeom>
            <a:rect b="b" l="l" r="r" t="t"/>
            <a:pathLst>
              <a:path extrusionOk="0" h="969830" w="701804">
                <a:moveTo>
                  <a:pt x="0" y="0"/>
                </a:moveTo>
                <a:lnTo>
                  <a:pt x="701804" y="0"/>
                </a:lnTo>
                <a:lnTo>
                  <a:pt x="701804" y="969830"/>
                </a:lnTo>
                <a:lnTo>
                  <a:pt x="0" y="969830"/>
                </a:lnTo>
                <a:lnTo>
                  <a:pt x="0" y="0"/>
                </a:lnTo>
                <a:close/>
              </a:path>
            </a:pathLst>
          </a:custGeom>
          <a:blipFill rotWithShape="1">
            <a:blip r:embed="rId7">
              <a:alphaModFix/>
            </a:blip>
            <a:stretch>
              <a:fillRect b="0" l="0" r="0" t="0"/>
            </a:stretch>
          </a:blipFill>
          <a:ln>
            <a:noFill/>
          </a:ln>
        </p:spPr>
      </p:sp>
      <p:sp>
        <p:nvSpPr>
          <p:cNvPr id="1204" name="Google Shape;1204;p26"/>
          <p:cNvSpPr/>
          <p:nvPr/>
        </p:nvSpPr>
        <p:spPr>
          <a:xfrm>
            <a:off x="7627028" y="540880"/>
            <a:ext cx="289098" cy="433252"/>
          </a:xfrm>
          <a:custGeom>
            <a:rect b="b" l="l" r="r" t="t"/>
            <a:pathLst>
              <a:path extrusionOk="0" h="866504" w="578195">
                <a:moveTo>
                  <a:pt x="0" y="0"/>
                </a:moveTo>
                <a:lnTo>
                  <a:pt x="578195" y="0"/>
                </a:lnTo>
                <a:lnTo>
                  <a:pt x="578195" y="866504"/>
                </a:lnTo>
                <a:lnTo>
                  <a:pt x="0" y="866504"/>
                </a:lnTo>
                <a:lnTo>
                  <a:pt x="0" y="0"/>
                </a:lnTo>
                <a:close/>
              </a:path>
            </a:pathLst>
          </a:custGeom>
          <a:blipFill rotWithShape="1">
            <a:blip r:embed="rId8">
              <a:alphaModFix/>
            </a:blip>
            <a:stretch>
              <a:fillRect b="0" l="0" r="0" t="0"/>
            </a:stretch>
          </a:blipFill>
          <a:ln>
            <a:noFill/>
          </a:ln>
        </p:spPr>
      </p:sp>
      <p:sp>
        <p:nvSpPr>
          <p:cNvPr id="1205" name="Google Shape;1205;p26"/>
          <p:cNvSpPr/>
          <p:nvPr/>
        </p:nvSpPr>
        <p:spPr>
          <a:xfrm>
            <a:off x="6872563" y="540880"/>
            <a:ext cx="479454" cy="433252"/>
          </a:xfrm>
          <a:custGeom>
            <a:rect b="b" l="l" r="r" t="t"/>
            <a:pathLst>
              <a:path extrusionOk="0" h="866504" w="958908">
                <a:moveTo>
                  <a:pt x="0" y="0"/>
                </a:moveTo>
                <a:lnTo>
                  <a:pt x="958908" y="0"/>
                </a:lnTo>
                <a:lnTo>
                  <a:pt x="958908" y="866504"/>
                </a:lnTo>
                <a:lnTo>
                  <a:pt x="0" y="866504"/>
                </a:lnTo>
                <a:lnTo>
                  <a:pt x="0" y="0"/>
                </a:lnTo>
                <a:close/>
              </a:path>
            </a:pathLst>
          </a:custGeom>
          <a:blipFill rotWithShape="1">
            <a:blip r:embed="rId9">
              <a:alphaModFix/>
            </a:blip>
            <a:stretch>
              <a:fillRect b="0" l="0" r="0" t="0"/>
            </a:stretch>
          </a:blipFill>
          <a:ln>
            <a:noFill/>
          </a:ln>
        </p:spPr>
      </p:sp>
      <p:sp>
        <p:nvSpPr>
          <p:cNvPr id="1206" name="Google Shape;1206;p26"/>
          <p:cNvSpPr/>
          <p:nvPr/>
        </p:nvSpPr>
        <p:spPr>
          <a:xfrm>
            <a:off x="6164301" y="540880"/>
            <a:ext cx="433252" cy="433252"/>
          </a:xfrm>
          <a:custGeom>
            <a:rect b="b" l="l" r="r" t="t"/>
            <a:pathLst>
              <a:path extrusionOk="0" h="866504" w="866504">
                <a:moveTo>
                  <a:pt x="0" y="0"/>
                </a:moveTo>
                <a:lnTo>
                  <a:pt x="866504" y="0"/>
                </a:lnTo>
                <a:lnTo>
                  <a:pt x="866504" y="866504"/>
                </a:lnTo>
                <a:lnTo>
                  <a:pt x="0" y="866504"/>
                </a:lnTo>
                <a:lnTo>
                  <a:pt x="0" y="0"/>
                </a:lnTo>
                <a:close/>
              </a:path>
            </a:pathLst>
          </a:custGeom>
          <a:blipFill rotWithShape="1">
            <a:blip r:embed="rId10">
              <a:alphaModFix/>
            </a:blip>
            <a:stretch>
              <a:fillRect b="0" l="0" r="0" t="0"/>
            </a:stretch>
          </a:blipFill>
          <a:ln>
            <a:noFill/>
          </a:ln>
        </p:spPr>
      </p:sp>
      <p:sp>
        <p:nvSpPr>
          <p:cNvPr id="1207" name="Google Shape;1207;p26"/>
          <p:cNvSpPr/>
          <p:nvPr/>
        </p:nvSpPr>
        <p:spPr>
          <a:xfrm>
            <a:off x="5296540" y="545209"/>
            <a:ext cx="592750" cy="364272"/>
          </a:xfrm>
          <a:custGeom>
            <a:rect b="b" l="l" r="r" t="t"/>
            <a:pathLst>
              <a:path extrusionOk="0" h="728543" w="1185499">
                <a:moveTo>
                  <a:pt x="0" y="0"/>
                </a:moveTo>
                <a:lnTo>
                  <a:pt x="1185500" y="0"/>
                </a:lnTo>
                <a:lnTo>
                  <a:pt x="1185500" y="728543"/>
                </a:lnTo>
                <a:lnTo>
                  <a:pt x="0" y="728543"/>
                </a:lnTo>
                <a:lnTo>
                  <a:pt x="0" y="0"/>
                </a:lnTo>
                <a:close/>
              </a:path>
            </a:pathLst>
          </a:custGeom>
          <a:blipFill rotWithShape="1">
            <a:blip r:embed="rId11">
              <a:alphaModFix/>
            </a:blip>
            <a:stretch>
              <a:fillRect b="0" l="0" r="0" t="0"/>
            </a:stretch>
          </a:blipFill>
          <a:ln>
            <a:noFill/>
          </a:ln>
        </p:spPr>
      </p:sp>
      <p:sp>
        <p:nvSpPr>
          <p:cNvPr id="1208" name="Google Shape;1208;p26"/>
          <p:cNvSpPr/>
          <p:nvPr/>
        </p:nvSpPr>
        <p:spPr>
          <a:xfrm>
            <a:off x="3923927" y="515049"/>
            <a:ext cx="484915" cy="484915"/>
          </a:xfrm>
          <a:custGeom>
            <a:rect b="b" l="l" r="r" t="t"/>
            <a:pathLst>
              <a:path extrusionOk="0" h="969830" w="969830">
                <a:moveTo>
                  <a:pt x="0" y="0"/>
                </a:moveTo>
                <a:lnTo>
                  <a:pt x="969829" y="0"/>
                </a:lnTo>
                <a:lnTo>
                  <a:pt x="969829" y="969830"/>
                </a:lnTo>
                <a:lnTo>
                  <a:pt x="0" y="969830"/>
                </a:lnTo>
                <a:lnTo>
                  <a:pt x="0" y="0"/>
                </a:lnTo>
                <a:close/>
              </a:path>
            </a:pathLst>
          </a:custGeom>
          <a:blipFill rotWithShape="1">
            <a:blip r:embed="rId12">
              <a:alphaModFix/>
            </a:blip>
            <a:stretch>
              <a:fillRect b="0" l="0" r="0" t="0"/>
            </a:stretch>
          </a:blipFill>
          <a:ln>
            <a:noFill/>
          </a:ln>
        </p:spPr>
      </p:sp>
      <p:sp>
        <p:nvSpPr>
          <p:cNvPr id="1209" name="Google Shape;1209;p26"/>
          <p:cNvSpPr/>
          <p:nvPr/>
        </p:nvSpPr>
        <p:spPr>
          <a:xfrm>
            <a:off x="4683853" y="515049"/>
            <a:ext cx="337677" cy="484915"/>
          </a:xfrm>
          <a:custGeom>
            <a:rect b="b" l="l" r="r" t="t"/>
            <a:pathLst>
              <a:path extrusionOk="0" h="969830" w="675354">
                <a:moveTo>
                  <a:pt x="0" y="0"/>
                </a:moveTo>
                <a:lnTo>
                  <a:pt x="675355" y="0"/>
                </a:lnTo>
                <a:lnTo>
                  <a:pt x="675355" y="969830"/>
                </a:lnTo>
                <a:lnTo>
                  <a:pt x="0" y="969830"/>
                </a:lnTo>
                <a:lnTo>
                  <a:pt x="0" y="0"/>
                </a:lnTo>
                <a:close/>
              </a:path>
            </a:pathLst>
          </a:custGeom>
          <a:blipFill rotWithShape="1">
            <a:blip r:embed="rId13">
              <a:alphaModFix/>
            </a:blip>
            <a:stretch>
              <a:fillRect b="0" l="0" r="0" t="0"/>
            </a:stretch>
          </a:blipFill>
          <a:ln>
            <a:noFill/>
          </a:ln>
        </p:spPr>
      </p:sp>
      <p:sp>
        <p:nvSpPr>
          <p:cNvPr id="1210" name="Google Shape;1210;p26"/>
          <p:cNvSpPr/>
          <p:nvPr/>
        </p:nvSpPr>
        <p:spPr>
          <a:xfrm>
            <a:off x="6621829" y="1417525"/>
            <a:ext cx="425843" cy="484915"/>
          </a:xfrm>
          <a:custGeom>
            <a:rect b="b" l="l" r="r" t="t"/>
            <a:pathLst>
              <a:path extrusionOk="0" h="969830" w="851687">
                <a:moveTo>
                  <a:pt x="0" y="0"/>
                </a:moveTo>
                <a:lnTo>
                  <a:pt x="851687" y="0"/>
                </a:lnTo>
                <a:lnTo>
                  <a:pt x="851687" y="969830"/>
                </a:lnTo>
                <a:lnTo>
                  <a:pt x="0" y="969830"/>
                </a:lnTo>
                <a:lnTo>
                  <a:pt x="0" y="0"/>
                </a:lnTo>
                <a:close/>
              </a:path>
            </a:pathLst>
          </a:custGeom>
          <a:blipFill rotWithShape="1">
            <a:blip r:embed="rId14">
              <a:alphaModFix/>
            </a:blip>
            <a:stretch>
              <a:fillRect b="0" l="0" r="0" t="0"/>
            </a:stretch>
          </a:blipFill>
          <a:ln>
            <a:noFill/>
          </a:ln>
        </p:spPr>
      </p:sp>
      <p:sp>
        <p:nvSpPr>
          <p:cNvPr id="1211" name="Google Shape;1211;p26"/>
          <p:cNvSpPr/>
          <p:nvPr/>
        </p:nvSpPr>
        <p:spPr>
          <a:xfrm>
            <a:off x="8028592" y="1505505"/>
            <a:ext cx="562226" cy="334269"/>
          </a:xfrm>
          <a:custGeom>
            <a:rect b="b" l="l" r="r" t="t"/>
            <a:pathLst>
              <a:path extrusionOk="0" h="668538" w="1124452">
                <a:moveTo>
                  <a:pt x="0" y="0"/>
                </a:moveTo>
                <a:lnTo>
                  <a:pt x="1124452" y="0"/>
                </a:lnTo>
                <a:lnTo>
                  <a:pt x="1124452" y="668537"/>
                </a:lnTo>
                <a:lnTo>
                  <a:pt x="0" y="668537"/>
                </a:lnTo>
                <a:lnTo>
                  <a:pt x="0" y="0"/>
                </a:lnTo>
                <a:close/>
              </a:path>
            </a:pathLst>
          </a:custGeom>
          <a:blipFill rotWithShape="1">
            <a:blip r:embed="rId15">
              <a:alphaModFix/>
            </a:blip>
            <a:stretch>
              <a:fillRect b="0" l="0" r="0" t="0"/>
            </a:stretch>
          </a:blipFill>
          <a:ln>
            <a:noFill/>
          </a:ln>
        </p:spPr>
      </p:sp>
      <p:sp>
        <p:nvSpPr>
          <p:cNvPr id="1212" name="Google Shape;1212;p26"/>
          <p:cNvSpPr/>
          <p:nvPr/>
        </p:nvSpPr>
        <p:spPr>
          <a:xfrm>
            <a:off x="3826176" y="1443357"/>
            <a:ext cx="433252" cy="433252"/>
          </a:xfrm>
          <a:custGeom>
            <a:rect b="b" l="l" r="r" t="t"/>
            <a:pathLst>
              <a:path extrusionOk="0" h="866504" w="866504">
                <a:moveTo>
                  <a:pt x="0" y="0"/>
                </a:moveTo>
                <a:lnTo>
                  <a:pt x="866505" y="0"/>
                </a:lnTo>
                <a:lnTo>
                  <a:pt x="866505" y="866504"/>
                </a:lnTo>
                <a:lnTo>
                  <a:pt x="0" y="866504"/>
                </a:lnTo>
                <a:lnTo>
                  <a:pt x="0" y="0"/>
                </a:lnTo>
                <a:close/>
              </a:path>
            </a:pathLst>
          </a:custGeom>
          <a:blipFill rotWithShape="1">
            <a:blip r:embed="rId16">
              <a:alphaModFix/>
            </a:blip>
            <a:stretch>
              <a:fillRect b="0" l="0" r="0" t="0"/>
            </a:stretch>
          </a:blipFill>
          <a:ln>
            <a:noFill/>
          </a:ln>
        </p:spPr>
      </p:sp>
      <p:sp>
        <p:nvSpPr>
          <p:cNvPr id="1213" name="Google Shape;1213;p26"/>
          <p:cNvSpPr/>
          <p:nvPr/>
        </p:nvSpPr>
        <p:spPr>
          <a:xfrm>
            <a:off x="3155203" y="1443357"/>
            <a:ext cx="433252" cy="433252"/>
          </a:xfrm>
          <a:custGeom>
            <a:rect b="b" l="l" r="r" t="t"/>
            <a:pathLst>
              <a:path extrusionOk="0" h="866504" w="866504">
                <a:moveTo>
                  <a:pt x="0" y="0"/>
                </a:moveTo>
                <a:lnTo>
                  <a:pt x="866505" y="0"/>
                </a:lnTo>
                <a:lnTo>
                  <a:pt x="866505" y="866504"/>
                </a:lnTo>
                <a:lnTo>
                  <a:pt x="0" y="866504"/>
                </a:lnTo>
                <a:lnTo>
                  <a:pt x="0" y="0"/>
                </a:lnTo>
                <a:close/>
              </a:path>
            </a:pathLst>
          </a:custGeom>
          <a:blipFill rotWithShape="1">
            <a:blip r:embed="rId17">
              <a:alphaModFix/>
            </a:blip>
            <a:stretch>
              <a:fillRect b="0" l="0" r="0" t="0"/>
            </a:stretch>
          </a:blipFill>
          <a:ln>
            <a:noFill/>
          </a:ln>
        </p:spPr>
      </p:sp>
      <p:sp>
        <p:nvSpPr>
          <p:cNvPr id="1214" name="Google Shape;1214;p26"/>
          <p:cNvSpPr/>
          <p:nvPr/>
        </p:nvSpPr>
        <p:spPr>
          <a:xfrm>
            <a:off x="5882306" y="1430509"/>
            <a:ext cx="480803" cy="458949"/>
          </a:xfrm>
          <a:custGeom>
            <a:rect b="b" l="l" r="r" t="t"/>
            <a:pathLst>
              <a:path extrusionOk="0" h="917897" w="961606">
                <a:moveTo>
                  <a:pt x="0" y="0"/>
                </a:moveTo>
                <a:lnTo>
                  <a:pt x="961606" y="0"/>
                </a:lnTo>
                <a:lnTo>
                  <a:pt x="961606" y="917897"/>
                </a:lnTo>
                <a:lnTo>
                  <a:pt x="0" y="917897"/>
                </a:lnTo>
                <a:lnTo>
                  <a:pt x="0" y="0"/>
                </a:lnTo>
                <a:close/>
              </a:path>
            </a:pathLst>
          </a:custGeom>
          <a:blipFill rotWithShape="1">
            <a:blip r:embed="rId18">
              <a:alphaModFix/>
            </a:blip>
            <a:stretch>
              <a:fillRect b="0" l="0" r="0" t="0"/>
            </a:stretch>
          </a:blipFill>
          <a:ln>
            <a:noFill/>
          </a:ln>
        </p:spPr>
      </p:sp>
      <p:sp>
        <p:nvSpPr>
          <p:cNvPr id="1215" name="Google Shape;1215;p26"/>
          <p:cNvSpPr/>
          <p:nvPr/>
        </p:nvSpPr>
        <p:spPr>
          <a:xfrm>
            <a:off x="4506947" y="1417525"/>
            <a:ext cx="481389" cy="484915"/>
          </a:xfrm>
          <a:custGeom>
            <a:rect b="b" l="l" r="r" t="t"/>
            <a:pathLst>
              <a:path extrusionOk="0" h="969830" w="962777">
                <a:moveTo>
                  <a:pt x="0" y="0"/>
                </a:moveTo>
                <a:lnTo>
                  <a:pt x="962776" y="0"/>
                </a:lnTo>
                <a:lnTo>
                  <a:pt x="962776" y="969830"/>
                </a:lnTo>
                <a:lnTo>
                  <a:pt x="0" y="969830"/>
                </a:lnTo>
                <a:lnTo>
                  <a:pt x="0" y="0"/>
                </a:lnTo>
                <a:close/>
              </a:path>
            </a:pathLst>
          </a:custGeom>
          <a:blipFill rotWithShape="1">
            <a:blip r:embed="rId19">
              <a:alphaModFix/>
            </a:blip>
            <a:stretch>
              <a:fillRect b="0" l="0" r="0" t="0"/>
            </a:stretch>
          </a:blipFill>
          <a:ln>
            <a:noFill/>
          </a:ln>
        </p:spPr>
      </p:sp>
      <p:sp>
        <p:nvSpPr>
          <p:cNvPr id="1216" name="Google Shape;1216;p26"/>
          <p:cNvSpPr/>
          <p:nvPr/>
        </p:nvSpPr>
        <p:spPr>
          <a:xfrm>
            <a:off x="5230954" y="1412761"/>
            <a:ext cx="401537" cy="489679"/>
          </a:xfrm>
          <a:custGeom>
            <a:rect b="b" l="l" r="r" t="t"/>
            <a:pathLst>
              <a:path extrusionOk="0" h="979358" w="803074">
                <a:moveTo>
                  <a:pt x="0" y="0"/>
                </a:moveTo>
                <a:lnTo>
                  <a:pt x="803074" y="0"/>
                </a:lnTo>
                <a:lnTo>
                  <a:pt x="803074" y="979359"/>
                </a:lnTo>
                <a:lnTo>
                  <a:pt x="0" y="979359"/>
                </a:lnTo>
                <a:lnTo>
                  <a:pt x="0" y="0"/>
                </a:lnTo>
                <a:close/>
              </a:path>
            </a:pathLst>
          </a:custGeom>
          <a:blipFill rotWithShape="1">
            <a:blip r:embed="rId20">
              <a:alphaModFix/>
            </a:blip>
            <a:stretch>
              <a:fillRect b="0" l="0" r="0" t="0"/>
            </a:stretch>
          </a:blipFill>
          <a:ln>
            <a:noFill/>
          </a:ln>
        </p:spPr>
      </p:sp>
      <p:sp>
        <p:nvSpPr>
          <p:cNvPr id="1217" name="Google Shape;1217;p26"/>
          <p:cNvSpPr/>
          <p:nvPr/>
        </p:nvSpPr>
        <p:spPr>
          <a:xfrm>
            <a:off x="7317795" y="1443357"/>
            <a:ext cx="456064" cy="458565"/>
          </a:xfrm>
          <a:custGeom>
            <a:rect b="b" l="l" r="r" t="t"/>
            <a:pathLst>
              <a:path extrusionOk="0" h="917130" w="912128">
                <a:moveTo>
                  <a:pt x="0" y="0"/>
                </a:moveTo>
                <a:lnTo>
                  <a:pt x="912128" y="0"/>
                </a:lnTo>
                <a:lnTo>
                  <a:pt x="912128" y="917130"/>
                </a:lnTo>
                <a:lnTo>
                  <a:pt x="0" y="917130"/>
                </a:lnTo>
                <a:lnTo>
                  <a:pt x="0" y="0"/>
                </a:lnTo>
                <a:close/>
              </a:path>
            </a:pathLst>
          </a:custGeom>
          <a:blipFill rotWithShape="1">
            <a:blip r:embed="rId21">
              <a:alphaModFix/>
            </a:blip>
            <a:stretch>
              <a:fillRect b="0" l="0" r="0" t="0"/>
            </a:stretch>
          </a:blipFill>
          <a:ln>
            <a:noFill/>
          </a:ln>
        </p:spPr>
      </p:sp>
      <p:sp>
        <p:nvSpPr>
          <p:cNvPr id="1218" name="Google Shape;1218;p26"/>
          <p:cNvSpPr/>
          <p:nvPr/>
        </p:nvSpPr>
        <p:spPr>
          <a:xfrm>
            <a:off x="7269047" y="2308692"/>
            <a:ext cx="391459" cy="484915"/>
          </a:xfrm>
          <a:custGeom>
            <a:rect b="b" l="l" r="r" t="t"/>
            <a:pathLst>
              <a:path extrusionOk="0" h="969830" w="782917">
                <a:moveTo>
                  <a:pt x="0" y="0"/>
                </a:moveTo>
                <a:lnTo>
                  <a:pt x="782918" y="0"/>
                </a:lnTo>
                <a:lnTo>
                  <a:pt x="782918" y="969830"/>
                </a:lnTo>
                <a:lnTo>
                  <a:pt x="0" y="969830"/>
                </a:lnTo>
                <a:lnTo>
                  <a:pt x="0" y="0"/>
                </a:lnTo>
                <a:close/>
              </a:path>
            </a:pathLst>
          </a:custGeom>
          <a:blipFill rotWithShape="1">
            <a:blip r:embed="rId22">
              <a:alphaModFix/>
            </a:blip>
            <a:stretch>
              <a:fillRect b="0" l="0" r="0" t="0"/>
            </a:stretch>
          </a:blipFill>
          <a:ln>
            <a:noFill/>
          </a:ln>
        </p:spPr>
      </p:sp>
      <p:sp>
        <p:nvSpPr>
          <p:cNvPr id="1219" name="Google Shape;1219;p26"/>
          <p:cNvSpPr/>
          <p:nvPr/>
        </p:nvSpPr>
        <p:spPr>
          <a:xfrm>
            <a:off x="6425533" y="2308692"/>
            <a:ext cx="527082" cy="484915"/>
          </a:xfrm>
          <a:custGeom>
            <a:rect b="b" l="l" r="r" t="t"/>
            <a:pathLst>
              <a:path extrusionOk="0" h="969830" w="1054163">
                <a:moveTo>
                  <a:pt x="0" y="0"/>
                </a:moveTo>
                <a:lnTo>
                  <a:pt x="1054163" y="0"/>
                </a:lnTo>
                <a:lnTo>
                  <a:pt x="1054163" y="969830"/>
                </a:lnTo>
                <a:lnTo>
                  <a:pt x="0" y="969830"/>
                </a:lnTo>
                <a:lnTo>
                  <a:pt x="0" y="0"/>
                </a:lnTo>
                <a:close/>
              </a:path>
            </a:pathLst>
          </a:custGeom>
          <a:blipFill rotWithShape="1">
            <a:blip r:embed="rId23">
              <a:alphaModFix/>
            </a:blip>
            <a:stretch>
              <a:fillRect b="0" l="0" r="0" t="0"/>
            </a:stretch>
          </a:blipFill>
          <a:ln>
            <a:noFill/>
          </a:ln>
        </p:spPr>
      </p:sp>
      <p:sp>
        <p:nvSpPr>
          <p:cNvPr id="1220" name="Google Shape;1220;p26"/>
          <p:cNvSpPr/>
          <p:nvPr/>
        </p:nvSpPr>
        <p:spPr>
          <a:xfrm>
            <a:off x="8009493" y="2418659"/>
            <a:ext cx="554152" cy="318385"/>
          </a:xfrm>
          <a:custGeom>
            <a:rect b="b" l="l" r="r" t="t"/>
            <a:pathLst>
              <a:path extrusionOk="0" h="636771" w="1108304">
                <a:moveTo>
                  <a:pt x="0" y="0"/>
                </a:moveTo>
                <a:lnTo>
                  <a:pt x="1108304" y="0"/>
                </a:lnTo>
                <a:lnTo>
                  <a:pt x="1108304" y="636772"/>
                </a:lnTo>
                <a:lnTo>
                  <a:pt x="0" y="636772"/>
                </a:lnTo>
                <a:lnTo>
                  <a:pt x="0" y="0"/>
                </a:lnTo>
                <a:close/>
              </a:path>
            </a:pathLst>
          </a:custGeom>
          <a:blipFill rotWithShape="1">
            <a:blip r:embed="rId24">
              <a:alphaModFix/>
            </a:blip>
            <a:stretch>
              <a:fillRect b="0" l="0" r="0" t="0"/>
            </a:stretch>
          </a:blipFill>
          <a:ln>
            <a:noFill/>
          </a:ln>
        </p:spPr>
      </p:sp>
      <p:sp>
        <p:nvSpPr>
          <p:cNvPr id="1221" name="Google Shape;1221;p26"/>
          <p:cNvSpPr/>
          <p:nvPr/>
        </p:nvSpPr>
        <p:spPr>
          <a:xfrm>
            <a:off x="4833493" y="2308692"/>
            <a:ext cx="484915" cy="484915"/>
          </a:xfrm>
          <a:custGeom>
            <a:rect b="b" l="l" r="r" t="t"/>
            <a:pathLst>
              <a:path extrusionOk="0" h="969830" w="969830">
                <a:moveTo>
                  <a:pt x="0" y="0"/>
                </a:moveTo>
                <a:lnTo>
                  <a:pt x="969830" y="0"/>
                </a:lnTo>
                <a:lnTo>
                  <a:pt x="969830" y="969830"/>
                </a:lnTo>
                <a:lnTo>
                  <a:pt x="0" y="969830"/>
                </a:lnTo>
                <a:lnTo>
                  <a:pt x="0" y="0"/>
                </a:lnTo>
                <a:close/>
              </a:path>
            </a:pathLst>
          </a:custGeom>
          <a:blipFill rotWithShape="1">
            <a:blip r:embed="rId25">
              <a:alphaModFix/>
            </a:blip>
            <a:stretch>
              <a:fillRect b="0" l="0" r="0" t="0"/>
            </a:stretch>
          </a:blipFill>
          <a:ln>
            <a:noFill/>
          </a:ln>
        </p:spPr>
      </p:sp>
      <p:sp>
        <p:nvSpPr>
          <p:cNvPr id="1222" name="Google Shape;1222;p26"/>
          <p:cNvSpPr/>
          <p:nvPr/>
        </p:nvSpPr>
        <p:spPr>
          <a:xfrm>
            <a:off x="3155204" y="2308692"/>
            <a:ext cx="563855" cy="484915"/>
          </a:xfrm>
          <a:custGeom>
            <a:rect b="b" l="l" r="r" t="t"/>
            <a:pathLst>
              <a:path extrusionOk="0" h="969830" w="1127709">
                <a:moveTo>
                  <a:pt x="0" y="0"/>
                </a:moveTo>
                <a:lnTo>
                  <a:pt x="1127710" y="0"/>
                </a:lnTo>
                <a:lnTo>
                  <a:pt x="1127710" y="969830"/>
                </a:lnTo>
                <a:lnTo>
                  <a:pt x="0" y="969830"/>
                </a:lnTo>
                <a:lnTo>
                  <a:pt x="0" y="0"/>
                </a:lnTo>
                <a:close/>
              </a:path>
            </a:pathLst>
          </a:custGeom>
          <a:blipFill rotWithShape="1">
            <a:blip r:embed="rId26">
              <a:alphaModFix/>
            </a:blip>
            <a:stretch>
              <a:fillRect b="0" l="0" r="0" t="0"/>
            </a:stretch>
          </a:blipFill>
          <a:ln>
            <a:noFill/>
          </a:ln>
        </p:spPr>
      </p:sp>
      <p:sp>
        <p:nvSpPr>
          <p:cNvPr id="1223" name="Google Shape;1223;p26"/>
          <p:cNvSpPr/>
          <p:nvPr/>
        </p:nvSpPr>
        <p:spPr>
          <a:xfrm>
            <a:off x="5577516" y="2308692"/>
            <a:ext cx="484033" cy="484915"/>
          </a:xfrm>
          <a:custGeom>
            <a:rect b="b" l="l" r="r" t="t"/>
            <a:pathLst>
              <a:path extrusionOk="0" h="969830" w="968067">
                <a:moveTo>
                  <a:pt x="0" y="0"/>
                </a:moveTo>
                <a:lnTo>
                  <a:pt x="968067" y="0"/>
                </a:lnTo>
                <a:lnTo>
                  <a:pt x="968067" y="969830"/>
                </a:lnTo>
                <a:lnTo>
                  <a:pt x="0" y="969830"/>
                </a:lnTo>
                <a:lnTo>
                  <a:pt x="0" y="0"/>
                </a:lnTo>
                <a:close/>
              </a:path>
            </a:pathLst>
          </a:custGeom>
          <a:blipFill rotWithShape="1">
            <a:blip r:embed="rId27">
              <a:alphaModFix/>
            </a:blip>
            <a:stretch>
              <a:fillRect b="0" l="0" r="0" t="0"/>
            </a:stretch>
          </a:blipFill>
          <a:ln>
            <a:noFill/>
          </a:ln>
        </p:spPr>
      </p:sp>
      <p:sp>
        <p:nvSpPr>
          <p:cNvPr id="1224" name="Google Shape;1224;p26"/>
          <p:cNvSpPr/>
          <p:nvPr/>
        </p:nvSpPr>
        <p:spPr>
          <a:xfrm>
            <a:off x="4033818" y="2308692"/>
            <a:ext cx="484915" cy="484915"/>
          </a:xfrm>
          <a:custGeom>
            <a:rect b="b" l="l" r="r" t="t"/>
            <a:pathLst>
              <a:path extrusionOk="0" h="969830" w="969830">
                <a:moveTo>
                  <a:pt x="0" y="0"/>
                </a:moveTo>
                <a:lnTo>
                  <a:pt x="969830" y="0"/>
                </a:lnTo>
                <a:lnTo>
                  <a:pt x="969830" y="969830"/>
                </a:lnTo>
                <a:lnTo>
                  <a:pt x="0" y="969830"/>
                </a:lnTo>
                <a:lnTo>
                  <a:pt x="0" y="0"/>
                </a:lnTo>
                <a:close/>
              </a:path>
            </a:pathLst>
          </a:custGeom>
          <a:blipFill rotWithShape="1">
            <a:blip r:embed="rId28">
              <a:alphaModFix/>
            </a:blip>
            <a:stretch>
              <a:fillRect b="0" l="0" r="0" t="0"/>
            </a:stretch>
          </a:blipFill>
          <a:ln>
            <a:noFill/>
          </a:ln>
        </p:spPr>
      </p:sp>
      <p:sp>
        <p:nvSpPr>
          <p:cNvPr id="1225" name="Google Shape;1225;p26"/>
          <p:cNvSpPr/>
          <p:nvPr/>
        </p:nvSpPr>
        <p:spPr>
          <a:xfrm>
            <a:off x="6688867" y="3213188"/>
            <a:ext cx="531442" cy="419356"/>
          </a:xfrm>
          <a:custGeom>
            <a:rect b="b" l="l" r="r" t="t"/>
            <a:pathLst>
              <a:path extrusionOk="0" h="838712" w="1062884">
                <a:moveTo>
                  <a:pt x="0" y="0"/>
                </a:moveTo>
                <a:lnTo>
                  <a:pt x="1062884" y="0"/>
                </a:lnTo>
                <a:lnTo>
                  <a:pt x="1062884" y="838712"/>
                </a:lnTo>
                <a:lnTo>
                  <a:pt x="0" y="838712"/>
                </a:lnTo>
                <a:lnTo>
                  <a:pt x="0" y="0"/>
                </a:lnTo>
                <a:close/>
              </a:path>
            </a:pathLst>
          </a:custGeom>
          <a:blipFill rotWithShape="1">
            <a:blip r:embed="rId29">
              <a:alphaModFix/>
            </a:blip>
            <a:stretch>
              <a:fillRect b="0" l="0" r="0" t="0"/>
            </a:stretch>
          </a:blipFill>
          <a:ln>
            <a:noFill/>
          </a:ln>
        </p:spPr>
      </p:sp>
      <p:sp>
        <p:nvSpPr>
          <p:cNvPr id="1226" name="Google Shape;1226;p26"/>
          <p:cNvSpPr/>
          <p:nvPr/>
        </p:nvSpPr>
        <p:spPr>
          <a:xfrm>
            <a:off x="5874313" y="3232896"/>
            <a:ext cx="548084" cy="329847"/>
          </a:xfrm>
          <a:custGeom>
            <a:rect b="b" l="l" r="r" t="t"/>
            <a:pathLst>
              <a:path extrusionOk="0" h="659694" w="1096168">
                <a:moveTo>
                  <a:pt x="0" y="0"/>
                </a:moveTo>
                <a:lnTo>
                  <a:pt x="1096168" y="0"/>
                </a:lnTo>
                <a:lnTo>
                  <a:pt x="1096168" y="659694"/>
                </a:lnTo>
                <a:lnTo>
                  <a:pt x="0" y="659694"/>
                </a:lnTo>
                <a:lnTo>
                  <a:pt x="0" y="0"/>
                </a:lnTo>
                <a:close/>
              </a:path>
            </a:pathLst>
          </a:custGeom>
          <a:blipFill rotWithShape="1">
            <a:blip r:embed="rId30">
              <a:alphaModFix/>
            </a:blip>
            <a:stretch>
              <a:fillRect b="0" l="0" r="0" t="0"/>
            </a:stretch>
          </a:blipFill>
          <a:ln>
            <a:noFill/>
          </a:ln>
        </p:spPr>
      </p:sp>
      <p:sp>
        <p:nvSpPr>
          <p:cNvPr id="1227" name="Google Shape;1227;p26"/>
          <p:cNvSpPr/>
          <p:nvPr/>
        </p:nvSpPr>
        <p:spPr>
          <a:xfrm>
            <a:off x="4583869" y="3182510"/>
            <a:ext cx="450994" cy="480711"/>
          </a:xfrm>
          <a:custGeom>
            <a:rect b="b" l="l" r="r" t="t"/>
            <a:pathLst>
              <a:path extrusionOk="0" h="961423" w="901989">
                <a:moveTo>
                  <a:pt x="0" y="0"/>
                </a:moveTo>
                <a:lnTo>
                  <a:pt x="901989" y="0"/>
                </a:lnTo>
                <a:lnTo>
                  <a:pt x="901989" y="961423"/>
                </a:lnTo>
                <a:lnTo>
                  <a:pt x="0" y="961423"/>
                </a:lnTo>
                <a:lnTo>
                  <a:pt x="0" y="0"/>
                </a:lnTo>
                <a:close/>
              </a:path>
            </a:pathLst>
          </a:custGeom>
          <a:blipFill rotWithShape="1">
            <a:blip r:embed="rId31">
              <a:alphaModFix/>
            </a:blip>
            <a:stretch>
              <a:fillRect b="0" l="0" r="0" t="0"/>
            </a:stretch>
          </a:blipFill>
          <a:ln>
            <a:noFill/>
          </a:ln>
        </p:spPr>
      </p:sp>
      <p:sp>
        <p:nvSpPr>
          <p:cNvPr id="1228" name="Google Shape;1228;p26"/>
          <p:cNvSpPr/>
          <p:nvPr/>
        </p:nvSpPr>
        <p:spPr>
          <a:xfrm>
            <a:off x="5301333" y="3188142"/>
            <a:ext cx="306511" cy="419356"/>
          </a:xfrm>
          <a:custGeom>
            <a:rect b="b" l="l" r="r" t="t"/>
            <a:pathLst>
              <a:path extrusionOk="0" h="838712" w="613022">
                <a:moveTo>
                  <a:pt x="0" y="0"/>
                </a:moveTo>
                <a:lnTo>
                  <a:pt x="613022" y="0"/>
                </a:lnTo>
                <a:lnTo>
                  <a:pt x="613022" y="838712"/>
                </a:lnTo>
                <a:lnTo>
                  <a:pt x="0" y="838712"/>
                </a:lnTo>
                <a:lnTo>
                  <a:pt x="0" y="0"/>
                </a:lnTo>
                <a:close/>
              </a:path>
            </a:pathLst>
          </a:custGeom>
          <a:blipFill rotWithShape="1">
            <a:blip r:embed="rId32">
              <a:alphaModFix/>
            </a:blip>
            <a:stretch>
              <a:fillRect b="0" l="0" r="0" t="0"/>
            </a:stretch>
          </a:blipFill>
          <a:ln>
            <a:noFill/>
          </a:ln>
        </p:spPr>
      </p:sp>
      <p:sp>
        <p:nvSpPr>
          <p:cNvPr id="1229" name="Google Shape;1229;p26"/>
          <p:cNvSpPr/>
          <p:nvPr/>
        </p:nvSpPr>
        <p:spPr>
          <a:xfrm>
            <a:off x="3965544" y="3182510"/>
            <a:ext cx="350482" cy="480711"/>
          </a:xfrm>
          <a:custGeom>
            <a:rect b="b" l="l" r="r" t="t"/>
            <a:pathLst>
              <a:path extrusionOk="0" h="961423" w="700965">
                <a:moveTo>
                  <a:pt x="0" y="0"/>
                </a:moveTo>
                <a:lnTo>
                  <a:pt x="700965" y="0"/>
                </a:lnTo>
                <a:lnTo>
                  <a:pt x="700965" y="961423"/>
                </a:lnTo>
                <a:lnTo>
                  <a:pt x="0" y="961423"/>
                </a:lnTo>
                <a:lnTo>
                  <a:pt x="0" y="0"/>
                </a:lnTo>
                <a:close/>
              </a:path>
            </a:pathLst>
          </a:custGeom>
          <a:blipFill rotWithShape="1">
            <a:blip r:embed="rId33">
              <a:alphaModFix/>
            </a:blip>
            <a:stretch>
              <a:fillRect b="0" l="0" r="0" t="0"/>
            </a:stretch>
          </a:blipFill>
          <a:ln>
            <a:noFill/>
          </a:ln>
        </p:spPr>
      </p:sp>
      <p:sp>
        <p:nvSpPr>
          <p:cNvPr id="1230" name="Google Shape;1230;p26"/>
          <p:cNvSpPr/>
          <p:nvPr/>
        </p:nvSpPr>
        <p:spPr>
          <a:xfrm>
            <a:off x="8175350" y="3213188"/>
            <a:ext cx="419356" cy="419356"/>
          </a:xfrm>
          <a:custGeom>
            <a:rect b="b" l="l" r="r" t="t"/>
            <a:pathLst>
              <a:path extrusionOk="0" h="838712" w="838712">
                <a:moveTo>
                  <a:pt x="0" y="0"/>
                </a:moveTo>
                <a:lnTo>
                  <a:pt x="838712" y="0"/>
                </a:lnTo>
                <a:lnTo>
                  <a:pt x="838712" y="838712"/>
                </a:lnTo>
                <a:lnTo>
                  <a:pt x="0" y="838712"/>
                </a:lnTo>
                <a:lnTo>
                  <a:pt x="0" y="0"/>
                </a:lnTo>
                <a:close/>
              </a:path>
            </a:pathLst>
          </a:custGeom>
          <a:blipFill rotWithShape="1">
            <a:blip r:embed="rId34">
              <a:alphaModFix/>
            </a:blip>
            <a:stretch>
              <a:fillRect b="0" l="0" r="0" t="0"/>
            </a:stretch>
          </a:blipFill>
          <a:ln>
            <a:noFill/>
          </a:ln>
        </p:spPr>
      </p:sp>
      <p:sp>
        <p:nvSpPr>
          <p:cNvPr id="1231" name="Google Shape;1231;p26"/>
          <p:cNvSpPr/>
          <p:nvPr/>
        </p:nvSpPr>
        <p:spPr>
          <a:xfrm>
            <a:off x="7488838" y="3213188"/>
            <a:ext cx="419356" cy="419356"/>
          </a:xfrm>
          <a:custGeom>
            <a:rect b="b" l="l" r="r" t="t"/>
            <a:pathLst>
              <a:path extrusionOk="0" h="838712" w="838712">
                <a:moveTo>
                  <a:pt x="0" y="0"/>
                </a:moveTo>
                <a:lnTo>
                  <a:pt x="838712" y="0"/>
                </a:lnTo>
                <a:lnTo>
                  <a:pt x="838712" y="838712"/>
                </a:lnTo>
                <a:lnTo>
                  <a:pt x="0" y="838712"/>
                </a:lnTo>
                <a:lnTo>
                  <a:pt x="0" y="0"/>
                </a:lnTo>
                <a:close/>
              </a:path>
            </a:pathLst>
          </a:custGeom>
          <a:blipFill rotWithShape="1">
            <a:blip r:embed="rId35">
              <a:alphaModFix/>
            </a:blip>
            <a:stretch>
              <a:fillRect b="0" l="0" r="0" t="0"/>
            </a:stretch>
          </a:blipFill>
          <a:ln>
            <a:noFill/>
          </a:ln>
        </p:spPr>
      </p:sp>
      <p:sp>
        <p:nvSpPr>
          <p:cNvPr id="1232" name="Google Shape;1232;p26"/>
          <p:cNvSpPr/>
          <p:nvPr/>
        </p:nvSpPr>
        <p:spPr>
          <a:xfrm>
            <a:off x="3155204" y="3155362"/>
            <a:ext cx="543184" cy="484915"/>
          </a:xfrm>
          <a:custGeom>
            <a:rect b="b" l="l" r="r" t="t"/>
            <a:pathLst>
              <a:path extrusionOk="0" h="969830" w="1086368">
                <a:moveTo>
                  <a:pt x="0" y="0"/>
                </a:moveTo>
                <a:lnTo>
                  <a:pt x="1086368" y="0"/>
                </a:lnTo>
                <a:lnTo>
                  <a:pt x="1086368" y="969830"/>
                </a:lnTo>
                <a:lnTo>
                  <a:pt x="0" y="969830"/>
                </a:lnTo>
                <a:lnTo>
                  <a:pt x="0" y="0"/>
                </a:lnTo>
                <a:close/>
              </a:path>
            </a:pathLst>
          </a:custGeom>
          <a:blipFill rotWithShape="1">
            <a:blip r:embed="rId36">
              <a:alphaModFix/>
            </a:blip>
            <a:stretch>
              <a:fillRect b="0" l="0" r="0" t="0"/>
            </a:stretch>
          </a:blipFill>
          <a:ln>
            <a:noFill/>
          </a:ln>
        </p:spPr>
      </p:sp>
      <p:sp>
        <p:nvSpPr>
          <p:cNvPr id="1233" name="Google Shape;1233;p26"/>
          <p:cNvSpPr/>
          <p:nvPr/>
        </p:nvSpPr>
        <p:spPr>
          <a:xfrm>
            <a:off x="8072238" y="4111117"/>
            <a:ext cx="415143" cy="474696"/>
          </a:xfrm>
          <a:custGeom>
            <a:rect b="b" l="l" r="r" t="t"/>
            <a:pathLst>
              <a:path extrusionOk="0" h="949391" w="830286">
                <a:moveTo>
                  <a:pt x="0" y="0"/>
                </a:moveTo>
                <a:lnTo>
                  <a:pt x="830286" y="0"/>
                </a:lnTo>
                <a:lnTo>
                  <a:pt x="830286" y="949391"/>
                </a:lnTo>
                <a:lnTo>
                  <a:pt x="0" y="949391"/>
                </a:lnTo>
                <a:lnTo>
                  <a:pt x="0" y="0"/>
                </a:lnTo>
                <a:close/>
              </a:path>
            </a:pathLst>
          </a:custGeom>
          <a:blipFill rotWithShape="1">
            <a:blip r:embed="rId37">
              <a:alphaModFix/>
            </a:blip>
            <a:stretch>
              <a:fillRect b="0" l="0" r="0" t="0"/>
            </a:stretch>
          </a:blipFill>
          <a:ln>
            <a:noFill/>
          </a:ln>
        </p:spPr>
      </p:sp>
      <p:sp>
        <p:nvSpPr>
          <p:cNvPr id="1234" name="Google Shape;1234;p26"/>
          <p:cNvSpPr/>
          <p:nvPr/>
        </p:nvSpPr>
        <p:spPr>
          <a:xfrm>
            <a:off x="7250453" y="4173535"/>
            <a:ext cx="499800" cy="349860"/>
          </a:xfrm>
          <a:custGeom>
            <a:rect b="b" l="l" r="r" t="t"/>
            <a:pathLst>
              <a:path extrusionOk="0" h="699720" w="999600">
                <a:moveTo>
                  <a:pt x="0" y="0"/>
                </a:moveTo>
                <a:lnTo>
                  <a:pt x="999601" y="0"/>
                </a:lnTo>
                <a:lnTo>
                  <a:pt x="999601" y="699720"/>
                </a:lnTo>
                <a:lnTo>
                  <a:pt x="0" y="699720"/>
                </a:lnTo>
                <a:lnTo>
                  <a:pt x="0" y="0"/>
                </a:lnTo>
                <a:close/>
              </a:path>
            </a:pathLst>
          </a:custGeom>
          <a:blipFill rotWithShape="1">
            <a:blip r:embed="rId38">
              <a:alphaModFix/>
            </a:blip>
            <a:stretch>
              <a:fillRect b="0" l="0" r="0" t="0"/>
            </a:stretch>
          </a:blipFill>
          <a:ln>
            <a:noFill/>
          </a:ln>
        </p:spPr>
      </p:sp>
      <p:sp>
        <p:nvSpPr>
          <p:cNvPr id="1235" name="Google Shape;1235;p26"/>
          <p:cNvSpPr/>
          <p:nvPr/>
        </p:nvSpPr>
        <p:spPr>
          <a:xfrm>
            <a:off x="6496474" y="4173535"/>
            <a:ext cx="427607" cy="349860"/>
          </a:xfrm>
          <a:custGeom>
            <a:rect b="b" l="l" r="r" t="t"/>
            <a:pathLst>
              <a:path extrusionOk="0" h="699720" w="855214">
                <a:moveTo>
                  <a:pt x="0" y="0"/>
                </a:moveTo>
                <a:lnTo>
                  <a:pt x="855214" y="0"/>
                </a:lnTo>
                <a:lnTo>
                  <a:pt x="855214" y="699720"/>
                </a:lnTo>
                <a:lnTo>
                  <a:pt x="0" y="699720"/>
                </a:lnTo>
                <a:lnTo>
                  <a:pt x="0" y="0"/>
                </a:lnTo>
                <a:close/>
              </a:path>
            </a:pathLst>
          </a:custGeom>
          <a:blipFill rotWithShape="1">
            <a:blip r:embed="rId39">
              <a:alphaModFix/>
            </a:blip>
            <a:stretch>
              <a:fillRect b="0" l="0" r="0" t="0"/>
            </a:stretch>
          </a:blipFill>
          <a:ln>
            <a:noFill/>
          </a:ln>
        </p:spPr>
      </p:sp>
      <p:sp>
        <p:nvSpPr>
          <p:cNvPr id="1236" name="Google Shape;1236;p26"/>
          <p:cNvSpPr/>
          <p:nvPr/>
        </p:nvSpPr>
        <p:spPr>
          <a:xfrm>
            <a:off x="5263572" y="4111117"/>
            <a:ext cx="239074" cy="474696"/>
          </a:xfrm>
          <a:custGeom>
            <a:rect b="b" l="l" r="r" t="t"/>
            <a:pathLst>
              <a:path extrusionOk="0" h="949391" w="478148">
                <a:moveTo>
                  <a:pt x="0" y="0"/>
                </a:moveTo>
                <a:lnTo>
                  <a:pt x="478148" y="0"/>
                </a:lnTo>
                <a:lnTo>
                  <a:pt x="478148" y="949391"/>
                </a:lnTo>
                <a:lnTo>
                  <a:pt x="0" y="949391"/>
                </a:lnTo>
                <a:lnTo>
                  <a:pt x="0" y="0"/>
                </a:lnTo>
                <a:close/>
              </a:path>
            </a:pathLst>
          </a:custGeom>
          <a:blipFill rotWithShape="1">
            <a:blip r:embed="rId40">
              <a:alphaModFix/>
            </a:blip>
            <a:stretch>
              <a:fillRect b="0" l="0" r="0" t="0"/>
            </a:stretch>
          </a:blipFill>
          <a:ln>
            <a:noFill/>
          </a:ln>
        </p:spPr>
      </p:sp>
      <p:sp>
        <p:nvSpPr>
          <p:cNvPr id="1237" name="Google Shape;1237;p26"/>
          <p:cNvSpPr/>
          <p:nvPr/>
        </p:nvSpPr>
        <p:spPr>
          <a:xfrm>
            <a:off x="5824630" y="4173535"/>
            <a:ext cx="349860" cy="349860"/>
          </a:xfrm>
          <a:custGeom>
            <a:rect b="b" l="l" r="r" t="t"/>
            <a:pathLst>
              <a:path extrusionOk="0" h="699720" w="699720">
                <a:moveTo>
                  <a:pt x="0" y="0"/>
                </a:moveTo>
                <a:lnTo>
                  <a:pt x="699720" y="0"/>
                </a:lnTo>
                <a:lnTo>
                  <a:pt x="699720" y="699720"/>
                </a:lnTo>
                <a:lnTo>
                  <a:pt x="0" y="699720"/>
                </a:lnTo>
                <a:lnTo>
                  <a:pt x="0" y="0"/>
                </a:lnTo>
                <a:close/>
              </a:path>
            </a:pathLst>
          </a:custGeom>
          <a:blipFill rotWithShape="1">
            <a:blip r:embed="rId41">
              <a:alphaModFix/>
            </a:blip>
            <a:stretch>
              <a:fillRect b="0" l="0" r="0" t="0"/>
            </a:stretch>
          </a:blipFill>
          <a:ln>
            <a:noFill/>
          </a:ln>
        </p:spPr>
      </p:sp>
      <p:sp>
        <p:nvSpPr>
          <p:cNvPr id="1238" name="Google Shape;1238;p26"/>
          <p:cNvSpPr/>
          <p:nvPr/>
        </p:nvSpPr>
        <p:spPr>
          <a:xfrm>
            <a:off x="3151684" y="4068478"/>
            <a:ext cx="301368" cy="559974"/>
          </a:xfrm>
          <a:custGeom>
            <a:rect b="b" l="l" r="r" t="t"/>
            <a:pathLst>
              <a:path extrusionOk="0" h="1119948" w="602736">
                <a:moveTo>
                  <a:pt x="0" y="0"/>
                </a:moveTo>
                <a:lnTo>
                  <a:pt x="602736" y="0"/>
                </a:lnTo>
                <a:lnTo>
                  <a:pt x="602736" y="1119948"/>
                </a:lnTo>
                <a:lnTo>
                  <a:pt x="0" y="1119948"/>
                </a:lnTo>
                <a:lnTo>
                  <a:pt x="0" y="0"/>
                </a:lnTo>
                <a:close/>
              </a:path>
            </a:pathLst>
          </a:custGeom>
          <a:blipFill rotWithShape="1">
            <a:blip r:embed="rId42">
              <a:alphaModFix/>
            </a:blip>
            <a:stretch>
              <a:fillRect b="0" l="0" r="0" t="0"/>
            </a:stretch>
          </a:blipFill>
          <a:ln>
            <a:noFill/>
          </a:ln>
        </p:spPr>
      </p:sp>
      <p:sp>
        <p:nvSpPr>
          <p:cNvPr id="1239" name="Google Shape;1239;p26"/>
          <p:cNvSpPr/>
          <p:nvPr/>
        </p:nvSpPr>
        <p:spPr>
          <a:xfrm>
            <a:off x="3775914" y="4068478"/>
            <a:ext cx="433725" cy="559974"/>
          </a:xfrm>
          <a:custGeom>
            <a:rect b="b" l="l" r="r" t="t"/>
            <a:pathLst>
              <a:path extrusionOk="0" h="1119948" w="867451">
                <a:moveTo>
                  <a:pt x="0" y="0"/>
                </a:moveTo>
                <a:lnTo>
                  <a:pt x="867451" y="0"/>
                </a:lnTo>
                <a:lnTo>
                  <a:pt x="867451" y="1119948"/>
                </a:lnTo>
                <a:lnTo>
                  <a:pt x="0" y="1119948"/>
                </a:lnTo>
                <a:lnTo>
                  <a:pt x="0" y="0"/>
                </a:lnTo>
                <a:close/>
              </a:path>
            </a:pathLst>
          </a:custGeom>
          <a:blipFill rotWithShape="1">
            <a:blip r:embed="rId43">
              <a:alphaModFix/>
            </a:blip>
            <a:stretch>
              <a:fillRect b="0" l="0" r="0" t="0"/>
            </a:stretch>
          </a:blipFill>
          <a:ln>
            <a:noFill/>
          </a:ln>
        </p:spPr>
      </p:sp>
      <p:sp>
        <p:nvSpPr>
          <p:cNvPr id="1240" name="Google Shape;1240;p26"/>
          <p:cNvSpPr/>
          <p:nvPr/>
        </p:nvSpPr>
        <p:spPr>
          <a:xfrm>
            <a:off x="4531624" y="4111117"/>
            <a:ext cx="409965" cy="474696"/>
          </a:xfrm>
          <a:custGeom>
            <a:rect b="b" l="l" r="r" t="t"/>
            <a:pathLst>
              <a:path extrusionOk="0" h="949391" w="819929">
                <a:moveTo>
                  <a:pt x="0" y="0"/>
                </a:moveTo>
                <a:lnTo>
                  <a:pt x="819929" y="0"/>
                </a:lnTo>
                <a:lnTo>
                  <a:pt x="819929" y="949391"/>
                </a:lnTo>
                <a:lnTo>
                  <a:pt x="0" y="949391"/>
                </a:lnTo>
                <a:lnTo>
                  <a:pt x="0" y="0"/>
                </a:lnTo>
                <a:close/>
              </a:path>
            </a:pathLst>
          </a:custGeom>
          <a:blipFill rotWithShape="1">
            <a:blip r:embed="rId4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1244" name="Shape 1244"/>
        <p:cNvGrpSpPr/>
        <p:nvPr/>
      </p:nvGrpSpPr>
      <p:grpSpPr>
        <a:xfrm>
          <a:off x="0" y="0"/>
          <a:ext cx="0" cy="0"/>
          <a:chOff x="0" y="0"/>
          <a:chExt cx="0" cy="0"/>
        </a:xfrm>
      </p:grpSpPr>
      <p:sp>
        <p:nvSpPr>
          <p:cNvPr id="1245" name="Google Shape;1245;p27"/>
          <p:cNvSpPr/>
          <p:nvPr/>
        </p:nvSpPr>
        <p:spPr>
          <a:xfrm>
            <a:off x="0" y="-1661575"/>
            <a:ext cx="10287000" cy="7815888"/>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grpSp>
        <p:nvGrpSpPr>
          <p:cNvPr id="1246" name="Google Shape;1246;p27"/>
          <p:cNvGrpSpPr/>
          <p:nvPr/>
        </p:nvGrpSpPr>
        <p:grpSpPr>
          <a:xfrm>
            <a:off x="1565883" y="244001"/>
            <a:ext cx="6012234" cy="4655499"/>
            <a:chOff x="0" y="0"/>
            <a:chExt cx="16032625" cy="12414663"/>
          </a:xfrm>
        </p:grpSpPr>
        <p:sp>
          <p:nvSpPr>
            <p:cNvPr id="1247" name="Google Shape;1247;p27"/>
            <p:cNvSpPr/>
            <p:nvPr/>
          </p:nvSpPr>
          <p:spPr>
            <a:xfrm rot="5400000">
              <a:off x="6972521" y="3354560"/>
              <a:ext cx="12414663" cy="5705544"/>
            </a:xfrm>
            <a:custGeom>
              <a:rect b="b" l="l" r="r" t="t"/>
              <a:pathLst>
                <a:path extrusionOk="0" h="5705544" w="12414663">
                  <a:moveTo>
                    <a:pt x="0" y="0"/>
                  </a:moveTo>
                  <a:lnTo>
                    <a:pt x="12414664" y="0"/>
                  </a:lnTo>
                  <a:lnTo>
                    <a:pt x="12414664" y="5705543"/>
                  </a:lnTo>
                  <a:lnTo>
                    <a:pt x="0" y="5705543"/>
                  </a:lnTo>
                  <a:lnTo>
                    <a:pt x="0" y="0"/>
                  </a:lnTo>
                  <a:close/>
                </a:path>
              </a:pathLst>
            </a:custGeom>
            <a:blipFill rotWithShape="1">
              <a:blip r:embed="rId4">
                <a:alphaModFix/>
              </a:blip>
              <a:stretch>
                <a:fillRect b="-30157" l="0" r="0" t="0"/>
              </a:stretch>
            </a:blipFill>
            <a:ln>
              <a:noFill/>
            </a:ln>
          </p:spPr>
        </p:sp>
        <p:sp>
          <p:nvSpPr>
            <p:cNvPr id="1248" name="Google Shape;1248;p27"/>
            <p:cNvSpPr/>
            <p:nvPr/>
          </p:nvSpPr>
          <p:spPr>
            <a:xfrm rot="5400000">
              <a:off x="1657602" y="3354560"/>
              <a:ext cx="12414663" cy="5705544"/>
            </a:xfrm>
            <a:custGeom>
              <a:rect b="b" l="l" r="r" t="t"/>
              <a:pathLst>
                <a:path extrusionOk="0" h="5705544" w="12414663">
                  <a:moveTo>
                    <a:pt x="0" y="0"/>
                  </a:moveTo>
                  <a:lnTo>
                    <a:pt x="12414663" y="0"/>
                  </a:lnTo>
                  <a:lnTo>
                    <a:pt x="12414663" y="5705543"/>
                  </a:lnTo>
                  <a:lnTo>
                    <a:pt x="0" y="5705543"/>
                  </a:lnTo>
                  <a:lnTo>
                    <a:pt x="0" y="0"/>
                  </a:lnTo>
                  <a:close/>
                </a:path>
              </a:pathLst>
            </a:custGeom>
            <a:blipFill rotWithShape="1">
              <a:blip r:embed="rId4">
                <a:alphaModFix/>
              </a:blip>
              <a:stretch>
                <a:fillRect b="-15631" l="0" r="0" t="-14524"/>
              </a:stretch>
            </a:blipFill>
            <a:ln>
              <a:noFill/>
            </a:ln>
          </p:spPr>
        </p:sp>
        <p:sp>
          <p:nvSpPr>
            <p:cNvPr id="1249" name="Google Shape;1249;p27"/>
            <p:cNvSpPr/>
            <p:nvPr/>
          </p:nvSpPr>
          <p:spPr>
            <a:xfrm rot="-5400000">
              <a:off x="-3354560" y="3354560"/>
              <a:ext cx="12414663" cy="5705544"/>
            </a:xfrm>
            <a:custGeom>
              <a:rect b="b" l="l" r="r" t="t"/>
              <a:pathLst>
                <a:path extrusionOk="0" h="5705544" w="12414663">
                  <a:moveTo>
                    <a:pt x="12414663" y="5705543"/>
                  </a:moveTo>
                  <a:lnTo>
                    <a:pt x="0" y="5705543"/>
                  </a:lnTo>
                  <a:lnTo>
                    <a:pt x="0" y="0"/>
                  </a:lnTo>
                  <a:lnTo>
                    <a:pt x="12414663" y="0"/>
                  </a:lnTo>
                  <a:lnTo>
                    <a:pt x="12414663" y="5705543"/>
                  </a:lnTo>
                  <a:close/>
                </a:path>
              </a:pathLst>
            </a:custGeom>
            <a:blipFill rotWithShape="1">
              <a:blip r:embed="rId4">
                <a:alphaModFix/>
              </a:blip>
              <a:stretch>
                <a:fillRect b="-30157" l="0" r="0" t="0"/>
              </a:stretch>
            </a:blipFill>
            <a:ln>
              <a:noFill/>
            </a:ln>
          </p:spPr>
        </p:sp>
      </p:grpSp>
      <p:pic>
        <p:nvPicPr>
          <p:cNvPr id="1250" name="Google Shape;1250;p27"/>
          <p:cNvPicPr preferRelativeResize="0"/>
          <p:nvPr/>
        </p:nvPicPr>
        <p:blipFill rotWithShape="1">
          <a:blip r:embed="rId5">
            <a:alphaModFix/>
          </a:blip>
          <a:srcRect b="79299" l="38925" r="38969" t="10423"/>
          <a:stretch/>
        </p:blipFill>
        <p:spPr>
          <a:xfrm>
            <a:off x="3591125" y="708900"/>
            <a:ext cx="2041574" cy="533926"/>
          </a:xfrm>
          <a:prstGeom prst="rect">
            <a:avLst/>
          </a:prstGeom>
          <a:noFill/>
          <a:ln>
            <a:noFill/>
          </a:ln>
        </p:spPr>
      </p:pic>
      <p:sp>
        <p:nvSpPr>
          <p:cNvPr id="1251" name="Google Shape;1251;p27"/>
          <p:cNvSpPr txBox="1"/>
          <p:nvPr/>
        </p:nvSpPr>
        <p:spPr>
          <a:xfrm>
            <a:off x="2205132" y="1846318"/>
            <a:ext cx="4733775" cy="11544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778FED"/>
                </a:solidFill>
                <a:latin typeface="Bree Serif"/>
                <a:ea typeface="Bree Serif"/>
                <a:cs typeface="Bree Serif"/>
                <a:sym typeface="Bree Serif"/>
              </a:rPr>
              <a:t>This presentation template is free for everyone to use thanks to the following:</a:t>
            </a:r>
            <a:endParaRPr sz="700"/>
          </a:p>
        </p:txBody>
      </p:sp>
      <p:sp>
        <p:nvSpPr>
          <p:cNvPr id="1252" name="Google Shape;1252;p27"/>
          <p:cNvSpPr txBox="1"/>
          <p:nvPr/>
        </p:nvSpPr>
        <p:spPr>
          <a:xfrm>
            <a:off x="2864345" y="3329961"/>
            <a:ext cx="3467475" cy="277087"/>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SlidesCarnival for the presentation template</a:t>
            </a:r>
            <a:endParaRPr sz="700"/>
          </a:p>
          <a:p>
            <a:pPr indent="0" lvl="1" marL="0" marR="0" rtl="0" algn="ctr">
              <a:lnSpc>
                <a:spcPct val="10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Pexels for the photos</a:t>
            </a:r>
            <a:endParaRPr sz="700"/>
          </a:p>
        </p:txBody>
      </p:sp>
      <p:sp>
        <p:nvSpPr>
          <p:cNvPr id="1253" name="Google Shape;1253;p27"/>
          <p:cNvSpPr txBox="1"/>
          <p:nvPr/>
        </p:nvSpPr>
        <p:spPr>
          <a:xfrm>
            <a:off x="2864345" y="4018536"/>
            <a:ext cx="34674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500" u="none" cap="none" strike="noStrike">
                <a:solidFill>
                  <a:srgbClr val="778FED"/>
                </a:solidFill>
                <a:latin typeface="Bree Serif"/>
                <a:ea typeface="Bree Serif"/>
                <a:cs typeface="Bree Serif"/>
                <a:sym typeface="Bree Serif"/>
              </a:rPr>
              <a:t>Happy designing!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316" name="Shape 316"/>
        <p:cNvGrpSpPr/>
        <p:nvPr/>
      </p:nvGrpSpPr>
      <p:grpSpPr>
        <a:xfrm>
          <a:off x="0" y="0"/>
          <a:ext cx="0" cy="0"/>
          <a:chOff x="0" y="0"/>
          <a:chExt cx="0" cy="0"/>
        </a:xfrm>
      </p:grpSpPr>
      <p:sp>
        <p:nvSpPr>
          <p:cNvPr id="317" name="Google Shape;317;p12"/>
          <p:cNvSpPr/>
          <p:nvPr/>
        </p:nvSpPr>
        <p:spPr>
          <a:xfrm>
            <a:off x="0" y="-1640425"/>
            <a:ext cx="10104120" cy="7780035"/>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318" name="Google Shape;318;p12"/>
          <p:cNvSpPr txBox="1"/>
          <p:nvPr/>
        </p:nvSpPr>
        <p:spPr>
          <a:xfrm>
            <a:off x="899015" y="375352"/>
            <a:ext cx="7523700" cy="150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900" u="none" cap="none" strike="noStrike">
                <a:solidFill>
                  <a:srgbClr val="778FED"/>
                </a:solidFill>
                <a:latin typeface="Bree Serif"/>
                <a:ea typeface="Bree Serif"/>
                <a:cs typeface="Bree Serif"/>
                <a:sym typeface="Bree Serif"/>
              </a:rPr>
              <a:t>How to Use This Presentation</a:t>
            </a:r>
            <a:endParaRPr sz="700"/>
          </a:p>
        </p:txBody>
      </p:sp>
      <p:sp>
        <p:nvSpPr>
          <p:cNvPr id="319" name="Google Shape;319;p12"/>
          <p:cNvSpPr txBox="1"/>
          <p:nvPr/>
        </p:nvSpPr>
        <p:spPr>
          <a:xfrm>
            <a:off x="800100" y="2099378"/>
            <a:ext cx="2121109"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400" u="none" cap="none" strike="noStrike">
                <a:solidFill>
                  <a:srgbClr val="000000"/>
                </a:solidFill>
                <a:latin typeface="Architects Daughter"/>
                <a:ea typeface="Architects Daughter"/>
                <a:cs typeface="Architects Daughter"/>
                <a:sym typeface="Architects Daughter"/>
              </a:rPr>
              <a:t>Google Slides</a:t>
            </a:r>
            <a:endParaRPr sz="700"/>
          </a:p>
        </p:txBody>
      </p:sp>
      <p:sp>
        <p:nvSpPr>
          <p:cNvPr id="320" name="Google Shape;320;p12"/>
          <p:cNvSpPr txBox="1"/>
          <p:nvPr/>
        </p:nvSpPr>
        <p:spPr>
          <a:xfrm>
            <a:off x="514350" y="2729648"/>
            <a:ext cx="2692500" cy="1662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9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Alternative: Click on the "Share" button on the top right corner in Canva and click on "More" at the bottom of the menu. Enter "Google Drive" in the search bar and click on the GDrive icon to add this design as a Google slide in your GDrive.</a:t>
            </a:r>
            <a:endParaRPr sz="700"/>
          </a:p>
          <a:p>
            <a:pPr indent="0" lvl="0" marL="0" marR="0" rtl="0" algn="ctr">
              <a:lnSpc>
                <a:spcPct val="100000"/>
              </a:lnSpc>
              <a:spcBef>
                <a:spcPts val="0"/>
              </a:spcBef>
              <a:spcAft>
                <a:spcPts val="0"/>
              </a:spcAft>
              <a:buNone/>
            </a:pPr>
            <a:r>
              <a:t/>
            </a:r>
            <a:endParaRPr b="0" i="0" sz="900" u="none" cap="none" strike="noStrike">
              <a:solidFill>
                <a:srgbClr val="000000"/>
              </a:solidFill>
              <a:latin typeface="Montserrat"/>
              <a:ea typeface="Montserrat"/>
              <a:cs typeface="Montserrat"/>
              <a:sym typeface="Montserrat"/>
            </a:endParaRPr>
          </a:p>
        </p:txBody>
      </p:sp>
      <p:sp>
        <p:nvSpPr>
          <p:cNvPr id="321" name="Google Shape;321;p12"/>
          <p:cNvSpPr txBox="1"/>
          <p:nvPr/>
        </p:nvSpPr>
        <p:spPr>
          <a:xfrm>
            <a:off x="3735451" y="2099378"/>
            <a:ext cx="2121109"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400" u="none" cap="none" strike="noStrike">
                <a:solidFill>
                  <a:srgbClr val="000000"/>
                </a:solidFill>
                <a:latin typeface="Architects Daughter"/>
                <a:ea typeface="Architects Daughter"/>
                <a:cs typeface="Architects Daughter"/>
                <a:sym typeface="Architects Daughter"/>
              </a:rPr>
              <a:t>PowerPoint</a:t>
            </a:r>
            <a:endParaRPr sz="700"/>
          </a:p>
        </p:txBody>
      </p:sp>
      <p:sp>
        <p:nvSpPr>
          <p:cNvPr id="322" name="Google Shape;322;p12"/>
          <p:cNvSpPr txBox="1"/>
          <p:nvPr/>
        </p:nvSpPr>
        <p:spPr>
          <a:xfrm>
            <a:off x="3611844" y="2729648"/>
            <a:ext cx="2368200" cy="1523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Click on the "PowerPoint" button below this presentation preview. Start editing your presentation.</a:t>
            </a:r>
            <a:endParaRPr sz="700"/>
          </a:p>
          <a:p>
            <a:pPr indent="0" lvl="1" marL="0" marR="0" rtl="0" algn="ctr">
              <a:lnSpc>
                <a:spcPct val="100000"/>
              </a:lnSpc>
              <a:spcBef>
                <a:spcPts val="0"/>
              </a:spcBef>
              <a:spcAft>
                <a:spcPts val="0"/>
              </a:spcAft>
              <a:buNone/>
            </a:pPr>
            <a:r>
              <a:t/>
            </a:r>
            <a:endParaRPr b="0" i="0" sz="900" u="none" cap="none" strike="noStrike">
              <a:solidFill>
                <a:srgbClr val="000000"/>
              </a:solidFill>
              <a:latin typeface="Montserrat"/>
              <a:ea typeface="Montserrat"/>
              <a:cs typeface="Montserrat"/>
              <a:sym typeface="Montserrat"/>
            </a:endParaRPr>
          </a:p>
          <a:p>
            <a:pPr indent="0" lvl="1" marL="0" marR="0" rtl="0" algn="ctr">
              <a:lnSpc>
                <a:spcPct val="10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Alternative: From Canva template file, Click on the "Share" button on the top right corner in Canva and click on "More" at the bottom of the menu. Enter "PowerPoint" in the search bar and click on the PowerPoint icon to download.</a:t>
            </a:r>
            <a:endParaRPr sz="700"/>
          </a:p>
          <a:p>
            <a:pPr indent="0" lvl="1" marL="0" marR="0" rtl="0" algn="ctr">
              <a:lnSpc>
                <a:spcPct val="100000"/>
              </a:lnSpc>
              <a:spcBef>
                <a:spcPts val="0"/>
              </a:spcBef>
              <a:spcAft>
                <a:spcPts val="0"/>
              </a:spcAft>
              <a:buNone/>
            </a:pPr>
            <a:r>
              <a:t/>
            </a:r>
            <a:endParaRPr b="0" i="0" sz="900" u="none" cap="none" strike="noStrike">
              <a:solidFill>
                <a:srgbClr val="000000"/>
              </a:solidFill>
              <a:latin typeface="Montserrat"/>
              <a:ea typeface="Montserrat"/>
              <a:cs typeface="Montserrat"/>
              <a:sym typeface="Montserrat"/>
            </a:endParaRPr>
          </a:p>
        </p:txBody>
      </p:sp>
      <p:sp>
        <p:nvSpPr>
          <p:cNvPr id="323" name="Google Shape;323;p12"/>
          <p:cNvSpPr txBox="1"/>
          <p:nvPr/>
        </p:nvSpPr>
        <p:spPr>
          <a:xfrm>
            <a:off x="6508541" y="2099378"/>
            <a:ext cx="2121109"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2400" u="none" cap="none" strike="noStrike">
                <a:solidFill>
                  <a:srgbClr val="000000"/>
                </a:solidFill>
                <a:latin typeface="Architects Daughter"/>
                <a:ea typeface="Architects Daughter"/>
                <a:cs typeface="Architects Daughter"/>
                <a:sym typeface="Architects Daughter"/>
              </a:rPr>
              <a:t>Canva</a:t>
            </a:r>
            <a:endParaRPr sz="700"/>
          </a:p>
        </p:txBody>
      </p:sp>
      <p:sp>
        <p:nvSpPr>
          <p:cNvPr id="324" name="Google Shape;324;p12"/>
          <p:cNvSpPr txBox="1"/>
          <p:nvPr/>
        </p:nvSpPr>
        <p:spPr>
          <a:xfrm>
            <a:off x="6508541" y="2729648"/>
            <a:ext cx="2121000" cy="5541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Click on the "Canva" button under this presentation preview. Start editing your presentation. You need to sign in to your Canva account.</a:t>
            </a:r>
            <a:endParaRPr sz="700"/>
          </a:p>
        </p:txBody>
      </p:sp>
      <p:sp>
        <p:nvSpPr>
          <p:cNvPr id="325" name="Google Shape;325;p12"/>
          <p:cNvSpPr/>
          <p:nvPr/>
        </p:nvSpPr>
        <p:spPr>
          <a:xfrm>
            <a:off x="7035832" y="3600450"/>
            <a:ext cx="1707642" cy="2057400"/>
          </a:xfrm>
          <a:custGeom>
            <a:rect b="b" l="l" r="r" t="t"/>
            <a:pathLst>
              <a:path extrusionOk="0" h="4114800" w="3415284">
                <a:moveTo>
                  <a:pt x="0" y="0"/>
                </a:moveTo>
                <a:lnTo>
                  <a:pt x="3415284" y="0"/>
                </a:lnTo>
                <a:lnTo>
                  <a:pt x="3415284" y="4114800"/>
                </a:lnTo>
                <a:lnTo>
                  <a:pt x="0" y="4114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329" name="Shape 329"/>
        <p:cNvGrpSpPr/>
        <p:nvPr/>
      </p:nvGrpSpPr>
      <p:grpSpPr>
        <a:xfrm>
          <a:off x="0" y="0"/>
          <a:ext cx="0" cy="0"/>
          <a:chOff x="0" y="0"/>
          <a:chExt cx="0" cy="0"/>
        </a:xfrm>
      </p:grpSpPr>
      <p:sp>
        <p:nvSpPr>
          <p:cNvPr id="330" name="Google Shape;330;p13"/>
          <p:cNvSpPr/>
          <p:nvPr/>
        </p:nvSpPr>
        <p:spPr>
          <a:xfrm>
            <a:off x="0" y="-1492250"/>
            <a:ext cx="10149840" cy="7636624"/>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331" name="Google Shape;331;p13"/>
          <p:cNvSpPr/>
          <p:nvPr/>
        </p:nvSpPr>
        <p:spPr>
          <a:xfrm>
            <a:off x="315929" y="4118456"/>
            <a:ext cx="2428220" cy="328257"/>
          </a:xfrm>
          <a:custGeom>
            <a:rect b="b" l="l" r="r" t="t"/>
            <a:pathLst>
              <a:path extrusionOk="0" h="656515" w="4856439">
                <a:moveTo>
                  <a:pt x="0" y="0"/>
                </a:moveTo>
                <a:lnTo>
                  <a:pt x="4856439" y="0"/>
                </a:lnTo>
                <a:lnTo>
                  <a:pt x="4856439" y="656515"/>
                </a:lnTo>
                <a:lnTo>
                  <a:pt x="0" y="656515"/>
                </a:lnTo>
                <a:lnTo>
                  <a:pt x="0" y="0"/>
                </a:lnTo>
                <a:close/>
              </a:path>
            </a:pathLst>
          </a:custGeom>
          <a:blipFill rotWithShape="1">
            <a:blip r:embed="rId4">
              <a:alphaModFix/>
            </a:blip>
            <a:stretch>
              <a:fillRect b="0" l="0" r="0" t="0"/>
            </a:stretch>
          </a:blipFill>
          <a:ln>
            <a:noFill/>
          </a:ln>
        </p:spPr>
      </p:sp>
      <p:sp>
        <p:nvSpPr>
          <p:cNvPr id="332" name="Google Shape;332;p13"/>
          <p:cNvSpPr/>
          <p:nvPr/>
        </p:nvSpPr>
        <p:spPr>
          <a:xfrm>
            <a:off x="3417436" y="4118456"/>
            <a:ext cx="2428220" cy="328257"/>
          </a:xfrm>
          <a:custGeom>
            <a:rect b="b" l="l" r="r" t="t"/>
            <a:pathLst>
              <a:path extrusionOk="0" h="656515" w="4856439">
                <a:moveTo>
                  <a:pt x="0" y="0"/>
                </a:moveTo>
                <a:lnTo>
                  <a:pt x="4856439" y="0"/>
                </a:lnTo>
                <a:lnTo>
                  <a:pt x="4856439" y="656515"/>
                </a:lnTo>
                <a:lnTo>
                  <a:pt x="0" y="656515"/>
                </a:lnTo>
                <a:lnTo>
                  <a:pt x="0" y="0"/>
                </a:lnTo>
                <a:close/>
              </a:path>
            </a:pathLst>
          </a:custGeom>
          <a:blipFill rotWithShape="1">
            <a:blip r:embed="rId5">
              <a:alphaModFix/>
            </a:blip>
            <a:stretch>
              <a:fillRect b="0" l="0" r="0" t="0"/>
            </a:stretch>
          </a:blipFill>
          <a:ln>
            <a:noFill/>
          </a:ln>
        </p:spPr>
      </p:sp>
      <p:sp>
        <p:nvSpPr>
          <p:cNvPr id="333" name="Google Shape;333;p13"/>
          <p:cNvSpPr/>
          <p:nvPr/>
        </p:nvSpPr>
        <p:spPr>
          <a:xfrm>
            <a:off x="6399852" y="4118456"/>
            <a:ext cx="2428220" cy="328257"/>
          </a:xfrm>
          <a:custGeom>
            <a:rect b="b" l="l" r="r" t="t"/>
            <a:pathLst>
              <a:path extrusionOk="0" h="656515" w="4856439">
                <a:moveTo>
                  <a:pt x="0" y="0"/>
                </a:moveTo>
                <a:lnTo>
                  <a:pt x="4856439" y="0"/>
                </a:lnTo>
                <a:lnTo>
                  <a:pt x="4856439" y="656515"/>
                </a:lnTo>
                <a:lnTo>
                  <a:pt x="0" y="656515"/>
                </a:lnTo>
                <a:lnTo>
                  <a:pt x="0" y="0"/>
                </a:lnTo>
                <a:close/>
              </a:path>
            </a:pathLst>
          </a:custGeom>
          <a:blipFill rotWithShape="1">
            <a:blip r:embed="rId4">
              <a:alphaModFix/>
            </a:blip>
            <a:stretch>
              <a:fillRect b="0" l="0" r="0" t="0"/>
            </a:stretch>
          </a:blipFill>
          <a:ln>
            <a:noFill/>
          </a:ln>
        </p:spPr>
      </p:sp>
      <p:sp>
        <p:nvSpPr>
          <p:cNvPr id="334" name="Google Shape;334;p13"/>
          <p:cNvSpPr txBox="1"/>
          <p:nvPr/>
        </p:nvSpPr>
        <p:spPr>
          <a:xfrm>
            <a:off x="953664" y="257470"/>
            <a:ext cx="7236600" cy="150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900" u="none" cap="none" strike="noStrike">
                <a:solidFill>
                  <a:srgbClr val="778FED"/>
                </a:solidFill>
                <a:latin typeface="Bree Serif"/>
                <a:ea typeface="Bree Serif"/>
                <a:cs typeface="Bree Serif"/>
                <a:sym typeface="Bree Serif"/>
              </a:rPr>
              <a:t>Learning</a:t>
            </a:r>
            <a:endParaRPr sz="700"/>
          </a:p>
          <a:p>
            <a:pPr indent="0" lvl="0" marL="0" marR="0" rtl="0" algn="ctr">
              <a:lnSpc>
                <a:spcPct val="100000"/>
              </a:lnSpc>
              <a:spcBef>
                <a:spcPts val="0"/>
              </a:spcBef>
              <a:spcAft>
                <a:spcPts val="0"/>
              </a:spcAft>
              <a:buNone/>
            </a:pPr>
            <a:r>
              <a:rPr b="0" i="0" lang="en" sz="4900" u="none" cap="none" strike="noStrike">
                <a:solidFill>
                  <a:srgbClr val="778FED"/>
                </a:solidFill>
                <a:latin typeface="Bree Serif"/>
                <a:ea typeface="Bree Serif"/>
                <a:cs typeface="Bree Serif"/>
                <a:sym typeface="Bree Serif"/>
              </a:rPr>
              <a:t>Outcomes</a:t>
            </a:r>
            <a:endParaRPr sz="700"/>
          </a:p>
        </p:txBody>
      </p:sp>
      <p:sp>
        <p:nvSpPr>
          <p:cNvPr id="335" name="Google Shape;335;p13"/>
          <p:cNvSpPr/>
          <p:nvPr/>
        </p:nvSpPr>
        <p:spPr>
          <a:xfrm rot="-5400000">
            <a:off x="850289" y="1787477"/>
            <a:ext cx="1478591" cy="2357174"/>
          </a:xfrm>
          <a:custGeom>
            <a:rect b="b" l="l" r="r" t="t"/>
            <a:pathLst>
              <a:path extrusionOk="0" h="4714348" w="2957182">
                <a:moveTo>
                  <a:pt x="0" y="0"/>
                </a:moveTo>
                <a:lnTo>
                  <a:pt x="2957182" y="0"/>
                </a:lnTo>
                <a:lnTo>
                  <a:pt x="2957182" y="4714348"/>
                </a:lnTo>
                <a:lnTo>
                  <a:pt x="0" y="4714348"/>
                </a:lnTo>
                <a:lnTo>
                  <a:pt x="0" y="0"/>
                </a:lnTo>
                <a:close/>
              </a:path>
            </a:pathLst>
          </a:custGeom>
          <a:blipFill rotWithShape="1">
            <a:blip r:embed="rId6">
              <a:alphaModFix/>
            </a:blip>
            <a:stretch>
              <a:fillRect b="0" l="0" r="0" t="0"/>
            </a:stretch>
          </a:blipFill>
          <a:ln>
            <a:noFill/>
          </a:ln>
        </p:spPr>
      </p:sp>
      <p:sp>
        <p:nvSpPr>
          <p:cNvPr id="336" name="Google Shape;336;p13"/>
          <p:cNvSpPr txBox="1"/>
          <p:nvPr/>
        </p:nvSpPr>
        <p:spPr>
          <a:xfrm>
            <a:off x="494567" y="2543473"/>
            <a:ext cx="2190000" cy="78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1. </a:t>
            </a:r>
            <a:endParaRPr sz="700"/>
          </a:p>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Find the reciprocal of a fraction</a:t>
            </a:r>
            <a:endParaRPr sz="700"/>
          </a:p>
        </p:txBody>
      </p:sp>
      <p:sp>
        <p:nvSpPr>
          <p:cNvPr id="337" name="Google Shape;337;p13"/>
          <p:cNvSpPr/>
          <p:nvPr/>
        </p:nvSpPr>
        <p:spPr>
          <a:xfrm rot="-5400000">
            <a:off x="3832705" y="1787477"/>
            <a:ext cx="1478591" cy="2357174"/>
          </a:xfrm>
          <a:custGeom>
            <a:rect b="b" l="l" r="r" t="t"/>
            <a:pathLst>
              <a:path extrusionOk="0" h="4714348" w="2957182">
                <a:moveTo>
                  <a:pt x="0" y="0"/>
                </a:moveTo>
                <a:lnTo>
                  <a:pt x="2957182" y="0"/>
                </a:lnTo>
                <a:lnTo>
                  <a:pt x="2957182" y="4714348"/>
                </a:lnTo>
                <a:lnTo>
                  <a:pt x="0" y="4714348"/>
                </a:lnTo>
                <a:lnTo>
                  <a:pt x="0" y="0"/>
                </a:lnTo>
                <a:close/>
              </a:path>
            </a:pathLst>
          </a:custGeom>
          <a:blipFill rotWithShape="1">
            <a:blip r:embed="rId6">
              <a:alphaModFix/>
            </a:blip>
            <a:stretch>
              <a:fillRect b="0" l="0" r="0" t="0"/>
            </a:stretch>
          </a:blipFill>
          <a:ln>
            <a:noFill/>
          </a:ln>
        </p:spPr>
      </p:sp>
      <p:sp>
        <p:nvSpPr>
          <p:cNvPr id="338" name="Google Shape;338;p13"/>
          <p:cNvSpPr txBox="1"/>
          <p:nvPr/>
        </p:nvSpPr>
        <p:spPr>
          <a:xfrm>
            <a:off x="3678995" y="2405361"/>
            <a:ext cx="1785900" cy="104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2.  </a:t>
            </a:r>
            <a:endParaRPr sz="700"/>
          </a:p>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Use multiplication to divide two fractions</a:t>
            </a:r>
            <a:endParaRPr sz="700"/>
          </a:p>
        </p:txBody>
      </p:sp>
      <p:sp>
        <p:nvSpPr>
          <p:cNvPr id="339" name="Google Shape;339;p13"/>
          <p:cNvSpPr/>
          <p:nvPr/>
        </p:nvSpPr>
        <p:spPr>
          <a:xfrm rot="-5400000">
            <a:off x="6815120" y="1787477"/>
            <a:ext cx="1478591" cy="2357174"/>
          </a:xfrm>
          <a:custGeom>
            <a:rect b="b" l="l" r="r" t="t"/>
            <a:pathLst>
              <a:path extrusionOk="0" h="4714348" w="2957182">
                <a:moveTo>
                  <a:pt x="0" y="0"/>
                </a:moveTo>
                <a:lnTo>
                  <a:pt x="2957182" y="0"/>
                </a:lnTo>
                <a:lnTo>
                  <a:pt x="2957182" y="4714348"/>
                </a:lnTo>
                <a:lnTo>
                  <a:pt x="0" y="4714348"/>
                </a:lnTo>
                <a:lnTo>
                  <a:pt x="0" y="0"/>
                </a:lnTo>
                <a:close/>
              </a:path>
            </a:pathLst>
          </a:custGeom>
          <a:blipFill rotWithShape="1">
            <a:blip r:embed="rId6">
              <a:alphaModFix/>
            </a:blip>
            <a:stretch>
              <a:fillRect b="0" l="0" r="0" t="0"/>
            </a:stretch>
          </a:blipFill>
          <a:ln>
            <a:noFill/>
          </a:ln>
        </p:spPr>
      </p:sp>
      <p:sp>
        <p:nvSpPr>
          <p:cNvPr id="340" name="Google Shape;340;p13"/>
          <p:cNvSpPr txBox="1"/>
          <p:nvPr/>
        </p:nvSpPr>
        <p:spPr>
          <a:xfrm>
            <a:off x="6459399" y="2543473"/>
            <a:ext cx="2190000" cy="78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3.  </a:t>
            </a:r>
            <a:endParaRPr sz="700"/>
          </a:p>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Solve division</a:t>
            </a:r>
            <a:endParaRPr sz="700"/>
          </a:p>
          <a:p>
            <a:pPr indent="0" lvl="0"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word problems</a:t>
            </a:r>
            <a:endParaRPr sz="700"/>
          </a:p>
        </p:txBody>
      </p:sp>
      <p:sp>
        <p:nvSpPr>
          <p:cNvPr id="341" name="Google Shape;341;p13"/>
          <p:cNvSpPr/>
          <p:nvPr/>
        </p:nvSpPr>
        <p:spPr>
          <a:xfrm>
            <a:off x="256382" y="4064068"/>
            <a:ext cx="2428220" cy="328257"/>
          </a:xfrm>
          <a:custGeom>
            <a:rect b="b" l="l" r="r" t="t"/>
            <a:pathLst>
              <a:path extrusionOk="0" h="656515" w="4856439">
                <a:moveTo>
                  <a:pt x="0" y="0"/>
                </a:moveTo>
                <a:lnTo>
                  <a:pt x="4856439" y="0"/>
                </a:lnTo>
                <a:lnTo>
                  <a:pt x="4856439" y="656516"/>
                </a:lnTo>
                <a:lnTo>
                  <a:pt x="0" y="656516"/>
                </a:lnTo>
                <a:lnTo>
                  <a:pt x="0" y="0"/>
                </a:lnTo>
                <a:close/>
              </a:path>
            </a:pathLst>
          </a:custGeom>
          <a:blipFill rotWithShape="1">
            <a:blip r:embed="rId7">
              <a:alphaModFix/>
            </a:blip>
            <a:stretch>
              <a:fillRect b="0" l="0" r="0" t="0"/>
            </a:stretch>
          </a:blipFill>
          <a:ln>
            <a:noFill/>
          </a:ln>
        </p:spPr>
      </p:sp>
      <p:sp>
        <p:nvSpPr>
          <p:cNvPr id="342" name="Google Shape;342;p13"/>
          <p:cNvSpPr/>
          <p:nvPr/>
        </p:nvSpPr>
        <p:spPr>
          <a:xfrm>
            <a:off x="3357891" y="4064068"/>
            <a:ext cx="2428220" cy="328257"/>
          </a:xfrm>
          <a:custGeom>
            <a:rect b="b" l="l" r="r" t="t"/>
            <a:pathLst>
              <a:path extrusionOk="0" h="656515" w="4856439">
                <a:moveTo>
                  <a:pt x="0" y="0"/>
                </a:moveTo>
                <a:lnTo>
                  <a:pt x="4856438" y="0"/>
                </a:lnTo>
                <a:lnTo>
                  <a:pt x="4856438" y="656516"/>
                </a:lnTo>
                <a:lnTo>
                  <a:pt x="0" y="656516"/>
                </a:lnTo>
                <a:lnTo>
                  <a:pt x="0" y="0"/>
                </a:lnTo>
                <a:close/>
              </a:path>
            </a:pathLst>
          </a:custGeom>
          <a:blipFill rotWithShape="1">
            <a:blip r:embed="rId8">
              <a:alphaModFix/>
            </a:blip>
            <a:stretch>
              <a:fillRect b="0" l="0" r="0" t="0"/>
            </a:stretch>
          </a:blipFill>
          <a:ln>
            <a:noFill/>
          </a:ln>
        </p:spPr>
      </p:sp>
      <p:sp>
        <p:nvSpPr>
          <p:cNvPr id="343" name="Google Shape;343;p13"/>
          <p:cNvSpPr/>
          <p:nvPr/>
        </p:nvSpPr>
        <p:spPr>
          <a:xfrm>
            <a:off x="6340306" y="4064068"/>
            <a:ext cx="2428220" cy="328257"/>
          </a:xfrm>
          <a:custGeom>
            <a:rect b="b" l="l" r="r" t="t"/>
            <a:pathLst>
              <a:path extrusionOk="0" h="656515" w="4856439">
                <a:moveTo>
                  <a:pt x="0" y="0"/>
                </a:moveTo>
                <a:lnTo>
                  <a:pt x="4856438" y="0"/>
                </a:lnTo>
                <a:lnTo>
                  <a:pt x="4856438" y="656516"/>
                </a:lnTo>
                <a:lnTo>
                  <a:pt x="0" y="656516"/>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347" name="Shape 347"/>
        <p:cNvGrpSpPr/>
        <p:nvPr/>
      </p:nvGrpSpPr>
      <p:grpSpPr>
        <a:xfrm>
          <a:off x="0" y="0"/>
          <a:ext cx="0" cy="0"/>
          <a:chOff x="0" y="0"/>
          <a:chExt cx="0" cy="0"/>
        </a:xfrm>
      </p:grpSpPr>
      <p:sp>
        <p:nvSpPr>
          <p:cNvPr id="348" name="Google Shape;348;p14"/>
          <p:cNvSpPr/>
          <p:nvPr/>
        </p:nvSpPr>
        <p:spPr>
          <a:xfrm>
            <a:off x="0" y="-1316350"/>
            <a:ext cx="10332720" cy="7457361"/>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349" name="Google Shape;349;p14"/>
          <p:cNvSpPr/>
          <p:nvPr/>
        </p:nvSpPr>
        <p:spPr>
          <a:xfrm rot="2700000">
            <a:off x="-227651" y="-73133"/>
            <a:ext cx="5284478" cy="5284478"/>
          </a:xfrm>
          <a:custGeom>
            <a:rect b="b" l="l" r="r" t="t"/>
            <a:pathLst>
              <a:path extrusionOk="0" h="10568956" w="10568956">
                <a:moveTo>
                  <a:pt x="0" y="0"/>
                </a:moveTo>
                <a:lnTo>
                  <a:pt x="10568956" y="0"/>
                </a:lnTo>
                <a:lnTo>
                  <a:pt x="10568956" y="10568956"/>
                </a:lnTo>
                <a:lnTo>
                  <a:pt x="0" y="10568956"/>
                </a:lnTo>
                <a:lnTo>
                  <a:pt x="0" y="0"/>
                </a:lnTo>
                <a:close/>
              </a:path>
            </a:pathLst>
          </a:custGeom>
          <a:blipFill rotWithShape="1">
            <a:blip r:embed="rId4">
              <a:alphaModFix/>
            </a:blip>
            <a:stretch>
              <a:fillRect b="0" l="0" r="0" t="0"/>
            </a:stretch>
          </a:blipFill>
          <a:ln>
            <a:noFill/>
          </a:ln>
        </p:spPr>
      </p:sp>
      <p:sp>
        <p:nvSpPr>
          <p:cNvPr id="350" name="Google Shape;350;p14"/>
          <p:cNvSpPr/>
          <p:nvPr/>
        </p:nvSpPr>
        <p:spPr>
          <a:xfrm rot="2700000">
            <a:off x="4087174" y="-73133"/>
            <a:ext cx="5284478" cy="5284478"/>
          </a:xfrm>
          <a:custGeom>
            <a:rect b="b" l="l" r="r" t="t"/>
            <a:pathLst>
              <a:path extrusionOk="0" h="10568956" w="10568956">
                <a:moveTo>
                  <a:pt x="0" y="0"/>
                </a:moveTo>
                <a:lnTo>
                  <a:pt x="10568956" y="0"/>
                </a:lnTo>
                <a:lnTo>
                  <a:pt x="10568956" y="10568956"/>
                </a:lnTo>
                <a:lnTo>
                  <a:pt x="0" y="10568956"/>
                </a:lnTo>
                <a:lnTo>
                  <a:pt x="0" y="0"/>
                </a:lnTo>
                <a:close/>
              </a:path>
            </a:pathLst>
          </a:custGeom>
          <a:blipFill rotWithShape="1">
            <a:blip r:embed="rId4">
              <a:alphaModFix/>
            </a:blip>
            <a:stretch>
              <a:fillRect b="0" l="0" r="0" t="0"/>
            </a:stretch>
          </a:blipFill>
          <a:ln>
            <a:noFill/>
          </a:ln>
        </p:spPr>
      </p:sp>
      <p:grpSp>
        <p:nvGrpSpPr>
          <p:cNvPr id="351" name="Google Shape;351;p14"/>
          <p:cNvGrpSpPr/>
          <p:nvPr/>
        </p:nvGrpSpPr>
        <p:grpSpPr>
          <a:xfrm>
            <a:off x="5359105" y="1199856"/>
            <a:ext cx="2740614" cy="2740614"/>
            <a:chOff x="0" y="0"/>
            <a:chExt cx="7308304" cy="7308304"/>
          </a:xfrm>
        </p:grpSpPr>
        <p:sp>
          <p:nvSpPr>
            <p:cNvPr id="352" name="Google Shape;352;p14"/>
            <p:cNvSpPr/>
            <p:nvPr/>
          </p:nvSpPr>
          <p:spPr>
            <a:xfrm>
              <a:off x="0" y="0"/>
              <a:ext cx="7308304" cy="7308304"/>
            </a:xfrm>
            <a:custGeom>
              <a:rect b="b" l="l" r="r" t="t"/>
              <a:pathLst>
                <a:path extrusionOk="0" h="7308304" w="7308304">
                  <a:moveTo>
                    <a:pt x="0" y="0"/>
                  </a:moveTo>
                  <a:lnTo>
                    <a:pt x="7308304" y="0"/>
                  </a:lnTo>
                  <a:lnTo>
                    <a:pt x="7308304" y="7308304"/>
                  </a:lnTo>
                  <a:lnTo>
                    <a:pt x="0" y="7308304"/>
                  </a:lnTo>
                  <a:lnTo>
                    <a:pt x="0" y="0"/>
                  </a:lnTo>
                  <a:close/>
                </a:path>
              </a:pathLst>
            </a:custGeom>
            <a:blipFill rotWithShape="1">
              <a:blip r:embed="rId5">
                <a:alphaModFix/>
              </a:blip>
              <a:stretch>
                <a:fillRect b="0" l="0" r="0" t="0"/>
              </a:stretch>
            </a:blipFill>
            <a:ln>
              <a:noFill/>
            </a:ln>
          </p:spPr>
        </p:sp>
        <p:grpSp>
          <p:nvGrpSpPr>
            <p:cNvPr id="353" name="Google Shape;353;p14"/>
            <p:cNvGrpSpPr/>
            <p:nvPr/>
          </p:nvGrpSpPr>
          <p:grpSpPr>
            <a:xfrm>
              <a:off x="6096437" y="2052592"/>
              <a:ext cx="269563" cy="269563"/>
              <a:chOff x="0" y="0"/>
              <a:chExt cx="812800" cy="812800"/>
            </a:xfrm>
          </p:grpSpPr>
          <p:sp>
            <p:nvSpPr>
              <p:cNvPr id="354" name="Google Shape;35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5" name="Google Shape;35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6" name="Google Shape;356;p14"/>
            <p:cNvGrpSpPr/>
            <p:nvPr/>
          </p:nvGrpSpPr>
          <p:grpSpPr>
            <a:xfrm>
              <a:off x="4693613" y="3284340"/>
              <a:ext cx="269563" cy="269563"/>
              <a:chOff x="0" y="0"/>
              <a:chExt cx="812800" cy="812800"/>
            </a:xfrm>
          </p:grpSpPr>
          <p:sp>
            <p:nvSpPr>
              <p:cNvPr id="357" name="Google Shape;35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8" name="Google Shape;35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9" name="Google Shape;359;p14"/>
            <p:cNvGrpSpPr/>
            <p:nvPr/>
          </p:nvGrpSpPr>
          <p:grpSpPr>
            <a:xfrm>
              <a:off x="3102604" y="3193099"/>
              <a:ext cx="269563" cy="269563"/>
              <a:chOff x="0" y="0"/>
              <a:chExt cx="812800" cy="812800"/>
            </a:xfrm>
          </p:grpSpPr>
          <p:sp>
            <p:nvSpPr>
              <p:cNvPr id="360" name="Google Shape;36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1" name="Google Shape;36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2" name="Google Shape;362;p14"/>
            <p:cNvGrpSpPr/>
            <p:nvPr/>
          </p:nvGrpSpPr>
          <p:grpSpPr>
            <a:xfrm>
              <a:off x="603786" y="3123796"/>
              <a:ext cx="269563" cy="269563"/>
              <a:chOff x="0" y="0"/>
              <a:chExt cx="812800" cy="812800"/>
            </a:xfrm>
          </p:grpSpPr>
          <p:sp>
            <p:nvSpPr>
              <p:cNvPr id="363" name="Google Shape;36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4" name="Google Shape;36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5" name="Google Shape;365;p14"/>
            <p:cNvGrpSpPr/>
            <p:nvPr/>
          </p:nvGrpSpPr>
          <p:grpSpPr>
            <a:xfrm>
              <a:off x="2697724" y="2235073"/>
              <a:ext cx="269563" cy="269563"/>
              <a:chOff x="0" y="0"/>
              <a:chExt cx="812800" cy="812800"/>
            </a:xfrm>
          </p:grpSpPr>
          <p:sp>
            <p:nvSpPr>
              <p:cNvPr id="366" name="Google Shape;36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8" name="Google Shape;368;p14"/>
            <p:cNvGrpSpPr/>
            <p:nvPr/>
          </p:nvGrpSpPr>
          <p:grpSpPr>
            <a:xfrm>
              <a:off x="2612186" y="723900"/>
              <a:ext cx="269563" cy="269563"/>
              <a:chOff x="0" y="0"/>
              <a:chExt cx="812800" cy="812800"/>
            </a:xfrm>
          </p:grpSpPr>
          <p:sp>
            <p:nvSpPr>
              <p:cNvPr id="369" name="Google Shape;36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0" name="Google Shape;37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1" name="Google Shape;371;p14"/>
            <p:cNvGrpSpPr/>
            <p:nvPr/>
          </p:nvGrpSpPr>
          <p:grpSpPr>
            <a:xfrm>
              <a:off x="1910774" y="3553903"/>
              <a:ext cx="269563" cy="269563"/>
              <a:chOff x="0" y="0"/>
              <a:chExt cx="812800" cy="812800"/>
            </a:xfrm>
          </p:grpSpPr>
          <p:sp>
            <p:nvSpPr>
              <p:cNvPr id="372" name="Google Shape;37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4" name="Google Shape;374;p14"/>
            <p:cNvGrpSpPr/>
            <p:nvPr/>
          </p:nvGrpSpPr>
          <p:grpSpPr>
            <a:xfrm>
              <a:off x="5697259" y="4608873"/>
              <a:ext cx="269563" cy="269563"/>
              <a:chOff x="0" y="0"/>
              <a:chExt cx="812800" cy="812800"/>
            </a:xfrm>
          </p:grpSpPr>
          <p:sp>
            <p:nvSpPr>
              <p:cNvPr id="375" name="Google Shape;37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6" name="Google Shape;37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7" name="Google Shape;377;p14"/>
            <p:cNvGrpSpPr/>
            <p:nvPr/>
          </p:nvGrpSpPr>
          <p:grpSpPr>
            <a:xfrm>
              <a:off x="4033171" y="2923536"/>
              <a:ext cx="269563" cy="269563"/>
              <a:chOff x="0" y="0"/>
              <a:chExt cx="812800" cy="812800"/>
            </a:xfrm>
          </p:grpSpPr>
          <p:sp>
            <p:nvSpPr>
              <p:cNvPr id="378" name="Google Shape;37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9" name="Google Shape;37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0" name="Google Shape;380;p14"/>
            <p:cNvGrpSpPr/>
            <p:nvPr/>
          </p:nvGrpSpPr>
          <p:grpSpPr>
            <a:xfrm>
              <a:off x="4033171" y="1315183"/>
              <a:ext cx="269563" cy="269563"/>
              <a:chOff x="0" y="0"/>
              <a:chExt cx="812800" cy="812800"/>
            </a:xfrm>
          </p:grpSpPr>
          <p:sp>
            <p:nvSpPr>
              <p:cNvPr id="381" name="Google Shape;38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2" name="Google Shape;38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3" name="Google Shape;383;p14"/>
            <p:cNvGrpSpPr/>
            <p:nvPr/>
          </p:nvGrpSpPr>
          <p:grpSpPr>
            <a:xfrm>
              <a:off x="1142912" y="5323001"/>
              <a:ext cx="269563" cy="269563"/>
              <a:chOff x="0" y="0"/>
              <a:chExt cx="812800" cy="812800"/>
            </a:xfrm>
          </p:grpSpPr>
          <p:sp>
            <p:nvSpPr>
              <p:cNvPr id="384" name="Google Shape;38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6" name="Google Shape;386;p14"/>
            <p:cNvGrpSpPr/>
            <p:nvPr/>
          </p:nvGrpSpPr>
          <p:grpSpPr>
            <a:xfrm>
              <a:off x="2342623" y="6020646"/>
              <a:ext cx="269563" cy="269563"/>
              <a:chOff x="0" y="0"/>
              <a:chExt cx="812800" cy="812800"/>
            </a:xfrm>
          </p:grpSpPr>
          <p:sp>
            <p:nvSpPr>
              <p:cNvPr id="387" name="Google Shape;38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8" name="Google Shape;38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9" name="Google Shape;389;p14"/>
            <p:cNvGrpSpPr/>
            <p:nvPr/>
          </p:nvGrpSpPr>
          <p:grpSpPr>
            <a:xfrm>
              <a:off x="4250500" y="6155428"/>
              <a:ext cx="269563" cy="269563"/>
              <a:chOff x="0" y="0"/>
              <a:chExt cx="812800" cy="812800"/>
            </a:xfrm>
          </p:grpSpPr>
          <p:sp>
            <p:nvSpPr>
              <p:cNvPr id="390" name="Google Shape;39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1" name="Google Shape;39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2" name="Google Shape;392;p14"/>
            <p:cNvGrpSpPr/>
            <p:nvPr/>
          </p:nvGrpSpPr>
          <p:grpSpPr>
            <a:xfrm>
              <a:off x="5427697" y="5885865"/>
              <a:ext cx="269563" cy="269563"/>
              <a:chOff x="0" y="0"/>
              <a:chExt cx="812800" cy="812800"/>
            </a:xfrm>
          </p:grpSpPr>
          <p:sp>
            <p:nvSpPr>
              <p:cNvPr id="393" name="Google Shape;39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4" name="Google Shape;39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5" name="Google Shape;395;p14"/>
            <p:cNvGrpSpPr/>
            <p:nvPr/>
          </p:nvGrpSpPr>
          <p:grpSpPr>
            <a:xfrm>
              <a:off x="6295570" y="4651502"/>
              <a:ext cx="269563" cy="269563"/>
              <a:chOff x="0" y="0"/>
              <a:chExt cx="812800" cy="812800"/>
            </a:xfrm>
          </p:grpSpPr>
          <p:sp>
            <p:nvSpPr>
              <p:cNvPr id="396" name="Google Shape;39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7" name="Google Shape;39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8" name="Google Shape;398;p14"/>
            <p:cNvGrpSpPr/>
            <p:nvPr/>
          </p:nvGrpSpPr>
          <p:grpSpPr>
            <a:xfrm>
              <a:off x="5379924" y="3553903"/>
              <a:ext cx="269563" cy="269563"/>
              <a:chOff x="0" y="0"/>
              <a:chExt cx="812800" cy="812800"/>
            </a:xfrm>
          </p:grpSpPr>
          <p:sp>
            <p:nvSpPr>
              <p:cNvPr id="399" name="Google Shape;39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0" name="Google Shape;40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1" name="Google Shape;401;p14"/>
            <p:cNvGrpSpPr/>
            <p:nvPr/>
          </p:nvGrpSpPr>
          <p:grpSpPr>
            <a:xfrm>
              <a:off x="6231219" y="2788755"/>
              <a:ext cx="269563" cy="269563"/>
              <a:chOff x="0" y="0"/>
              <a:chExt cx="812800" cy="812800"/>
            </a:xfrm>
          </p:grpSpPr>
          <p:sp>
            <p:nvSpPr>
              <p:cNvPr id="402" name="Google Shape;40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3" name="Google Shape;40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4" name="Google Shape;404;p14"/>
            <p:cNvGrpSpPr/>
            <p:nvPr/>
          </p:nvGrpSpPr>
          <p:grpSpPr>
            <a:xfrm>
              <a:off x="5052821" y="1783029"/>
              <a:ext cx="269563" cy="269563"/>
              <a:chOff x="0" y="0"/>
              <a:chExt cx="812800" cy="812800"/>
            </a:xfrm>
          </p:grpSpPr>
          <p:sp>
            <p:nvSpPr>
              <p:cNvPr id="405" name="Google Shape;40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7" name="Google Shape;407;p14"/>
            <p:cNvGrpSpPr/>
            <p:nvPr/>
          </p:nvGrpSpPr>
          <p:grpSpPr>
            <a:xfrm>
              <a:off x="5486882" y="936741"/>
              <a:ext cx="269563" cy="269563"/>
              <a:chOff x="0" y="0"/>
              <a:chExt cx="812800" cy="812800"/>
            </a:xfrm>
          </p:grpSpPr>
          <p:sp>
            <p:nvSpPr>
              <p:cNvPr id="408" name="Google Shape;40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9" name="Google Shape;40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0" name="Google Shape;410;p14"/>
            <p:cNvGrpSpPr/>
            <p:nvPr/>
          </p:nvGrpSpPr>
          <p:grpSpPr>
            <a:xfrm>
              <a:off x="3763608" y="1648247"/>
              <a:ext cx="269563" cy="269563"/>
              <a:chOff x="0" y="0"/>
              <a:chExt cx="812800" cy="812800"/>
            </a:xfrm>
          </p:grpSpPr>
          <p:sp>
            <p:nvSpPr>
              <p:cNvPr id="411" name="Google Shape;41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3" name="Google Shape;413;p14"/>
            <p:cNvGrpSpPr/>
            <p:nvPr/>
          </p:nvGrpSpPr>
          <p:grpSpPr>
            <a:xfrm>
              <a:off x="1327191" y="1917810"/>
              <a:ext cx="269563" cy="269563"/>
              <a:chOff x="0" y="0"/>
              <a:chExt cx="812800" cy="812800"/>
            </a:xfrm>
          </p:grpSpPr>
          <p:sp>
            <p:nvSpPr>
              <p:cNvPr id="414" name="Google Shape;41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5" name="Google Shape;41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6" name="Google Shape;416;p14"/>
            <p:cNvGrpSpPr/>
            <p:nvPr/>
          </p:nvGrpSpPr>
          <p:grpSpPr>
            <a:xfrm>
              <a:off x="2612186" y="2559208"/>
              <a:ext cx="269563" cy="269563"/>
              <a:chOff x="0" y="0"/>
              <a:chExt cx="812800" cy="812800"/>
            </a:xfrm>
          </p:grpSpPr>
          <p:sp>
            <p:nvSpPr>
              <p:cNvPr id="417" name="Google Shape;41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8" name="Google Shape;41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9" name="Google Shape;419;p14"/>
            <p:cNvGrpSpPr/>
            <p:nvPr/>
          </p:nvGrpSpPr>
          <p:grpSpPr>
            <a:xfrm>
              <a:off x="873349" y="3662922"/>
              <a:ext cx="269563" cy="269563"/>
              <a:chOff x="0" y="0"/>
              <a:chExt cx="812800" cy="812800"/>
            </a:xfrm>
          </p:grpSpPr>
          <p:sp>
            <p:nvSpPr>
              <p:cNvPr id="420" name="Google Shape;42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1" name="Google Shape;42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2" name="Google Shape;422;p14"/>
            <p:cNvGrpSpPr/>
            <p:nvPr/>
          </p:nvGrpSpPr>
          <p:grpSpPr>
            <a:xfrm>
              <a:off x="603786" y="4786283"/>
              <a:ext cx="269563" cy="269563"/>
              <a:chOff x="0" y="0"/>
              <a:chExt cx="812800" cy="812800"/>
            </a:xfrm>
          </p:grpSpPr>
          <p:sp>
            <p:nvSpPr>
              <p:cNvPr id="423" name="Google Shape;42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4" name="Google Shape;42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5" name="Google Shape;425;p14"/>
            <p:cNvGrpSpPr/>
            <p:nvPr/>
          </p:nvGrpSpPr>
          <p:grpSpPr>
            <a:xfrm>
              <a:off x="2881749" y="6020646"/>
              <a:ext cx="269563" cy="269563"/>
              <a:chOff x="0" y="0"/>
              <a:chExt cx="812800" cy="812800"/>
            </a:xfrm>
          </p:grpSpPr>
          <p:sp>
            <p:nvSpPr>
              <p:cNvPr id="426" name="Google Shape;42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7" name="Google Shape;42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8" name="Google Shape;428;p14"/>
            <p:cNvGrpSpPr/>
            <p:nvPr/>
          </p:nvGrpSpPr>
          <p:grpSpPr>
            <a:xfrm>
              <a:off x="3224482" y="6592869"/>
              <a:ext cx="269563" cy="269563"/>
              <a:chOff x="0" y="0"/>
              <a:chExt cx="812800" cy="812800"/>
            </a:xfrm>
          </p:grpSpPr>
          <p:sp>
            <p:nvSpPr>
              <p:cNvPr id="429" name="Google Shape;42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0" name="Google Shape;43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1" name="Google Shape;431;p14"/>
            <p:cNvGrpSpPr/>
            <p:nvPr/>
          </p:nvGrpSpPr>
          <p:grpSpPr>
            <a:xfrm>
              <a:off x="3898389" y="4608873"/>
              <a:ext cx="269563" cy="269563"/>
              <a:chOff x="0" y="0"/>
              <a:chExt cx="812800" cy="812800"/>
            </a:xfrm>
          </p:grpSpPr>
          <p:sp>
            <p:nvSpPr>
              <p:cNvPr id="432" name="Google Shape;43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3" name="Google Shape;43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4" name="Google Shape;434;p14"/>
            <p:cNvGrpSpPr/>
            <p:nvPr/>
          </p:nvGrpSpPr>
          <p:grpSpPr>
            <a:xfrm>
              <a:off x="4302734" y="5237882"/>
              <a:ext cx="269563" cy="269563"/>
              <a:chOff x="0" y="0"/>
              <a:chExt cx="812800" cy="812800"/>
            </a:xfrm>
          </p:grpSpPr>
          <p:sp>
            <p:nvSpPr>
              <p:cNvPr id="435" name="Google Shape;43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6" name="Google Shape;43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7" name="Google Shape;437;p14"/>
            <p:cNvGrpSpPr/>
            <p:nvPr/>
          </p:nvGrpSpPr>
          <p:grpSpPr>
            <a:xfrm>
              <a:off x="4963175" y="4743654"/>
              <a:ext cx="269563" cy="269563"/>
              <a:chOff x="0" y="0"/>
              <a:chExt cx="812800" cy="812800"/>
            </a:xfrm>
          </p:grpSpPr>
          <p:sp>
            <p:nvSpPr>
              <p:cNvPr id="438" name="Google Shape;43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9" name="Google Shape;43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0" name="Google Shape;440;p14"/>
            <p:cNvGrpSpPr/>
            <p:nvPr/>
          </p:nvGrpSpPr>
          <p:grpSpPr>
            <a:xfrm>
              <a:off x="6026008" y="4339310"/>
              <a:ext cx="269563" cy="269563"/>
              <a:chOff x="0" y="0"/>
              <a:chExt cx="812800" cy="812800"/>
            </a:xfrm>
          </p:grpSpPr>
          <p:sp>
            <p:nvSpPr>
              <p:cNvPr id="441" name="Google Shape;44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2" name="Google Shape;44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3" name="Google Shape;443;p14"/>
            <p:cNvGrpSpPr/>
            <p:nvPr/>
          </p:nvGrpSpPr>
          <p:grpSpPr>
            <a:xfrm>
              <a:off x="5097957" y="3800015"/>
              <a:ext cx="269563" cy="269563"/>
              <a:chOff x="0" y="0"/>
              <a:chExt cx="812800" cy="812800"/>
            </a:xfrm>
          </p:grpSpPr>
          <p:sp>
            <p:nvSpPr>
              <p:cNvPr id="444" name="Google Shape;44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5" name="Google Shape;44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6" name="Google Shape;446;p14"/>
            <p:cNvGrpSpPr/>
            <p:nvPr/>
          </p:nvGrpSpPr>
          <p:grpSpPr>
            <a:xfrm>
              <a:off x="5110361" y="2187373"/>
              <a:ext cx="269563" cy="269563"/>
              <a:chOff x="0" y="0"/>
              <a:chExt cx="812800" cy="812800"/>
            </a:xfrm>
          </p:grpSpPr>
          <p:sp>
            <p:nvSpPr>
              <p:cNvPr id="447" name="Google Shape;44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9" name="Google Shape;449;p14"/>
            <p:cNvGrpSpPr/>
            <p:nvPr/>
          </p:nvGrpSpPr>
          <p:grpSpPr>
            <a:xfrm>
              <a:off x="4520063" y="801960"/>
              <a:ext cx="269563" cy="269563"/>
              <a:chOff x="0" y="0"/>
              <a:chExt cx="812800" cy="812800"/>
            </a:xfrm>
          </p:grpSpPr>
          <p:sp>
            <p:nvSpPr>
              <p:cNvPr id="450" name="Google Shape;45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1" name="Google Shape;45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2" name="Google Shape;452;p14"/>
            <p:cNvGrpSpPr/>
            <p:nvPr/>
          </p:nvGrpSpPr>
          <p:grpSpPr>
            <a:xfrm>
              <a:off x="2073060" y="1198175"/>
              <a:ext cx="269563" cy="269563"/>
              <a:chOff x="0" y="0"/>
              <a:chExt cx="812800" cy="812800"/>
            </a:xfrm>
          </p:grpSpPr>
          <p:sp>
            <p:nvSpPr>
              <p:cNvPr id="453" name="Google Shape;45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4" name="Google Shape;45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5" name="Google Shape;455;p14"/>
            <p:cNvGrpSpPr/>
            <p:nvPr/>
          </p:nvGrpSpPr>
          <p:grpSpPr>
            <a:xfrm>
              <a:off x="2073060" y="2100291"/>
              <a:ext cx="269563" cy="269563"/>
              <a:chOff x="0" y="0"/>
              <a:chExt cx="812800" cy="812800"/>
            </a:xfrm>
          </p:grpSpPr>
          <p:sp>
            <p:nvSpPr>
              <p:cNvPr id="456" name="Google Shape;45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7" name="Google Shape;45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8" name="Google Shape;458;p14"/>
            <p:cNvGrpSpPr/>
            <p:nvPr/>
          </p:nvGrpSpPr>
          <p:grpSpPr>
            <a:xfrm>
              <a:off x="2207842" y="4221012"/>
              <a:ext cx="269563" cy="269563"/>
              <a:chOff x="0" y="0"/>
              <a:chExt cx="812800" cy="812800"/>
            </a:xfrm>
          </p:grpSpPr>
          <p:sp>
            <p:nvSpPr>
              <p:cNvPr id="459" name="Google Shape;45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0" name="Google Shape;46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1" name="Google Shape;461;p14"/>
            <p:cNvGrpSpPr/>
            <p:nvPr/>
          </p:nvGrpSpPr>
          <p:grpSpPr>
            <a:xfrm>
              <a:off x="1662241" y="6145125"/>
              <a:ext cx="269563" cy="269563"/>
              <a:chOff x="0" y="0"/>
              <a:chExt cx="812800" cy="812800"/>
            </a:xfrm>
          </p:grpSpPr>
          <p:sp>
            <p:nvSpPr>
              <p:cNvPr id="462" name="Google Shape;46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3" name="Google Shape;46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4" name="Google Shape;464;p14"/>
            <p:cNvGrpSpPr/>
            <p:nvPr/>
          </p:nvGrpSpPr>
          <p:grpSpPr>
            <a:xfrm>
              <a:off x="1057628" y="4743654"/>
              <a:ext cx="269563" cy="269563"/>
              <a:chOff x="0" y="0"/>
              <a:chExt cx="812800" cy="812800"/>
            </a:xfrm>
          </p:grpSpPr>
          <p:sp>
            <p:nvSpPr>
              <p:cNvPr id="465" name="Google Shape;46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7" name="Google Shape;467;p14"/>
            <p:cNvGrpSpPr/>
            <p:nvPr/>
          </p:nvGrpSpPr>
          <p:grpSpPr>
            <a:xfrm>
              <a:off x="2697724" y="5675225"/>
              <a:ext cx="269563" cy="269563"/>
              <a:chOff x="0" y="0"/>
              <a:chExt cx="812800" cy="812800"/>
            </a:xfrm>
          </p:grpSpPr>
          <p:sp>
            <p:nvSpPr>
              <p:cNvPr id="468" name="Google Shape;46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9" name="Google Shape;46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0" name="Google Shape;470;p14"/>
            <p:cNvGrpSpPr/>
            <p:nvPr/>
          </p:nvGrpSpPr>
          <p:grpSpPr>
            <a:xfrm>
              <a:off x="2697724" y="6155428"/>
              <a:ext cx="269563" cy="269563"/>
              <a:chOff x="0" y="0"/>
              <a:chExt cx="812800" cy="812800"/>
            </a:xfrm>
          </p:grpSpPr>
          <p:sp>
            <p:nvSpPr>
              <p:cNvPr id="471" name="Google Shape;47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2" name="Google Shape;47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3" name="Google Shape;473;p14"/>
            <p:cNvGrpSpPr/>
            <p:nvPr/>
          </p:nvGrpSpPr>
          <p:grpSpPr>
            <a:xfrm>
              <a:off x="3447372" y="5323001"/>
              <a:ext cx="269563" cy="269563"/>
              <a:chOff x="0" y="0"/>
              <a:chExt cx="812800" cy="812800"/>
            </a:xfrm>
          </p:grpSpPr>
          <p:sp>
            <p:nvSpPr>
              <p:cNvPr id="474" name="Google Shape;47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5" name="Google Shape;47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6" name="Google Shape;476;p14"/>
            <p:cNvGrpSpPr/>
            <p:nvPr/>
          </p:nvGrpSpPr>
          <p:grpSpPr>
            <a:xfrm>
              <a:off x="4115719" y="5188220"/>
              <a:ext cx="269563" cy="269563"/>
              <a:chOff x="0" y="0"/>
              <a:chExt cx="812800" cy="812800"/>
            </a:xfrm>
          </p:grpSpPr>
          <p:sp>
            <p:nvSpPr>
              <p:cNvPr id="477" name="Google Shape;47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8" name="Google Shape;47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9" name="Google Shape;479;p14"/>
            <p:cNvGrpSpPr/>
            <p:nvPr/>
          </p:nvGrpSpPr>
          <p:grpSpPr>
            <a:xfrm>
              <a:off x="5891226" y="5405662"/>
              <a:ext cx="269563" cy="269563"/>
              <a:chOff x="0" y="0"/>
              <a:chExt cx="812800" cy="812800"/>
            </a:xfrm>
          </p:grpSpPr>
          <p:sp>
            <p:nvSpPr>
              <p:cNvPr id="480" name="Google Shape;48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1" name="Google Shape;48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2" name="Google Shape;482;p14"/>
            <p:cNvGrpSpPr/>
            <p:nvPr/>
          </p:nvGrpSpPr>
          <p:grpSpPr>
            <a:xfrm>
              <a:off x="6096437" y="4743654"/>
              <a:ext cx="269563" cy="269563"/>
              <a:chOff x="0" y="0"/>
              <a:chExt cx="812800" cy="812800"/>
            </a:xfrm>
          </p:grpSpPr>
          <p:sp>
            <p:nvSpPr>
              <p:cNvPr id="483" name="Google Shape;48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4" name="Google Shape;48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5" name="Google Shape;485;p14"/>
            <p:cNvGrpSpPr/>
            <p:nvPr/>
          </p:nvGrpSpPr>
          <p:grpSpPr>
            <a:xfrm>
              <a:off x="6366000" y="2100291"/>
              <a:ext cx="269563" cy="269563"/>
              <a:chOff x="0" y="0"/>
              <a:chExt cx="812800" cy="812800"/>
            </a:xfrm>
          </p:grpSpPr>
          <p:sp>
            <p:nvSpPr>
              <p:cNvPr id="486" name="Google Shape;48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7" name="Google Shape;48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8" name="Google Shape;488;p14"/>
            <p:cNvGrpSpPr/>
            <p:nvPr/>
          </p:nvGrpSpPr>
          <p:grpSpPr>
            <a:xfrm>
              <a:off x="5379924" y="2187373"/>
              <a:ext cx="269563" cy="269563"/>
              <a:chOff x="0" y="0"/>
              <a:chExt cx="812800" cy="812800"/>
            </a:xfrm>
          </p:grpSpPr>
          <p:sp>
            <p:nvSpPr>
              <p:cNvPr id="489" name="Google Shape;48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0" name="Google Shape;49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1" name="Google Shape;491;p14"/>
            <p:cNvGrpSpPr/>
            <p:nvPr/>
          </p:nvGrpSpPr>
          <p:grpSpPr>
            <a:xfrm>
              <a:off x="4167952" y="993463"/>
              <a:ext cx="269563" cy="269563"/>
              <a:chOff x="0" y="0"/>
              <a:chExt cx="812800" cy="812800"/>
            </a:xfrm>
          </p:grpSpPr>
          <p:sp>
            <p:nvSpPr>
              <p:cNvPr id="492" name="Google Shape;49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3" name="Google Shape;49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4" name="Google Shape;494;p14"/>
            <p:cNvGrpSpPr/>
            <p:nvPr/>
          </p:nvGrpSpPr>
          <p:grpSpPr>
            <a:xfrm>
              <a:off x="3763608" y="349169"/>
              <a:ext cx="269563" cy="269563"/>
              <a:chOff x="0" y="0"/>
              <a:chExt cx="812800" cy="812800"/>
            </a:xfrm>
          </p:grpSpPr>
          <p:sp>
            <p:nvSpPr>
              <p:cNvPr id="495" name="Google Shape;49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6" name="Google Shape;49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7" name="Google Shape;497;p14"/>
            <p:cNvGrpSpPr/>
            <p:nvPr/>
          </p:nvGrpSpPr>
          <p:grpSpPr>
            <a:xfrm>
              <a:off x="1461973" y="1378684"/>
              <a:ext cx="269563" cy="269563"/>
              <a:chOff x="0" y="0"/>
              <a:chExt cx="812800" cy="812800"/>
            </a:xfrm>
          </p:grpSpPr>
          <p:sp>
            <p:nvSpPr>
              <p:cNvPr id="498" name="Google Shape;49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9" name="Google Shape;49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0" name="Google Shape;500;p14"/>
            <p:cNvGrpSpPr/>
            <p:nvPr/>
          </p:nvGrpSpPr>
          <p:grpSpPr>
            <a:xfrm>
              <a:off x="1901680" y="2289645"/>
              <a:ext cx="269563" cy="269563"/>
              <a:chOff x="0" y="0"/>
              <a:chExt cx="812800" cy="812800"/>
            </a:xfrm>
          </p:grpSpPr>
          <p:sp>
            <p:nvSpPr>
              <p:cNvPr id="501" name="Google Shape;50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2" name="Google Shape;50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3" name="Google Shape;503;p14"/>
            <p:cNvGrpSpPr/>
            <p:nvPr/>
          </p:nvGrpSpPr>
          <p:grpSpPr>
            <a:xfrm>
              <a:off x="1527459" y="2788755"/>
              <a:ext cx="269563" cy="269563"/>
              <a:chOff x="0" y="0"/>
              <a:chExt cx="812800" cy="812800"/>
            </a:xfrm>
          </p:grpSpPr>
          <p:sp>
            <p:nvSpPr>
              <p:cNvPr id="504" name="Google Shape;50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5" name="Google Shape;50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6" name="Google Shape;506;p14"/>
            <p:cNvGrpSpPr/>
            <p:nvPr/>
          </p:nvGrpSpPr>
          <p:grpSpPr>
            <a:xfrm>
              <a:off x="3494045" y="3393359"/>
              <a:ext cx="269563" cy="269563"/>
              <a:chOff x="0" y="0"/>
              <a:chExt cx="812800" cy="812800"/>
            </a:xfrm>
          </p:grpSpPr>
          <p:sp>
            <p:nvSpPr>
              <p:cNvPr id="507" name="Google Shape;50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8" name="Google Shape;50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9" name="Google Shape;509;p14"/>
            <p:cNvGrpSpPr/>
            <p:nvPr/>
          </p:nvGrpSpPr>
          <p:grpSpPr>
            <a:xfrm>
              <a:off x="2612186" y="4195250"/>
              <a:ext cx="269563" cy="269563"/>
              <a:chOff x="0" y="0"/>
              <a:chExt cx="812800" cy="812800"/>
            </a:xfrm>
          </p:grpSpPr>
          <p:sp>
            <p:nvSpPr>
              <p:cNvPr id="510" name="Google Shape;51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1" name="Google Shape;51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2" name="Google Shape;512;p14"/>
            <p:cNvGrpSpPr/>
            <p:nvPr/>
          </p:nvGrpSpPr>
          <p:grpSpPr>
            <a:xfrm>
              <a:off x="2251088" y="4516721"/>
              <a:ext cx="269563" cy="269563"/>
              <a:chOff x="0" y="0"/>
              <a:chExt cx="812800" cy="812800"/>
            </a:xfrm>
          </p:grpSpPr>
          <p:sp>
            <p:nvSpPr>
              <p:cNvPr id="513" name="Google Shape;51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4" name="Google Shape;51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5" name="Google Shape;515;p14"/>
            <p:cNvGrpSpPr/>
            <p:nvPr/>
          </p:nvGrpSpPr>
          <p:grpSpPr>
            <a:xfrm>
              <a:off x="922847" y="2369854"/>
              <a:ext cx="269563" cy="269563"/>
              <a:chOff x="0" y="0"/>
              <a:chExt cx="812800" cy="812800"/>
            </a:xfrm>
          </p:grpSpPr>
          <p:sp>
            <p:nvSpPr>
              <p:cNvPr id="516" name="Google Shape;51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7" name="Google Shape;51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18" name="Google Shape;518;p14"/>
            <p:cNvGrpSpPr/>
            <p:nvPr/>
          </p:nvGrpSpPr>
          <p:grpSpPr>
            <a:xfrm>
              <a:off x="4520063" y="4355794"/>
              <a:ext cx="269563" cy="269563"/>
              <a:chOff x="0" y="0"/>
              <a:chExt cx="812800" cy="812800"/>
            </a:xfrm>
          </p:grpSpPr>
          <p:sp>
            <p:nvSpPr>
              <p:cNvPr id="519" name="Google Shape;51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0" name="Google Shape;52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1" name="Google Shape;521;p14"/>
            <p:cNvGrpSpPr/>
            <p:nvPr/>
          </p:nvGrpSpPr>
          <p:grpSpPr>
            <a:xfrm>
              <a:off x="5649487" y="3823466"/>
              <a:ext cx="269563" cy="269563"/>
              <a:chOff x="0" y="0"/>
              <a:chExt cx="812800" cy="812800"/>
            </a:xfrm>
          </p:grpSpPr>
          <p:sp>
            <p:nvSpPr>
              <p:cNvPr id="522" name="Google Shape;52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3" name="Google Shape;52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4" name="Google Shape;524;p14"/>
            <p:cNvGrpSpPr/>
            <p:nvPr/>
          </p:nvGrpSpPr>
          <p:grpSpPr>
            <a:xfrm>
              <a:off x="6500781" y="3720129"/>
              <a:ext cx="269563" cy="269563"/>
              <a:chOff x="0" y="0"/>
              <a:chExt cx="812800" cy="812800"/>
            </a:xfrm>
          </p:grpSpPr>
          <p:sp>
            <p:nvSpPr>
              <p:cNvPr id="525" name="Google Shape;52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6" name="Google Shape;52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7" name="Google Shape;527;p14"/>
            <p:cNvGrpSpPr/>
            <p:nvPr/>
          </p:nvGrpSpPr>
          <p:grpSpPr>
            <a:xfrm>
              <a:off x="5621663" y="5405662"/>
              <a:ext cx="269563" cy="269563"/>
              <a:chOff x="0" y="0"/>
              <a:chExt cx="812800" cy="812800"/>
            </a:xfrm>
          </p:grpSpPr>
          <p:sp>
            <p:nvSpPr>
              <p:cNvPr id="528" name="Google Shape;52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9" name="Google Shape;52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0" name="Google Shape;530;p14"/>
            <p:cNvGrpSpPr/>
            <p:nvPr/>
          </p:nvGrpSpPr>
          <p:grpSpPr>
            <a:xfrm>
              <a:off x="5052821" y="5751083"/>
              <a:ext cx="269563" cy="269563"/>
              <a:chOff x="0" y="0"/>
              <a:chExt cx="812800" cy="812800"/>
            </a:xfrm>
          </p:grpSpPr>
          <p:sp>
            <p:nvSpPr>
              <p:cNvPr id="531" name="Google Shape;53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2" name="Google Shape;53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3" name="Google Shape;533;p14"/>
            <p:cNvGrpSpPr/>
            <p:nvPr/>
          </p:nvGrpSpPr>
          <p:grpSpPr>
            <a:xfrm>
              <a:off x="4250500" y="4274202"/>
              <a:ext cx="269563" cy="269563"/>
              <a:chOff x="0" y="0"/>
              <a:chExt cx="812800" cy="812800"/>
            </a:xfrm>
          </p:grpSpPr>
          <p:sp>
            <p:nvSpPr>
              <p:cNvPr id="534" name="Google Shape;53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6" name="Google Shape;536;p14"/>
            <p:cNvGrpSpPr/>
            <p:nvPr/>
          </p:nvGrpSpPr>
          <p:grpSpPr>
            <a:xfrm>
              <a:off x="3628827" y="4274202"/>
              <a:ext cx="269563" cy="269563"/>
              <a:chOff x="0" y="0"/>
              <a:chExt cx="812800" cy="812800"/>
            </a:xfrm>
          </p:grpSpPr>
          <p:sp>
            <p:nvSpPr>
              <p:cNvPr id="537" name="Google Shape;53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8" name="Google Shape;53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9" name="Google Shape;539;p14"/>
            <p:cNvGrpSpPr/>
            <p:nvPr/>
          </p:nvGrpSpPr>
          <p:grpSpPr>
            <a:xfrm>
              <a:off x="4289268" y="6290209"/>
              <a:ext cx="269563" cy="269563"/>
              <a:chOff x="0" y="0"/>
              <a:chExt cx="812800" cy="812800"/>
            </a:xfrm>
          </p:grpSpPr>
          <p:sp>
            <p:nvSpPr>
              <p:cNvPr id="540" name="Google Shape;54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1" name="Google Shape;54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2" name="Google Shape;542;p14"/>
            <p:cNvGrpSpPr/>
            <p:nvPr/>
          </p:nvGrpSpPr>
          <p:grpSpPr>
            <a:xfrm>
              <a:off x="3177809" y="214387"/>
              <a:ext cx="269563" cy="269563"/>
              <a:chOff x="0" y="0"/>
              <a:chExt cx="812800" cy="812800"/>
            </a:xfrm>
          </p:grpSpPr>
          <p:sp>
            <p:nvSpPr>
              <p:cNvPr id="543" name="Google Shape;54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4" name="Google Shape;54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5" name="Google Shape;545;p14"/>
            <p:cNvGrpSpPr/>
            <p:nvPr/>
          </p:nvGrpSpPr>
          <p:grpSpPr>
            <a:xfrm>
              <a:off x="3302193" y="3528141"/>
              <a:ext cx="269563" cy="269563"/>
              <a:chOff x="0" y="0"/>
              <a:chExt cx="812800" cy="812800"/>
            </a:xfrm>
          </p:grpSpPr>
          <p:sp>
            <p:nvSpPr>
              <p:cNvPr id="546" name="Google Shape;54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7" name="Google Shape;54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8" name="Google Shape;548;p14"/>
            <p:cNvGrpSpPr/>
            <p:nvPr/>
          </p:nvGrpSpPr>
          <p:grpSpPr>
            <a:xfrm>
              <a:off x="4302734" y="3444981"/>
              <a:ext cx="269563" cy="269563"/>
              <a:chOff x="0" y="0"/>
              <a:chExt cx="812800" cy="812800"/>
            </a:xfrm>
          </p:grpSpPr>
          <p:sp>
            <p:nvSpPr>
              <p:cNvPr id="549" name="Google Shape;54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0" name="Google Shape;55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1" name="Google Shape;551;p14"/>
            <p:cNvGrpSpPr/>
            <p:nvPr/>
          </p:nvGrpSpPr>
          <p:grpSpPr>
            <a:xfrm>
              <a:off x="4302734" y="2504636"/>
              <a:ext cx="269563" cy="269563"/>
              <a:chOff x="0" y="0"/>
              <a:chExt cx="812800" cy="812800"/>
            </a:xfrm>
          </p:grpSpPr>
          <p:sp>
            <p:nvSpPr>
              <p:cNvPr id="552" name="Google Shape;55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3" name="Google Shape;55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4" name="Google Shape;554;p14"/>
            <p:cNvGrpSpPr/>
            <p:nvPr/>
          </p:nvGrpSpPr>
          <p:grpSpPr>
            <a:xfrm>
              <a:off x="4424050" y="1315183"/>
              <a:ext cx="269563" cy="269563"/>
              <a:chOff x="0" y="0"/>
              <a:chExt cx="812800" cy="812800"/>
            </a:xfrm>
          </p:grpSpPr>
          <p:sp>
            <p:nvSpPr>
              <p:cNvPr id="555" name="Google Shape;55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6" name="Google Shape;55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7" name="Google Shape;557;p14"/>
            <p:cNvGrpSpPr/>
            <p:nvPr/>
          </p:nvGrpSpPr>
          <p:grpSpPr>
            <a:xfrm>
              <a:off x="3567643" y="1648247"/>
              <a:ext cx="269563" cy="269563"/>
              <a:chOff x="0" y="0"/>
              <a:chExt cx="812800" cy="812800"/>
            </a:xfrm>
          </p:grpSpPr>
          <p:sp>
            <p:nvSpPr>
              <p:cNvPr id="558" name="Google Shape;55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9" name="Google Shape;55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0" name="Google Shape;560;p14"/>
            <p:cNvGrpSpPr/>
            <p:nvPr/>
          </p:nvGrpSpPr>
          <p:grpSpPr>
            <a:xfrm>
              <a:off x="5379924" y="1648247"/>
              <a:ext cx="269563" cy="269563"/>
              <a:chOff x="0" y="0"/>
              <a:chExt cx="812800" cy="812800"/>
            </a:xfrm>
          </p:grpSpPr>
          <p:sp>
            <p:nvSpPr>
              <p:cNvPr id="561" name="Google Shape;56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2" name="Google Shape;562;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3" name="Google Shape;563;p14"/>
            <p:cNvGrpSpPr/>
            <p:nvPr/>
          </p:nvGrpSpPr>
          <p:grpSpPr>
            <a:xfrm>
              <a:off x="5697259" y="2693989"/>
              <a:ext cx="269563" cy="269563"/>
              <a:chOff x="0" y="0"/>
              <a:chExt cx="812800" cy="812800"/>
            </a:xfrm>
          </p:grpSpPr>
          <p:sp>
            <p:nvSpPr>
              <p:cNvPr id="564" name="Google Shape;56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5" name="Google Shape;565;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6" name="Google Shape;566;p14"/>
            <p:cNvGrpSpPr/>
            <p:nvPr/>
          </p:nvGrpSpPr>
          <p:grpSpPr>
            <a:xfrm>
              <a:off x="6096437" y="3058318"/>
              <a:ext cx="269563" cy="269563"/>
              <a:chOff x="0" y="0"/>
              <a:chExt cx="812800" cy="812800"/>
            </a:xfrm>
          </p:grpSpPr>
          <p:sp>
            <p:nvSpPr>
              <p:cNvPr id="567" name="Google Shape;56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8" name="Google Shape;568;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9" name="Google Shape;569;p14"/>
            <p:cNvGrpSpPr/>
            <p:nvPr/>
          </p:nvGrpSpPr>
          <p:grpSpPr>
            <a:xfrm>
              <a:off x="1461973" y="5405662"/>
              <a:ext cx="269563" cy="269563"/>
              <a:chOff x="0" y="0"/>
              <a:chExt cx="812800" cy="812800"/>
            </a:xfrm>
          </p:grpSpPr>
          <p:sp>
            <p:nvSpPr>
              <p:cNvPr id="570" name="Google Shape;57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1" name="Google Shape;571;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2" name="Google Shape;572;p14"/>
            <p:cNvGrpSpPr/>
            <p:nvPr/>
          </p:nvGrpSpPr>
          <p:grpSpPr>
            <a:xfrm>
              <a:off x="2045555" y="4330032"/>
              <a:ext cx="269563" cy="269563"/>
              <a:chOff x="0" y="0"/>
              <a:chExt cx="812800" cy="812800"/>
            </a:xfrm>
          </p:grpSpPr>
          <p:sp>
            <p:nvSpPr>
              <p:cNvPr id="573" name="Google Shape;57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4" name="Google Shape;574;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5" name="Google Shape;575;p14"/>
            <p:cNvGrpSpPr/>
            <p:nvPr/>
          </p:nvGrpSpPr>
          <p:grpSpPr>
            <a:xfrm>
              <a:off x="1731536" y="3528141"/>
              <a:ext cx="269563" cy="269563"/>
              <a:chOff x="0" y="0"/>
              <a:chExt cx="812800" cy="812800"/>
            </a:xfrm>
          </p:grpSpPr>
          <p:sp>
            <p:nvSpPr>
              <p:cNvPr id="576" name="Google Shape;57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7" name="Google Shape;577;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8" name="Google Shape;578;p14"/>
            <p:cNvGrpSpPr/>
            <p:nvPr/>
          </p:nvGrpSpPr>
          <p:grpSpPr>
            <a:xfrm>
              <a:off x="537960" y="4408983"/>
              <a:ext cx="269563" cy="269563"/>
              <a:chOff x="0" y="0"/>
              <a:chExt cx="812800" cy="812800"/>
            </a:xfrm>
          </p:grpSpPr>
          <p:sp>
            <p:nvSpPr>
              <p:cNvPr id="579" name="Google Shape;57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0" name="Google Shape;580;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1" name="Google Shape;581;p14"/>
            <p:cNvGrpSpPr/>
            <p:nvPr/>
          </p:nvGrpSpPr>
          <p:grpSpPr>
            <a:xfrm>
              <a:off x="922847" y="1965510"/>
              <a:ext cx="269563" cy="269563"/>
              <a:chOff x="0" y="0"/>
              <a:chExt cx="812800" cy="812800"/>
            </a:xfrm>
          </p:grpSpPr>
          <p:sp>
            <p:nvSpPr>
              <p:cNvPr id="582" name="Google Shape;58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3" name="Google Shape;583;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4" name="Google Shape;584;p14"/>
            <p:cNvGrpSpPr/>
            <p:nvPr/>
          </p:nvGrpSpPr>
          <p:grpSpPr>
            <a:xfrm>
              <a:off x="1277693" y="1449964"/>
              <a:ext cx="269563" cy="269563"/>
              <a:chOff x="0" y="0"/>
              <a:chExt cx="812800" cy="812800"/>
            </a:xfrm>
          </p:grpSpPr>
          <p:sp>
            <p:nvSpPr>
              <p:cNvPr id="585" name="Google Shape;58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6" name="Google Shape;586;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7" name="Google Shape;587;p14"/>
            <p:cNvGrpSpPr/>
            <p:nvPr/>
          </p:nvGrpSpPr>
          <p:grpSpPr>
            <a:xfrm>
              <a:off x="2747572" y="1584746"/>
              <a:ext cx="269563" cy="269563"/>
              <a:chOff x="0" y="0"/>
              <a:chExt cx="812800" cy="812800"/>
            </a:xfrm>
          </p:grpSpPr>
          <p:sp>
            <p:nvSpPr>
              <p:cNvPr id="588" name="Google Shape;58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9" name="Google Shape;589;p14"/>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590" name="Google Shape;590;p14"/>
          <p:cNvSpPr txBox="1"/>
          <p:nvPr/>
        </p:nvSpPr>
        <p:spPr>
          <a:xfrm>
            <a:off x="1354033" y="1625156"/>
            <a:ext cx="2121000" cy="1861800"/>
          </a:xfrm>
          <a:prstGeom prst="rect">
            <a:avLst/>
          </a:prstGeom>
          <a:noFill/>
          <a:ln>
            <a:noFill/>
          </a:ln>
        </p:spPr>
        <p:txBody>
          <a:bodyPr anchorCtr="0" anchor="t" bIns="0" lIns="0" spcFirstLastPara="1" rIns="0" wrap="square" tIns="0">
            <a:spAutoFit/>
          </a:bodyPr>
          <a:lstStyle/>
          <a:p>
            <a:pPr indent="0" lvl="0" marL="0" marR="0" rtl="0" algn="ctr">
              <a:lnSpc>
                <a:spcPct val="152000"/>
              </a:lnSpc>
              <a:spcBef>
                <a:spcPts val="0"/>
              </a:spcBef>
              <a:spcAft>
                <a:spcPts val="0"/>
              </a:spcAft>
              <a:buNone/>
            </a:pPr>
            <a:r>
              <a:rPr b="0" i="0" lang="en" sz="2400" u="none" cap="none" strike="noStrike">
                <a:solidFill>
                  <a:srgbClr val="FFFFFF"/>
                </a:solidFill>
                <a:latin typeface="Architects Daughter"/>
                <a:ea typeface="Architects Daughter"/>
                <a:cs typeface="Architects Daughter"/>
                <a:sym typeface="Architects Daughter"/>
              </a:rPr>
              <a:t>How many </a:t>
            </a:r>
            <a:endParaRPr sz="700"/>
          </a:p>
          <a:p>
            <a:pPr indent="0" lvl="0" marL="0" marR="0" rtl="0" algn="ctr">
              <a:lnSpc>
                <a:spcPct val="152000"/>
              </a:lnSpc>
              <a:spcBef>
                <a:spcPts val="0"/>
              </a:spcBef>
              <a:spcAft>
                <a:spcPts val="0"/>
              </a:spcAft>
              <a:buNone/>
            </a:pPr>
            <a:r>
              <a:t/>
            </a:r>
            <a:endParaRPr b="0" i="0" sz="2400" u="none" cap="none" strike="noStrike">
              <a:solidFill>
                <a:srgbClr val="FFFFF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None/>
            </a:pPr>
            <a:r>
              <a:rPr b="0" i="0" lang="en" sz="2400" u="none" cap="none" strike="noStrike">
                <a:solidFill>
                  <a:srgbClr val="FFFFFF"/>
                </a:solidFill>
                <a:latin typeface="Architects Daughter"/>
                <a:ea typeface="Architects Daughter"/>
                <a:cs typeface="Architects Daughter"/>
                <a:sym typeface="Architects Daughter"/>
              </a:rPr>
              <a:t>make up half of a cake?</a:t>
            </a:r>
            <a:endParaRPr sz="700"/>
          </a:p>
        </p:txBody>
      </p:sp>
      <p:grpSp>
        <p:nvGrpSpPr>
          <p:cNvPr id="591" name="Google Shape;591;p14"/>
          <p:cNvGrpSpPr/>
          <p:nvPr/>
        </p:nvGrpSpPr>
        <p:grpSpPr>
          <a:xfrm>
            <a:off x="1690960" y="2105769"/>
            <a:ext cx="1447256" cy="465981"/>
            <a:chOff x="0" y="-28575"/>
            <a:chExt cx="2287022" cy="736366"/>
          </a:xfrm>
        </p:grpSpPr>
        <p:sp>
          <p:nvSpPr>
            <p:cNvPr id="592" name="Google Shape;592;p14"/>
            <p:cNvSpPr/>
            <p:nvPr/>
          </p:nvSpPr>
          <p:spPr>
            <a:xfrm>
              <a:off x="0" y="0"/>
              <a:ext cx="2287022" cy="707791"/>
            </a:xfrm>
            <a:custGeom>
              <a:rect b="b" l="l" r="r" t="t"/>
              <a:pathLst>
                <a:path extrusionOk="0" h="707791" w="2287022">
                  <a:moveTo>
                    <a:pt x="88265" y="0"/>
                  </a:moveTo>
                  <a:lnTo>
                    <a:pt x="2198757" y="0"/>
                  </a:lnTo>
                  <a:cubicBezTo>
                    <a:pt x="2222166" y="0"/>
                    <a:pt x="2244617" y="9299"/>
                    <a:pt x="2261170" y="25852"/>
                  </a:cubicBezTo>
                  <a:cubicBezTo>
                    <a:pt x="2277722" y="42405"/>
                    <a:pt x="2287022" y="64855"/>
                    <a:pt x="2287022" y="88265"/>
                  </a:cubicBezTo>
                  <a:lnTo>
                    <a:pt x="2287022" y="619526"/>
                  </a:lnTo>
                  <a:cubicBezTo>
                    <a:pt x="2287022" y="642935"/>
                    <a:pt x="2277722" y="665386"/>
                    <a:pt x="2261170" y="681938"/>
                  </a:cubicBezTo>
                  <a:cubicBezTo>
                    <a:pt x="2244617" y="698491"/>
                    <a:pt x="2222166" y="707791"/>
                    <a:pt x="2198757" y="707791"/>
                  </a:cubicBezTo>
                  <a:lnTo>
                    <a:pt x="88265" y="707791"/>
                  </a:lnTo>
                  <a:cubicBezTo>
                    <a:pt x="64855" y="707791"/>
                    <a:pt x="42405" y="698491"/>
                    <a:pt x="25852" y="681938"/>
                  </a:cubicBezTo>
                  <a:cubicBezTo>
                    <a:pt x="9299" y="665386"/>
                    <a:pt x="0" y="642935"/>
                    <a:pt x="0" y="619526"/>
                  </a:cubicBezTo>
                  <a:lnTo>
                    <a:pt x="0" y="88265"/>
                  </a:lnTo>
                  <a:cubicBezTo>
                    <a:pt x="0" y="64855"/>
                    <a:pt x="9299" y="42405"/>
                    <a:pt x="25852" y="25852"/>
                  </a:cubicBezTo>
                  <a:cubicBezTo>
                    <a:pt x="42405" y="9299"/>
                    <a:pt x="64855" y="0"/>
                    <a:pt x="88265" y="0"/>
                  </a:cubicBezTo>
                  <a:close/>
                </a:path>
              </a:pathLst>
            </a:custGeom>
            <a:solidFill>
              <a:srgbClr val="778FED"/>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3" name="Google Shape;593;p14"/>
            <p:cNvSpPr txBox="1"/>
            <p:nvPr/>
          </p:nvSpPr>
          <p:spPr>
            <a:xfrm>
              <a:off x="0" y="-28575"/>
              <a:ext cx="2287022"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800" u="none" cap="none" strike="noStrike">
                  <a:solidFill>
                    <a:srgbClr val="000000"/>
                  </a:solidFill>
                  <a:latin typeface="Architects Daughter"/>
                  <a:ea typeface="Architects Daughter"/>
                  <a:cs typeface="Architects Daughter"/>
                  <a:sym typeface="Architects Daughter"/>
                </a:rPr>
                <a:t>1/8 slices</a:t>
              </a:r>
              <a:endParaRPr sz="7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597" name="Shape 597"/>
        <p:cNvGrpSpPr/>
        <p:nvPr/>
      </p:nvGrpSpPr>
      <p:grpSpPr>
        <a:xfrm>
          <a:off x="0" y="0"/>
          <a:ext cx="0" cy="0"/>
          <a:chOff x="0" y="0"/>
          <a:chExt cx="0" cy="0"/>
        </a:xfrm>
      </p:grpSpPr>
      <p:sp>
        <p:nvSpPr>
          <p:cNvPr id="598" name="Google Shape;598;p15"/>
          <p:cNvSpPr/>
          <p:nvPr/>
        </p:nvSpPr>
        <p:spPr>
          <a:xfrm>
            <a:off x="0" y="-1534575"/>
            <a:ext cx="10241280" cy="770832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599" name="Google Shape;599;p15"/>
          <p:cNvSpPr/>
          <p:nvPr/>
        </p:nvSpPr>
        <p:spPr>
          <a:xfrm rot="2700000">
            <a:off x="4087174" y="-73133"/>
            <a:ext cx="5284478" cy="5284478"/>
          </a:xfrm>
          <a:custGeom>
            <a:rect b="b" l="l" r="r" t="t"/>
            <a:pathLst>
              <a:path extrusionOk="0" h="10568956" w="10568956">
                <a:moveTo>
                  <a:pt x="0" y="0"/>
                </a:moveTo>
                <a:lnTo>
                  <a:pt x="10568956" y="0"/>
                </a:lnTo>
                <a:lnTo>
                  <a:pt x="10568956" y="10568956"/>
                </a:lnTo>
                <a:lnTo>
                  <a:pt x="0" y="10568956"/>
                </a:lnTo>
                <a:lnTo>
                  <a:pt x="0" y="0"/>
                </a:lnTo>
                <a:close/>
              </a:path>
            </a:pathLst>
          </a:custGeom>
          <a:blipFill rotWithShape="1">
            <a:blip r:embed="rId4">
              <a:alphaModFix/>
            </a:blip>
            <a:stretch>
              <a:fillRect b="0" l="0" r="0" t="0"/>
            </a:stretch>
          </a:blipFill>
          <a:ln>
            <a:noFill/>
          </a:ln>
        </p:spPr>
      </p:sp>
      <p:sp>
        <p:nvSpPr>
          <p:cNvPr id="600" name="Google Shape;600;p15"/>
          <p:cNvSpPr/>
          <p:nvPr/>
        </p:nvSpPr>
        <p:spPr>
          <a:xfrm>
            <a:off x="514350" y="160334"/>
            <a:ext cx="3923195" cy="2346784"/>
          </a:xfrm>
          <a:custGeom>
            <a:rect b="b" l="l" r="r" t="t"/>
            <a:pathLst>
              <a:path extrusionOk="0" h="4693568" w="7846390">
                <a:moveTo>
                  <a:pt x="0" y="0"/>
                </a:moveTo>
                <a:lnTo>
                  <a:pt x="7846390" y="0"/>
                </a:lnTo>
                <a:lnTo>
                  <a:pt x="7846390" y="4693568"/>
                </a:lnTo>
                <a:lnTo>
                  <a:pt x="0" y="4693568"/>
                </a:lnTo>
                <a:lnTo>
                  <a:pt x="0" y="0"/>
                </a:lnTo>
                <a:close/>
              </a:path>
            </a:pathLst>
          </a:custGeom>
          <a:blipFill rotWithShape="1">
            <a:blip r:embed="rId5">
              <a:alphaModFix/>
            </a:blip>
            <a:stretch>
              <a:fillRect b="0" l="0" r="0" t="0"/>
            </a:stretch>
          </a:blipFill>
          <a:ln>
            <a:noFill/>
          </a:ln>
        </p:spPr>
      </p:sp>
      <p:sp>
        <p:nvSpPr>
          <p:cNvPr id="601" name="Google Shape;601;p15"/>
          <p:cNvSpPr/>
          <p:nvPr/>
        </p:nvSpPr>
        <p:spPr>
          <a:xfrm>
            <a:off x="514350" y="2631092"/>
            <a:ext cx="3923195" cy="2346784"/>
          </a:xfrm>
          <a:custGeom>
            <a:rect b="b" l="l" r="r" t="t"/>
            <a:pathLst>
              <a:path extrusionOk="0" h="4693568" w="7846390">
                <a:moveTo>
                  <a:pt x="0" y="0"/>
                </a:moveTo>
                <a:lnTo>
                  <a:pt x="7846390" y="0"/>
                </a:lnTo>
                <a:lnTo>
                  <a:pt x="7846390" y="4693568"/>
                </a:lnTo>
                <a:lnTo>
                  <a:pt x="0" y="4693568"/>
                </a:lnTo>
                <a:lnTo>
                  <a:pt x="0" y="0"/>
                </a:lnTo>
                <a:close/>
              </a:path>
            </a:pathLst>
          </a:custGeom>
          <a:blipFill rotWithShape="1">
            <a:blip r:embed="rId6">
              <a:alphaModFix/>
            </a:blip>
            <a:stretch>
              <a:fillRect b="0" l="0" r="0" t="0"/>
            </a:stretch>
          </a:blipFill>
          <a:ln>
            <a:noFill/>
          </a:ln>
        </p:spPr>
      </p:sp>
      <p:grpSp>
        <p:nvGrpSpPr>
          <p:cNvPr id="602" name="Google Shape;602;p15"/>
          <p:cNvGrpSpPr/>
          <p:nvPr/>
        </p:nvGrpSpPr>
        <p:grpSpPr>
          <a:xfrm>
            <a:off x="1467698" y="48369"/>
            <a:ext cx="1893779" cy="465981"/>
            <a:chOff x="0" y="-28575"/>
            <a:chExt cx="2992638" cy="736366"/>
          </a:xfrm>
        </p:grpSpPr>
        <p:sp>
          <p:nvSpPr>
            <p:cNvPr id="603" name="Google Shape;603;p15"/>
            <p:cNvSpPr/>
            <p:nvPr/>
          </p:nvSpPr>
          <p:spPr>
            <a:xfrm>
              <a:off x="0" y="0"/>
              <a:ext cx="2992638" cy="707791"/>
            </a:xfrm>
            <a:custGeom>
              <a:rect b="b" l="l" r="r" t="t"/>
              <a:pathLst>
                <a:path extrusionOk="0" h="707791" w="2992638">
                  <a:moveTo>
                    <a:pt x="67453" y="0"/>
                  </a:moveTo>
                  <a:lnTo>
                    <a:pt x="2925184" y="0"/>
                  </a:lnTo>
                  <a:cubicBezTo>
                    <a:pt x="2943074" y="0"/>
                    <a:pt x="2960231" y="7107"/>
                    <a:pt x="2972881" y="19757"/>
                  </a:cubicBezTo>
                  <a:cubicBezTo>
                    <a:pt x="2985531" y="32407"/>
                    <a:pt x="2992638" y="49564"/>
                    <a:pt x="2992638" y="67453"/>
                  </a:cubicBezTo>
                  <a:lnTo>
                    <a:pt x="2992638" y="640337"/>
                  </a:lnTo>
                  <a:cubicBezTo>
                    <a:pt x="2992638" y="658227"/>
                    <a:pt x="2985531" y="675384"/>
                    <a:pt x="2972881" y="688034"/>
                  </a:cubicBezTo>
                  <a:cubicBezTo>
                    <a:pt x="2960231" y="700684"/>
                    <a:pt x="2943074" y="707791"/>
                    <a:pt x="2925184" y="707791"/>
                  </a:cubicBezTo>
                  <a:lnTo>
                    <a:pt x="67453" y="707791"/>
                  </a:lnTo>
                  <a:cubicBezTo>
                    <a:pt x="49564" y="707791"/>
                    <a:pt x="32407" y="700684"/>
                    <a:pt x="19757" y="688034"/>
                  </a:cubicBezTo>
                  <a:cubicBezTo>
                    <a:pt x="7107" y="675384"/>
                    <a:pt x="0" y="658227"/>
                    <a:pt x="0" y="640337"/>
                  </a:cubicBezTo>
                  <a:lnTo>
                    <a:pt x="0" y="67453"/>
                  </a:lnTo>
                  <a:cubicBezTo>
                    <a:pt x="0" y="49564"/>
                    <a:pt x="7107" y="32407"/>
                    <a:pt x="19757" y="19757"/>
                  </a:cubicBezTo>
                  <a:cubicBezTo>
                    <a:pt x="32407" y="7107"/>
                    <a:pt x="49564" y="0"/>
                    <a:pt x="67453" y="0"/>
                  </a:cubicBezTo>
                  <a:close/>
                </a:path>
              </a:pathLst>
            </a:custGeom>
            <a:solidFill>
              <a:srgbClr val="000000"/>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4" name="Google Shape;604;p15"/>
            <p:cNvSpPr txBox="1"/>
            <p:nvPr/>
          </p:nvSpPr>
          <p:spPr>
            <a:xfrm>
              <a:off x="0" y="-28575"/>
              <a:ext cx="2992638"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FFC606"/>
                  </a:solidFill>
                  <a:latin typeface="Architects Daughter"/>
                  <a:ea typeface="Architects Daughter"/>
                  <a:cs typeface="Architects Daughter"/>
                  <a:sym typeface="Architects Daughter"/>
                </a:rPr>
                <a:t>Answer Key</a:t>
              </a:r>
              <a:endParaRPr sz="700"/>
            </a:p>
          </p:txBody>
        </p:sp>
      </p:grpSp>
      <p:sp>
        <p:nvSpPr>
          <p:cNvPr id="605" name="Google Shape;605;p15"/>
          <p:cNvSpPr txBox="1"/>
          <p:nvPr/>
        </p:nvSpPr>
        <p:spPr>
          <a:xfrm>
            <a:off x="734541" y="658297"/>
            <a:ext cx="3482813" cy="1396448"/>
          </a:xfrm>
          <a:prstGeom prst="rect">
            <a:avLst/>
          </a:prstGeom>
          <a:noFill/>
          <a:ln>
            <a:noFill/>
          </a:ln>
        </p:spPr>
        <p:txBody>
          <a:bodyPr anchorCtr="0" anchor="t" bIns="0" lIns="0" spcFirstLastPara="1" rIns="0" wrap="square" tIns="0">
            <a:spAutoFit/>
          </a:bodyPr>
          <a:lstStyle/>
          <a:p>
            <a:pPr indent="0" lvl="0" marL="0" marR="0" rtl="0" algn="ctr">
              <a:lnSpc>
                <a:spcPct val="166018"/>
              </a:lnSpc>
              <a:spcBef>
                <a:spcPts val="0"/>
              </a:spcBef>
              <a:spcAft>
                <a:spcPts val="0"/>
              </a:spcAft>
              <a:buNone/>
            </a:pPr>
            <a:r>
              <a:rPr b="0" i="0" lang="en" sz="2300" u="none" cap="none" strike="noStrike">
                <a:solidFill>
                  <a:srgbClr val="000000"/>
                </a:solidFill>
                <a:latin typeface="Architects Daughter"/>
                <a:ea typeface="Architects Daughter"/>
                <a:cs typeface="Architects Daughter"/>
                <a:sym typeface="Architects Daughter"/>
              </a:rPr>
              <a:t>How many </a:t>
            </a:r>
            <a:endParaRPr sz="700"/>
          </a:p>
          <a:p>
            <a:pPr indent="0" lvl="0" marL="0" marR="0" rtl="0" algn="ctr">
              <a:lnSpc>
                <a:spcPct val="166018"/>
              </a:lnSpc>
              <a:spcBef>
                <a:spcPts val="0"/>
              </a:spcBef>
              <a:spcAft>
                <a:spcPts val="0"/>
              </a:spcAft>
              <a:buNone/>
            </a:pPr>
            <a:r>
              <a:t/>
            </a:r>
            <a:endParaRPr b="0" i="0" sz="2300" u="none" cap="none" strike="noStrike">
              <a:solidFill>
                <a:srgbClr val="000000"/>
              </a:solidFill>
              <a:latin typeface="Architects Daughter"/>
              <a:ea typeface="Architects Daughter"/>
              <a:cs typeface="Architects Daughter"/>
              <a:sym typeface="Architects Daughter"/>
            </a:endParaRPr>
          </a:p>
          <a:p>
            <a:pPr indent="0" lvl="0" marL="0" marR="0" rtl="0" algn="ctr">
              <a:lnSpc>
                <a:spcPct val="166018"/>
              </a:lnSpc>
              <a:spcBef>
                <a:spcPts val="0"/>
              </a:spcBef>
              <a:spcAft>
                <a:spcPts val="0"/>
              </a:spcAft>
              <a:buNone/>
            </a:pPr>
            <a:r>
              <a:rPr b="0" i="0" lang="en" sz="2300" u="none" cap="none" strike="noStrike">
                <a:solidFill>
                  <a:srgbClr val="000000"/>
                </a:solidFill>
                <a:latin typeface="Architects Daughter"/>
                <a:ea typeface="Architects Daughter"/>
                <a:cs typeface="Architects Daughter"/>
                <a:sym typeface="Architects Daughter"/>
              </a:rPr>
              <a:t>make up half of a cake?</a:t>
            </a:r>
            <a:endParaRPr sz="700"/>
          </a:p>
        </p:txBody>
      </p:sp>
      <p:sp>
        <p:nvSpPr>
          <p:cNvPr id="606" name="Google Shape;606;p15"/>
          <p:cNvSpPr txBox="1"/>
          <p:nvPr/>
        </p:nvSpPr>
        <p:spPr>
          <a:xfrm>
            <a:off x="734541" y="3077512"/>
            <a:ext cx="3482813" cy="1872698"/>
          </a:xfrm>
          <a:prstGeom prst="rect">
            <a:avLst/>
          </a:prstGeom>
          <a:noFill/>
          <a:ln>
            <a:noFill/>
          </a:ln>
        </p:spPr>
        <p:txBody>
          <a:bodyPr anchorCtr="0" anchor="t" bIns="0" lIns="0" spcFirstLastPara="1" rIns="0" wrap="square" tIns="0">
            <a:spAutoFit/>
          </a:bodyPr>
          <a:lstStyle/>
          <a:p>
            <a:pPr indent="0" lvl="0" marL="0" marR="0" rtl="0" algn="ctr">
              <a:lnSpc>
                <a:spcPct val="166018"/>
              </a:lnSpc>
              <a:spcBef>
                <a:spcPts val="0"/>
              </a:spcBef>
              <a:spcAft>
                <a:spcPts val="0"/>
              </a:spcAft>
              <a:buNone/>
            </a:pPr>
            <a:r>
              <a:rPr b="0" i="0" lang="en" sz="2300" u="none" cap="none" strike="noStrike">
                <a:solidFill>
                  <a:srgbClr val="000000"/>
                </a:solidFill>
                <a:latin typeface="Architects Daughter"/>
                <a:ea typeface="Architects Daughter"/>
                <a:cs typeface="Architects Daughter"/>
                <a:sym typeface="Architects Daughter"/>
              </a:rPr>
              <a:t>There are of</a:t>
            </a:r>
            <a:endParaRPr sz="700"/>
          </a:p>
          <a:p>
            <a:pPr indent="0" lvl="0" marL="0" marR="0" rtl="0" algn="ctr">
              <a:lnSpc>
                <a:spcPct val="166018"/>
              </a:lnSpc>
              <a:spcBef>
                <a:spcPts val="0"/>
              </a:spcBef>
              <a:spcAft>
                <a:spcPts val="0"/>
              </a:spcAft>
              <a:buNone/>
            </a:pPr>
            <a:r>
              <a:rPr b="0" i="0" lang="en" sz="2300" u="none" cap="none" strike="noStrike">
                <a:solidFill>
                  <a:srgbClr val="000000"/>
                </a:solidFill>
                <a:latin typeface="Architects Daughter"/>
                <a:ea typeface="Architects Daughter"/>
                <a:cs typeface="Architects Daughter"/>
                <a:sym typeface="Architects Daughter"/>
              </a:rPr>
              <a:t> </a:t>
            </a:r>
            <a:endParaRPr sz="700"/>
          </a:p>
          <a:p>
            <a:pPr indent="0" lvl="0" marL="0" marR="0" rtl="0" algn="ctr">
              <a:lnSpc>
                <a:spcPct val="166018"/>
              </a:lnSpc>
              <a:spcBef>
                <a:spcPts val="0"/>
              </a:spcBef>
              <a:spcAft>
                <a:spcPts val="0"/>
              </a:spcAft>
              <a:buNone/>
            </a:pPr>
            <a:r>
              <a:rPr b="0" i="0" lang="en" sz="2300" u="none" cap="none" strike="noStrike">
                <a:solidFill>
                  <a:srgbClr val="000000"/>
                </a:solidFill>
                <a:latin typeface="Architects Daughter"/>
                <a:ea typeface="Architects Daughter"/>
                <a:cs typeface="Architects Daughter"/>
                <a:sym typeface="Architects Daughter"/>
              </a:rPr>
              <a:t>1/8 in half of a cake.</a:t>
            </a:r>
            <a:endParaRPr sz="700"/>
          </a:p>
          <a:p>
            <a:pPr indent="0" lvl="0" marL="0" marR="0" rtl="0" algn="ctr">
              <a:lnSpc>
                <a:spcPct val="166018"/>
              </a:lnSpc>
              <a:spcBef>
                <a:spcPts val="0"/>
              </a:spcBef>
              <a:spcAft>
                <a:spcPts val="0"/>
              </a:spcAft>
              <a:buNone/>
            </a:pPr>
            <a:r>
              <a:t/>
            </a:r>
            <a:endParaRPr b="0" i="0" sz="2300" u="none" cap="none" strike="noStrike">
              <a:solidFill>
                <a:srgbClr val="000000"/>
              </a:solidFill>
              <a:latin typeface="Architects Daughter"/>
              <a:ea typeface="Architects Daughter"/>
              <a:cs typeface="Architects Daughter"/>
              <a:sym typeface="Architects Daughter"/>
            </a:endParaRPr>
          </a:p>
        </p:txBody>
      </p:sp>
      <p:grpSp>
        <p:nvGrpSpPr>
          <p:cNvPr id="607" name="Google Shape;607;p15"/>
          <p:cNvGrpSpPr/>
          <p:nvPr/>
        </p:nvGrpSpPr>
        <p:grpSpPr>
          <a:xfrm>
            <a:off x="1793058" y="1163500"/>
            <a:ext cx="1365779" cy="439748"/>
            <a:chOff x="0" y="-28575"/>
            <a:chExt cx="2287022" cy="736366"/>
          </a:xfrm>
        </p:grpSpPr>
        <p:sp>
          <p:nvSpPr>
            <p:cNvPr id="608" name="Google Shape;608;p15"/>
            <p:cNvSpPr/>
            <p:nvPr/>
          </p:nvSpPr>
          <p:spPr>
            <a:xfrm>
              <a:off x="0" y="0"/>
              <a:ext cx="2287022" cy="707791"/>
            </a:xfrm>
            <a:custGeom>
              <a:rect b="b" l="l" r="r" t="t"/>
              <a:pathLst>
                <a:path extrusionOk="0" h="707791" w="2287022">
                  <a:moveTo>
                    <a:pt x="93530" y="0"/>
                  </a:moveTo>
                  <a:lnTo>
                    <a:pt x="2193491" y="0"/>
                  </a:lnTo>
                  <a:cubicBezTo>
                    <a:pt x="2218297" y="0"/>
                    <a:pt x="2242087" y="9854"/>
                    <a:pt x="2259627" y="27394"/>
                  </a:cubicBezTo>
                  <a:cubicBezTo>
                    <a:pt x="2277168" y="44935"/>
                    <a:pt x="2287022" y="68724"/>
                    <a:pt x="2287022" y="93530"/>
                  </a:cubicBezTo>
                  <a:lnTo>
                    <a:pt x="2287022" y="614260"/>
                  </a:lnTo>
                  <a:cubicBezTo>
                    <a:pt x="2287022" y="665916"/>
                    <a:pt x="2245147" y="707791"/>
                    <a:pt x="2193491" y="707791"/>
                  </a:cubicBezTo>
                  <a:lnTo>
                    <a:pt x="93530" y="707791"/>
                  </a:lnTo>
                  <a:cubicBezTo>
                    <a:pt x="41875" y="707791"/>
                    <a:pt x="0" y="665916"/>
                    <a:pt x="0" y="614260"/>
                  </a:cubicBezTo>
                  <a:lnTo>
                    <a:pt x="0" y="93530"/>
                  </a:lnTo>
                  <a:cubicBezTo>
                    <a:pt x="0" y="41875"/>
                    <a:pt x="41875" y="0"/>
                    <a:pt x="93530" y="0"/>
                  </a:cubicBezTo>
                  <a:close/>
                </a:path>
              </a:pathLst>
            </a:custGeom>
            <a:solidFill>
              <a:srgbClr val="778FED"/>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9" name="Google Shape;609;p15"/>
            <p:cNvSpPr txBox="1"/>
            <p:nvPr/>
          </p:nvSpPr>
          <p:spPr>
            <a:xfrm>
              <a:off x="0" y="-28575"/>
              <a:ext cx="2287022"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800" u="none" cap="none" strike="noStrike">
                  <a:solidFill>
                    <a:srgbClr val="000000"/>
                  </a:solidFill>
                  <a:latin typeface="Architects Daughter"/>
                  <a:ea typeface="Architects Daughter"/>
                  <a:cs typeface="Architects Daughter"/>
                  <a:sym typeface="Architects Daughter"/>
                </a:rPr>
                <a:t>1/8 slices</a:t>
              </a:r>
              <a:endParaRPr sz="700"/>
            </a:p>
          </p:txBody>
        </p:sp>
      </p:grpSp>
      <p:grpSp>
        <p:nvGrpSpPr>
          <p:cNvPr id="610" name="Google Shape;610;p15"/>
          <p:cNvGrpSpPr/>
          <p:nvPr/>
        </p:nvGrpSpPr>
        <p:grpSpPr>
          <a:xfrm>
            <a:off x="1793058" y="3582714"/>
            <a:ext cx="1365779" cy="439748"/>
            <a:chOff x="0" y="-28575"/>
            <a:chExt cx="2287022" cy="736366"/>
          </a:xfrm>
        </p:grpSpPr>
        <p:sp>
          <p:nvSpPr>
            <p:cNvPr id="611" name="Google Shape;611;p15"/>
            <p:cNvSpPr/>
            <p:nvPr/>
          </p:nvSpPr>
          <p:spPr>
            <a:xfrm>
              <a:off x="0" y="0"/>
              <a:ext cx="2287022" cy="707791"/>
            </a:xfrm>
            <a:custGeom>
              <a:rect b="b" l="l" r="r" t="t"/>
              <a:pathLst>
                <a:path extrusionOk="0" h="707791" w="2287022">
                  <a:moveTo>
                    <a:pt x="93530" y="0"/>
                  </a:moveTo>
                  <a:lnTo>
                    <a:pt x="2193491" y="0"/>
                  </a:lnTo>
                  <a:cubicBezTo>
                    <a:pt x="2218297" y="0"/>
                    <a:pt x="2242087" y="9854"/>
                    <a:pt x="2259627" y="27394"/>
                  </a:cubicBezTo>
                  <a:cubicBezTo>
                    <a:pt x="2277168" y="44935"/>
                    <a:pt x="2287022" y="68724"/>
                    <a:pt x="2287022" y="93530"/>
                  </a:cubicBezTo>
                  <a:lnTo>
                    <a:pt x="2287022" y="614260"/>
                  </a:lnTo>
                  <a:cubicBezTo>
                    <a:pt x="2287022" y="665916"/>
                    <a:pt x="2245147" y="707791"/>
                    <a:pt x="2193491" y="707791"/>
                  </a:cubicBezTo>
                  <a:lnTo>
                    <a:pt x="93530" y="707791"/>
                  </a:lnTo>
                  <a:cubicBezTo>
                    <a:pt x="41875" y="707791"/>
                    <a:pt x="0" y="665916"/>
                    <a:pt x="0" y="614260"/>
                  </a:cubicBezTo>
                  <a:lnTo>
                    <a:pt x="0" y="93530"/>
                  </a:lnTo>
                  <a:cubicBezTo>
                    <a:pt x="0" y="41875"/>
                    <a:pt x="41875" y="0"/>
                    <a:pt x="93530" y="0"/>
                  </a:cubicBezTo>
                  <a:close/>
                </a:path>
              </a:pathLst>
            </a:custGeom>
            <a:solidFill>
              <a:srgbClr val="778FED"/>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2" name="Google Shape;612;p15"/>
            <p:cNvSpPr txBox="1"/>
            <p:nvPr/>
          </p:nvSpPr>
          <p:spPr>
            <a:xfrm>
              <a:off x="0" y="-28575"/>
              <a:ext cx="2287022"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800" u="none" cap="none" strike="noStrike">
                  <a:solidFill>
                    <a:srgbClr val="000000"/>
                  </a:solidFill>
                  <a:latin typeface="Architects Daughter"/>
                  <a:ea typeface="Architects Daughter"/>
                  <a:cs typeface="Architects Daughter"/>
                  <a:sym typeface="Architects Daughter"/>
                </a:rPr>
                <a:t>4 slices</a:t>
              </a:r>
              <a:endParaRPr sz="700"/>
            </a:p>
          </p:txBody>
        </p:sp>
      </p:grpSp>
      <p:sp>
        <p:nvSpPr>
          <p:cNvPr id="613" name="Google Shape;613;p15"/>
          <p:cNvSpPr/>
          <p:nvPr/>
        </p:nvSpPr>
        <p:spPr>
          <a:xfrm>
            <a:off x="5359105" y="1199143"/>
            <a:ext cx="2740614" cy="2740614"/>
          </a:xfrm>
          <a:custGeom>
            <a:rect b="b" l="l" r="r" t="t"/>
            <a:pathLst>
              <a:path extrusionOk="0" h="5481228" w="5481228">
                <a:moveTo>
                  <a:pt x="0" y="0"/>
                </a:moveTo>
                <a:lnTo>
                  <a:pt x="5481228" y="0"/>
                </a:lnTo>
                <a:lnTo>
                  <a:pt x="5481228" y="5481228"/>
                </a:lnTo>
                <a:lnTo>
                  <a:pt x="0" y="5481228"/>
                </a:lnTo>
                <a:lnTo>
                  <a:pt x="0" y="0"/>
                </a:lnTo>
                <a:close/>
              </a:path>
            </a:pathLst>
          </a:custGeom>
          <a:blipFill rotWithShape="1">
            <a:blip r:embed="rId7">
              <a:alphaModFix/>
            </a:blip>
            <a:stretch>
              <a:fillRect b="0" l="0" r="0" t="0"/>
            </a:stretch>
          </a:blipFill>
          <a:ln>
            <a:noFill/>
          </a:ln>
        </p:spPr>
      </p:sp>
      <p:grpSp>
        <p:nvGrpSpPr>
          <p:cNvPr id="614" name="Google Shape;614;p15"/>
          <p:cNvGrpSpPr/>
          <p:nvPr/>
        </p:nvGrpSpPr>
        <p:grpSpPr>
          <a:xfrm>
            <a:off x="7645270" y="1969578"/>
            <a:ext cx="101086" cy="101086"/>
            <a:chOff x="0" y="0"/>
            <a:chExt cx="812800" cy="812800"/>
          </a:xfrm>
        </p:grpSpPr>
        <p:sp>
          <p:nvSpPr>
            <p:cNvPr id="615" name="Google Shape;61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6" name="Google Shape;61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7" name="Google Shape;617;p15"/>
          <p:cNvGrpSpPr/>
          <p:nvPr/>
        </p:nvGrpSpPr>
        <p:grpSpPr>
          <a:xfrm>
            <a:off x="7119210" y="2431483"/>
            <a:ext cx="101086" cy="101086"/>
            <a:chOff x="0" y="0"/>
            <a:chExt cx="812800" cy="812800"/>
          </a:xfrm>
        </p:grpSpPr>
        <p:sp>
          <p:nvSpPr>
            <p:cNvPr id="618" name="Google Shape;61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9" name="Google Shape;61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0" name="Google Shape;620;p15"/>
          <p:cNvGrpSpPr/>
          <p:nvPr/>
        </p:nvGrpSpPr>
        <p:grpSpPr>
          <a:xfrm>
            <a:off x="6522582" y="2397268"/>
            <a:ext cx="101086" cy="101086"/>
            <a:chOff x="0" y="0"/>
            <a:chExt cx="812800" cy="812800"/>
          </a:xfrm>
        </p:grpSpPr>
        <p:sp>
          <p:nvSpPr>
            <p:cNvPr id="621" name="Google Shape;62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2" name="Google Shape;62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3" name="Google Shape;623;p15"/>
          <p:cNvGrpSpPr/>
          <p:nvPr/>
        </p:nvGrpSpPr>
        <p:grpSpPr>
          <a:xfrm>
            <a:off x="5585525" y="2371280"/>
            <a:ext cx="101086" cy="101086"/>
            <a:chOff x="0" y="0"/>
            <a:chExt cx="812800" cy="812800"/>
          </a:xfrm>
        </p:grpSpPr>
        <p:sp>
          <p:nvSpPr>
            <p:cNvPr id="624" name="Google Shape;62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5" name="Google Shape;62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6" name="Google Shape;626;p15"/>
          <p:cNvGrpSpPr/>
          <p:nvPr/>
        </p:nvGrpSpPr>
        <p:grpSpPr>
          <a:xfrm>
            <a:off x="6370752" y="2038008"/>
            <a:ext cx="101086" cy="101086"/>
            <a:chOff x="0" y="0"/>
            <a:chExt cx="812800" cy="812800"/>
          </a:xfrm>
        </p:grpSpPr>
        <p:sp>
          <p:nvSpPr>
            <p:cNvPr id="627" name="Google Shape;62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8" name="Google Shape;62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9" name="Google Shape;629;p15"/>
          <p:cNvGrpSpPr/>
          <p:nvPr/>
        </p:nvGrpSpPr>
        <p:grpSpPr>
          <a:xfrm>
            <a:off x="6338675" y="1471318"/>
            <a:ext cx="101086" cy="101086"/>
            <a:chOff x="0" y="0"/>
            <a:chExt cx="812800" cy="812800"/>
          </a:xfrm>
        </p:grpSpPr>
        <p:sp>
          <p:nvSpPr>
            <p:cNvPr id="630" name="Google Shape;63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1" name="Google Shape;63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2" name="Google Shape;632;p15"/>
          <p:cNvGrpSpPr/>
          <p:nvPr/>
        </p:nvGrpSpPr>
        <p:grpSpPr>
          <a:xfrm>
            <a:off x="6075646" y="2532570"/>
            <a:ext cx="101086" cy="101086"/>
            <a:chOff x="0" y="0"/>
            <a:chExt cx="812800" cy="812800"/>
          </a:xfrm>
        </p:grpSpPr>
        <p:sp>
          <p:nvSpPr>
            <p:cNvPr id="633" name="Google Shape;63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4" name="Google Shape;63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5" name="Google Shape;635;p15"/>
          <p:cNvGrpSpPr/>
          <p:nvPr/>
        </p:nvGrpSpPr>
        <p:grpSpPr>
          <a:xfrm>
            <a:off x="7495577" y="2928183"/>
            <a:ext cx="101086" cy="101086"/>
            <a:chOff x="0" y="0"/>
            <a:chExt cx="812800" cy="812800"/>
          </a:xfrm>
        </p:grpSpPr>
        <p:sp>
          <p:nvSpPr>
            <p:cNvPr id="636" name="Google Shape;63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7" name="Google Shape;63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8" name="Google Shape;638;p15"/>
          <p:cNvGrpSpPr/>
          <p:nvPr/>
        </p:nvGrpSpPr>
        <p:grpSpPr>
          <a:xfrm>
            <a:off x="6871545" y="2296182"/>
            <a:ext cx="101086" cy="101086"/>
            <a:chOff x="0" y="0"/>
            <a:chExt cx="812800" cy="812800"/>
          </a:xfrm>
        </p:grpSpPr>
        <p:sp>
          <p:nvSpPr>
            <p:cNvPr id="639" name="Google Shape;63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0" name="Google Shape;64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1" name="Google Shape;641;p15"/>
          <p:cNvGrpSpPr/>
          <p:nvPr/>
        </p:nvGrpSpPr>
        <p:grpSpPr>
          <a:xfrm>
            <a:off x="6871545" y="1693050"/>
            <a:ext cx="101086" cy="101086"/>
            <a:chOff x="0" y="0"/>
            <a:chExt cx="812800" cy="812800"/>
          </a:xfrm>
        </p:grpSpPr>
        <p:sp>
          <p:nvSpPr>
            <p:cNvPr id="642" name="Google Shape;64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3" name="Google Shape;64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4" name="Google Shape;644;p15"/>
          <p:cNvGrpSpPr/>
          <p:nvPr/>
        </p:nvGrpSpPr>
        <p:grpSpPr>
          <a:xfrm>
            <a:off x="5787698" y="3195981"/>
            <a:ext cx="101086" cy="101086"/>
            <a:chOff x="0" y="0"/>
            <a:chExt cx="812800" cy="812800"/>
          </a:xfrm>
        </p:grpSpPr>
        <p:sp>
          <p:nvSpPr>
            <p:cNvPr id="645" name="Google Shape;64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6" name="Google Shape;64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7" name="Google Shape;647;p15"/>
          <p:cNvGrpSpPr/>
          <p:nvPr/>
        </p:nvGrpSpPr>
        <p:grpSpPr>
          <a:xfrm>
            <a:off x="6237589" y="3457598"/>
            <a:ext cx="101086" cy="101086"/>
            <a:chOff x="0" y="0"/>
            <a:chExt cx="812800" cy="812800"/>
          </a:xfrm>
        </p:grpSpPr>
        <p:sp>
          <p:nvSpPr>
            <p:cNvPr id="648" name="Google Shape;64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9" name="Google Shape;64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0" name="Google Shape;650;p15"/>
          <p:cNvGrpSpPr/>
          <p:nvPr/>
        </p:nvGrpSpPr>
        <p:grpSpPr>
          <a:xfrm>
            <a:off x="6953043" y="3508141"/>
            <a:ext cx="101086" cy="101086"/>
            <a:chOff x="0" y="0"/>
            <a:chExt cx="812800" cy="812800"/>
          </a:xfrm>
        </p:grpSpPr>
        <p:sp>
          <p:nvSpPr>
            <p:cNvPr id="651" name="Google Shape;65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05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2" name="Google Shape;65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3" name="Google Shape;653;p15"/>
          <p:cNvGrpSpPr/>
          <p:nvPr/>
        </p:nvGrpSpPr>
        <p:grpSpPr>
          <a:xfrm>
            <a:off x="7394491" y="3407055"/>
            <a:ext cx="101086" cy="101086"/>
            <a:chOff x="0" y="0"/>
            <a:chExt cx="812800" cy="812800"/>
          </a:xfrm>
        </p:grpSpPr>
        <p:sp>
          <p:nvSpPr>
            <p:cNvPr id="654" name="Google Shape;65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5" name="Google Shape;65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6" name="Google Shape;656;p15"/>
          <p:cNvGrpSpPr/>
          <p:nvPr/>
        </p:nvGrpSpPr>
        <p:grpSpPr>
          <a:xfrm>
            <a:off x="7719945" y="2944169"/>
            <a:ext cx="101086" cy="101086"/>
            <a:chOff x="0" y="0"/>
            <a:chExt cx="812800" cy="812800"/>
          </a:xfrm>
        </p:grpSpPr>
        <p:sp>
          <p:nvSpPr>
            <p:cNvPr id="657" name="Google Shape;65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8" name="Google Shape;65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9" name="Google Shape;659;p15"/>
          <p:cNvGrpSpPr/>
          <p:nvPr/>
        </p:nvGrpSpPr>
        <p:grpSpPr>
          <a:xfrm>
            <a:off x="7376577" y="2532570"/>
            <a:ext cx="101086" cy="101086"/>
            <a:chOff x="0" y="0"/>
            <a:chExt cx="812800" cy="812800"/>
          </a:xfrm>
        </p:grpSpPr>
        <p:sp>
          <p:nvSpPr>
            <p:cNvPr id="660" name="Google Shape;66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1" name="Google Shape;66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2" name="Google Shape;662;p15"/>
          <p:cNvGrpSpPr/>
          <p:nvPr/>
        </p:nvGrpSpPr>
        <p:grpSpPr>
          <a:xfrm>
            <a:off x="7695813" y="2245639"/>
            <a:ext cx="101086" cy="101086"/>
            <a:chOff x="0" y="0"/>
            <a:chExt cx="812800" cy="812800"/>
          </a:xfrm>
        </p:grpSpPr>
        <p:sp>
          <p:nvSpPr>
            <p:cNvPr id="663" name="Google Shape;66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4" name="Google Shape;66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5" name="Google Shape;665;p15"/>
          <p:cNvGrpSpPr/>
          <p:nvPr/>
        </p:nvGrpSpPr>
        <p:grpSpPr>
          <a:xfrm>
            <a:off x="7253913" y="1868492"/>
            <a:ext cx="101086" cy="101086"/>
            <a:chOff x="0" y="0"/>
            <a:chExt cx="812800" cy="812800"/>
          </a:xfrm>
        </p:grpSpPr>
        <p:sp>
          <p:nvSpPr>
            <p:cNvPr id="666" name="Google Shape;66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7" name="Google Shape;66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8" name="Google Shape;668;p15"/>
          <p:cNvGrpSpPr/>
          <p:nvPr/>
        </p:nvGrpSpPr>
        <p:grpSpPr>
          <a:xfrm>
            <a:off x="7416686" y="1551134"/>
            <a:ext cx="101086" cy="101086"/>
            <a:chOff x="0" y="0"/>
            <a:chExt cx="812800" cy="812800"/>
          </a:xfrm>
        </p:grpSpPr>
        <p:sp>
          <p:nvSpPr>
            <p:cNvPr id="669" name="Google Shape;66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0" name="Google Shape;67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1" name="Google Shape;671;p15"/>
          <p:cNvGrpSpPr/>
          <p:nvPr/>
        </p:nvGrpSpPr>
        <p:grpSpPr>
          <a:xfrm>
            <a:off x="6770458" y="1817949"/>
            <a:ext cx="101086" cy="101086"/>
            <a:chOff x="0" y="0"/>
            <a:chExt cx="812800" cy="812800"/>
          </a:xfrm>
        </p:grpSpPr>
        <p:sp>
          <p:nvSpPr>
            <p:cNvPr id="672" name="Google Shape;67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3" name="Google Shape;67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4" name="Google Shape;674;p15"/>
          <p:cNvGrpSpPr/>
          <p:nvPr/>
        </p:nvGrpSpPr>
        <p:grpSpPr>
          <a:xfrm>
            <a:off x="5856802" y="1919035"/>
            <a:ext cx="101086" cy="101086"/>
            <a:chOff x="0" y="0"/>
            <a:chExt cx="812800" cy="812800"/>
          </a:xfrm>
        </p:grpSpPr>
        <p:sp>
          <p:nvSpPr>
            <p:cNvPr id="675" name="Google Shape;67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6" name="Google Shape;67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7" name="Google Shape;677;p15"/>
          <p:cNvGrpSpPr/>
          <p:nvPr/>
        </p:nvGrpSpPr>
        <p:grpSpPr>
          <a:xfrm>
            <a:off x="6338675" y="2159559"/>
            <a:ext cx="101086" cy="101086"/>
            <a:chOff x="0" y="0"/>
            <a:chExt cx="812800" cy="812800"/>
          </a:xfrm>
        </p:grpSpPr>
        <p:sp>
          <p:nvSpPr>
            <p:cNvPr id="678" name="Google Shape;67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9" name="Google Shape;67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0" name="Google Shape;680;p15"/>
          <p:cNvGrpSpPr/>
          <p:nvPr/>
        </p:nvGrpSpPr>
        <p:grpSpPr>
          <a:xfrm>
            <a:off x="5686612" y="2573452"/>
            <a:ext cx="101086" cy="101086"/>
            <a:chOff x="0" y="0"/>
            <a:chExt cx="812800" cy="812800"/>
          </a:xfrm>
        </p:grpSpPr>
        <p:sp>
          <p:nvSpPr>
            <p:cNvPr id="681" name="Google Shape;68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2" name="Google Shape;68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3" name="Google Shape;683;p15"/>
          <p:cNvGrpSpPr/>
          <p:nvPr/>
        </p:nvGrpSpPr>
        <p:grpSpPr>
          <a:xfrm>
            <a:off x="5585525" y="2994712"/>
            <a:ext cx="101086" cy="101086"/>
            <a:chOff x="0" y="0"/>
            <a:chExt cx="812800" cy="812800"/>
          </a:xfrm>
        </p:grpSpPr>
        <p:sp>
          <p:nvSpPr>
            <p:cNvPr id="684" name="Google Shape;68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5" name="Google Shape;68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6" name="Google Shape;686;p15"/>
          <p:cNvGrpSpPr/>
          <p:nvPr/>
        </p:nvGrpSpPr>
        <p:grpSpPr>
          <a:xfrm>
            <a:off x="6439761" y="3457598"/>
            <a:ext cx="101086" cy="101086"/>
            <a:chOff x="0" y="0"/>
            <a:chExt cx="812800" cy="812800"/>
          </a:xfrm>
        </p:grpSpPr>
        <p:sp>
          <p:nvSpPr>
            <p:cNvPr id="687" name="Google Shape;68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8" name="Google Shape;68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9" name="Google Shape;689;p15"/>
          <p:cNvGrpSpPr/>
          <p:nvPr/>
        </p:nvGrpSpPr>
        <p:grpSpPr>
          <a:xfrm>
            <a:off x="6568286" y="3672182"/>
            <a:ext cx="101086" cy="101086"/>
            <a:chOff x="0" y="0"/>
            <a:chExt cx="812800" cy="812800"/>
          </a:xfrm>
        </p:grpSpPr>
        <p:sp>
          <p:nvSpPr>
            <p:cNvPr id="690" name="Google Shape;69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1" name="Google Shape;69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2" name="Google Shape;692;p15"/>
          <p:cNvGrpSpPr/>
          <p:nvPr/>
        </p:nvGrpSpPr>
        <p:grpSpPr>
          <a:xfrm>
            <a:off x="6821001" y="2928183"/>
            <a:ext cx="101086" cy="101086"/>
            <a:chOff x="0" y="0"/>
            <a:chExt cx="812800" cy="812800"/>
          </a:xfrm>
        </p:grpSpPr>
        <p:sp>
          <p:nvSpPr>
            <p:cNvPr id="693" name="Google Shape;69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CD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4" name="Google Shape;69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5" name="Google Shape;695;p15"/>
          <p:cNvGrpSpPr/>
          <p:nvPr/>
        </p:nvGrpSpPr>
        <p:grpSpPr>
          <a:xfrm>
            <a:off x="6972630" y="3164062"/>
            <a:ext cx="101086" cy="101086"/>
            <a:chOff x="0" y="0"/>
            <a:chExt cx="812800" cy="812800"/>
          </a:xfrm>
        </p:grpSpPr>
        <p:sp>
          <p:nvSpPr>
            <p:cNvPr id="696" name="Google Shape;69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7" name="Google Shape;69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8" name="Google Shape;698;p15"/>
          <p:cNvGrpSpPr/>
          <p:nvPr/>
        </p:nvGrpSpPr>
        <p:grpSpPr>
          <a:xfrm>
            <a:off x="7220296" y="2978726"/>
            <a:ext cx="101086" cy="101086"/>
            <a:chOff x="0" y="0"/>
            <a:chExt cx="812800" cy="812800"/>
          </a:xfrm>
        </p:grpSpPr>
        <p:sp>
          <p:nvSpPr>
            <p:cNvPr id="699" name="Google Shape;69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0" name="Google Shape;70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1" name="Google Shape;701;p15"/>
          <p:cNvGrpSpPr/>
          <p:nvPr/>
        </p:nvGrpSpPr>
        <p:grpSpPr>
          <a:xfrm>
            <a:off x="7618859" y="2827097"/>
            <a:ext cx="101086" cy="101086"/>
            <a:chOff x="0" y="0"/>
            <a:chExt cx="812800" cy="812800"/>
          </a:xfrm>
        </p:grpSpPr>
        <p:sp>
          <p:nvSpPr>
            <p:cNvPr id="702" name="Google Shape;70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3" name="Google Shape;70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4" name="Google Shape;704;p15"/>
          <p:cNvGrpSpPr/>
          <p:nvPr/>
        </p:nvGrpSpPr>
        <p:grpSpPr>
          <a:xfrm>
            <a:off x="7270839" y="2624862"/>
            <a:ext cx="101086" cy="101086"/>
            <a:chOff x="0" y="0"/>
            <a:chExt cx="812800" cy="812800"/>
          </a:xfrm>
        </p:grpSpPr>
        <p:sp>
          <p:nvSpPr>
            <p:cNvPr id="705" name="Google Shape;70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6" name="Google Shape;70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7" name="Google Shape;707;p15"/>
          <p:cNvGrpSpPr/>
          <p:nvPr/>
        </p:nvGrpSpPr>
        <p:grpSpPr>
          <a:xfrm>
            <a:off x="7275491" y="2020121"/>
            <a:ext cx="101086" cy="101086"/>
            <a:chOff x="0" y="0"/>
            <a:chExt cx="812800" cy="812800"/>
          </a:xfrm>
        </p:grpSpPr>
        <p:sp>
          <p:nvSpPr>
            <p:cNvPr id="708" name="Google Shape;70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9" name="Google Shape;70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0" name="Google Shape;710;p15"/>
          <p:cNvGrpSpPr/>
          <p:nvPr/>
        </p:nvGrpSpPr>
        <p:grpSpPr>
          <a:xfrm>
            <a:off x="7054129" y="1500591"/>
            <a:ext cx="101086" cy="101086"/>
            <a:chOff x="0" y="0"/>
            <a:chExt cx="812800" cy="812800"/>
          </a:xfrm>
        </p:grpSpPr>
        <p:sp>
          <p:nvSpPr>
            <p:cNvPr id="711" name="Google Shape;71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2" name="Google Shape;71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3" name="Google Shape;713;p15"/>
          <p:cNvGrpSpPr/>
          <p:nvPr/>
        </p:nvGrpSpPr>
        <p:grpSpPr>
          <a:xfrm>
            <a:off x="6136503" y="1649172"/>
            <a:ext cx="101086" cy="101086"/>
            <a:chOff x="0" y="0"/>
            <a:chExt cx="812800" cy="812800"/>
          </a:xfrm>
        </p:grpSpPr>
        <p:sp>
          <p:nvSpPr>
            <p:cNvPr id="714" name="Google Shape;71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5" name="Google Shape;71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6" name="Google Shape;716;p15"/>
          <p:cNvGrpSpPr/>
          <p:nvPr/>
        </p:nvGrpSpPr>
        <p:grpSpPr>
          <a:xfrm>
            <a:off x="6136503" y="1987465"/>
            <a:ext cx="101086" cy="101086"/>
            <a:chOff x="0" y="0"/>
            <a:chExt cx="812800" cy="812800"/>
          </a:xfrm>
        </p:grpSpPr>
        <p:sp>
          <p:nvSpPr>
            <p:cNvPr id="717" name="Google Shape;71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8" name="Google Shape;71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9" name="Google Shape;719;p15"/>
          <p:cNvGrpSpPr/>
          <p:nvPr/>
        </p:nvGrpSpPr>
        <p:grpSpPr>
          <a:xfrm>
            <a:off x="6187046" y="2782736"/>
            <a:ext cx="101086" cy="101086"/>
            <a:chOff x="0" y="0"/>
            <a:chExt cx="812800" cy="812800"/>
          </a:xfrm>
        </p:grpSpPr>
        <p:sp>
          <p:nvSpPr>
            <p:cNvPr id="720" name="Google Shape;72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1" name="Google Shape;72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2" name="Google Shape;722;p15"/>
          <p:cNvGrpSpPr/>
          <p:nvPr/>
        </p:nvGrpSpPr>
        <p:grpSpPr>
          <a:xfrm>
            <a:off x="5982446" y="3504278"/>
            <a:ext cx="101086" cy="101086"/>
            <a:chOff x="0" y="0"/>
            <a:chExt cx="812800" cy="812800"/>
          </a:xfrm>
        </p:grpSpPr>
        <p:sp>
          <p:nvSpPr>
            <p:cNvPr id="723" name="Google Shape;72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4" name="Google Shape;72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5" name="Google Shape;725;p15"/>
          <p:cNvGrpSpPr/>
          <p:nvPr/>
        </p:nvGrpSpPr>
        <p:grpSpPr>
          <a:xfrm>
            <a:off x="5755716" y="2978726"/>
            <a:ext cx="101086" cy="101086"/>
            <a:chOff x="0" y="0"/>
            <a:chExt cx="812800" cy="812800"/>
          </a:xfrm>
        </p:grpSpPr>
        <p:sp>
          <p:nvSpPr>
            <p:cNvPr id="726" name="Google Shape;72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7" name="Google Shape;72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8" name="Google Shape;728;p15"/>
          <p:cNvGrpSpPr/>
          <p:nvPr/>
        </p:nvGrpSpPr>
        <p:grpSpPr>
          <a:xfrm>
            <a:off x="6370752" y="3328065"/>
            <a:ext cx="101086" cy="101086"/>
            <a:chOff x="0" y="0"/>
            <a:chExt cx="812800" cy="812800"/>
          </a:xfrm>
        </p:grpSpPr>
        <p:sp>
          <p:nvSpPr>
            <p:cNvPr id="729" name="Google Shape;72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C40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0" name="Google Shape;73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1" name="Google Shape;731;p15"/>
          <p:cNvGrpSpPr/>
          <p:nvPr/>
        </p:nvGrpSpPr>
        <p:grpSpPr>
          <a:xfrm>
            <a:off x="6370752" y="3508141"/>
            <a:ext cx="101086" cy="101086"/>
            <a:chOff x="0" y="0"/>
            <a:chExt cx="812800" cy="812800"/>
          </a:xfrm>
        </p:grpSpPr>
        <p:sp>
          <p:nvSpPr>
            <p:cNvPr id="732" name="Google Shape;73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3" name="Google Shape;73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4" name="Google Shape;734;p15"/>
          <p:cNvGrpSpPr/>
          <p:nvPr/>
        </p:nvGrpSpPr>
        <p:grpSpPr>
          <a:xfrm>
            <a:off x="6651870" y="3195981"/>
            <a:ext cx="101086" cy="101086"/>
            <a:chOff x="0" y="0"/>
            <a:chExt cx="812800" cy="812800"/>
          </a:xfrm>
        </p:grpSpPr>
        <p:sp>
          <p:nvSpPr>
            <p:cNvPr id="735" name="Google Shape;73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6" name="Google Shape;73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7" name="Google Shape;737;p15"/>
          <p:cNvGrpSpPr/>
          <p:nvPr/>
        </p:nvGrpSpPr>
        <p:grpSpPr>
          <a:xfrm>
            <a:off x="6902500" y="3145438"/>
            <a:ext cx="101086" cy="101086"/>
            <a:chOff x="0" y="0"/>
            <a:chExt cx="812800" cy="812800"/>
          </a:xfrm>
        </p:grpSpPr>
        <p:sp>
          <p:nvSpPr>
            <p:cNvPr id="738" name="Google Shape;73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9" name="Google Shape;73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0" name="Google Shape;740;p15"/>
          <p:cNvGrpSpPr/>
          <p:nvPr/>
        </p:nvGrpSpPr>
        <p:grpSpPr>
          <a:xfrm>
            <a:off x="7568316" y="3226979"/>
            <a:ext cx="101086" cy="101086"/>
            <a:chOff x="0" y="0"/>
            <a:chExt cx="812800" cy="812800"/>
          </a:xfrm>
        </p:grpSpPr>
        <p:sp>
          <p:nvSpPr>
            <p:cNvPr id="741" name="Google Shape;74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2" name="Google Shape;74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3" name="Google Shape;743;p15"/>
          <p:cNvGrpSpPr/>
          <p:nvPr/>
        </p:nvGrpSpPr>
        <p:grpSpPr>
          <a:xfrm>
            <a:off x="7645270" y="2978726"/>
            <a:ext cx="101086" cy="101086"/>
            <a:chOff x="0" y="0"/>
            <a:chExt cx="812800" cy="812800"/>
          </a:xfrm>
        </p:grpSpPr>
        <p:sp>
          <p:nvSpPr>
            <p:cNvPr id="744" name="Google Shape;74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5" name="Google Shape;74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6" name="Google Shape;746;p15"/>
          <p:cNvGrpSpPr/>
          <p:nvPr/>
        </p:nvGrpSpPr>
        <p:grpSpPr>
          <a:xfrm>
            <a:off x="7746356" y="1987465"/>
            <a:ext cx="101086" cy="101086"/>
            <a:chOff x="0" y="0"/>
            <a:chExt cx="812800" cy="812800"/>
          </a:xfrm>
        </p:grpSpPr>
        <p:sp>
          <p:nvSpPr>
            <p:cNvPr id="747" name="Google Shape;74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8" name="Google Shape;74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9" name="Google Shape;749;p15"/>
          <p:cNvGrpSpPr/>
          <p:nvPr/>
        </p:nvGrpSpPr>
        <p:grpSpPr>
          <a:xfrm>
            <a:off x="7376577" y="2020121"/>
            <a:ext cx="101086" cy="101086"/>
            <a:chOff x="0" y="0"/>
            <a:chExt cx="812800" cy="812800"/>
          </a:xfrm>
        </p:grpSpPr>
        <p:sp>
          <p:nvSpPr>
            <p:cNvPr id="750" name="Google Shape;75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1" name="Google Shape;75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2" name="Google Shape;752;p15"/>
          <p:cNvGrpSpPr/>
          <p:nvPr/>
        </p:nvGrpSpPr>
        <p:grpSpPr>
          <a:xfrm>
            <a:off x="6922088" y="1572405"/>
            <a:ext cx="101086" cy="101086"/>
            <a:chOff x="0" y="0"/>
            <a:chExt cx="812800" cy="812800"/>
          </a:xfrm>
        </p:grpSpPr>
        <p:sp>
          <p:nvSpPr>
            <p:cNvPr id="753" name="Google Shape;75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4" name="Google Shape;75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5" name="Google Shape;755;p15"/>
          <p:cNvGrpSpPr/>
          <p:nvPr/>
        </p:nvGrpSpPr>
        <p:grpSpPr>
          <a:xfrm>
            <a:off x="6770458" y="1330794"/>
            <a:ext cx="101086" cy="101086"/>
            <a:chOff x="0" y="0"/>
            <a:chExt cx="812800" cy="812800"/>
          </a:xfrm>
        </p:grpSpPr>
        <p:sp>
          <p:nvSpPr>
            <p:cNvPr id="756" name="Google Shape;75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7" name="Google Shape;75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8" name="Google Shape;758;p15"/>
          <p:cNvGrpSpPr/>
          <p:nvPr/>
        </p:nvGrpSpPr>
        <p:grpSpPr>
          <a:xfrm>
            <a:off x="5907345" y="1716863"/>
            <a:ext cx="101086" cy="101086"/>
            <a:chOff x="0" y="0"/>
            <a:chExt cx="812800" cy="812800"/>
          </a:xfrm>
        </p:grpSpPr>
        <p:sp>
          <p:nvSpPr>
            <p:cNvPr id="759" name="Google Shape;75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0" name="Google Shape;76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1" name="Google Shape;761;p15"/>
          <p:cNvGrpSpPr/>
          <p:nvPr/>
        </p:nvGrpSpPr>
        <p:grpSpPr>
          <a:xfrm>
            <a:off x="6072236" y="2058473"/>
            <a:ext cx="101086" cy="101086"/>
            <a:chOff x="0" y="0"/>
            <a:chExt cx="812800" cy="812800"/>
          </a:xfrm>
        </p:grpSpPr>
        <p:sp>
          <p:nvSpPr>
            <p:cNvPr id="762" name="Google Shape;76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3" name="Google Shape;76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4" name="Google Shape;764;p15"/>
          <p:cNvGrpSpPr/>
          <p:nvPr/>
        </p:nvGrpSpPr>
        <p:grpSpPr>
          <a:xfrm>
            <a:off x="5931903" y="2245639"/>
            <a:ext cx="101086" cy="101086"/>
            <a:chOff x="0" y="0"/>
            <a:chExt cx="812800" cy="812800"/>
          </a:xfrm>
        </p:grpSpPr>
        <p:sp>
          <p:nvSpPr>
            <p:cNvPr id="765" name="Google Shape;76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6" name="Google Shape;76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7" name="Google Shape;767;p15"/>
          <p:cNvGrpSpPr/>
          <p:nvPr/>
        </p:nvGrpSpPr>
        <p:grpSpPr>
          <a:xfrm>
            <a:off x="6669373" y="2472366"/>
            <a:ext cx="101086" cy="101086"/>
            <a:chOff x="0" y="0"/>
            <a:chExt cx="812800" cy="812800"/>
          </a:xfrm>
        </p:grpSpPr>
        <p:sp>
          <p:nvSpPr>
            <p:cNvPr id="768" name="Google Shape;76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9" name="Google Shape;76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0" name="Google Shape;770;p15"/>
          <p:cNvGrpSpPr/>
          <p:nvPr/>
        </p:nvGrpSpPr>
        <p:grpSpPr>
          <a:xfrm>
            <a:off x="6338675" y="2773075"/>
            <a:ext cx="101086" cy="101086"/>
            <a:chOff x="0" y="0"/>
            <a:chExt cx="812800" cy="812800"/>
          </a:xfrm>
        </p:grpSpPr>
        <p:sp>
          <p:nvSpPr>
            <p:cNvPr id="771" name="Google Shape;77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2" name="Google Shape;77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3" name="Google Shape;773;p15"/>
          <p:cNvGrpSpPr/>
          <p:nvPr/>
        </p:nvGrpSpPr>
        <p:grpSpPr>
          <a:xfrm>
            <a:off x="6203264" y="2893626"/>
            <a:ext cx="101086" cy="101086"/>
            <a:chOff x="0" y="0"/>
            <a:chExt cx="812800" cy="812800"/>
          </a:xfrm>
        </p:grpSpPr>
        <p:sp>
          <p:nvSpPr>
            <p:cNvPr id="774" name="Google Shape;77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5" name="Google Shape;77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6" name="Google Shape;776;p15"/>
          <p:cNvGrpSpPr/>
          <p:nvPr/>
        </p:nvGrpSpPr>
        <p:grpSpPr>
          <a:xfrm>
            <a:off x="5705173" y="2088551"/>
            <a:ext cx="101086" cy="101086"/>
            <a:chOff x="0" y="0"/>
            <a:chExt cx="812800" cy="812800"/>
          </a:xfrm>
        </p:grpSpPr>
        <p:sp>
          <p:nvSpPr>
            <p:cNvPr id="777" name="Google Shape;77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8" name="Google Shape;77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9" name="Google Shape;779;p15"/>
          <p:cNvGrpSpPr/>
          <p:nvPr/>
        </p:nvGrpSpPr>
        <p:grpSpPr>
          <a:xfrm>
            <a:off x="7054129" y="2833279"/>
            <a:ext cx="101086" cy="101086"/>
            <a:chOff x="0" y="0"/>
            <a:chExt cx="812800" cy="812800"/>
          </a:xfrm>
        </p:grpSpPr>
        <p:sp>
          <p:nvSpPr>
            <p:cNvPr id="780" name="Google Shape;78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1" name="Google Shape;78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2" name="Google Shape;782;p15"/>
          <p:cNvGrpSpPr/>
          <p:nvPr/>
        </p:nvGrpSpPr>
        <p:grpSpPr>
          <a:xfrm>
            <a:off x="7477663" y="2633656"/>
            <a:ext cx="101086" cy="101086"/>
            <a:chOff x="0" y="0"/>
            <a:chExt cx="812800" cy="812800"/>
          </a:xfrm>
        </p:grpSpPr>
        <p:sp>
          <p:nvSpPr>
            <p:cNvPr id="783" name="Google Shape;78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4" name="Google Shape;78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5" name="Google Shape;785;p15"/>
          <p:cNvGrpSpPr/>
          <p:nvPr/>
        </p:nvGrpSpPr>
        <p:grpSpPr>
          <a:xfrm>
            <a:off x="7796898" y="2594904"/>
            <a:ext cx="101086" cy="101086"/>
            <a:chOff x="0" y="0"/>
            <a:chExt cx="812800" cy="812800"/>
          </a:xfrm>
        </p:grpSpPr>
        <p:sp>
          <p:nvSpPr>
            <p:cNvPr id="786" name="Google Shape;78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7" name="Google Shape;78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8" name="Google Shape;788;p15"/>
          <p:cNvGrpSpPr/>
          <p:nvPr/>
        </p:nvGrpSpPr>
        <p:grpSpPr>
          <a:xfrm>
            <a:off x="7467229" y="3226979"/>
            <a:ext cx="101086" cy="101086"/>
            <a:chOff x="0" y="0"/>
            <a:chExt cx="812800" cy="812800"/>
          </a:xfrm>
        </p:grpSpPr>
        <p:sp>
          <p:nvSpPr>
            <p:cNvPr id="789" name="Google Shape;78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0" name="Google Shape;79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1" name="Google Shape;791;p15"/>
          <p:cNvGrpSpPr/>
          <p:nvPr/>
        </p:nvGrpSpPr>
        <p:grpSpPr>
          <a:xfrm>
            <a:off x="7253913" y="3356512"/>
            <a:ext cx="101086" cy="101086"/>
            <a:chOff x="0" y="0"/>
            <a:chExt cx="812800" cy="812800"/>
          </a:xfrm>
        </p:grpSpPr>
        <p:sp>
          <p:nvSpPr>
            <p:cNvPr id="792" name="Google Shape;79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3" name="Google Shape;79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4" name="Google Shape;794;p15"/>
          <p:cNvGrpSpPr/>
          <p:nvPr/>
        </p:nvGrpSpPr>
        <p:grpSpPr>
          <a:xfrm>
            <a:off x="6953043" y="2802682"/>
            <a:ext cx="101086" cy="101086"/>
            <a:chOff x="0" y="0"/>
            <a:chExt cx="812800" cy="812800"/>
          </a:xfrm>
        </p:grpSpPr>
        <p:sp>
          <p:nvSpPr>
            <p:cNvPr id="795" name="Google Shape;79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6" name="Google Shape;79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7" name="Google Shape;797;p15"/>
          <p:cNvGrpSpPr/>
          <p:nvPr/>
        </p:nvGrpSpPr>
        <p:grpSpPr>
          <a:xfrm>
            <a:off x="6719916" y="2802682"/>
            <a:ext cx="101086" cy="101086"/>
            <a:chOff x="0" y="0"/>
            <a:chExt cx="812800" cy="812800"/>
          </a:xfrm>
        </p:grpSpPr>
        <p:sp>
          <p:nvSpPr>
            <p:cNvPr id="798" name="Google Shape;79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9" name="Google Shape;79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0" name="Google Shape;800;p15"/>
          <p:cNvGrpSpPr/>
          <p:nvPr/>
        </p:nvGrpSpPr>
        <p:grpSpPr>
          <a:xfrm>
            <a:off x="6967581" y="3558684"/>
            <a:ext cx="101086" cy="101086"/>
            <a:chOff x="0" y="0"/>
            <a:chExt cx="812800" cy="812800"/>
          </a:xfrm>
        </p:grpSpPr>
        <p:sp>
          <p:nvSpPr>
            <p:cNvPr id="801" name="Google Shape;80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2" name="Google Shape;80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3" name="Google Shape;803;p15"/>
          <p:cNvGrpSpPr/>
          <p:nvPr/>
        </p:nvGrpSpPr>
        <p:grpSpPr>
          <a:xfrm>
            <a:off x="6550784" y="1280251"/>
            <a:ext cx="101086" cy="101086"/>
            <a:chOff x="0" y="0"/>
            <a:chExt cx="812800" cy="812800"/>
          </a:xfrm>
        </p:grpSpPr>
        <p:sp>
          <p:nvSpPr>
            <p:cNvPr id="804" name="Google Shape;80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5" name="Google Shape;80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6" name="Google Shape;806;p15"/>
          <p:cNvGrpSpPr/>
          <p:nvPr/>
        </p:nvGrpSpPr>
        <p:grpSpPr>
          <a:xfrm>
            <a:off x="6597428" y="2522909"/>
            <a:ext cx="101086" cy="101086"/>
            <a:chOff x="0" y="0"/>
            <a:chExt cx="812800" cy="812800"/>
          </a:xfrm>
        </p:grpSpPr>
        <p:sp>
          <p:nvSpPr>
            <p:cNvPr id="807" name="Google Shape;80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8" name="Google Shape;80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9" name="Google Shape;809;p15"/>
          <p:cNvGrpSpPr/>
          <p:nvPr/>
        </p:nvGrpSpPr>
        <p:grpSpPr>
          <a:xfrm>
            <a:off x="6972630" y="2491724"/>
            <a:ext cx="101086" cy="101086"/>
            <a:chOff x="0" y="0"/>
            <a:chExt cx="812800" cy="812800"/>
          </a:xfrm>
        </p:grpSpPr>
        <p:sp>
          <p:nvSpPr>
            <p:cNvPr id="810" name="Google Shape;81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1" name="Google Shape;81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12" name="Google Shape;812;p15"/>
          <p:cNvGrpSpPr/>
          <p:nvPr/>
        </p:nvGrpSpPr>
        <p:grpSpPr>
          <a:xfrm>
            <a:off x="6972630" y="2139094"/>
            <a:ext cx="101086" cy="101086"/>
            <a:chOff x="0" y="0"/>
            <a:chExt cx="812800" cy="812800"/>
          </a:xfrm>
        </p:grpSpPr>
        <p:sp>
          <p:nvSpPr>
            <p:cNvPr id="813" name="Google Shape;81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4" name="Google Shape;81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15" name="Google Shape;815;p15"/>
          <p:cNvGrpSpPr/>
          <p:nvPr/>
        </p:nvGrpSpPr>
        <p:grpSpPr>
          <a:xfrm>
            <a:off x="7018124" y="1693050"/>
            <a:ext cx="101086" cy="101086"/>
            <a:chOff x="0" y="0"/>
            <a:chExt cx="812800" cy="812800"/>
          </a:xfrm>
        </p:grpSpPr>
        <p:sp>
          <p:nvSpPr>
            <p:cNvPr id="816" name="Google Shape;81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7" name="Google Shape;81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18" name="Google Shape;818;p15"/>
          <p:cNvGrpSpPr/>
          <p:nvPr/>
        </p:nvGrpSpPr>
        <p:grpSpPr>
          <a:xfrm>
            <a:off x="6696972" y="1817949"/>
            <a:ext cx="101086" cy="101086"/>
            <a:chOff x="0" y="0"/>
            <a:chExt cx="812800" cy="812800"/>
          </a:xfrm>
        </p:grpSpPr>
        <p:sp>
          <p:nvSpPr>
            <p:cNvPr id="819" name="Google Shape;81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0" name="Google Shape;82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1" name="Google Shape;821;p15"/>
          <p:cNvGrpSpPr/>
          <p:nvPr/>
        </p:nvGrpSpPr>
        <p:grpSpPr>
          <a:xfrm>
            <a:off x="7376577" y="1817949"/>
            <a:ext cx="101086" cy="101086"/>
            <a:chOff x="0" y="0"/>
            <a:chExt cx="812800" cy="812800"/>
          </a:xfrm>
        </p:grpSpPr>
        <p:sp>
          <p:nvSpPr>
            <p:cNvPr id="822" name="Google Shape;82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3" name="Google Shape;823;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4" name="Google Shape;824;p15"/>
          <p:cNvGrpSpPr/>
          <p:nvPr/>
        </p:nvGrpSpPr>
        <p:grpSpPr>
          <a:xfrm>
            <a:off x="7495577" y="2210102"/>
            <a:ext cx="101086" cy="101086"/>
            <a:chOff x="0" y="0"/>
            <a:chExt cx="812800" cy="812800"/>
          </a:xfrm>
        </p:grpSpPr>
        <p:sp>
          <p:nvSpPr>
            <p:cNvPr id="825" name="Google Shape;82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6" name="Google Shape;826;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7" name="Google Shape;827;p15"/>
          <p:cNvGrpSpPr/>
          <p:nvPr/>
        </p:nvGrpSpPr>
        <p:grpSpPr>
          <a:xfrm>
            <a:off x="7645270" y="2346725"/>
            <a:ext cx="101086" cy="101086"/>
            <a:chOff x="0" y="0"/>
            <a:chExt cx="812800" cy="812800"/>
          </a:xfrm>
        </p:grpSpPr>
        <p:sp>
          <p:nvSpPr>
            <p:cNvPr id="828" name="Google Shape;82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9" name="Google Shape;829;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0" name="Google Shape;830;p15"/>
          <p:cNvGrpSpPr/>
          <p:nvPr/>
        </p:nvGrpSpPr>
        <p:grpSpPr>
          <a:xfrm>
            <a:off x="5907345" y="3226979"/>
            <a:ext cx="101086" cy="101086"/>
            <a:chOff x="0" y="0"/>
            <a:chExt cx="812800" cy="812800"/>
          </a:xfrm>
        </p:grpSpPr>
        <p:sp>
          <p:nvSpPr>
            <p:cNvPr id="831" name="Google Shape;83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2" name="Google Shape;832;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3" name="Google Shape;833;p15"/>
          <p:cNvGrpSpPr/>
          <p:nvPr/>
        </p:nvGrpSpPr>
        <p:grpSpPr>
          <a:xfrm>
            <a:off x="6126189" y="2823618"/>
            <a:ext cx="101086" cy="101086"/>
            <a:chOff x="0" y="0"/>
            <a:chExt cx="812800" cy="812800"/>
          </a:xfrm>
        </p:grpSpPr>
        <p:sp>
          <p:nvSpPr>
            <p:cNvPr id="834" name="Google Shape;83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5" name="Google Shape;835;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6" name="Google Shape;836;p15"/>
          <p:cNvGrpSpPr/>
          <p:nvPr/>
        </p:nvGrpSpPr>
        <p:grpSpPr>
          <a:xfrm>
            <a:off x="6008432" y="2522909"/>
            <a:ext cx="101086" cy="101086"/>
            <a:chOff x="0" y="0"/>
            <a:chExt cx="812800" cy="812800"/>
          </a:xfrm>
        </p:grpSpPr>
        <p:sp>
          <p:nvSpPr>
            <p:cNvPr id="837" name="Google Shape;83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8" name="Google Shape;838;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9" name="Google Shape;839;p15"/>
          <p:cNvGrpSpPr/>
          <p:nvPr/>
        </p:nvGrpSpPr>
        <p:grpSpPr>
          <a:xfrm>
            <a:off x="5560841" y="2853225"/>
            <a:ext cx="101086" cy="101086"/>
            <a:chOff x="0" y="0"/>
            <a:chExt cx="812800" cy="812800"/>
          </a:xfrm>
        </p:grpSpPr>
        <p:sp>
          <p:nvSpPr>
            <p:cNvPr id="840" name="Google Shape;84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1" name="Google Shape;841;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2" name="Google Shape;842;p15"/>
          <p:cNvGrpSpPr/>
          <p:nvPr/>
        </p:nvGrpSpPr>
        <p:grpSpPr>
          <a:xfrm>
            <a:off x="5705173" y="1936922"/>
            <a:ext cx="101086" cy="101086"/>
            <a:chOff x="0" y="0"/>
            <a:chExt cx="812800" cy="812800"/>
          </a:xfrm>
        </p:grpSpPr>
        <p:sp>
          <p:nvSpPr>
            <p:cNvPr id="843" name="Google Shape;84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4" name="Google Shape;844;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5" name="Google Shape;845;p15"/>
          <p:cNvGrpSpPr/>
          <p:nvPr/>
        </p:nvGrpSpPr>
        <p:grpSpPr>
          <a:xfrm>
            <a:off x="5838241" y="1743593"/>
            <a:ext cx="101086" cy="101086"/>
            <a:chOff x="0" y="0"/>
            <a:chExt cx="812800" cy="812800"/>
          </a:xfrm>
        </p:grpSpPr>
        <p:sp>
          <p:nvSpPr>
            <p:cNvPr id="846" name="Google Shape;84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7" name="Google Shape;847;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8" name="Google Shape;848;p15"/>
          <p:cNvGrpSpPr/>
          <p:nvPr/>
        </p:nvGrpSpPr>
        <p:grpSpPr>
          <a:xfrm>
            <a:off x="6389445" y="1794136"/>
            <a:ext cx="101086" cy="101086"/>
            <a:chOff x="0" y="0"/>
            <a:chExt cx="812800" cy="812800"/>
          </a:xfrm>
        </p:grpSpPr>
        <p:sp>
          <p:nvSpPr>
            <p:cNvPr id="849" name="Google Shape;84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50" name="Google Shape;850;p15"/>
            <p:cNvSpPr txBox="1"/>
            <p:nvPr/>
          </p:nvSpPr>
          <p:spPr>
            <a:xfrm>
              <a:off x="76200" y="38100"/>
              <a:ext cx="660400" cy="698500"/>
            </a:xfrm>
            <a:prstGeom prst="rect">
              <a:avLst/>
            </a:prstGeom>
            <a:noFill/>
            <a:ln>
              <a:noFill/>
            </a:ln>
          </p:spPr>
          <p:txBody>
            <a:bodyPr anchorCtr="0" anchor="ctr" bIns="33925" lIns="33925" spcFirstLastPara="1" rIns="33925" wrap="square" tIns="33925">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854" name="Shape 854"/>
        <p:cNvGrpSpPr/>
        <p:nvPr/>
      </p:nvGrpSpPr>
      <p:grpSpPr>
        <a:xfrm>
          <a:off x="0" y="0"/>
          <a:ext cx="0" cy="0"/>
          <a:chOff x="0" y="0"/>
          <a:chExt cx="0" cy="0"/>
        </a:xfrm>
      </p:grpSpPr>
      <p:sp>
        <p:nvSpPr>
          <p:cNvPr id="855" name="Google Shape;855;p16"/>
          <p:cNvSpPr/>
          <p:nvPr/>
        </p:nvSpPr>
        <p:spPr>
          <a:xfrm>
            <a:off x="0" y="-1756824"/>
            <a:ext cx="10698480" cy="7923446"/>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856" name="Google Shape;856;p16"/>
          <p:cNvSpPr/>
          <p:nvPr/>
        </p:nvSpPr>
        <p:spPr>
          <a:xfrm>
            <a:off x="464654" y="2550860"/>
            <a:ext cx="1692490" cy="1692490"/>
          </a:xfrm>
          <a:custGeom>
            <a:rect b="b" l="l" r="r" t="t"/>
            <a:pathLst>
              <a:path extrusionOk="0" h="3384980" w="3384980">
                <a:moveTo>
                  <a:pt x="0" y="0"/>
                </a:moveTo>
                <a:lnTo>
                  <a:pt x="3384980" y="0"/>
                </a:lnTo>
                <a:lnTo>
                  <a:pt x="3384980" y="3384980"/>
                </a:lnTo>
                <a:lnTo>
                  <a:pt x="0" y="3384980"/>
                </a:lnTo>
                <a:lnTo>
                  <a:pt x="0" y="0"/>
                </a:lnTo>
                <a:close/>
              </a:path>
            </a:pathLst>
          </a:custGeom>
          <a:blipFill rotWithShape="1">
            <a:blip r:embed="rId4">
              <a:alphaModFix/>
            </a:blip>
            <a:stretch>
              <a:fillRect b="0" l="0" r="0" t="0"/>
            </a:stretch>
          </a:blipFill>
          <a:ln>
            <a:noFill/>
          </a:ln>
        </p:spPr>
      </p:sp>
      <p:sp>
        <p:nvSpPr>
          <p:cNvPr id="857" name="Google Shape;857;p16"/>
          <p:cNvSpPr/>
          <p:nvPr/>
        </p:nvSpPr>
        <p:spPr>
          <a:xfrm>
            <a:off x="2660499" y="2550860"/>
            <a:ext cx="1692490" cy="1692490"/>
          </a:xfrm>
          <a:custGeom>
            <a:rect b="b" l="l" r="r" t="t"/>
            <a:pathLst>
              <a:path extrusionOk="0" h="3384980" w="3384980">
                <a:moveTo>
                  <a:pt x="0" y="0"/>
                </a:moveTo>
                <a:lnTo>
                  <a:pt x="3384979" y="0"/>
                </a:lnTo>
                <a:lnTo>
                  <a:pt x="3384979" y="3384980"/>
                </a:lnTo>
                <a:lnTo>
                  <a:pt x="0" y="3384980"/>
                </a:lnTo>
                <a:lnTo>
                  <a:pt x="0" y="0"/>
                </a:lnTo>
                <a:close/>
              </a:path>
            </a:pathLst>
          </a:custGeom>
          <a:blipFill rotWithShape="1">
            <a:blip r:embed="rId4">
              <a:alphaModFix/>
            </a:blip>
            <a:stretch>
              <a:fillRect b="0" l="0" r="0" t="0"/>
            </a:stretch>
          </a:blipFill>
          <a:ln>
            <a:noFill/>
          </a:ln>
        </p:spPr>
      </p:sp>
      <p:sp>
        <p:nvSpPr>
          <p:cNvPr id="858" name="Google Shape;858;p16"/>
          <p:cNvSpPr/>
          <p:nvPr/>
        </p:nvSpPr>
        <p:spPr>
          <a:xfrm>
            <a:off x="4796723" y="2550860"/>
            <a:ext cx="1692490" cy="1692490"/>
          </a:xfrm>
          <a:custGeom>
            <a:rect b="b" l="l" r="r" t="t"/>
            <a:pathLst>
              <a:path extrusionOk="0" h="3384980" w="3384980">
                <a:moveTo>
                  <a:pt x="0" y="0"/>
                </a:moveTo>
                <a:lnTo>
                  <a:pt x="3384980" y="0"/>
                </a:lnTo>
                <a:lnTo>
                  <a:pt x="3384980" y="3384980"/>
                </a:lnTo>
                <a:lnTo>
                  <a:pt x="0" y="3384980"/>
                </a:lnTo>
                <a:lnTo>
                  <a:pt x="0" y="0"/>
                </a:lnTo>
                <a:close/>
              </a:path>
            </a:pathLst>
          </a:custGeom>
          <a:blipFill rotWithShape="1">
            <a:blip r:embed="rId4">
              <a:alphaModFix/>
            </a:blip>
            <a:stretch>
              <a:fillRect b="0" l="0" r="0" t="0"/>
            </a:stretch>
          </a:blipFill>
          <a:ln>
            <a:noFill/>
          </a:ln>
        </p:spPr>
      </p:sp>
      <p:sp>
        <p:nvSpPr>
          <p:cNvPr id="859" name="Google Shape;859;p16"/>
          <p:cNvSpPr/>
          <p:nvPr/>
        </p:nvSpPr>
        <p:spPr>
          <a:xfrm>
            <a:off x="6930497" y="2550860"/>
            <a:ext cx="1692490" cy="1692490"/>
          </a:xfrm>
          <a:custGeom>
            <a:rect b="b" l="l" r="r" t="t"/>
            <a:pathLst>
              <a:path extrusionOk="0" h="3384980" w="3384980">
                <a:moveTo>
                  <a:pt x="0" y="0"/>
                </a:moveTo>
                <a:lnTo>
                  <a:pt x="3384979" y="0"/>
                </a:lnTo>
                <a:lnTo>
                  <a:pt x="3384979" y="3384980"/>
                </a:lnTo>
                <a:lnTo>
                  <a:pt x="0" y="3384980"/>
                </a:lnTo>
                <a:lnTo>
                  <a:pt x="0" y="0"/>
                </a:lnTo>
                <a:close/>
              </a:path>
            </a:pathLst>
          </a:custGeom>
          <a:blipFill rotWithShape="1">
            <a:blip r:embed="rId4">
              <a:alphaModFix/>
            </a:blip>
            <a:stretch>
              <a:fillRect b="0" l="0" r="0" t="0"/>
            </a:stretch>
          </a:blipFill>
          <a:ln>
            <a:noFill/>
          </a:ln>
        </p:spPr>
      </p:sp>
      <p:grpSp>
        <p:nvGrpSpPr>
          <p:cNvPr id="860" name="Google Shape;860;p16"/>
          <p:cNvGrpSpPr/>
          <p:nvPr/>
        </p:nvGrpSpPr>
        <p:grpSpPr>
          <a:xfrm>
            <a:off x="1965857" y="3115520"/>
            <a:ext cx="797740" cy="599069"/>
            <a:chOff x="0" y="0"/>
            <a:chExt cx="1082351" cy="812800"/>
          </a:xfrm>
        </p:grpSpPr>
        <p:sp>
          <p:nvSpPr>
            <p:cNvPr id="861" name="Google Shape;861;p16"/>
            <p:cNvSpPr/>
            <p:nvPr/>
          </p:nvSpPr>
          <p:spPr>
            <a:xfrm>
              <a:off x="0" y="0"/>
              <a:ext cx="1082351" cy="812800"/>
            </a:xfrm>
            <a:custGeom>
              <a:rect b="b" l="l" r="r" t="t"/>
              <a:pathLst>
                <a:path extrusionOk="0" h="812800" w="1082351">
                  <a:moveTo>
                    <a:pt x="1082351" y="406400"/>
                  </a:moveTo>
                  <a:lnTo>
                    <a:pt x="675951" y="0"/>
                  </a:lnTo>
                  <a:lnTo>
                    <a:pt x="675951" y="203200"/>
                  </a:lnTo>
                  <a:lnTo>
                    <a:pt x="0" y="203200"/>
                  </a:lnTo>
                  <a:lnTo>
                    <a:pt x="0" y="609600"/>
                  </a:lnTo>
                  <a:lnTo>
                    <a:pt x="675951" y="609600"/>
                  </a:lnTo>
                  <a:lnTo>
                    <a:pt x="675951" y="812800"/>
                  </a:lnTo>
                  <a:lnTo>
                    <a:pt x="1082351" y="406400"/>
                  </a:lnTo>
                  <a:close/>
                </a:path>
              </a:pathLst>
            </a:custGeom>
            <a:solidFill>
              <a:srgbClr val="FFC606"/>
            </a:solidFill>
            <a:ln cap="sq" cmpd="sng" w="19050">
              <a:solidFill>
                <a:srgbClr val="000000"/>
              </a:solidFill>
              <a:prstDash val="solid"/>
              <a:miter lim="8000"/>
              <a:headEnd len="sm" w="sm" type="none"/>
              <a:tailEnd len="sm" w="sm" type="none"/>
            </a:ln>
          </p:spPr>
        </p:sp>
        <p:sp>
          <p:nvSpPr>
            <p:cNvPr id="862" name="Google Shape;862;p16"/>
            <p:cNvSpPr txBox="1"/>
            <p:nvPr/>
          </p:nvSpPr>
          <p:spPr>
            <a:xfrm>
              <a:off x="0" y="174625"/>
              <a:ext cx="980751"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63" name="Google Shape;863;p16"/>
          <p:cNvGrpSpPr/>
          <p:nvPr/>
        </p:nvGrpSpPr>
        <p:grpSpPr>
          <a:xfrm>
            <a:off x="6246900" y="3115520"/>
            <a:ext cx="797739" cy="599069"/>
            <a:chOff x="0" y="0"/>
            <a:chExt cx="1082351" cy="812800"/>
          </a:xfrm>
        </p:grpSpPr>
        <p:sp>
          <p:nvSpPr>
            <p:cNvPr id="864" name="Google Shape;864;p16"/>
            <p:cNvSpPr/>
            <p:nvPr/>
          </p:nvSpPr>
          <p:spPr>
            <a:xfrm>
              <a:off x="0" y="0"/>
              <a:ext cx="1082351" cy="812800"/>
            </a:xfrm>
            <a:custGeom>
              <a:rect b="b" l="l" r="r" t="t"/>
              <a:pathLst>
                <a:path extrusionOk="0" h="812800" w="1082351">
                  <a:moveTo>
                    <a:pt x="1082351" y="406400"/>
                  </a:moveTo>
                  <a:lnTo>
                    <a:pt x="675951" y="0"/>
                  </a:lnTo>
                  <a:lnTo>
                    <a:pt x="675951" y="203200"/>
                  </a:lnTo>
                  <a:lnTo>
                    <a:pt x="0" y="203200"/>
                  </a:lnTo>
                  <a:lnTo>
                    <a:pt x="0" y="609600"/>
                  </a:lnTo>
                  <a:lnTo>
                    <a:pt x="675951" y="609600"/>
                  </a:lnTo>
                  <a:lnTo>
                    <a:pt x="675951" y="812800"/>
                  </a:lnTo>
                  <a:lnTo>
                    <a:pt x="1082351" y="406400"/>
                  </a:lnTo>
                  <a:close/>
                </a:path>
              </a:pathLst>
            </a:custGeom>
            <a:solidFill>
              <a:srgbClr val="FFC606"/>
            </a:solidFill>
            <a:ln cap="sq" cmpd="sng" w="19050">
              <a:solidFill>
                <a:srgbClr val="000000"/>
              </a:solidFill>
              <a:prstDash val="solid"/>
              <a:miter lim="8000"/>
              <a:headEnd len="sm" w="sm" type="none"/>
              <a:tailEnd len="sm" w="sm" type="none"/>
            </a:ln>
          </p:spPr>
        </p:sp>
        <p:sp>
          <p:nvSpPr>
            <p:cNvPr id="865" name="Google Shape;865;p16"/>
            <p:cNvSpPr txBox="1"/>
            <p:nvPr/>
          </p:nvSpPr>
          <p:spPr>
            <a:xfrm>
              <a:off x="0" y="174625"/>
              <a:ext cx="980751"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66" name="Google Shape;866;p16"/>
          <p:cNvSpPr txBox="1"/>
          <p:nvPr/>
        </p:nvSpPr>
        <p:spPr>
          <a:xfrm>
            <a:off x="3350600" y="2999730"/>
            <a:ext cx="303304" cy="756282"/>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1" i="0" lang="en" sz="2300" u="none" cap="none" strike="noStrike">
                <a:solidFill>
                  <a:srgbClr val="FF6224"/>
                </a:solidFill>
                <a:latin typeface="Montserrat"/>
                <a:ea typeface="Montserrat"/>
                <a:cs typeface="Montserrat"/>
                <a:sym typeface="Montserrat"/>
              </a:rPr>
              <a:t>1</a:t>
            </a:r>
            <a:endParaRPr sz="700"/>
          </a:p>
          <a:p>
            <a:pPr indent="0" lvl="0" marL="0" marR="0" rtl="0" algn="ctr">
              <a:lnSpc>
                <a:spcPct val="130012"/>
              </a:lnSpc>
              <a:spcBef>
                <a:spcPts val="0"/>
              </a:spcBef>
              <a:spcAft>
                <a:spcPts val="0"/>
              </a:spcAft>
              <a:buNone/>
            </a:pPr>
            <a:r>
              <a:rPr b="1" i="0" lang="en" sz="2300" u="none" cap="none" strike="noStrike">
                <a:solidFill>
                  <a:srgbClr val="FF6224"/>
                </a:solidFill>
                <a:latin typeface="Montserrat"/>
                <a:ea typeface="Montserrat"/>
                <a:cs typeface="Montserrat"/>
                <a:sym typeface="Montserrat"/>
              </a:rPr>
              <a:t>7</a:t>
            </a:r>
            <a:endParaRPr sz="700"/>
          </a:p>
        </p:txBody>
      </p:sp>
      <p:cxnSp>
        <p:nvCxnSpPr>
          <p:cNvPr id="867" name="Google Shape;867;p16"/>
          <p:cNvCxnSpPr/>
          <p:nvPr/>
        </p:nvCxnSpPr>
        <p:spPr>
          <a:xfrm>
            <a:off x="3359582" y="3387396"/>
            <a:ext cx="294322" cy="0"/>
          </a:xfrm>
          <a:prstGeom prst="straightConnector1">
            <a:avLst/>
          </a:prstGeom>
          <a:noFill/>
          <a:ln cap="flat" cmpd="sng" w="38100">
            <a:solidFill>
              <a:srgbClr val="FF6224"/>
            </a:solidFill>
            <a:prstDash val="solid"/>
            <a:round/>
            <a:headEnd len="sm" w="sm" type="none"/>
            <a:tailEnd len="sm" w="sm" type="none"/>
          </a:ln>
        </p:spPr>
      </p:cxnSp>
      <p:grpSp>
        <p:nvGrpSpPr>
          <p:cNvPr id="868" name="Google Shape;868;p16"/>
          <p:cNvGrpSpPr/>
          <p:nvPr/>
        </p:nvGrpSpPr>
        <p:grpSpPr>
          <a:xfrm>
            <a:off x="7632030" y="3004493"/>
            <a:ext cx="303304" cy="751519"/>
            <a:chOff x="0" y="-38100"/>
            <a:chExt cx="808812" cy="2004052"/>
          </a:xfrm>
        </p:grpSpPr>
        <p:sp>
          <p:nvSpPr>
            <p:cNvPr id="869" name="Google Shape;869;p16"/>
            <p:cNvSpPr txBox="1"/>
            <p:nvPr/>
          </p:nvSpPr>
          <p:spPr>
            <a:xfrm>
              <a:off x="0" y="-38100"/>
              <a:ext cx="808812" cy="2004052"/>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0" i="0" lang="en" sz="2300" u="none" cap="none" strike="noStrike">
                  <a:solidFill>
                    <a:srgbClr val="FF6224"/>
                  </a:solidFill>
                  <a:latin typeface="Arial"/>
                  <a:ea typeface="Arial"/>
                  <a:cs typeface="Arial"/>
                  <a:sym typeface="Arial"/>
                </a:rPr>
                <a:t>9</a:t>
              </a:r>
              <a:endParaRPr sz="700"/>
            </a:p>
            <a:p>
              <a:pPr indent="0" lvl="0" marL="0" marR="0" rtl="0" algn="ctr">
                <a:lnSpc>
                  <a:spcPct val="130012"/>
                </a:lnSpc>
                <a:spcBef>
                  <a:spcPts val="0"/>
                </a:spcBef>
                <a:spcAft>
                  <a:spcPts val="0"/>
                </a:spcAft>
                <a:buNone/>
              </a:pPr>
              <a:r>
                <a:rPr b="0" i="0" lang="en" sz="2300" u="none" cap="none" strike="noStrike">
                  <a:solidFill>
                    <a:srgbClr val="FF6224"/>
                  </a:solidFill>
                  <a:latin typeface="Arial"/>
                  <a:ea typeface="Arial"/>
                  <a:cs typeface="Arial"/>
                  <a:sym typeface="Arial"/>
                </a:rPr>
                <a:t>2</a:t>
              </a:r>
              <a:endParaRPr sz="700"/>
            </a:p>
          </p:txBody>
        </p:sp>
        <p:cxnSp>
          <p:nvCxnSpPr>
            <p:cNvPr id="870" name="Google Shape;870;p16"/>
            <p:cNvCxnSpPr/>
            <p:nvPr/>
          </p:nvCxnSpPr>
          <p:spPr>
            <a:xfrm>
              <a:off x="23953" y="982976"/>
              <a:ext cx="784859" cy="0"/>
            </a:xfrm>
            <a:prstGeom prst="straightConnector1">
              <a:avLst/>
            </a:prstGeom>
            <a:noFill/>
            <a:ln cap="flat" cmpd="sng" w="51775">
              <a:solidFill>
                <a:srgbClr val="FF6224"/>
              </a:solidFill>
              <a:prstDash val="solid"/>
              <a:round/>
              <a:headEnd len="sm" w="sm" type="none"/>
              <a:tailEnd len="sm" w="sm" type="none"/>
            </a:ln>
          </p:spPr>
        </p:cxnSp>
      </p:grpSp>
      <p:grpSp>
        <p:nvGrpSpPr>
          <p:cNvPr id="871" name="Google Shape;871;p16"/>
          <p:cNvGrpSpPr/>
          <p:nvPr/>
        </p:nvGrpSpPr>
        <p:grpSpPr>
          <a:xfrm>
            <a:off x="5491122" y="3004493"/>
            <a:ext cx="303304" cy="751519"/>
            <a:chOff x="0" y="-38100"/>
            <a:chExt cx="808812" cy="2004052"/>
          </a:xfrm>
        </p:grpSpPr>
        <p:sp>
          <p:nvSpPr>
            <p:cNvPr id="872" name="Google Shape;872;p16"/>
            <p:cNvSpPr txBox="1"/>
            <p:nvPr/>
          </p:nvSpPr>
          <p:spPr>
            <a:xfrm>
              <a:off x="0" y="-38100"/>
              <a:ext cx="808812" cy="2004052"/>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0" i="0" lang="en" sz="2300" u="none" cap="none" strike="noStrike">
                  <a:solidFill>
                    <a:srgbClr val="FFFFFF"/>
                  </a:solidFill>
                  <a:latin typeface="Arial"/>
                  <a:ea typeface="Arial"/>
                  <a:cs typeface="Arial"/>
                  <a:sym typeface="Arial"/>
                </a:rPr>
                <a:t>2</a:t>
              </a:r>
              <a:endParaRPr sz="700"/>
            </a:p>
            <a:p>
              <a:pPr indent="0" lvl="0" marL="0" marR="0" rtl="0" algn="ctr">
                <a:lnSpc>
                  <a:spcPct val="130012"/>
                </a:lnSpc>
                <a:spcBef>
                  <a:spcPts val="0"/>
                </a:spcBef>
                <a:spcAft>
                  <a:spcPts val="0"/>
                </a:spcAft>
                <a:buNone/>
              </a:pPr>
              <a:r>
                <a:rPr b="0" i="0" lang="en" sz="2300" u="none" cap="none" strike="noStrike">
                  <a:solidFill>
                    <a:srgbClr val="FFFFFF"/>
                  </a:solidFill>
                  <a:latin typeface="Arial"/>
                  <a:ea typeface="Arial"/>
                  <a:cs typeface="Arial"/>
                  <a:sym typeface="Arial"/>
                </a:rPr>
                <a:t>9</a:t>
              </a:r>
              <a:endParaRPr sz="700"/>
            </a:p>
          </p:txBody>
        </p:sp>
        <p:cxnSp>
          <p:nvCxnSpPr>
            <p:cNvPr id="873" name="Google Shape;873;p16"/>
            <p:cNvCxnSpPr/>
            <p:nvPr/>
          </p:nvCxnSpPr>
          <p:spPr>
            <a:xfrm>
              <a:off x="23953" y="982976"/>
              <a:ext cx="784859" cy="0"/>
            </a:xfrm>
            <a:prstGeom prst="straightConnector1">
              <a:avLst/>
            </a:prstGeom>
            <a:noFill/>
            <a:ln cap="flat" cmpd="sng" w="51775">
              <a:solidFill>
                <a:srgbClr val="FFFFFF"/>
              </a:solidFill>
              <a:prstDash val="solid"/>
              <a:round/>
              <a:headEnd len="sm" w="sm" type="none"/>
              <a:tailEnd len="sm" w="sm" type="none"/>
            </a:ln>
          </p:spPr>
        </p:cxnSp>
      </p:grpSp>
      <p:grpSp>
        <p:nvGrpSpPr>
          <p:cNvPr id="874" name="Google Shape;874;p16"/>
          <p:cNvGrpSpPr/>
          <p:nvPr/>
        </p:nvGrpSpPr>
        <p:grpSpPr>
          <a:xfrm>
            <a:off x="1491162" y="3050806"/>
            <a:ext cx="303305" cy="751520"/>
            <a:chOff x="0" y="-38100"/>
            <a:chExt cx="808812" cy="2004052"/>
          </a:xfrm>
        </p:grpSpPr>
        <p:sp>
          <p:nvSpPr>
            <p:cNvPr id="875" name="Google Shape;875;p16"/>
            <p:cNvSpPr txBox="1"/>
            <p:nvPr/>
          </p:nvSpPr>
          <p:spPr>
            <a:xfrm>
              <a:off x="0" y="-38100"/>
              <a:ext cx="808812" cy="2004052"/>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0" i="0" lang="en" sz="2300" u="none" cap="none" strike="noStrike">
                  <a:solidFill>
                    <a:srgbClr val="FFFFFF"/>
                  </a:solidFill>
                  <a:latin typeface="Arial"/>
                  <a:ea typeface="Arial"/>
                  <a:cs typeface="Arial"/>
                  <a:sym typeface="Arial"/>
                </a:rPr>
                <a:t>7</a:t>
              </a:r>
              <a:endParaRPr sz="700"/>
            </a:p>
            <a:p>
              <a:pPr indent="0" lvl="0" marL="0" marR="0" rtl="0" algn="ctr">
                <a:lnSpc>
                  <a:spcPct val="130012"/>
                </a:lnSpc>
                <a:spcBef>
                  <a:spcPts val="0"/>
                </a:spcBef>
                <a:spcAft>
                  <a:spcPts val="0"/>
                </a:spcAft>
                <a:buNone/>
              </a:pPr>
              <a:r>
                <a:rPr b="0" i="0" lang="en" sz="2300" u="none" cap="none" strike="noStrike">
                  <a:solidFill>
                    <a:srgbClr val="FFFFFF"/>
                  </a:solidFill>
                  <a:latin typeface="Arial"/>
                  <a:ea typeface="Arial"/>
                  <a:cs typeface="Arial"/>
                  <a:sym typeface="Arial"/>
                </a:rPr>
                <a:t>1</a:t>
              </a:r>
              <a:endParaRPr sz="700"/>
            </a:p>
          </p:txBody>
        </p:sp>
        <p:cxnSp>
          <p:nvCxnSpPr>
            <p:cNvPr id="876" name="Google Shape;876;p16"/>
            <p:cNvCxnSpPr/>
            <p:nvPr/>
          </p:nvCxnSpPr>
          <p:spPr>
            <a:xfrm>
              <a:off x="23953" y="982976"/>
              <a:ext cx="784859" cy="0"/>
            </a:xfrm>
            <a:prstGeom prst="straightConnector1">
              <a:avLst/>
            </a:prstGeom>
            <a:noFill/>
            <a:ln cap="flat" cmpd="sng" w="51775">
              <a:solidFill>
                <a:srgbClr val="FFFFFF"/>
              </a:solidFill>
              <a:prstDash val="solid"/>
              <a:round/>
              <a:headEnd len="sm" w="sm" type="none"/>
              <a:tailEnd len="sm" w="sm" type="none"/>
            </a:ln>
          </p:spPr>
        </p:cxnSp>
      </p:grpSp>
      <p:grpSp>
        <p:nvGrpSpPr>
          <p:cNvPr id="877" name="Google Shape;877;p16"/>
          <p:cNvGrpSpPr/>
          <p:nvPr/>
        </p:nvGrpSpPr>
        <p:grpSpPr>
          <a:xfrm>
            <a:off x="436805" y="4318988"/>
            <a:ext cx="1848653" cy="608037"/>
            <a:chOff x="0" y="-19050"/>
            <a:chExt cx="2865983" cy="942645"/>
          </a:xfrm>
        </p:grpSpPr>
        <p:sp>
          <p:nvSpPr>
            <p:cNvPr id="878" name="Google Shape;878;p16"/>
            <p:cNvSpPr/>
            <p:nvPr/>
          </p:nvSpPr>
          <p:spPr>
            <a:xfrm>
              <a:off x="0" y="0"/>
              <a:ext cx="2865983" cy="923595"/>
            </a:xfrm>
            <a:custGeom>
              <a:rect b="b" l="l" r="r" t="t"/>
              <a:pathLst>
                <a:path extrusionOk="0" h="923595" w="2865983">
                  <a:moveTo>
                    <a:pt x="69100" y="0"/>
                  </a:moveTo>
                  <a:lnTo>
                    <a:pt x="2796883" y="0"/>
                  </a:lnTo>
                  <a:cubicBezTo>
                    <a:pt x="2835046" y="0"/>
                    <a:pt x="2865983" y="30937"/>
                    <a:pt x="2865983" y="69100"/>
                  </a:cubicBezTo>
                  <a:lnTo>
                    <a:pt x="2865983" y="854495"/>
                  </a:lnTo>
                  <a:cubicBezTo>
                    <a:pt x="2865983" y="872821"/>
                    <a:pt x="2858702" y="890397"/>
                    <a:pt x="2845744" y="903356"/>
                  </a:cubicBezTo>
                  <a:cubicBezTo>
                    <a:pt x="2832785" y="916315"/>
                    <a:pt x="2815209" y="923595"/>
                    <a:pt x="2796883" y="923595"/>
                  </a:cubicBezTo>
                  <a:lnTo>
                    <a:pt x="69100" y="923595"/>
                  </a:lnTo>
                  <a:cubicBezTo>
                    <a:pt x="50773" y="923595"/>
                    <a:pt x="33198" y="916315"/>
                    <a:pt x="20239" y="903356"/>
                  </a:cubicBezTo>
                  <a:cubicBezTo>
                    <a:pt x="7280" y="890397"/>
                    <a:pt x="0" y="872821"/>
                    <a:pt x="0" y="854495"/>
                  </a:cubicBezTo>
                  <a:lnTo>
                    <a:pt x="0" y="69100"/>
                  </a:lnTo>
                  <a:cubicBezTo>
                    <a:pt x="0" y="50773"/>
                    <a:pt x="7280" y="33198"/>
                    <a:pt x="20239" y="20239"/>
                  </a:cubicBezTo>
                  <a:cubicBezTo>
                    <a:pt x="33198" y="7280"/>
                    <a:pt x="50773" y="0"/>
                    <a:pt x="69100"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79" name="Google Shape;879;p16"/>
            <p:cNvSpPr txBox="1"/>
            <p:nvPr/>
          </p:nvSpPr>
          <p:spPr>
            <a:xfrm>
              <a:off x="0" y="-19050"/>
              <a:ext cx="2865983" cy="942645"/>
            </a:xfrm>
            <a:prstGeom prst="rect">
              <a:avLst/>
            </a:prstGeom>
            <a:noFill/>
            <a:ln>
              <a:noFill/>
            </a:ln>
          </p:spPr>
          <p:txBody>
            <a:bodyPr anchorCtr="0" anchor="ctr" bIns="25400" lIns="25400" spcFirstLastPara="1" rIns="25400" wrap="square" tIns="25400">
              <a:noAutofit/>
            </a:bodyPr>
            <a:lstStyle/>
            <a:p>
              <a:pPr indent="0" lvl="0" marL="0" marR="0" rtl="0" algn="ctr">
                <a:lnSpc>
                  <a:spcPct val="26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80" name="Google Shape;880;p16"/>
          <p:cNvSpPr txBox="1"/>
          <p:nvPr/>
        </p:nvSpPr>
        <p:spPr>
          <a:xfrm>
            <a:off x="721410" y="3237795"/>
            <a:ext cx="303305" cy="372779"/>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7</a:t>
            </a:r>
            <a:endParaRPr sz="700"/>
          </a:p>
        </p:txBody>
      </p:sp>
      <p:sp>
        <p:nvSpPr>
          <p:cNvPr id="881" name="Google Shape;881;p16"/>
          <p:cNvSpPr txBox="1"/>
          <p:nvPr/>
        </p:nvSpPr>
        <p:spPr>
          <a:xfrm>
            <a:off x="995588" y="3237795"/>
            <a:ext cx="468357" cy="372779"/>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or</a:t>
            </a:r>
            <a:endParaRPr sz="700"/>
          </a:p>
        </p:txBody>
      </p:sp>
      <p:sp>
        <p:nvSpPr>
          <p:cNvPr id="882" name="Google Shape;882;p16"/>
          <p:cNvSpPr txBox="1"/>
          <p:nvPr/>
        </p:nvSpPr>
        <p:spPr>
          <a:xfrm>
            <a:off x="614742" y="4414060"/>
            <a:ext cx="1492778" cy="415914"/>
          </a:xfrm>
          <a:prstGeom prst="rect">
            <a:avLst/>
          </a:prstGeom>
          <a:noFill/>
          <a:ln>
            <a:noFill/>
          </a:ln>
        </p:spPr>
        <p:txBody>
          <a:bodyPr anchorCtr="0" anchor="t" bIns="0" lIns="0" spcFirstLastPara="1" rIns="0" wrap="square" tIns="0">
            <a:spAutoFit/>
          </a:bodyPr>
          <a:lstStyle/>
          <a:p>
            <a:pPr indent="0" lvl="0" marL="0" marR="0" rtl="0" algn="ctr">
              <a:lnSpc>
                <a:spcPct val="140147"/>
              </a:lnSpc>
              <a:spcBef>
                <a:spcPts val="0"/>
              </a:spcBef>
              <a:spcAft>
                <a:spcPts val="0"/>
              </a:spcAft>
              <a:buNone/>
            </a:pPr>
            <a:r>
              <a:rPr b="1" i="0" lang="en" sz="800" u="none" cap="none" strike="noStrike">
                <a:solidFill>
                  <a:srgbClr val="000000"/>
                </a:solidFill>
                <a:latin typeface="Montserrat"/>
                <a:ea typeface="Montserrat"/>
                <a:cs typeface="Montserrat"/>
                <a:sym typeface="Montserrat"/>
              </a:rPr>
              <a:t>Recall:</a:t>
            </a:r>
            <a:r>
              <a:rPr b="0" i="0" lang="en" sz="800" u="none" cap="none" strike="noStrike">
                <a:solidFill>
                  <a:srgbClr val="000000"/>
                </a:solidFill>
                <a:latin typeface="Montserrat"/>
                <a:ea typeface="Montserrat"/>
                <a:cs typeface="Montserrat"/>
                <a:sym typeface="Montserrat"/>
              </a:rPr>
              <a:t> Whole numbers can be represented as a fraction with a denominator of 1.</a:t>
            </a:r>
            <a:endParaRPr sz="700"/>
          </a:p>
        </p:txBody>
      </p:sp>
      <p:sp>
        <p:nvSpPr>
          <p:cNvPr id="883" name="Google Shape;883;p16"/>
          <p:cNvSpPr/>
          <p:nvPr/>
        </p:nvSpPr>
        <p:spPr>
          <a:xfrm flipH="1">
            <a:off x="3024108" y="401842"/>
            <a:ext cx="3375493" cy="811397"/>
          </a:xfrm>
          <a:custGeom>
            <a:rect b="b" l="l" r="r" t="t"/>
            <a:pathLst>
              <a:path extrusionOk="0" h="1622793" w="6750986">
                <a:moveTo>
                  <a:pt x="6750986" y="0"/>
                </a:moveTo>
                <a:lnTo>
                  <a:pt x="0" y="0"/>
                </a:lnTo>
                <a:lnTo>
                  <a:pt x="0" y="1622793"/>
                </a:lnTo>
                <a:lnTo>
                  <a:pt x="6750986" y="1622793"/>
                </a:lnTo>
                <a:lnTo>
                  <a:pt x="6750986" y="0"/>
                </a:lnTo>
                <a:close/>
              </a:path>
            </a:pathLst>
          </a:custGeom>
          <a:blipFill rotWithShape="1">
            <a:blip r:embed="rId5">
              <a:alphaModFix/>
            </a:blip>
            <a:stretch>
              <a:fillRect b="-230349" l="0" r="-8106" t="0"/>
            </a:stretch>
          </a:blipFill>
          <a:ln>
            <a:noFill/>
          </a:ln>
        </p:spPr>
      </p:sp>
      <p:sp>
        <p:nvSpPr>
          <p:cNvPr id="884" name="Google Shape;884;p16"/>
          <p:cNvSpPr/>
          <p:nvPr/>
        </p:nvSpPr>
        <p:spPr>
          <a:xfrm>
            <a:off x="436805" y="401842"/>
            <a:ext cx="3375493" cy="811397"/>
          </a:xfrm>
          <a:custGeom>
            <a:rect b="b" l="l" r="r" t="t"/>
            <a:pathLst>
              <a:path extrusionOk="0" h="1622793" w="6750986">
                <a:moveTo>
                  <a:pt x="0" y="0"/>
                </a:moveTo>
                <a:lnTo>
                  <a:pt x="6750986" y="0"/>
                </a:lnTo>
                <a:lnTo>
                  <a:pt x="6750986" y="1622793"/>
                </a:lnTo>
                <a:lnTo>
                  <a:pt x="0" y="1622793"/>
                </a:lnTo>
                <a:lnTo>
                  <a:pt x="0" y="0"/>
                </a:lnTo>
                <a:close/>
              </a:path>
            </a:pathLst>
          </a:custGeom>
          <a:blipFill rotWithShape="1">
            <a:blip r:embed="rId5">
              <a:alphaModFix/>
            </a:blip>
            <a:stretch>
              <a:fillRect b="-230349" l="0" r="-8106" t="0"/>
            </a:stretch>
          </a:blipFill>
          <a:ln>
            <a:noFill/>
          </a:ln>
        </p:spPr>
      </p:sp>
      <p:sp>
        <p:nvSpPr>
          <p:cNvPr id="885" name="Google Shape;885;p16"/>
          <p:cNvSpPr/>
          <p:nvPr/>
        </p:nvSpPr>
        <p:spPr>
          <a:xfrm flipH="1">
            <a:off x="5331702" y="401842"/>
            <a:ext cx="3375493" cy="811397"/>
          </a:xfrm>
          <a:custGeom>
            <a:rect b="b" l="l" r="r" t="t"/>
            <a:pathLst>
              <a:path extrusionOk="0" h="1622793" w="6750986">
                <a:moveTo>
                  <a:pt x="6750986" y="0"/>
                </a:moveTo>
                <a:lnTo>
                  <a:pt x="0" y="0"/>
                </a:lnTo>
                <a:lnTo>
                  <a:pt x="0" y="1622793"/>
                </a:lnTo>
                <a:lnTo>
                  <a:pt x="6750986" y="1622793"/>
                </a:lnTo>
                <a:lnTo>
                  <a:pt x="6750986" y="0"/>
                </a:lnTo>
                <a:close/>
              </a:path>
            </a:pathLst>
          </a:custGeom>
          <a:blipFill rotWithShape="1">
            <a:blip r:embed="rId5">
              <a:alphaModFix/>
            </a:blip>
            <a:stretch>
              <a:fillRect b="-230349" l="0" r="-8106" t="0"/>
            </a:stretch>
          </a:blipFill>
          <a:ln>
            <a:noFill/>
          </a:ln>
        </p:spPr>
      </p:sp>
      <p:sp>
        <p:nvSpPr>
          <p:cNvPr id="886" name="Google Shape;886;p16"/>
          <p:cNvSpPr/>
          <p:nvPr/>
        </p:nvSpPr>
        <p:spPr>
          <a:xfrm>
            <a:off x="436805" y="994968"/>
            <a:ext cx="3305518" cy="1323764"/>
          </a:xfrm>
          <a:custGeom>
            <a:rect b="b" l="l" r="r" t="t"/>
            <a:pathLst>
              <a:path extrusionOk="0" h="2647528" w="6611037">
                <a:moveTo>
                  <a:pt x="0" y="0"/>
                </a:moveTo>
                <a:lnTo>
                  <a:pt x="6611037" y="0"/>
                </a:lnTo>
                <a:lnTo>
                  <a:pt x="6611037" y="2647528"/>
                </a:lnTo>
                <a:lnTo>
                  <a:pt x="0" y="2647528"/>
                </a:lnTo>
                <a:lnTo>
                  <a:pt x="0" y="0"/>
                </a:lnTo>
                <a:close/>
              </a:path>
            </a:pathLst>
          </a:custGeom>
          <a:blipFill rotWithShape="1">
            <a:blip r:embed="rId5">
              <a:alphaModFix/>
            </a:blip>
            <a:stretch>
              <a:fillRect b="0" l="0" r="-10395" t="-102490"/>
            </a:stretch>
          </a:blipFill>
          <a:ln>
            <a:noFill/>
          </a:ln>
        </p:spPr>
      </p:sp>
      <p:sp>
        <p:nvSpPr>
          <p:cNvPr id="887" name="Google Shape;887;p16"/>
          <p:cNvSpPr/>
          <p:nvPr/>
        </p:nvSpPr>
        <p:spPr>
          <a:xfrm flipH="1">
            <a:off x="3094082" y="994968"/>
            <a:ext cx="3305518" cy="1323764"/>
          </a:xfrm>
          <a:custGeom>
            <a:rect b="b" l="l" r="r" t="t"/>
            <a:pathLst>
              <a:path extrusionOk="0" h="2647528" w="6611037">
                <a:moveTo>
                  <a:pt x="6611036" y="0"/>
                </a:moveTo>
                <a:lnTo>
                  <a:pt x="0" y="0"/>
                </a:lnTo>
                <a:lnTo>
                  <a:pt x="0" y="2647528"/>
                </a:lnTo>
                <a:lnTo>
                  <a:pt x="6611036" y="2647528"/>
                </a:lnTo>
                <a:lnTo>
                  <a:pt x="6611036" y="0"/>
                </a:lnTo>
                <a:close/>
              </a:path>
            </a:pathLst>
          </a:custGeom>
          <a:blipFill rotWithShape="1">
            <a:blip r:embed="rId5">
              <a:alphaModFix/>
            </a:blip>
            <a:stretch>
              <a:fillRect b="0" l="0" r="-10395" t="-102490"/>
            </a:stretch>
          </a:blipFill>
          <a:ln>
            <a:noFill/>
          </a:ln>
        </p:spPr>
      </p:sp>
      <p:sp>
        <p:nvSpPr>
          <p:cNvPr id="888" name="Google Shape;888;p16"/>
          <p:cNvSpPr/>
          <p:nvPr/>
        </p:nvSpPr>
        <p:spPr>
          <a:xfrm flipH="1">
            <a:off x="5401677" y="994968"/>
            <a:ext cx="3305518" cy="1323764"/>
          </a:xfrm>
          <a:custGeom>
            <a:rect b="b" l="l" r="r" t="t"/>
            <a:pathLst>
              <a:path extrusionOk="0" h="2647528" w="6611037">
                <a:moveTo>
                  <a:pt x="6611037" y="0"/>
                </a:moveTo>
                <a:lnTo>
                  <a:pt x="0" y="0"/>
                </a:lnTo>
                <a:lnTo>
                  <a:pt x="0" y="2647528"/>
                </a:lnTo>
                <a:lnTo>
                  <a:pt x="6611037" y="2647528"/>
                </a:lnTo>
                <a:lnTo>
                  <a:pt x="6611037" y="0"/>
                </a:lnTo>
                <a:close/>
              </a:path>
            </a:pathLst>
          </a:custGeom>
          <a:blipFill rotWithShape="1">
            <a:blip r:embed="rId5">
              <a:alphaModFix/>
            </a:blip>
            <a:stretch>
              <a:fillRect b="0" l="0" r="-10395" t="-102490"/>
            </a:stretch>
          </a:blipFill>
          <a:ln>
            <a:noFill/>
          </a:ln>
        </p:spPr>
      </p:sp>
      <p:sp>
        <p:nvSpPr>
          <p:cNvPr id="889" name="Google Shape;889;p16"/>
          <p:cNvSpPr txBox="1"/>
          <p:nvPr/>
        </p:nvSpPr>
        <p:spPr>
          <a:xfrm>
            <a:off x="676329" y="651777"/>
            <a:ext cx="7636254" cy="807484"/>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Getting The Reciprocal</a:t>
            </a:r>
            <a:endParaRPr sz="700"/>
          </a:p>
        </p:txBody>
      </p:sp>
      <p:sp>
        <p:nvSpPr>
          <p:cNvPr id="890" name="Google Shape;890;p16"/>
          <p:cNvSpPr txBox="1"/>
          <p:nvPr/>
        </p:nvSpPr>
        <p:spPr>
          <a:xfrm>
            <a:off x="521014" y="1835499"/>
            <a:ext cx="7946884" cy="273683"/>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We swap the numerator and the denominator of a fraction.</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894" name="Shape 894"/>
        <p:cNvGrpSpPr/>
        <p:nvPr/>
      </p:nvGrpSpPr>
      <p:grpSpPr>
        <a:xfrm>
          <a:off x="0" y="0"/>
          <a:ext cx="0" cy="0"/>
          <a:chOff x="0" y="0"/>
          <a:chExt cx="0" cy="0"/>
        </a:xfrm>
      </p:grpSpPr>
      <p:sp>
        <p:nvSpPr>
          <p:cNvPr id="895" name="Google Shape;895;p17"/>
          <p:cNvSpPr/>
          <p:nvPr/>
        </p:nvSpPr>
        <p:spPr>
          <a:xfrm>
            <a:off x="0" y="-1291175"/>
            <a:ext cx="10149840" cy="7457361"/>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896" name="Google Shape;896;p17"/>
          <p:cNvSpPr/>
          <p:nvPr/>
        </p:nvSpPr>
        <p:spPr>
          <a:xfrm>
            <a:off x="466617" y="2282366"/>
            <a:ext cx="3538873" cy="2346784"/>
          </a:xfrm>
          <a:custGeom>
            <a:rect b="b" l="l" r="r" t="t"/>
            <a:pathLst>
              <a:path extrusionOk="0" h="4693568" w="7077745">
                <a:moveTo>
                  <a:pt x="0" y="0"/>
                </a:moveTo>
                <a:lnTo>
                  <a:pt x="7077744" y="0"/>
                </a:lnTo>
                <a:lnTo>
                  <a:pt x="7077744" y="4693568"/>
                </a:lnTo>
                <a:lnTo>
                  <a:pt x="0" y="4693568"/>
                </a:lnTo>
                <a:lnTo>
                  <a:pt x="0" y="0"/>
                </a:lnTo>
                <a:close/>
              </a:path>
            </a:pathLst>
          </a:custGeom>
          <a:blipFill rotWithShape="1">
            <a:blip r:embed="rId4">
              <a:alphaModFix/>
            </a:blip>
            <a:stretch>
              <a:fillRect b="0" l="0" r="-10858" t="0"/>
            </a:stretch>
          </a:blipFill>
          <a:ln>
            <a:noFill/>
          </a:ln>
        </p:spPr>
      </p:sp>
      <p:sp>
        <p:nvSpPr>
          <p:cNvPr id="897" name="Google Shape;897;p17"/>
          <p:cNvSpPr/>
          <p:nvPr/>
        </p:nvSpPr>
        <p:spPr>
          <a:xfrm>
            <a:off x="466618" y="355892"/>
            <a:ext cx="2522391" cy="1672710"/>
          </a:xfrm>
          <a:custGeom>
            <a:rect b="b" l="l" r="r" t="t"/>
            <a:pathLst>
              <a:path extrusionOk="0" h="3345419" w="5044782">
                <a:moveTo>
                  <a:pt x="0" y="0"/>
                </a:moveTo>
                <a:lnTo>
                  <a:pt x="5044781" y="0"/>
                </a:lnTo>
                <a:lnTo>
                  <a:pt x="5044781" y="3345420"/>
                </a:lnTo>
                <a:lnTo>
                  <a:pt x="0" y="3345420"/>
                </a:lnTo>
                <a:lnTo>
                  <a:pt x="0" y="0"/>
                </a:lnTo>
                <a:close/>
              </a:path>
            </a:pathLst>
          </a:custGeom>
          <a:blipFill rotWithShape="1">
            <a:blip r:embed="rId5">
              <a:alphaModFix/>
            </a:blip>
            <a:stretch>
              <a:fillRect b="0" l="0" r="-10858" t="0"/>
            </a:stretch>
          </a:blipFill>
          <a:ln>
            <a:noFill/>
          </a:ln>
        </p:spPr>
      </p:sp>
      <p:sp>
        <p:nvSpPr>
          <p:cNvPr id="898" name="Google Shape;898;p17"/>
          <p:cNvSpPr/>
          <p:nvPr/>
        </p:nvSpPr>
        <p:spPr>
          <a:xfrm flipH="1">
            <a:off x="6107259" y="355892"/>
            <a:ext cx="2522391" cy="1672710"/>
          </a:xfrm>
          <a:custGeom>
            <a:rect b="b" l="l" r="r" t="t"/>
            <a:pathLst>
              <a:path extrusionOk="0" h="3345419" w="5044782">
                <a:moveTo>
                  <a:pt x="5044782" y="0"/>
                </a:moveTo>
                <a:lnTo>
                  <a:pt x="0" y="0"/>
                </a:lnTo>
                <a:lnTo>
                  <a:pt x="0" y="3345420"/>
                </a:lnTo>
                <a:lnTo>
                  <a:pt x="5044782" y="3345420"/>
                </a:lnTo>
                <a:lnTo>
                  <a:pt x="5044782" y="0"/>
                </a:lnTo>
                <a:close/>
              </a:path>
            </a:pathLst>
          </a:custGeom>
          <a:blipFill rotWithShape="1">
            <a:blip r:embed="rId5">
              <a:alphaModFix/>
            </a:blip>
            <a:stretch>
              <a:fillRect b="0" l="0" r="-10858" t="0"/>
            </a:stretch>
          </a:blipFill>
          <a:ln>
            <a:noFill/>
          </a:ln>
        </p:spPr>
      </p:sp>
      <p:sp>
        <p:nvSpPr>
          <p:cNvPr id="899" name="Google Shape;899;p17"/>
          <p:cNvSpPr/>
          <p:nvPr/>
        </p:nvSpPr>
        <p:spPr>
          <a:xfrm flipH="1">
            <a:off x="3624641" y="355892"/>
            <a:ext cx="2522391" cy="1672710"/>
          </a:xfrm>
          <a:custGeom>
            <a:rect b="b" l="l" r="r" t="t"/>
            <a:pathLst>
              <a:path extrusionOk="0" h="3345419" w="5044782">
                <a:moveTo>
                  <a:pt x="5044781" y="0"/>
                </a:moveTo>
                <a:lnTo>
                  <a:pt x="0" y="0"/>
                </a:lnTo>
                <a:lnTo>
                  <a:pt x="0" y="3345420"/>
                </a:lnTo>
                <a:lnTo>
                  <a:pt x="5044781" y="3345420"/>
                </a:lnTo>
                <a:lnTo>
                  <a:pt x="5044781" y="0"/>
                </a:lnTo>
                <a:close/>
              </a:path>
            </a:pathLst>
          </a:custGeom>
          <a:blipFill rotWithShape="1">
            <a:blip r:embed="rId5">
              <a:alphaModFix/>
            </a:blip>
            <a:stretch>
              <a:fillRect b="0" l="-6159" r="-4696" t="0"/>
            </a:stretch>
          </a:blipFill>
          <a:ln>
            <a:noFill/>
          </a:ln>
        </p:spPr>
      </p:sp>
      <p:sp>
        <p:nvSpPr>
          <p:cNvPr id="900" name="Google Shape;900;p17"/>
          <p:cNvSpPr/>
          <p:nvPr/>
        </p:nvSpPr>
        <p:spPr>
          <a:xfrm flipH="1">
            <a:off x="2568387" y="355892"/>
            <a:ext cx="2522391" cy="1672710"/>
          </a:xfrm>
          <a:custGeom>
            <a:rect b="b" l="l" r="r" t="t"/>
            <a:pathLst>
              <a:path extrusionOk="0" h="3345419" w="5044782">
                <a:moveTo>
                  <a:pt x="5044782" y="0"/>
                </a:moveTo>
                <a:lnTo>
                  <a:pt x="0" y="0"/>
                </a:lnTo>
                <a:lnTo>
                  <a:pt x="0" y="3345420"/>
                </a:lnTo>
                <a:lnTo>
                  <a:pt x="5044782" y="3345420"/>
                </a:lnTo>
                <a:lnTo>
                  <a:pt x="5044782" y="0"/>
                </a:lnTo>
                <a:close/>
              </a:path>
            </a:pathLst>
          </a:custGeom>
          <a:blipFill rotWithShape="1">
            <a:blip r:embed="rId5">
              <a:alphaModFix/>
            </a:blip>
            <a:stretch>
              <a:fillRect b="0" l="-6159" r="-4696" t="0"/>
            </a:stretch>
          </a:blipFill>
          <a:ln>
            <a:noFill/>
          </a:ln>
        </p:spPr>
      </p:sp>
      <p:sp>
        <p:nvSpPr>
          <p:cNvPr id="901" name="Google Shape;901;p17"/>
          <p:cNvSpPr/>
          <p:nvPr/>
        </p:nvSpPr>
        <p:spPr>
          <a:xfrm flipH="1">
            <a:off x="2884189" y="2282366"/>
            <a:ext cx="3538873" cy="2346784"/>
          </a:xfrm>
          <a:custGeom>
            <a:rect b="b" l="l" r="r" t="t"/>
            <a:pathLst>
              <a:path extrusionOk="0" h="4693568" w="7077745">
                <a:moveTo>
                  <a:pt x="7077745" y="0"/>
                </a:moveTo>
                <a:lnTo>
                  <a:pt x="0" y="0"/>
                </a:lnTo>
                <a:lnTo>
                  <a:pt x="0" y="4693568"/>
                </a:lnTo>
                <a:lnTo>
                  <a:pt x="7077745" y="4693568"/>
                </a:lnTo>
                <a:lnTo>
                  <a:pt x="7077745" y="0"/>
                </a:lnTo>
                <a:close/>
              </a:path>
            </a:pathLst>
          </a:custGeom>
          <a:blipFill rotWithShape="1">
            <a:blip r:embed="rId4">
              <a:alphaModFix/>
            </a:blip>
            <a:stretch>
              <a:fillRect b="0" l="0" r="-10858" t="0"/>
            </a:stretch>
          </a:blipFill>
          <a:ln>
            <a:noFill/>
          </a:ln>
        </p:spPr>
      </p:sp>
      <p:sp>
        <p:nvSpPr>
          <p:cNvPr id="902" name="Google Shape;902;p17"/>
          <p:cNvSpPr/>
          <p:nvPr/>
        </p:nvSpPr>
        <p:spPr>
          <a:xfrm flipH="1">
            <a:off x="5090777" y="2282366"/>
            <a:ext cx="3538873" cy="2346784"/>
          </a:xfrm>
          <a:custGeom>
            <a:rect b="b" l="l" r="r" t="t"/>
            <a:pathLst>
              <a:path extrusionOk="0" h="4693568" w="7077745">
                <a:moveTo>
                  <a:pt x="7077745" y="0"/>
                </a:moveTo>
                <a:lnTo>
                  <a:pt x="0" y="0"/>
                </a:lnTo>
                <a:lnTo>
                  <a:pt x="0" y="4693568"/>
                </a:lnTo>
                <a:lnTo>
                  <a:pt x="7077745" y="4693568"/>
                </a:lnTo>
                <a:lnTo>
                  <a:pt x="7077745" y="0"/>
                </a:lnTo>
                <a:close/>
              </a:path>
            </a:pathLst>
          </a:custGeom>
          <a:blipFill rotWithShape="1">
            <a:blip r:embed="rId4">
              <a:alphaModFix/>
            </a:blip>
            <a:stretch>
              <a:fillRect b="0" l="0" r="-10858" t="0"/>
            </a:stretch>
          </a:blipFill>
          <a:ln>
            <a:noFill/>
          </a:ln>
        </p:spPr>
      </p:sp>
      <p:grpSp>
        <p:nvGrpSpPr>
          <p:cNvPr id="903" name="Google Shape;903;p17"/>
          <p:cNvGrpSpPr/>
          <p:nvPr/>
        </p:nvGrpSpPr>
        <p:grpSpPr>
          <a:xfrm>
            <a:off x="2662242" y="2105769"/>
            <a:ext cx="1477161" cy="465981"/>
            <a:chOff x="0" y="-28575"/>
            <a:chExt cx="2334280" cy="736366"/>
          </a:xfrm>
        </p:grpSpPr>
        <p:sp>
          <p:nvSpPr>
            <p:cNvPr id="904" name="Google Shape;904;p17"/>
            <p:cNvSpPr/>
            <p:nvPr/>
          </p:nvSpPr>
          <p:spPr>
            <a:xfrm>
              <a:off x="0" y="0"/>
              <a:ext cx="2334280" cy="707791"/>
            </a:xfrm>
            <a:custGeom>
              <a:rect b="b" l="l" r="r" t="t"/>
              <a:pathLst>
                <a:path extrusionOk="0" h="707791" w="2334280">
                  <a:moveTo>
                    <a:pt x="86478" y="0"/>
                  </a:moveTo>
                  <a:lnTo>
                    <a:pt x="2247802" y="0"/>
                  </a:lnTo>
                  <a:cubicBezTo>
                    <a:pt x="2270738" y="0"/>
                    <a:pt x="2292734" y="9111"/>
                    <a:pt x="2308952" y="25329"/>
                  </a:cubicBezTo>
                  <a:cubicBezTo>
                    <a:pt x="2325169" y="41546"/>
                    <a:pt x="2334280" y="63542"/>
                    <a:pt x="2334280" y="86478"/>
                  </a:cubicBezTo>
                  <a:lnTo>
                    <a:pt x="2334280" y="621313"/>
                  </a:lnTo>
                  <a:cubicBezTo>
                    <a:pt x="2334280" y="669073"/>
                    <a:pt x="2295563" y="707791"/>
                    <a:pt x="2247802" y="707791"/>
                  </a:cubicBezTo>
                  <a:lnTo>
                    <a:pt x="86478" y="707791"/>
                  </a:lnTo>
                  <a:cubicBezTo>
                    <a:pt x="63542" y="707791"/>
                    <a:pt x="41546" y="698680"/>
                    <a:pt x="25329" y="682462"/>
                  </a:cubicBezTo>
                  <a:cubicBezTo>
                    <a:pt x="9111" y="666244"/>
                    <a:pt x="0" y="644248"/>
                    <a:pt x="0" y="621313"/>
                  </a:cubicBezTo>
                  <a:lnTo>
                    <a:pt x="0" y="86478"/>
                  </a:lnTo>
                  <a:cubicBezTo>
                    <a:pt x="0" y="63542"/>
                    <a:pt x="9111" y="41546"/>
                    <a:pt x="25329" y="25329"/>
                  </a:cubicBezTo>
                  <a:cubicBezTo>
                    <a:pt x="41546" y="9111"/>
                    <a:pt x="63542" y="0"/>
                    <a:pt x="86478"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5" name="Google Shape;905;p17"/>
            <p:cNvSpPr txBox="1"/>
            <p:nvPr/>
          </p:nvSpPr>
          <p:spPr>
            <a:xfrm>
              <a:off x="0" y="-28575"/>
              <a:ext cx="2334280"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000000"/>
                  </a:solidFill>
                  <a:latin typeface="Architects Daughter"/>
                  <a:ea typeface="Architects Daughter"/>
                  <a:cs typeface="Architects Daughter"/>
                  <a:sym typeface="Architects Daughter"/>
                </a:rPr>
                <a:t>multiply</a:t>
              </a:r>
              <a:endParaRPr sz="700"/>
            </a:p>
          </p:txBody>
        </p:sp>
      </p:grpSp>
      <p:grpSp>
        <p:nvGrpSpPr>
          <p:cNvPr id="906" name="Google Shape;906;p17"/>
          <p:cNvGrpSpPr/>
          <p:nvPr/>
        </p:nvGrpSpPr>
        <p:grpSpPr>
          <a:xfrm>
            <a:off x="2487038" y="4360631"/>
            <a:ext cx="2736309" cy="465981"/>
            <a:chOff x="0" y="-28575"/>
            <a:chExt cx="4324044" cy="736366"/>
          </a:xfrm>
        </p:grpSpPr>
        <p:sp>
          <p:nvSpPr>
            <p:cNvPr id="907" name="Google Shape;907;p17"/>
            <p:cNvSpPr/>
            <p:nvPr/>
          </p:nvSpPr>
          <p:spPr>
            <a:xfrm>
              <a:off x="0" y="0"/>
              <a:ext cx="4324044" cy="707791"/>
            </a:xfrm>
            <a:custGeom>
              <a:rect b="b" l="l" r="r" t="t"/>
              <a:pathLst>
                <a:path extrusionOk="0" h="707791" w="4324044">
                  <a:moveTo>
                    <a:pt x="46684" y="0"/>
                  </a:moveTo>
                  <a:lnTo>
                    <a:pt x="4277360" y="0"/>
                  </a:lnTo>
                  <a:cubicBezTo>
                    <a:pt x="4303143" y="0"/>
                    <a:pt x="4324044" y="20901"/>
                    <a:pt x="4324044" y="46684"/>
                  </a:cubicBezTo>
                  <a:lnTo>
                    <a:pt x="4324044" y="661107"/>
                  </a:lnTo>
                  <a:cubicBezTo>
                    <a:pt x="4324044" y="686889"/>
                    <a:pt x="4303143" y="707791"/>
                    <a:pt x="4277360" y="707791"/>
                  </a:cubicBezTo>
                  <a:lnTo>
                    <a:pt x="46684" y="707791"/>
                  </a:lnTo>
                  <a:cubicBezTo>
                    <a:pt x="20901" y="707791"/>
                    <a:pt x="0" y="686889"/>
                    <a:pt x="0" y="661107"/>
                  </a:cubicBezTo>
                  <a:lnTo>
                    <a:pt x="0" y="46684"/>
                  </a:lnTo>
                  <a:cubicBezTo>
                    <a:pt x="0" y="20901"/>
                    <a:pt x="20901" y="0"/>
                    <a:pt x="46684" y="0"/>
                  </a:cubicBezTo>
                  <a:close/>
                </a:path>
              </a:pathLst>
            </a:custGeom>
            <a:solidFill>
              <a:srgbClr val="FFC606"/>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8" name="Google Shape;908;p17"/>
            <p:cNvSpPr txBox="1"/>
            <p:nvPr/>
          </p:nvSpPr>
          <p:spPr>
            <a:xfrm>
              <a:off x="0" y="-28575"/>
              <a:ext cx="4324044" cy="736366"/>
            </a:xfrm>
            <a:prstGeom prst="rect">
              <a:avLst/>
            </a:prstGeom>
            <a:noFill/>
            <a:ln>
              <a:noFill/>
            </a:ln>
          </p:spPr>
          <p:txBody>
            <a:bodyPr anchorCtr="0" anchor="ctr" bIns="25400" lIns="25400" spcFirstLastPara="1" rIns="25400" wrap="square" tIns="25400">
              <a:noAutofit/>
            </a:bodyPr>
            <a:lstStyle/>
            <a:p>
              <a:pPr indent="0" lvl="0" marL="0" marR="0" rtl="0" algn="ctr">
                <a:lnSpc>
                  <a:spcPct val="130000"/>
                </a:lnSpc>
                <a:spcBef>
                  <a:spcPts val="0"/>
                </a:spcBef>
                <a:spcAft>
                  <a:spcPts val="0"/>
                </a:spcAft>
                <a:buNone/>
              </a:pPr>
              <a:r>
                <a:rPr b="0" i="0" lang="en" sz="1500" u="none" cap="none" strike="noStrike">
                  <a:solidFill>
                    <a:srgbClr val="000000"/>
                  </a:solidFill>
                  <a:latin typeface="Architects Daughter"/>
                  <a:ea typeface="Architects Daughter"/>
                  <a:cs typeface="Architects Daughter"/>
                  <a:sym typeface="Architects Daughter"/>
                </a:rPr>
                <a:t>find the reciprocal</a:t>
              </a:r>
              <a:endParaRPr sz="700"/>
            </a:p>
          </p:txBody>
        </p:sp>
      </p:grpSp>
      <p:grpSp>
        <p:nvGrpSpPr>
          <p:cNvPr id="909" name="Google Shape;909;p17"/>
          <p:cNvGrpSpPr/>
          <p:nvPr/>
        </p:nvGrpSpPr>
        <p:grpSpPr>
          <a:xfrm>
            <a:off x="3061152" y="3180297"/>
            <a:ext cx="782626" cy="587720"/>
            <a:chOff x="0" y="0"/>
            <a:chExt cx="1082351" cy="812800"/>
          </a:xfrm>
        </p:grpSpPr>
        <p:sp>
          <p:nvSpPr>
            <p:cNvPr id="910" name="Google Shape;910;p17"/>
            <p:cNvSpPr/>
            <p:nvPr/>
          </p:nvSpPr>
          <p:spPr>
            <a:xfrm>
              <a:off x="0" y="0"/>
              <a:ext cx="1082351" cy="812800"/>
            </a:xfrm>
            <a:custGeom>
              <a:rect b="b" l="l" r="r" t="t"/>
              <a:pathLst>
                <a:path extrusionOk="0" h="812800" w="1082351">
                  <a:moveTo>
                    <a:pt x="1082351" y="406400"/>
                  </a:moveTo>
                  <a:lnTo>
                    <a:pt x="675951" y="0"/>
                  </a:lnTo>
                  <a:lnTo>
                    <a:pt x="675951" y="203200"/>
                  </a:lnTo>
                  <a:lnTo>
                    <a:pt x="0" y="203200"/>
                  </a:lnTo>
                  <a:lnTo>
                    <a:pt x="0" y="609600"/>
                  </a:lnTo>
                  <a:lnTo>
                    <a:pt x="675951" y="609600"/>
                  </a:lnTo>
                  <a:lnTo>
                    <a:pt x="675951" y="812800"/>
                  </a:lnTo>
                  <a:lnTo>
                    <a:pt x="1082351" y="406400"/>
                  </a:lnTo>
                  <a:close/>
                </a:path>
              </a:pathLst>
            </a:custGeom>
            <a:solidFill>
              <a:srgbClr val="778FED"/>
            </a:solidFill>
            <a:ln cap="sq" cmpd="sng" w="19050">
              <a:solidFill>
                <a:srgbClr val="FFFFFF"/>
              </a:solidFill>
              <a:prstDash val="solid"/>
              <a:miter lim="8000"/>
              <a:headEnd len="sm" w="sm" type="none"/>
              <a:tailEnd len="sm" w="sm" type="none"/>
            </a:ln>
          </p:spPr>
        </p:sp>
        <p:sp>
          <p:nvSpPr>
            <p:cNvPr id="911" name="Google Shape;911;p17"/>
            <p:cNvSpPr txBox="1"/>
            <p:nvPr/>
          </p:nvSpPr>
          <p:spPr>
            <a:xfrm>
              <a:off x="0" y="174625"/>
              <a:ext cx="980751"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2" name="Google Shape;912;p17"/>
          <p:cNvGrpSpPr/>
          <p:nvPr/>
        </p:nvGrpSpPr>
        <p:grpSpPr>
          <a:xfrm>
            <a:off x="1427933" y="3098237"/>
            <a:ext cx="1199618" cy="737552"/>
            <a:chOff x="0" y="-38100"/>
            <a:chExt cx="3198982" cy="1966807"/>
          </a:xfrm>
        </p:grpSpPr>
        <p:sp>
          <p:nvSpPr>
            <p:cNvPr id="913" name="Google Shape;913;p17"/>
            <p:cNvSpPr txBox="1"/>
            <p:nvPr/>
          </p:nvSpPr>
          <p:spPr>
            <a:xfrm>
              <a:off x="1202746" y="463550"/>
              <a:ext cx="793489"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sp>
          <p:nvSpPr>
            <p:cNvPr id="914" name="Google Shape;914;p17"/>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3</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4</a:t>
              </a:r>
              <a:endParaRPr sz="700"/>
            </a:p>
          </p:txBody>
        </p:sp>
        <p:cxnSp>
          <p:nvCxnSpPr>
            <p:cNvPr id="915" name="Google Shape;915;p17"/>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sp>
          <p:nvSpPr>
            <p:cNvPr id="916" name="Google Shape;916;p17"/>
            <p:cNvSpPr txBox="1"/>
            <p:nvPr/>
          </p:nvSpPr>
          <p:spPr>
            <a:xfrm>
              <a:off x="2405493"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2</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3</a:t>
              </a:r>
              <a:endParaRPr sz="700"/>
            </a:p>
          </p:txBody>
        </p:sp>
        <p:cxnSp>
          <p:nvCxnSpPr>
            <p:cNvPr id="917" name="Google Shape;917;p17"/>
            <p:cNvCxnSpPr/>
            <p:nvPr/>
          </p:nvCxnSpPr>
          <p:spPr>
            <a:xfrm>
              <a:off x="2428992" y="964354"/>
              <a:ext cx="769990" cy="0"/>
            </a:xfrm>
            <a:prstGeom prst="straightConnector1">
              <a:avLst/>
            </a:prstGeom>
            <a:noFill/>
            <a:ln cap="flat" cmpd="sng" w="50800">
              <a:solidFill>
                <a:srgbClr val="FFFFFF"/>
              </a:solidFill>
              <a:prstDash val="solid"/>
              <a:round/>
              <a:headEnd len="sm" w="sm" type="none"/>
              <a:tailEnd len="sm" w="sm" type="none"/>
            </a:ln>
          </p:spPr>
        </p:cxnSp>
      </p:grpSp>
      <p:grpSp>
        <p:nvGrpSpPr>
          <p:cNvPr id="918" name="Google Shape;918;p17"/>
          <p:cNvGrpSpPr/>
          <p:nvPr/>
        </p:nvGrpSpPr>
        <p:grpSpPr>
          <a:xfrm>
            <a:off x="4167415" y="3098237"/>
            <a:ext cx="1212977" cy="737552"/>
            <a:chOff x="0" y="-38100"/>
            <a:chExt cx="3234606" cy="1966807"/>
          </a:xfrm>
        </p:grpSpPr>
        <p:sp>
          <p:nvSpPr>
            <p:cNvPr id="919" name="Google Shape;919;p17"/>
            <p:cNvSpPr txBox="1"/>
            <p:nvPr/>
          </p:nvSpPr>
          <p:spPr>
            <a:xfrm>
              <a:off x="1220558" y="463550"/>
              <a:ext cx="793489"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sp>
          <p:nvSpPr>
            <p:cNvPr id="920" name="Google Shape;920;p17"/>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3</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4</a:t>
              </a:r>
              <a:endParaRPr sz="700"/>
            </a:p>
          </p:txBody>
        </p:sp>
        <p:cxnSp>
          <p:nvCxnSpPr>
            <p:cNvPr id="921" name="Google Shape;921;p17"/>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sp>
          <p:nvSpPr>
            <p:cNvPr id="922" name="Google Shape;922;p17"/>
            <p:cNvSpPr txBox="1"/>
            <p:nvPr/>
          </p:nvSpPr>
          <p:spPr>
            <a:xfrm>
              <a:off x="2441117"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3</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2</a:t>
              </a:r>
              <a:endParaRPr sz="700"/>
            </a:p>
          </p:txBody>
        </p:sp>
        <p:cxnSp>
          <p:nvCxnSpPr>
            <p:cNvPr id="923" name="Google Shape;923;p17"/>
            <p:cNvCxnSpPr/>
            <p:nvPr/>
          </p:nvCxnSpPr>
          <p:spPr>
            <a:xfrm>
              <a:off x="2464616" y="964354"/>
              <a:ext cx="769990" cy="0"/>
            </a:xfrm>
            <a:prstGeom prst="straightConnector1">
              <a:avLst/>
            </a:prstGeom>
            <a:noFill/>
            <a:ln cap="flat" cmpd="sng" w="50800">
              <a:solidFill>
                <a:srgbClr val="FFFFFF"/>
              </a:solidFill>
              <a:prstDash val="solid"/>
              <a:round/>
              <a:headEnd len="sm" w="sm" type="none"/>
              <a:tailEnd len="sm" w="sm" type="none"/>
            </a:ln>
          </p:spPr>
        </p:cxnSp>
      </p:grpSp>
      <p:grpSp>
        <p:nvGrpSpPr>
          <p:cNvPr id="924" name="Google Shape;924;p17"/>
          <p:cNvGrpSpPr/>
          <p:nvPr/>
        </p:nvGrpSpPr>
        <p:grpSpPr>
          <a:xfrm>
            <a:off x="5998253" y="3098237"/>
            <a:ext cx="297558" cy="737552"/>
            <a:chOff x="0" y="-38100"/>
            <a:chExt cx="793489" cy="1966807"/>
          </a:xfrm>
        </p:grpSpPr>
        <p:sp>
          <p:nvSpPr>
            <p:cNvPr id="925" name="Google Shape;925;p17"/>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9</a:t>
              </a:r>
              <a:endParaRPr sz="700"/>
            </a:p>
            <a:p>
              <a:pPr indent="0" lvl="0" marL="0" marR="0" rtl="0" algn="ctr">
                <a:lnSpc>
                  <a:spcPct val="130006"/>
                </a:lnSpc>
                <a:spcBef>
                  <a:spcPts val="0"/>
                </a:spcBef>
                <a:spcAft>
                  <a:spcPts val="0"/>
                </a:spcAft>
                <a:buNone/>
              </a:pPr>
              <a:r>
                <a:rPr b="0" i="0" lang="en" sz="2300" u="none" cap="none" strike="noStrike">
                  <a:solidFill>
                    <a:srgbClr val="FFFFFF"/>
                  </a:solidFill>
                  <a:latin typeface="Arial"/>
                  <a:ea typeface="Arial"/>
                  <a:cs typeface="Arial"/>
                  <a:sym typeface="Arial"/>
                </a:rPr>
                <a:t>8</a:t>
              </a:r>
              <a:endParaRPr sz="700"/>
            </a:p>
          </p:txBody>
        </p:sp>
        <p:cxnSp>
          <p:nvCxnSpPr>
            <p:cNvPr id="926" name="Google Shape;926;p17"/>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grpSp>
      <p:sp>
        <p:nvSpPr>
          <p:cNvPr id="927" name="Google Shape;927;p17"/>
          <p:cNvSpPr txBox="1"/>
          <p:nvPr/>
        </p:nvSpPr>
        <p:spPr>
          <a:xfrm>
            <a:off x="7248913" y="3281593"/>
            <a:ext cx="297559"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p:txBody>
      </p:sp>
      <p:sp>
        <p:nvSpPr>
          <p:cNvPr id="928" name="Google Shape;928;p17"/>
          <p:cNvSpPr txBox="1"/>
          <p:nvPr/>
        </p:nvSpPr>
        <p:spPr>
          <a:xfrm>
            <a:off x="7546472" y="3093474"/>
            <a:ext cx="297559" cy="742315"/>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8</a:t>
            </a:r>
            <a:endParaRPr sz="700"/>
          </a:p>
        </p:txBody>
      </p:sp>
      <p:cxnSp>
        <p:nvCxnSpPr>
          <p:cNvPr id="929" name="Google Shape;929;p17"/>
          <p:cNvCxnSpPr/>
          <p:nvPr/>
        </p:nvCxnSpPr>
        <p:spPr>
          <a:xfrm>
            <a:off x="7555284" y="3474157"/>
            <a:ext cx="288746" cy="0"/>
          </a:xfrm>
          <a:prstGeom prst="straightConnector1">
            <a:avLst/>
          </a:prstGeom>
          <a:noFill/>
          <a:ln cap="flat" cmpd="sng" w="38100">
            <a:solidFill>
              <a:srgbClr val="FFFFFF"/>
            </a:solidFill>
            <a:prstDash val="solid"/>
            <a:round/>
            <a:headEnd len="sm" w="sm" type="none"/>
            <a:tailEnd len="sm" w="sm" type="none"/>
          </a:ln>
        </p:spPr>
      </p:cxnSp>
      <p:grpSp>
        <p:nvGrpSpPr>
          <p:cNvPr id="930" name="Google Shape;930;p17"/>
          <p:cNvGrpSpPr/>
          <p:nvPr/>
        </p:nvGrpSpPr>
        <p:grpSpPr>
          <a:xfrm>
            <a:off x="2466860" y="3931039"/>
            <a:ext cx="2780592" cy="208554"/>
            <a:chOff x="0" y="0"/>
            <a:chExt cx="7414913" cy="556142"/>
          </a:xfrm>
        </p:grpSpPr>
        <p:cxnSp>
          <p:nvCxnSpPr>
            <p:cNvPr id="931" name="Google Shape;931;p17"/>
            <p:cNvCxnSpPr/>
            <p:nvPr/>
          </p:nvCxnSpPr>
          <p:spPr>
            <a:xfrm>
              <a:off x="0" y="530013"/>
              <a:ext cx="7414913" cy="0"/>
            </a:xfrm>
            <a:prstGeom prst="straightConnector1">
              <a:avLst/>
            </a:prstGeom>
            <a:noFill/>
            <a:ln cap="flat" cmpd="sng" w="50800">
              <a:solidFill>
                <a:srgbClr val="FFFFFF"/>
              </a:solidFill>
              <a:prstDash val="solid"/>
              <a:round/>
              <a:headEnd len="sm" w="sm" type="none"/>
              <a:tailEnd len="sm" w="sm" type="none"/>
            </a:ln>
          </p:spPr>
        </p:cxnSp>
        <p:cxnSp>
          <p:nvCxnSpPr>
            <p:cNvPr id="932" name="Google Shape;932;p17"/>
            <p:cNvCxnSpPr/>
            <p:nvPr/>
          </p:nvCxnSpPr>
          <p:spPr>
            <a:xfrm rot="10800000">
              <a:off x="25400" y="0"/>
              <a:ext cx="0" cy="556142"/>
            </a:xfrm>
            <a:prstGeom prst="straightConnector1">
              <a:avLst/>
            </a:prstGeom>
            <a:noFill/>
            <a:ln cap="flat" cmpd="sng" w="50800">
              <a:solidFill>
                <a:srgbClr val="FFFFFF"/>
              </a:solidFill>
              <a:prstDash val="solid"/>
              <a:round/>
              <a:headEnd len="sm" w="sm" type="none"/>
              <a:tailEnd len="sm" w="sm" type="none"/>
            </a:ln>
          </p:spPr>
        </p:cxnSp>
        <p:cxnSp>
          <p:nvCxnSpPr>
            <p:cNvPr id="933" name="Google Shape;933;p17"/>
            <p:cNvCxnSpPr/>
            <p:nvPr/>
          </p:nvCxnSpPr>
          <p:spPr>
            <a:xfrm rot="10800000">
              <a:off x="7409823" y="0"/>
              <a:ext cx="0" cy="556142"/>
            </a:xfrm>
            <a:prstGeom prst="straightConnector1">
              <a:avLst/>
            </a:prstGeom>
            <a:noFill/>
            <a:ln cap="flat" cmpd="sng" w="50800">
              <a:solidFill>
                <a:srgbClr val="FFFFFF"/>
              </a:solidFill>
              <a:prstDash val="solid"/>
              <a:round/>
              <a:headEnd len="sm" w="sm" type="none"/>
              <a:tailEnd len="med" w="med" type="triangle"/>
            </a:ln>
          </p:spPr>
        </p:cxnSp>
      </p:grpSp>
      <p:grpSp>
        <p:nvGrpSpPr>
          <p:cNvPr id="934" name="Google Shape;934;p17"/>
          <p:cNvGrpSpPr/>
          <p:nvPr/>
        </p:nvGrpSpPr>
        <p:grpSpPr>
          <a:xfrm>
            <a:off x="2006719" y="2799196"/>
            <a:ext cx="2780592" cy="358390"/>
            <a:chOff x="0" y="3387"/>
            <a:chExt cx="7414913" cy="955706"/>
          </a:xfrm>
        </p:grpSpPr>
        <p:cxnSp>
          <p:nvCxnSpPr>
            <p:cNvPr id="935" name="Google Shape;935;p17"/>
            <p:cNvCxnSpPr/>
            <p:nvPr/>
          </p:nvCxnSpPr>
          <p:spPr>
            <a:xfrm>
              <a:off x="0" y="25400"/>
              <a:ext cx="7414913" cy="0"/>
            </a:xfrm>
            <a:prstGeom prst="straightConnector1">
              <a:avLst/>
            </a:prstGeom>
            <a:noFill/>
            <a:ln cap="flat" cmpd="sng" w="50800">
              <a:solidFill>
                <a:srgbClr val="FFFFFF"/>
              </a:solidFill>
              <a:prstDash val="solid"/>
              <a:round/>
              <a:headEnd len="sm" w="sm" type="none"/>
              <a:tailEnd len="sm" w="sm" type="none"/>
            </a:ln>
          </p:spPr>
        </p:cxnSp>
        <p:cxnSp>
          <p:nvCxnSpPr>
            <p:cNvPr id="936" name="Google Shape;936;p17"/>
            <p:cNvCxnSpPr/>
            <p:nvPr/>
          </p:nvCxnSpPr>
          <p:spPr>
            <a:xfrm rot="10800000">
              <a:off x="25400" y="3387"/>
              <a:ext cx="0" cy="955706"/>
            </a:xfrm>
            <a:prstGeom prst="straightConnector1">
              <a:avLst/>
            </a:prstGeom>
            <a:noFill/>
            <a:ln cap="flat" cmpd="sng" w="50800">
              <a:solidFill>
                <a:srgbClr val="FFFFFF"/>
              </a:solidFill>
              <a:prstDash val="solid"/>
              <a:round/>
              <a:headEnd len="sm" w="sm" type="none"/>
              <a:tailEnd len="sm" w="sm" type="none"/>
            </a:ln>
          </p:spPr>
        </p:cxnSp>
        <p:cxnSp>
          <p:nvCxnSpPr>
            <p:cNvPr id="937" name="Google Shape;937;p17"/>
            <p:cNvCxnSpPr/>
            <p:nvPr/>
          </p:nvCxnSpPr>
          <p:spPr>
            <a:xfrm rot="10800000">
              <a:off x="7409823" y="3387"/>
              <a:ext cx="0" cy="954730"/>
            </a:xfrm>
            <a:prstGeom prst="straightConnector1">
              <a:avLst/>
            </a:prstGeom>
            <a:noFill/>
            <a:ln cap="flat" cmpd="sng" w="50800">
              <a:solidFill>
                <a:srgbClr val="FFFFFF"/>
              </a:solidFill>
              <a:prstDash val="solid"/>
              <a:round/>
              <a:headEnd len="med" w="med" type="triangle"/>
              <a:tailEnd len="sm" w="sm" type="none"/>
            </a:ln>
          </p:spPr>
        </p:cxnSp>
      </p:grpSp>
      <p:sp>
        <p:nvSpPr>
          <p:cNvPr id="938" name="Google Shape;938;p17"/>
          <p:cNvSpPr txBox="1"/>
          <p:nvPr/>
        </p:nvSpPr>
        <p:spPr>
          <a:xfrm>
            <a:off x="5540543" y="3281593"/>
            <a:ext cx="297558"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a:t>
            </a:r>
            <a:endParaRPr sz="700"/>
          </a:p>
        </p:txBody>
      </p:sp>
      <p:sp>
        <p:nvSpPr>
          <p:cNvPr id="939" name="Google Shape;939;p17"/>
          <p:cNvSpPr txBox="1"/>
          <p:nvPr/>
        </p:nvSpPr>
        <p:spPr>
          <a:xfrm>
            <a:off x="6581561" y="3281593"/>
            <a:ext cx="381602" cy="366078"/>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or</a:t>
            </a:r>
            <a:endParaRPr sz="700"/>
          </a:p>
        </p:txBody>
      </p:sp>
      <p:sp>
        <p:nvSpPr>
          <p:cNvPr id="940" name="Google Shape;940;p17"/>
          <p:cNvSpPr txBox="1"/>
          <p:nvPr/>
        </p:nvSpPr>
        <p:spPr>
          <a:xfrm>
            <a:off x="1513210" y="769655"/>
            <a:ext cx="6117580" cy="826133"/>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To find the quotient of two fractions, multiply the first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fraction by the reciprocal of the second. Then, multiply the </a:t>
            </a:r>
            <a:endParaRPr sz="700"/>
          </a:p>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numerators and denominators.</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944" name="Shape 944"/>
        <p:cNvGrpSpPr/>
        <p:nvPr/>
      </p:nvGrpSpPr>
      <p:grpSpPr>
        <a:xfrm>
          <a:off x="0" y="0"/>
          <a:ext cx="0" cy="0"/>
          <a:chOff x="0" y="0"/>
          <a:chExt cx="0" cy="0"/>
        </a:xfrm>
      </p:grpSpPr>
      <p:sp>
        <p:nvSpPr>
          <p:cNvPr id="945" name="Google Shape;945;p18"/>
          <p:cNvSpPr/>
          <p:nvPr/>
        </p:nvSpPr>
        <p:spPr>
          <a:xfrm>
            <a:off x="0" y="-1661574"/>
            <a:ext cx="10241280" cy="7815888"/>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grpSp>
        <p:nvGrpSpPr>
          <p:cNvPr id="946" name="Google Shape;946;p18"/>
          <p:cNvGrpSpPr/>
          <p:nvPr/>
        </p:nvGrpSpPr>
        <p:grpSpPr>
          <a:xfrm rot="-174450">
            <a:off x="2621064" y="456915"/>
            <a:ext cx="3901871" cy="4229671"/>
            <a:chOff x="0" y="0"/>
            <a:chExt cx="10404989" cy="11279121"/>
          </a:xfrm>
        </p:grpSpPr>
        <p:sp>
          <p:nvSpPr>
            <p:cNvPr id="947" name="Google Shape;947;p18"/>
            <p:cNvSpPr/>
            <p:nvPr/>
          </p:nvSpPr>
          <p:spPr>
            <a:xfrm>
              <a:off x="0" y="0"/>
              <a:ext cx="10404989" cy="11279121"/>
            </a:xfrm>
            <a:custGeom>
              <a:rect b="b" l="l" r="r" t="t"/>
              <a:pathLst>
                <a:path extrusionOk="0" h="11279121" w="10404989">
                  <a:moveTo>
                    <a:pt x="0" y="0"/>
                  </a:moveTo>
                  <a:lnTo>
                    <a:pt x="10404989" y="0"/>
                  </a:lnTo>
                  <a:lnTo>
                    <a:pt x="10404989" y="11279121"/>
                  </a:lnTo>
                  <a:lnTo>
                    <a:pt x="0" y="11279121"/>
                  </a:lnTo>
                  <a:lnTo>
                    <a:pt x="0" y="0"/>
                  </a:lnTo>
                  <a:close/>
                </a:path>
              </a:pathLst>
            </a:custGeom>
            <a:blipFill rotWithShape="1">
              <a:blip r:embed="rId4">
                <a:alphaModFix/>
              </a:blip>
              <a:stretch>
                <a:fillRect b="0" l="0" r="0" t="0"/>
              </a:stretch>
            </a:blipFill>
            <a:ln>
              <a:noFill/>
            </a:ln>
          </p:spPr>
        </p:sp>
        <p:grpSp>
          <p:nvGrpSpPr>
            <p:cNvPr id="948" name="Google Shape;948;p18"/>
            <p:cNvGrpSpPr/>
            <p:nvPr/>
          </p:nvGrpSpPr>
          <p:grpSpPr>
            <a:xfrm>
              <a:off x="389416" y="1934627"/>
              <a:ext cx="9439028" cy="8756740"/>
              <a:chOff x="0" y="-28575"/>
              <a:chExt cx="906931" cy="841375"/>
            </a:xfrm>
          </p:grpSpPr>
          <p:sp>
            <p:nvSpPr>
              <p:cNvPr id="949" name="Google Shape;949;p18"/>
              <p:cNvSpPr/>
              <p:nvPr/>
            </p:nvSpPr>
            <p:spPr>
              <a:xfrm>
                <a:off x="0" y="0"/>
                <a:ext cx="906931" cy="812800"/>
              </a:xfrm>
              <a:custGeom>
                <a:rect b="b" l="l" r="r" t="t"/>
                <a:pathLst>
                  <a:path extrusionOk="0" h="812800" w="906931">
                    <a:moveTo>
                      <a:pt x="0" y="0"/>
                    </a:moveTo>
                    <a:lnTo>
                      <a:pt x="906931" y="0"/>
                    </a:lnTo>
                    <a:lnTo>
                      <a:pt x="906931" y="812800"/>
                    </a:lnTo>
                    <a:lnTo>
                      <a:pt x="0" y="812800"/>
                    </a:lnTo>
                    <a:close/>
                  </a:path>
                </a:pathLst>
              </a:custGeom>
              <a:solidFill>
                <a:srgbClr val="F4C400"/>
              </a:solidFill>
              <a:ln>
                <a:noFill/>
              </a:ln>
            </p:spPr>
          </p:sp>
          <p:sp>
            <p:nvSpPr>
              <p:cNvPr id="950" name="Google Shape;950;p18"/>
              <p:cNvSpPr txBox="1"/>
              <p:nvPr/>
            </p:nvSpPr>
            <p:spPr>
              <a:xfrm>
                <a:off x="0" y="-28575"/>
                <a:ext cx="906931"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7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951" name="Google Shape;951;p18"/>
          <p:cNvSpPr/>
          <p:nvPr/>
        </p:nvSpPr>
        <p:spPr>
          <a:xfrm rot="10800000">
            <a:off x="6260645" y="1482027"/>
            <a:ext cx="2568351" cy="2568351"/>
          </a:xfrm>
          <a:custGeom>
            <a:rect b="b" l="l" r="r" t="t"/>
            <a:pathLst>
              <a:path extrusionOk="0" h="5136702" w="5136702">
                <a:moveTo>
                  <a:pt x="0" y="0"/>
                </a:moveTo>
                <a:lnTo>
                  <a:pt x="5136702" y="0"/>
                </a:lnTo>
                <a:lnTo>
                  <a:pt x="5136702" y="5136702"/>
                </a:lnTo>
                <a:lnTo>
                  <a:pt x="0" y="5136702"/>
                </a:lnTo>
                <a:lnTo>
                  <a:pt x="0" y="0"/>
                </a:lnTo>
                <a:close/>
              </a:path>
            </a:pathLst>
          </a:custGeom>
          <a:blipFill rotWithShape="1">
            <a:blip r:embed="rId5">
              <a:alphaModFix/>
            </a:blip>
            <a:stretch>
              <a:fillRect b="0" l="0" r="0" t="0"/>
            </a:stretch>
          </a:blipFill>
          <a:ln>
            <a:noFill/>
          </a:ln>
        </p:spPr>
      </p:sp>
      <p:sp>
        <p:nvSpPr>
          <p:cNvPr id="952" name="Google Shape;952;p18"/>
          <p:cNvSpPr/>
          <p:nvPr/>
        </p:nvSpPr>
        <p:spPr>
          <a:xfrm>
            <a:off x="1242949" y="3169436"/>
            <a:ext cx="1667953" cy="1667953"/>
          </a:xfrm>
          <a:custGeom>
            <a:rect b="b" l="l" r="r" t="t"/>
            <a:pathLst>
              <a:path extrusionOk="0" h="3335906" w="3335906">
                <a:moveTo>
                  <a:pt x="0" y="0"/>
                </a:moveTo>
                <a:lnTo>
                  <a:pt x="3335906" y="0"/>
                </a:lnTo>
                <a:lnTo>
                  <a:pt x="3335906" y="3335906"/>
                </a:lnTo>
                <a:lnTo>
                  <a:pt x="0" y="3335906"/>
                </a:lnTo>
                <a:lnTo>
                  <a:pt x="0" y="0"/>
                </a:lnTo>
                <a:close/>
              </a:path>
            </a:pathLst>
          </a:custGeom>
          <a:blipFill rotWithShape="1">
            <a:blip r:embed="rId6">
              <a:alphaModFix/>
            </a:blip>
            <a:stretch>
              <a:fillRect b="0" l="0" r="0" t="0"/>
            </a:stretch>
          </a:blipFill>
          <a:ln>
            <a:noFill/>
          </a:ln>
        </p:spPr>
      </p:sp>
      <p:sp>
        <p:nvSpPr>
          <p:cNvPr id="953" name="Google Shape;953;p18"/>
          <p:cNvSpPr/>
          <p:nvPr/>
        </p:nvSpPr>
        <p:spPr>
          <a:xfrm rot="1789342">
            <a:off x="170230" y="980271"/>
            <a:ext cx="1269317" cy="1269317"/>
          </a:xfrm>
          <a:custGeom>
            <a:rect b="b" l="l" r="r" t="t"/>
            <a:pathLst>
              <a:path extrusionOk="0" h="2538634" w="2538634">
                <a:moveTo>
                  <a:pt x="0" y="0"/>
                </a:moveTo>
                <a:lnTo>
                  <a:pt x="2538634" y="0"/>
                </a:lnTo>
                <a:lnTo>
                  <a:pt x="2538634" y="2538633"/>
                </a:lnTo>
                <a:lnTo>
                  <a:pt x="0" y="2538633"/>
                </a:lnTo>
                <a:lnTo>
                  <a:pt x="0" y="0"/>
                </a:lnTo>
                <a:close/>
              </a:path>
            </a:pathLst>
          </a:custGeom>
          <a:blipFill rotWithShape="1">
            <a:blip r:embed="rId7">
              <a:alphaModFix/>
            </a:blip>
            <a:stretch>
              <a:fillRect b="0" l="0" r="0" t="0"/>
            </a:stretch>
          </a:blipFill>
          <a:ln>
            <a:noFill/>
          </a:ln>
        </p:spPr>
      </p:sp>
      <p:sp>
        <p:nvSpPr>
          <p:cNvPr id="954" name="Google Shape;954;p18"/>
          <p:cNvSpPr txBox="1"/>
          <p:nvPr/>
        </p:nvSpPr>
        <p:spPr>
          <a:xfrm>
            <a:off x="2850380" y="1360524"/>
            <a:ext cx="3443100" cy="244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Add a </a:t>
            </a:r>
            <a:endParaRPr sz="700"/>
          </a:p>
          <a:p>
            <a:pPr indent="0" lvl="0" marL="0" marR="0" rtl="0" algn="ctr">
              <a:lnSpc>
                <a:spcPct val="100000"/>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section</a:t>
            </a:r>
            <a:endParaRPr sz="700"/>
          </a:p>
          <a:p>
            <a:pPr indent="0" lvl="0" marL="0" marR="0" rtl="0" algn="ctr">
              <a:lnSpc>
                <a:spcPct val="100000"/>
              </a:lnSpc>
              <a:spcBef>
                <a:spcPts val="0"/>
              </a:spcBef>
              <a:spcAft>
                <a:spcPts val="0"/>
              </a:spcAft>
              <a:buNone/>
            </a:pPr>
            <a:r>
              <a:rPr b="0" i="0" lang="en" sz="5300" u="none" cap="none" strike="noStrike">
                <a:solidFill>
                  <a:srgbClr val="778FED"/>
                </a:solidFill>
                <a:latin typeface="Bree Serif"/>
                <a:ea typeface="Bree Serif"/>
                <a:cs typeface="Bree Serif"/>
                <a:sym typeface="Bree Serif"/>
              </a:rPr>
              <a:t>header</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4E6"/>
        </a:solidFill>
      </p:bgPr>
    </p:bg>
    <p:spTree>
      <p:nvGrpSpPr>
        <p:cNvPr id="958" name="Shape 958"/>
        <p:cNvGrpSpPr/>
        <p:nvPr/>
      </p:nvGrpSpPr>
      <p:grpSpPr>
        <a:xfrm>
          <a:off x="0" y="0"/>
          <a:ext cx="0" cy="0"/>
          <a:chOff x="0" y="0"/>
          <a:chExt cx="0" cy="0"/>
        </a:xfrm>
      </p:grpSpPr>
      <p:sp>
        <p:nvSpPr>
          <p:cNvPr id="959" name="Google Shape;959;p19"/>
          <p:cNvSpPr/>
          <p:nvPr/>
        </p:nvSpPr>
        <p:spPr>
          <a:xfrm>
            <a:off x="0" y="-1418175"/>
            <a:ext cx="10104120" cy="7564919"/>
          </a:xfrm>
          <a:custGeom>
            <a:rect b="b" l="l" r="r" t="t"/>
            <a:pathLst>
              <a:path extrusionOk="0" h="14341078" w="18288000">
                <a:moveTo>
                  <a:pt x="0" y="0"/>
                </a:moveTo>
                <a:lnTo>
                  <a:pt x="18288000" y="0"/>
                </a:lnTo>
                <a:lnTo>
                  <a:pt x="18288000" y="14341078"/>
                </a:lnTo>
                <a:lnTo>
                  <a:pt x="0" y="14341078"/>
                </a:lnTo>
                <a:lnTo>
                  <a:pt x="0" y="0"/>
                </a:lnTo>
                <a:close/>
              </a:path>
            </a:pathLst>
          </a:custGeom>
          <a:blipFill rotWithShape="1">
            <a:blip r:embed="rId3">
              <a:alphaModFix/>
            </a:blip>
            <a:stretch>
              <a:fillRect b="0" l="0" r="0" t="0"/>
            </a:stretch>
          </a:blipFill>
          <a:ln>
            <a:noFill/>
          </a:ln>
        </p:spPr>
      </p:sp>
      <p:sp>
        <p:nvSpPr>
          <p:cNvPr id="960" name="Google Shape;960;p19"/>
          <p:cNvSpPr/>
          <p:nvPr/>
        </p:nvSpPr>
        <p:spPr>
          <a:xfrm>
            <a:off x="514350" y="3448835"/>
            <a:ext cx="1369372" cy="1173392"/>
          </a:xfrm>
          <a:custGeom>
            <a:rect b="b" l="l" r="r" t="t"/>
            <a:pathLst>
              <a:path extrusionOk="0" h="2346784" w="2738744">
                <a:moveTo>
                  <a:pt x="0" y="0"/>
                </a:moveTo>
                <a:lnTo>
                  <a:pt x="2738744" y="0"/>
                </a:lnTo>
                <a:lnTo>
                  <a:pt x="2738744" y="2346784"/>
                </a:lnTo>
                <a:lnTo>
                  <a:pt x="0" y="2346784"/>
                </a:lnTo>
                <a:lnTo>
                  <a:pt x="0" y="0"/>
                </a:lnTo>
                <a:close/>
              </a:path>
            </a:pathLst>
          </a:custGeom>
          <a:blipFill rotWithShape="1">
            <a:blip r:embed="rId4">
              <a:alphaModFix/>
            </a:blip>
            <a:stretch>
              <a:fillRect b="0" l="0" r="-43245" t="0"/>
            </a:stretch>
          </a:blipFill>
          <a:ln>
            <a:noFill/>
          </a:ln>
        </p:spPr>
      </p:sp>
      <p:sp>
        <p:nvSpPr>
          <p:cNvPr id="961" name="Google Shape;961;p19"/>
          <p:cNvSpPr/>
          <p:nvPr/>
        </p:nvSpPr>
        <p:spPr>
          <a:xfrm>
            <a:off x="4829175" y="514350"/>
            <a:ext cx="1369372" cy="1173392"/>
          </a:xfrm>
          <a:custGeom>
            <a:rect b="b" l="l" r="r" t="t"/>
            <a:pathLst>
              <a:path extrusionOk="0" h="2346784" w="2738744">
                <a:moveTo>
                  <a:pt x="0" y="0"/>
                </a:moveTo>
                <a:lnTo>
                  <a:pt x="2738744" y="0"/>
                </a:lnTo>
                <a:lnTo>
                  <a:pt x="2738744" y="2346784"/>
                </a:lnTo>
                <a:lnTo>
                  <a:pt x="0" y="2346784"/>
                </a:lnTo>
                <a:lnTo>
                  <a:pt x="0" y="0"/>
                </a:lnTo>
                <a:close/>
              </a:path>
            </a:pathLst>
          </a:custGeom>
          <a:blipFill rotWithShape="1">
            <a:blip r:embed="rId5">
              <a:alphaModFix/>
            </a:blip>
            <a:stretch>
              <a:fillRect b="0" l="0" r="-43245" t="0"/>
            </a:stretch>
          </a:blipFill>
          <a:ln>
            <a:noFill/>
          </a:ln>
        </p:spPr>
      </p:sp>
      <p:sp>
        <p:nvSpPr>
          <p:cNvPr id="962" name="Google Shape;962;p19"/>
          <p:cNvSpPr/>
          <p:nvPr/>
        </p:nvSpPr>
        <p:spPr>
          <a:xfrm flipH="1">
            <a:off x="2945453" y="3448835"/>
            <a:ext cx="1369372" cy="1173392"/>
          </a:xfrm>
          <a:custGeom>
            <a:rect b="b" l="l" r="r" t="t"/>
            <a:pathLst>
              <a:path extrusionOk="0" h="2346784" w="2738744">
                <a:moveTo>
                  <a:pt x="2738744" y="0"/>
                </a:moveTo>
                <a:lnTo>
                  <a:pt x="0" y="0"/>
                </a:lnTo>
                <a:lnTo>
                  <a:pt x="0" y="2346784"/>
                </a:lnTo>
                <a:lnTo>
                  <a:pt x="2738744" y="2346784"/>
                </a:lnTo>
                <a:lnTo>
                  <a:pt x="2738744" y="0"/>
                </a:lnTo>
                <a:close/>
              </a:path>
            </a:pathLst>
          </a:custGeom>
          <a:blipFill rotWithShape="1">
            <a:blip r:embed="rId4">
              <a:alphaModFix/>
            </a:blip>
            <a:stretch>
              <a:fillRect b="0" l="0" r="-43245" t="0"/>
            </a:stretch>
          </a:blipFill>
          <a:ln>
            <a:noFill/>
          </a:ln>
        </p:spPr>
      </p:sp>
      <p:sp>
        <p:nvSpPr>
          <p:cNvPr id="963" name="Google Shape;963;p19"/>
          <p:cNvSpPr/>
          <p:nvPr/>
        </p:nvSpPr>
        <p:spPr>
          <a:xfrm flipH="1">
            <a:off x="7260278" y="514350"/>
            <a:ext cx="1369372" cy="1173392"/>
          </a:xfrm>
          <a:custGeom>
            <a:rect b="b" l="l" r="r" t="t"/>
            <a:pathLst>
              <a:path extrusionOk="0" h="2346784" w="2738744">
                <a:moveTo>
                  <a:pt x="2738744" y="0"/>
                </a:moveTo>
                <a:lnTo>
                  <a:pt x="0" y="0"/>
                </a:lnTo>
                <a:lnTo>
                  <a:pt x="0" y="2346784"/>
                </a:lnTo>
                <a:lnTo>
                  <a:pt x="2738744" y="2346784"/>
                </a:lnTo>
                <a:lnTo>
                  <a:pt x="2738744" y="0"/>
                </a:lnTo>
                <a:close/>
              </a:path>
            </a:pathLst>
          </a:custGeom>
          <a:blipFill rotWithShape="1">
            <a:blip r:embed="rId5">
              <a:alphaModFix/>
            </a:blip>
            <a:stretch>
              <a:fillRect b="0" l="0" r="-43245" t="0"/>
            </a:stretch>
          </a:blipFill>
          <a:ln>
            <a:noFill/>
          </a:ln>
        </p:spPr>
      </p:sp>
      <p:sp>
        <p:nvSpPr>
          <p:cNvPr id="964" name="Google Shape;964;p19"/>
          <p:cNvSpPr/>
          <p:nvPr/>
        </p:nvSpPr>
        <p:spPr>
          <a:xfrm flipH="1">
            <a:off x="1663456" y="3448835"/>
            <a:ext cx="1369372" cy="1173392"/>
          </a:xfrm>
          <a:custGeom>
            <a:rect b="b" l="l" r="r" t="t"/>
            <a:pathLst>
              <a:path extrusionOk="0" h="2346784" w="2738744">
                <a:moveTo>
                  <a:pt x="2738743" y="0"/>
                </a:moveTo>
                <a:lnTo>
                  <a:pt x="0" y="0"/>
                </a:lnTo>
                <a:lnTo>
                  <a:pt x="0" y="2346784"/>
                </a:lnTo>
                <a:lnTo>
                  <a:pt x="2738743" y="2346784"/>
                </a:lnTo>
                <a:lnTo>
                  <a:pt x="2738743" y="0"/>
                </a:lnTo>
                <a:close/>
              </a:path>
            </a:pathLst>
          </a:custGeom>
          <a:blipFill rotWithShape="1">
            <a:blip r:embed="rId4">
              <a:alphaModFix/>
            </a:blip>
            <a:stretch>
              <a:fillRect b="0" l="-23828" r="-19415" t="0"/>
            </a:stretch>
          </a:blipFill>
          <a:ln>
            <a:noFill/>
          </a:ln>
        </p:spPr>
      </p:sp>
      <p:sp>
        <p:nvSpPr>
          <p:cNvPr id="965" name="Google Shape;965;p19"/>
          <p:cNvSpPr/>
          <p:nvPr/>
        </p:nvSpPr>
        <p:spPr>
          <a:xfrm flipH="1">
            <a:off x="5978282" y="514350"/>
            <a:ext cx="1369372" cy="1173392"/>
          </a:xfrm>
          <a:custGeom>
            <a:rect b="b" l="l" r="r" t="t"/>
            <a:pathLst>
              <a:path extrusionOk="0" h="2346784" w="2738744">
                <a:moveTo>
                  <a:pt x="2738743" y="0"/>
                </a:moveTo>
                <a:lnTo>
                  <a:pt x="0" y="0"/>
                </a:lnTo>
                <a:lnTo>
                  <a:pt x="0" y="2346784"/>
                </a:lnTo>
                <a:lnTo>
                  <a:pt x="2738743" y="2346784"/>
                </a:lnTo>
                <a:lnTo>
                  <a:pt x="2738743" y="0"/>
                </a:lnTo>
                <a:close/>
              </a:path>
            </a:pathLst>
          </a:custGeom>
          <a:blipFill rotWithShape="1">
            <a:blip r:embed="rId5">
              <a:alphaModFix/>
            </a:blip>
            <a:stretch>
              <a:fillRect b="0" l="-23828" r="-19415" t="0"/>
            </a:stretch>
          </a:blipFill>
          <a:ln>
            <a:noFill/>
          </a:ln>
        </p:spPr>
      </p:sp>
      <p:sp>
        <p:nvSpPr>
          <p:cNvPr id="966" name="Google Shape;966;p19"/>
          <p:cNvSpPr/>
          <p:nvPr/>
        </p:nvSpPr>
        <p:spPr>
          <a:xfrm>
            <a:off x="514350" y="514350"/>
            <a:ext cx="3800475" cy="1746626"/>
          </a:xfrm>
          <a:custGeom>
            <a:rect b="b" l="l" r="r" t="t"/>
            <a:pathLst>
              <a:path extrusionOk="0" h="3493252" w="7600950">
                <a:moveTo>
                  <a:pt x="0" y="0"/>
                </a:moveTo>
                <a:lnTo>
                  <a:pt x="7600950" y="0"/>
                </a:lnTo>
                <a:lnTo>
                  <a:pt x="7600950" y="3493252"/>
                </a:lnTo>
                <a:lnTo>
                  <a:pt x="0" y="3493252"/>
                </a:lnTo>
                <a:lnTo>
                  <a:pt x="0" y="0"/>
                </a:lnTo>
                <a:close/>
              </a:path>
            </a:pathLst>
          </a:custGeom>
          <a:blipFill rotWithShape="1">
            <a:blip r:embed="rId4">
              <a:alphaModFix/>
            </a:blip>
            <a:stretch>
              <a:fillRect b="-30157" l="0" r="0" t="0"/>
            </a:stretch>
          </a:blipFill>
          <a:ln>
            <a:noFill/>
          </a:ln>
        </p:spPr>
      </p:sp>
      <p:sp>
        <p:nvSpPr>
          <p:cNvPr id="967" name="Google Shape;967;p19"/>
          <p:cNvSpPr/>
          <p:nvPr/>
        </p:nvSpPr>
        <p:spPr>
          <a:xfrm rot="10800000">
            <a:off x="514350" y="1387663"/>
            <a:ext cx="3800475" cy="1746626"/>
          </a:xfrm>
          <a:custGeom>
            <a:rect b="b" l="l" r="r" t="t"/>
            <a:pathLst>
              <a:path extrusionOk="0" h="3493252" w="7600950">
                <a:moveTo>
                  <a:pt x="7600950" y="3493253"/>
                </a:moveTo>
                <a:lnTo>
                  <a:pt x="0" y="3493253"/>
                </a:lnTo>
                <a:lnTo>
                  <a:pt x="0" y="0"/>
                </a:lnTo>
                <a:lnTo>
                  <a:pt x="7600950" y="0"/>
                </a:lnTo>
                <a:lnTo>
                  <a:pt x="7600950" y="3493253"/>
                </a:lnTo>
                <a:close/>
              </a:path>
            </a:pathLst>
          </a:custGeom>
          <a:blipFill rotWithShape="1">
            <a:blip r:embed="rId4">
              <a:alphaModFix/>
            </a:blip>
            <a:stretch>
              <a:fillRect b="-30157" l="0" r="0" t="0"/>
            </a:stretch>
          </a:blipFill>
          <a:ln>
            <a:noFill/>
          </a:ln>
        </p:spPr>
      </p:sp>
      <p:grpSp>
        <p:nvGrpSpPr>
          <p:cNvPr id="968" name="Google Shape;968;p19"/>
          <p:cNvGrpSpPr/>
          <p:nvPr/>
        </p:nvGrpSpPr>
        <p:grpSpPr>
          <a:xfrm>
            <a:off x="4829175" y="2002288"/>
            <a:ext cx="3800475" cy="2619940"/>
            <a:chOff x="0" y="0"/>
            <a:chExt cx="10134600" cy="6986505"/>
          </a:xfrm>
        </p:grpSpPr>
        <p:sp>
          <p:nvSpPr>
            <p:cNvPr id="969" name="Google Shape;969;p19"/>
            <p:cNvSpPr/>
            <p:nvPr/>
          </p:nvSpPr>
          <p:spPr>
            <a:xfrm>
              <a:off x="0" y="0"/>
              <a:ext cx="10134600" cy="4657670"/>
            </a:xfrm>
            <a:custGeom>
              <a:rect b="b" l="l" r="r" t="t"/>
              <a:pathLst>
                <a:path extrusionOk="0" h="4657670" w="10134600">
                  <a:moveTo>
                    <a:pt x="0" y="0"/>
                  </a:moveTo>
                  <a:lnTo>
                    <a:pt x="10134600" y="0"/>
                  </a:lnTo>
                  <a:lnTo>
                    <a:pt x="10134600" y="4657670"/>
                  </a:lnTo>
                  <a:lnTo>
                    <a:pt x="0" y="4657670"/>
                  </a:lnTo>
                  <a:lnTo>
                    <a:pt x="0" y="0"/>
                  </a:lnTo>
                  <a:close/>
                </a:path>
              </a:pathLst>
            </a:custGeom>
            <a:blipFill rotWithShape="1">
              <a:blip r:embed="rId5">
                <a:alphaModFix/>
              </a:blip>
              <a:stretch>
                <a:fillRect b="-30157" l="0" r="0" t="0"/>
              </a:stretch>
            </a:blipFill>
            <a:ln>
              <a:noFill/>
            </a:ln>
          </p:spPr>
        </p:sp>
        <p:sp>
          <p:nvSpPr>
            <p:cNvPr id="970" name="Google Shape;970;p19"/>
            <p:cNvSpPr/>
            <p:nvPr/>
          </p:nvSpPr>
          <p:spPr>
            <a:xfrm rot="10800000">
              <a:off x="0" y="2328835"/>
              <a:ext cx="10134600" cy="4657670"/>
            </a:xfrm>
            <a:custGeom>
              <a:rect b="b" l="l" r="r" t="t"/>
              <a:pathLst>
                <a:path extrusionOk="0" h="4657670" w="10134600">
                  <a:moveTo>
                    <a:pt x="10134600" y="4657670"/>
                  </a:moveTo>
                  <a:lnTo>
                    <a:pt x="0" y="4657670"/>
                  </a:lnTo>
                  <a:lnTo>
                    <a:pt x="0" y="0"/>
                  </a:lnTo>
                  <a:lnTo>
                    <a:pt x="10134600" y="0"/>
                  </a:lnTo>
                  <a:lnTo>
                    <a:pt x="10134600" y="4657670"/>
                  </a:lnTo>
                  <a:close/>
                </a:path>
              </a:pathLst>
            </a:custGeom>
            <a:blipFill rotWithShape="1">
              <a:blip r:embed="rId5">
                <a:alphaModFix/>
              </a:blip>
              <a:stretch>
                <a:fillRect b="-30157" l="0" r="0" t="0"/>
              </a:stretch>
            </a:blipFill>
            <a:ln>
              <a:noFill/>
            </a:ln>
          </p:spPr>
        </p:sp>
      </p:grpSp>
      <p:sp>
        <p:nvSpPr>
          <p:cNvPr id="971" name="Google Shape;971;p19"/>
          <p:cNvSpPr txBox="1"/>
          <p:nvPr/>
        </p:nvSpPr>
        <p:spPr>
          <a:xfrm>
            <a:off x="514350" y="822674"/>
            <a:ext cx="3800400" cy="19578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5300" u="none" cap="none" strike="noStrike">
                <a:solidFill>
                  <a:srgbClr val="FFC606"/>
                </a:solidFill>
                <a:latin typeface="Bree Serif"/>
                <a:ea typeface="Bree Serif"/>
                <a:cs typeface="Bree Serif"/>
                <a:sym typeface="Bree Serif"/>
              </a:rPr>
              <a:t>Try to </a:t>
            </a:r>
            <a:endParaRPr sz="700">
              <a:solidFill>
                <a:srgbClr val="FFC606"/>
              </a:solidFill>
            </a:endParaRPr>
          </a:p>
          <a:p>
            <a:pPr indent="0" lvl="0" marL="0" marR="0" rtl="0" algn="ctr">
              <a:lnSpc>
                <a:spcPct val="80000"/>
              </a:lnSpc>
              <a:spcBef>
                <a:spcPts val="0"/>
              </a:spcBef>
              <a:spcAft>
                <a:spcPts val="0"/>
              </a:spcAft>
              <a:buNone/>
            </a:pPr>
            <a:r>
              <a:rPr b="0" i="0" lang="en" sz="5300" u="none" cap="none" strike="noStrike">
                <a:solidFill>
                  <a:srgbClr val="FFC606"/>
                </a:solidFill>
                <a:latin typeface="Bree Serif"/>
                <a:ea typeface="Bree Serif"/>
                <a:cs typeface="Bree Serif"/>
                <a:sym typeface="Bree Serif"/>
              </a:rPr>
              <a:t>solve this one!</a:t>
            </a:r>
            <a:endParaRPr sz="700">
              <a:solidFill>
                <a:srgbClr val="FFC606"/>
              </a:solidFill>
            </a:endParaRPr>
          </a:p>
        </p:txBody>
      </p:sp>
      <p:grpSp>
        <p:nvGrpSpPr>
          <p:cNvPr id="972" name="Google Shape;972;p19"/>
          <p:cNvGrpSpPr/>
          <p:nvPr/>
        </p:nvGrpSpPr>
        <p:grpSpPr>
          <a:xfrm>
            <a:off x="1500836" y="3659611"/>
            <a:ext cx="1910883" cy="737552"/>
            <a:chOff x="0" y="-38100"/>
            <a:chExt cx="5095686" cy="1966807"/>
          </a:xfrm>
        </p:grpSpPr>
        <p:sp>
          <p:nvSpPr>
            <p:cNvPr id="973" name="Google Shape;973;p19"/>
            <p:cNvSpPr txBox="1"/>
            <p:nvPr/>
          </p:nvSpPr>
          <p:spPr>
            <a:xfrm>
              <a:off x="2441117"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1</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3</a:t>
              </a:r>
              <a:endParaRPr sz="700"/>
            </a:p>
          </p:txBody>
        </p:sp>
        <p:sp>
          <p:nvSpPr>
            <p:cNvPr id="974" name="Google Shape;974;p19"/>
            <p:cNvSpPr txBox="1"/>
            <p:nvPr/>
          </p:nvSpPr>
          <p:spPr>
            <a:xfrm>
              <a:off x="0" y="-38100"/>
              <a:ext cx="793489" cy="19668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2</a:t>
              </a:r>
              <a:endParaRPr sz="700"/>
            </a:p>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5</a:t>
              </a:r>
              <a:endParaRPr sz="700"/>
            </a:p>
          </p:txBody>
        </p:sp>
        <p:sp>
          <p:nvSpPr>
            <p:cNvPr id="975" name="Google Shape;975;p19"/>
            <p:cNvSpPr txBox="1"/>
            <p:nvPr/>
          </p:nvSpPr>
          <p:spPr>
            <a:xfrm>
              <a:off x="1220558" y="463550"/>
              <a:ext cx="793489"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 sz="2300" u="none" cap="none" strike="noStrike">
                  <a:solidFill>
                    <a:srgbClr val="FFFFFF"/>
                  </a:solidFill>
                  <a:latin typeface="Calibri"/>
                  <a:ea typeface="Calibri"/>
                  <a:cs typeface="Calibri"/>
                  <a:sym typeface="Calibri"/>
                </a:rPr>
                <a:t>÷</a:t>
              </a:r>
              <a:endParaRPr sz="700"/>
            </a:p>
          </p:txBody>
        </p:sp>
        <p:sp>
          <p:nvSpPr>
            <p:cNvPr id="976" name="Google Shape;976;p19"/>
            <p:cNvSpPr txBox="1"/>
            <p:nvPr/>
          </p:nvSpPr>
          <p:spPr>
            <a:xfrm>
              <a:off x="3661675" y="463550"/>
              <a:ext cx="1434011" cy="963507"/>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i="0" lang="en" sz="2300" u="none" cap="none" strike="noStrike">
                  <a:solidFill>
                    <a:srgbClr val="FFFFFF"/>
                  </a:solidFill>
                  <a:latin typeface="Montserrat"/>
                  <a:ea typeface="Montserrat"/>
                  <a:cs typeface="Montserrat"/>
                  <a:sym typeface="Montserrat"/>
                </a:rPr>
                <a:t>= ?</a:t>
              </a:r>
              <a:endParaRPr sz="700"/>
            </a:p>
          </p:txBody>
        </p:sp>
        <p:cxnSp>
          <p:nvCxnSpPr>
            <p:cNvPr id="977" name="Google Shape;977;p19"/>
            <p:cNvCxnSpPr/>
            <p:nvPr/>
          </p:nvCxnSpPr>
          <p:spPr>
            <a:xfrm>
              <a:off x="23499" y="964354"/>
              <a:ext cx="769990" cy="0"/>
            </a:xfrm>
            <a:prstGeom prst="straightConnector1">
              <a:avLst/>
            </a:prstGeom>
            <a:noFill/>
            <a:ln cap="flat" cmpd="sng" w="50800">
              <a:solidFill>
                <a:srgbClr val="FFFFFF"/>
              </a:solidFill>
              <a:prstDash val="solid"/>
              <a:round/>
              <a:headEnd len="sm" w="sm" type="none"/>
              <a:tailEnd len="sm" w="sm" type="none"/>
            </a:ln>
          </p:spPr>
        </p:cxnSp>
        <p:cxnSp>
          <p:nvCxnSpPr>
            <p:cNvPr id="978" name="Google Shape;978;p19"/>
            <p:cNvCxnSpPr/>
            <p:nvPr/>
          </p:nvCxnSpPr>
          <p:spPr>
            <a:xfrm>
              <a:off x="2464616" y="964354"/>
              <a:ext cx="769990" cy="0"/>
            </a:xfrm>
            <a:prstGeom prst="straightConnector1">
              <a:avLst/>
            </a:prstGeom>
            <a:noFill/>
            <a:ln cap="flat" cmpd="sng" w="50800">
              <a:solidFill>
                <a:srgbClr val="FFFFFF"/>
              </a:solidFill>
              <a:prstDash val="solid"/>
              <a:round/>
              <a:headEnd len="sm" w="sm" type="none"/>
              <a:tailEnd len="sm" w="sm" type="none"/>
            </a:ln>
          </p:spPr>
        </p:cxnSp>
      </p:grpSp>
      <p:sp>
        <p:nvSpPr>
          <p:cNvPr id="979" name="Google Shape;979;p19"/>
          <p:cNvSpPr txBox="1"/>
          <p:nvPr/>
        </p:nvSpPr>
        <p:spPr>
          <a:xfrm>
            <a:off x="5513861" y="954680"/>
            <a:ext cx="2513744" cy="273682"/>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Write your answer here.</a:t>
            </a:r>
            <a:endParaRPr sz="700"/>
          </a:p>
        </p:txBody>
      </p:sp>
      <p:sp>
        <p:nvSpPr>
          <p:cNvPr id="980" name="Google Shape;980;p19"/>
          <p:cNvSpPr txBox="1"/>
          <p:nvPr/>
        </p:nvSpPr>
        <p:spPr>
          <a:xfrm>
            <a:off x="5513861" y="2783938"/>
            <a:ext cx="2527800" cy="100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FFFFFF"/>
                </a:solidFill>
                <a:latin typeface="Architects Daughter"/>
                <a:ea typeface="Architects Daughter"/>
                <a:cs typeface="Architects Daughter"/>
                <a:sym typeface="Architects Daughter"/>
              </a:rPr>
              <a:t>OPTIONAL: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Add a text quote, photo, </a:t>
            </a:r>
            <a:endParaRPr sz="700"/>
          </a:p>
          <a:p>
            <a:pPr indent="0" lvl="1" marL="0" marR="0" rtl="0" algn="ctr">
              <a:lnSpc>
                <a:spcPct val="100000"/>
              </a:lnSpc>
              <a:spcBef>
                <a:spcPts val="0"/>
              </a:spcBef>
              <a:spcAft>
                <a:spcPts val="0"/>
              </a:spcAft>
              <a:buNone/>
            </a:pPr>
            <a:r>
              <a:rPr b="0" i="0" lang="en" sz="1700" u="none" cap="none" strike="noStrike">
                <a:solidFill>
                  <a:srgbClr val="FFFFFF"/>
                </a:solidFill>
                <a:latin typeface="Architects Daughter"/>
                <a:ea typeface="Architects Daughter"/>
                <a:cs typeface="Architects Daughter"/>
                <a:sym typeface="Architects Daughter"/>
              </a:rPr>
              <a:t>video, or visual model to support your idea.</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778FED"/>
      </a:dk1>
      <a:lt1>
        <a:srgbClr val="FFD4E6"/>
      </a:lt1>
      <a:dk2>
        <a:srgbClr val="000000"/>
      </a:dk2>
      <a:lt2>
        <a:srgbClr val="FF6224"/>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