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Bai Jamjuree"/>
      <p:regular r:id="rId23"/>
      <p:bold r:id="rId24"/>
      <p:italic r:id="rId25"/>
      <p:boldItalic r:id="rId26"/>
    </p:embeddedFont>
    <p:embeddedFont>
      <p:font typeface="Bungee"/>
      <p:regular r:id="rId27"/>
    </p:embeddedFont>
    <p:embeddedFont>
      <p:font typeface="Bai Jamjuree Medium"/>
      <p:regular r:id="rId28"/>
      <p:bold r:id="rId29"/>
      <p:italic r:id="rId30"/>
      <p:boldItalic r:id="rId31"/>
    </p:embeddedFont>
    <p:embeddedFont>
      <p:font typeface="Caveat Brush"/>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BaiJamjuree-bold.fntdata"/><Relationship Id="rId23" Type="http://schemas.openxmlformats.org/officeDocument/2006/relationships/font" Target="fonts/BaiJamjure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iJamjuree-boldItalic.fntdata"/><Relationship Id="rId25" Type="http://schemas.openxmlformats.org/officeDocument/2006/relationships/font" Target="fonts/BaiJamjuree-italic.fntdata"/><Relationship Id="rId28" Type="http://schemas.openxmlformats.org/officeDocument/2006/relationships/font" Target="fonts/BaiJamjureeMedium-regular.fntdata"/><Relationship Id="rId27" Type="http://schemas.openxmlformats.org/officeDocument/2006/relationships/font" Target="fonts/Bunge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iJamjuree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iJamjureeMedium-boldItalic.fntdata"/><Relationship Id="rId30" Type="http://schemas.openxmlformats.org/officeDocument/2006/relationships/font" Target="fonts/BaiJamjureeMedium-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aveatBrush-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a24d0039b1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a24d0039b1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a24d0039b1_2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a24d0039b1_2_5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a24d0039b1_2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2a24d0039b1_2_5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a24d0039b1_2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2a24d0039b1_2_5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a24d0039b1_2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2a24d0039b1_2_6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a24d0039b1_2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g2a24d0039b1_2_6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a24d0039b1_2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g2a24d0039b1_2_6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2a24d0039b1_2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g2a24d0039b1_2_6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2a24d0039b1_2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g2a24d0039b1_2_7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a24d0039b1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a24d0039b1_2_1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a24d0039b1_2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a24d0039b1_2_1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a24d0039b1_2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a24d0039b1_2_2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a24d0039b1_2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a24d0039b1_2_3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a24d0039b1_2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2a24d0039b1_2_3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a24d0039b1_2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a24d0039b1_2_3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a24d0039b1_2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2a24d0039b1_2_3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a24d0039b1_2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2a24d0039b1_2_5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731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0627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rot="-2126268">
            <a:off x="131473" y="-81809"/>
            <a:ext cx="1803732" cy="1431712"/>
          </a:xfrm>
          <a:custGeom>
            <a:rect b="b" l="l" r="r" t="t"/>
            <a:pathLst>
              <a:path extrusionOk="0" h="2862530" w="3606337">
                <a:moveTo>
                  <a:pt x="0" y="0"/>
                </a:moveTo>
                <a:lnTo>
                  <a:pt x="3606338" y="0"/>
                </a:lnTo>
                <a:lnTo>
                  <a:pt x="3606338" y="2862530"/>
                </a:lnTo>
                <a:lnTo>
                  <a:pt x="0" y="2862530"/>
                </a:lnTo>
                <a:lnTo>
                  <a:pt x="0" y="0"/>
                </a:lnTo>
                <a:close/>
              </a:path>
            </a:pathLst>
          </a:custGeom>
          <a:blipFill rotWithShape="1">
            <a:blip r:embed="rId2">
              <a:alphaModFix/>
            </a:blip>
            <a:stretch>
              <a:fillRect b="0" l="0" r="0" t="0"/>
            </a:stretch>
          </a:blipFill>
          <a:ln>
            <a:noFill/>
          </a:ln>
        </p:spPr>
      </p:sp>
      <p:sp>
        <p:nvSpPr>
          <p:cNvPr id="14" name="Google Shape;14;p2"/>
          <p:cNvSpPr/>
          <p:nvPr/>
        </p:nvSpPr>
        <p:spPr>
          <a:xfrm>
            <a:off x="7624130" y="3596759"/>
            <a:ext cx="1111801" cy="1296560"/>
          </a:xfrm>
          <a:custGeom>
            <a:rect b="b" l="l" r="r" t="t"/>
            <a:pathLst>
              <a:path extrusionOk="0" h="2593120" w="2223601">
                <a:moveTo>
                  <a:pt x="0" y="0"/>
                </a:moveTo>
                <a:lnTo>
                  <a:pt x="2223601" y="0"/>
                </a:lnTo>
                <a:lnTo>
                  <a:pt x="2223601" y="2593120"/>
                </a:lnTo>
                <a:lnTo>
                  <a:pt x="0" y="259312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grpSp>
        <p:nvGrpSpPr>
          <p:cNvPr id="16" name="Google Shape;16;p3"/>
          <p:cNvGrpSpPr/>
          <p:nvPr/>
        </p:nvGrpSpPr>
        <p:grpSpPr>
          <a:xfrm>
            <a:off x="362767" y="123661"/>
            <a:ext cx="8418465" cy="4822559"/>
            <a:chOff x="0" y="-197061"/>
            <a:chExt cx="22449240" cy="12860158"/>
          </a:xfrm>
        </p:grpSpPr>
        <p:grpSp>
          <p:nvGrpSpPr>
            <p:cNvPr id="17" name="Google Shape;17;p3"/>
            <p:cNvGrpSpPr/>
            <p:nvPr/>
          </p:nvGrpSpPr>
          <p:grpSpPr>
            <a:xfrm>
              <a:off x="18458424" y="1216930"/>
              <a:ext cx="3990816" cy="1643415"/>
              <a:chOff x="0" y="-38100"/>
              <a:chExt cx="803547" cy="330900"/>
            </a:xfrm>
          </p:grpSpPr>
          <p:sp>
            <p:nvSpPr>
              <p:cNvPr id="18" name="Google Shape;18;p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 name="Google Shape;19;p3"/>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 name="Google Shape;20;p3"/>
            <p:cNvGrpSpPr/>
            <p:nvPr/>
          </p:nvGrpSpPr>
          <p:grpSpPr>
            <a:xfrm>
              <a:off x="18458424" y="2896765"/>
              <a:ext cx="3990816" cy="1643415"/>
              <a:chOff x="0" y="-38100"/>
              <a:chExt cx="803547" cy="330900"/>
            </a:xfrm>
          </p:grpSpPr>
          <p:sp>
            <p:nvSpPr>
              <p:cNvPr id="21" name="Google Shape;21;p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 name="Google Shape;22;p3"/>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 name="Google Shape;23;p3"/>
            <p:cNvGrpSpPr/>
            <p:nvPr/>
          </p:nvGrpSpPr>
          <p:grpSpPr>
            <a:xfrm>
              <a:off x="18458424" y="4575034"/>
              <a:ext cx="3990816" cy="1643415"/>
              <a:chOff x="0" y="-38100"/>
              <a:chExt cx="803547" cy="330900"/>
            </a:xfrm>
          </p:grpSpPr>
          <p:sp>
            <p:nvSpPr>
              <p:cNvPr id="24" name="Google Shape;24;p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 name="Google Shape;25;p3"/>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 name="Google Shape;26;p3"/>
            <p:cNvGrpSpPr/>
            <p:nvPr/>
          </p:nvGrpSpPr>
          <p:grpSpPr>
            <a:xfrm>
              <a:off x="18458424" y="6254868"/>
              <a:ext cx="3990816" cy="1643415"/>
              <a:chOff x="0" y="-38100"/>
              <a:chExt cx="803547" cy="330900"/>
            </a:xfrm>
          </p:grpSpPr>
          <p:sp>
            <p:nvSpPr>
              <p:cNvPr id="27" name="Google Shape;27;p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 name="Google Shape;28;p3"/>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 name="Google Shape;29;p3"/>
            <p:cNvGrpSpPr/>
            <p:nvPr/>
          </p:nvGrpSpPr>
          <p:grpSpPr>
            <a:xfrm>
              <a:off x="18458424" y="7933137"/>
              <a:ext cx="3990816" cy="1643415"/>
              <a:chOff x="0" y="-38100"/>
              <a:chExt cx="803547" cy="330900"/>
            </a:xfrm>
          </p:grpSpPr>
          <p:sp>
            <p:nvSpPr>
              <p:cNvPr id="30" name="Google Shape;30;p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 name="Google Shape;31;p3"/>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 name="Google Shape;32;p3"/>
            <p:cNvGrpSpPr/>
            <p:nvPr/>
          </p:nvGrpSpPr>
          <p:grpSpPr>
            <a:xfrm>
              <a:off x="18458424" y="9612971"/>
              <a:ext cx="3990816" cy="1643415"/>
              <a:chOff x="0" y="-38100"/>
              <a:chExt cx="803547" cy="330900"/>
            </a:xfrm>
          </p:grpSpPr>
          <p:sp>
            <p:nvSpPr>
              <p:cNvPr id="33" name="Google Shape;33;p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 name="Google Shape;34;p3"/>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 name="Google Shape;35;p3"/>
            <p:cNvGrpSpPr/>
            <p:nvPr/>
          </p:nvGrpSpPr>
          <p:grpSpPr>
            <a:xfrm>
              <a:off x="466714" y="-197061"/>
              <a:ext cx="21321696" cy="12860158"/>
              <a:chOff x="0" y="-38100"/>
              <a:chExt cx="4122365" cy="2486400"/>
            </a:xfrm>
          </p:grpSpPr>
          <p:sp>
            <p:nvSpPr>
              <p:cNvPr id="36" name="Google Shape;36;p3"/>
              <p:cNvSpPr/>
              <p:nvPr/>
            </p:nvSpPr>
            <p:spPr>
              <a:xfrm>
                <a:off x="0" y="0"/>
                <a:ext cx="4122365" cy="2448174"/>
              </a:xfrm>
              <a:custGeom>
                <a:rect b="b" l="l" r="r" t="t"/>
                <a:pathLst>
                  <a:path extrusionOk="0" h="2448174" w="4122365">
                    <a:moveTo>
                      <a:pt x="24691" y="0"/>
                    </a:moveTo>
                    <a:lnTo>
                      <a:pt x="4097674" y="0"/>
                    </a:lnTo>
                    <a:cubicBezTo>
                      <a:pt x="4111311" y="0"/>
                      <a:pt x="4122365" y="11055"/>
                      <a:pt x="4122365" y="24691"/>
                    </a:cubicBezTo>
                    <a:lnTo>
                      <a:pt x="4122365" y="2423483"/>
                    </a:lnTo>
                    <a:cubicBezTo>
                      <a:pt x="4122365" y="2437119"/>
                      <a:pt x="4111311" y="2448174"/>
                      <a:pt x="4097674" y="2448174"/>
                    </a:cubicBezTo>
                    <a:lnTo>
                      <a:pt x="24691" y="2448174"/>
                    </a:lnTo>
                    <a:cubicBezTo>
                      <a:pt x="11055" y="2448174"/>
                      <a:pt x="0" y="2437119"/>
                      <a:pt x="0" y="2423483"/>
                    </a:cubicBezTo>
                    <a:lnTo>
                      <a:pt x="0" y="24691"/>
                    </a:lnTo>
                    <a:cubicBezTo>
                      <a:pt x="0" y="11055"/>
                      <a:pt x="11055" y="0"/>
                      <a:pt x="24691" y="0"/>
                    </a:cubicBezTo>
                    <a:close/>
                  </a:path>
                </a:pathLst>
              </a:custGeom>
              <a:solidFill>
                <a:srgbClr val="F4CDC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 name="Google Shape;37;p3"/>
              <p:cNvSpPr txBox="1"/>
              <p:nvPr/>
            </p:nvSpPr>
            <p:spPr>
              <a:xfrm>
                <a:off x="0" y="-38100"/>
                <a:ext cx="4122300" cy="2486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 name="Google Shape;38;p3"/>
            <p:cNvGrpSpPr/>
            <p:nvPr/>
          </p:nvGrpSpPr>
          <p:grpSpPr>
            <a:xfrm>
              <a:off x="1054039" y="1487784"/>
              <a:ext cx="984382" cy="984382"/>
              <a:chOff x="0" y="0"/>
              <a:chExt cx="812800" cy="812800"/>
            </a:xfrm>
          </p:grpSpPr>
          <p:sp>
            <p:nvSpPr>
              <p:cNvPr id="39" name="Google Shape;3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 name="Google Shape;40;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 name="Google Shape;41;p3"/>
            <p:cNvGrpSpPr/>
            <p:nvPr/>
          </p:nvGrpSpPr>
          <p:grpSpPr>
            <a:xfrm>
              <a:off x="0" y="1495549"/>
              <a:ext cx="1711953" cy="779626"/>
              <a:chOff x="0" y="-38100"/>
              <a:chExt cx="344700" cy="156977"/>
            </a:xfrm>
          </p:grpSpPr>
          <p:sp>
            <p:nvSpPr>
              <p:cNvPr id="42" name="Google Shape;42;p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 name="Google Shape;43;p3"/>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 name="Google Shape;44;p3"/>
            <p:cNvGrpSpPr/>
            <p:nvPr/>
          </p:nvGrpSpPr>
          <p:grpSpPr>
            <a:xfrm>
              <a:off x="1054039" y="2938186"/>
              <a:ext cx="984382" cy="984382"/>
              <a:chOff x="0" y="0"/>
              <a:chExt cx="812800" cy="812800"/>
            </a:xfrm>
          </p:grpSpPr>
          <p:sp>
            <p:nvSpPr>
              <p:cNvPr id="45" name="Google Shape;45;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 name="Google Shape;46;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 name="Google Shape;47;p3"/>
            <p:cNvGrpSpPr/>
            <p:nvPr/>
          </p:nvGrpSpPr>
          <p:grpSpPr>
            <a:xfrm>
              <a:off x="0" y="2945951"/>
              <a:ext cx="1711953" cy="779626"/>
              <a:chOff x="0" y="-38100"/>
              <a:chExt cx="344700" cy="156977"/>
            </a:xfrm>
          </p:grpSpPr>
          <p:sp>
            <p:nvSpPr>
              <p:cNvPr id="48" name="Google Shape;48;p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 name="Google Shape;49;p3"/>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 name="Google Shape;50;p3"/>
            <p:cNvGrpSpPr/>
            <p:nvPr/>
          </p:nvGrpSpPr>
          <p:grpSpPr>
            <a:xfrm>
              <a:off x="1054039" y="4388588"/>
              <a:ext cx="984382" cy="984382"/>
              <a:chOff x="0" y="0"/>
              <a:chExt cx="812800" cy="812800"/>
            </a:xfrm>
          </p:grpSpPr>
          <p:sp>
            <p:nvSpPr>
              <p:cNvPr id="51" name="Google Shape;51;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 name="Google Shape;52;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 name="Google Shape;53;p3"/>
            <p:cNvGrpSpPr/>
            <p:nvPr/>
          </p:nvGrpSpPr>
          <p:grpSpPr>
            <a:xfrm>
              <a:off x="0" y="4396353"/>
              <a:ext cx="1711953" cy="779626"/>
              <a:chOff x="0" y="-38100"/>
              <a:chExt cx="344700" cy="156977"/>
            </a:xfrm>
          </p:grpSpPr>
          <p:sp>
            <p:nvSpPr>
              <p:cNvPr id="54" name="Google Shape;54;p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 name="Google Shape;55;p3"/>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 name="Google Shape;56;p3"/>
            <p:cNvGrpSpPr/>
            <p:nvPr/>
          </p:nvGrpSpPr>
          <p:grpSpPr>
            <a:xfrm>
              <a:off x="1054039" y="5838990"/>
              <a:ext cx="984382" cy="984382"/>
              <a:chOff x="0" y="0"/>
              <a:chExt cx="812800" cy="812800"/>
            </a:xfrm>
          </p:grpSpPr>
          <p:sp>
            <p:nvSpPr>
              <p:cNvPr id="57" name="Google Shape;5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 name="Google Shape;58;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 name="Google Shape;59;p3"/>
            <p:cNvGrpSpPr/>
            <p:nvPr/>
          </p:nvGrpSpPr>
          <p:grpSpPr>
            <a:xfrm>
              <a:off x="0" y="5846755"/>
              <a:ext cx="1711953" cy="779626"/>
              <a:chOff x="0" y="-38100"/>
              <a:chExt cx="344700" cy="156977"/>
            </a:xfrm>
          </p:grpSpPr>
          <p:sp>
            <p:nvSpPr>
              <p:cNvPr id="60" name="Google Shape;60;p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 name="Google Shape;61;p3"/>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 name="Google Shape;62;p3"/>
            <p:cNvGrpSpPr/>
            <p:nvPr/>
          </p:nvGrpSpPr>
          <p:grpSpPr>
            <a:xfrm>
              <a:off x="1054039" y="7289392"/>
              <a:ext cx="984382" cy="984382"/>
              <a:chOff x="0" y="0"/>
              <a:chExt cx="812800" cy="812800"/>
            </a:xfrm>
          </p:grpSpPr>
          <p:sp>
            <p:nvSpPr>
              <p:cNvPr id="63" name="Google Shape;63;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 name="Google Shape;64;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 name="Google Shape;65;p3"/>
            <p:cNvGrpSpPr/>
            <p:nvPr/>
          </p:nvGrpSpPr>
          <p:grpSpPr>
            <a:xfrm>
              <a:off x="0" y="7297157"/>
              <a:ext cx="1711953" cy="779626"/>
              <a:chOff x="0" y="-38100"/>
              <a:chExt cx="344700" cy="156977"/>
            </a:xfrm>
          </p:grpSpPr>
          <p:sp>
            <p:nvSpPr>
              <p:cNvPr id="66" name="Google Shape;66;p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 name="Google Shape;67;p3"/>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8" name="Google Shape;68;p3"/>
            <p:cNvGrpSpPr/>
            <p:nvPr/>
          </p:nvGrpSpPr>
          <p:grpSpPr>
            <a:xfrm>
              <a:off x="1054039" y="8739794"/>
              <a:ext cx="984382" cy="984382"/>
              <a:chOff x="0" y="0"/>
              <a:chExt cx="812800" cy="812800"/>
            </a:xfrm>
          </p:grpSpPr>
          <p:sp>
            <p:nvSpPr>
              <p:cNvPr id="69" name="Google Shape;6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 name="Google Shape;70;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 name="Google Shape;71;p3"/>
            <p:cNvGrpSpPr/>
            <p:nvPr/>
          </p:nvGrpSpPr>
          <p:grpSpPr>
            <a:xfrm>
              <a:off x="0" y="8747559"/>
              <a:ext cx="1711953" cy="779626"/>
              <a:chOff x="0" y="-38100"/>
              <a:chExt cx="344700" cy="156977"/>
            </a:xfrm>
          </p:grpSpPr>
          <p:sp>
            <p:nvSpPr>
              <p:cNvPr id="72" name="Google Shape;72;p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 name="Google Shape;73;p3"/>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4" name="Google Shape;74;p3"/>
            <p:cNvGrpSpPr/>
            <p:nvPr/>
          </p:nvGrpSpPr>
          <p:grpSpPr>
            <a:xfrm>
              <a:off x="1054039" y="10190196"/>
              <a:ext cx="984382" cy="984382"/>
              <a:chOff x="0" y="0"/>
              <a:chExt cx="812800" cy="812800"/>
            </a:xfrm>
          </p:grpSpPr>
          <p:sp>
            <p:nvSpPr>
              <p:cNvPr id="75" name="Google Shape;75;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 name="Google Shape;76;p3"/>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 name="Google Shape;77;p3"/>
            <p:cNvGrpSpPr/>
            <p:nvPr/>
          </p:nvGrpSpPr>
          <p:grpSpPr>
            <a:xfrm>
              <a:off x="0" y="10197961"/>
              <a:ext cx="1711953" cy="779626"/>
              <a:chOff x="0" y="-38100"/>
              <a:chExt cx="344700" cy="156977"/>
            </a:xfrm>
          </p:grpSpPr>
          <p:sp>
            <p:nvSpPr>
              <p:cNvPr id="78" name="Google Shape;78;p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 name="Google Shape;79;p3"/>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80" name="Google Shape;80;p3"/>
          <p:cNvSpPr txBox="1"/>
          <p:nvPr>
            <p:ph type="title"/>
          </p:nvPr>
        </p:nvSpPr>
        <p:spPr>
          <a:xfrm>
            <a:off x="532925" y="2150850"/>
            <a:ext cx="82995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1" name="Google Shape;81;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2" name="Shape 82"/>
        <p:cNvGrpSpPr/>
        <p:nvPr/>
      </p:nvGrpSpPr>
      <p:grpSpPr>
        <a:xfrm>
          <a:off x="0" y="0"/>
          <a:ext cx="0" cy="0"/>
          <a:chOff x="0" y="0"/>
          <a:chExt cx="0" cy="0"/>
        </a:xfrm>
      </p:grpSpPr>
      <p:sp>
        <p:nvSpPr>
          <p:cNvPr id="83" name="Google Shape;83;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4" name="Google Shape;84;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5" name="Google Shape;8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6" name="Google Shape;86;p4"/>
          <p:cNvSpPr/>
          <p:nvPr/>
        </p:nvSpPr>
        <p:spPr>
          <a:xfrm>
            <a:off x="-89924" y="2746560"/>
            <a:ext cx="1396460" cy="2057400"/>
          </a:xfrm>
          <a:custGeom>
            <a:rect b="b" l="l" r="r" t="t"/>
            <a:pathLst>
              <a:path extrusionOk="0" h="4114800" w="2792920">
                <a:moveTo>
                  <a:pt x="0" y="0"/>
                </a:moveTo>
                <a:lnTo>
                  <a:pt x="2792920" y="0"/>
                </a:lnTo>
                <a:lnTo>
                  <a:pt x="2792920" y="4114800"/>
                </a:lnTo>
                <a:lnTo>
                  <a:pt x="0" y="4114800"/>
                </a:lnTo>
                <a:lnTo>
                  <a:pt x="0" y="0"/>
                </a:lnTo>
                <a:close/>
              </a:path>
            </a:pathLst>
          </a:custGeom>
          <a:blipFill rotWithShape="1">
            <a:blip r:embed="rId2">
              <a:alphaModFix/>
            </a:blip>
            <a:stretch>
              <a:fillRect b="0" l="0" r="0" t="0"/>
            </a:stretch>
          </a:blipFill>
          <a:ln>
            <a:noFill/>
          </a:ln>
        </p:spPr>
      </p:sp>
      <p:sp>
        <p:nvSpPr>
          <p:cNvPr id="87" name="Google Shape;87;p4"/>
          <p:cNvSpPr/>
          <p:nvPr/>
        </p:nvSpPr>
        <p:spPr>
          <a:xfrm flipH="1">
            <a:off x="8403851" y="1510438"/>
            <a:ext cx="1682798" cy="3152784"/>
          </a:xfrm>
          <a:custGeom>
            <a:rect b="b" l="l" r="r" t="t"/>
            <a:pathLst>
              <a:path extrusionOk="0" h="6305567" w="3365596">
                <a:moveTo>
                  <a:pt x="3365596" y="0"/>
                </a:moveTo>
                <a:lnTo>
                  <a:pt x="0" y="0"/>
                </a:lnTo>
                <a:lnTo>
                  <a:pt x="0" y="6305567"/>
                </a:lnTo>
                <a:lnTo>
                  <a:pt x="3365596" y="6305567"/>
                </a:lnTo>
                <a:lnTo>
                  <a:pt x="3365596"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8" name="Shape 88"/>
        <p:cNvGrpSpPr/>
        <p:nvPr/>
      </p:nvGrpSpPr>
      <p:grpSpPr>
        <a:xfrm>
          <a:off x="0" y="0"/>
          <a:ext cx="0" cy="0"/>
          <a:chOff x="0" y="0"/>
          <a:chExt cx="0" cy="0"/>
        </a:xfrm>
      </p:grpSpPr>
      <p:sp>
        <p:nvSpPr>
          <p:cNvPr id="89" name="Google Shape;8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1" name="Google Shape;91;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2" name="Google Shape;9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5"/>
          <p:cNvSpPr/>
          <p:nvPr/>
        </p:nvSpPr>
        <p:spPr>
          <a:xfrm>
            <a:off x="2992795" y="4138157"/>
            <a:ext cx="1642980" cy="792738"/>
          </a:xfrm>
          <a:custGeom>
            <a:rect b="b" l="l" r="r" t="t"/>
            <a:pathLst>
              <a:path extrusionOk="0" h="1585475" w="3285960">
                <a:moveTo>
                  <a:pt x="0" y="0"/>
                </a:moveTo>
                <a:lnTo>
                  <a:pt x="3285960" y="0"/>
                </a:lnTo>
                <a:lnTo>
                  <a:pt x="3285960" y="1585475"/>
                </a:lnTo>
                <a:lnTo>
                  <a:pt x="0" y="1585475"/>
                </a:lnTo>
                <a:lnTo>
                  <a:pt x="0" y="0"/>
                </a:lnTo>
                <a:close/>
              </a:path>
            </a:pathLst>
          </a:custGeom>
          <a:blipFill rotWithShape="1">
            <a:blip r:embed="rId2">
              <a:alphaModFix/>
            </a:blip>
            <a:stretch>
              <a:fillRect b="0" l="0" r="0" t="0"/>
            </a:stretch>
          </a:blipFill>
          <a:ln>
            <a:noFill/>
          </a:ln>
        </p:spPr>
      </p:sp>
      <p:sp>
        <p:nvSpPr>
          <p:cNvPr id="94" name="Google Shape;94;p5"/>
          <p:cNvSpPr/>
          <p:nvPr/>
        </p:nvSpPr>
        <p:spPr>
          <a:xfrm rot="-2432349">
            <a:off x="4928940" y="3333574"/>
            <a:ext cx="1540782" cy="1590484"/>
          </a:xfrm>
          <a:custGeom>
            <a:rect b="b" l="l" r="r" t="t"/>
            <a:pathLst>
              <a:path extrusionOk="0" h="3180809" w="3081409">
                <a:moveTo>
                  <a:pt x="0" y="0"/>
                </a:moveTo>
                <a:lnTo>
                  <a:pt x="3081409" y="0"/>
                </a:lnTo>
                <a:lnTo>
                  <a:pt x="3081409" y="3180809"/>
                </a:lnTo>
                <a:lnTo>
                  <a:pt x="0" y="3180809"/>
                </a:lnTo>
                <a:lnTo>
                  <a:pt x="0" y="0"/>
                </a:lnTo>
                <a:close/>
              </a:path>
            </a:pathLst>
          </a:custGeom>
          <a:blipFill rotWithShape="1">
            <a:blip r:embed="rId3">
              <a:alphaModFix/>
            </a:blip>
            <a:stretch>
              <a:fillRect b="0" l="0" r="0" t="0"/>
            </a:stretch>
          </a:blipFill>
          <a:ln>
            <a:noFill/>
          </a:ln>
        </p:spPr>
      </p:sp>
      <p:sp>
        <p:nvSpPr>
          <p:cNvPr id="95" name="Google Shape;95;p5"/>
          <p:cNvSpPr/>
          <p:nvPr/>
        </p:nvSpPr>
        <p:spPr>
          <a:xfrm rot="729297">
            <a:off x="7926279" y="201869"/>
            <a:ext cx="1086875" cy="1358593"/>
          </a:xfrm>
          <a:custGeom>
            <a:rect b="b" l="l" r="r" t="t"/>
            <a:pathLst>
              <a:path extrusionOk="0" h="2724382" w="2179506">
                <a:moveTo>
                  <a:pt x="0" y="0"/>
                </a:moveTo>
                <a:lnTo>
                  <a:pt x="2179506" y="0"/>
                </a:lnTo>
                <a:lnTo>
                  <a:pt x="2179506" y="2724382"/>
                </a:lnTo>
                <a:lnTo>
                  <a:pt x="0" y="2724382"/>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8" name="Google Shape;9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6"/>
          <p:cNvSpPr/>
          <p:nvPr/>
        </p:nvSpPr>
        <p:spPr>
          <a:xfrm rot="-2480867">
            <a:off x="7243720" y="1033896"/>
            <a:ext cx="1813728" cy="727759"/>
          </a:xfrm>
          <a:custGeom>
            <a:rect b="b" l="l" r="r" t="t"/>
            <a:pathLst>
              <a:path extrusionOk="0" h="1456902" w="3630908">
                <a:moveTo>
                  <a:pt x="0" y="0"/>
                </a:moveTo>
                <a:lnTo>
                  <a:pt x="3630908" y="0"/>
                </a:lnTo>
                <a:lnTo>
                  <a:pt x="3630908" y="1456902"/>
                </a:lnTo>
                <a:lnTo>
                  <a:pt x="0" y="1456902"/>
                </a:lnTo>
                <a:lnTo>
                  <a:pt x="0" y="0"/>
                </a:lnTo>
                <a:close/>
              </a:path>
            </a:pathLst>
          </a:custGeom>
          <a:blipFill rotWithShape="1">
            <a:blip r:embed="rId2">
              <a:alphaModFix/>
            </a:blip>
            <a:stretch>
              <a:fillRect b="0" l="0" r="0" t="0"/>
            </a:stretch>
          </a:blipFill>
          <a:ln>
            <a:noFill/>
          </a:ln>
        </p:spPr>
      </p:sp>
      <p:sp>
        <p:nvSpPr>
          <p:cNvPr id="100" name="Google Shape;100;p6"/>
          <p:cNvSpPr/>
          <p:nvPr/>
        </p:nvSpPr>
        <p:spPr>
          <a:xfrm rot="4603604">
            <a:off x="-439073" y="3235925"/>
            <a:ext cx="2872506" cy="2061023"/>
          </a:xfrm>
          <a:custGeom>
            <a:rect b="b" l="l" r="r" t="t"/>
            <a:pathLst>
              <a:path extrusionOk="0" h="4114800" w="5734913">
                <a:moveTo>
                  <a:pt x="0" y="0"/>
                </a:moveTo>
                <a:lnTo>
                  <a:pt x="5734912" y="0"/>
                </a:lnTo>
                <a:lnTo>
                  <a:pt x="5734912" y="4114800"/>
                </a:lnTo>
                <a:lnTo>
                  <a:pt x="0" y="411480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1" name="Shape 101"/>
        <p:cNvGrpSpPr/>
        <p:nvPr/>
      </p:nvGrpSpPr>
      <p:grpSpPr>
        <a:xfrm>
          <a:off x="0" y="0"/>
          <a:ext cx="0" cy="0"/>
          <a:chOff x="0" y="0"/>
          <a:chExt cx="0" cy="0"/>
        </a:xfrm>
      </p:grpSpPr>
      <p:grpSp>
        <p:nvGrpSpPr>
          <p:cNvPr id="102" name="Google Shape;102;p7"/>
          <p:cNvGrpSpPr/>
          <p:nvPr/>
        </p:nvGrpSpPr>
        <p:grpSpPr>
          <a:xfrm>
            <a:off x="362774" y="504661"/>
            <a:ext cx="8418465" cy="4060310"/>
            <a:chOff x="0" y="-197061"/>
            <a:chExt cx="22449240" cy="10827494"/>
          </a:xfrm>
        </p:grpSpPr>
        <p:grpSp>
          <p:nvGrpSpPr>
            <p:cNvPr id="103" name="Google Shape;103;p7"/>
            <p:cNvGrpSpPr/>
            <p:nvPr/>
          </p:nvGrpSpPr>
          <p:grpSpPr>
            <a:xfrm>
              <a:off x="18458424" y="200930"/>
              <a:ext cx="3990816" cy="1643415"/>
              <a:chOff x="0" y="-38100"/>
              <a:chExt cx="803547" cy="330900"/>
            </a:xfrm>
          </p:grpSpPr>
          <p:sp>
            <p:nvSpPr>
              <p:cNvPr id="104" name="Google Shape;104;p7"/>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5" name="Google Shape;105;p7"/>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6" name="Google Shape;106;p7"/>
            <p:cNvGrpSpPr/>
            <p:nvPr/>
          </p:nvGrpSpPr>
          <p:grpSpPr>
            <a:xfrm>
              <a:off x="18458424" y="1880765"/>
              <a:ext cx="3990816" cy="1643415"/>
              <a:chOff x="0" y="-38100"/>
              <a:chExt cx="803547" cy="330900"/>
            </a:xfrm>
          </p:grpSpPr>
          <p:sp>
            <p:nvSpPr>
              <p:cNvPr id="107" name="Google Shape;107;p7"/>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8" name="Google Shape;108;p7"/>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9" name="Google Shape;109;p7"/>
            <p:cNvGrpSpPr/>
            <p:nvPr/>
          </p:nvGrpSpPr>
          <p:grpSpPr>
            <a:xfrm>
              <a:off x="18458424" y="3559034"/>
              <a:ext cx="3990816" cy="1643415"/>
              <a:chOff x="0" y="-38100"/>
              <a:chExt cx="803547" cy="330900"/>
            </a:xfrm>
          </p:grpSpPr>
          <p:sp>
            <p:nvSpPr>
              <p:cNvPr id="110" name="Google Shape;110;p7"/>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1" name="Google Shape;111;p7"/>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2" name="Google Shape;112;p7"/>
            <p:cNvGrpSpPr/>
            <p:nvPr/>
          </p:nvGrpSpPr>
          <p:grpSpPr>
            <a:xfrm>
              <a:off x="18458424" y="5238868"/>
              <a:ext cx="3990816" cy="1643415"/>
              <a:chOff x="0" y="-38100"/>
              <a:chExt cx="803547" cy="330900"/>
            </a:xfrm>
          </p:grpSpPr>
          <p:sp>
            <p:nvSpPr>
              <p:cNvPr id="113" name="Google Shape;113;p7"/>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4" name="Google Shape;114;p7"/>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5" name="Google Shape;115;p7"/>
            <p:cNvGrpSpPr/>
            <p:nvPr/>
          </p:nvGrpSpPr>
          <p:grpSpPr>
            <a:xfrm>
              <a:off x="18458424" y="6917137"/>
              <a:ext cx="3990816" cy="1643415"/>
              <a:chOff x="0" y="-38100"/>
              <a:chExt cx="803547" cy="330900"/>
            </a:xfrm>
          </p:grpSpPr>
          <p:sp>
            <p:nvSpPr>
              <p:cNvPr id="116" name="Google Shape;116;p7"/>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7" name="Google Shape;117;p7"/>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8" name="Google Shape;118;p7"/>
            <p:cNvGrpSpPr/>
            <p:nvPr/>
          </p:nvGrpSpPr>
          <p:grpSpPr>
            <a:xfrm>
              <a:off x="18458424" y="8596971"/>
              <a:ext cx="3990816" cy="1643415"/>
              <a:chOff x="0" y="-38100"/>
              <a:chExt cx="803547" cy="330900"/>
            </a:xfrm>
          </p:grpSpPr>
          <p:sp>
            <p:nvSpPr>
              <p:cNvPr id="119" name="Google Shape;119;p7"/>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0" name="Google Shape;120;p7"/>
              <p:cNvSpPr txBox="1"/>
              <p:nvPr/>
            </p:nvSpPr>
            <p:spPr>
              <a:xfrm>
                <a:off x="0" y="-38100"/>
                <a:ext cx="803400" cy="33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21" name="Google Shape;121;p7"/>
            <p:cNvGrpSpPr/>
            <p:nvPr/>
          </p:nvGrpSpPr>
          <p:grpSpPr>
            <a:xfrm>
              <a:off x="466714" y="-197061"/>
              <a:ext cx="21321696" cy="10827494"/>
              <a:chOff x="0" y="-38100"/>
              <a:chExt cx="4122365" cy="2093402"/>
            </a:xfrm>
          </p:grpSpPr>
          <p:sp>
            <p:nvSpPr>
              <p:cNvPr id="122" name="Google Shape;122;p7"/>
              <p:cNvSpPr/>
              <p:nvPr/>
            </p:nvSpPr>
            <p:spPr>
              <a:xfrm>
                <a:off x="0" y="0"/>
                <a:ext cx="4122365" cy="2055302"/>
              </a:xfrm>
              <a:custGeom>
                <a:rect b="b" l="l" r="r" t="t"/>
                <a:pathLst>
                  <a:path extrusionOk="0" h="2055302" w="4122365">
                    <a:moveTo>
                      <a:pt x="24691" y="0"/>
                    </a:moveTo>
                    <a:lnTo>
                      <a:pt x="4097674" y="0"/>
                    </a:lnTo>
                    <a:cubicBezTo>
                      <a:pt x="4111311" y="0"/>
                      <a:pt x="4122365" y="11055"/>
                      <a:pt x="4122365" y="24691"/>
                    </a:cubicBezTo>
                    <a:lnTo>
                      <a:pt x="4122365" y="2030611"/>
                    </a:lnTo>
                    <a:cubicBezTo>
                      <a:pt x="4122365" y="2044247"/>
                      <a:pt x="4111311" y="2055302"/>
                      <a:pt x="4097674" y="2055302"/>
                    </a:cubicBezTo>
                    <a:lnTo>
                      <a:pt x="24691" y="2055302"/>
                    </a:lnTo>
                    <a:cubicBezTo>
                      <a:pt x="11055" y="2055302"/>
                      <a:pt x="0" y="2044247"/>
                      <a:pt x="0" y="2030611"/>
                    </a:cubicBezTo>
                    <a:lnTo>
                      <a:pt x="0" y="24691"/>
                    </a:lnTo>
                    <a:cubicBezTo>
                      <a:pt x="0" y="11055"/>
                      <a:pt x="11055" y="0"/>
                      <a:pt x="24691" y="0"/>
                    </a:cubicBezTo>
                    <a:close/>
                  </a:path>
                </a:pathLst>
              </a:custGeom>
              <a:solidFill>
                <a:srgbClr val="F4CDC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3" name="Google Shape;123;p7"/>
              <p:cNvSpPr txBox="1"/>
              <p:nvPr/>
            </p:nvSpPr>
            <p:spPr>
              <a:xfrm>
                <a:off x="0" y="-38100"/>
                <a:ext cx="4122300" cy="2093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24" name="Google Shape;124;p7"/>
            <p:cNvGrpSpPr/>
            <p:nvPr/>
          </p:nvGrpSpPr>
          <p:grpSpPr>
            <a:xfrm>
              <a:off x="1054039" y="471784"/>
              <a:ext cx="984382" cy="984382"/>
              <a:chOff x="0" y="0"/>
              <a:chExt cx="812800" cy="812800"/>
            </a:xfrm>
          </p:grpSpPr>
          <p:sp>
            <p:nvSpPr>
              <p:cNvPr id="125" name="Google Shape;12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6" name="Google Shape;126;p7"/>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27" name="Google Shape;127;p7"/>
            <p:cNvGrpSpPr/>
            <p:nvPr/>
          </p:nvGrpSpPr>
          <p:grpSpPr>
            <a:xfrm>
              <a:off x="0" y="479549"/>
              <a:ext cx="1711953" cy="779626"/>
              <a:chOff x="0" y="-38100"/>
              <a:chExt cx="344700" cy="156977"/>
            </a:xfrm>
          </p:grpSpPr>
          <p:sp>
            <p:nvSpPr>
              <p:cNvPr id="128" name="Google Shape;128;p7"/>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9" name="Google Shape;129;p7"/>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0" name="Google Shape;130;p7"/>
            <p:cNvGrpSpPr/>
            <p:nvPr/>
          </p:nvGrpSpPr>
          <p:grpSpPr>
            <a:xfrm>
              <a:off x="1054039" y="1922186"/>
              <a:ext cx="984382" cy="984382"/>
              <a:chOff x="0" y="0"/>
              <a:chExt cx="812800" cy="812800"/>
            </a:xfrm>
          </p:grpSpPr>
          <p:sp>
            <p:nvSpPr>
              <p:cNvPr id="131" name="Google Shape;13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2" name="Google Shape;132;p7"/>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3" name="Google Shape;133;p7"/>
            <p:cNvGrpSpPr/>
            <p:nvPr/>
          </p:nvGrpSpPr>
          <p:grpSpPr>
            <a:xfrm>
              <a:off x="0" y="1929951"/>
              <a:ext cx="1711953" cy="779626"/>
              <a:chOff x="0" y="-38100"/>
              <a:chExt cx="344700" cy="156977"/>
            </a:xfrm>
          </p:grpSpPr>
          <p:sp>
            <p:nvSpPr>
              <p:cNvPr id="134" name="Google Shape;134;p7"/>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5" name="Google Shape;135;p7"/>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6" name="Google Shape;136;p7"/>
            <p:cNvGrpSpPr/>
            <p:nvPr/>
          </p:nvGrpSpPr>
          <p:grpSpPr>
            <a:xfrm>
              <a:off x="1054039" y="3372588"/>
              <a:ext cx="984382" cy="984382"/>
              <a:chOff x="0" y="0"/>
              <a:chExt cx="812800" cy="812800"/>
            </a:xfrm>
          </p:grpSpPr>
          <p:sp>
            <p:nvSpPr>
              <p:cNvPr id="137" name="Google Shape;13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8" name="Google Shape;138;p7"/>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9" name="Google Shape;139;p7"/>
            <p:cNvGrpSpPr/>
            <p:nvPr/>
          </p:nvGrpSpPr>
          <p:grpSpPr>
            <a:xfrm>
              <a:off x="0" y="3380353"/>
              <a:ext cx="1711953" cy="779626"/>
              <a:chOff x="0" y="-38100"/>
              <a:chExt cx="344700" cy="156977"/>
            </a:xfrm>
          </p:grpSpPr>
          <p:sp>
            <p:nvSpPr>
              <p:cNvPr id="140" name="Google Shape;140;p7"/>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1" name="Google Shape;141;p7"/>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2" name="Google Shape;142;p7"/>
            <p:cNvGrpSpPr/>
            <p:nvPr/>
          </p:nvGrpSpPr>
          <p:grpSpPr>
            <a:xfrm>
              <a:off x="1054039" y="4822990"/>
              <a:ext cx="984382" cy="984382"/>
              <a:chOff x="0" y="0"/>
              <a:chExt cx="812800" cy="812800"/>
            </a:xfrm>
          </p:grpSpPr>
          <p:sp>
            <p:nvSpPr>
              <p:cNvPr id="143" name="Google Shape;143;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4" name="Google Shape;144;p7"/>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5" name="Google Shape;145;p7"/>
            <p:cNvGrpSpPr/>
            <p:nvPr/>
          </p:nvGrpSpPr>
          <p:grpSpPr>
            <a:xfrm>
              <a:off x="0" y="4830755"/>
              <a:ext cx="1711953" cy="779626"/>
              <a:chOff x="0" y="-38100"/>
              <a:chExt cx="344700" cy="156977"/>
            </a:xfrm>
          </p:grpSpPr>
          <p:sp>
            <p:nvSpPr>
              <p:cNvPr id="146" name="Google Shape;146;p7"/>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7" name="Google Shape;147;p7"/>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8" name="Google Shape;148;p7"/>
            <p:cNvGrpSpPr/>
            <p:nvPr/>
          </p:nvGrpSpPr>
          <p:grpSpPr>
            <a:xfrm>
              <a:off x="1054039" y="6273392"/>
              <a:ext cx="984382" cy="984382"/>
              <a:chOff x="0" y="0"/>
              <a:chExt cx="812800" cy="812800"/>
            </a:xfrm>
          </p:grpSpPr>
          <p:sp>
            <p:nvSpPr>
              <p:cNvPr id="149" name="Google Shape;14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7"/>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1" name="Google Shape;151;p7"/>
            <p:cNvGrpSpPr/>
            <p:nvPr/>
          </p:nvGrpSpPr>
          <p:grpSpPr>
            <a:xfrm>
              <a:off x="0" y="6281157"/>
              <a:ext cx="1711953" cy="779626"/>
              <a:chOff x="0" y="-38100"/>
              <a:chExt cx="344700" cy="156977"/>
            </a:xfrm>
          </p:grpSpPr>
          <p:sp>
            <p:nvSpPr>
              <p:cNvPr id="152" name="Google Shape;152;p7"/>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3" name="Google Shape;153;p7"/>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4" name="Google Shape;154;p7"/>
            <p:cNvGrpSpPr/>
            <p:nvPr/>
          </p:nvGrpSpPr>
          <p:grpSpPr>
            <a:xfrm>
              <a:off x="1054039" y="7723794"/>
              <a:ext cx="984382" cy="984382"/>
              <a:chOff x="0" y="0"/>
              <a:chExt cx="812800" cy="812800"/>
            </a:xfrm>
          </p:grpSpPr>
          <p:sp>
            <p:nvSpPr>
              <p:cNvPr id="155" name="Google Shape;15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6" name="Google Shape;156;p7"/>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7" name="Google Shape;157;p7"/>
            <p:cNvGrpSpPr/>
            <p:nvPr/>
          </p:nvGrpSpPr>
          <p:grpSpPr>
            <a:xfrm>
              <a:off x="0" y="7731559"/>
              <a:ext cx="1711953" cy="779626"/>
              <a:chOff x="0" y="-38100"/>
              <a:chExt cx="344700" cy="156977"/>
            </a:xfrm>
          </p:grpSpPr>
          <p:sp>
            <p:nvSpPr>
              <p:cNvPr id="158" name="Google Shape;158;p7"/>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9" name="Google Shape;159;p7"/>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0" name="Google Shape;160;p7"/>
            <p:cNvGrpSpPr/>
            <p:nvPr/>
          </p:nvGrpSpPr>
          <p:grpSpPr>
            <a:xfrm>
              <a:off x="1054039" y="9174196"/>
              <a:ext cx="984382" cy="984382"/>
              <a:chOff x="0" y="0"/>
              <a:chExt cx="812800" cy="812800"/>
            </a:xfrm>
          </p:grpSpPr>
          <p:sp>
            <p:nvSpPr>
              <p:cNvPr id="161" name="Google Shape;16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2" name="Google Shape;162;p7"/>
              <p:cNvSpPr txBox="1"/>
              <p:nvPr/>
            </p:nvSpPr>
            <p:spPr>
              <a:xfrm>
                <a:off x="76200" y="38100"/>
                <a:ext cx="660300" cy="698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63" name="Google Shape;163;p7"/>
            <p:cNvGrpSpPr/>
            <p:nvPr/>
          </p:nvGrpSpPr>
          <p:grpSpPr>
            <a:xfrm>
              <a:off x="0" y="9181961"/>
              <a:ext cx="1711953" cy="779626"/>
              <a:chOff x="0" y="-38100"/>
              <a:chExt cx="344700" cy="156977"/>
            </a:xfrm>
          </p:grpSpPr>
          <p:sp>
            <p:nvSpPr>
              <p:cNvPr id="164" name="Google Shape;164;p7"/>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5" name="Google Shape;165;p7"/>
              <p:cNvSpPr txBox="1"/>
              <p:nvPr/>
            </p:nvSpPr>
            <p:spPr>
              <a:xfrm>
                <a:off x="0" y="-38100"/>
                <a:ext cx="344700" cy="156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166" name="Google Shape;166;p7"/>
          <p:cNvSpPr txBox="1"/>
          <p:nvPr>
            <p:ph type="title"/>
          </p:nvPr>
        </p:nvSpPr>
        <p:spPr>
          <a:xfrm>
            <a:off x="1331150" y="450150"/>
            <a:ext cx="55269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67" name="Google Shape;16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8" name="Shape 168"/>
        <p:cNvGrpSpPr/>
        <p:nvPr/>
      </p:nvGrpSpPr>
      <p:grpSpPr>
        <a:xfrm>
          <a:off x="0" y="0"/>
          <a:ext cx="0" cy="0"/>
          <a:chOff x="0" y="0"/>
          <a:chExt cx="0" cy="0"/>
        </a:xfrm>
      </p:grpSpPr>
      <p:sp>
        <p:nvSpPr>
          <p:cNvPr id="169" name="Google Shape;169;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71" name="Google Shape;171;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2" name="Google Shape;172;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3" name="Google Shape;17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8"/>
          <p:cNvSpPr/>
          <p:nvPr/>
        </p:nvSpPr>
        <p:spPr>
          <a:xfrm rot="-1493728">
            <a:off x="3855786" y="3550809"/>
            <a:ext cx="1861030" cy="2326287"/>
          </a:xfrm>
          <a:custGeom>
            <a:rect b="b" l="l" r="r" t="t"/>
            <a:pathLst>
              <a:path extrusionOk="0" h="4663254" w="3730603">
                <a:moveTo>
                  <a:pt x="0" y="0"/>
                </a:moveTo>
                <a:lnTo>
                  <a:pt x="3730603" y="0"/>
                </a:lnTo>
                <a:lnTo>
                  <a:pt x="3730603" y="4663254"/>
                </a:lnTo>
                <a:lnTo>
                  <a:pt x="0" y="4663254"/>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5" name="Shape 175"/>
        <p:cNvGrpSpPr/>
        <p:nvPr/>
      </p:nvGrpSpPr>
      <p:grpSpPr>
        <a:xfrm>
          <a:off x="0" y="0"/>
          <a:ext cx="0" cy="0"/>
          <a:chOff x="0" y="0"/>
          <a:chExt cx="0" cy="0"/>
        </a:xfrm>
      </p:grpSpPr>
      <p:sp>
        <p:nvSpPr>
          <p:cNvPr id="176" name="Google Shape;176;p9"/>
          <p:cNvSpPr/>
          <p:nvPr/>
        </p:nvSpPr>
        <p:spPr>
          <a:xfrm flipH="1">
            <a:off x="4903625" y="1226779"/>
            <a:ext cx="4057620" cy="4011972"/>
          </a:xfrm>
          <a:custGeom>
            <a:rect b="b" l="l" r="r" t="t"/>
            <a:pathLst>
              <a:path extrusionOk="0" h="8023943" w="8115240">
                <a:moveTo>
                  <a:pt x="0" y="0"/>
                </a:moveTo>
                <a:lnTo>
                  <a:pt x="8115240" y="0"/>
                </a:lnTo>
                <a:lnTo>
                  <a:pt x="8115240" y="8023943"/>
                </a:lnTo>
                <a:lnTo>
                  <a:pt x="0" y="8023943"/>
                </a:lnTo>
                <a:lnTo>
                  <a:pt x="0" y="0"/>
                </a:lnTo>
                <a:close/>
              </a:path>
            </a:pathLst>
          </a:custGeom>
          <a:blipFill rotWithShape="1">
            <a:blip r:embed="rId2">
              <a:alphaModFix/>
            </a:blip>
            <a:stretch>
              <a:fillRect b="0" l="0" r="0" t="0"/>
            </a:stretch>
          </a:blipFill>
          <a:ln>
            <a:noFill/>
          </a:ln>
        </p:spPr>
      </p:sp>
      <p:sp>
        <p:nvSpPr>
          <p:cNvPr id="177" name="Google Shape;177;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78" name="Google Shape;17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9" name="Shape 179"/>
        <p:cNvGrpSpPr/>
        <p:nvPr/>
      </p:nvGrpSpPr>
      <p:grpSpPr>
        <a:xfrm>
          <a:off x="0" y="0"/>
          <a:ext cx="0" cy="0"/>
          <a:chOff x="0" y="0"/>
          <a:chExt cx="0" cy="0"/>
        </a:xfrm>
      </p:grpSpPr>
      <p:sp>
        <p:nvSpPr>
          <p:cNvPr id="180" name="Google Shape;18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ungee"/>
              <a:buNone/>
              <a:defRPr sz="2800">
                <a:solidFill>
                  <a:schemeClr val="dk1"/>
                </a:solidFill>
                <a:latin typeface="Bungee"/>
                <a:ea typeface="Bungee"/>
                <a:cs typeface="Bungee"/>
                <a:sym typeface="Bung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Bungee"/>
              <a:buChar char="●"/>
              <a:defRPr sz="1800">
                <a:solidFill>
                  <a:schemeClr val="dk2"/>
                </a:solidFill>
                <a:latin typeface="Bungee"/>
                <a:ea typeface="Bungee"/>
                <a:cs typeface="Bungee"/>
                <a:sym typeface="Bungee"/>
              </a:defRPr>
            </a:lvl1pPr>
            <a:lvl2pPr indent="-317500" lvl="1" marL="9144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2pPr>
            <a:lvl3pPr indent="-317500" lvl="2" marL="1371600">
              <a:lnSpc>
                <a:spcPct val="115000"/>
              </a:lnSpc>
              <a:spcBef>
                <a:spcPts val="0"/>
              </a:spcBef>
              <a:spcAft>
                <a:spcPts val="0"/>
              </a:spcAft>
              <a:buClr>
                <a:schemeClr val="dk2"/>
              </a:buClr>
              <a:buSzPts val="1400"/>
              <a:buFont typeface="Bai Jamjuree"/>
              <a:buChar char="■"/>
              <a:defRPr>
                <a:solidFill>
                  <a:schemeClr val="dk2"/>
                </a:solidFill>
                <a:latin typeface="Bai Jamjuree"/>
                <a:ea typeface="Bai Jamjuree"/>
                <a:cs typeface="Bai Jamjuree"/>
                <a:sym typeface="Bai Jamjuree"/>
              </a:defRPr>
            </a:lvl3pPr>
            <a:lvl4pPr indent="-317500" lvl="3" marL="1828800">
              <a:lnSpc>
                <a:spcPct val="115000"/>
              </a:lnSpc>
              <a:spcBef>
                <a:spcPts val="0"/>
              </a:spcBef>
              <a:spcAft>
                <a:spcPts val="0"/>
              </a:spcAft>
              <a:buClr>
                <a:schemeClr val="dk2"/>
              </a:buClr>
              <a:buSzPts val="1400"/>
              <a:buFont typeface="Bai Jamjuree"/>
              <a:buChar char="●"/>
              <a:defRPr>
                <a:solidFill>
                  <a:schemeClr val="dk2"/>
                </a:solidFill>
                <a:latin typeface="Bai Jamjuree"/>
                <a:ea typeface="Bai Jamjuree"/>
                <a:cs typeface="Bai Jamjuree"/>
                <a:sym typeface="Bai Jamjuree"/>
              </a:defRPr>
            </a:lvl4pPr>
            <a:lvl5pPr indent="-317500" lvl="4" marL="2286000">
              <a:lnSpc>
                <a:spcPct val="115000"/>
              </a:lnSpc>
              <a:spcBef>
                <a:spcPts val="0"/>
              </a:spcBef>
              <a:spcAft>
                <a:spcPts val="0"/>
              </a:spcAft>
              <a:buClr>
                <a:schemeClr val="dk2"/>
              </a:buClr>
              <a:buSzPts val="1400"/>
              <a:buFont typeface="Bai Jamjuree"/>
              <a:buChar char="○"/>
              <a:defRPr>
                <a:solidFill>
                  <a:schemeClr val="dk2"/>
                </a:solidFill>
                <a:latin typeface="Bai Jamjuree"/>
                <a:ea typeface="Bai Jamjuree"/>
                <a:cs typeface="Bai Jamjuree"/>
                <a:sym typeface="Bai Jamjuree"/>
              </a:defRPr>
            </a:lvl5pPr>
            <a:lvl6pPr indent="-317500" lvl="5" marL="2743200">
              <a:lnSpc>
                <a:spcPct val="115000"/>
              </a:lnSpc>
              <a:spcBef>
                <a:spcPts val="0"/>
              </a:spcBef>
              <a:spcAft>
                <a:spcPts val="0"/>
              </a:spcAft>
              <a:buClr>
                <a:schemeClr val="dk2"/>
              </a:buClr>
              <a:buSzPts val="1400"/>
              <a:buFont typeface="Bai Jamjuree"/>
              <a:buChar char="■"/>
              <a:defRPr>
                <a:solidFill>
                  <a:schemeClr val="dk2"/>
                </a:solidFill>
                <a:latin typeface="Bai Jamjuree"/>
                <a:ea typeface="Bai Jamjuree"/>
                <a:cs typeface="Bai Jamjuree"/>
                <a:sym typeface="Bai Jamjuree"/>
              </a:defRPr>
            </a:lvl6pPr>
            <a:lvl7pPr indent="-317500" lvl="6" marL="3200400">
              <a:lnSpc>
                <a:spcPct val="115000"/>
              </a:lnSpc>
              <a:spcBef>
                <a:spcPts val="0"/>
              </a:spcBef>
              <a:spcAft>
                <a:spcPts val="0"/>
              </a:spcAft>
              <a:buClr>
                <a:schemeClr val="dk2"/>
              </a:buClr>
              <a:buSzPts val="1400"/>
              <a:buFont typeface="Bai Jamjuree"/>
              <a:buChar char="●"/>
              <a:defRPr>
                <a:solidFill>
                  <a:schemeClr val="dk2"/>
                </a:solidFill>
                <a:latin typeface="Bai Jamjuree"/>
                <a:ea typeface="Bai Jamjuree"/>
                <a:cs typeface="Bai Jamjuree"/>
                <a:sym typeface="Bai Jamjuree"/>
              </a:defRPr>
            </a:lvl7pPr>
            <a:lvl8pPr indent="-317500" lvl="7" marL="3657600">
              <a:lnSpc>
                <a:spcPct val="115000"/>
              </a:lnSpc>
              <a:spcBef>
                <a:spcPts val="0"/>
              </a:spcBef>
              <a:spcAft>
                <a:spcPts val="0"/>
              </a:spcAft>
              <a:buClr>
                <a:schemeClr val="dk2"/>
              </a:buClr>
              <a:buSzPts val="1400"/>
              <a:buFont typeface="Bai Jamjuree"/>
              <a:buChar char="○"/>
              <a:defRPr>
                <a:solidFill>
                  <a:schemeClr val="dk2"/>
                </a:solidFill>
                <a:latin typeface="Bai Jamjuree"/>
                <a:ea typeface="Bai Jamjuree"/>
                <a:cs typeface="Bai Jamjuree"/>
                <a:sym typeface="Bai Jamjuree"/>
              </a:defRPr>
            </a:lvl8pPr>
            <a:lvl9pPr indent="-317500" lvl="8" marL="4114800">
              <a:lnSpc>
                <a:spcPct val="115000"/>
              </a:lnSpc>
              <a:spcBef>
                <a:spcPts val="0"/>
              </a:spcBef>
              <a:spcAft>
                <a:spcPts val="0"/>
              </a:spcAft>
              <a:buClr>
                <a:schemeClr val="dk2"/>
              </a:buClr>
              <a:buSzPts val="1400"/>
              <a:buFont typeface="Bai Jamjuree"/>
              <a:buChar char="■"/>
              <a:defRPr>
                <a:solidFill>
                  <a:schemeClr val="dk2"/>
                </a:solidFill>
                <a:latin typeface="Bai Jamjuree"/>
                <a:ea typeface="Bai Jamjuree"/>
                <a:cs typeface="Bai Jamjuree"/>
                <a:sym typeface="Bai Jamjure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6.png"/><Relationship Id="rId7"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6.png"/><Relationship Id="rId4" Type="http://schemas.openxmlformats.org/officeDocument/2006/relationships/image" Target="../media/image56.png"/><Relationship Id="rId5"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8.png"/><Relationship Id="rId11" Type="http://schemas.openxmlformats.org/officeDocument/2006/relationships/image" Target="../media/image2.png"/><Relationship Id="rId10" Type="http://schemas.openxmlformats.org/officeDocument/2006/relationships/image" Target="../media/image26.png"/><Relationship Id="rId12" Type="http://schemas.openxmlformats.org/officeDocument/2006/relationships/image" Target="../media/image4.png"/><Relationship Id="rId9"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41.png"/><Relationship Id="rId4" Type="http://schemas.openxmlformats.org/officeDocument/2006/relationships/image" Target="../media/image60.png"/><Relationship Id="rId5" Type="http://schemas.openxmlformats.org/officeDocument/2006/relationships/image" Target="../media/image27.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72.png"/><Relationship Id="rId4" Type="http://schemas.openxmlformats.org/officeDocument/2006/relationships/image" Target="../media/image66.png"/><Relationship Id="rId5" Type="http://schemas.openxmlformats.org/officeDocument/2006/relationships/image" Target="../media/image5.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8.png"/><Relationship Id="rId9" Type="http://schemas.openxmlformats.org/officeDocument/2006/relationships/image" Target="../media/image83.png"/><Relationship Id="rId5" Type="http://schemas.openxmlformats.org/officeDocument/2006/relationships/image" Target="../media/image75.png"/><Relationship Id="rId6" Type="http://schemas.openxmlformats.org/officeDocument/2006/relationships/image" Target="../media/image77.png"/><Relationship Id="rId7" Type="http://schemas.openxmlformats.org/officeDocument/2006/relationships/image" Target="../media/image85.png"/><Relationship Id="rId8" Type="http://schemas.openxmlformats.org/officeDocument/2006/relationships/image" Target="../media/image7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7.png"/><Relationship Id="rId13" Type="http://schemas.openxmlformats.org/officeDocument/2006/relationships/image" Target="../media/image37.png"/><Relationship Id="rId12"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9.png"/><Relationship Id="rId15" Type="http://schemas.openxmlformats.org/officeDocument/2006/relationships/image" Target="../media/image34.png"/><Relationship Id="rId14" Type="http://schemas.openxmlformats.org/officeDocument/2006/relationships/image" Target="../media/image21.png"/><Relationship Id="rId17" Type="http://schemas.openxmlformats.org/officeDocument/2006/relationships/image" Target="../media/image2.png"/><Relationship Id="rId16"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76.png"/><Relationship Id="rId4" Type="http://schemas.openxmlformats.org/officeDocument/2006/relationships/image" Target="../media/image80.png"/><Relationship Id="rId5"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37.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31.png"/><Relationship Id="rId11" Type="http://schemas.openxmlformats.org/officeDocument/2006/relationships/image" Target="../media/image28.png"/><Relationship Id="rId10" Type="http://schemas.openxmlformats.org/officeDocument/2006/relationships/image" Target="../media/image27.png"/><Relationship Id="rId12" Type="http://schemas.openxmlformats.org/officeDocument/2006/relationships/image" Target="../media/image35.png"/><Relationship Id="rId9" Type="http://schemas.openxmlformats.org/officeDocument/2006/relationships/image" Target="../media/image34.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26.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image" Target="../media/image41.png"/><Relationship Id="rId5" Type="http://schemas.openxmlformats.org/officeDocument/2006/relationships/image" Target="../media/image1.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1.png"/><Relationship Id="rId4" Type="http://schemas.openxmlformats.org/officeDocument/2006/relationships/image" Target="../media/image27.png"/><Relationship Id="rId5" Type="http://schemas.openxmlformats.org/officeDocument/2006/relationships/image" Target="../media/image41.png"/><Relationship Id="rId6" Type="http://schemas.openxmlformats.org/officeDocument/2006/relationships/image" Target="../media/image58.png"/><Relationship Id="rId7"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59.png"/><Relationship Id="rId4"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39.png"/><Relationship Id="rId7"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ADDB"/>
        </a:solidFill>
      </p:bgPr>
    </p:bg>
    <p:spTree>
      <p:nvGrpSpPr>
        <p:cNvPr id="184" name="Shape 184"/>
        <p:cNvGrpSpPr/>
        <p:nvPr/>
      </p:nvGrpSpPr>
      <p:grpSpPr>
        <a:xfrm>
          <a:off x="0" y="0"/>
          <a:ext cx="0" cy="0"/>
          <a:chOff x="0" y="0"/>
          <a:chExt cx="0" cy="0"/>
        </a:xfrm>
      </p:grpSpPr>
      <p:grpSp>
        <p:nvGrpSpPr>
          <p:cNvPr id="185" name="Google Shape;185;p11"/>
          <p:cNvGrpSpPr/>
          <p:nvPr/>
        </p:nvGrpSpPr>
        <p:grpSpPr>
          <a:xfrm>
            <a:off x="7284683" y="653908"/>
            <a:ext cx="1496544" cy="616210"/>
            <a:chOff x="0" y="-38100"/>
            <a:chExt cx="803547" cy="330865"/>
          </a:xfrm>
        </p:grpSpPr>
        <p:sp>
          <p:nvSpPr>
            <p:cNvPr id="186" name="Google Shape;186;p11"/>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7" name="Google Shape;187;p11"/>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8" name="Google Shape;188;p11"/>
          <p:cNvGrpSpPr/>
          <p:nvPr/>
        </p:nvGrpSpPr>
        <p:grpSpPr>
          <a:xfrm>
            <a:off x="7284683" y="1283846"/>
            <a:ext cx="1496544" cy="616210"/>
            <a:chOff x="0" y="-38100"/>
            <a:chExt cx="803547" cy="330865"/>
          </a:xfrm>
        </p:grpSpPr>
        <p:sp>
          <p:nvSpPr>
            <p:cNvPr id="189" name="Google Shape;189;p11"/>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0" name="Google Shape;190;p11"/>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1" name="Google Shape;191;p11"/>
          <p:cNvGrpSpPr/>
          <p:nvPr/>
        </p:nvGrpSpPr>
        <p:grpSpPr>
          <a:xfrm>
            <a:off x="7284683" y="1913197"/>
            <a:ext cx="1496544" cy="616210"/>
            <a:chOff x="0" y="-38100"/>
            <a:chExt cx="803547" cy="330865"/>
          </a:xfrm>
        </p:grpSpPr>
        <p:sp>
          <p:nvSpPr>
            <p:cNvPr id="192" name="Google Shape;192;p11"/>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3" name="Google Shape;193;p11"/>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4" name="Google Shape;194;p11"/>
          <p:cNvGrpSpPr/>
          <p:nvPr/>
        </p:nvGrpSpPr>
        <p:grpSpPr>
          <a:xfrm>
            <a:off x="7284683" y="2543135"/>
            <a:ext cx="1496544" cy="616210"/>
            <a:chOff x="0" y="-38100"/>
            <a:chExt cx="803547" cy="330865"/>
          </a:xfrm>
        </p:grpSpPr>
        <p:sp>
          <p:nvSpPr>
            <p:cNvPr id="195" name="Google Shape;195;p11"/>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6" name="Google Shape;196;p11"/>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7" name="Google Shape;197;p11"/>
          <p:cNvGrpSpPr/>
          <p:nvPr/>
        </p:nvGrpSpPr>
        <p:grpSpPr>
          <a:xfrm>
            <a:off x="7284683" y="3172485"/>
            <a:ext cx="1496544" cy="616210"/>
            <a:chOff x="0" y="-38100"/>
            <a:chExt cx="803547" cy="330865"/>
          </a:xfrm>
        </p:grpSpPr>
        <p:sp>
          <p:nvSpPr>
            <p:cNvPr id="198" name="Google Shape;198;p11"/>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9" name="Google Shape;199;p11"/>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0" name="Google Shape;200;p11"/>
          <p:cNvGrpSpPr/>
          <p:nvPr/>
        </p:nvGrpSpPr>
        <p:grpSpPr>
          <a:xfrm>
            <a:off x="7284683" y="3802423"/>
            <a:ext cx="1496544" cy="616210"/>
            <a:chOff x="0" y="-38100"/>
            <a:chExt cx="803547" cy="330865"/>
          </a:xfrm>
        </p:grpSpPr>
        <p:sp>
          <p:nvSpPr>
            <p:cNvPr id="201" name="Google Shape;201;p11"/>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2" name="Google Shape;202;p11"/>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3" name="Google Shape;203;p11"/>
          <p:cNvGrpSpPr/>
          <p:nvPr/>
        </p:nvGrpSpPr>
        <p:grpSpPr>
          <a:xfrm>
            <a:off x="537792" y="504661"/>
            <a:ext cx="7995579" cy="4060280"/>
            <a:chOff x="0" y="-38100"/>
            <a:chExt cx="4122365" cy="2093402"/>
          </a:xfrm>
        </p:grpSpPr>
        <p:sp>
          <p:nvSpPr>
            <p:cNvPr id="204" name="Google Shape;204;p11"/>
            <p:cNvSpPr/>
            <p:nvPr/>
          </p:nvSpPr>
          <p:spPr>
            <a:xfrm>
              <a:off x="0" y="0"/>
              <a:ext cx="4122365" cy="2055302"/>
            </a:xfrm>
            <a:custGeom>
              <a:rect b="b" l="l" r="r" t="t"/>
              <a:pathLst>
                <a:path extrusionOk="0" h="2055302" w="4122365">
                  <a:moveTo>
                    <a:pt x="24691" y="0"/>
                  </a:moveTo>
                  <a:lnTo>
                    <a:pt x="4097674" y="0"/>
                  </a:lnTo>
                  <a:cubicBezTo>
                    <a:pt x="4111311" y="0"/>
                    <a:pt x="4122365" y="11055"/>
                    <a:pt x="4122365" y="24691"/>
                  </a:cubicBezTo>
                  <a:lnTo>
                    <a:pt x="4122365" y="2030611"/>
                  </a:lnTo>
                  <a:cubicBezTo>
                    <a:pt x="4122365" y="2044247"/>
                    <a:pt x="4111311" y="2055302"/>
                    <a:pt x="4097674" y="2055302"/>
                  </a:cubicBezTo>
                  <a:lnTo>
                    <a:pt x="24691" y="2055302"/>
                  </a:lnTo>
                  <a:cubicBezTo>
                    <a:pt x="11055" y="2055302"/>
                    <a:pt x="0" y="2044247"/>
                    <a:pt x="0" y="2030611"/>
                  </a:cubicBezTo>
                  <a:lnTo>
                    <a:pt x="0" y="24691"/>
                  </a:lnTo>
                  <a:cubicBezTo>
                    <a:pt x="0" y="11055"/>
                    <a:pt x="11055" y="0"/>
                    <a:pt x="24691" y="0"/>
                  </a:cubicBezTo>
                  <a:close/>
                </a:path>
              </a:pathLst>
            </a:custGeom>
            <a:solidFill>
              <a:srgbClr val="F4CDC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5" name="Google Shape;205;p11"/>
            <p:cNvSpPr txBox="1"/>
            <p:nvPr/>
          </p:nvSpPr>
          <p:spPr>
            <a:xfrm>
              <a:off x="0" y="-38100"/>
              <a:ext cx="4122365" cy="209340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6" name="Google Shape;206;p11"/>
          <p:cNvGrpSpPr/>
          <p:nvPr/>
        </p:nvGrpSpPr>
        <p:grpSpPr>
          <a:xfrm>
            <a:off x="758038" y="755477"/>
            <a:ext cx="369141" cy="369141"/>
            <a:chOff x="0" y="0"/>
            <a:chExt cx="812800" cy="812800"/>
          </a:xfrm>
        </p:grpSpPr>
        <p:sp>
          <p:nvSpPr>
            <p:cNvPr id="207" name="Google Shape;20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8" name="Google Shape;208;p1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9" name="Google Shape;209;p11"/>
          <p:cNvGrpSpPr/>
          <p:nvPr/>
        </p:nvGrpSpPr>
        <p:grpSpPr>
          <a:xfrm>
            <a:off x="362774" y="758390"/>
            <a:ext cx="641959" cy="292357"/>
            <a:chOff x="0" y="-38100"/>
            <a:chExt cx="344690" cy="156977"/>
          </a:xfrm>
        </p:grpSpPr>
        <p:sp>
          <p:nvSpPr>
            <p:cNvPr id="210" name="Google Shape;210;p11"/>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1" name="Google Shape;211;p11"/>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2" name="Google Shape;212;p11"/>
          <p:cNvGrpSpPr/>
          <p:nvPr/>
        </p:nvGrpSpPr>
        <p:grpSpPr>
          <a:xfrm>
            <a:off x="758038" y="1299378"/>
            <a:ext cx="369141" cy="369141"/>
            <a:chOff x="0" y="0"/>
            <a:chExt cx="812800" cy="812800"/>
          </a:xfrm>
        </p:grpSpPr>
        <p:sp>
          <p:nvSpPr>
            <p:cNvPr id="213" name="Google Shape;213;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4" name="Google Shape;214;p1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5" name="Google Shape;215;p11"/>
          <p:cNvGrpSpPr/>
          <p:nvPr/>
        </p:nvGrpSpPr>
        <p:grpSpPr>
          <a:xfrm>
            <a:off x="362774" y="1302291"/>
            <a:ext cx="641959" cy="292357"/>
            <a:chOff x="0" y="-38100"/>
            <a:chExt cx="344690" cy="156977"/>
          </a:xfrm>
        </p:grpSpPr>
        <p:sp>
          <p:nvSpPr>
            <p:cNvPr id="216" name="Google Shape;216;p11"/>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7" name="Google Shape;217;p11"/>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8" name="Google Shape;218;p11"/>
          <p:cNvGrpSpPr/>
          <p:nvPr/>
        </p:nvGrpSpPr>
        <p:grpSpPr>
          <a:xfrm>
            <a:off x="758038" y="1843279"/>
            <a:ext cx="369141" cy="369140"/>
            <a:chOff x="0" y="0"/>
            <a:chExt cx="812800" cy="812800"/>
          </a:xfrm>
        </p:grpSpPr>
        <p:sp>
          <p:nvSpPr>
            <p:cNvPr id="219" name="Google Shape;219;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0" name="Google Shape;220;p1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1" name="Google Shape;221;p11"/>
          <p:cNvGrpSpPr/>
          <p:nvPr/>
        </p:nvGrpSpPr>
        <p:grpSpPr>
          <a:xfrm>
            <a:off x="362774" y="1846192"/>
            <a:ext cx="641959" cy="292357"/>
            <a:chOff x="0" y="-38100"/>
            <a:chExt cx="344690" cy="156977"/>
          </a:xfrm>
        </p:grpSpPr>
        <p:sp>
          <p:nvSpPr>
            <p:cNvPr id="222" name="Google Shape;222;p11"/>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3" name="Google Shape;223;p11"/>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4" name="Google Shape;224;p11"/>
          <p:cNvGrpSpPr/>
          <p:nvPr/>
        </p:nvGrpSpPr>
        <p:grpSpPr>
          <a:xfrm>
            <a:off x="758038" y="2387180"/>
            <a:ext cx="369141" cy="369140"/>
            <a:chOff x="0" y="0"/>
            <a:chExt cx="812800" cy="812800"/>
          </a:xfrm>
        </p:grpSpPr>
        <p:sp>
          <p:nvSpPr>
            <p:cNvPr id="225" name="Google Shape;225;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6" name="Google Shape;226;p1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7" name="Google Shape;227;p11"/>
          <p:cNvGrpSpPr/>
          <p:nvPr/>
        </p:nvGrpSpPr>
        <p:grpSpPr>
          <a:xfrm>
            <a:off x="362774" y="2390092"/>
            <a:ext cx="641959" cy="292357"/>
            <a:chOff x="0" y="-38100"/>
            <a:chExt cx="344690" cy="156977"/>
          </a:xfrm>
        </p:grpSpPr>
        <p:sp>
          <p:nvSpPr>
            <p:cNvPr id="228" name="Google Shape;228;p11"/>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9" name="Google Shape;229;p11"/>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0" name="Google Shape;230;p11"/>
          <p:cNvGrpSpPr/>
          <p:nvPr/>
        </p:nvGrpSpPr>
        <p:grpSpPr>
          <a:xfrm>
            <a:off x="758038" y="2931081"/>
            <a:ext cx="369141" cy="369140"/>
            <a:chOff x="0" y="0"/>
            <a:chExt cx="812800" cy="812800"/>
          </a:xfrm>
        </p:grpSpPr>
        <p:sp>
          <p:nvSpPr>
            <p:cNvPr id="231" name="Google Shape;231;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2" name="Google Shape;232;p1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3" name="Google Shape;233;p11"/>
          <p:cNvGrpSpPr/>
          <p:nvPr/>
        </p:nvGrpSpPr>
        <p:grpSpPr>
          <a:xfrm>
            <a:off x="362774" y="2933993"/>
            <a:ext cx="641959" cy="292357"/>
            <a:chOff x="0" y="-38100"/>
            <a:chExt cx="344690" cy="156977"/>
          </a:xfrm>
        </p:grpSpPr>
        <p:sp>
          <p:nvSpPr>
            <p:cNvPr id="234" name="Google Shape;234;p11"/>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5" name="Google Shape;235;p11"/>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6" name="Google Shape;236;p11"/>
          <p:cNvGrpSpPr/>
          <p:nvPr/>
        </p:nvGrpSpPr>
        <p:grpSpPr>
          <a:xfrm>
            <a:off x="758038" y="3474981"/>
            <a:ext cx="369141" cy="369140"/>
            <a:chOff x="0" y="0"/>
            <a:chExt cx="812800" cy="812800"/>
          </a:xfrm>
        </p:grpSpPr>
        <p:sp>
          <p:nvSpPr>
            <p:cNvPr id="237" name="Google Shape;23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8" name="Google Shape;238;p1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9" name="Google Shape;239;p11"/>
          <p:cNvGrpSpPr/>
          <p:nvPr/>
        </p:nvGrpSpPr>
        <p:grpSpPr>
          <a:xfrm>
            <a:off x="362774" y="3477894"/>
            <a:ext cx="641959" cy="292357"/>
            <a:chOff x="0" y="-38100"/>
            <a:chExt cx="344690" cy="156977"/>
          </a:xfrm>
        </p:grpSpPr>
        <p:sp>
          <p:nvSpPr>
            <p:cNvPr id="240" name="Google Shape;240;p11"/>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1" name="Google Shape;241;p11"/>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2" name="Google Shape;242;p11"/>
          <p:cNvGrpSpPr/>
          <p:nvPr/>
        </p:nvGrpSpPr>
        <p:grpSpPr>
          <a:xfrm>
            <a:off x="758038" y="4018882"/>
            <a:ext cx="369141" cy="369140"/>
            <a:chOff x="0" y="0"/>
            <a:chExt cx="812800" cy="812800"/>
          </a:xfrm>
        </p:grpSpPr>
        <p:sp>
          <p:nvSpPr>
            <p:cNvPr id="243" name="Google Shape;243;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4" name="Google Shape;244;p11"/>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5" name="Google Shape;245;p11"/>
          <p:cNvGrpSpPr/>
          <p:nvPr/>
        </p:nvGrpSpPr>
        <p:grpSpPr>
          <a:xfrm>
            <a:off x="362774" y="4021795"/>
            <a:ext cx="641959" cy="292357"/>
            <a:chOff x="0" y="-38100"/>
            <a:chExt cx="344690" cy="156977"/>
          </a:xfrm>
        </p:grpSpPr>
        <p:sp>
          <p:nvSpPr>
            <p:cNvPr id="246" name="Google Shape;246;p11"/>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7" name="Google Shape;247;p11"/>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8" name="Google Shape;248;p11"/>
          <p:cNvSpPr/>
          <p:nvPr/>
        </p:nvSpPr>
        <p:spPr>
          <a:xfrm flipH="1" rot="10800000">
            <a:off x="2379647" y="3360879"/>
            <a:ext cx="4611698" cy="1551207"/>
          </a:xfrm>
          <a:custGeom>
            <a:rect b="b" l="l" r="r" t="t"/>
            <a:pathLst>
              <a:path extrusionOk="0" h="3102415" w="9223395">
                <a:moveTo>
                  <a:pt x="0" y="3102415"/>
                </a:moveTo>
                <a:lnTo>
                  <a:pt x="9223394" y="3102415"/>
                </a:lnTo>
                <a:lnTo>
                  <a:pt x="9223394" y="0"/>
                </a:lnTo>
                <a:lnTo>
                  <a:pt x="0" y="0"/>
                </a:lnTo>
                <a:lnTo>
                  <a:pt x="0" y="3102415"/>
                </a:lnTo>
                <a:close/>
              </a:path>
            </a:pathLst>
          </a:custGeom>
          <a:blipFill rotWithShape="1">
            <a:blip r:embed="rId3">
              <a:alphaModFix/>
            </a:blip>
            <a:stretch>
              <a:fillRect b="0" l="0" r="0" t="0"/>
            </a:stretch>
          </a:blipFill>
          <a:ln>
            <a:noFill/>
          </a:ln>
        </p:spPr>
      </p:sp>
      <p:sp>
        <p:nvSpPr>
          <p:cNvPr id="249" name="Google Shape;249;p11"/>
          <p:cNvSpPr txBox="1"/>
          <p:nvPr/>
        </p:nvSpPr>
        <p:spPr>
          <a:xfrm>
            <a:off x="942600" y="1237287"/>
            <a:ext cx="74859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000" u="none" cap="none" strike="noStrike">
                <a:solidFill>
                  <a:srgbClr val="EF391F"/>
                </a:solidFill>
                <a:latin typeface="Bungee"/>
                <a:ea typeface="Bungee"/>
                <a:cs typeface="Bungee"/>
                <a:sym typeface="Bungee"/>
              </a:rPr>
              <a:t>Operations with Integers</a:t>
            </a:r>
            <a:endParaRPr sz="700"/>
          </a:p>
        </p:txBody>
      </p:sp>
      <p:sp>
        <p:nvSpPr>
          <p:cNvPr id="250" name="Google Shape;250;p11"/>
          <p:cNvSpPr/>
          <p:nvPr/>
        </p:nvSpPr>
        <p:spPr>
          <a:xfrm flipH="1" rot="1089313">
            <a:off x="7438259" y="3013623"/>
            <a:ext cx="1980248" cy="2057400"/>
          </a:xfrm>
          <a:custGeom>
            <a:rect b="b" l="l" r="r" t="t"/>
            <a:pathLst>
              <a:path extrusionOk="0" h="4114800" w="3960495">
                <a:moveTo>
                  <a:pt x="3960495" y="0"/>
                </a:moveTo>
                <a:lnTo>
                  <a:pt x="0" y="0"/>
                </a:lnTo>
                <a:lnTo>
                  <a:pt x="0" y="4114800"/>
                </a:lnTo>
                <a:lnTo>
                  <a:pt x="3960495" y="4114800"/>
                </a:lnTo>
                <a:lnTo>
                  <a:pt x="3960495" y="0"/>
                </a:lnTo>
                <a:close/>
              </a:path>
            </a:pathLst>
          </a:custGeom>
          <a:blipFill rotWithShape="1">
            <a:blip r:embed="rId4">
              <a:alphaModFix/>
            </a:blip>
            <a:stretch>
              <a:fillRect b="0" l="0" r="0" t="0"/>
            </a:stretch>
          </a:blipFill>
          <a:ln>
            <a:noFill/>
          </a:ln>
        </p:spPr>
      </p:sp>
      <p:sp>
        <p:nvSpPr>
          <p:cNvPr id="251" name="Google Shape;251;p11"/>
          <p:cNvSpPr/>
          <p:nvPr/>
        </p:nvSpPr>
        <p:spPr>
          <a:xfrm>
            <a:off x="-20415" y="3945116"/>
            <a:ext cx="2295188" cy="1107428"/>
          </a:xfrm>
          <a:custGeom>
            <a:rect b="b" l="l" r="r" t="t"/>
            <a:pathLst>
              <a:path extrusionOk="0" h="2214856" w="4590375">
                <a:moveTo>
                  <a:pt x="0" y="0"/>
                </a:moveTo>
                <a:lnTo>
                  <a:pt x="4590375" y="0"/>
                </a:lnTo>
                <a:lnTo>
                  <a:pt x="4590375" y="2214856"/>
                </a:lnTo>
                <a:lnTo>
                  <a:pt x="0" y="2214856"/>
                </a:lnTo>
                <a:lnTo>
                  <a:pt x="0" y="0"/>
                </a:lnTo>
                <a:close/>
              </a:path>
            </a:pathLst>
          </a:custGeom>
          <a:blipFill rotWithShape="1">
            <a:blip r:embed="rId5">
              <a:alphaModFix/>
            </a:blip>
            <a:stretch>
              <a:fillRect b="0" l="0" r="0" t="0"/>
            </a:stretch>
          </a:blipFill>
          <a:ln>
            <a:noFill/>
          </a:ln>
        </p:spPr>
      </p:sp>
      <p:sp>
        <p:nvSpPr>
          <p:cNvPr id="252" name="Google Shape;252;p11"/>
          <p:cNvSpPr/>
          <p:nvPr/>
        </p:nvSpPr>
        <p:spPr>
          <a:xfrm>
            <a:off x="6882734" y="-160949"/>
            <a:ext cx="1898493" cy="1350599"/>
          </a:xfrm>
          <a:custGeom>
            <a:rect b="b" l="l" r="r" t="t"/>
            <a:pathLst>
              <a:path extrusionOk="0" h="2701197" w="3796985">
                <a:moveTo>
                  <a:pt x="0" y="0"/>
                </a:moveTo>
                <a:lnTo>
                  <a:pt x="3796985" y="0"/>
                </a:lnTo>
                <a:lnTo>
                  <a:pt x="3796985" y="2701196"/>
                </a:lnTo>
                <a:lnTo>
                  <a:pt x="0" y="2701196"/>
                </a:lnTo>
                <a:lnTo>
                  <a:pt x="0" y="0"/>
                </a:lnTo>
                <a:close/>
              </a:path>
            </a:pathLst>
          </a:custGeom>
          <a:blipFill rotWithShape="1">
            <a:blip r:embed="rId6">
              <a:alphaModFix/>
            </a:blip>
            <a:stretch>
              <a:fillRect b="0" l="0" r="0" t="0"/>
            </a:stretch>
          </a:blipFill>
          <a:ln>
            <a:noFill/>
          </a:ln>
        </p:spPr>
      </p:sp>
      <p:sp>
        <p:nvSpPr>
          <p:cNvPr id="253" name="Google Shape;253;p11"/>
          <p:cNvSpPr/>
          <p:nvPr/>
        </p:nvSpPr>
        <p:spPr>
          <a:xfrm>
            <a:off x="1264075" y="-573451"/>
            <a:ext cx="2021396" cy="2057400"/>
          </a:xfrm>
          <a:custGeom>
            <a:rect b="b" l="l" r="r" t="t"/>
            <a:pathLst>
              <a:path extrusionOk="0" h="4114800" w="4042791">
                <a:moveTo>
                  <a:pt x="0" y="0"/>
                </a:moveTo>
                <a:lnTo>
                  <a:pt x="4042791" y="0"/>
                </a:lnTo>
                <a:lnTo>
                  <a:pt x="4042791" y="4114800"/>
                </a:lnTo>
                <a:lnTo>
                  <a:pt x="0" y="4114800"/>
                </a:lnTo>
                <a:lnTo>
                  <a:pt x="0" y="0"/>
                </a:lnTo>
                <a:close/>
              </a:path>
            </a:pathLst>
          </a:custGeom>
          <a:blipFill rotWithShape="1">
            <a:blip r:embed="rId7">
              <a:alphaModFix/>
            </a:blip>
            <a:stretch>
              <a:fillRect b="0" l="0" r="0" t="0"/>
            </a:stretch>
          </a:blipFill>
          <a:ln>
            <a:noFill/>
          </a:ln>
        </p:spPr>
      </p:sp>
      <p:sp>
        <p:nvSpPr>
          <p:cNvPr id="254" name="Google Shape;254;p11"/>
          <p:cNvSpPr txBox="1"/>
          <p:nvPr/>
        </p:nvSpPr>
        <p:spPr>
          <a:xfrm>
            <a:off x="2844626" y="3854625"/>
            <a:ext cx="3681600" cy="7542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 sz="4900" u="none" cap="none" strike="noStrike">
                <a:solidFill>
                  <a:srgbClr val="FEEAEB"/>
                </a:solidFill>
                <a:latin typeface="Caveat Brush"/>
                <a:ea typeface="Caveat Brush"/>
                <a:cs typeface="Caveat Brush"/>
                <a:sym typeface="Caveat Brush"/>
              </a:rPr>
              <a:t>for High School</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A3"/>
        </a:solidFill>
      </p:bgPr>
    </p:bg>
    <p:spTree>
      <p:nvGrpSpPr>
        <p:cNvPr id="643" name="Shape 643"/>
        <p:cNvGrpSpPr/>
        <p:nvPr/>
      </p:nvGrpSpPr>
      <p:grpSpPr>
        <a:xfrm>
          <a:off x="0" y="0"/>
          <a:ext cx="0" cy="0"/>
          <a:chOff x="0" y="0"/>
          <a:chExt cx="0" cy="0"/>
        </a:xfrm>
      </p:grpSpPr>
      <p:sp>
        <p:nvSpPr>
          <p:cNvPr id="644" name="Google Shape;644;p20"/>
          <p:cNvSpPr/>
          <p:nvPr/>
        </p:nvSpPr>
        <p:spPr>
          <a:xfrm>
            <a:off x="2543224" y="2440685"/>
            <a:ext cx="524140" cy="490260"/>
          </a:xfrm>
          <a:custGeom>
            <a:rect b="b" l="l" r="r" t="t"/>
            <a:pathLst>
              <a:path extrusionOk="0" h="1073992" w="1148212">
                <a:moveTo>
                  <a:pt x="1136782" y="27940"/>
                </a:moveTo>
                <a:cubicBezTo>
                  <a:pt x="1127892" y="24130"/>
                  <a:pt x="1119002" y="21590"/>
                  <a:pt x="1110112" y="21590"/>
                </a:cubicBezTo>
                <a:cubicBezTo>
                  <a:pt x="1083442" y="20320"/>
                  <a:pt x="1066202" y="20320"/>
                  <a:pt x="1048925" y="17780"/>
                </a:cubicBezTo>
                <a:cubicBezTo>
                  <a:pt x="1009436" y="12700"/>
                  <a:pt x="970770" y="6350"/>
                  <a:pt x="931281" y="3810"/>
                </a:cubicBezTo>
                <a:cubicBezTo>
                  <a:pt x="899196" y="1270"/>
                  <a:pt x="867934" y="3810"/>
                  <a:pt x="835849" y="2540"/>
                </a:cubicBezTo>
                <a:cubicBezTo>
                  <a:pt x="821863" y="2540"/>
                  <a:pt x="807878" y="0"/>
                  <a:pt x="793892" y="2540"/>
                </a:cubicBezTo>
                <a:cubicBezTo>
                  <a:pt x="760162" y="10160"/>
                  <a:pt x="726431" y="11430"/>
                  <a:pt x="691879" y="8890"/>
                </a:cubicBezTo>
                <a:cubicBezTo>
                  <a:pt x="674602" y="7620"/>
                  <a:pt x="657326" y="7620"/>
                  <a:pt x="640049" y="7620"/>
                </a:cubicBezTo>
                <a:cubicBezTo>
                  <a:pt x="608787" y="7620"/>
                  <a:pt x="577525" y="7620"/>
                  <a:pt x="546263" y="6350"/>
                </a:cubicBezTo>
                <a:cubicBezTo>
                  <a:pt x="513355" y="5080"/>
                  <a:pt x="189216" y="2540"/>
                  <a:pt x="157131" y="1270"/>
                </a:cubicBezTo>
                <a:cubicBezTo>
                  <a:pt x="130805" y="0"/>
                  <a:pt x="105302" y="1270"/>
                  <a:pt x="78976" y="1270"/>
                </a:cubicBezTo>
                <a:cubicBezTo>
                  <a:pt x="60877" y="1270"/>
                  <a:pt x="33020" y="3810"/>
                  <a:pt x="5080" y="5080"/>
                </a:cubicBezTo>
                <a:cubicBezTo>
                  <a:pt x="3810" y="5080"/>
                  <a:pt x="2540" y="7620"/>
                  <a:pt x="0" y="8890"/>
                </a:cubicBezTo>
                <a:cubicBezTo>
                  <a:pt x="1270" y="21590"/>
                  <a:pt x="3810" y="34290"/>
                  <a:pt x="5080" y="46990"/>
                </a:cubicBezTo>
                <a:cubicBezTo>
                  <a:pt x="15240" y="97139"/>
                  <a:pt x="16510" y="140455"/>
                  <a:pt x="17780" y="183011"/>
                </a:cubicBezTo>
                <a:cubicBezTo>
                  <a:pt x="19050" y="226327"/>
                  <a:pt x="17780" y="269643"/>
                  <a:pt x="16510" y="313718"/>
                </a:cubicBezTo>
                <a:cubicBezTo>
                  <a:pt x="15240" y="358554"/>
                  <a:pt x="2540" y="828948"/>
                  <a:pt x="2540" y="873784"/>
                </a:cubicBezTo>
                <a:cubicBezTo>
                  <a:pt x="2540" y="917859"/>
                  <a:pt x="1270" y="961935"/>
                  <a:pt x="0" y="1006011"/>
                </a:cubicBezTo>
                <a:cubicBezTo>
                  <a:pt x="0" y="1019382"/>
                  <a:pt x="3810" y="1029542"/>
                  <a:pt x="15240" y="1034622"/>
                </a:cubicBezTo>
                <a:cubicBezTo>
                  <a:pt x="22860" y="1038432"/>
                  <a:pt x="31750" y="1040972"/>
                  <a:pt x="40640" y="1042242"/>
                </a:cubicBezTo>
                <a:cubicBezTo>
                  <a:pt x="78153" y="1047322"/>
                  <a:pt x="109416" y="1051132"/>
                  <a:pt x="140678" y="1056212"/>
                </a:cubicBezTo>
                <a:cubicBezTo>
                  <a:pt x="157954" y="1058752"/>
                  <a:pt x="175231" y="1063832"/>
                  <a:pt x="192507" y="1065102"/>
                </a:cubicBezTo>
                <a:cubicBezTo>
                  <a:pt x="221301" y="1067642"/>
                  <a:pt x="542149" y="1068912"/>
                  <a:pt x="570943" y="1070182"/>
                </a:cubicBezTo>
                <a:cubicBezTo>
                  <a:pt x="575057" y="1070182"/>
                  <a:pt x="579170" y="1070182"/>
                  <a:pt x="583284" y="1070182"/>
                </a:cubicBezTo>
                <a:cubicBezTo>
                  <a:pt x="603028" y="1070182"/>
                  <a:pt x="623595" y="1068912"/>
                  <a:pt x="643340" y="1068912"/>
                </a:cubicBezTo>
                <a:cubicBezTo>
                  <a:pt x="666375" y="1068912"/>
                  <a:pt x="688588" y="1070182"/>
                  <a:pt x="711623" y="1070182"/>
                </a:cubicBezTo>
                <a:cubicBezTo>
                  <a:pt x="745353" y="1070182"/>
                  <a:pt x="779906" y="1070182"/>
                  <a:pt x="813636" y="1070182"/>
                </a:cubicBezTo>
                <a:cubicBezTo>
                  <a:pt x="844898" y="1070182"/>
                  <a:pt x="876161" y="1071452"/>
                  <a:pt x="907423" y="1072722"/>
                </a:cubicBezTo>
                <a:cubicBezTo>
                  <a:pt x="921408" y="1072722"/>
                  <a:pt x="936217" y="1073992"/>
                  <a:pt x="950203" y="1073992"/>
                </a:cubicBezTo>
                <a:cubicBezTo>
                  <a:pt x="995450" y="1072722"/>
                  <a:pt x="1039875" y="1066372"/>
                  <a:pt x="1087251" y="1066372"/>
                </a:cubicBezTo>
                <a:cubicBezTo>
                  <a:pt x="1091062" y="1066372"/>
                  <a:pt x="1096142" y="1063832"/>
                  <a:pt x="1099951" y="1061292"/>
                </a:cubicBezTo>
                <a:cubicBezTo>
                  <a:pt x="1105032" y="1057482"/>
                  <a:pt x="1107572" y="1051132"/>
                  <a:pt x="1110112" y="1048592"/>
                </a:cubicBezTo>
                <a:cubicBezTo>
                  <a:pt x="1111382" y="1000691"/>
                  <a:pt x="1112651" y="968775"/>
                  <a:pt x="1113922" y="936858"/>
                </a:cubicBezTo>
                <a:cubicBezTo>
                  <a:pt x="1115192" y="887462"/>
                  <a:pt x="1125351" y="413269"/>
                  <a:pt x="1126622" y="363873"/>
                </a:cubicBezTo>
                <a:cubicBezTo>
                  <a:pt x="1126622" y="334236"/>
                  <a:pt x="1127892" y="304599"/>
                  <a:pt x="1129162" y="274962"/>
                </a:cubicBezTo>
                <a:cubicBezTo>
                  <a:pt x="1130432" y="243045"/>
                  <a:pt x="1131701" y="211128"/>
                  <a:pt x="1134242" y="179211"/>
                </a:cubicBezTo>
                <a:cubicBezTo>
                  <a:pt x="1135512" y="160213"/>
                  <a:pt x="1135512" y="140455"/>
                  <a:pt x="1140592" y="121457"/>
                </a:cubicBezTo>
                <a:cubicBezTo>
                  <a:pt x="1145672" y="98659"/>
                  <a:pt x="1148212" y="76621"/>
                  <a:pt x="1146942" y="44450"/>
                </a:cubicBezTo>
                <a:cubicBezTo>
                  <a:pt x="1146942" y="38100"/>
                  <a:pt x="1143132" y="30480"/>
                  <a:pt x="1136782" y="27940"/>
                </a:cubicBezTo>
                <a:close/>
              </a:path>
            </a:pathLst>
          </a:custGeom>
          <a:solidFill>
            <a:srgbClr val="F4CDC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5" name="Google Shape;645;p20"/>
          <p:cNvSpPr/>
          <p:nvPr/>
        </p:nvSpPr>
        <p:spPr>
          <a:xfrm>
            <a:off x="2492115" y="2417779"/>
            <a:ext cx="576263" cy="572072"/>
          </a:xfrm>
          <a:custGeom>
            <a:rect b="b" l="l" r="r" t="t"/>
            <a:pathLst>
              <a:path extrusionOk="0" h="1144143" w="1152525">
                <a:moveTo>
                  <a:pt x="0" y="0"/>
                </a:moveTo>
                <a:lnTo>
                  <a:pt x="1152525" y="0"/>
                </a:lnTo>
                <a:lnTo>
                  <a:pt x="1152525" y="1144143"/>
                </a:lnTo>
                <a:lnTo>
                  <a:pt x="0" y="1144143"/>
                </a:lnTo>
                <a:lnTo>
                  <a:pt x="0" y="0"/>
                </a:lnTo>
                <a:close/>
              </a:path>
            </a:pathLst>
          </a:custGeom>
          <a:blipFill rotWithShape="1">
            <a:blip r:embed="rId3">
              <a:alphaModFix/>
            </a:blip>
            <a:stretch>
              <a:fillRect b="0" l="0" r="0" t="0"/>
            </a:stretch>
          </a:blipFill>
          <a:ln>
            <a:noFill/>
          </a:ln>
        </p:spPr>
      </p:sp>
      <p:sp>
        <p:nvSpPr>
          <p:cNvPr id="646" name="Google Shape;646;p20"/>
          <p:cNvSpPr/>
          <p:nvPr/>
        </p:nvSpPr>
        <p:spPr>
          <a:xfrm>
            <a:off x="6900879" y="2446861"/>
            <a:ext cx="524140" cy="490260"/>
          </a:xfrm>
          <a:custGeom>
            <a:rect b="b" l="l" r="r" t="t"/>
            <a:pathLst>
              <a:path extrusionOk="0" h="1073992" w="1148212">
                <a:moveTo>
                  <a:pt x="1136782" y="27940"/>
                </a:moveTo>
                <a:cubicBezTo>
                  <a:pt x="1127892" y="24130"/>
                  <a:pt x="1119002" y="21590"/>
                  <a:pt x="1110112" y="21590"/>
                </a:cubicBezTo>
                <a:cubicBezTo>
                  <a:pt x="1083442" y="20320"/>
                  <a:pt x="1066202" y="20320"/>
                  <a:pt x="1048925" y="17780"/>
                </a:cubicBezTo>
                <a:cubicBezTo>
                  <a:pt x="1009436" y="12700"/>
                  <a:pt x="970770" y="6350"/>
                  <a:pt x="931281" y="3810"/>
                </a:cubicBezTo>
                <a:cubicBezTo>
                  <a:pt x="899196" y="1270"/>
                  <a:pt x="867934" y="3810"/>
                  <a:pt x="835849" y="2540"/>
                </a:cubicBezTo>
                <a:cubicBezTo>
                  <a:pt x="821863" y="2540"/>
                  <a:pt x="807878" y="0"/>
                  <a:pt x="793892" y="2540"/>
                </a:cubicBezTo>
                <a:cubicBezTo>
                  <a:pt x="760162" y="10160"/>
                  <a:pt x="726431" y="11430"/>
                  <a:pt x="691879" y="8890"/>
                </a:cubicBezTo>
                <a:cubicBezTo>
                  <a:pt x="674602" y="7620"/>
                  <a:pt x="657326" y="7620"/>
                  <a:pt x="640049" y="7620"/>
                </a:cubicBezTo>
                <a:cubicBezTo>
                  <a:pt x="608787" y="7620"/>
                  <a:pt x="577525" y="7620"/>
                  <a:pt x="546263" y="6350"/>
                </a:cubicBezTo>
                <a:cubicBezTo>
                  <a:pt x="513355" y="5080"/>
                  <a:pt x="189216" y="2540"/>
                  <a:pt x="157131" y="1270"/>
                </a:cubicBezTo>
                <a:cubicBezTo>
                  <a:pt x="130805" y="0"/>
                  <a:pt x="105302" y="1270"/>
                  <a:pt x="78976" y="1270"/>
                </a:cubicBezTo>
                <a:cubicBezTo>
                  <a:pt x="60877" y="1270"/>
                  <a:pt x="33020" y="3810"/>
                  <a:pt x="5080" y="5080"/>
                </a:cubicBezTo>
                <a:cubicBezTo>
                  <a:pt x="3810" y="5080"/>
                  <a:pt x="2540" y="7620"/>
                  <a:pt x="0" y="8890"/>
                </a:cubicBezTo>
                <a:cubicBezTo>
                  <a:pt x="1270" y="21590"/>
                  <a:pt x="3810" y="34290"/>
                  <a:pt x="5080" y="46990"/>
                </a:cubicBezTo>
                <a:cubicBezTo>
                  <a:pt x="15240" y="97139"/>
                  <a:pt x="16510" y="140455"/>
                  <a:pt x="17780" y="183011"/>
                </a:cubicBezTo>
                <a:cubicBezTo>
                  <a:pt x="19050" y="226327"/>
                  <a:pt x="17780" y="269643"/>
                  <a:pt x="16510" y="313718"/>
                </a:cubicBezTo>
                <a:cubicBezTo>
                  <a:pt x="15240" y="358554"/>
                  <a:pt x="2540" y="828948"/>
                  <a:pt x="2540" y="873784"/>
                </a:cubicBezTo>
                <a:cubicBezTo>
                  <a:pt x="2540" y="917859"/>
                  <a:pt x="1270" y="961935"/>
                  <a:pt x="0" y="1006011"/>
                </a:cubicBezTo>
                <a:cubicBezTo>
                  <a:pt x="0" y="1019382"/>
                  <a:pt x="3810" y="1029542"/>
                  <a:pt x="15240" y="1034622"/>
                </a:cubicBezTo>
                <a:cubicBezTo>
                  <a:pt x="22860" y="1038432"/>
                  <a:pt x="31750" y="1040972"/>
                  <a:pt x="40640" y="1042242"/>
                </a:cubicBezTo>
                <a:cubicBezTo>
                  <a:pt x="78153" y="1047322"/>
                  <a:pt x="109416" y="1051132"/>
                  <a:pt x="140678" y="1056212"/>
                </a:cubicBezTo>
                <a:cubicBezTo>
                  <a:pt x="157954" y="1058752"/>
                  <a:pt x="175231" y="1063832"/>
                  <a:pt x="192507" y="1065102"/>
                </a:cubicBezTo>
                <a:cubicBezTo>
                  <a:pt x="221301" y="1067642"/>
                  <a:pt x="542149" y="1068912"/>
                  <a:pt x="570943" y="1070182"/>
                </a:cubicBezTo>
                <a:cubicBezTo>
                  <a:pt x="575057" y="1070182"/>
                  <a:pt x="579170" y="1070182"/>
                  <a:pt x="583284" y="1070182"/>
                </a:cubicBezTo>
                <a:cubicBezTo>
                  <a:pt x="603028" y="1070182"/>
                  <a:pt x="623595" y="1068912"/>
                  <a:pt x="643340" y="1068912"/>
                </a:cubicBezTo>
                <a:cubicBezTo>
                  <a:pt x="666375" y="1068912"/>
                  <a:pt x="688588" y="1070182"/>
                  <a:pt x="711623" y="1070182"/>
                </a:cubicBezTo>
                <a:cubicBezTo>
                  <a:pt x="745353" y="1070182"/>
                  <a:pt x="779906" y="1070182"/>
                  <a:pt x="813636" y="1070182"/>
                </a:cubicBezTo>
                <a:cubicBezTo>
                  <a:pt x="844898" y="1070182"/>
                  <a:pt x="876161" y="1071452"/>
                  <a:pt x="907423" y="1072722"/>
                </a:cubicBezTo>
                <a:cubicBezTo>
                  <a:pt x="921408" y="1072722"/>
                  <a:pt x="936217" y="1073992"/>
                  <a:pt x="950203" y="1073992"/>
                </a:cubicBezTo>
                <a:cubicBezTo>
                  <a:pt x="995450" y="1072722"/>
                  <a:pt x="1039875" y="1066372"/>
                  <a:pt x="1087251" y="1066372"/>
                </a:cubicBezTo>
                <a:cubicBezTo>
                  <a:pt x="1091062" y="1066372"/>
                  <a:pt x="1096142" y="1063832"/>
                  <a:pt x="1099951" y="1061292"/>
                </a:cubicBezTo>
                <a:cubicBezTo>
                  <a:pt x="1105032" y="1057482"/>
                  <a:pt x="1107572" y="1051132"/>
                  <a:pt x="1110112" y="1048592"/>
                </a:cubicBezTo>
                <a:cubicBezTo>
                  <a:pt x="1111382" y="1000691"/>
                  <a:pt x="1112651" y="968775"/>
                  <a:pt x="1113922" y="936858"/>
                </a:cubicBezTo>
                <a:cubicBezTo>
                  <a:pt x="1115192" y="887462"/>
                  <a:pt x="1125351" y="413269"/>
                  <a:pt x="1126622" y="363873"/>
                </a:cubicBezTo>
                <a:cubicBezTo>
                  <a:pt x="1126622" y="334236"/>
                  <a:pt x="1127892" y="304599"/>
                  <a:pt x="1129162" y="274962"/>
                </a:cubicBezTo>
                <a:cubicBezTo>
                  <a:pt x="1130432" y="243045"/>
                  <a:pt x="1131701" y="211128"/>
                  <a:pt x="1134242" y="179211"/>
                </a:cubicBezTo>
                <a:cubicBezTo>
                  <a:pt x="1135512" y="160213"/>
                  <a:pt x="1135512" y="140455"/>
                  <a:pt x="1140592" y="121457"/>
                </a:cubicBezTo>
                <a:cubicBezTo>
                  <a:pt x="1145672" y="98659"/>
                  <a:pt x="1148212" y="76621"/>
                  <a:pt x="1146942" y="44450"/>
                </a:cubicBezTo>
                <a:cubicBezTo>
                  <a:pt x="1146942" y="38100"/>
                  <a:pt x="1143132" y="30480"/>
                  <a:pt x="1136782" y="27940"/>
                </a:cubicBezTo>
                <a:close/>
              </a:path>
            </a:pathLst>
          </a:custGeom>
          <a:solidFill>
            <a:srgbClr val="F4CDC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7" name="Google Shape;647;p20"/>
          <p:cNvSpPr txBox="1"/>
          <p:nvPr/>
        </p:nvSpPr>
        <p:spPr>
          <a:xfrm>
            <a:off x="5220062" y="2559511"/>
            <a:ext cx="2460219" cy="2476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16 × 15 × 13 = 15 × </a:t>
            </a:r>
            <a:endParaRPr sz="700"/>
          </a:p>
        </p:txBody>
      </p:sp>
      <p:sp>
        <p:nvSpPr>
          <p:cNvPr id="648" name="Google Shape;648;p20"/>
          <p:cNvSpPr/>
          <p:nvPr/>
        </p:nvSpPr>
        <p:spPr>
          <a:xfrm>
            <a:off x="2546436" y="3209433"/>
            <a:ext cx="524140" cy="490260"/>
          </a:xfrm>
          <a:custGeom>
            <a:rect b="b" l="l" r="r" t="t"/>
            <a:pathLst>
              <a:path extrusionOk="0" h="1073992" w="1148212">
                <a:moveTo>
                  <a:pt x="1136782" y="27940"/>
                </a:moveTo>
                <a:cubicBezTo>
                  <a:pt x="1127892" y="24130"/>
                  <a:pt x="1119002" y="21590"/>
                  <a:pt x="1110112" y="21590"/>
                </a:cubicBezTo>
                <a:cubicBezTo>
                  <a:pt x="1083442" y="20320"/>
                  <a:pt x="1066202" y="20320"/>
                  <a:pt x="1048925" y="17780"/>
                </a:cubicBezTo>
                <a:cubicBezTo>
                  <a:pt x="1009436" y="12700"/>
                  <a:pt x="970770" y="6350"/>
                  <a:pt x="931281" y="3810"/>
                </a:cubicBezTo>
                <a:cubicBezTo>
                  <a:pt x="899196" y="1270"/>
                  <a:pt x="867934" y="3810"/>
                  <a:pt x="835849" y="2540"/>
                </a:cubicBezTo>
                <a:cubicBezTo>
                  <a:pt x="821863" y="2540"/>
                  <a:pt x="807878" y="0"/>
                  <a:pt x="793892" y="2540"/>
                </a:cubicBezTo>
                <a:cubicBezTo>
                  <a:pt x="760162" y="10160"/>
                  <a:pt x="726431" y="11430"/>
                  <a:pt x="691879" y="8890"/>
                </a:cubicBezTo>
                <a:cubicBezTo>
                  <a:pt x="674602" y="7620"/>
                  <a:pt x="657326" y="7620"/>
                  <a:pt x="640049" y="7620"/>
                </a:cubicBezTo>
                <a:cubicBezTo>
                  <a:pt x="608787" y="7620"/>
                  <a:pt x="577525" y="7620"/>
                  <a:pt x="546263" y="6350"/>
                </a:cubicBezTo>
                <a:cubicBezTo>
                  <a:pt x="513355" y="5080"/>
                  <a:pt x="189216" y="2540"/>
                  <a:pt x="157131" y="1270"/>
                </a:cubicBezTo>
                <a:cubicBezTo>
                  <a:pt x="130805" y="0"/>
                  <a:pt x="105302" y="1270"/>
                  <a:pt x="78976" y="1270"/>
                </a:cubicBezTo>
                <a:cubicBezTo>
                  <a:pt x="60877" y="1270"/>
                  <a:pt x="33020" y="3810"/>
                  <a:pt x="5080" y="5080"/>
                </a:cubicBezTo>
                <a:cubicBezTo>
                  <a:pt x="3810" y="5080"/>
                  <a:pt x="2540" y="7620"/>
                  <a:pt x="0" y="8890"/>
                </a:cubicBezTo>
                <a:cubicBezTo>
                  <a:pt x="1270" y="21590"/>
                  <a:pt x="3810" y="34290"/>
                  <a:pt x="5080" y="46990"/>
                </a:cubicBezTo>
                <a:cubicBezTo>
                  <a:pt x="15240" y="97139"/>
                  <a:pt x="16510" y="140455"/>
                  <a:pt x="17780" y="183011"/>
                </a:cubicBezTo>
                <a:cubicBezTo>
                  <a:pt x="19050" y="226327"/>
                  <a:pt x="17780" y="269643"/>
                  <a:pt x="16510" y="313718"/>
                </a:cubicBezTo>
                <a:cubicBezTo>
                  <a:pt x="15240" y="358554"/>
                  <a:pt x="2540" y="828948"/>
                  <a:pt x="2540" y="873784"/>
                </a:cubicBezTo>
                <a:cubicBezTo>
                  <a:pt x="2540" y="917859"/>
                  <a:pt x="1270" y="961935"/>
                  <a:pt x="0" y="1006011"/>
                </a:cubicBezTo>
                <a:cubicBezTo>
                  <a:pt x="0" y="1019382"/>
                  <a:pt x="3810" y="1029542"/>
                  <a:pt x="15240" y="1034622"/>
                </a:cubicBezTo>
                <a:cubicBezTo>
                  <a:pt x="22860" y="1038432"/>
                  <a:pt x="31750" y="1040972"/>
                  <a:pt x="40640" y="1042242"/>
                </a:cubicBezTo>
                <a:cubicBezTo>
                  <a:pt x="78153" y="1047322"/>
                  <a:pt x="109416" y="1051132"/>
                  <a:pt x="140678" y="1056212"/>
                </a:cubicBezTo>
                <a:cubicBezTo>
                  <a:pt x="157954" y="1058752"/>
                  <a:pt x="175231" y="1063832"/>
                  <a:pt x="192507" y="1065102"/>
                </a:cubicBezTo>
                <a:cubicBezTo>
                  <a:pt x="221301" y="1067642"/>
                  <a:pt x="542149" y="1068912"/>
                  <a:pt x="570943" y="1070182"/>
                </a:cubicBezTo>
                <a:cubicBezTo>
                  <a:pt x="575057" y="1070182"/>
                  <a:pt x="579170" y="1070182"/>
                  <a:pt x="583284" y="1070182"/>
                </a:cubicBezTo>
                <a:cubicBezTo>
                  <a:pt x="603028" y="1070182"/>
                  <a:pt x="623595" y="1068912"/>
                  <a:pt x="643340" y="1068912"/>
                </a:cubicBezTo>
                <a:cubicBezTo>
                  <a:pt x="666375" y="1068912"/>
                  <a:pt x="688588" y="1070182"/>
                  <a:pt x="711623" y="1070182"/>
                </a:cubicBezTo>
                <a:cubicBezTo>
                  <a:pt x="745353" y="1070182"/>
                  <a:pt x="779906" y="1070182"/>
                  <a:pt x="813636" y="1070182"/>
                </a:cubicBezTo>
                <a:cubicBezTo>
                  <a:pt x="844898" y="1070182"/>
                  <a:pt x="876161" y="1071452"/>
                  <a:pt x="907423" y="1072722"/>
                </a:cubicBezTo>
                <a:cubicBezTo>
                  <a:pt x="921408" y="1072722"/>
                  <a:pt x="936217" y="1073992"/>
                  <a:pt x="950203" y="1073992"/>
                </a:cubicBezTo>
                <a:cubicBezTo>
                  <a:pt x="995450" y="1072722"/>
                  <a:pt x="1039875" y="1066372"/>
                  <a:pt x="1087251" y="1066372"/>
                </a:cubicBezTo>
                <a:cubicBezTo>
                  <a:pt x="1091062" y="1066372"/>
                  <a:pt x="1096142" y="1063832"/>
                  <a:pt x="1099951" y="1061292"/>
                </a:cubicBezTo>
                <a:cubicBezTo>
                  <a:pt x="1105032" y="1057482"/>
                  <a:pt x="1107572" y="1051132"/>
                  <a:pt x="1110112" y="1048592"/>
                </a:cubicBezTo>
                <a:cubicBezTo>
                  <a:pt x="1111382" y="1000691"/>
                  <a:pt x="1112651" y="968775"/>
                  <a:pt x="1113922" y="936858"/>
                </a:cubicBezTo>
                <a:cubicBezTo>
                  <a:pt x="1115192" y="887462"/>
                  <a:pt x="1125351" y="413269"/>
                  <a:pt x="1126622" y="363873"/>
                </a:cubicBezTo>
                <a:cubicBezTo>
                  <a:pt x="1126622" y="334236"/>
                  <a:pt x="1127892" y="304599"/>
                  <a:pt x="1129162" y="274962"/>
                </a:cubicBezTo>
                <a:cubicBezTo>
                  <a:pt x="1130432" y="243045"/>
                  <a:pt x="1131701" y="211128"/>
                  <a:pt x="1134242" y="179211"/>
                </a:cubicBezTo>
                <a:cubicBezTo>
                  <a:pt x="1135512" y="160213"/>
                  <a:pt x="1135512" y="140455"/>
                  <a:pt x="1140592" y="121457"/>
                </a:cubicBezTo>
                <a:cubicBezTo>
                  <a:pt x="1145672" y="98659"/>
                  <a:pt x="1148212" y="76621"/>
                  <a:pt x="1146942" y="44450"/>
                </a:cubicBezTo>
                <a:cubicBezTo>
                  <a:pt x="1146942" y="38100"/>
                  <a:pt x="1143132" y="30480"/>
                  <a:pt x="1136782" y="27940"/>
                </a:cubicBezTo>
                <a:close/>
              </a:path>
            </a:pathLst>
          </a:custGeom>
          <a:solidFill>
            <a:srgbClr val="F4CDC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9" name="Google Shape;649;p20"/>
          <p:cNvSpPr txBox="1"/>
          <p:nvPr/>
        </p:nvSpPr>
        <p:spPr>
          <a:xfrm>
            <a:off x="1346392" y="3322082"/>
            <a:ext cx="1599622" cy="2476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−4 + (−10) =  </a:t>
            </a:r>
            <a:endParaRPr sz="700"/>
          </a:p>
        </p:txBody>
      </p:sp>
      <p:sp>
        <p:nvSpPr>
          <p:cNvPr id="650" name="Google Shape;650;p20"/>
          <p:cNvSpPr/>
          <p:nvPr/>
        </p:nvSpPr>
        <p:spPr>
          <a:xfrm>
            <a:off x="6858466" y="2417779"/>
            <a:ext cx="576263" cy="572072"/>
          </a:xfrm>
          <a:custGeom>
            <a:rect b="b" l="l" r="r" t="t"/>
            <a:pathLst>
              <a:path extrusionOk="0" h="1144143" w="1152525">
                <a:moveTo>
                  <a:pt x="0" y="0"/>
                </a:moveTo>
                <a:lnTo>
                  <a:pt x="1152525" y="0"/>
                </a:lnTo>
                <a:lnTo>
                  <a:pt x="1152525" y="1144143"/>
                </a:lnTo>
                <a:lnTo>
                  <a:pt x="0" y="1144143"/>
                </a:lnTo>
                <a:lnTo>
                  <a:pt x="0" y="0"/>
                </a:lnTo>
                <a:close/>
              </a:path>
            </a:pathLst>
          </a:custGeom>
          <a:blipFill rotWithShape="1">
            <a:blip r:embed="rId3">
              <a:alphaModFix/>
            </a:blip>
            <a:stretch>
              <a:fillRect b="0" l="0" r="0" t="0"/>
            </a:stretch>
          </a:blipFill>
          <a:ln>
            <a:noFill/>
          </a:ln>
        </p:spPr>
      </p:sp>
      <p:sp>
        <p:nvSpPr>
          <p:cNvPr id="651" name="Google Shape;651;p20"/>
          <p:cNvSpPr/>
          <p:nvPr/>
        </p:nvSpPr>
        <p:spPr>
          <a:xfrm>
            <a:off x="2501640" y="3180351"/>
            <a:ext cx="576263" cy="572072"/>
          </a:xfrm>
          <a:custGeom>
            <a:rect b="b" l="l" r="r" t="t"/>
            <a:pathLst>
              <a:path extrusionOk="0" h="1144143" w="1152525">
                <a:moveTo>
                  <a:pt x="0" y="0"/>
                </a:moveTo>
                <a:lnTo>
                  <a:pt x="1152525" y="0"/>
                </a:lnTo>
                <a:lnTo>
                  <a:pt x="1152525" y="1144143"/>
                </a:lnTo>
                <a:lnTo>
                  <a:pt x="0" y="1144143"/>
                </a:lnTo>
                <a:lnTo>
                  <a:pt x="0" y="0"/>
                </a:lnTo>
                <a:close/>
              </a:path>
            </a:pathLst>
          </a:custGeom>
          <a:blipFill rotWithShape="1">
            <a:blip r:embed="rId3">
              <a:alphaModFix/>
            </a:blip>
            <a:stretch>
              <a:fillRect b="0" l="0" r="0" t="0"/>
            </a:stretch>
          </a:blipFill>
          <a:ln>
            <a:noFill/>
          </a:ln>
        </p:spPr>
      </p:sp>
      <p:sp>
        <p:nvSpPr>
          <p:cNvPr id="652" name="Google Shape;652;p20"/>
          <p:cNvSpPr/>
          <p:nvPr/>
        </p:nvSpPr>
        <p:spPr>
          <a:xfrm>
            <a:off x="2670038" y="3982568"/>
            <a:ext cx="524140" cy="490260"/>
          </a:xfrm>
          <a:custGeom>
            <a:rect b="b" l="l" r="r" t="t"/>
            <a:pathLst>
              <a:path extrusionOk="0" h="1073992" w="1148212">
                <a:moveTo>
                  <a:pt x="1136782" y="27940"/>
                </a:moveTo>
                <a:cubicBezTo>
                  <a:pt x="1127892" y="24130"/>
                  <a:pt x="1119002" y="21590"/>
                  <a:pt x="1110112" y="21590"/>
                </a:cubicBezTo>
                <a:cubicBezTo>
                  <a:pt x="1083442" y="20320"/>
                  <a:pt x="1066202" y="20320"/>
                  <a:pt x="1048925" y="17780"/>
                </a:cubicBezTo>
                <a:cubicBezTo>
                  <a:pt x="1009436" y="12700"/>
                  <a:pt x="970770" y="6350"/>
                  <a:pt x="931281" y="3810"/>
                </a:cubicBezTo>
                <a:cubicBezTo>
                  <a:pt x="899196" y="1270"/>
                  <a:pt x="867934" y="3810"/>
                  <a:pt x="835849" y="2540"/>
                </a:cubicBezTo>
                <a:cubicBezTo>
                  <a:pt x="821863" y="2540"/>
                  <a:pt x="807878" y="0"/>
                  <a:pt x="793892" y="2540"/>
                </a:cubicBezTo>
                <a:cubicBezTo>
                  <a:pt x="760162" y="10160"/>
                  <a:pt x="726431" y="11430"/>
                  <a:pt x="691879" y="8890"/>
                </a:cubicBezTo>
                <a:cubicBezTo>
                  <a:pt x="674602" y="7620"/>
                  <a:pt x="657326" y="7620"/>
                  <a:pt x="640049" y="7620"/>
                </a:cubicBezTo>
                <a:cubicBezTo>
                  <a:pt x="608787" y="7620"/>
                  <a:pt x="577525" y="7620"/>
                  <a:pt x="546263" y="6350"/>
                </a:cubicBezTo>
                <a:cubicBezTo>
                  <a:pt x="513355" y="5080"/>
                  <a:pt x="189216" y="2540"/>
                  <a:pt x="157131" y="1270"/>
                </a:cubicBezTo>
                <a:cubicBezTo>
                  <a:pt x="130805" y="0"/>
                  <a:pt x="105302" y="1270"/>
                  <a:pt x="78976" y="1270"/>
                </a:cubicBezTo>
                <a:cubicBezTo>
                  <a:pt x="60877" y="1270"/>
                  <a:pt x="33020" y="3810"/>
                  <a:pt x="5080" y="5080"/>
                </a:cubicBezTo>
                <a:cubicBezTo>
                  <a:pt x="3810" y="5080"/>
                  <a:pt x="2540" y="7620"/>
                  <a:pt x="0" y="8890"/>
                </a:cubicBezTo>
                <a:cubicBezTo>
                  <a:pt x="1270" y="21590"/>
                  <a:pt x="3810" y="34290"/>
                  <a:pt x="5080" y="46990"/>
                </a:cubicBezTo>
                <a:cubicBezTo>
                  <a:pt x="15240" y="97139"/>
                  <a:pt x="16510" y="140455"/>
                  <a:pt x="17780" y="183011"/>
                </a:cubicBezTo>
                <a:cubicBezTo>
                  <a:pt x="19050" y="226327"/>
                  <a:pt x="17780" y="269643"/>
                  <a:pt x="16510" y="313718"/>
                </a:cubicBezTo>
                <a:cubicBezTo>
                  <a:pt x="15240" y="358554"/>
                  <a:pt x="2540" y="828948"/>
                  <a:pt x="2540" y="873784"/>
                </a:cubicBezTo>
                <a:cubicBezTo>
                  <a:pt x="2540" y="917859"/>
                  <a:pt x="1270" y="961935"/>
                  <a:pt x="0" y="1006011"/>
                </a:cubicBezTo>
                <a:cubicBezTo>
                  <a:pt x="0" y="1019382"/>
                  <a:pt x="3810" y="1029542"/>
                  <a:pt x="15240" y="1034622"/>
                </a:cubicBezTo>
                <a:cubicBezTo>
                  <a:pt x="22860" y="1038432"/>
                  <a:pt x="31750" y="1040972"/>
                  <a:pt x="40640" y="1042242"/>
                </a:cubicBezTo>
                <a:cubicBezTo>
                  <a:pt x="78153" y="1047322"/>
                  <a:pt x="109416" y="1051132"/>
                  <a:pt x="140678" y="1056212"/>
                </a:cubicBezTo>
                <a:cubicBezTo>
                  <a:pt x="157954" y="1058752"/>
                  <a:pt x="175231" y="1063832"/>
                  <a:pt x="192507" y="1065102"/>
                </a:cubicBezTo>
                <a:cubicBezTo>
                  <a:pt x="221301" y="1067642"/>
                  <a:pt x="542149" y="1068912"/>
                  <a:pt x="570943" y="1070182"/>
                </a:cubicBezTo>
                <a:cubicBezTo>
                  <a:pt x="575057" y="1070182"/>
                  <a:pt x="579170" y="1070182"/>
                  <a:pt x="583284" y="1070182"/>
                </a:cubicBezTo>
                <a:cubicBezTo>
                  <a:pt x="603028" y="1070182"/>
                  <a:pt x="623595" y="1068912"/>
                  <a:pt x="643340" y="1068912"/>
                </a:cubicBezTo>
                <a:cubicBezTo>
                  <a:pt x="666375" y="1068912"/>
                  <a:pt x="688588" y="1070182"/>
                  <a:pt x="711623" y="1070182"/>
                </a:cubicBezTo>
                <a:cubicBezTo>
                  <a:pt x="745353" y="1070182"/>
                  <a:pt x="779906" y="1070182"/>
                  <a:pt x="813636" y="1070182"/>
                </a:cubicBezTo>
                <a:cubicBezTo>
                  <a:pt x="844898" y="1070182"/>
                  <a:pt x="876161" y="1071452"/>
                  <a:pt x="907423" y="1072722"/>
                </a:cubicBezTo>
                <a:cubicBezTo>
                  <a:pt x="921408" y="1072722"/>
                  <a:pt x="936217" y="1073992"/>
                  <a:pt x="950203" y="1073992"/>
                </a:cubicBezTo>
                <a:cubicBezTo>
                  <a:pt x="995450" y="1072722"/>
                  <a:pt x="1039875" y="1066372"/>
                  <a:pt x="1087251" y="1066372"/>
                </a:cubicBezTo>
                <a:cubicBezTo>
                  <a:pt x="1091062" y="1066372"/>
                  <a:pt x="1096142" y="1063832"/>
                  <a:pt x="1099951" y="1061292"/>
                </a:cubicBezTo>
                <a:cubicBezTo>
                  <a:pt x="1105032" y="1057482"/>
                  <a:pt x="1107572" y="1051132"/>
                  <a:pt x="1110112" y="1048592"/>
                </a:cubicBezTo>
                <a:cubicBezTo>
                  <a:pt x="1111382" y="1000691"/>
                  <a:pt x="1112651" y="968775"/>
                  <a:pt x="1113922" y="936858"/>
                </a:cubicBezTo>
                <a:cubicBezTo>
                  <a:pt x="1115192" y="887462"/>
                  <a:pt x="1125351" y="413269"/>
                  <a:pt x="1126622" y="363873"/>
                </a:cubicBezTo>
                <a:cubicBezTo>
                  <a:pt x="1126622" y="334236"/>
                  <a:pt x="1127892" y="304599"/>
                  <a:pt x="1129162" y="274962"/>
                </a:cubicBezTo>
                <a:cubicBezTo>
                  <a:pt x="1130432" y="243045"/>
                  <a:pt x="1131701" y="211128"/>
                  <a:pt x="1134242" y="179211"/>
                </a:cubicBezTo>
                <a:cubicBezTo>
                  <a:pt x="1135512" y="160213"/>
                  <a:pt x="1135512" y="140455"/>
                  <a:pt x="1140592" y="121457"/>
                </a:cubicBezTo>
                <a:cubicBezTo>
                  <a:pt x="1145672" y="98659"/>
                  <a:pt x="1148212" y="76621"/>
                  <a:pt x="1146942" y="44450"/>
                </a:cubicBezTo>
                <a:cubicBezTo>
                  <a:pt x="1146942" y="38100"/>
                  <a:pt x="1143132" y="30480"/>
                  <a:pt x="1136782" y="27940"/>
                </a:cubicBezTo>
                <a:close/>
              </a:path>
            </a:pathLst>
          </a:custGeom>
          <a:solidFill>
            <a:srgbClr val="F4CDC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3" name="Google Shape;653;p20"/>
          <p:cNvSpPr/>
          <p:nvPr/>
        </p:nvSpPr>
        <p:spPr>
          <a:xfrm>
            <a:off x="2625242" y="3942532"/>
            <a:ext cx="576263" cy="572072"/>
          </a:xfrm>
          <a:custGeom>
            <a:rect b="b" l="l" r="r" t="t"/>
            <a:pathLst>
              <a:path extrusionOk="0" h="1144143" w="1152525">
                <a:moveTo>
                  <a:pt x="0" y="0"/>
                </a:moveTo>
                <a:lnTo>
                  <a:pt x="1152525" y="0"/>
                </a:lnTo>
                <a:lnTo>
                  <a:pt x="1152525" y="1144143"/>
                </a:lnTo>
                <a:lnTo>
                  <a:pt x="0" y="1144143"/>
                </a:lnTo>
                <a:lnTo>
                  <a:pt x="0" y="0"/>
                </a:lnTo>
                <a:close/>
              </a:path>
            </a:pathLst>
          </a:custGeom>
          <a:blipFill rotWithShape="1">
            <a:blip r:embed="rId3">
              <a:alphaModFix/>
            </a:blip>
            <a:stretch>
              <a:fillRect b="0" l="0" r="0" t="0"/>
            </a:stretch>
          </a:blipFill>
          <a:ln>
            <a:noFill/>
          </a:ln>
        </p:spPr>
      </p:sp>
      <p:sp>
        <p:nvSpPr>
          <p:cNvPr id="654" name="Google Shape;654;p20"/>
          <p:cNvSpPr/>
          <p:nvPr/>
        </p:nvSpPr>
        <p:spPr>
          <a:xfrm>
            <a:off x="7199300" y="3209433"/>
            <a:ext cx="524140" cy="490260"/>
          </a:xfrm>
          <a:custGeom>
            <a:rect b="b" l="l" r="r" t="t"/>
            <a:pathLst>
              <a:path extrusionOk="0" h="1073992" w="1148212">
                <a:moveTo>
                  <a:pt x="1136782" y="27940"/>
                </a:moveTo>
                <a:cubicBezTo>
                  <a:pt x="1127892" y="24130"/>
                  <a:pt x="1119002" y="21590"/>
                  <a:pt x="1110112" y="21590"/>
                </a:cubicBezTo>
                <a:cubicBezTo>
                  <a:pt x="1083442" y="20320"/>
                  <a:pt x="1066202" y="20320"/>
                  <a:pt x="1048925" y="17780"/>
                </a:cubicBezTo>
                <a:cubicBezTo>
                  <a:pt x="1009436" y="12700"/>
                  <a:pt x="970770" y="6350"/>
                  <a:pt x="931281" y="3810"/>
                </a:cubicBezTo>
                <a:cubicBezTo>
                  <a:pt x="899196" y="1270"/>
                  <a:pt x="867934" y="3810"/>
                  <a:pt x="835849" y="2540"/>
                </a:cubicBezTo>
                <a:cubicBezTo>
                  <a:pt x="821863" y="2540"/>
                  <a:pt x="807878" y="0"/>
                  <a:pt x="793892" y="2540"/>
                </a:cubicBezTo>
                <a:cubicBezTo>
                  <a:pt x="760162" y="10160"/>
                  <a:pt x="726431" y="11430"/>
                  <a:pt x="691879" y="8890"/>
                </a:cubicBezTo>
                <a:cubicBezTo>
                  <a:pt x="674602" y="7620"/>
                  <a:pt x="657326" y="7620"/>
                  <a:pt x="640049" y="7620"/>
                </a:cubicBezTo>
                <a:cubicBezTo>
                  <a:pt x="608787" y="7620"/>
                  <a:pt x="577525" y="7620"/>
                  <a:pt x="546263" y="6350"/>
                </a:cubicBezTo>
                <a:cubicBezTo>
                  <a:pt x="513355" y="5080"/>
                  <a:pt x="189216" y="2540"/>
                  <a:pt x="157131" y="1270"/>
                </a:cubicBezTo>
                <a:cubicBezTo>
                  <a:pt x="130805" y="0"/>
                  <a:pt x="105302" y="1270"/>
                  <a:pt x="78976" y="1270"/>
                </a:cubicBezTo>
                <a:cubicBezTo>
                  <a:pt x="60877" y="1270"/>
                  <a:pt x="33020" y="3810"/>
                  <a:pt x="5080" y="5080"/>
                </a:cubicBezTo>
                <a:cubicBezTo>
                  <a:pt x="3810" y="5080"/>
                  <a:pt x="2540" y="7620"/>
                  <a:pt x="0" y="8890"/>
                </a:cubicBezTo>
                <a:cubicBezTo>
                  <a:pt x="1270" y="21590"/>
                  <a:pt x="3810" y="34290"/>
                  <a:pt x="5080" y="46990"/>
                </a:cubicBezTo>
                <a:cubicBezTo>
                  <a:pt x="15240" y="97139"/>
                  <a:pt x="16510" y="140455"/>
                  <a:pt x="17780" y="183011"/>
                </a:cubicBezTo>
                <a:cubicBezTo>
                  <a:pt x="19050" y="226327"/>
                  <a:pt x="17780" y="269643"/>
                  <a:pt x="16510" y="313718"/>
                </a:cubicBezTo>
                <a:cubicBezTo>
                  <a:pt x="15240" y="358554"/>
                  <a:pt x="2540" y="828948"/>
                  <a:pt x="2540" y="873784"/>
                </a:cubicBezTo>
                <a:cubicBezTo>
                  <a:pt x="2540" y="917859"/>
                  <a:pt x="1270" y="961935"/>
                  <a:pt x="0" y="1006011"/>
                </a:cubicBezTo>
                <a:cubicBezTo>
                  <a:pt x="0" y="1019382"/>
                  <a:pt x="3810" y="1029542"/>
                  <a:pt x="15240" y="1034622"/>
                </a:cubicBezTo>
                <a:cubicBezTo>
                  <a:pt x="22860" y="1038432"/>
                  <a:pt x="31750" y="1040972"/>
                  <a:pt x="40640" y="1042242"/>
                </a:cubicBezTo>
                <a:cubicBezTo>
                  <a:pt x="78153" y="1047322"/>
                  <a:pt x="109416" y="1051132"/>
                  <a:pt x="140678" y="1056212"/>
                </a:cubicBezTo>
                <a:cubicBezTo>
                  <a:pt x="157954" y="1058752"/>
                  <a:pt x="175231" y="1063832"/>
                  <a:pt x="192507" y="1065102"/>
                </a:cubicBezTo>
                <a:cubicBezTo>
                  <a:pt x="221301" y="1067642"/>
                  <a:pt x="542149" y="1068912"/>
                  <a:pt x="570943" y="1070182"/>
                </a:cubicBezTo>
                <a:cubicBezTo>
                  <a:pt x="575057" y="1070182"/>
                  <a:pt x="579170" y="1070182"/>
                  <a:pt x="583284" y="1070182"/>
                </a:cubicBezTo>
                <a:cubicBezTo>
                  <a:pt x="603028" y="1070182"/>
                  <a:pt x="623595" y="1068912"/>
                  <a:pt x="643340" y="1068912"/>
                </a:cubicBezTo>
                <a:cubicBezTo>
                  <a:pt x="666375" y="1068912"/>
                  <a:pt x="688588" y="1070182"/>
                  <a:pt x="711623" y="1070182"/>
                </a:cubicBezTo>
                <a:cubicBezTo>
                  <a:pt x="745353" y="1070182"/>
                  <a:pt x="779906" y="1070182"/>
                  <a:pt x="813636" y="1070182"/>
                </a:cubicBezTo>
                <a:cubicBezTo>
                  <a:pt x="844898" y="1070182"/>
                  <a:pt x="876161" y="1071452"/>
                  <a:pt x="907423" y="1072722"/>
                </a:cubicBezTo>
                <a:cubicBezTo>
                  <a:pt x="921408" y="1072722"/>
                  <a:pt x="936217" y="1073992"/>
                  <a:pt x="950203" y="1073992"/>
                </a:cubicBezTo>
                <a:cubicBezTo>
                  <a:pt x="995450" y="1072722"/>
                  <a:pt x="1039875" y="1066372"/>
                  <a:pt x="1087251" y="1066372"/>
                </a:cubicBezTo>
                <a:cubicBezTo>
                  <a:pt x="1091062" y="1066372"/>
                  <a:pt x="1096142" y="1063832"/>
                  <a:pt x="1099951" y="1061292"/>
                </a:cubicBezTo>
                <a:cubicBezTo>
                  <a:pt x="1105032" y="1057482"/>
                  <a:pt x="1107572" y="1051132"/>
                  <a:pt x="1110112" y="1048592"/>
                </a:cubicBezTo>
                <a:cubicBezTo>
                  <a:pt x="1111382" y="1000691"/>
                  <a:pt x="1112651" y="968775"/>
                  <a:pt x="1113922" y="936858"/>
                </a:cubicBezTo>
                <a:cubicBezTo>
                  <a:pt x="1115192" y="887462"/>
                  <a:pt x="1125351" y="413269"/>
                  <a:pt x="1126622" y="363873"/>
                </a:cubicBezTo>
                <a:cubicBezTo>
                  <a:pt x="1126622" y="334236"/>
                  <a:pt x="1127892" y="304599"/>
                  <a:pt x="1129162" y="274962"/>
                </a:cubicBezTo>
                <a:cubicBezTo>
                  <a:pt x="1130432" y="243045"/>
                  <a:pt x="1131701" y="211128"/>
                  <a:pt x="1134242" y="179211"/>
                </a:cubicBezTo>
                <a:cubicBezTo>
                  <a:pt x="1135512" y="160213"/>
                  <a:pt x="1135512" y="140455"/>
                  <a:pt x="1140592" y="121457"/>
                </a:cubicBezTo>
                <a:cubicBezTo>
                  <a:pt x="1145672" y="98659"/>
                  <a:pt x="1148212" y="76621"/>
                  <a:pt x="1146942" y="44450"/>
                </a:cubicBezTo>
                <a:cubicBezTo>
                  <a:pt x="1146942" y="38100"/>
                  <a:pt x="1143132" y="30480"/>
                  <a:pt x="1136782" y="27940"/>
                </a:cubicBezTo>
                <a:close/>
              </a:path>
            </a:pathLst>
          </a:custGeom>
          <a:solidFill>
            <a:srgbClr val="F4CDC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5" name="Google Shape;655;p20"/>
          <p:cNvSpPr/>
          <p:nvPr/>
        </p:nvSpPr>
        <p:spPr>
          <a:xfrm>
            <a:off x="7146598" y="3180351"/>
            <a:ext cx="576263" cy="572072"/>
          </a:xfrm>
          <a:custGeom>
            <a:rect b="b" l="l" r="r" t="t"/>
            <a:pathLst>
              <a:path extrusionOk="0" h="1144143" w="1152525">
                <a:moveTo>
                  <a:pt x="0" y="0"/>
                </a:moveTo>
                <a:lnTo>
                  <a:pt x="1152525" y="0"/>
                </a:lnTo>
                <a:lnTo>
                  <a:pt x="1152525" y="1144143"/>
                </a:lnTo>
                <a:lnTo>
                  <a:pt x="0" y="1144143"/>
                </a:lnTo>
                <a:lnTo>
                  <a:pt x="0" y="0"/>
                </a:lnTo>
                <a:close/>
              </a:path>
            </a:pathLst>
          </a:custGeom>
          <a:blipFill rotWithShape="1">
            <a:blip r:embed="rId3">
              <a:alphaModFix/>
            </a:blip>
            <a:stretch>
              <a:fillRect b="0" l="0" r="0" t="0"/>
            </a:stretch>
          </a:blipFill>
          <a:ln>
            <a:noFill/>
          </a:ln>
        </p:spPr>
      </p:sp>
      <p:sp>
        <p:nvSpPr>
          <p:cNvPr id="656" name="Google Shape;656;p20"/>
          <p:cNvSpPr/>
          <p:nvPr/>
        </p:nvSpPr>
        <p:spPr>
          <a:xfrm>
            <a:off x="6620102" y="3941952"/>
            <a:ext cx="524140" cy="490260"/>
          </a:xfrm>
          <a:custGeom>
            <a:rect b="b" l="l" r="r" t="t"/>
            <a:pathLst>
              <a:path extrusionOk="0" h="1073992" w="1148212">
                <a:moveTo>
                  <a:pt x="1136782" y="27940"/>
                </a:moveTo>
                <a:cubicBezTo>
                  <a:pt x="1127892" y="24130"/>
                  <a:pt x="1119002" y="21590"/>
                  <a:pt x="1110112" y="21590"/>
                </a:cubicBezTo>
                <a:cubicBezTo>
                  <a:pt x="1083442" y="20320"/>
                  <a:pt x="1066202" y="20320"/>
                  <a:pt x="1048925" y="17780"/>
                </a:cubicBezTo>
                <a:cubicBezTo>
                  <a:pt x="1009436" y="12700"/>
                  <a:pt x="970770" y="6350"/>
                  <a:pt x="931281" y="3810"/>
                </a:cubicBezTo>
                <a:cubicBezTo>
                  <a:pt x="899196" y="1270"/>
                  <a:pt x="867934" y="3810"/>
                  <a:pt x="835849" y="2540"/>
                </a:cubicBezTo>
                <a:cubicBezTo>
                  <a:pt x="821863" y="2540"/>
                  <a:pt x="807878" y="0"/>
                  <a:pt x="793892" y="2540"/>
                </a:cubicBezTo>
                <a:cubicBezTo>
                  <a:pt x="760162" y="10160"/>
                  <a:pt x="726431" y="11430"/>
                  <a:pt x="691879" y="8890"/>
                </a:cubicBezTo>
                <a:cubicBezTo>
                  <a:pt x="674602" y="7620"/>
                  <a:pt x="657326" y="7620"/>
                  <a:pt x="640049" y="7620"/>
                </a:cubicBezTo>
                <a:cubicBezTo>
                  <a:pt x="608787" y="7620"/>
                  <a:pt x="577525" y="7620"/>
                  <a:pt x="546263" y="6350"/>
                </a:cubicBezTo>
                <a:cubicBezTo>
                  <a:pt x="513355" y="5080"/>
                  <a:pt x="189216" y="2540"/>
                  <a:pt x="157131" y="1270"/>
                </a:cubicBezTo>
                <a:cubicBezTo>
                  <a:pt x="130805" y="0"/>
                  <a:pt x="105302" y="1270"/>
                  <a:pt x="78976" y="1270"/>
                </a:cubicBezTo>
                <a:cubicBezTo>
                  <a:pt x="60877" y="1270"/>
                  <a:pt x="33020" y="3810"/>
                  <a:pt x="5080" y="5080"/>
                </a:cubicBezTo>
                <a:cubicBezTo>
                  <a:pt x="3810" y="5080"/>
                  <a:pt x="2540" y="7620"/>
                  <a:pt x="0" y="8890"/>
                </a:cubicBezTo>
                <a:cubicBezTo>
                  <a:pt x="1270" y="21590"/>
                  <a:pt x="3810" y="34290"/>
                  <a:pt x="5080" y="46990"/>
                </a:cubicBezTo>
                <a:cubicBezTo>
                  <a:pt x="15240" y="97139"/>
                  <a:pt x="16510" y="140455"/>
                  <a:pt x="17780" y="183011"/>
                </a:cubicBezTo>
                <a:cubicBezTo>
                  <a:pt x="19050" y="226327"/>
                  <a:pt x="17780" y="269643"/>
                  <a:pt x="16510" y="313718"/>
                </a:cubicBezTo>
                <a:cubicBezTo>
                  <a:pt x="15240" y="358554"/>
                  <a:pt x="2540" y="828948"/>
                  <a:pt x="2540" y="873784"/>
                </a:cubicBezTo>
                <a:cubicBezTo>
                  <a:pt x="2540" y="917859"/>
                  <a:pt x="1270" y="961935"/>
                  <a:pt x="0" y="1006011"/>
                </a:cubicBezTo>
                <a:cubicBezTo>
                  <a:pt x="0" y="1019382"/>
                  <a:pt x="3810" y="1029542"/>
                  <a:pt x="15240" y="1034622"/>
                </a:cubicBezTo>
                <a:cubicBezTo>
                  <a:pt x="22860" y="1038432"/>
                  <a:pt x="31750" y="1040972"/>
                  <a:pt x="40640" y="1042242"/>
                </a:cubicBezTo>
                <a:cubicBezTo>
                  <a:pt x="78153" y="1047322"/>
                  <a:pt x="109416" y="1051132"/>
                  <a:pt x="140678" y="1056212"/>
                </a:cubicBezTo>
                <a:cubicBezTo>
                  <a:pt x="157954" y="1058752"/>
                  <a:pt x="175231" y="1063832"/>
                  <a:pt x="192507" y="1065102"/>
                </a:cubicBezTo>
                <a:cubicBezTo>
                  <a:pt x="221301" y="1067642"/>
                  <a:pt x="542149" y="1068912"/>
                  <a:pt x="570943" y="1070182"/>
                </a:cubicBezTo>
                <a:cubicBezTo>
                  <a:pt x="575057" y="1070182"/>
                  <a:pt x="579170" y="1070182"/>
                  <a:pt x="583284" y="1070182"/>
                </a:cubicBezTo>
                <a:cubicBezTo>
                  <a:pt x="603028" y="1070182"/>
                  <a:pt x="623595" y="1068912"/>
                  <a:pt x="643340" y="1068912"/>
                </a:cubicBezTo>
                <a:cubicBezTo>
                  <a:pt x="666375" y="1068912"/>
                  <a:pt x="688588" y="1070182"/>
                  <a:pt x="711623" y="1070182"/>
                </a:cubicBezTo>
                <a:cubicBezTo>
                  <a:pt x="745353" y="1070182"/>
                  <a:pt x="779906" y="1070182"/>
                  <a:pt x="813636" y="1070182"/>
                </a:cubicBezTo>
                <a:cubicBezTo>
                  <a:pt x="844898" y="1070182"/>
                  <a:pt x="876161" y="1071452"/>
                  <a:pt x="907423" y="1072722"/>
                </a:cubicBezTo>
                <a:cubicBezTo>
                  <a:pt x="921408" y="1072722"/>
                  <a:pt x="936217" y="1073992"/>
                  <a:pt x="950203" y="1073992"/>
                </a:cubicBezTo>
                <a:cubicBezTo>
                  <a:pt x="995450" y="1072722"/>
                  <a:pt x="1039875" y="1066372"/>
                  <a:pt x="1087251" y="1066372"/>
                </a:cubicBezTo>
                <a:cubicBezTo>
                  <a:pt x="1091062" y="1066372"/>
                  <a:pt x="1096142" y="1063832"/>
                  <a:pt x="1099951" y="1061292"/>
                </a:cubicBezTo>
                <a:cubicBezTo>
                  <a:pt x="1105032" y="1057482"/>
                  <a:pt x="1107572" y="1051132"/>
                  <a:pt x="1110112" y="1048592"/>
                </a:cubicBezTo>
                <a:cubicBezTo>
                  <a:pt x="1111382" y="1000691"/>
                  <a:pt x="1112651" y="968775"/>
                  <a:pt x="1113922" y="936858"/>
                </a:cubicBezTo>
                <a:cubicBezTo>
                  <a:pt x="1115192" y="887462"/>
                  <a:pt x="1125351" y="413269"/>
                  <a:pt x="1126622" y="363873"/>
                </a:cubicBezTo>
                <a:cubicBezTo>
                  <a:pt x="1126622" y="334236"/>
                  <a:pt x="1127892" y="304599"/>
                  <a:pt x="1129162" y="274962"/>
                </a:cubicBezTo>
                <a:cubicBezTo>
                  <a:pt x="1130432" y="243045"/>
                  <a:pt x="1131701" y="211128"/>
                  <a:pt x="1134242" y="179211"/>
                </a:cubicBezTo>
                <a:cubicBezTo>
                  <a:pt x="1135512" y="160213"/>
                  <a:pt x="1135512" y="140455"/>
                  <a:pt x="1140592" y="121457"/>
                </a:cubicBezTo>
                <a:cubicBezTo>
                  <a:pt x="1145672" y="98659"/>
                  <a:pt x="1148212" y="76621"/>
                  <a:pt x="1146942" y="44450"/>
                </a:cubicBezTo>
                <a:cubicBezTo>
                  <a:pt x="1146942" y="38100"/>
                  <a:pt x="1143132" y="30480"/>
                  <a:pt x="1136782" y="27940"/>
                </a:cubicBezTo>
                <a:close/>
              </a:path>
            </a:pathLst>
          </a:custGeom>
          <a:solidFill>
            <a:srgbClr val="F4CDC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7" name="Google Shape;657;p20"/>
          <p:cNvSpPr/>
          <p:nvPr/>
        </p:nvSpPr>
        <p:spPr>
          <a:xfrm>
            <a:off x="6575305" y="3942532"/>
            <a:ext cx="576263" cy="572072"/>
          </a:xfrm>
          <a:custGeom>
            <a:rect b="b" l="l" r="r" t="t"/>
            <a:pathLst>
              <a:path extrusionOk="0" h="1144143" w="1152525">
                <a:moveTo>
                  <a:pt x="0" y="0"/>
                </a:moveTo>
                <a:lnTo>
                  <a:pt x="1152525" y="0"/>
                </a:lnTo>
                <a:lnTo>
                  <a:pt x="1152525" y="1144143"/>
                </a:lnTo>
                <a:lnTo>
                  <a:pt x="0" y="1144143"/>
                </a:lnTo>
                <a:lnTo>
                  <a:pt x="0" y="0"/>
                </a:lnTo>
                <a:close/>
              </a:path>
            </a:pathLst>
          </a:custGeom>
          <a:blipFill rotWithShape="1">
            <a:blip r:embed="rId3">
              <a:alphaModFix/>
            </a:blip>
            <a:stretch>
              <a:fillRect b="0" l="0" r="0" t="0"/>
            </a:stretch>
          </a:blipFill>
          <a:ln>
            <a:noFill/>
          </a:ln>
        </p:spPr>
      </p:sp>
      <p:sp>
        <p:nvSpPr>
          <p:cNvPr id="658" name="Google Shape;658;p20"/>
          <p:cNvSpPr/>
          <p:nvPr/>
        </p:nvSpPr>
        <p:spPr>
          <a:xfrm rot="2700000">
            <a:off x="-398574" y="3651493"/>
            <a:ext cx="1406747" cy="2057400"/>
          </a:xfrm>
          <a:custGeom>
            <a:rect b="b" l="l" r="r" t="t"/>
            <a:pathLst>
              <a:path extrusionOk="0" h="4114800" w="2813494">
                <a:moveTo>
                  <a:pt x="0" y="0"/>
                </a:moveTo>
                <a:lnTo>
                  <a:pt x="2813494" y="0"/>
                </a:lnTo>
                <a:lnTo>
                  <a:pt x="2813494" y="4114800"/>
                </a:lnTo>
                <a:lnTo>
                  <a:pt x="0" y="4114800"/>
                </a:lnTo>
                <a:lnTo>
                  <a:pt x="0" y="0"/>
                </a:lnTo>
                <a:close/>
              </a:path>
            </a:pathLst>
          </a:custGeom>
          <a:blipFill rotWithShape="1">
            <a:blip r:embed="rId4">
              <a:alphaModFix/>
            </a:blip>
            <a:stretch>
              <a:fillRect b="0" l="0" r="0" t="0"/>
            </a:stretch>
          </a:blipFill>
          <a:ln>
            <a:noFill/>
          </a:ln>
        </p:spPr>
      </p:sp>
      <p:sp>
        <p:nvSpPr>
          <p:cNvPr id="659" name="Google Shape;659;p20"/>
          <p:cNvSpPr/>
          <p:nvPr/>
        </p:nvSpPr>
        <p:spPr>
          <a:xfrm>
            <a:off x="7633097" y="3700852"/>
            <a:ext cx="1993106" cy="2057400"/>
          </a:xfrm>
          <a:custGeom>
            <a:rect b="b" l="l" r="r" t="t"/>
            <a:pathLst>
              <a:path extrusionOk="0" h="4114800" w="3986212">
                <a:moveTo>
                  <a:pt x="0" y="0"/>
                </a:moveTo>
                <a:lnTo>
                  <a:pt x="3986212" y="0"/>
                </a:lnTo>
                <a:lnTo>
                  <a:pt x="3986212" y="4114800"/>
                </a:lnTo>
                <a:lnTo>
                  <a:pt x="0" y="4114800"/>
                </a:lnTo>
                <a:lnTo>
                  <a:pt x="0" y="0"/>
                </a:lnTo>
                <a:close/>
              </a:path>
            </a:pathLst>
          </a:custGeom>
          <a:blipFill rotWithShape="1">
            <a:blip r:embed="rId5">
              <a:alphaModFix/>
            </a:blip>
            <a:stretch>
              <a:fillRect b="0" l="0" r="0" t="0"/>
            </a:stretch>
          </a:blipFill>
          <a:ln>
            <a:noFill/>
          </a:ln>
        </p:spPr>
      </p:sp>
      <p:sp>
        <p:nvSpPr>
          <p:cNvPr id="660" name="Google Shape;660;p20"/>
          <p:cNvSpPr txBox="1"/>
          <p:nvPr/>
        </p:nvSpPr>
        <p:spPr>
          <a:xfrm>
            <a:off x="1346392" y="2559511"/>
            <a:ext cx="1278850" cy="2476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−3 + 9 = 9 + </a:t>
            </a:r>
            <a:endParaRPr sz="700"/>
          </a:p>
        </p:txBody>
      </p:sp>
      <p:sp>
        <p:nvSpPr>
          <p:cNvPr id="661" name="Google Shape;661;p20"/>
          <p:cNvSpPr txBox="1"/>
          <p:nvPr/>
        </p:nvSpPr>
        <p:spPr>
          <a:xfrm>
            <a:off x="514350" y="628739"/>
            <a:ext cx="4344678" cy="698883"/>
          </a:xfrm>
          <a:prstGeom prst="rect">
            <a:avLst/>
          </a:prstGeom>
          <a:noFill/>
          <a:ln>
            <a:noFill/>
          </a:ln>
        </p:spPr>
        <p:txBody>
          <a:bodyPr anchorCtr="0" anchor="t" bIns="0" lIns="0" spcFirstLastPara="1" rIns="0" wrap="square" tIns="0">
            <a:spAutoFit/>
          </a:bodyPr>
          <a:lstStyle/>
          <a:p>
            <a:pPr indent="0" lvl="0" marL="0" marR="0" rtl="0" algn="l">
              <a:lnSpc>
                <a:spcPct val="98999"/>
              </a:lnSpc>
              <a:spcBef>
                <a:spcPts val="0"/>
              </a:spcBef>
              <a:spcAft>
                <a:spcPts val="0"/>
              </a:spcAft>
              <a:buNone/>
            </a:pPr>
            <a:r>
              <a:rPr b="0" i="0" lang="en" sz="4600" u="none" cap="none" strike="noStrike">
                <a:solidFill>
                  <a:srgbClr val="EF391F"/>
                </a:solidFill>
                <a:latin typeface="Bungee"/>
                <a:ea typeface="Bungee"/>
                <a:cs typeface="Bungee"/>
                <a:sym typeface="Bungee"/>
              </a:rPr>
              <a:t>Try These!</a:t>
            </a:r>
            <a:endParaRPr sz="700"/>
          </a:p>
        </p:txBody>
      </p:sp>
      <p:sp>
        <p:nvSpPr>
          <p:cNvPr id="662" name="Google Shape;662;p20"/>
          <p:cNvSpPr txBox="1"/>
          <p:nvPr/>
        </p:nvSpPr>
        <p:spPr>
          <a:xfrm>
            <a:off x="7510772" y="2559511"/>
            <a:ext cx="649826" cy="2476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 16</a:t>
            </a:r>
            <a:endParaRPr sz="700"/>
          </a:p>
        </p:txBody>
      </p:sp>
      <p:sp>
        <p:nvSpPr>
          <p:cNvPr id="663" name="Google Shape;663;p20"/>
          <p:cNvSpPr txBox="1"/>
          <p:nvPr/>
        </p:nvSpPr>
        <p:spPr>
          <a:xfrm>
            <a:off x="3159819" y="3322082"/>
            <a:ext cx="884099" cy="2476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 (−4)</a:t>
            </a:r>
            <a:endParaRPr sz="700"/>
          </a:p>
        </p:txBody>
      </p:sp>
      <p:sp>
        <p:nvSpPr>
          <p:cNvPr id="664" name="Google Shape;664;p20"/>
          <p:cNvSpPr txBox="1"/>
          <p:nvPr/>
        </p:nvSpPr>
        <p:spPr>
          <a:xfrm>
            <a:off x="1346392" y="1844099"/>
            <a:ext cx="2557700" cy="302218"/>
          </a:xfrm>
          <a:prstGeom prst="rect">
            <a:avLst/>
          </a:prstGeom>
          <a:noFill/>
          <a:ln>
            <a:noFill/>
          </a:ln>
        </p:spPr>
        <p:txBody>
          <a:bodyPr anchorCtr="0" anchor="t" bIns="0" lIns="0" spcFirstLastPara="1" rIns="0" wrap="square" tIns="0">
            <a:spAutoFit/>
          </a:bodyPr>
          <a:lstStyle/>
          <a:p>
            <a:pPr indent="0" lvl="0" marL="0" marR="0" rtl="0" algn="just">
              <a:lnSpc>
                <a:spcPct val="106996"/>
              </a:lnSpc>
              <a:spcBef>
                <a:spcPts val="0"/>
              </a:spcBef>
              <a:spcAft>
                <a:spcPts val="0"/>
              </a:spcAft>
              <a:buNone/>
            </a:pPr>
            <a:r>
              <a:rPr b="0" i="0" lang="en" sz="2200" u="none" cap="none" strike="noStrike">
                <a:solidFill>
                  <a:srgbClr val="6F7AC8"/>
                </a:solidFill>
                <a:latin typeface="Caveat Brush"/>
                <a:ea typeface="Caveat Brush"/>
                <a:cs typeface="Caveat Brush"/>
                <a:sym typeface="Caveat Brush"/>
              </a:rPr>
              <a:t>Addition</a:t>
            </a:r>
            <a:endParaRPr sz="700"/>
          </a:p>
        </p:txBody>
      </p:sp>
      <p:sp>
        <p:nvSpPr>
          <p:cNvPr id="665" name="Google Shape;665;p20"/>
          <p:cNvSpPr txBox="1"/>
          <p:nvPr/>
        </p:nvSpPr>
        <p:spPr>
          <a:xfrm>
            <a:off x="5220062" y="1844099"/>
            <a:ext cx="2557700" cy="302218"/>
          </a:xfrm>
          <a:prstGeom prst="rect">
            <a:avLst/>
          </a:prstGeom>
          <a:noFill/>
          <a:ln>
            <a:noFill/>
          </a:ln>
        </p:spPr>
        <p:txBody>
          <a:bodyPr anchorCtr="0" anchor="t" bIns="0" lIns="0" spcFirstLastPara="1" rIns="0" wrap="square" tIns="0">
            <a:spAutoFit/>
          </a:bodyPr>
          <a:lstStyle/>
          <a:p>
            <a:pPr indent="0" lvl="0" marL="0" marR="0" rtl="0" algn="just">
              <a:lnSpc>
                <a:spcPct val="106996"/>
              </a:lnSpc>
              <a:spcBef>
                <a:spcPts val="0"/>
              </a:spcBef>
              <a:spcAft>
                <a:spcPts val="0"/>
              </a:spcAft>
              <a:buNone/>
            </a:pPr>
            <a:r>
              <a:rPr b="0" i="0" lang="en" sz="2200" u="none" cap="none" strike="noStrike">
                <a:solidFill>
                  <a:srgbClr val="6F7AC8"/>
                </a:solidFill>
                <a:latin typeface="Caveat Brush"/>
                <a:ea typeface="Caveat Brush"/>
                <a:cs typeface="Caveat Brush"/>
                <a:sym typeface="Caveat Brush"/>
              </a:rPr>
              <a:t>Multiplication</a:t>
            </a:r>
            <a:endParaRPr sz="700"/>
          </a:p>
        </p:txBody>
      </p:sp>
      <p:sp>
        <p:nvSpPr>
          <p:cNvPr id="666" name="Google Shape;666;p20"/>
          <p:cNvSpPr txBox="1"/>
          <p:nvPr/>
        </p:nvSpPr>
        <p:spPr>
          <a:xfrm>
            <a:off x="1346392" y="4084264"/>
            <a:ext cx="1389815" cy="2476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15 + 19 = 19 + </a:t>
            </a:r>
            <a:endParaRPr sz="700"/>
          </a:p>
        </p:txBody>
      </p:sp>
      <p:sp>
        <p:nvSpPr>
          <p:cNvPr id="667" name="Google Shape;667;p20"/>
          <p:cNvSpPr txBox="1"/>
          <p:nvPr/>
        </p:nvSpPr>
        <p:spPr>
          <a:xfrm>
            <a:off x="5256800" y="699664"/>
            <a:ext cx="2541300" cy="400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Use the commutative property to find the missing numbers.</a:t>
            </a:r>
            <a:endParaRPr sz="700"/>
          </a:p>
        </p:txBody>
      </p:sp>
      <p:sp>
        <p:nvSpPr>
          <p:cNvPr id="668" name="Google Shape;668;p20"/>
          <p:cNvSpPr txBox="1"/>
          <p:nvPr/>
        </p:nvSpPr>
        <p:spPr>
          <a:xfrm>
            <a:off x="5220062" y="3322082"/>
            <a:ext cx="2298692" cy="2476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21 × (−250) = (-250) ×</a:t>
            </a:r>
            <a:endParaRPr sz="700"/>
          </a:p>
        </p:txBody>
      </p:sp>
      <p:sp>
        <p:nvSpPr>
          <p:cNvPr id="669" name="Google Shape;669;p20"/>
          <p:cNvSpPr txBox="1"/>
          <p:nvPr/>
        </p:nvSpPr>
        <p:spPr>
          <a:xfrm>
            <a:off x="5220062" y="4084264"/>
            <a:ext cx="1835271" cy="24765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24 × 50 = 50 × </a:t>
            </a:r>
            <a:endParaRPr sz="700"/>
          </a:p>
        </p:txBody>
      </p:sp>
      <p:sp>
        <p:nvSpPr>
          <p:cNvPr id="670" name="Google Shape;670;p20"/>
          <p:cNvSpPr txBox="1"/>
          <p:nvPr/>
        </p:nvSpPr>
        <p:spPr>
          <a:xfrm>
            <a:off x="6593751" y="4084264"/>
            <a:ext cx="574315" cy="247650"/>
          </a:xfrm>
          <a:prstGeom prst="rect">
            <a:avLst/>
          </a:prstGeom>
          <a:noFill/>
          <a:ln>
            <a:noFill/>
          </a:ln>
        </p:spPr>
        <p:txBody>
          <a:bodyPr anchorCtr="0" anchor="t" bIns="0" lIns="0" spcFirstLastPara="1" rIns="0" wrap="square" tIns="0">
            <a:spAutoFit/>
          </a:bodyPr>
          <a:lstStyle/>
          <a:p>
            <a:pPr indent="0" lvl="0" marL="0" marR="0" rtl="0" algn="ctr">
              <a:lnSpc>
                <a:spcPct val="21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7AC8"/>
        </a:solidFill>
      </p:bgPr>
    </p:bg>
    <p:spTree>
      <p:nvGrpSpPr>
        <p:cNvPr id="674" name="Shape 674"/>
        <p:cNvGrpSpPr/>
        <p:nvPr/>
      </p:nvGrpSpPr>
      <p:grpSpPr>
        <a:xfrm>
          <a:off x="0" y="0"/>
          <a:ext cx="0" cy="0"/>
          <a:chOff x="0" y="0"/>
          <a:chExt cx="0" cy="0"/>
        </a:xfrm>
      </p:grpSpPr>
      <p:sp>
        <p:nvSpPr>
          <p:cNvPr id="675" name="Google Shape;675;p21"/>
          <p:cNvSpPr/>
          <p:nvPr/>
        </p:nvSpPr>
        <p:spPr>
          <a:xfrm rot="248794">
            <a:off x="7261156" y="3576769"/>
            <a:ext cx="682483" cy="696242"/>
          </a:xfrm>
          <a:custGeom>
            <a:rect b="b" l="l" r="r" t="t"/>
            <a:pathLst>
              <a:path extrusionOk="0" h="1524659" w="1494531">
                <a:moveTo>
                  <a:pt x="1483101" y="27940"/>
                </a:moveTo>
                <a:cubicBezTo>
                  <a:pt x="1474211" y="24130"/>
                  <a:pt x="1465321" y="21590"/>
                  <a:pt x="1456431" y="21590"/>
                </a:cubicBezTo>
                <a:cubicBezTo>
                  <a:pt x="1429761" y="20320"/>
                  <a:pt x="1407439" y="20320"/>
                  <a:pt x="1384313" y="17780"/>
                </a:cubicBezTo>
                <a:cubicBezTo>
                  <a:pt x="1331453" y="12700"/>
                  <a:pt x="1279695" y="6350"/>
                  <a:pt x="1226835" y="3810"/>
                </a:cubicBezTo>
                <a:cubicBezTo>
                  <a:pt x="1183887" y="1270"/>
                  <a:pt x="1142040" y="3810"/>
                  <a:pt x="1099091" y="2540"/>
                </a:cubicBezTo>
                <a:cubicBezTo>
                  <a:pt x="1080370" y="2540"/>
                  <a:pt x="1061649" y="0"/>
                  <a:pt x="1042928" y="2540"/>
                </a:cubicBezTo>
                <a:cubicBezTo>
                  <a:pt x="997777" y="10160"/>
                  <a:pt x="952626" y="11430"/>
                  <a:pt x="906373" y="8890"/>
                </a:cubicBezTo>
                <a:cubicBezTo>
                  <a:pt x="883247" y="7620"/>
                  <a:pt x="860121" y="7620"/>
                  <a:pt x="836995" y="7620"/>
                </a:cubicBezTo>
                <a:cubicBezTo>
                  <a:pt x="795148" y="7620"/>
                  <a:pt x="753301" y="7620"/>
                  <a:pt x="711453" y="6350"/>
                </a:cubicBezTo>
                <a:cubicBezTo>
                  <a:pt x="667404" y="5080"/>
                  <a:pt x="233514" y="2540"/>
                  <a:pt x="190565" y="1270"/>
                </a:cubicBezTo>
                <a:cubicBezTo>
                  <a:pt x="155325" y="0"/>
                  <a:pt x="121187" y="1270"/>
                  <a:pt x="85947" y="1270"/>
                </a:cubicBezTo>
                <a:cubicBezTo>
                  <a:pt x="61720" y="1270"/>
                  <a:pt x="33020" y="3810"/>
                  <a:pt x="5080" y="5080"/>
                </a:cubicBezTo>
                <a:cubicBezTo>
                  <a:pt x="3810" y="5080"/>
                  <a:pt x="2540" y="7620"/>
                  <a:pt x="0" y="8890"/>
                </a:cubicBezTo>
                <a:cubicBezTo>
                  <a:pt x="1270" y="21590"/>
                  <a:pt x="3810" y="34290"/>
                  <a:pt x="5080" y="46990"/>
                </a:cubicBezTo>
                <a:cubicBezTo>
                  <a:pt x="15240" y="112042"/>
                  <a:pt x="16510" y="176020"/>
                  <a:pt x="17780" y="238875"/>
                </a:cubicBezTo>
                <a:cubicBezTo>
                  <a:pt x="19050" y="302852"/>
                  <a:pt x="17780" y="366830"/>
                  <a:pt x="16510" y="431930"/>
                </a:cubicBezTo>
                <a:cubicBezTo>
                  <a:pt x="15240" y="498152"/>
                  <a:pt x="2540" y="1192926"/>
                  <a:pt x="2540" y="1259148"/>
                </a:cubicBezTo>
                <a:cubicBezTo>
                  <a:pt x="2540" y="1324248"/>
                  <a:pt x="1270" y="1389348"/>
                  <a:pt x="0" y="1454448"/>
                </a:cubicBezTo>
                <a:cubicBezTo>
                  <a:pt x="0" y="1470049"/>
                  <a:pt x="3810" y="1480209"/>
                  <a:pt x="15240" y="1485289"/>
                </a:cubicBezTo>
                <a:cubicBezTo>
                  <a:pt x="22860" y="1489099"/>
                  <a:pt x="31750" y="1491639"/>
                  <a:pt x="40640" y="1492909"/>
                </a:cubicBezTo>
                <a:cubicBezTo>
                  <a:pt x="84846" y="1497989"/>
                  <a:pt x="126693" y="1501799"/>
                  <a:pt x="168540" y="1506879"/>
                </a:cubicBezTo>
                <a:cubicBezTo>
                  <a:pt x="191666" y="1509419"/>
                  <a:pt x="214792" y="1514499"/>
                  <a:pt x="237918" y="1515769"/>
                </a:cubicBezTo>
                <a:cubicBezTo>
                  <a:pt x="276462" y="1518309"/>
                  <a:pt x="705947" y="1519579"/>
                  <a:pt x="744491" y="1520849"/>
                </a:cubicBezTo>
                <a:cubicBezTo>
                  <a:pt x="749997" y="1520849"/>
                  <a:pt x="755503" y="1520849"/>
                  <a:pt x="761009" y="1520849"/>
                </a:cubicBezTo>
                <a:cubicBezTo>
                  <a:pt x="787439" y="1520849"/>
                  <a:pt x="814970" y="1519579"/>
                  <a:pt x="841400" y="1519579"/>
                </a:cubicBezTo>
                <a:cubicBezTo>
                  <a:pt x="872235" y="1519579"/>
                  <a:pt x="901968" y="1520849"/>
                  <a:pt x="932803" y="1520849"/>
                </a:cubicBezTo>
                <a:cubicBezTo>
                  <a:pt x="977954" y="1520849"/>
                  <a:pt x="1024206" y="1520849"/>
                  <a:pt x="1069357" y="1520849"/>
                </a:cubicBezTo>
                <a:cubicBezTo>
                  <a:pt x="1111205" y="1520849"/>
                  <a:pt x="1153052" y="1522119"/>
                  <a:pt x="1194899" y="1523389"/>
                </a:cubicBezTo>
                <a:cubicBezTo>
                  <a:pt x="1213620" y="1523389"/>
                  <a:pt x="1233443" y="1524659"/>
                  <a:pt x="1252164" y="1524659"/>
                </a:cubicBezTo>
                <a:cubicBezTo>
                  <a:pt x="1312732" y="1523389"/>
                  <a:pt x="1372199" y="1517039"/>
                  <a:pt x="1433571" y="1517039"/>
                </a:cubicBezTo>
                <a:cubicBezTo>
                  <a:pt x="1437381" y="1517039"/>
                  <a:pt x="1442461" y="1514499"/>
                  <a:pt x="1446271" y="1511959"/>
                </a:cubicBezTo>
                <a:cubicBezTo>
                  <a:pt x="1451351" y="1508149"/>
                  <a:pt x="1453891" y="1501799"/>
                  <a:pt x="1456431" y="1499259"/>
                </a:cubicBezTo>
                <a:cubicBezTo>
                  <a:pt x="1457701" y="1446591"/>
                  <a:pt x="1458971" y="1399449"/>
                  <a:pt x="1460241" y="1352308"/>
                </a:cubicBezTo>
                <a:cubicBezTo>
                  <a:pt x="1461511" y="1279351"/>
                  <a:pt x="1471671" y="578966"/>
                  <a:pt x="1472941" y="506009"/>
                </a:cubicBezTo>
                <a:cubicBezTo>
                  <a:pt x="1472941" y="462235"/>
                  <a:pt x="1474211" y="418461"/>
                  <a:pt x="1475481" y="374687"/>
                </a:cubicBezTo>
                <a:cubicBezTo>
                  <a:pt x="1476751" y="327545"/>
                  <a:pt x="1478021" y="280404"/>
                  <a:pt x="1480561" y="233263"/>
                </a:cubicBezTo>
                <a:cubicBezTo>
                  <a:pt x="1481831" y="205202"/>
                  <a:pt x="1481831" y="176020"/>
                  <a:pt x="1486911" y="147959"/>
                </a:cubicBezTo>
                <a:cubicBezTo>
                  <a:pt x="1491991" y="114287"/>
                  <a:pt x="1494531" y="81737"/>
                  <a:pt x="1493261" y="44450"/>
                </a:cubicBezTo>
                <a:cubicBezTo>
                  <a:pt x="1493261" y="38100"/>
                  <a:pt x="1489451" y="30480"/>
                  <a:pt x="1483101" y="27940"/>
                </a:cubicBezTo>
                <a:close/>
              </a:path>
            </a:pathLst>
          </a:custGeom>
          <a:solidFill>
            <a:srgbClr val="FFE26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6" name="Google Shape;676;p21"/>
          <p:cNvSpPr/>
          <p:nvPr/>
        </p:nvSpPr>
        <p:spPr>
          <a:xfrm rot="234619">
            <a:off x="7220529" y="3554771"/>
            <a:ext cx="757960" cy="741423"/>
          </a:xfrm>
          <a:custGeom>
            <a:rect b="b" l="l" r="r" t="t"/>
            <a:pathLst>
              <a:path extrusionOk="0" h="1482846" w="1515921">
                <a:moveTo>
                  <a:pt x="0" y="0"/>
                </a:moveTo>
                <a:lnTo>
                  <a:pt x="1515921" y="0"/>
                </a:lnTo>
                <a:lnTo>
                  <a:pt x="1515921" y="1482846"/>
                </a:lnTo>
                <a:lnTo>
                  <a:pt x="0" y="1482846"/>
                </a:lnTo>
                <a:lnTo>
                  <a:pt x="0" y="0"/>
                </a:lnTo>
                <a:close/>
              </a:path>
            </a:pathLst>
          </a:custGeom>
          <a:blipFill rotWithShape="1">
            <a:blip r:embed="rId3">
              <a:alphaModFix/>
            </a:blip>
            <a:stretch>
              <a:fillRect b="0" l="0" r="0" t="0"/>
            </a:stretch>
          </a:blipFill>
          <a:ln>
            <a:noFill/>
          </a:ln>
        </p:spPr>
      </p:sp>
      <p:sp>
        <p:nvSpPr>
          <p:cNvPr id="677" name="Google Shape;677;p21"/>
          <p:cNvSpPr/>
          <p:nvPr/>
        </p:nvSpPr>
        <p:spPr>
          <a:xfrm>
            <a:off x="7326147" y="3697096"/>
            <a:ext cx="544954" cy="456771"/>
          </a:xfrm>
          <a:custGeom>
            <a:rect b="b" l="l" r="r" t="t"/>
            <a:pathLst>
              <a:path extrusionOk="0" h="913541" w="1089908">
                <a:moveTo>
                  <a:pt x="0" y="0"/>
                </a:moveTo>
                <a:lnTo>
                  <a:pt x="1089908" y="0"/>
                </a:lnTo>
                <a:lnTo>
                  <a:pt x="1089908" y="913541"/>
                </a:lnTo>
                <a:lnTo>
                  <a:pt x="0" y="913541"/>
                </a:lnTo>
                <a:lnTo>
                  <a:pt x="0" y="0"/>
                </a:lnTo>
                <a:close/>
              </a:path>
            </a:pathLst>
          </a:custGeom>
          <a:blipFill rotWithShape="1">
            <a:blip r:embed="rId4">
              <a:alphaModFix/>
            </a:blip>
            <a:stretch>
              <a:fillRect b="0" l="0" r="0" t="0"/>
            </a:stretch>
          </a:blipFill>
          <a:ln>
            <a:noFill/>
          </a:ln>
        </p:spPr>
      </p:sp>
      <p:sp>
        <p:nvSpPr>
          <p:cNvPr id="678" name="Google Shape;678;p21"/>
          <p:cNvSpPr/>
          <p:nvPr/>
        </p:nvSpPr>
        <p:spPr>
          <a:xfrm rot="-153974">
            <a:off x="5738612" y="3579431"/>
            <a:ext cx="703955" cy="682087"/>
          </a:xfrm>
          <a:custGeom>
            <a:rect b="b" l="l" r="r" t="t"/>
            <a:pathLst>
              <a:path extrusionOk="0" h="1867712" w="1927591">
                <a:moveTo>
                  <a:pt x="1916161" y="27940"/>
                </a:moveTo>
                <a:cubicBezTo>
                  <a:pt x="1907271" y="24130"/>
                  <a:pt x="1898381" y="21590"/>
                  <a:pt x="1889491" y="21590"/>
                </a:cubicBezTo>
                <a:cubicBezTo>
                  <a:pt x="1862821" y="20320"/>
                  <a:pt x="1834145" y="20320"/>
                  <a:pt x="1803704" y="17780"/>
                </a:cubicBezTo>
                <a:cubicBezTo>
                  <a:pt x="1734125" y="12700"/>
                  <a:pt x="1665995" y="6350"/>
                  <a:pt x="1596416" y="3810"/>
                </a:cubicBezTo>
                <a:cubicBezTo>
                  <a:pt x="1539883" y="1270"/>
                  <a:pt x="1484799" y="3810"/>
                  <a:pt x="1428266" y="2540"/>
                </a:cubicBezTo>
                <a:cubicBezTo>
                  <a:pt x="1403623" y="2540"/>
                  <a:pt x="1378981" y="0"/>
                  <a:pt x="1354338" y="2540"/>
                </a:cubicBezTo>
                <a:cubicBezTo>
                  <a:pt x="1294906" y="10160"/>
                  <a:pt x="1235474" y="11430"/>
                  <a:pt x="1174592" y="8890"/>
                </a:cubicBezTo>
                <a:cubicBezTo>
                  <a:pt x="1144151" y="7620"/>
                  <a:pt x="1113710" y="7620"/>
                  <a:pt x="1083269" y="7620"/>
                </a:cubicBezTo>
                <a:cubicBezTo>
                  <a:pt x="1028185" y="7620"/>
                  <a:pt x="973102" y="7620"/>
                  <a:pt x="918018" y="6350"/>
                </a:cubicBezTo>
                <a:cubicBezTo>
                  <a:pt x="860036" y="5080"/>
                  <a:pt x="288906" y="2540"/>
                  <a:pt x="232373" y="1270"/>
                </a:cubicBezTo>
                <a:cubicBezTo>
                  <a:pt x="185986" y="0"/>
                  <a:pt x="141050" y="1270"/>
                  <a:pt x="94664" y="1270"/>
                </a:cubicBezTo>
                <a:cubicBezTo>
                  <a:pt x="62773" y="1270"/>
                  <a:pt x="33020" y="3810"/>
                  <a:pt x="5080" y="5080"/>
                </a:cubicBezTo>
                <a:cubicBezTo>
                  <a:pt x="3810" y="5080"/>
                  <a:pt x="2540" y="7620"/>
                  <a:pt x="0" y="8890"/>
                </a:cubicBezTo>
                <a:cubicBezTo>
                  <a:pt x="1270" y="21590"/>
                  <a:pt x="3810" y="34290"/>
                  <a:pt x="5080" y="46990"/>
                </a:cubicBezTo>
                <a:cubicBezTo>
                  <a:pt x="15240" y="123386"/>
                  <a:pt x="16510" y="203092"/>
                  <a:pt x="17780" y="281399"/>
                </a:cubicBezTo>
                <a:cubicBezTo>
                  <a:pt x="19050" y="361104"/>
                  <a:pt x="17780" y="440810"/>
                  <a:pt x="16510" y="521914"/>
                </a:cubicBezTo>
                <a:cubicBezTo>
                  <a:pt x="15240" y="604416"/>
                  <a:pt x="2540" y="1469989"/>
                  <a:pt x="2540" y="1552491"/>
                </a:cubicBezTo>
                <a:cubicBezTo>
                  <a:pt x="2540" y="1633595"/>
                  <a:pt x="1270" y="1714699"/>
                  <a:pt x="0" y="1795803"/>
                </a:cubicBezTo>
                <a:cubicBezTo>
                  <a:pt x="0" y="1813102"/>
                  <a:pt x="3810" y="1823262"/>
                  <a:pt x="15240" y="1828342"/>
                </a:cubicBezTo>
                <a:cubicBezTo>
                  <a:pt x="22860" y="1832152"/>
                  <a:pt x="31750" y="1834692"/>
                  <a:pt x="40640" y="1835962"/>
                </a:cubicBezTo>
                <a:cubicBezTo>
                  <a:pt x="93214" y="1841042"/>
                  <a:pt x="148298" y="1844852"/>
                  <a:pt x="203381" y="1849932"/>
                </a:cubicBezTo>
                <a:cubicBezTo>
                  <a:pt x="233822" y="1852472"/>
                  <a:pt x="264263" y="1857552"/>
                  <a:pt x="294704" y="1858822"/>
                </a:cubicBezTo>
                <a:cubicBezTo>
                  <a:pt x="345439" y="1861362"/>
                  <a:pt x="910770" y="1862632"/>
                  <a:pt x="961505" y="1863902"/>
                </a:cubicBezTo>
                <a:cubicBezTo>
                  <a:pt x="968753" y="1863902"/>
                  <a:pt x="976001" y="1863902"/>
                  <a:pt x="983249" y="1863902"/>
                </a:cubicBezTo>
                <a:cubicBezTo>
                  <a:pt x="1018038" y="1863902"/>
                  <a:pt x="1054278" y="1862632"/>
                  <a:pt x="1089067" y="1862632"/>
                </a:cubicBezTo>
                <a:cubicBezTo>
                  <a:pt x="1129655" y="1862632"/>
                  <a:pt x="1168793" y="1863902"/>
                  <a:pt x="1209381" y="1863902"/>
                </a:cubicBezTo>
                <a:cubicBezTo>
                  <a:pt x="1268814" y="1863902"/>
                  <a:pt x="1329695" y="1863902"/>
                  <a:pt x="1389128" y="1863902"/>
                </a:cubicBezTo>
                <a:cubicBezTo>
                  <a:pt x="1444211" y="1863902"/>
                  <a:pt x="1499295" y="1865172"/>
                  <a:pt x="1554378" y="1866442"/>
                </a:cubicBezTo>
                <a:cubicBezTo>
                  <a:pt x="1579021" y="1866442"/>
                  <a:pt x="1605113" y="1867712"/>
                  <a:pt x="1629756" y="1867712"/>
                </a:cubicBezTo>
                <a:cubicBezTo>
                  <a:pt x="1709482" y="1866442"/>
                  <a:pt x="1787759" y="1860092"/>
                  <a:pt x="1866631" y="1860092"/>
                </a:cubicBezTo>
                <a:cubicBezTo>
                  <a:pt x="1870441" y="1860092"/>
                  <a:pt x="1875521" y="1857552"/>
                  <a:pt x="1879331" y="1855012"/>
                </a:cubicBezTo>
                <a:cubicBezTo>
                  <a:pt x="1884411" y="1851202"/>
                  <a:pt x="1886951" y="1844852"/>
                  <a:pt x="1889491" y="1842312"/>
                </a:cubicBezTo>
                <a:cubicBezTo>
                  <a:pt x="1890761" y="1786014"/>
                  <a:pt x="1892031" y="1727284"/>
                  <a:pt x="1893301" y="1668553"/>
                </a:cubicBezTo>
                <a:cubicBezTo>
                  <a:pt x="1894571" y="1577661"/>
                  <a:pt x="1904731" y="705096"/>
                  <a:pt x="1906001" y="614204"/>
                </a:cubicBezTo>
                <a:cubicBezTo>
                  <a:pt x="1906001" y="559669"/>
                  <a:pt x="1907271" y="505134"/>
                  <a:pt x="1908541" y="450598"/>
                </a:cubicBezTo>
                <a:cubicBezTo>
                  <a:pt x="1909811" y="391868"/>
                  <a:pt x="1911081" y="333138"/>
                  <a:pt x="1913621" y="274407"/>
                </a:cubicBezTo>
                <a:cubicBezTo>
                  <a:pt x="1914891" y="239449"/>
                  <a:pt x="1914891" y="203092"/>
                  <a:pt x="1919971" y="168133"/>
                </a:cubicBezTo>
                <a:cubicBezTo>
                  <a:pt x="1925051" y="126183"/>
                  <a:pt x="1927591" y="85631"/>
                  <a:pt x="1926321" y="44450"/>
                </a:cubicBezTo>
                <a:cubicBezTo>
                  <a:pt x="1926321" y="38100"/>
                  <a:pt x="1922511" y="30480"/>
                  <a:pt x="1916161" y="27940"/>
                </a:cubicBezTo>
                <a:close/>
              </a:path>
            </a:pathLst>
          </a:custGeom>
          <a:solidFill>
            <a:srgbClr val="FFE26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9" name="Google Shape;679;p21"/>
          <p:cNvSpPr/>
          <p:nvPr/>
        </p:nvSpPr>
        <p:spPr>
          <a:xfrm rot="-191348">
            <a:off x="5707546" y="3554273"/>
            <a:ext cx="760614" cy="744019"/>
          </a:xfrm>
          <a:custGeom>
            <a:rect b="b" l="l" r="r" t="t"/>
            <a:pathLst>
              <a:path extrusionOk="0" h="1488038" w="1521228">
                <a:moveTo>
                  <a:pt x="0" y="0"/>
                </a:moveTo>
                <a:lnTo>
                  <a:pt x="1521228" y="0"/>
                </a:lnTo>
                <a:lnTo>
                  <a:pt x="1521228" y="1488038"/>
                </a:lnTo>
                <a:lnTo>
                  <a:pt x="0" y="1488038"/>
                </a:lnTo>
                <a:lnTo>
                  <a:pt x="0" y="0"/>
                </a:lnTo>
                <a:close/>
              </a:path>
            </a:pathLst>
          </a:custGeom>
          <a:blipFill rotWithShape="1">
            <a:blip r:embed="rId3">
              <a:alphaModFix/>
            </a:blip>
            <a:stretch>
              <a:fillRect b="0" l="0" r="0" t="0"/>
            </a:stretch>
          </a:blipFill>
          <a:ln>
            <a:noFill/>
          </a:ln>
        </p:spPr>
      </p:sp>
      <p:sp>
        <p:nvSpPr>
          <p:cNvPr id="680" name="Google Shape;680;p21"/>
          <p:cNvSpPr/>
          <p:nvPr/>
        </p:nvSpPr>
        <p:spPr>
          <a:xfrm>
            <a:off x="5897162" y="3880300"/>
            <a:ext cx="389083" cy="91965"/>
          </a:xfrm>
          <a:custGeom>
            <a:rect b="b" l="l" r="r" t="t"/>
            <a:pathLst>
              <a:path extrusionOk="0" h="183930" w="778166">
                <a:moveTo>
                  <a:pt x="0" y="0"/>
                </a:moveTo>
                <a:lnTo>
                  <a:pt x="778166" y="0"/>
                </a:lnTo>
                <a:lnTo>
                  <a:pt x="778166" y="183930"/>
                </a:lnTo>
                <a:lnTo>
                  <a:pt x="0" y="183930"/>
                </a:lnTo>
                <a:lnTo>
                  <a:pt x="0" y="0"/>
                </a:lnTo>
                <a:close/>
              </a:path>
            </a:pathLst>
          </a:custGeom>
          <a:blipFill rotWithShape="1">
            <a:blip r:embed="rId5">
              <a:alphaModFix/>
            </a:blip>
            <a:stretch>
              <a:fillRect b="0" l="0" r="0" t="0"/>
            </a:stretch>
          </a:blipFill>
          <a:ln>
            <a:noFill/>
          </a:ln>
        </p:spPr>
      </p:sp>
      <p:sp>
        <p:nvSpPr>
          <p:cNvPr id="681" name="Google Shape;681;p21"/>
          <p:cNvSpPr/>
          <p:nvPr/>
        </p:nvSpPr>
        <p:spPr>
          <a:xfrm>
            <a:off x="2831118" y="3506246"/>
            <a:ext cx="884261" cy="884261"/>
          </a:xfrm>
          <a:custGeom>
            <a:rect b="b" l="l" r="r" t="t"/>
            <a:pathLst>
              <a:path extrusionOk="0" h="1768523" w="1768523">
                <a:moveTo>
                  <a:pt x="0" y="0"/>
                </a:moveTo>
                <a:lnTo>
                  <a:pt x="1768523" y="0"/>
                </a:lnTo>
                <a:lnTo>
                  <a:pt x="1768523" y="1768523"/>
                </a:lnTo>
                <a:lnTo>
                  <a:pt x="0" y="1768523"/>
                </a:lnTo>
                <a:lnTo>
                  <a:pt x="0" y="0"/>
                </a:lnTo>
                <a:close/>
              </a:path>
            </a:pathLst>
          </a:custGeom>
          <a:blipFill rotWithShape="1">
            <a:blip r:embed="rId6">
              <a:alphaModFix/>
            </a:blip>
            <a:stretch>
              <a:fillRect b="0" l="0" r="0" t="0"/>
            </a:stretch>
          </a:blipFill>
          <a:ln>
            <a:noFill/>
          </a:ln>
        </p:spPr>
      </p:sp>
      <p:sp>
        <p:nvSpPr>
          <p:cNvPr id="682" name="Google Shape;682;p21"/>
          <p:cNvSpPr/>
          <p:nvPr/>
        </p:nvSpPr>
        <p:spPr>
          <a:xfrm>
            <a:off x="2834334" y="3506246"/>
            <a:ext cx="877831" cy="884261"/>
          </a:xfrm>
          <a:custGeom>
            <a:rect b="b" l="l" r="r" t="t"/>
            <a:pathLst>
              <a:path extrusionOk="0" h="1768523" w="1755661">
                <a:moveTo>
                  <a:pt x="0" y="0"/>
                </a:moveTo>
                <a:lnTo>
                  <a:pt x="1755661" y="0"/>
                </a:lnTo>
                <a:lnTo>
                  <a:pt x="1755661" y="1768523"/>
                </a:lnTo>
                <a:lnTo>
                  <a:pt x="0" y="1768523"/>
                </a:lnTo>
                <a:lnTo>
                  <a:pt x="0" y="0"/>
                </a:lnTo>
                <a:close/>
              </a:path>
            </a:pathLst>
          </a:custGeom>
          <a:blipFill rotWithShape="1">
            <a:blip r:embed="rId7">
              <a:alphaModFix/>
            </a:blip>
            <a:stretch>
              <a:fillRect b="0" l="0" r="0" t="0"/>
            </a:stretch>
          </a:blipFill>
          <a:ln>
            <a:noFill/>
          </a:ln>
        </p:spPr>
      </p:sp>
      <p:sp>
        <p:nvSpPr>
          <p:cNvPr id="683" name="Google Shape;683;p21"/>
          <p:cNvSpPr/>
          <p:nvPr/>
        </p:nvSpPr>
        <p:spPr>
          <a:xfrm>
            <a:off x="3025294" y="3713947"/>
            <a:ext cx="495910" cy="468860"/>
          </a:xfrm>
          <a:custGeom>
            <a:rect b="b" l="l" r="r" t="t"/>
            <a:pathLst>
              <a:path extrusionOk="0" h="937720" w="991820">
                <a:moveTo>
                  <a:pt x="0" y="0"/>
                </a:moveTo>
                <a:lnTo>
                  <a:pt x="991820" y="0"/>
                </a:lnTo>
                <a:lnTo>
                  <a:pt x="991820" y="937721"/>
                </a:lnTo>
                <a:lnTo>
                  <a:pt x="0" y="937721"/>
                </a:lnTo>
                <a:lnTo>
                  <a:pt x="0" y="0"/>
                </a:lnTo>
                <a:close/>
              </a:path>
            </a:pathLst>
          </a:custGeom>
          <a:blipFill rotWithShape="1">
            <a:blip r:embed="rId8">
              <a:alphaModFix/>
            </a:blip>
            <a:stretch>
              <a:fillRect b="0" l="0" r="0" t="0"/>
            </a:stretch>
          </a:blipFill>
          <a:ln>
            <a:noFill/>
          </a:ln>
        </p:spPr>
      </p:sp>
      <p:sp>
        <p:nvSpPr>
          <p:cNvPr id="684" name="Google Shape;684;p21"/>
          <p:cNvSpPr/>
          <p:nvPr/>
        </p:nvSpPr>
        <p:spPr>
          <a:xfrm>
            <a:off x="1306173" y="3492124"/>
            <a:ext cx="884262" cy="884261"/>
          </a:xfrm>
          <a:custGeom>
            <a:rect b="b" l="l" r="r" t="t"/>
            <a:pathLst>
              <a:path extrusionOk="0" h="1768523" w="1768523">
                <a:moveTo>
                  <a:pt x="0" y="0"/>
                </a:moveTo>
                <a:lnTo>
                  <a:pt x="1768523" y="0"/>
                </a:lnTo>
                <a:lnTo>
                  <a:pt x="1768523" y="1768523"/>
                </a:lnTo>
                <a:lnTo>
                  <a:pt x="0" y="1768523"/>
                </a:lnTo>
                <a:lnTo>
                  <a:pt x="0" y="0"/>
                </a:lnTo>
                <a:close/>
              </a:path>
            </a:pathLst>
          </a:custGeom>
          <a:blipFill rotWithShape="1">
            <a:blip r:embed="rId6">
              <a:alphaModFix/>
            </a:blip>
            <a:stretch>
              <a:fillRect b="0" l="0" r="0" t="0"/>
            </a:stretch>
          </a:blipFill>
          <a:ln>
            <a:noFill/>
          </a:ln>
        </p:spPr>
      </p:sp>
      <p:sp>
        <p:nvSpPr>
          <p:cNvPr id="685" name="Google Shape;685;p21"/>
          <p:cNvSpPr/>
          <p:nvPr/>
        </p:nvSpPr>
        <p:spPr>
          <a:xfrm>
            <a:off x="1309388" y="3492124"/>
            <a:ext cx="877831" cy="884261"/>
          </a:xfrm>
          <a:custGeom>
            <a:rect b="b" l="l" r="r" t="t"/>
            <a:pathLst>
              <a:path extrusionOk="0" h="1768523" w="1755661">
                <a:moveTo>
                  <a:pt x="0" y="0"/>
                </a:moveTo>
                <a:lnTo>
                  <a:pt x="1755661" y="0"/>
                </a:lnTo>
                <a:lnTo>
                  <a:pt x="1755661" y="1768523"/>
                </a:lnTo>
                <a:lnTo>
                  <a:pt x="0" y="1768523"/>
                </a:lnTo>
                <a:lnTo>
                  <a:pt x="0" y="0"/>
                </a:lnTo>
                <a:close/>
              </a:path>
            </a:pathLst>
          </a:custGeom>
          <a:blipFill rotWithShape="1">
            <a:blip r:embed="rId9">
              <a:alphaModFix/>
            </a:blip>
            <a:stretch>
              <a:fillRect b="0" l="0" r="0" t="0"/>
            </a:stretch>
          </a:blipFill>
          <a:ln>
            <a:noFill/>
          </a:ln>
        </p:spPr>
      </p:sp>
      <p:sp>
        <p:nvSpPr>
          <p:cNvPr id="686" name="Google Shape;686;p21"/>
          <p:cNvSpPr/>
          <p:nvPr/>
        </p:nvSpPr>
        <p:spPr>
          <a:xfrm>
            <a:off x="1467282" y="3686445"/>
            <a:ext cx="562043" cy="495620"/>
          </a:xfrm>
          <a:custGeom>
            <a:rect b="b" l="l" r="r" t="t"/>
            <a:pathLst>
              <a:path extrusionOk="0" h="991240" w="1124086">
                <a:moveTo>
                  <a:pt x="0" y="0"/>
                </a:moveTo>
                <a:lnTo>
                  <a:pt x="1124086" y="0"/>
                </a:lnTo>
                <a:lnTo>
                  <a:pt x="1124086" y="991239"/>
                </a:lnTo>
                <a:lnTo>
                  <a:pt x="0" y="991239"/>
                </a:lnTo>
                <a:lnTo>
                  <a:pt x="0" y="0"/>
                </a:lnTo>
                <a:close/>
              </a:path>
            </a:pathLst>
          </a:custGeom>
          <a:blipFill rotWithShape="1">
            <a:blip r:embed="rId10">
              <a:alphaModFix/>
            </a:blip>
            <a:stretch>
              <a:fillRect b="0" l="0" r="0" t="0"/>
            </a:stretch>
          </a:blipFill>
          <a:ln>
            <a:noFill/>
          </a:ln>
        </p:spPr>
      </p:sp>
      <p:sp>
        <p:nvSpPr>
          <p:cNvPr id="687" name="Google Shape;687;p21"/>
          <p:cNvSpPr/>
          <p:nvPr/>
        </p:nvSpPr>
        <p:spPr>
          <a:xfrm>
            <a:off x="7871101" y="1249685"/>
            <a:ext cx="1396460" cy="2057400"/>
          </a:xfrm>
          <a:custGeom>
            <a:rect b="b" l="l" r="r" t="t"/>
            <a:pathLst>
              <a:path extrusionOk="0" h="4114800" w="2792920">
                <a:moveTo>
                  <a:pt x="0" y="0"/>
                </a:moveTo>
                <a:lnTo>
                  <a:pt x="2792920" y="0"/>
                </a:lnTo>
                <a:lnTo>
                  <a:pt x="2792920" y="4114800"/>
                </a:lnTo>
                <a:lnTo>
                  <a:pt x="0" y="4114800"/>
                </a:lnTo>
                <a:lnTo>
                  <a:pt x="0" y="0"/>
                </a:lnTo>
                <a:close/>
              </a:path>
            </a:pathLst>
          </a:custGeom>
          <a:blipFill rotWithShape="1">
            <a:blip r:embed="rId11">
              <a:alphaModFix/>
            </a:blip>
            <a:stretch>
              <a:fillRect b="0" l="0" r="0" t="0"/>
            </a:stretch>
          </a:blipFill>
          <a:ln>
            <a:noFill/>
          </a:ln>
        </p:spPr>
      </p:sp>
      <p:sp>
        <p:nvSpPr>
          <p:cNvPr id="688" name="Google Shape;688;p21"/>
          <p:cNvSpPr/>
          <p:nvPr/>
        </p:nvSpPr>
        <p:spPr>
          <a:xfrm flipH="1">
            <a:off x="-450874" y="353463"/>
            <a:ext cx="1682798" cy="3152783"/>
          </a:xfrm>
          <a:custGeom>
            <a:rect b="b" l="l" r="r" t="t"/>
            <a:pathLst>
              <a:path extrusionOk="0" h="6305567" w="3365596">
                <a:moveTo>
                  <a:pt x="3365596" y="0"/>
                </a:moveTo>
                <a:lnTo>
                  <a:pt x="0" y="0"/>
                </a:lnTo>
                <a:lnTo>
                  <a:pt x="0" y="6305567"/>
                </a:lnTo>
                <a:lnTo>
                  <a:pt x="3365596" y="6305567"/>
                </a:lnTo>
                <a:lnTo>
                  <a:pt x="3365596" y="0"/>
                </a:lnTo>
                <a:close/>
              </a:path>
            </a:pathLst>
          </a:custGeom>
          <a:blipFill rotWithShape="1">
            <a:blip r:embed="rId12">
              <a:alphaModFix/>
            </a:blip>
            <a:stretch>
              <a:fillRect b="0" l="0" r="0" t="0"/>
            </a:stretch>
          </a:blipFill>
          <a:ln>
            <a:noFill/>
          </a:ln>
        </p:spPr>
      </p:sp>
      <p:sp>
        <p:nvSpPr>
          <p:cNvPr id="689" name="Google Shape;689;p21"/>
          <p:cNvSpPr txBox="1"/>
          <p:nvPr/>
        </p:nvSpPr>
        <p:spPr>
          <a:xfrm>
            <a:off x="1064178" y="4464114"/>
            <a:ext cx="1368251"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addition</a:t>
            </a:r>
            <a:endParaRPr sz="700"/>
          </a:p>
        </p:txBody>
      </p:sp>
      <p:sp>
        <p:nvSpPr>
          <p:cNvPr id="690" name="Google Shape;690;p21"/>
          <p:cNvSpPr txBox="1"/>
          <p:nvPr/>
        </p:nvSpPr>
        <p:spPr>
          <a:xfrm>
            <a:off x="2571098" y="4464114"/>
            <a:ext cx="1368252"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multiplication</a:t>
            </a:r>
            <a:endParaRPr sz="700"/>
          </a:p>
        </p:txBody>
      </p:sp>
      <p:sp>
        <p:nvSpPr>
          <p:cNvPr id="691" name="Google Shape;691;p21"/>
          <p:cNvSpPr txBox="1"/>
          <p:nvPr/>
        </p:nvSpPr>
        <p:spPr>
          <a:xfrm>
            <a:off x="1064178" y="3074674"/>
            <a:ext cx="2875171"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It applies to</a:t>
            </a:r>
            <a:endParaRPr sz="700"/>
          </a:p>
        </p:txBody>
      </p:sp>
      <p:sp>
        <p:nvSpPr>
          <p:cNvPr id="692" name="Google Shape;692;p21"/>
          <p:cNvSpPr txBox="1"/>
          <p:nvPr/>
        </p:nvSpPr>
        <p:spPr>
          <a:xfrm>
            <a:off x="5718907" y="3074674"/>
            <a:ext cx="2252513"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but not to</a:t>
            </a:r>
            <a:endParaRPr sz="700"/>
          </a:p>
        </p:txBody>
      </p:sp>
      <p:sp>
        <p:nvSpPr>
          <p:cNvPr id="693" name="Google Shape;693;p21"/>
          <p:cNvSpPr txBox="1"/>
          <p:nvPr/>
        </p:nvSpPr>
        <p:spPr>
          <a:xfrm>
            <a:off x="5407578" y="4411663"/>
            <a:ext cx="1368252"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subtraction</a:t>
            </a:r>
            <a:endParaRPr sz="700"/>
          </a:p>
        </p:txBody>
      </p:sp>
      <p:sp>
        <p:nvSpPr>
          <p:cNvPr id="694" name="Google Shape;694;p21"/>
          <p:cNvSpPr txBox="1"/>
          <p:nvPr/>
        </p:nvSpPr>
        <p:spPr>
          <a:xfrm>
            <a:off x="6914498" y="4411663"/>
            <a:ext cx="1368252"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division</a:t>
            </a:r>
            <a:endParaRPr sz="700"/>
          </a:p>
        </p:txBody>
      </p:sp>
      <p:sp>
        <p:nvSpPr>
          <p:cNvPr id="695" name="Google Shape;695;p21"/>
          <p:cNvSpPr txBox="1"/>
          <p:nvPr/>
        </p:nvSpPr>
        <p:spPr>
          <a:xfrm>
            <a:off x="1474954" y="2193015"/>
            <a:ext cx="61941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200" u="none" cap="none" strike="noStrike">
                <a:solidFill>
                  <a:srgbClr val="F8F4EB"/>
                </a:solidFill>
                <a:latin typeface="Caveat Brush"/>
                <a:ea typeface="Caveat Brush"/>
                <a:cs typeface="Caveat Brush"/>
                <a:sym typeface="Caveat Brush"/>
              </a:rPr>
              <a:t>It states that changing the</a:t>
            </a:r>
            <a:r>
              <a:rPr b="0" i="0" lang="en" sz="2200" u="none" cap="none" strike="noStrike">
                <a:solidFill>
                  <a:srgbClr val="EF391F"/>
                </a:solidFill>
                <a:latin typeface="Caveat Brush"/>
                <a:ea typeface="Caveat Brush"/>
                <a:cs typeface="Caveat Brush"/>
                <a:sym typeface="Caveat Brush"/>
              </a:rPr>
              <a:t> </a:t>
            </a:r>
            <a:r>
              <a:rPr b="0" i="0" lang="en" sz="2200" u="none" cap="none" strike="noStrike">
                <a:solidFill>
                  <a:srgbClr val="FFE26B"/>
                </a:solidFill>
                <a:latin typeface="Caveat Brush"/>
                <a:ea typeface="Caveat Brush"/>
                <a:cs typeface="Caveat Brush"/>
                <a:sym typeface="Caveat Brush"/>
              </a:rPr>
              <a:t>grouping of the numbers</a:t>
            </a:r>
            <a:r>
              <a:rPr b="0" i="0" lang="en" sz="2200" u="none" cap="none" strike="noStrike">
                <a:solidFill>
                  <a:srgbClr val="5186CD"/>
                </a:solidFill>
                <a:latin typeface="Caveat Brush"/>
                <a:ea typeface="Caveat Brush"/>
                <a:cs typeface="Caveat Brush"/>
                <a:sym typeface="Caveat Brush"/>
              </a:rPr>
              <a:t> </a:t>
            </a:r>
            <a:r>
              <a:rPr b="0" i="0" lang="en" sz="2200" u="none" cap="none" strike="noStrike">
                <a:solidFill>
                  <a:srgbClr val="F8F4EB"/>
                </a:solidFill>
                <a:latin typeface="Caveat Brush"/>
                <a:ea typeface="Caveat Brush"/>
                <a:cs typeface="Caveat Brush"/>
                <a:sym typeface="Caveat Brush"/>
              </a:rPr>
              <a:t>using parentheses does not affect the sum and product of numbers.</a:t>
            </a:r>
            <a:endParaRPr sz="700"/>
          </a:p>
        </p:txBody>
      </p:sp>
      <p:sp>
        <p:nvSpPr>
          <p:cNvPr id="696" name="Google Shape;696;p21"/>
          <p:cNvSpPr txBox="1"/>
          <p:nvPr/>
        </p:nvSpPr>
        <p:spPr>
          <a:xfrm>
            <a:off x="1583116" y="353810"/>
            <a:ext cx="59778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000" u="none" cap="none" strike="noStrike">
                <a:solidFill>
                  <a:srgbClr val="FFE0E0"/>
                </a:solidFill>
                <a:latin typeface="Bungee"/>
                <a:ea typeface="Bungee"/>
                <a:cs typeface="Bungee"/>
                <a:sym typeface="Bungee"/>
              </a:rPr>
              <a:t>Associative Property</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B"/>
        </a:solidFill>
      </p:bgPr>
    </p:bg>
    <p:spTree>
      <p:nvGrpSpPr>
        <p:cNvPr id="700" name="Shape 700"/>
        <p:cNvGrpSpPr/>
        <p:nvPr/>
      </p:nvGrpSpPr>
      <p:grpSpPr>
        <a:xfrm>
          <a:off x="0" y="0"/>
          <a:ext cx="0" cy="0"/>
          <a:chOff x="0" y="0"/>
          <a:chExt cx="0" cy="0"/>
        </a:xfrm>
      </p:grpSpPr>
      <p:sp>
        <p:nvSpPr>
          <p:cNvPr id="701" name="Google Shape;701;p22"/>
          <p:cNvSpPr/>
          <p:nvPr/>
        </p:nvSpPr>
        <p:spPr>
          <a:xfrm>
            <a:off x="5560143" y="636310"/>
            <a:ext cx="3240232" cy="577617"/>
          </a:xfrm>
          <a:custGeom>
            <a:rect b="b" l="l" r="r" t="t"/>
            <a:pathLst>
              <a:path extrusionOk="0" h="372160" w="2087688">
                <a:moveTo>
                  <a:pt x="2076259" y="27940"/>
                </a:moveTo>
                <a:cubicBezTo>
                  <a:pt x="2067369" y="24130"/>
                  <a:pt x="2058479" y="21590"/>
                  <a:pt x="2049588" y="21590"/>
                </a:cubicBezTo>
                <a:cubicBezTo>
                  <a:pt x="2022919" y="20320"/>
                  <a:pt x="1991894" y="20320"/>
                  <a:pt x="1958749" y="17780"/>
                </a:cubicBezTo>
                <a:cubicBezTo>
                  <a:pt x="1882988" y="12700"/>
                  <a:pt x="1808806" y="6350"/>
                  <a:pt x="1733046" y="3810"/>
                </a:cubicBezTo>
                <a:cubicBezTo>
                  <a:pt x="1671491" y="1270"/>
                  <a:pt x="1611514" y="3810"/>
                  <a:pt x="1549959" y="2540"/>
                </a:cubicBezTo>
                <a:cubicBezTo>
                  <a:pt x="1523127" y="2540"/>
                  <a:pt x="1496295" y="0"/>
                  <a:pt x="1469463" y="2540"/>
                </a:cubicBezTo>
                <a:cubicBezTo>
                  <a:pt x="1404751" y="10160"/>
                  <a:pt x="1340039" y="11430"/>
                  <a:pt x="1273749" y="8890"/>
                </a:cubicBezTo>
                <a:cubicBezTo>
                  <a:pt x="1240604" y="7620"/>
                  <a:pt x="1207459" y="7620"/>
                  <a:pt x="1174314" y="7620"/>
                </a:cubicBezTo>
                <a:cubicBezTo>
                  <a:pt x="1114337" y="7620"/>
                  <a:pt x="1054360" y="7620"/>
                  <a:pt x="994383" y="6350"/>
                </a:cubicBezTo>
                <a:cubicBezTo>
                  <a:pt x="931250" y="5080"/>
                  <a:pt x="309384" y="2540"/>
                  <a:pt x="247828" y="1270"/>
                </a:cubicBezTo>
                <a:cubicBezTo>
                  <a:pt x="197322" y="0"/>
                  <a:pt x="148393" y="1270"/>
                  <a:pt x="97886" y="1270"/>
                </a:cubicBezTo>
                <a:cubicBezTo>
                  <a:pt x="63163" y="1270"/>
                  <a:pt x="33020" y="3810"/>
                  <a:pt x="5080" y="5080"/>
                </a:cubicBezTo>
                <a:cubicBezTo>
                  <a:pt x="3810" y="5080"/>
                  <a:pt x="2540" y="7620"/>
                  <a:pt x="0" y="8890"/>
                </a:cubicBezTo>
                <a:cubicBezTo>
                  <a:pt x="1270" y="21590"/>
                  <a:pt x="3810" y="34290"/>
                  <a:pt x="5080" y="46990"/>
                </a:cubicBezTo>
                <a:cubicBezTo>
                  <a:pt x="15240" y="73931"/>
                  <a:pt x="16510" y="85070"/>
                  <a:pt x="17780" y="96013"/>
                </a:cubicBezTo>
                <a:cubicBezTo>
                  <a:pt x="19050" y="107152"/>
                  <a:pt x="17780" y="118291"/>
                  <a:pt x="16510" y="129626"/>
                </a:cubicBezTo>
                <a:cubicBezTo>
                  <a:pt x="15240" y="141155"/>
                  <a:pt x="2540" y="262120"/>
                  <a:pt x="2540" y="273650"/>
                </a:cubicBezTo>
                <a:cubicBezTo>
                  <a:pt x="2540" y="284984"/>
                  <a:pt x="1270" y="296319"/>
                  <a:pt x="0" y="307653"/>
                </a:cubicBezTo>
                <a:cubicBezTo>
                  <a:pt x="0" y="317550"/>
                  <a:pt x="3810" y="327710"/>
                  <a:pt x="15240" y="332790"/>
                </a:cubicBezTo>
                <a:cubicBezTo>
                  <a:pt x="22860" y="336600"/>
                  <a:pt x="31750" y="339140"/>
                  <a:pt x="40640" y="340410"/>
                </a:cubicBezTo>
                <a:cubicBezTo>
                  <a:pt x="96308" y="345490"/>
                  <a:pt x="156285" y="349300"/>
                  <a:pt x="216262" y="354380"/>
                </a:cubicBezTo>
                <a:cubicBezTo>
                  <a:pt x="249407" y="356920"/>
                  <a:pt x="282552" y="362000"/>
                  <a:pt x="315697" y="363270"/>
                </a:cubicBezTo>
                <a:cubicBezTo>
                  <a:pt x="370939" y="365810"/>
                  <a:pt x="986491" y="367080"/>
                  <a:pt x="1041733" y="368350"/>
                </a:cubicBezTo>
                <a:cubicBezTo>
                  <a:pt x="1049625" y="368350"/>
                  <a:pt x="1057517" y="368350"/>
                  <a:pt x="1065408" y="368350"/>
                </a:cubicBezTo>
                <a:cubicBezTo>
                  <a:pt x="1103289" y="368350"/>
                  <a:pt x="1142747" y="367080"/>
                  <a:pt x="1180627" y="367080"/>
                </a:cubicBezTo>
                <a:cubicBezTo>
                  <a:pt x="1224821" y="367080"/>
                  <a:pt x="1267436" y="368350"/>
                  <a:pt x="1311629" y="368350"/>
                </a:cubicBezTo>
                <a:cubicBezTo>
                  <a:pt x="1376341" y="368350"/>
                  <a:pt x="1442632" y="368350"/>
                  <a:pt x="1507343" y="368350"/>
                </a:cubicBezTo>
                <a:cubicBezTo>
                  <a:pt x="1567320" y="368350"/>
                  <a:pt x="1627297" y="369620"/>
                  <a:pt x="1687274" y="370890"/>
                </a:cubicBezTo>
                <a:cubicBezTo>
                  <a:pt x="1714106" y="370890"/>
                  <a:pt x="1742516" y="372160"/>
                  <a:pt x="1769348" y="372160"/>
                </a:cubicBezTo>
                <a:cubicBezTo>
                  <a:pt x="1856156" y="370890"/>
                  <a:pt x="1941387" y="364540"/>
                  <a:pt x="2026728" y="364540"/>
                </a:cubicBezTo>
                <a:cubicBezTo>
                  <a:pt x="2030538" y="364540"/>
                  <a:pt x="2035619" y="362000"/>
                  <a:pt x="2039428" y="359460"/>
                </a:cubicBezTo>
                <a:cubicBezTo>
                  <a:pt x="2044509" y="355650"/>
                  <a:pt x="2047049" y="349300"/>
                  <a:pt x="2049588" y="346760"/>
                </a:cubicBezTo>
                <a:cubicBezTo>
                  <a:pt x="2050859" y="306285"/>
                  <a:pt x="2052128" y="298078"/>
                  <a:pt x="2053399" y="289870"/>
                </a:cubicBezTo>
                <a:cubicBezTo>
                  <a:pt x="2054669" y="277168"/>
                  <a:pt x="2064828" y="155226"/>
                  <a:pt x="2066099" y="142523"/>
                </a:cubicBezTo>
                <a:cubicBezTo>
                  <a:pt x="2066099" y="134902"/>
                  <a:pt x="2067369" y="127281"/>
                  <a:pt x="2068638" y="119659"/>
                </a:cubicBezTo>
                <a:cubicBezTo>
                  <a:pt x="2069909" y="111452"/>
                  <a:pt x="2071178" y="103244"/>
                  <a:pt x="2073719" y="95036"/>
                </a:cubicBezTo>
                <a:cubicBezTo>
                  <a:pt x="2074988" y="90151"/>
                  <a:pt x="2074988" y="85070"/>
                  <a:pt x="2080069" y="80184"/>
                </a:cubicBezTo>
                <a:cubicBezTo>
                  <a:pt x="2085149" y="74322"/>
                  <a:pt x="2087688" y="68655"/>
                  <a:pt x="2086419" y="44450"/>
                </a:cubicBezTo>
                <a:cubicBezTo>
                  <a:pt x="2086419" y="38100"/>
                  <a:pt x="2082609" y="30480"/>
                  <a:pt x="2076259" y="27940"/>
                </a:cubicBezTo>
                <a:close/>
              </a:path>
            </a:pathLst>
          </a:custGeom>
          <a:solidFill>
            <a:srgbClr val="A9ADD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2" name="Google Shape;702;p22"/>
          <p:cNvSpPr/>
          <p:nvPr/>
        </p:nvSpPr>
        <p:spPr>
          <a:xfrm>
            <a:off x="5494361" y="592623"/>
            <a:ext cx="3361071" cy="670904"/>
          </a:xfrm>
          <a:custGeom>
            <a:rect b="b" l="l" r="r" t="t"/>
            <a:pathLst>
              <a:path extrusionOk="0" h="1341808" w="6722142">
                <a:moveTo>
                  <a:pt x="0" y="0"/>
                </a:moveTo>
                <a:lnTo>
                  <a:pt x="6722141" y="0"/>
                </a:lnTo>
                <a:lnTo>
                  <a:pt x="6722141" y="1341808"/>
                </a:lnTo>
                <a:lnTo>
                  <a:pt x="0" y="1341808"/>
                </a:lnTo>
                <a:lnTo>
                  <a:pt x="0" y="0"/>
                </a:lnTo>
                <a:close/>
              </a:path>
            </a:pathLst>
          </a:custGeom>
          <a:blipFill rotWithShape="1">
            <a:blip r:embed="rId3">
              <a:alphaModFix/>
            </a:blip>
            <a:stretch>
              <a:fillRect b="-2372" l="0" r="0" t="-2373"/>
            </a:stretch>
          </a:blipFill>
          <a:ln>
            <a:noFill/>
          </a:ln>
        </p:spPr>
      </p:sp>
      <p:sp>
        <p:nvSpPr>
          <p:cNvPr id="703" name="Google Shape;703;p22"/>
          <p:cNvSpPr/>
          <p:nvPr/>
        </p:nvSpPr>
        <p:spPr>
          <a:xfrm rot="-196659">
            <a:off x="563313" y="3674606"/>
            <a:ext cx="842116" cy="820706"/>
          </a:xfrm>
          <a:custGeom>
            <a:rect b="b" l="l" r="r" t="t"/>
            <a:pathLst>
              <a:path extrusionOk="0" h="1641413" w="1684233">
                <a:moveTo>
                  <a:pt x="0" y="0"/>
                </a:moveTo>
                <a:lnTo>
                  <a:pt x="1684233" y="0"/>
                </a:lnTo>
                <a:lnTo>
                  <a:pt x="1684233" y="1641414"/>
                </a:lnTo>
                <a:lnTo>
                  <a:pt x="0" y="1641414"/>
                </a:lnTo>
                <a:lnTo>
                  <a:pt x="0" y="0"/>
                </a:lnTo>
                <a:close/>
              </a:path>
            </a:pathLst>
          </a:custGeom>
          <a:blipFill rotWithShape="1">
            <a:blip r:embed="rId4">
              <a:alphaModFix/>
            </a:blip>
            <a:stretch>
              <a:fillRect b="-42900" l="-46110" r="-185190" t="-33252"/>
            </a:stretch>
          </a:blipFill>
          <a:ln>
            <a:noFill/>
          </a:ln>
        </p:spPr>
      </p:sp>
      <p:sp>
        <p:nvSpPr>
          <p:cNvPr id="704" name="Google Shape;704;p22"/>
          <p:cNvSpPr/>
          <p:nvPr/>
        </p:nvSpPr>
        <p:spPr>
          <a:xfrm rot="-196659">
            <a:off x="538554" y="3650968"/>
            <a:ext cx="891634" cy="872180"/>
          </a:xfrm>
          <a:custGeom>
            <a:rect b="b" l="l" r="r" t="t"/>
            <a:pathLst>
              <a:path extrusionOk="0" h="1744361" w="1783268">
                <a:moveTo>
                  <a:pt x="0" y="0"/>
                </a:moveTo>
                <a:lnTo>
                  <a:pt x="1783268" y="0"/>
                </a:lnTo>
                <a:lnTo>
                  <a:pt x="1783268" y="1744361"/>
                </a:lnTo>
                <a:lnTo>
                  <a:pt x="0" y="1744361"/>
                </a:lnTo>
                <a:lnTo>
                  <a:pt x="0" y="0"/>
                </a:lnTo>
                <a:close/>
              </a:path>
            </a:pathLst>
          </a:custGeom>
          <a:blipFill rotWithShape="1">
            <a:blip r:embed="rId5">
              <a:alphaModFix/>
            </a:blip>
            <a:stretch>
              <a:fillRect b="0" l="0" r="0" t="0"/>
            </a:stretch>
          </a:blipFill>
          <a:ln>
            <a:noFill/>
          </a:ln>
        </p:spPr>
      </p:sp>
      <p:sp>
        <p:nvSpPr>
          <p:cNvPr id="705" name="Google Shape;705;p22"/>
          <p:cNvSpPr/>
          <p:nvPr/>
        </p:nvSpPr>
        <p:spPr>
          <a:xfrm rot="250175">
            <a:off x="1677676" y="3674606"/>
            <a:ext cx="842116" cy="820707"/>
          </a:xfrm>
          <a:custGeom>
            <a:rect b="b" l="l" r="r" t="t"/>
            <a:pathLst>
              <a:path extrusionOk="0" h="1641413" w="1684233">
                <a:moveTo>
                  <a:pt x="0" y="0"/>
                </a:moveTo>
                <a:lnTo>
                  <a:pt x="1684233" y="0"/>
                </a:lnTo>
                <a:lnTo>
                  <a:pt x="1684233" y="1641414"/>
                </a:lnTo>
                <a:lnTo>
                  <a:pt x="0" y="1641414"/>
                </a:lnTo>
                <a:lnTo>
                  <a:pt x="0" y="0"/>
                </a:lnTo>
                <a:close/>
              </a:path>
            </a:pathLst>
          </a:custGeom>
          <a:blipFill rotWithShape="1">
            <a:blip r:embed="rId4">
              <a:alphaModFix/>
            </a:blip>
            <a:stretch>
              <a:fillRect b="-42900" l="-46110" r="-185190" t="-33252"/>
            </a:stretch>
          </a:blipFill>
          <a:ln>
            <a:noFill/>
          </a:ln>
        </p:spPr>
      </p:sp>
      <p:sp>
        <p:nvSpPr>
          <p:cNvPr id="706" name="Google Shape;706;p22"/>
          <p:cNvSpPr/>
          <p:nvPr/>
        </p:nvSpPr>
        <p:spPr>
          <a:xfrm rot="250175">
            <a:off x="1652917" y="3650968"/>
            <a:ext cx="891634" cy="872181"/>
          </a:xfrm>
          <a:custGeom>
            <a:rect b="b" l="l" r="r" t="t"/>
            <a:pathLst>
              <a:path extrusionOk="0" h="1744361" w="1783268">
                <a:moveTo>
                  <a:pt x="0" y="0"/>
                </a:moveTo>
                <a:lnTo>
                  <a:pt x="1783268" y="0"/>
                </a:lnTo>
                <a:lnTo>
                  <a:pt x="1783268" y="1744361"/>
                </a:lnTo>
                <a:lnTo>
                  <a:pt x="0" y="1744361"/>
                </a:lnTo>
                <a:lnTo>
                  <a:pt x="0" y="0"/>
                </a:lnTo>
                <a:close/>
              </a:path>
            </a:pathLst>
          </a:custGeom>
          <a:blipFill rotWithShape="1">
            <a:blip r:embed="rId5">
              <a:alphaModFix/>
            </a:blip>
            <a:stretch>
              <a:fillRect b="0" l="0" r="0" t="0"/>
            </a:stretch>
          </a:blipFill>
          <a:ln>
            <a:noFill/>
          </a:ln>
        </p:spPr>
      </p:sp>
      <p:sp>
        <p:nvSpPr>
          <p:cNvPr id="707" name="Google Shape;707;p22"/>
          <p:cNvSpPr/>
          <p:nvPr/>
        </p:nvSpPr>
        <p:spPr>
          <a:xfrm rot="-196659">
            <a:off x="2573140" y="3663923"/>
            <a:ext cx="842117" cy="820706"/>
          </a:xfrm>
          <a:custGeom>
            <a:rect b="b" l="l" r="r" t="t"/>
            <a:pathLst>
              <a:path extrusionOk="0" h="1641413" w="1684233">
                <a:moveTo>
                  <a:pt x="0" y="0"/>
                </a:moveTo>
                <a:lnTo>
                  <a:pt x="1684233" y="0"/>
                </a:lnTo>
                <a:lnTo>
                  <a:pt x="1684233" y="1641414"/>
                </a:lnTo>
                <a:lnTo>
                  <a:pt x="0" y="1641414"/>
                </a:lnTo>
                <a:lnTo>
                  <a:pt x="0" y="0"/>
                </a:lnTo>
                <a:close/>
              </a:path>
            </a:pathLst>
          </a:custGeom>
          <a:blipFill rotWithShape="1">
            <a:blip r:embed="rId4">
              <a:alphaModFix/>
            </a:blip>
            <a:stretch>
              <a:fillRect b="-42900" l="-46110" r="-185190" t="-33252"/>
            </a:stretch>
          </a:blipFill>
          <a:ln>
            <a:noFill/>
          </a:ln>
        </p:spPr>
      </p:sp>
      <p:sp>
        <p:nvSpPr>
          <p:cNvPr id="708" name="Google Shape;708;p22"/>
          <p:cNvSpPr/>
          <p:nvPr/>
        </p:nvSpPr>
        <p:spPr>
          <a:xfrm rot="-196659">
            <a:off x="2548381" y="3640285"/>
            <a:ext cx="891634" cy="872180"/>
          </a:xfrm>
          <a:custGeom>
            <a:rect b="b" l="l" r="r" t="t"/>
            <a:pathLst>
              <a:path extrusionOk="0" h="1744361" w="1783268">
                <a:moveTo>
                  <a:pt x="0" y="0"/>
                </a:moveTo>
                <a:lnTo>
                  <a:pt x="1783268" y="0"/>
                </a:lnTo>
                <a:lnTo>
                  <a:pt x="1783268" y="1744361"/>
                </a:lnTo>
                <a:lnTo>
                  <a:pt x="0" y="1744361"/>
                </a:lnTo>
                <a:lnTo>
                  <a:pt x="0" y="0"/>
                </a:lnTo>
                <a:close/>
              </a:path>
            </a:pathLst>
          </a:custGeom>
          <a:blipFill rotWithShape="1">
            <a:blip r:embed="rId5">
              <a:alphaModFix/>
            </a:blip>
            <a:stretch>
              <a:fillRect b="0" l="0" r="0" t="0"/>
            </a:stretch>
          </a:blipFill>
          <a:ln>
            <a:noFill/>
          </a:ln>
        </p:spPr>
      </p:sp>
      <p:sp>
        <p:nvSpPr>
          <p:cNvPr id="709" name="Google Shape;709;p22"/>
          <p:cNvSpPr/>
          <p:nvPr/>
        </p:nvSpPr>
        <p:spPr>
          <a:xfrm>
            <a:off x="6804588" y="1626614"/>
            <a:ext cx="2109832" cy="2460445"/>
          </a:xfrm>
          <a:custGeom>
            <a:rect b="b" l="l" r="r" t="t"/>
            <a:pathLst>
              <a:path extrusionOk="0" h="4920890" w="4219663">
                <a:moveTo>
                  <a:pt x="0" y="0"/>
                </a:moveTo>
                <a:lnTo>
                  <a:pt x="4219663" y="0"/>
                </a:lnTo>
                <a:lnTo>
                  <a:pt x="4219663" y="4920890"/>
                </a:lnTo>
                <a:lnTo>
                  <a:pt x="0" y="4920890"/>
                </a:lnTo>
                <a:lnTo>
                  <a:pt x="0" y="0"/>
                </a:lnTo>
                <a:close/>
              </a:path>
            </a:pathLst>
          </a:custGeom>
          <a:blipFill rotWithShape="1">
            <a:blip r:embed="rId6">
              <a:alphaModFix/>
            </a:blip>
            <a:stretch>
              <a:fillRect b="0" l="0" r="0" t="0"/>
            </a:stretch>
          </a:blipFill>
          <a:ln>
            <a:noFill/>
          </a:ln>
        </p:spPr>
      </p:sp>
      <p:sp>
        <p:nvSpPr>
          <p:cNvPr id="710" name="Google Shape;710;p22"/>
          <p:cNvSpPr txBox="1"/>
          <p:nvPr/>
        </p:nvSpPr>
        <p:spPr>
          <a:xfrm>
            <a:off x="5622761" y="724685"/>
            <a:ext cx="3104271" cy="3619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 sz="2300" u="none" cap="none" strike="noStrike">
                <a:solidFill>
                  <a:srgbClr val="1E1E1E"/>
                </a:solidFill>
                <a:latin typeface="Bai Jamjuree"/>
                <a:ea typeface="Bai Jamjuree"/>
                <a:cs typeface="Bai Jamjuree"/>
                <a:sym typeface="Bai Jamjuree"/>
              </a:rPr>
              <a:t>a × (b × c) = (a × b) × c</a:t>
            </a:r>
            <a:endParaRPr sz="700"/>
          </a:p>
        </p:txBody>
      </p:sp>
      <p:sp>
        <p:nvSpPr>
          <p:cNvPr id="711" name="Google Shape;711;p22"/>
          <p:cNvSpPr txBox="1"/>
          <p:nvPr/>
        </p:nvSpPr>
        <p:spPr>
          <a:xfrm>
            <a:off x="514350" y="448586"/>
            <a:ext cx="5980800" cy="212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600" u="none" cap="none" strike="noStrike">
                <a:solidFill>
                  <a:srgbClr val="EF391F"/>
                </a:solidFill>
                <a:latin typeface="Bungee"/>
                <a:ea typeface="Bungee"/>
                <a:cs typeface="Bungee"/>
                <a:sym typeface="Bungee"/>
              </a:rPr>
              <a:t>Associative Property of Multiplication</a:t>
            </a:r>
            <a:endParaRPr sz="700"/>
          </a:p>
        </p:txBody>
      </p:sp>
      <p:sp>
        <p:nvSpPr>
          <p:cNvPr id="712" name="Google Shape;712;p22"/>
          <p:cNvSpPr txBox="1"/>
          <p:nvPr/>
        </p:nvSpPr>
        <p:spPr>
          <a:xfrm>
            <a:off x="622091" y="3823022"/>
            <a:ext cx="724559" cy="60483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500" u="none" cap="none" strike="noStrike">
                <a:solidFill>
                  <a:srgbClr val="1E1E1E"/>
                </a:solidFill>
                <a:latin typeface="Bai Jamjuree"/>
                <a:ea typeface="Bai Jamjuree"/>
                <a:cs typeface="Bai Jamjuree"/>
                <a:sym typeface="Bai Jamjuree"/>
              </a:rPr>
              <a:t>5</a:t>
            </a:r>
            <a:endParaRPr sz="700"/>
          </a:p>
        </p:txBody>
      </p:sp>
      <p:sp>
        <p:nvSpPr>
          <p:cNvPr id="713" name="Google Shape;713;p22"/>
          <p:cNvSpPr txBox="1"/>
          <p:nvPr/>
        </p:nvSpPr>
        <p:spPr>
          <a:xfrm>
            <a:off x="1737131" y="3823022"/>
            <a:ext cx="698749" cy="60483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500" u="none" cap="none" strike="noStrike">
                <a:solidFill>
                  <a:srgbClr val="1E1E1E"/>
                </a:solidFill>
                <a:latin typeface="Bai Jamjuree"/>
                <a:ea typeface="Bai Jamjuree"/>
                <a:cs typeface="Bai Jamjuree"/>
                <a:sym typeface="Bai Jamjuree"/>
              </a:rPr>
              <a:t>2</a:t>
            </a:r>
            <a:endParaRPr sz="700"/>
          </a:p>
        </p:txBody>
      </p:sp>
      <p:sp>
        <p:nvSpPr>
          <p:cNvPr id="714" name="Google Shape;714;p22"/>
          <p:cNvSpPr txBox="1"/>
          <p:nvPr/>
        </p:nvSpPr>
        <p:spPr>
          <a:xfrm>
            <a:off x="2655967" y="3792949"/>
            <a:ext cx="676462" cy="60483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500" u="none" cap="none" strike="noStrike">
                <a:solidFill>
                  <a:srgbClr val="1E1E1E"/>
                </a:solidFill>
                <a:latin typeface="Bai Jamjuree"/>
                <a:ea typeface="Bai Jamjuree"/>
                <a:cs typeface="Bai Jamjuree"/>
                <a:sym typeface="Bai Jamjuree"/>
              </a:rPr>
              <a:t>4</a:t>
            </a:r>
            <a:endParaRPr sz="700"/>
          </a:p>
        </p:txBody>
      </p:sp>
      <p:sp>
        <p:nvSpPr>
          <p:cNvPr id="715" name="Google Shape;715;p22"/>
          <p:cNvSpPr txBox="1"/>
          <p:nvPr/>
        </p:nvSpPr>
        <p:spPr>
          <a:xfrm>
            <a:off x="3859575" y="3753171"/>
            <a:ext cx="2984100" cy="692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What are the different ways you can rearrange these numbers to get the same product?</a:t>
            </a:r>
            <a:endParaRPr sz="700"/>
          </a:p>
        </p:txBody>
      </p:sp>
      <p:sp>
        <p:nvSpPr>
          <p:cNvPr id="716" name="Google Shape;716;p22"/>
          <p:cNvSpPr txBox="1"/>
          <p:nvPr/>
        </p:nvSpPr>
        <p:spPr>
          <a:xfrm>
            <a:off x="572269" y="2886499"/>
            <a:ext cx="3052931" cy="470535"/>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Example:</a:t>
            </a:r>
            <a:endParaRPr sz="700"/>
          </a:p>
          <a:p>
            <a:pPr indent="0" lvl="1" marL="0" marR="0" rtl="0" algn="ctr">
              <a:lnSpc>
                <a:spcPct val="140014"/>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5 × (2 × 4) </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A3"/>
        </a:solidFill>
      </p:bgPr>
    </p:bg>
    <p:spTree>
      <p:nvGrpSpPr>
        <p:cNvPr id="720" name="Shape 720"/>
        <p:cNvGrpSpPr/>
        <p:nvPr/>
      </p:nvGrpSpPr>
      <p:grpSpPr>
        <a:xfrm>
          <a:off x="0" y="0"/>
          <a:ext cx="0" cy="0"/>
          <a:chOff x="0" y="0"/>
          <a:chExt cx="0" cy="0"/>
        </a:xfrm>
      </p:grpSpPr>
      <p:sp>
        <p:nvSpPr>
          <p:cNvPr id="721" name="Google Shape;721;p23"/>
          <p:cNvSpPr/>
          <p:nvPr/>
        </p:nvSpPr>
        <p:spPr>
          <a:xfrm rot="-5400000">
            <a:off x="2743200" y="3669259"/>
            <a:ext cx="3657600" cy="166254"/>
          </a:xfrm>
          <a:custGeom>
            <a:rect b="b" l="l" r="r" t="t"/>
            <a:pathLst>
              <a:path extrusionOk="0" h="332509" w="7315200">
                <a:moveTo>
                  <a:pt x="0" y="0"/>
                </a:moveTo>
                <a:lnTo>
                  <a:pt x="7315200" y="0"/>
                </a:lnTo>
                <a:lnTo>
                  <a:pt x="7315200" y="332510"/>
                </a:lnTo>
                <a:lnTo>
                  <a:pt x="0" y="332510"/>
                </a:lnTo>
                <a:lnTo>
                  <a:pt x="0" y="0"/>
                </a:lnTo>
                <a:close/>
              </a:path>
            </a:pathLst>
          </a:custGeom>
          <a:blipFill rotWithShape="1">
            <a:blip r:embed="rId3">
              <a:alphaModFix/>
            </a:blip>
            <a:stretch>
              <a:fillRect b="0" l="0" r="0" t="0"/>
            </a:stretch>
          </a:blipFill>
          <a:ln>
            <a:noFill/>
          </a:ln>
        </p:spPr>
      </p:sp>
      <p:grpSp>
        <p:nvGrpSpPr>
          <p:cNvPr id="722" name="Google Shape;722;p23"/>
          <p:cNvGrpSpPr/>
          <p:nvPr/>
        </p:nvGrpSpPr>
        <p:grpSpPr>
          <a:xfrm>
            <a:off x="2945091" y="2384477"/>
            <a:ext cx="3251278" cy="598932"/>
            <a:chOff x="-6774" y="1"/>
            <a:chExt cx="8670075" cy="1597152"/>
          </a:xfrm>
        </p:grpSpPr>
        <p:sp>
          <p:nvSpPr>
            <p:cNvPr id="723" name="Google Shape;723;p23"/>
            <p:cNvSpPr/>
            <p:nvPr/>
          </p:nvSpPr>
          <p:spPr>
            <a:xfrm>
              <a:off x="-6774" y="211576"/>
              <a:ext cx="8564083" cy="1179393"/>
            </a:xfrm>
            <a:custGeom>
              <a:rect b="b" l="l" r="r" t="t"/>
              <a:pathLst>
                <a:path extrusionOk="0" h="3360793" w="24404181">
                  <a:moveTo>
                    <a:pt x="24379417" y="2777101"/>
                  </a:moveTo>
                  <a:cubicBezTo>
                    <a:pt x="24357701" y="2894449"/>
                    <a:pt x="24308933" y="3045706"/>
                    <a:pt x="24223588" y="3129399"/>
                  </a:cubicBezTo>
                  <a:cubicBezTo>
                    <a:pt x="24038295" y="3311009"/>
                    <a:pt x="23672155" y="3330948"/>
                    <a:pt x="23265119" y="3307580"/>
                  </a:cubicBezTo>
                  <a:cubicBezTo>
                    <a:pt x="22972765" y="3290816"/>
                    <a:pt x="22769565" y="3333742"/>
                    <a:pt x="22476704" y="3336536"/>
                  </a:cubicBezTo>
                  <a:cubicBezTo>
                    <a:pt x="22178508" y="3339330"/>
                    <a:pt x="22042871" y="3340600"/>
                    <a:pt x="21744548" y="3343394"/>
                  </a:cubicBezTo>
                  <a:cubicBezTo>
                    <a:pt x="14612708" y="3346188"/>
                    <a:pt x="2587498" y="3348982"/>
                    <a:pt x="2289302" y="3351776"/>
                  </a:cubicBezTo>
                  <a:cubicBezTo>
                    <a:pt x="1995678" y="3354570"/>
                    <a:pt x="1701800" y="3360793"/>
                    <a:pt x="1408303" y="3350125"/>
                  </a:cubicBezTo>
                  <a:cubicBezTo>
                    <a:pt x="1260348" y="3344791"/>
                    <a:pt x="1112393" y="3334758"/>
                    <a:pt x="965454" y="3316978"/>
                  </a:cubicBezTo>
                  <a:cubicBezTo>
                    <a:pt x="844931" y="3302373"/>
                    <a:pt x="723900" y="3284339"/>
                    <a:pt x="607949" y="3247636"/>
                  </a:cubicBezTo>
                  <a:cubicBezTo>
                    <a:pt x="501777" y="3214108"/>
                    <a:pt x="399542" y="3164832"/>
                    <a:pt x="315849" y="3090410"/>
                  </a:cubicBezTo>
                  <a:cubicBezTo>
                    <a:pt x="227203" y="3011543"/>
                    <a:pt x="170053" y="2906387"/>
                    <a:pt x="135636" y="2793865"/>
                  </a:cubicBezTo>
                  <a:cubicBezTo>
                    <a:pt x="98425" y="2672199"/>
                    <a:pt x="85852" y="2544310"/>
                    <a:pt x="71882" y="2418326"/>
                  </a:cubicBezTo>
                  <a:cubicBezTo>
                    <a:pt x="55626" y="2271641"/>
                    <a:pt x="40894" y="2124829"/>
                    <a:pt x="27813" y="1977890"/>
                  </a:cubicBezTo>
                  <a:cubicBezTo>
                    <a:pt x="14732" y="1705955"/>
                    <a:pt x="32004" y="1634316"/>
                    <a:pt x="22225" y="1259967"/>
                  </a:cubicBezTo>
                  <a:cubicBezTo>
                    <a:pt x="12319" y="1113282"/>
                    <a:pt x="30734" y="951865"/>
                    <a:pt x="33020" y="804799"/>
                  </a:cubicBezTo>
                  <a:cubicBezTo>
                    <a:pt x="35052" y="677926"/>
                    <a:pt x="0" y="445389"/>
                    <a:pt x="66040" y="335788"/>
                  </a:cubicBezTo>
                  <a:cubicBezTo>
                    <a:pt x="123444" y="240665"/>
                    <a:pt x="205232" y="159639"/>
                    <a:pt x="302387" y="105410"/>
                  </a:cubicBezTo>
                  <a:cubicBezTo>
                    <a:pt x="461137" y="16764"/>
                    <a:pt x="641858" y="2032"/>
                    <a:pt x="821055" y="10033"/>
                  </a:cubicBezTo>
                  <a:cubicBezTo>
                    <a:pt x="915289" y="10033"/>
                    <a:pt x="1009396" y="10287"/>
                    <a:pt x="1103630" y="10668"/>
                  </a:cubicBezTo>
                  <a:cubicBezTo>
                    <a:pt x="1675130" y="13081"/>
                    <a:pt x="2246503" y="21336"/>
                    <a:pt x="9539175" y="18796"/>
                  </a:cubicBezTo>
                  <a:cubicBezTo>
                    <a:pt x="21644345" y="17526"/>
                    <a:pt x="21909903" y="10541"/>
                    <a:pt x="22175586" y="5334"/>
                  </a:cubicBezTo>
                  <a:cubicBezTo>
                    <a:pt x="22449271" y="0"/>
                    <a:pt x="22722957" y="5334"/>
                    <a:pt x="22996514" y="10160"/>
                  </a:cubicBezTo>
                  <a:cubicBezTo>
                    <a:pt x="23273629" y="14986"/>
                    <a:pt x="23550234" y="13208"/>
                    <a:pt x="23827348" y="9144"/>
                  </a:cubicBezTo>
                  <a:cubicBezTo>
                    <a:pt x="24016197" y="6350"/>
                    <a:pt x="24261688" y="30734"/>
                    <a:pt x="24345762" y="230505"/>
                  </a:cubicBezTo>
                  <a:cubicBezTo>
                    <a:pt x="24370401" y="289052"/>
                    <a:pt x="24376496" y="353060"/>
                    <a:pt x="24378275" y="415925"/>
                  </a:cubicBezTo>
                  <a:cubicBezTo>
                    <a:pt x="24380433" y="488442"/>
                    <a:pt x="24380053" y="561086"/>
                    <a:pt x="24380814" y="633603"/>
                  </a:cubicBezTo>
                  <a:cubicBezTo>
                    <a:pt x="24382338" y="781558"/>
                    <a:pt x="24347667" y="1194054"/>
                    <a:pt x="24349318" y="1446219"/>
                  </a:cubicBezTo>
                  <a:cubicBezTo>
                    <a:pt x="24352493" y="2039104"/>
                    <a:pt x="24391863" y="2072632"/>
                    <a:pt x="24394911" y="2370574"/>
                  </a:cubicBezTo>
                  <a:cubicBezTo>
                    <a:pt x="24396308" y="2505702"/>
                    <a:pt x="24404181" y="2643497"/>
                    <a:pt x="24379417" y="2777101"/>
                  </a:cubicBezTo>
                  <a:close/>
                </a:path>
              </a:pathLst>
            </a:custGeom>
            <a:solidFill>
              <a:srgbClr val="FFEA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4" name="Google Shape;724;p23"/>
            <p:cNvSpPr/>
            <p:nvPr/>
          </p:nvSpPr>
          <p:spPr>
            <a:xfrm rot="86574">
              <a:off x="2038" y="1219988"/>
              <a:ext cx="8550782" cy="269550"/>
            </a:xfrm>
            <a:custGeom>
              <a:rect b="b" l="l" r="r" t="t"/>
              <a:pathLst>
                <a:path extrusionOk="0" h="269550" w="8550782">
                  <a:moveTo>
                    <a:pt x="0" y="0"/>
                  </a:moveTo>
                  <a:lnTo>
                    <a:pt x="8550782" y="0"/>
                  </a:lnTo>
                  <a:lnTo>
                    <a:pt x="8550782" y="269550"/>
                  </a:lnTo>
                  <a:lnTo>
                    <a:pt x="0" y="269550"/>
                  </a:lnTo>
                  <a:lnTo>
                    <a:pt x="0" y="0"/>
                  </a:lnTo>
                  <a:close/>
                </a:path>
              </a:pathLst>
            </a:custGeom>
            <a:blipFill rotWithShape="1">
              <a:blip r:embed="rId4">
                <a:alphaModFix/>
              </a:blip>
              <a:stretch>
                <a:fillRect b="0" l="-36107" r="-57871" t="0"/>
              </a:stretch>
            </a:blipFill>
            <a:ln>
              <a:noFill/>
            </a:ln>
          </p:spPr>
        </p:sp>
        <p:sp>
          <p:nvSpPr>
            <p:cNvPr id="725" name="Google Shape;725;p23"/>
            <p:cNvSpPr/>
            <p:nvPr/>
          </p:nvSpPr>
          <p:spPr>
            <a:xfrm rot="86574">
              <a:off x="21988" y="107364"/>
              <a:ext cx="8530829" cy="269550"/>
            </a:xfrm>
            <a:custGeom>
              <a:rect b="b" l="l" r="r" t="t"/>
              <a:pathLst>
                <a:path extrusionOk="0" h="269550" w="8530829">
                  <a:moveTo>
                    <a:pt x="0" y="0"/>
                  </a:moveTo>
                  <a:lnTo>
                    <a:pt x="8530829" y="0"/>
                  </a:lnTo>
                  <a:lnTo>
                    <a:pt x="8530829" y="269550"/>
                  </a:lnTo>
                  <a:lnTo>
                    <a:pt x="0" y="269550"/>
                  </a:lnTo>
                  <a:lnTo>
                    <a:pt x="0" y="0"/>
                  </a:lnTo>
                  <a:close/>
                </a:path>
              </a:pathLst>
            </a:custGeom>
            <a:blipFill rotWithShape="1">
              <a:blip r:embed="rId4">
                <a:alphaModFix/>
              </a:blip>
              <a:stretch>
                <a:fillRect b="0" l="-36428" r="-58010" t="0"/>
              </a:stretch>
            </a:blipFill>
            <a:ln>
              <a:noFill/>
            </a:ln>
          </p:spPr>
        </p:sp>
        <p:sp>
          <p:nvSpPr>
            <p:cNvPr id="726" name="Google Shape;726;p23"/>
            <p:cNvSpPr/>
            <p:nvPr/>
          </p:nvSpPr>
          <p:spPr>
            <a:xfrm rot="-5400000">
              <a:off x="-429925" y="642615"/>
              <a:ext cx="1129399" cy="269550"/>
            </a:xfrm>
            <a:custGeom>
              <a:rect b="b" l="l" r="r" t="t"/>
              <a:pathLst>
                <a:path extrusionOk="0" h="269550" w="1129399">
                  <a:moveTo>
                    <a:pt x="0" y="0"/>
                  </a:moveTo>
                  <a:lnTo>
                    <a:pt x="1129400" y="0"/>
                  </a:lnTo>
                  <a:lnTo>
                    <a:pt x="1129400" y="269550"/>
                  </a:lnTo>
                  <a:lnTo>
                    <a:pt x="0" y="269550"/>
                  </a:lnTo>
                  <a:lnTo>
                    <a:pt x="0" y="0"/>
                  </a:lnTo>
                  <a:close/>
                </a:path>
              </a:pathLst>
            </a:custGeom>
            <a:blipFill rotWithShape="1">
              <a:blip r:embed="rId4">
                <a:alphaModFix/>
              </a:blip>
              <a:stretch>
                <a:fillRect b="0" l="-930186" r="-438026" t="0"/>
              </a:stretch>
            </a:blipFill>
            <a:ln>
              <a:noFill/>
            </a:ln>
          </p:spPr>
        </p:sp>
        <p:sp>
          <p:nvSpPr>
            <p:cNvPr id="727" name="Google Shape;727;p23"/>
            <p:cNvSpPr/>
            <p:nvPr/>
          </p:nvSpPr>
          <p:spPr>
            <a:xfrm rot="-5400000">
              <a:off x="8028342" y="762843"/>
              <a:ext cx="1161474" cy="108443"/>
            </a:xfrm>
            <a:custGeom>
              <a:rect b="b" l="l" r="r" t="t"/>
              <a:pathLst>
                <a:path extrusionOk="0" h="108443" w="1161474">
                  <a:moveTo>
                    <a:pt x="0" y="0"/>
                  </a:moveTo>
                  <a:lnTo>
                    <a:pt x="1161475" y="0"/>
                  </a:lnTo>
                  <a:lnTo>
                    <a:pt x="1161475" y="108443"/>
                  </a:lnTo>
                  <a:lnTo>
                    <a:pt x="0" y="108443"/>
                  </a:lnTo>
                  <a:lnTo>
                    <a:pt x="0" y="0"/>
                  </a:lnTo>
                  <a:close/>
                </a:path>
              </a:pathLst>
            </a:custGeom>
            <a:blipFill rotWithShape="1">
              <a:blip r:embed="rId4">
                <a:alphaModFix/>
              </a:blip>
              <a:stretch>
                <a:fillRect b="-148558" l="-901927" r="-426031" t="0"/>
              </a:stretch>
            </a:blipFill>
            <a:ln>
              <a:noFill/>
            </a:ln>
          </p:spPr>
        </p:sp>
        <p:sp>
          <p:nvSpPr>
            <p:cNvPr id="728" name="Google Shape;728;p23"/>
            <p:cNvSpPr txBox="1"/>
            <p:nvPr/>
          </p:nvSpPr>
          <p:spPr>
            <a:xfrm>
              <a:off x="204353" y="520569"/>
              <a:ext cx="8146151" cy="532342"/>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−5 × (2 × 7) = (−5 × 2) × 7</a:t>
              </a:r>
              <a:endParaRPr sz="700"/>
            </a:p>
          </p:txBody>
        </p:sp>
      </p:grpSp>
      <p:grpSp>
        <p:nvGrpSpPr>
          <p:cNvPr id="729" name="Google Shape;729;p23"/>
          <p:cNvGrpSpPr/>
          <p:nvPr/>
        </p:nvGrpSpPr>
        <p:grpSpPr>
          <a:xfrm>
            <a:off x="2950111" y="2901119"/>
            <a:ext cx="3241237" cy="599120"/>
            <a:chOff x="-6774" y="0"/>
            <a:chExt cx="8643299" cy="1597654"/>
          </a:xfrm>
        </p:grpSpPr>
        <p:sp>
          <p:nvSpPr>
            <p:cNvPr id="730" name="Google Shape;730;p23"/>
            <p:cNvSpPr/>
            <p:nvPr/>
          </p:nvSpPr>
          <p:spPr>
            <a:xfrm>
              <a:off x="-6774" y="212079"/>
              <a:ext cx="8564083" cy="1179393"/>
            </a:xfrm>
            <a:custGeom>
              <a:rect b="b" l="l" r="r" t="t"/>
              <a:pathLst>
                <a:path extrusionOk="0" h="3360793" w="24404181">
                  <a:moveTo>
                    <a:pt x="24379417" y="2777101"/>
                  </a:moveTo>
                  <a:cubicBezTo>
                    <a:pt x="24357701" y="2894449"/>
                    <a:pt x="24308933" y="3045706"/>
                    <a:pt x="24223588" y="3129399"/>
                  </a:cubicBezTo>
                  <a:cubicBezTo>
                    <a:pt x="24038295" y="3311009"/>
                    <a:pt x="23672155" y="3330948"/>
                    <a:pt x="23265119" y="3307580"/>
                  </a:cubicBezTo>
                  <a:cubicBezTo>
                    <a:pt x="22972765" y="3290816"/>
                    <a:pt x="22769565" y="3333742"/>
                    <a:pt x="22476704" y="3336536"/>
                  </a:cubicBezTo>
                  <a:cubicBezTo>
                    <a:pt x="22178508" y="3339330"/>
                    <a:pt x="22042871" y="3340600"/>
                    <a:pt x="21744548" y="3343394"/>
                  </a:cubicBezTo>
                  <a:cubicBezTo>
                    <a:pt x="14612708" y="3346188"/>
                    <a:pt x="2587498" y="3348982"/>
                    <a:pt x="2289302" y="3351776"/>
                  </a:cubicBezTo>
                  <a:cubicBezTo>
                    <a:pt x="1995678" y="3354570"/>
                    <a:pt x="1701800" y="3360793"/>
                    <a:pt x="1408303" y="3350125"/>
                  </a:cubicBezTo>
                  <a:cubicBezTo>
                    <a:pt x="1260348" y="3344791"/>
                    <a:pt x="1112393" y="3334758"/>
                    <a:pt x="965454" y="3316978"/>
                  </a:cubicBezTo>
                  <a:cubicBezTo>
                    <a:pt x="844931" y="3302373"/>
                    <a:pt x="723900" y="3284339"/>
                    <a:pt x="607949" y="3247636"/>
                  </a:cubicBezTo>
                  <a:cubicBezTo>
                    <a:pt x="501777" y="3214108"/>
                    <a:pt x="399542" y="3164832"/>
                    <a:pt x="315849" y="3090410"/>
                  </a:cubicBezTo>
                  <a:cubicBezTo>
                    <a:pt x="227203" y="3011543"/>
                    <a:pt x="170053" y="2906387"/>
                    <a:pt x="135636" y="2793865"/>
                  </a:cubicBezTo>
                  <a:cubicBezTo>
                    <a:pt x="98425" y="2672199"/>
                    <a:pt x="85852" y="2544310"/>
                    <a:pt x="71882" y="2418326"/>
                  </a:cubicBezTo>
                  <a:cubicBezTo>
                    <a:pt x="55626" y="2271641"/>
                    <a:pt x="40894" y="2124829"/>
                    <a:pt x="27813" y="1977890"/>
                  </a:cubicBezTo>
                  <a:cubicBezTo>
                    <a:pt x="14732" y="1705955"/>
                    <a:pt x="32004" y="1634316"/>
                    <a:pt x="22225" y="1259967"/>
                  </a:cubicBezTo>
                  <a:cubicBezTo>
                    <a:pt x="12319" y="1113282"/>
                    <a:pt x="30734" y="951865"/>
                    <a:pt x="33020" y="804799"/>
                  </a:cubicBezTo>
                  <a:cubicBezTo>
                    <a:pt x="35052" y="677926"/>
                    <a:pt x="0" y="445389"/>
                    <a:pt x="66040" y="335788"/>
                  </a:cubicBezTo>
                  <a:cubicBezTo>
                    <a:pt x="123444" y="240665"/>
                    <a:pt x="205232" y="159639"/>
                    <a:pt x="302387" y="105410"/>
                  </a:cubicBezTo>
                  <a:cubicBezTo>
                    <a:pt x="461137" y="16764"/>
                    <a:pt x="641858" y="2032"/>
                    <a:pt x="821055" y="10033"/>
                  </a:cubicBezTo>
                  <a:cubicBezTo>
                    <a:pt x="915289" y="10033"/>
                    <a:pt x="1009396" y="10287"/>
                    <a:pt x="1103630" y="10668"/>
                  </a:cubicBezTo>
                  <a:cubicBezTo>
                    <a:pt x="1675130" y="13081"/>
                    <a:pt x="2246503" y="21336"/>
                    <a:pt x="9539175" y="18796"/>
                  </a:cubicBezTo>
                  <a:cubicBezTo>
                    <a:pt x="21644345" y="17526"/>
                    <a:pt x="21909903" y="10541"/>
                    <a:pt x="22175586" y="5334"/>
                  </a:cubicBezTo>
                  <a:cubicBezTo>
                    <a:pt x="22449271" y="0"/>
                    <a:pt x="22722957" y="5334"/>
                    <a:pt x="22996514" y="10160"/>
                  </a:cubicBezTo>
                  <a:cubicBezTo>
                    <a:pt x="23273629" y="14986"/>
                    <a:pt x="23550234" y="13208"/>
                    <a:pt x="23827348" y="9144"/>
                  </a:cubicBezTo>
                  <a:cubicBezTo>
                    <a:pt x="24016197" y="6350"/>
                    <a:pt x="24261688" y="30734"/>
                    <a:pt x="24345762" y="230505"/>
                  </a:cubicBezTo>
                  <a:cubicBezTo>
                    <a:pt x="24370401" y="289052"/>
                    <a:pt x="24376496" y="353060"/>
                    <a:pt x="24378275" y="415925"/>
                  </a:cubicBezTo>
                  <a:cubicBezTo>
                    <a:pt x="24380433" y="488442"/>
                    <a:pt x="24380053" y="561086"/>
                    <a:pt x="24380814" y="633603"/>
                  </a:cubicBezTo>
                  <a:cubicBezTo>
                    <a:pt x="24382338" y="781558"/>
                    <a:pt x="24347667" y="1194054"/>
                    <a:pt x="24349318" y="1446219"/>
                  </a:cubicBezTo>
                  <a:cubicBezTo>
                    <a:pt x="24352493" y="2039104"/>
                    <a:pt x="24391863" y="2072632"/>
                    <a:pt x="24394911" y="2370574"/>
                  </a:cubicBezTo>
                  <a:cubicBezTo>
                    <a:pt x="24396308" y="2505702"/>
                    <a:pt x="24404181" y="2643497"/>
                    <a:pt x="24379417" y="2777101"/>
                  </a:cubicBezTo>
                  <a:close/>
                </a:path>
              </a:pathLst>
            </a:custGeom>
            <a:solidFill>
              <a:srgbClr val="FFEA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1" name="Google Shape;731;p23"/>
            <p:cNvSpPr/>
            <p:nvPr/>
          </p:nvSpPr>
          <p:spPr>
            <a:xfrm rot="86574">
              <a:off x="2038" y="1220490"/>
              <a:ext cx="8550782" cy="269550"/>
            </a:xfrm>
            <a:custGeom>
              <a:rect b="b" l="l" r="r" t="t"/>
              <a:pathLst>
                <a:path extrusionOk="0" h="269550" w="8550782">
                  <a:moveTo>
                    <a:pt x="0" y="0"/>
                  </a:moveTo>
                  <a:lnTo>
                    <a:pt x="8550782" y="0"/>
                  </a:lnTo>
                  <a:lnTo>
                    <a:pt x="8550782" y="269551"/>
                  </a:lnTo>
                  <a:lnTo>
                    <a:pt x="0" y="269551"/>
                  </a:lnTo>
                  <a:lnTo>
                    <a:pt x="0" y="0"/>
                  </a:lnTo>
                  <a:close/>
                </a:path>
              </a:pathLst>
            </a:custGeom>
            <a:blipFill rotWithShape="1">
              <a:blip r:embed="rId4">
                <a:alphaModFix/>
              </a:blip>
              <a:stretch>
                <a:fillRect b="0" l="-36107" r="-57871" t="0"/>
              </a:stretch>
            </a:blipFill>
            <a:ln>
              <a:noFill/>
            </a:ln>
          </p:spPr>
        </p:sp>
        <p:sp>
          <p:nvSpPr>
            <p:cNvPr id="732" name="Google Shape;732;p23"/>
            <p:cNvSpPr/>
            <p:nvPr/>
          </p:nvSpPr>
          <p:spPr>
            <a:xfrm rot="86574">
              <a:off x="2038" y="107615"/>
              <a:ext cx="8550782" cy="269550"/>
            </a:xfrm>
            <a:custGeom>
              <a:rect b="b" l="l" r="r" t="t"/>
              <a:pathLst>
                <a:path extrusionOk="0" h="269550" w="8550782">
                  <a:moveTo>
                    <a:pt x="0" y="0"/>
                  </a:moveTo>
                  <a:lnTo>
                    <a:pt x="8550782" y="0"/>
                  </a:lnTo>
                  <a:lnTo>
                    <a:pt x="8550782" y="269550"/>
                  </a:lnTo>
                  <a:lnTo>
                    <a:pt x="0" y="269550"/>
                  </a:lnTo>
                  <a:lnTo>
                    <a:pt x="0" y="0"/>
                  </a:lnTo>
                  <a:close/>
                </a:path>
              </a:pathLst>
            </a:custGeom>
            <a:blipFill rotWithShape="1">
              <a:blip r:embed="rId4">
                <a:alphaModFix/>
              </a:blip>
              <a:stretch>
                <a:fillRect b="0" l="-36107" r="-57871" t="0"/>
              </a:stretch>
            </a:blipFill>
            <a:ln>
              <a:noFill/>
            </a:ln>
          </p:spPr>
        </p:sp>
        <p:sp>
          <p:nvSpPr>
            <p:cNvPr id="733" name="Google Shape;733;p23"/>
            <p:cNvSpPr/>
            <p:nvPr/>
          </p:nvSpPr>
          <p:spPr>
            <a:xfrm rot="-5400000">
              <a:off x="-429925" y="643117"/>
              <a:ext cx="1129399" cy="269550"/>
            </a:xfrm>
            <a:custGeom>
              <a:rect b="b" l="l" r="r" t="t"/>
              <a:pathLst>
                <a:path extrusionOk="0" h="269550" w="1129399">
                  <a:moveTo>
                    <a:pt x="0" y="0"/>
                  </a:moveTo>
                  <a:lnTo>
                    <a:pt x="1129400" y="0"/>
                  </a:lnTo>
                  <a:lnTo>
                    <a:pt x="1129400" y="269550"/>
                  </a:lnTo>
                  <a:lnTo>
                    <a:pt x="0" y="269550"/>
                  </a:lnTo>
                  <a:lnTo>
                    <a:pt x="0" y="0"/>
                  </a:lnTo>
                  <a:close/>
                </a:path>
              </a:pathLst>
            </a:custGeom>
            <a:blipFill rotWithShape="1">
              <a:blip r:embed="rId4">
                <a:alphaModFix/>
              </a:blip>
              <a:stretch>
                <a:fillRect b="0" l="-930186" r="-438026" t="0"/>
              </a:stretch>
            </a:blipFill>
            <a:ln>
              <a:noFill/>
            </a:ln>
          </p:spPr>
        </p:sp>
        <p:sp>
          <p:nvSpPr>
            <p:cNvPr id="734" name="Google Shape;734;p23"/>
            <p:cNvSpPr/>
            <p:nvPr/>
          </p:nvSpPr>
          <p:spPr>
            <a:xfrm rot="-5400000">
              <a:off x="8007878" y="783810"/>
              <a:ext cx="1175628" cy="81666"/>
            </a:xfrm>
            <a:custGeom>
              <a:rect b="b" l="l" r="r" t="t"/>
              <a:pathLst>
                <a:path extrusionOk="0" h="81666" w="1175628">
                  <a:moveTo>
                    <a:pt x="0" y="0"/>
                  </a:moveTo>
                  <a:lnTo>
                    <a:pt x="1175627" y="0"/>
                  </a:lnTo>
                  <a:lnTo>
                    <a:pt x="1175627" y="81667"/>
                  </a:lnTo>
                  <a:lnTo>
                    <a:pt x="0" y="81667"/>
                  </a:lnTo>
                  <a:lnTo>
                    <a:pt x="0" y="0"/>
                  </a:lnTo>
                  <a:close/>
                </a:path>
              </a:pathLst>
            </a:custGeom>
            <a:blipFill rotWithShape="1">
              <a:blip r:embed="rId4">
                <a:alphaModFix/>
              </a:blip>
              <a:stretch>
                <a:fillRect b="-230054" l="-889647" r="-420789" t="0"/>
              </a:stretch>
            </a:blipFill>
            <a:ln>
              <a:noFill/>
            </a:ln>
          </p:spPr>
        </p:sp>
        <p:sp>
          <p:nvSpPr>
            <p:cNvPr id="735" name="Google Shape;735;p23"/>
            <p:cNvSpPr txBox="1"/>
            <p:nvPr/>
          </p:nvSpPr>
          <p:spPr>
            <a:xfrm>
              <a:off x="204353" y="521071"/>
              <a:ext cx="8146151" cy="532342"/>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−8 × (7 × 4)= (−8 × 7) × 4</a:t>
              </a:r>
              <a:endParaRPr sz="700"/>
            </a:p>
          </p:txBody>
        </p:sp>
      </p:grpSp>
      <p:grpSp>
        <p:nvGrpSpPr>
          <p:cNvPr id="736" name="Google Shape;736;p23"/>
          <p:cNvGrpSpPr/>
          <p:nvPr/>
        </p:nvGrpSpPr>
        <p:grpSpPr>
          <a:xfrm>
            <a:off x="2947601" y="3417949"/>
            <a:ext cx="3246258" cy="599120"/>
            <a:chOff x="-6774" y="0"/>
            <a:chExt cx="8656687" cy="1597654"/>
          </a:xfrm>
        </p:grpSpPr>
        <p:sp>
          <p:nvSpPr>
            <p:cNvPr id="737" name="Google Shape;737;p23"/>
            <p:cNvSpPr/>
            <p:nvPr/>
          </p:nvSpPr>
          <p:spPr>
            <a:xfrm>
              <a:off x="-6774" y="212079"/>
              <a:ext cx="8564083" cy="1179393"/>
            </a:xfrm>
            <a:custGeom>
              <a:rect b="b" l="l" r="r" t="t"/>
              <a:pathLst>
                <a:path extrusionOk="0" h="3360793" w="24404181">
                  <a:moveTo>
                    <a:pt x="24379417" y="2777101"/>
                  </a:moveTo>
                  <a:cubicBezTo>
                    <a:pt x="24357701" y="2894449"/>
                    <a:pt x="24308933" y="3045706"/>
                    <a:pt x="24223588" y="3129399"/>
                  </a:cubicBezTo>
                  <a:cubicBezTo>
                    <a:pt x="24038295" y="3311009"/>
                    <a:pt x="23672155" y="3330948"/>
                    <a:pt x="23265119" y="3307580"/>
                  </a:cubicBezTo>
                  <a:cubicBezTo>
                    <a:pt x="22972765" y="3290816"/>
                    <a:pt x="22769565" y="3333742"/>
                    <a:pt x="22476704" y="3336536"/>
                  </a:cubicBezTo>
                  <a:cubicBezTo>
                    <a:pt x="22178508" y="3339330"/>
                    <a:pt x="22042871" y="3340600"/>
                    <a:pt x="21744548" y="3343394"/>
                  </a:cubicBezTo>
                  <a:cubicBezTo>
                    <a:pt x="14612708" y="3346188"/>
                    <a:pt x="2587498" y="3348982"/>
                    <a:pt x="2289302" y="3351776"/>
                  </a:cubicBezTo>
                  <a:cubicBezTo>
                    <a:pt x="1995678" y="3354570"/>
                    <a:pt x="1701800" y="3360793"/>
                    <a:pt x="1408303" y="3350125"/>
                  </a:cubicBezTo>
                  <a:cubicBezTo>
                    <a:pt x="1260348" y="3344791"/>
                    <a:pt x="1112393" y="3334758"/>
                    <a:pt x="965454" y="3316978"/>
                  </a:cubicBezTo>
                  <a:cubicBezTo>
                    <a:pt x="844931" y="3302373"/>
                    <a:pt x="723900" y="3284339"/>
                    <a:pt x="607949" y="3247636"/>
                  </a:cubicBezTo>
                  <a:cubicBezTo>
                    <a:pt x="501777" y="3214108"/>
                    <a:pt x="399542" y="3164832"/>
                    <a:pt x="315849" y="3090410"/>
                  </a:cubicBezTo>
                  <a:cubicBezTo>
                    <a:pt x="227203" y="3011543"/>
                    <a:pt x="170053" y="2906387"/>
                    <a:pt x="135636" y="2793865"/>
                  </a:cubicBezTo>
                  <a:cubicBezTo>
                    <a:pt x="98425" y="2672199"/>
                    <a:pt x="85852" y="2544310"/>
                    <a:pt x="71882" y="2418326"/>
                  </a:cubicBezTo>
                  <a:cubicBezTo>
                    <a:pt x="55626" y="2271641"/>
                    <a:pt x="40894" y="2124829"/>
                    <a:pt x="27813" y="1977890"/>
                  </a:cubicBezTo>
                  <a:cubicBezTo>
                    <a:pt x="14732" y="1705955"/>
                    <a:pt x="32004" y="1634316"/>
                    <a:pt x="22225" y="1259967"/>
                  </a:cubicBezTo>
                  <a:cubicBezTo>
                    <a:pt x="12319" y="1113282"/>
                    <a:pt x="30734" y="951865"/>
                    <a:pt x="33020" y="804799"/>
                  </a:cubicBezTo>
                  <a:cubicBezTo>
                    <a:pt x="35052" y="677926"/>
                    <a:pt x="0" y="445389"/>
                    <a:pt x="66040" y="335788"/>
                  </a:cubicBezTo>
                  <a:cubicBezTo>
                    <a:pt x="123444" y="240665"/>
                    <a:pt x="205232" y="159639"/>
                    <a:pt x="302387" y="105410"/>
                  </a:cubicBezTo>
                  <a:cubicBezTo>
                    <a:pt x="461137" y="16764"/>
                    <a:pt x="641858" y="2032"/>
                    <a:pt x="821055" y="10033"/>
                  </a:cubicBezTo>
                  <a:cubicBezTo>
                    <a:pt x="915289" y="10033"/>
                    <a:pt x="1009396" y="10287"/>
                    <a:pt x="1103630" y="10668"/>
                  </a:cubicBezTo>
                  <a:cubicBezTo>
                    <a:pt x="1675130" y="13081"/>
                    <a:pt x="2246503" y="21336"/>
                    <a:pt x="9539175" y="18796"/>
                  </a:cubicBezTo>
                  <a:cubicBezTo>
                    <a:pt x="21644345" y="17526"/>
                    <a:pt x="21909903" y="10541"/>
                    <a:pt x="22175586" y="5334"/>
                  </a:cubicBezTo>
                  <a:cubicBezTo>
                    <a:pt x="22449271" y="0"/>
                    <a:pt x="22722957" y="5334"/>
                    <a:pt x="22996514" y="10160"/>
                  </a:cubicBezTo>
                  <a:cubicBezTo>
                    <a:pt x="23273629" y="14986"/>
                    <a:pt x="23550234" y="13208"/>
                    <a:pt x="23827348" y="9144"/>
                  </a:cubicBezTo>
                  <a:cubicBezTo>
                    <a:pt x="24016197" y="6350"/>
                    <a:pt x="24261688" y="30734"/>
                    <a:pt x="24345762" y="230505"/>
                  </a:cubicBezTo>
                  <a:cubicBezTo>
                    <a:pt x="24370401" y="289052"/>
                    <a:pt x="24376496" y="353060"/>
                    <a:pt x="24378275" y="415925"/>
                  </a:cubicBezTo>
                  <a:cubicBezTo>
                    <a:pt x="24380433" y="488442"/>
                    <a:pt x="24380053" y="561086"/>
                    <a:pt x="24380814" y="633603"/>
                  </a:cubicBezTo>
                  <a:cubicBezTo>
                    <a:pt x="24382338" y="781558"/>
                    <a:pt x="24347667" y="1194054"/>
                    <a:pt x="24349318" y="1446219"/>
                  </a:cubicBezTo>
                  <a:cubicBezTo>
                    <a:pt x="24352493" y="2039104"/>
                    <a:pt x="24391863" y="2072632"/>
                    <a:pt x="24394911" y="2370574"/>
                  </a:cubicBezTo>
                  <a:cubicBezTo>
                    <a:pt x="24396308" y="2505702"/>
                    <a:pt x="24404181" y="2643497"/>
                    <a:pt x="24379417" y="2777101"/>
                  </a:cubicBezTo>
                  <a:close/>
                </a:path>
              </a:pathLst>
            </a:custGeom>
            <a:solidFill>
              <a:srgbClr val="FFEA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8" name="Google Shape;738;p23"/>
            <p:cNvSpPr/>
            <p:nvPr/>
          </p:nvSpPr>
          <p:spPr>
            <a:xfrm rot="86574">
              <a:off x="2038" y="1220490"/>
              <a:ext cx="8550782" cy="269550"/>
            </a:xfrm>
            <a:custGeom>
              <a:rect b="b" l="l" r="r" t="t"/>
              <a:pathLst>
                <a:path extrusionOk="0" h="269550" w="8550782">
                  <a:moveTo>
                    <a:pt x="0" y="0"/>
                  </a:moveTo>
                  <a:lnTo>
                    <a:pt x="8550782" y="0"/>
                  </a:lnTo>
                  <a:lnTo>
                    <a:pt x="8550782" y="269551"/>
                  </a:lnTo>
                  <a:lnTo>
                    <a:pt x="0" y="269551"/>
                  </a:lnTo>
                  <a:lnTo>
                    <a:pt x="0" y="0"/>
                  </a:lnTo>
                  <a:close/>
                </a:path>
              </a:pathLst>
            </a:custGeom>
            <a:blipFill rotWithShape="1">
              <a:blip r:embed="rId4">
                <a:alphaModFix/>
              </a:blip>
              <a:stretch>
                <a:fillRect b="0" l="-36107" r="-57871" t="0"/>
              </a:stretch>
            </a:blipFill>
            <a:ln>
              <a:noFill/>
            </a:ln>
          </p:spPr>
        </p:sp>
        <p:sp>
          <p:nvSpPr>
            <p:cNvPr id="739" name="Google Shape;739;p23"/>
            <p:cNvSpPr/>
            <p:nvPr/>
          </p:nvSpPr>
          <p:spPr>
            <a:xfrm rot="86574">
              <a:off x="2038" y="107615"/>
              <a:ext cx="8550782" cy="269550"/>
            </a:xfrm>
            <a:custGeom>
              <a:rect b="b" l="l" r="r" t="t"/>
              <a:pathLst>
                <a:path extrusionOk="0" h="269550" w="8550782">
                  <a:moveTo>
                    <a:pt x="0" y="0"/>
                  </a:moveTo>
                  <a:lnTo>
                    <a:pt x="8550782" y="0"/>
                  </a:lnTo>
                  <a:lnTo>
                    <a:pt x="8550782" y="269550"/>
                  </a:lnTo>
                  <a:lnTo>
                    <a:pt x="0" y="269550"/>
                  </a:lnTo>
                  <a:lnTo>
                    <a:pt x="0" y="0"/>
                  </a:lnTo>
                  <a:close/>
                </a:path>
              </a:pathLst>
            </a:custGeom>
            <a:blipFill rotWithShape="1">
              <a:blip r:embed="rId4">
                <a:alphaModFix/>
              </a:blip>
              <a:stretch>
                <a:fillRect b="0" l="-36107" r="-57871" t="0"/>
              </a:stretch>
            </a:blipFill>
            <a:ln>
              <a:noFill/>
            </a:ln>
          </p:spPr>
        </p:sp>
        <p:sp>
          <p:nvSpPr>
            <p:cNvPr id="740" name="Google Shape;740;p23"/>
            <p:cNvSpPr/>
            <p:nvPr/>
          </p:nvSpPr>
          <p:spPr>
            <a:xfrm rot="-5400000">
              <a:off x="-429925" y="643117"/>
              <a:ext cx="1129399" cy="269550"/>
            </a:xfrm>
            <a:custGeom>
              <a:rect b="b" l="l" r="r" t="t"/>
              <a:pathLst>
                <a:path extrusionOk="0" h="269550" w="1129399">
                  <a:moveTo>
                    <a:pt x="0" y="0"/>
                  </a:moveTo>
                  <a:lnTo>
                    <a:pt x="1129400" y="0"/>
                  </a:lnTo>
                  <a:lnTo>
                    <a:pt x="1129400" y="269550"/>
                  </a:lnTo>
                  <a:lnTo>
                    <a:pt x="0" y="269550"/>
                  </a:lnTo>
                  <a:lnTo>
                    <a:pt x="0" y="0"/>
                  </a:lnTo>
                  <a:close/>
                </a:path>
              </a:pathLst>
            </a:custGeom>
            <a:blipFill rotWithShape="1">
              <a:blip r:embed="rId4">
                <a:alphaModFix/>
              </a:blip>
              <a:stretch>
                <a:fillRect b="0" l="-930186" r="-438026" t="0"/>
              </a:stretch>
            </a:blipFill>
            <a:ln>
              <a:noFill/>
            </a:ln>
          </p:spPr>
        </p:sp>
        <p:sp>
          <p:nvSpPr>
            <p:cNvPr id="741" name="Google Shape;741;p23"/>
            <p:cNvSpPr/>
            <p:nvPr/>
          </p:nvSpPr>
          <p:spPr>
            <a:xfrm rot="-5400000">
              <a:off x="8047659" y="744028"/>
              <a:ext cx="1109452" cy="95055"/>
            </a:xfrm>
            <a:custGeom>
              <a:rect b="b" l="l" r="r" t="t"/>
              <a:pathLst>
                <a:path extrusionOk="0" h="95055" w="1109452">
                  <a:moveTo>
                    <a:pt x="0" y="0"/>
                  </a:moveTo>
                  <a:lnTo>
                    <a:pt x="1109452" y="0"/>
                  </a:lnTo>
                  <a:lnTo>
                    <a:pt x="1109452" y="95055"/>
                  </a:lnTo>
                  <a:lnTo>
                    <a:pt x="0" y="95055"/>
                  </a:lnTo>
                  <a:lnTo>
                    <a:pt x="0" y="0"/>
                  </a:lnTo>
                  <a:close/>
                </a:path>
              </a:pathLst>
            </a:custGeom>
            <a:blipFill rotWithShape="1">
              <a:blip r:embed="rId4">
                <a:alphaModFix/>
              </a:blip>
              <a:stretch>
                <a:fillRect b="-183567" l="-948662" r="-445882" t="0"/>
              </a:stretch>
            </a:blipFill>
            <a:ln>
              <a:noFill/>
            </a:ln>
          </p:spPr>
        </p:sp>
        <p:sp>
          <p:nvSpPr>
            <p:cNvPr id="742" name="Google Shape;742;p23"/>
            <p:cNvSpPr txBox="1"/>
            <p:nvPr/>
          </p:nvSpPr>
          <p:spPr>
            <a:xfrm>
              <a:off x="204353" y="521071"/>
              <a:ext cx="8146151" cy="532342"/>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90 ÷ 6 ÷ (−3) = 90 ÷ (6 ÷ (−3))</a:t>
              </a:r>
              <a:endParaRPr sz="700"/>
            </a:p>
          </p:txBody>
        </p:sp>
      </p:grpSp>
      <p:grpSp>
        <p:nvGrpSpPr>
          <p:cNvPr id="743" name="Google Shape;743;p23"/>
          <p:cNvGrpSpPr/>
          <p:nvPr/>
        </p:nvGrpSpPr>
        <p:grpSpPr>
          <a:xfrm>
            <a:off x="2940070" y="3934779"/>
            <a:ext cx="3261319" cy="599120"/>
            <a:chOff x="-6774" y="0"/>
            <a:chExt cx="8696851" cy="1597654"/>
          </a:xfrm>
        </p:grpSpPr>
        <p:sp>
          <p:nvSpPr>
            <p:cNvPr id="744" name="Google Shape;744;p23"/>
            <p:cNvSpPr/>
            <p:nvPr/>
          </p:nvSpPr>
          <p:spPr>
            <a:xfrm>
              <a:off x="-6774" y="212079"/>
              <a:ext cx="8564083" cy="1179393"/>
            </a:xfrm>
            <a:custGeom>
              <a:rect b="b" l="l" r="r" t="t"/>
              <a:pathLst>
                <a:path extrusionOk="0" h="3360793" w="24404181">
                  <a:moveTo>
                    <a:pt x="24379417" y="2777101"/>
                  </a:moveTo>
                  <a:cubicBezTo>
                    <a:pt x="24357701" y="2894449"/>
                    <a:pt x="24308933" y="3045706"/>
                    <a:pt x="24223588" y="3129399"/>
                  </a:cubicBezTo>
                  <a:cubicBezTo>
                    <a:pt x="24038295" y="3311009"/>
                    <a:pt x="23672155" y="3330948"/>
                    <a:pt x="23265119" y="3307580"/>
                  </a:cubicBezTo>
                  <a:cubicBezTo>
                    <a:pt x="22972765" y="3290816"/>
                    <a:pt x="22769565" y="3333742"/>
                    <a:pt x="22476704" y="3336536"/>
                  </a:cubicBezTo>
                  <a:cubicBezTo>
                    <a:pt x="22178508" y="3339330"/>
                    <a:pt x="22042871" y="3340600"/>
                    <a:pt x="21744548" y="3343394"/>
                  </a:cubicBezTo>
                  <a:cubicBezTo>
                    <a:pt x="14612708" y="3346188"/>
                    <a:pt x="2587498" y="3348982"/>
                    <a:pt x="2289302" y="3351776"/>
                  </a:cubicBezTo>
                  <a:cubicBezTo>
                    <a:pt x="1995678" y="3354570"/>
                    <a:pt x="1701800" y="3360793"/>
                    <a:pt x="1408303" y="3350125"/>
                  </a:cubicBezTo>
                  <a:cubicBezTo>
                    <a:pt x="1260348" y="3344791"/>
                    <a:pt x="1112393" y="3334758"/>
                    <a:pt x="965454" y="3316978"/>
                  </a:cubicBezTo>
                  <a:cubicBezTo>
                    <a:pt x="844931" y="3302373"/>
                    <a:pt x="723900" y="3284339"/>
                    <a:pt x="607949" y="3247636"/>
                  </a:cubicBezTo>
                  <a:cubicBezTo>
                    <a:pt x="501777" y="3214108"/>
                    <a:pt x="399542" y="3164832"/>
                    <a:pt x="315849" y="3090410"/>
                  </a:cubicBezTo>
                  <a:cubicBezTo>
                    <a:pt x="227203" y="3011543"/>
                    <a:pt x="170053" y="2906387"/>
                    <a:pt x="135636" y="2793865"/>
                  </a:cubicBezTo>
                  <a:cubicBezTo>
                    <a:pt x="98425" y="2672199"/>
                    <a:pt x="85852" y="2544310"/>
                    <a:pt x="71882" y="2418326"/>
                  </a:cubicBezTo>
                  <a:cubicBezTo>
                    <a:pt x="55626" y="2271641"/>
                    <a:pt x="40894" y="2124829"/>
                    <a:pt x="27813" y="1977890"/>
                  </a:cubicBezTo>
                  <a:cubicBezTo>
                    <a:pt x="14732" y="1705955"/>
                    <a:pt x="32004" y="1634316"/>
                    <a:pt x="22225" y="1259967"/>
                  </a:cubicBezTo>
                  <a:cubicBezTo>
                    <a:pt x="12319" y="1113282"/>
                    <a:pt x="30734" y="951865"/>
                    <a:pt x="33020" y="804799"/>
                  </a:cubicBezTo>
                  <a:cubicBezTo>
                    <a:pt x="35052" y="677926"/>
                    <a:pt x="0" y="445389"/>
                    <a:pt x="66040" y="335788"/>
                  </a:cubicBezTo>
                  <a:cubicBezTo>
                    <a:pt x="123444" y="240665"/>
                    <a:pt x="205232" y="159639"/>
                    <a:pt x="302387" y="105410"/>
                  </a:cubicBezTo>
                  <a:cubicBezTo>
                    <a:pt x="461137" y="16764"/>
                    <a:pt x="641858" y="2032"/>
                    <a:pt x="821055" y="10033"/>
                  </a:cubicBezTo>
                  <a:cubicBezTo>
                    <a:pt x="915289" y="10033"/>
                    <a:pt x="1009396" y="10287"/>
                    <a:pt x="1103630" y="10668"/>
                  </a:cubicBezTo>
                  <a:cubicBezTo>
                    <a:pt x="1675130" y="13081"/>
                    <a:pt x="2246503" y="21336"/>
                    <a:pt x="9539175" y="18796"/>
                  </a:cubicBezTo>
                  <a:cubicBezTo>
                    <a:pt x="21644345" y="17526"/>
                    <a:pt x="21909903" y="10541"/>
                    <a:pt x="22175586" y="5334"/>
                  </a:cubicBezTo>
                  <a:cubicBezTo>
                    <a:pt x="22449271" y="0"/>
                    <a:pt x="22722957" y="5334"/>
                    <a:pt x="22996514" y="10160"/>
                  </a:cubicBezTo>
                  <a:cubicBezTo>
                    <a:pt x="23273629" y="14986"/>
                    <a:pt x="23550234" y="13208"/>
                    <a:pt x="23827348" y="9144"/>
                  </a:cubicBezTo>
                  <a:cubicBezTo>
                    <a:pt x="24016197" y="6350"/>
                    <a:pt x="24261688" y="30734"/>
                    <a:pt x="24345762" y="230505"/>
                  </a:cubicBezTo>
                  <a:cubicBezTo>
                    <a:pt x="24370401" y="289052"/>
                    <a:pt x="24376496" y="353060"/>
                    <a:pt x="24378275" y="415925"/>
                  </a:cubicBezTo>
                  <a:cubicBezTo>
                    <a:pt x="24380433" y="488442"/>
                    <a:pt x="24380053" y="561086"/>
                    <a:pt x="24380814" y="633603"/>
                  </a:cubicBezTo>
                  <a:cubicBezTo>
                    <a:pt x="24382338" y="781558"/>
                    <a:pt x="24347667" y="1194054"/>
                    <a:pt x="24349318" y="1446219"/>
                  </a:cubicBezTo>
                  <a:cubicBezTo>
                    <a:pt x="24352493" y="2039104"/>
                    <a:pt x="24391863" y="2072632"/>
                    <a:pt x="24394911" y="2370574"/>
                  </a:cubicBezTo>
                  <a:cubicBezTo>
                    <a:pt x="24396308" y="2505702"/>
                    <a:pt x="24404181" y="2643497"/>
                    <a:pt x="24379417" y="2777101"/>
                  </a:cubicBezTo>
                  <a:close/>
                </a:path>
              </a:pathLst>
            </a:custGeom>
            <a:solidFill>
              <a:srgbClr val="FFEA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5" name="Google Shape;745;p23"/>
            <p:cNvSpPr/>
            <p:nvPr/>
          </p:nvSpPr>
          <p:spPr>
            <a:xfrm rot="86574">
              <a:off x="2038" y="1220490"/>
              <a:ext cx="8550782" cy="269550"/>
            </a:xfrm>
            <a:custGeom>
              <a:rect b="b" l="l" r="r" t="t"/>
              <a:pathLst>
                <a:path extrusionOk="0" h="269550" w="8550782">
                  <a:moveTo>
                    <a:pt x="0" y="0"/>
                  </a:moveTo>
                  <a:lnTo>
                    <a:pt x="8550782" y="0"/>
                  </a:lnTo>
                  <a:lnTo>
                    <a:pt x="8550782" y="269551"/>
                  </a:lnTo>
                  <a:lnTo>
                    <a:pt x="0" y="269551"/>
                  </a:lnTo>
                  <a:lnTo>
                    <a:pt x="0" y="0"/>
                  </a:lnTo>
                  <a:close/>
                </a:path>
              </a:pathLst>
            </a:custGeom>
            <a:blipFill rotWithShape="1">
              <a:blip r:embed="rId4">
                <a:alphaModFix/>
              </a:blip>
              <a:stretch>
                <a:fillRect b="0" l="-36107" r="-57871" t="0"/>
              </a:stretch>
            </a:blipFill>
            <a:ln>
              <a:noFill/>
            </a:ln>
          </p:spPr>
        </p:sp>
        <p:sp>
          <p:nvSpPr>
            <p:cNvPr id="746" name="Google Shape;746;p23"/>
            <p:cNvSpPr/>
            <p:nvPr/>
          </p:nvSpPr>
          <p:spPr>
            <a:xfrm rot="86574">
              <a:off x="2038" y="107615"/>
              <a:ext cx="8550782" cy="269550"/>
            </a:xfrm>
            <a:custGeom>
              <a:rect b="b" l="l" r="r" t="t"/>
              <a:pathLst>
                <a:path extrusionOk="0" h="269550" w="8550782">
                  <a:moveTo>
                    <a:pt x="0" y="0"/>
                  </a:moveTo>
                  <a:lnTo>
                    <a:pt x="8550782" y="0"/>
                  </a:lnTo>
                  <a:lnTo>
                    <a:pt x="8550782" y="269550"/>
                  </a:lnTo>
                  <a:lnTo>
                    <a:pt x="0" y="269550"/>
                  </a:lnTo>
                  <a:lnTo>
                    <a:pt x="0" y="0"/>
                  </a:lnTo>
                  <a:close/>
                </a:path>
              </a:pathLst>
            </a:custGeom>
            <a:blipFill rotWithShape="1">
              <a:blip r:embed="rId4">
                <a:alphaModFix/>
              </a:blip>
              <a:stretch>
                <a:fillRect b="0" l="-36107" r="-57871" t="0"/>
              </a:stretch>
            </a:blipFill>
            <a:ln>
              <a:noFill/>
            </a:ln>
          </p:spPr>
        </p:sp>
        <p:sp>
          <p:nvSpPr>
            <p:cNvPr id="747" name="Google Shape;747;p23"/>
            <p:cNvSpPr/>
            <p:nvPr/>
          </p:nvSpPr>
          <p:spPr>
            <a:xfrm rot="-5400000">
              <a:off x="-429925" y="643117"/>
              <a:ext cx="1129399" cy="269550"/>
            </a:xfrm>
            <a:custGeom>
              <a:rect b="b" l="l" r="r" t="t"/>
              <a:pathLst>
                <a:path extrusionOk="0" h="269550" w="1129399">
                  <a:moveTo>
                    <a:pt x="0" y="0"/>
                  </a:moveTo>
                  <a:lnTo>
                    <a:pt x="1129400" y="0"/>
                  </a:lnTo>
                  <a:lnTo>
                    <a:pt x="1129400" y="269550"/>
                  </a:lnTo>
                  <a:lnTo>
                    <a:pt x="0" y="269550"/>
                  </a:lnTo>
                  <a:lnTo>
                    <a:pt x="0" y="0"/>
                  </a:lnTo>
                  <a:close/>
                </a:path>
              </a:pathLst>
            </a:custGeom>
            <a:blipFill rotWithShape="1">
              <a:blip r:embed="rId4">
                <a:alphaModFix/>
              </a:blip>
              <a:stretch>
                <a:fillRect b="0" l="-930186" r="-438026" t="0"/>
              </a:stretch>
            </a:blipFill>
            <a:ln>
              <a:noFill/>
            </a:ln>
          </p:spPr>
        </p:sp>
        <p:sp>
          <p:nvSpPr>
            <p:cNvPr id="748" name="Google Shape;748;p23"/>
            <p:cNvSpPr/>
            <p:nvPr/>
          </p:nvSpPr>
          <p:spPr>
            <a:xfrm rot="-5400000">
              <a:off x="8060665" y="731023"/>
              <a:ext cx="1123605" cy="135219"/>
            </a:xfrm>
            <a:custGeom>
              <a:rect b="b" l="l" r="r" t="t"/>
              <a:pathLst>
                <a:path extrusionOk="0" h="135219" w="1123605">
                  <a:moveTo>
                    <a:pt x="0" y="0"/>
                  </a:moveTo>
                  <a:lnTo>
                    <a:pt x="1123605" y="0"/>
                  </a:lnTo>
                  <a:lnTo>
                    <a:pt x="1123605" y="135219"/>
                  </a:lnTo>
                  <a:lnTo>
                    <a:pt x="0" y="135219"/>
                  </a:lnTo>
                  <a:lnTo>
                    <a:pt x="0" y="0"/>
                  </a:lnTo>
                  <a:close/>
                </a:path>
              </a:pathLst>
            </a:custGeom>
            <a:blipFill rotWithShape="1">
              <a:blip r:embed="rId4">
                <a:alphaModFix/>
              </a:blip>
              <a:stretch>
                <a:fillRect b="-99342" l="-935507" r="-440289" t="0"/>
              </a:stretch>
            </a:blipFill>
            <a:ln>
              <a:noFill/>
            </a:ln>
          </p:spPr>
        </p:sp>
        <p:sp>
          <p:nvSpPr>
            <p:cNvPr id="749" name="Google Shape;749;p23"/>
            <p:cNvSpPr txBox="1"/>
            <p:nvPr/>
          </p:nvSpPr>
          <p:spPr>
            <a:xfrm>
              <a:off x="204353" y="521071"/>
              <a:ext cx="8146151" cy="532342"/>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(−2 + 4) + 6 = (−2) + [4 + 6]</a:t>
              </a:r>
              <a:endParaRPr sz="700"/>
            </a:p>
          </p:txBody>
        </p:sp>
      </p:grpSp>
      <p:sp>
        <p:nvSpPr>
          <p:cNvPr id="750" name="Google Shape;750;p23"/>
          <p:cNvSpPr/>
          <p:nvPr/>
        </p:nvSpPr>
        <p:spPr>
          <a:xfrm>
            <a:off x="207091" y="2875623"/>
            <a:ext cx="1687770" cy="1753527"/>
          </a:xfrm>
          <a:custGeom>
            <a:rect b="b" l="l" r="r" t="t"/>
            <a:pathLst>
              <a:path extrusionOk="0" h="3507054" w="3375540">
                <a:moveTo>
                  <a:pt x="0" y="0"/>
                </a:moveTo>
                <a:lnTo>
                  <a:pt x="3375539" y="0"/>
                </a:lnTo>
                <a:lnTo>
                  <a:pt x="3375539" y="3507054"/>
                </a:lnTo>
                <a:lnTo>
                  <a:pt x="0" y="3507054"/>
                </a:lnTo>
                <a:lnTo>
                  <a:pt x="0" y="0"/>
                </a:lnTo>
                <a:close/>
              </a:path>
            </a:pathLst>
          </a:custGeom>
          <a:blipFill rotWithShape="1">
            <a:blip r:embed="rId5">
              <a:alphaModFix/>
            </a:blip>
            <a:stretch>
              <a:fillRect b="0" l="0" r="0" t="0"/>
            </a:stretch>
          </a:blipFill>
          <a:ln>
            <a:noFill/>
          </a:ln>
        </p:spPr>
      </p:sp>
      <p:sp>
        <p:nvSpPr>
          <p:cNvPr id="751" name="Google Shape;751;p23"/>
          <p:cNvSpPr txBox="1"/>
          <p:nvPr/>
        </p:nvSpPr>
        <p:spPr>
          <a:xfrm>
            <a:off x="4729673" y="623724"/>
            <a:ext cx="4278000" cy="6003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Use the associative property to determine whether the equations below are true or false. Drag each equation to the corresponding column.</a:t>
            </a:r>
            <a:endParaRPr sz="700"/>
          </a:p>
        </p:txBody>
      </p:sp>
      <p:sp>
        <p:nvSpPr>
          <p:cNvPr id="752" name="Google Shape;752;p23"/>
          <p:cNvSpPr txBox="1"/>
          <p:nvPr/>
        </p:nvSpPr>
        <p:spPr>
          <a:xfrm>
            <a:off x="514350" y="633501"/>
            <a:ext cx="4140778" cy="698883"/>
          </a:xfrm>
          <a:prstGeom prst="rect">
            <a:avLst/>
          </a:prstGeom>
          <a:noFill/>
          <a:ln>
            <a:noFill/>
          </a:ln>
        </p:spPr>
        <p:txBody>
          <a:bodyPr anchorCtr="0" anchor="t" bIns="0" lIns="0" spcFirstLastPara="1" rIns="0" wrap="square" tIns="0">
            <a:spAutoFit/>
          </a:bodyPr>
          <a:lstStyle/>
          <a:p>
            <a:pPr indent="0" lvl="0" marL="0" marR="0" rtl="0" algn="l">
              <a:lnSpc>
                <a:spcPct val="98999"/>
              </a:lnSpc>
              <a:spcBef>
                <a:spcPts val="0"/>
              </a:spcBef>
              <a:spcAft>
                <a:spcPts val="0"/>
              </a:spcAft>
              <a:buNone/>
            </a:pPr>
            <a:r>
              <a:rPr b="0" i="0" lang="en" sz="4600" u="none" cap="none" strike="noStrike">
                <a:solidFill>
                  <a:srgbClr val="EF391F"/>
                </a:solidFill>
                <a:latin typeface="Bungee"/>
                <a:ea typeface="Bungee"/>
                <a:cs typeface="Bungee"/>
                <a:sym typeface="Bungee"/>
              </a:rPr>
              <a:t>Try This!</a:t>
            </a:r>
            <a:endParaRPr sz="700"/>
          </a:p>
        </p:txBody>
      </p:sp>
      <p:sp>
        <p:nvSpPr>
          <p:cNvPr id="753" name="Google Shape;753;p23"/>
          <p:cNvSpPr txBox="1"/>
          <p:nvPr/>
        </p:nvSpPr>
        <p:spPr>
          <a:xfrm>
            <a:off x="879434" y="1947399"/>
            <a:ext cx="2557701" cy="302218"/>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b="0" i="0" lang="en" sz="2200" u="none" cap="none" strike="noStrike">
                <a:solidFill>
                  <a:srgbClr val="5186CD"/>
                </a:solidFill>
                <a:latin typeface="Caveat Brush"/>
                <a:ea typeface="Caveat Brush"/>
                <a:cs typeface="Caveat Brush"/>
                <a:sym typeface="Caveat Brush"/>
              </a:rPr>
              <a:t>True</a:t>
            </a:r>
            <a:endParaRPr sz="700"/>
          </a:p>
        </p:txBody>
      </p:sp>
      <p:sp>
        <p:nvSpPr>
          <p:cNvPr id="754" name="Google Shape;754;p23"/>
          <p:cNvSpPr txBox="1"/>
          <p:nvPr/>
        </p:nvSpPr>
        <p:spPr>
          <a:xfrm>
            <a:off x="5706866" y="1947399"/>
            <a:ext cx="2557701" cy="302218"/>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b="0" i="0" lang="en" sz="2200" u="none" cap="none" strike="noStrike">
                <a:solidFill>
                  <a:srgbClr val="5186CD"/>
                </a:solidFill>
                <a:latin typeface="Caveat Brush"/>
                <a:ea typeface="Caveat Brush"/>
                <a:cs typeface="Caveat Brush"/>
                <a:sym typeface="Caveat Brush"/>
              </a:rPr>
              <a:t>False</a:t>
            </a:r>
            <a:endParaRPr sz="700"/>
          </a:p>
        </p:txBody>
      </p:sp>
      <p:sp>
        <p:nvSpPr>
          <p:cNvPr id="755" name="Google Shape;755;p23"/>
          <p:cNvSpPr/>
          <p:nvPr/>
        </p:nvSpPr>
        <p:spPr>
          <a:xfrm rot="-6181387">
            <a:off x="7331132" y="2947507"/>
            <a:ext cx="1116139" cy="2057400"/>
          </a:xfrm>
          <a:custGeom>
            <a:rect b="b" l="l" r="r" t="t"/>
            <a:pathLst>
              <a:path extrusionOk="0" h="4114800" w="2232279">
                <a:moveTo>
                  <a:pt x="0" y="0"/>
                </a:moveTo>
                <a:lnTo>
                  <a:pt x="2232279" y="0"/>
                </a:lnTo>
                <a:lnTo>
                  <a:pt x="2232279"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B"/>
        </a:solidFill>
      </p:bgPr>
    </p:bg>
    <p:spTree>
      <p:nvGrpSpPr>
        <p:cNvPr id="759" name="Shape 759"/>
        <p:cNvGrpSpPr/>
        <p:nvPr/>
      </p:nvGrpSpPr>
      <p:grpSpPr>
        <a:xfrm>
          <a:off x="0" y="0"/>
          <a:ext cx="0" cy="0"/>
          <a:chOff x="0" y="0"/>
          <a:chExt cx="0" cy="0"/>
        </a:xfrm>
      </p:grpSpPr>
      <p:sp>
        <p:nvSpPr>
          <p:cNvPr id="760" name="Google Shape;760;p24"/>
          <p:cNvSpPr/>
          <p:nvPr/>
        </p:nvSpPr>
        <p:spPr>
          <a:xfrm>
            <a:off x="2986852" y="2401020"/>
            <a:ext cx="1210695" cy="1285708"/>
          </a:xfrm>
          <a:custGeom>
            <a:rect b="b" l="l" r="r" t="t"/>
            <a:pathLst>
              <a:path extrusionOk="0" h="3428554" w="3228519">
                <a:moveTo>
                  <a:pt x="0" y="0"/>
                </a:moveTo>
                <a:lnTo>
                  <a:pt x="3228519" y="0"/>
                </a:lnTo>
                <a:lnTo>
                  <a:pt x="3228519" y="3428554"/>
                </a:lnTo>
                <a:lnTo>
                  <a:pt x="0" y="3428554"/>
                </a:lnTo>
                <a:lnTo>
                  <a:pt x="0" y="0"/>
                </a:lnTo>
                <a:close/>
              </a:path>
            </a:pathLst>
          </a:custGeom>
          <a:blipFill rotWithShape="1">
            <a:blip r:embed="rId3">
              <a:alphaModFix/>
            </a:blip>
            <a:stretch>
              <a:fillRect b="0" l="0" r="-8563" t="0"/>
            </a:stretch>
          </a:blipFill>
          <a:ln>
            <a:noFill/>
          </a:ln>
        </p:spPr>
      </p:sp>
      <p:sp>
        <p:nvSpPr>
          <p:cNvPr id="761" name="Google Shape;761;p24"/>
          <p:cNvSpPr/>
          <p:nvPr/>
        </p:nvSpPr>
        <p:spPr>
          <a:xfrm>
            <a:off x="4174797" y="2401020"/>
            <a:ext cx="252883" cy="1285708"/>
          </a:xfrm>
          <a:custGeom>
            <a:rect b="b" l="l" r="r" t="t"/>
            <a:pathLst>
              <a:path extrusionOk="0" h="3428554" w="674354">
                <a:moveTo>
                  <a:pt x="0" y="0"/>
                </a:moveTo>
                <a:lnTo>
                  <a:pt x="674353" y="0"/>
                </a:lnTo>
                <a:lnTo>
                  <a:pt x="674353" y="3428554"/>
                </a:lnTo>
                <a:lnTo>
                  <a:pt x="0" y="3428554"/>
                </a:lnTo>
                <a:lnTo>
                  <a:pt x="0" y="0"/>
                </a:lnTo>
                <a:close/>
              </a:path>
            </a:pathLst>
          </a:custGeom>
          <a:blipFill rotWithShape="1">
            <a:blip r:embed="rId3">
              <a:alphaModFix/>
            </a:blip>
            <a:stretch>
              <a:fillRect b="0" l="-419750" r="0" t="0"/>
            </a:stretch>
          </a:blipFill>
          <a:ln>
            <a:noFill/>
          </a:ln>
        </p:spPr>
      </p:sp>
      <p:sp>
        <p:nvSpPr>
          <p:cNvPr id="762" name="Google Shape;762;p24"/>
          <p:cNvSpPr/>
          <p:nvPr/>
        </p:nvSpPr>
        <p:spPr>
          <a:xfrm>
            <a:off x="3707266" y="2563055"/>
            <a:ext cx="76132" cy="71082"/>
          </a:xfrm>
          <a:custGeom>
            <a:rect b="b" l="l" r="r" t="t"/>
            <a:pathLst>
              <a:path extrusionOk="0" h="189552" w="203018">
                <a:moveTo>
                  <a:pt x="0" y="0"/>
                </a:moveTo>
                <a:lnTo>
                  <a:pt x="203018" y="0"/>
                </a:lnTo>
                <a:lnTo>
                  <a:pt x="203018" y="189551"/>
                </a:lnTo>
                <a:lnTo>
                  <a:pt x="0" y="189551"/>
                </a:lnTo>
                <a:lnTo>
                  <a:pt x="0" y="0"/>
                </a:lnTo>
                <a:close/>
              </a:path>
            </a:pathLst>
          </a:custGeom>
          <a:blipFill rotWithShape="1">
            <a:blip r:embed="rId4">
              <a:alphaModFix/>
            </a:blip>
            <a:stretch>
              <a:fillRect b="0" l="-103891" r="-107150" t="-179236"/>
            </a:stretch>
          </a:blipFill>
          <a:ln>
            <a:noFill/>
          </a:ln>
        </p:spPr>
      </p:sp>
      <p:sp>
        <p:nvSpPr>
          <p:cNvPr id="763" name="Google Shape;763;p24"/>
          <p:cNvSpPr/>
          <p:nvPr/>
        </p:nvSpPr>
        <p:spPr>
          <a:xfrm>
            <a:off x="3569150" y="2203443"/>
            <a:ext cx="276232" cy="395153"/>
          </a:xfrm>
          <a:custGeom>
            <a:rect b="b" l="l" r="r" t="t"/>
            <a:pathLst>
              <a:path extrusionOk="0" h="1053741" w="736619">
                <a:moveTo>
                  <a:pt x="0" y="0"/>
                </a:moveTo>
                <a:lnTo>
                  <a:pt x="736619" y="0"/>
                </a:lnTo>
                <a:lnTo>
                  <a:pt x="736619" y="1053741"/>
                </a:lnTo>
                <a:lnTo>
                  <a:pt x="0" y="1053741"/>
                </a:lnTo>
                <a:lnTo>
                  <a:pt x="0" y="0"/>
                </a:lnTo>
                <a:close/>
              </a:path>
            </a:pathLst>
          </a:custGeom>
          <a:blipFill rotWithShape="1">
            <a:blip r:embed="rId5">
              <a:alphaModFix/>
            </a:blip>
            <a:stretch>
              <a:fillRect b="-56646" l="0" r="0" t="0"/>
            </a:stretch>
          </a:blipFill>
          <a:ln>
            <a:noFill/>
          </a:ln>
        </p:spPr>
      </p:sp>
      <p:sp>
        <p:nvSpPr>
          <p:cNvPr id="764" name="Google Shape;764;p24"/>
          <p:cNvSpPr txBox="1"/>
          <p:nvPr/>
        </p:nvSpPr>
        <p:spPr>
          <a:xfrm>
            <a:off x="3062633" y="2733914"/>
            <a:ext cx="1280400" cy="6651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27 + 4 + 9</a:t>
            </a:r>
            <a:endParaRPr sz="700"/>
          </a:p>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and</a:t>
            </a:r>
            <a:endParaRPr sz="700"/>
          </a:p>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9 + 27 + 4</a:t>
            </a:r>
            <a:endParaRPr sz="700"/>
          </a:p>
        </p:txBody>
      </p:sp>
      <p:sp>
        <p:nvSpPr>
          <p:cNvPr id="765" name="Google Shape;765;p24"/>
          <p:cNvSpPr/>
          <p:nvPr/>
        </p:nvSpPr>
        <p:spPr>
          <a:xfrm>
            <a:off x="6157147" y="2401020"/>
            <a:ext cx="1210695" cy="1285708"/>
          </a:xfrm>
          <a:custGeom>
            <a:rect b="b" l="l" r="r" t="t"/>
            <a:pathLst>
              <a:path extrusionOk="0" h="3428554" w="3228519">
                <a:moveTo>
                  <a:pt x="0" y="0"/>
                </a:moveTo>
                <a:lnTo>
                  <a:pt x="3228519" y="0"/>
                </a:lnTo>
                <a:lnTo>
                  <a:pt x="3228519" y="3428554"/>
                </a:lnTo>
                <a:lnTo>
                  <a:pt x="0" y="3428554"/>
                </a:lnTo>
                <a:lnTo>
                  <a:pt x="0" y="0"/>
                </a:lnTo>
                <a:close/>
              </a:path>
            </a:pathLst>
          </a:custGeom>
          <a:blipFill rotWithShape="1">
            <a:blip r:embed="rId3">
              <a:alphaModFix/>
            </a:blip>
            <a:stretch>
              <a:fillRect b="0" l="0" r="-8563" t="0"/>
            </a:stretch>
          </a:blipFill>
          <a:ln>
            <a:noFill/>
          </a:ln>
        </p:spPr>
      </p:sp>
      <p:sp>
        <p:nvSpPr>
          <p:cNvPr id="766" name="Google Shape;766;p24"/>
          <p:cNvSpPr/>
          <p:nvPr/>
        </p:nvSpPr>
        <p:spPr>
          <a:xfrm>
            <a:off x="7345092" y="2401020"/>
            <a:ext cx="252883" cy="1285708"/>
          </a:xfrm>
          <a:custGeom>
            <a:rect b="b" l="l" r="r" t="t"/>
            <a:pathLst>
              <a:path extrusionOk="0" h="3428554" w="674354">
                <a:moveTo>
                  <a:pt x="0" y="0"/>
                </a:moveTo>
                <a:lnTo>
                  <a:pt x="674353" y="0"/>
                </a:lnTo>
                <a:lnTo>
                  <a:pt x="674353" y="3428554"/>
                </a:lnTo>
                <a:lnTo>
                  <a:pt x="0" y="3428554"/>
                </a:lnTo>
                <a:lnTo>
                  <a:pt x="0" y="0"/>
                </a:lnTo>
                <a:close/>
              </a:path>
            </a:pathLst>
          </a:custGeom>
          <a:blipFill rotWithShape="1">
            <a:blip r:embed="rId3">
              <a:alphaModFix/>
            </a:blip>
            <a:stretch>
              <a:fillRect b="0" l="-419750" r="0" t="0"/>
            </a:stretch>
          </a:blipFill>
          <a:ln>
            <a:noFill/>
          </a:ln>
        </p:spPr>
      </p:sp>
      <p:sp>
        <p:nvSpPr>
          <p:cNvPr id="767" name="Google Shape;767;p24"/>
          <p:cNvSpPr/>
          <p:nvPr/>
        </p:nvSpPr>
        <p:spPr>
          <a:xfrm>
            <a:off x="6877561" y="2563055"/>
            <a:ext cx="76132" cy="71082"/>
          </a:xfrm>
          <a:custGeom>
            <a:rect b="b" l="l" r="r" t="t"/>
            <a:pathLst>
              <a:path extrusionOk="0" h="189552" w="203018">
                <a:moveTo>
                  <a:pt x="0" y="0"/>
                </a:moveTo>
                <a:lnTo>
                  <a:pt x="203018" y="0"/>
                </a:lnTo>
                <a:lnTo>
                  <a:pt x="203018" y="189551"/>
                </a:lnTo>
                <a:lnTo>
                  <a:pt x="0" y="189551"/>
                </a:lnTo>
                <a:lnTo>
                  <a:pt x="0" y="0"/>
                </a:lnTo>
                <a:close/>
              </a:path>
            </a:pathLst>
          </a:custGeom>
          <a:blipFill rotWithShape="1">
            <a:blip r:embed="rId4">
              <a:alphaModFix/>
            </a:blip>
            <a:stretch>
              <a:fillRect b="0" l="-103891" r="-107150" t="-179236"/>
            </a:stretch>
          </a:blipFill>
          <a:ln>
            <a:noFill/>
          </a:ln>
        </p:spPr>
      </p:sp>
      <p:sp>
        <p:nvSpPr>
          <p:cNvPr id="768" name="Google Shape;768;p24"/>
          <p:cNvSpPr/>
          <p:nvPr/>
        </p:nvSpPr>
        <p:spPr>
          <a:xfrm>
            <a:off x="6739445" y="2203443"/>
            <a:ext cx="276232" cy="395153"/>
          </a:xfrm>
          <a:custGeom>
            <a:rect b="b" l="l" r="r" t="t"/>
            <a:pathLst>
              <a:path extrusionOk="0" h="1053741" w="736619">
                <a:moveTo>
                  <a:pt x="0" y="0"/>
                </a:moveTo>
                <a:lnTo>
                  <a:pt x="736619" y="0"/>
                </a:lnTo>
                <a:lnTo>
                  <a:pt x="736619" y="1053741"/>
                </a:lnTo>
                <a:lnTo>
                  <a:pt x="0" y="1053741"/>
                </a:lnTo>
                <a:lnTo>
                  <a:pt x="0" y="0"/>
                </a:lnTo>
                <a:close/>
              </a:path>
            </a:pathLst>
          </a:custGeom>
          <a:blipFill rotWithShape="1">
            <a:blip r:embed="rId6">
              <a:alphaModFix/>
            </a:blip>
            <a:stretch>
              <a:fillRect b="-56646" l="0" r="0" t="0"/>
            </a:stretch>
          </a:blipFill>
          <a:ln>
            <a:noFill/>
          </a:ln>
        </p:spPr>
      </p:sp>
      <p:sp>
        <p:nvSpPr>
          <p:cNvPr id="769" name="Google Shape;769;p24"/>
          <p:cNvSpPr txBox="1"/>
          <p:nvPr/>
        </p:nvSpPr>
        <p:spPr>
          <a:xfrm>
            <a:off x="6232928" y="2733914"/>
            <a:ext cx="1280400" cy="6651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related to rearranging the numbers</a:t>
            </a:r>
            <a:endParaRPr sz="700"/>
          </a:p>
        </p:txBody>
      </p:sp>
      <p:sp>
        <p:nvSpPr>
          <p:cNvPr id="770" name="Google Shape;770;p24"/>
          <p:cNvSpPr/>
          <p:nvPr/>
        </p:nvSpPr>
        <p:spPr>
          <a:xfrm>
            <a:off x="7597975" y="3377155"/>
            <a:ext cx="1210695" cy="1285708"/>
          </a:xfrm>
          <a:custGeom>
            <a:rect b="b" l="l" r="r" t="t"/>
            <a:pathLst>
              <a:path extrusionOk="0" h="3428554" w="3228519">
                <a:moveTo>
                  <a:pt x="0" y="0"/>
                </a:moveTo>
                <a:lnTo>
                  <a:pt x="3228519" y="0"/>
                </a:lnTo>
                <a:lnTo>
                  <a:pt x="3228519" y="3428554"/>
                </a:lnTo>
                <a:lnTo>
                  <a:pt x="0" y="3428554"/>
                </a:lnTo>
                <a:lnTo>
                  <a:pt x="0" y="0"/>
                </a:lnTo>
                <a:close/>
              </a:path>
            </a:pathLst>
          </a:custGeom>
          <a:blipFill rotWithShape="1">
            <a:blip r:embed="rId3">
              <a:alphaModFix/>
            </a:blip>
            <a:stretch>
              <a:fillRect b="0" l="0" r="-8563" t="0"/>
            </a:stretch>
          </a:blipFill>
          <a:ln>
            <a:noFill/>
          </a:ln>
        </p:spPr>
      </p:sp>
      <p:sp>
        <p:nvSpPr>
          <p:cNvPr id="771" name="Google Shape;771;p24"/>
          <p:cNvSpPr/>
          <p:nvPr/>
        </p:nvSpPr>
        <p:spPr>
          <a:xfrm>
            <a:off x="8785919" y="3377155"/>
            <a:ext cx="252883" cy="1285708"/>
          </a:xfrm>
          <a:custGeom>
            <a:rect b="b" l="l" r="r" t="t"/>
            <a:pathLst>
              <a:path extrusionOk="0" h="3428554" w="674354">
                <a:moveTo>
                  <a:pt x="0" y="0"/>
                </a:moveTo>
                <a:lnTo>
                  <a:pt x="674353" y="0"/>
                </a:lnTo>
                <a:lnTo>
                  <a:pt x="674353" y="3428554"/>
                </a:lnTo>
                <a:lnTo>
                  <a:pt x="0" y="3428554"/>
                </a:lnTo>
                <a:lnTo>
                  <a:pt x="0" y="0"/>
                </a:lnTo>
                <a:close/>
              </a:path>
            </a:pathLst>
          </a:custGeom>
          <a:blipFill rotWithShape="1">
            <a:blip r:embed="rId3">
              <a:alphaModFix/>
            </a:blip>
            <a:stretch>
              <a:fillRect b="0" l="-419750" r="0" t="0"/>
            </a:stretch>
          </a:blipFill>
          <a:ln>
            <a:noFill/>
          </a:ln>
        </p:spPr>
      </p:sp>
      <p:sp>
        <p:nvSpPr>
          <p:cNvPr id="772" name="Google Shape;772;p24"/>
          <p:cNvSpPr/>
          <p:nvPr/>
        </p:nvSpPr>
        <p:spPr>
          <a:xfrm>
            <a:off x="8318388" y="3539190"/>
            <a:ext cx="76132" cy="71082"/>
          </a:xfrm>
          <a:custGeom>
            <a:rect b="b" l="l" r="r" t="t"/>
            <a:pathLst>
              <a:path extrusionOk="0" h="189552" w="203018">
                <a:moveTo>
                  <a:pt x="0" y="0"/>
                </a:moveTo>
                <a:lnTo>
                  <a:pt x="203018" y="0"/>
                </a:lnTo>
                <a:lnTo>
                  <a:pt x="203018" y="189551"/>
                </a:lnTo>
                <a:lnTo>
                  <a:pt x="0" y="189551"/>
                </a:lnTo>
                <a:lnTo>
                  <a:pt x="0" y="0"/>
                </a:lnTo>
                <a:close/>
              </a:path>
            </a:pathLst>
          </a:custGeom>
          <a:blipFill rotWithShape="1">
            <a:blip r:embed="rId4">
              <a:alphaModFix/>
            </a:blip>
            <a:stretch>
              <a:fillRect b="0" l="-103891" r="-107150" t="-179236"/>
            </a:stretch>
          </a:blipFill>
          <a:ln>
            <a:noFill/>
          </a:ln>
        </p:spPr>
      </p:sp>
      <p:sp>
        <p:nvSpPr>
          <p:cNvPr id="773" name="Google Shape;773;p24"/>
          <p:cNvSpPr/>
          <p:nvPr/>
        </p:nvSpPr>
        <p:spPr>
          <a:xfrm>
            <a:off x="8180272" y="3179578"/>
            <a:ext cx="276232" cy="395153"/>
          </a:xfrm>
          <a:custGeom>
            <a:rect b="b" l="l" r="r" t="t"/>
            <a:pathLst>
              <a:path extrusionOk="0" h="1053741" w="736619">
                <a:moveTo>
                  <a:pt x="0" y="0"/>
                </a:moveTo>
                <a:lnTo>
                  <a:pt x="736619" y="0"/>
                </a:lnTo>
                <a:lnTo>
                  <a:pt x="736619" y="1053741"/>
                </a:lnTo>
                <a:lnTo>
                  <a:pt x="0" y="1053741"/>
                </a:lnTo>
                <a:lnTo>
                  <a:pt x="0" y="0"/>
                </a:lnTo>
                <a:close/>
              </a:path>
            </a:pathLst>
          </a:custGeom>
          <a:blipFill rotWithShape="1">
            <a:blip r:embed="rId5">
              <a:alphaModFix/>
            </a:blip>
            <a:stretch>
              <a:fillRect b="-56646" l="0" r="0" t="0"/>
            </a:stretch>
          </a:blipFill>
          <a:ln>
            <a:noFill/>
          </a:ln>
        </p:spPr>
      </p:sp>
      <p:sp>
        <p:nvSpPr>
          <p:cNvPr id="774" name="Google Shape;774;p24"/>
          <p:cNvSpPr txBox="1"/>
          <p:nvPr/>
        </p:nvSpPr>
        <p:spPr>
          <a:xfrm>
            <a:off x="7673755" y="3710049"/>
            <a:ext cx="1280400" cy="6651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related to grouping of the numbers</a:t>
            </a:r>
            <a:endParaRPr sz="700"/>
          </a:p>
        </p:txBody>
      </p:sp>
      <p:sp>
        <p:nvSpPr>
          <p:cNvPr id="775" name="Google Shape;775;p24"/>
          <p:cNvSpPr txBox="1"/>
          <p:nvPr/>
        </p:nvSpPr>
        <p:spPr>
          <a:xfrm>
            <a:off x="1695776" y="3710049"/>
            <a:ext cx="1141200" cy="6651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3 × (6 × 8)</a:t>
            </a:r>
            <a:endParaRPr sz="700"/>
          </a:p>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and</a:t>
            </a:r>
            <a:endParaRPr sz="700"/>
          </a:p>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6 × (3 × 8)</a:t>
            </a:r>
            <a:endParaRPr sz="700"/>
          </a:p>
        </p:txBody>
      </p:sp>
      <p:sp>
        <p:nvSpPr>
          <p:cNvPr id="776" name="Google Shape;776;p24"/>
          <p:cNvSpPr/>
          <p:nvPr/>
        </p:nvSpPr>
        <p:spPr>
          <a:xfrm>
            <a:off x="1546025" y="3377155"/>
            <a:ext cx="1210695" cy="1285708"/>
          </a:xfrm>
          <a:custGeom>
            <a:rect b="b" l="l" r="r" t="t"/>
            <a:pathLst>
              <a:path extrusionOk="0" h="3428554" w="3228519">
                <a:moveTo>
                  <a:pt x="0" y="0"/>
                </a:moveTo>
                <a:lnTo>
                  <a:pt x="3228519" y="0"/>
                </a:lnTo>
                <a:lnTo>
                  <a:pt x="3228519" y="3428554"/>
                </a:lnTo>
                <a:lnTo>
                  <a:pt x="0" y="3428554"/>
                </a:lnTo>
                <a:lnTo>
                  <a:pt x="0" y="0"/>
                </a:lnTo>
                <a:close/>
              </a:path>
            </a:pathLst>
          </a:custGeom>
          <a:blipFill rotWithShape="1">
            <a:blip r:embed="rId3">
              <a:alphaModFix/>
            </a:blip>
            <a:stretch>
              <a:fillRect b="0" l="0" r="-8563" t="0"/>
            </a:stretch>
          </a:blipFill>
          <a:ln>
            <a:noFill/>
          </a:ln>
        </p:spPr>
      </p:sp>
      <p:sp>
        <p:nvSpPr>
          <p:cNvPr id="777" name="Google Shape;777;p24"/>
          <p:cNvSpPr/>
          <p:nvPr/>
        </p:nvSpPr>
        <p:spPr>
          <a:xfrm>
            <a:off x="2733970" y="3377155"/>
            <a:ext cx="252883" cy="1285708"/>
          </a:xfrm>
          <a:custGeom>
            <a:rect b="b" l="l" r="r" t="t"/>
            <a:pathLst>
              <a:path extrusionOk="0" h="3428554" w="674354">
                <a:moveTo>
                  <a:pt x="0" y="0"/>
                </a:moveTo>
                <a:lnTo>
                  <a:pt x="674353" y="0"/>
                </a:lnTo>
                <a:lnTo>
                  <a:pt x="674353" y="3428554"/>
                </a:lnTo>
                <a:lnTo>
                  <a:pt x="0" y="3428554"/>
                </a:lnTo>
                <a:lnTo>
                  <a:pt x="0" y="0"/>
                </a:lnTo>
                <a:close/>
              </a:path>
            </a:pathLst>
          </a:custGeom>
          <a:blipFill rotWithShape="1">
            <a:blip r:embed="rId3">
              <a:alphaModFix/>
            </a:blip>
            <a:stretch>
              <a:fillRect b="0" l="-419750" r="0" t="0"/>
            </a:stretch>
          </a:blipFill>
          <a:ln>
            <a:noFill/>
          </a:ln>
        </p:spPr>
      </p:sp>
      <p:sp>
        <p:nvSpPr>
          <p:cNvPr id="778" name="Google Shape;778;p24"/>
          <p:cNvSpPr/>
          <p:nvPr/>
        </p:nvSpPr>
        <p:spPr>
          <a:xfrm>
            <a:off x="2266439" y="3539190"/>
            <a:ext cx="76132" cy="71082"/>
          </a:xfrm>
          <a:custGeom>
            <a:rect b="b" l="l" r="r" t="t"/>
            <a:pathLst>
              <a:path extrusionOk="0" h="189552" w="203018">
                <a:moveTo>
                  <a:pt x="0" y="0"/>
                </a:moveTo>
                <a:lnTo>
                  <a:pt x="203018" y="0"/>
                </a:lnTo>
                <a:lnTo>
                  <a:pt x="203018" y="189551"/>
                </a:lnTo>
                <a:lnTo>
                  <a:pt x="0" y="189551"/>
                </a:lnTo>
                <a:lnTo>
                  <a:pt x="0" y="0"/>
                </a:lnTo>
                <a:close/>
              </a:path>
            </a:pathLst>
          </a:custGeom>
          <a:blipFill rotWithShape="1">
            <a:blip r:embed="rId4">
              <a:alphaModFix/>
            </a:blip>
            <a:stretch>
              <a:fillRect b="0" l="-103891" r="-107150" t="-179236"/>
            </a:stretch>
          </a:blipFill>
          <a:ln>
            <a:noFill/>
          </a:ln>
        </p:spPr>
      </p:sp>
      <p:sp>
        <p:nvSpPr>
          <p:cNvPr id="779" name="Google Shape;779;p24"/>
          <p:cNvSpPr/>
          <p:nvPr/>
        </p:nvSpPr>
        <p:spPr>
          <a:xfrm>
            <a:off x="2128323" y="3179578"/>
            <a:ext cx="276232" cy="395153"/>
          </a:xfrm>
          <a:custGeom>
            <a:rect b="b" l="l" r="r" t="t"/>
            <a:pathLst>
              <a:path extrusionOk="0" h="1053741" w="736619">
                <a:moveTo>
                  <a:pt x="0" y="0"/>
                </a:moveTo>
                <a:lnTo>
                  <a:pt x="736619" y="0"/>
                </a:lnTo>
                <a:lnTo>
                  <a:pt x="736619" y="1053741"/>
                </a:lnTo>
                <a:lnTo>
                  <a:pt x="0" y="1053741"/>
                </a:lnTo>
                <a:lnTo>
                  <a:pt x="0" y="0"/>
                </a:lnTo>
                <a:close/>
              </a:path>
            </a:pathLst>
          </a:custGeom>
          <a:blipFill rotWithShape="1">
            <a:blip r:embed="rId6">
              <a:alphaModFix/>
            </a:blip>
            <a:stretch>
              <a:fillRect b="-56646" l="0" r="0" t="0"/>
            </a:stretch>
          </a:blipFill>
          <a:ln>
            <a:noFill/>
          </a:ln>
        </p:spPr>
      </p:sp>
      <p:sp>
        <p:nvSpPr>
          <p:cNvPr id="780" name="Google Shape;780;p24"/>
          <p:cNvSpPr/>
          <p:nvPr/>
        </p:nvSpPr>
        <p:spPr>
          <a:xfrm>
            <a:off x="4427679" y="3377155"/>
            <a:ext cx="1216383" cy="1285708"/>
          </a:xfrm>
          <a:custGeom>
            <a:rect b="b" l="l" r="r" t="t"/>
            <a:pathLst>
              <a:path extrusionOk="0" h="3428554" w="3243689">
                <a:moveTo>
                  <a:pt x="0" y="0"/>
                </a:moveTo>
                <a:lnTo>
                  <a:pt x="3243689" y="0"/>
                </a:lnTo>
                <a:lnTo>
                  <a:pt x="3243689" y="3428554"/>
                </a:lnTo>
                <a:lnTo>
                  <a:pt x="0" y="3428554"/>
                </a:lnTo>
                <a:lnTo>
                  <a:pt x="0" y="0"/>
                </a:lnTo>
                <a:close/>
              </a:path>
            </a:pathLst>
          </a:custGeom>
          <a:blipFill rotWithShape="1">
            <a:blip r:embed="rId3">
              <a:alphaModFix/>
            </a:blip>
            <a:stretch>
              <a:fillRect b="0" l="0" r="-8055" t="0"/>
            </a:stretch>
          </a:blipFill>
          <a:ln>
            <a:noFill/>
          </a:ln>
        </p:spPr>
      </p:sp>
      <p:sp>
        <p:nvSpPr>
          <p:cNvPr id="781" name="Google Shape;781;p24"/>
          <p:cNvSpPr/>
          <p:nvPr/>
        </p:nvSpPr>
        <p:spPr>
          <a:xfrm flipH="1">
            <a:off x="4940764" y="3377155"/>
            <a:ext cx="1216383" cy="1285708"/>
          </a:xfrm>
          <a:custGeom>
            <a:rect b="b" l="l" r="r" t="t"/>
            <a:pathLst>
              <a:path extrusionOk="0" h="3428554" w="3243689">
                <a:moveTo>
                  <a:pt x="3243689" y="0"/>
                </a:moveTo>
                <a:lnTo>
                  <a:pt x="0" y="0"/>
                </a:lnTo>
                <a:lnTo>
                  <a:pt x="0" y="3428554"/>
                </a:lnTo>
                <a:lnTo>
                  <a:pt x="3243689" y="3428554"/>
                </a:lnTo>
                <a:lnTo>
                  <a:pt x="3243689" y="0"/>
                </a:lnTo>
                <a:close/>
              </a:path>
            </a:pathLst>
          </a:custGeom>
          <a:blipFill rotWithShape="1">
            <a:blip r:embed="rId3">
              <a:alphaModFix/>
            </a:blip>
            <a:stretch>
              <a:fillRect b="0" l="0" r="-8055" t="0"/>
            </a:stretch>
          </a:blipFill>
          <a:ln>
            <a:noFill/>
          </a:ln>
        </p:spPr>
      </p:sp>
      <p:sp>
        <p:nvSpPr>
          <p:cNvPr id="782" name="Google Shape;782;p24"/>
          <p:cNvSpPr/>
          <p:nvPr/>
        </p:nvSpPr>
        <p:spPr>
          <a:xfrm>
            <a:off x="5263356" y="3539190"/>
            <a:ext cx="76132" cy="71082"/>
          </a:xfrm>
          <a:custGeom>
            <a:rect b="b" l="l" r="r" t="t"/>
            <a:pathLst>
              <a:path extrusionOk="0" h="189552" w="203018">
                <a:moveTo>
                  <a:pt x="0" y="0"/>
                </a:moveTo>
                <a:lnTo>
                  <a:pt x="203017" y="0"/>
                </a:lnTo>
                <a:lnTo>
                  <a:pt x="203017" y="189551"/>
                </a:lnTo>
                <a:lnTo>
                  <a:pt x="0" y="189551"/>
                </a:lnTo>
                <a:lnTo>
                  <a:pt x="0" y="0"/>
                </a:lnTo>
                <a:close/>
              </a:path>
            </a:pathLst>
          </a:custGeom>
          <a:blipFill rotWithShape="1">
            <a:blip r:embed="rId4">
              <a:alphaModFix/>
            </a:blip>
            <a:stretch>
              <a:fillRect b="0" l="-103891" r="-107150" t="-179236"/>
            </a:stretch>
          </a:blipFill>
          <a:ln>
            <a:noFill/>
          </a:ln>
        </p:spPr>
      </p:sp>
      <p:sp>
        <p:nvSpPr>
          <p:cNvPr id="783" name="Google Shape;783;p24"/>
          <p:cNvSpPr/>
          <p:nvPr/>
        </p:nvSpPr>
        <p:spPr>
          <a:xfrm>
            <a:off x="5125240" y="3179578"/>
            <a:ext cx="276232" cy="395153"/>
          </a:xfrm>
          <a:custGeom>
            <a:rect b="b" l="l" r="r" t="t"/>
            <a:pathLst>
              <a:path extrusionOk="0" h="1053741" w="736619">
                <a:moveTo>
                  <a:pt x="0" y="0"/>
                </a:moveTo>
                <a:lnTo>
                  <a:pt x="736619" y="0"/>
                </a:lnTo>
                <a:lnTo>
                  <a:pt x="736619" y="1053741"/>
                </a:lnTo>
                <a:lnTo>
                  <a:pt x="0" y="1053741"/>
                </a:lnTo>
                <a:lnTo>
                  <a:pt x="0" y="0"/>
                </a:lnTo>
                <a:close/>
              </a:path>
            </a:pathLst>
          </a:custGeom>
          <a:blipFill rotWithShape="1">
            <a:blip r:embed="rId7">
              <a:alphaModFix/>
            </a:blip>
            <a:stretch>
              <a:fillRect b="-56646" l="0" r="0" t="0"/>
            </a:stretch>
          </a:blipFill>
          <a:ln>
            <a:noFill/>
          </a:ln>
        </p:spPr>
      </p:sp>
      <p:sp>
        <p:nvSpPr>
          <p:cNvPr id="784" name="Google Shape;784;p24"/>
          <p:cNvSpPr txBox="1"/>
          <p:nvPr/>
        </p:nvSpPr>
        <p:spPr>
          <a:xfrm>
            <a:off x="4554240" y="3710049"/>
            <a:ext cx="1476300" cy="6651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99 + (1 + 100)</a:t>
            </a:r>
            <a:endParaRPr sz="700"/>
          </a:p>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and</a:t>
            </a:r>
            <a:endParaRPr sz="700"/>
          </a:p>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1 + (100 + 99)</a:t>
            </a:r>
            <a:endParaRPr sz="700"/>
          </a:p>
        </p:txBody>
      </p:sp>
      <p:sp>
        <p:nvSpPr>
          <p:cNvPr id="785" name="Google Shape;785;p24"/>
          <p:cNvSpPr txBox="1"/>
          <p:nvPr/>
        </p:nvSpPr>
        <p:spPr>
          <a:xfrm>
            <a:off x="254950" y="2733914"/>
            <a:ext cx="1141200" cy="6651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3 × 9 × 2</a:t>
            </a:r>
            <a:endParaRPr sz="700"/>
          </a:p>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and</a:t>
            </a:r>
            <a:endParaRPr sz="700"/>
          </a:p>
          <a:p>
            <a:pPr indent="0" lvl="0" marL="0" marR="0" rtl="0" algn="ctr">
              <a:lnSpc>
                <a:spcPct val="130011"/>
              </a:lnSpc>
              <a:spcBef>
                <a:spcPts val="0"/>
              </a:spcBef>
              <a:spcAft>
                <a:spcPts val="0"/>
              </a:spcAft>
              <a:buNone/>
            </a:pPr>
            <a:r>
              <a:rPr b="1" i="0" lang="en" sz="1200" u="none" cap="none" strike="noStrike">
                <a:solidFill>
                  <a:srgbClr val="1E1E1E"/>
                </a:solidFill>
                <a:latin typeface="Bai Jamjuree"/>
                <a:ea typeface="Bai Jamjuree"/>
                <a:cs typeface="Bai Jamjuree"/>
                <a:sym typeface="Bai Jamjuree"/>
              </a:rPr>
              <a:t>9 × 2 × 3</a:t>
            </a:r>
            <a:endParaRPr sz="700"/>
          </a:p>
        </p:txBody>
      </p:sp>
      <p:sp>
        <p:nvSpPr>
          <p:cNvPr id="786" name="Google Shape;786;p24"/>
          <p:cNvSpPr/>
          <p:nvPr/>
        </p:nvSpPr>
        <p:spPr>
          <a:xfrm>
            <a:off x="105199" y="2401020"/>
            <a:ext cx="1210695" cy="1285708"/>
          </a:xfrm>
          <a:custGeom>
            <a:rect b="b" l="l" r="r" t="t"/>
            <a:pathLst>
              <a:path extrusionOk="0" h="3428554" w="3228519">
                <a:moveTo>
                  <a:pt x="0" y="0"/>
                </a:moveTo>
                <a:lnTo>
                  <a:pt x="3228519" y="0"/>
                </a:lnTo>
                <a:lnTo>
                  <a:pt x="3228519" y="3428554"/>
                </a:lnTo>
                <a:lnTo>
                  <a:pt x="0" y="3428554"/>
                </a:lnTo>
                <a:lnTo>
                  <a:pt x="0" y="0"/>
                </a:lnTo>
                <a:close/>
              </a:path>
            </a:pathLst>
          </a:custGeom>
          <a:blipFill rotWithShape="1">
            <a:blip r:embed="rId3">
              <a:alphaModFix/>
            </a:blip>
            <a:stretch>
              <a:fillRect b="0" l="0" r="-8563" t="0"/>
            </a:stretch>
          </a:blipFill>
          <a:ln>
            <a:noFill/>
          </a:ln>
        </p:spPr>
      </p:sp>
      <p:sp>
        <p:nvSpPr>
          <p:cNvPr id="787" name="Google Shape;787;p24"/>
          <p:cNvSpPr/>
          <p:nvPr/>
        </p:nvSpPr>
        <p:spPr>
          <a:xfrm>
            <a:off x="1293143" y="2401020"/>
            <a:ext cx="252883" cy="1285708"/>
          </a:xfrm>
          <a:custGeom>
            <a:rect b="b" l="l" r="r" t="t"/>
            <a:pathLst>
              <a:path extrusionOk="0" h="3428554" w="674354">
                <a:moveTo>
                  <a:pt x="0" y="0"/>
                </a:moveTo>
                <a:lnTo>
                  <a:pt x="674353" y="0"/>
                </a:lnTo>
                <a:lnTo>
                  <a:pt x="674353" y="3428554"/>
                </a:lnTo>
                <a:lnTo>
                  <a:pt x="0" y="3428554"/>
                </a:lnTo>
                <a:lnTo>
                  <a:pt x="0" y="0"/>
                </a:lnTo>
                <a:close/>
              </a:path>
            </a:pathLst>
          </a:custGeom>
          <a:blipFill rotWithShape="1">
            <a:blip r:embed="rId3">
              <a:alphaModFix/>
            </a:blip>
            <a:stretch>
              <a:fillRect b="0" l="-419750" r="0" t="0"/>
            </a:stretch>
          </a:blipFill>
          <a:ln>
            <a:noFill/>
          </a:ln>
        </p:spPr>
      </p:sp>
      <p:sp>
        <p:nvSpPr>
          <p:cNvPr id="788" name="Google Shape;788;p24"/>
          <p:cNvSpPr/>
          <p:nvPr/>
        </p:nvSpPr>
        <p:spPr>
          <a:xfrm>
            <a:off x="825612" y="2563055"/>
            <a:ext cx="76132" cy="71082"/>
          </a:xfrm>
          <a:custGeom>
            <a:rect b="b" l="l" r="r" t="t"/>
            <a:pathLst>
              <a:path extrusionOk="0" h="189552" w="203018">
                <a:moveTo>
                  <a:pt x="0" y="0"/>
                </a:moveTo>
                <a:lnTo>
                  <a:pt x="203018" y="0"/>
                </a:lnTo>
                <a:lnTo>
                  <a:pt x="203018" y="189551"/>
                </a:lnTo>
                <a:lnTo>
                  <a:pt x="0" y="189551"/>
                </a:lnTo>
                <a:lnTo>
                  <a:pt x="0" y="0"/>
                </a:lnTo>
                <a:close/>
              </a:path>
            </a:pathLst>
          </a:custGeom>
          <a:blipFill rotWithShape="1">
            <a:blip r:embed="rId4">
              <a:alphaModFix/>
            </a:blip>
            <a:stretch>
              <a:fillRect b="0" l="-103891" r="-107150" t="-179236"/>
            </a:stretch>
          </a:blipFill>
          <a:ln>
            <a:noFill/>
          </a:ln>
        </p:spPr>
      </p:sp>
      <p:sp>
        <p:nvSpPr>
          <p:cNvPr id="789" name="Google Shape;789;p24"/>
          <p:cNvSpPr/>
          <p:nvPr/>
        </p:nvSpPr>
        <p:spPr>
          <a:xfrm>
            <a:off x="687496" y="2203443"/>
            <a:ext cx="276232" cy="395153"/>
          </a:xfrm>
          <a:custGeom>
            <a:rect b="b" l="l" r="r" t="t"/>
            <a:pathLst>
              <a:path extrusionOk="0" h="1053741" w="736619">
                <a:moveTo>
                  <a:pt x="0" y="0"/>
                </a:moveTo>
                <a:lnTo>
                  <a:pt x="736619" y="0"/>
                </a:lnTo>
                <a:lnTo>
                  <a:pt x="736619" y="1053741"/>
                </a:lnTo>
                <a:lnTo>
                  <a:pt x="0" y="1053741"/>
                </a:lnTo>
                <a:lnTo>
                  <a:pt x="0" y="0"/>
                </a:lnTo>
                <a:close/>
              </a:path>
            </a:pathLst>
          </a:custGeom>
          <a:blipFill rotWithShape="1">
            <a:blip r:embed="rId7">
              <a:alphaModFix/>
            </a:blip>
            <a:stretch>
              <a:fillRect b="-56646" l="0" r="0" t="0"/>
            </a:stretch>
          </a:blipFill>
          <a:ln>
            <a:noFill/>
          </a:ln>
        </p:spPr>
      </p:sp>
      <p:sp>
        <p:nvSpPr>
          <p:cNvPr id="790" name="Google Shape;790;p24"/>
          <p:cNvSpPr/>
          <p:nvPr/>
        </p:nvSpPr>
        <p:spPr>
          <a:xfrm rot="3179807">
            <a:off x="-364881" y="374734"/>
            <a:ext cx="1758461" cy="1028700"/>
          </a:xfrm>
          <a:custGeom>
            <a:rect b="b" l="l" r="r" t="t"/>
            <a:pathLst>
              <a:path extrusionOk="0" h="2057400" w="3516923">
                <a:moveTo>
                  <a:pt x="0" y="0"/>
                </a:moveTo>
                <a:lnTo>
                  <a:pt x="3516924" y="0"/>
                </a:lnTo>
                <a:lnTo>
                  <a:pt x="3516924" y="2057400"/>
                </a:lnTo>
                <a:lnTo>
                  <a:pt x="0" y="2057400"/>
                </a:lnTo>
                <a:lnTo>
                  <a:pt x="0" y="0"/>
                </a:lnTo>
                <a:close/>
              </a:path>
            </a:pathLst>
          </a:custGeom>
          <a:blipFill rotWithShape="1">
            <a:blip r:embed="rId8">
              <a:alphaModFix/>
            </a:blip>
            <a:stretch>
              <a:fillRect b="0" l="0" r="0" t="0"/>
            </a:stretch>
          </a:blipFill>
          <a:ln>
            <a:noFill/>
          </a:ln>
        </p:spPr>
      </p:sp>
      <p:sp>
        <p:nvSpPr>
          <p:cNvPr id="791" name="Google Shape;791;p24"/>
          <p:cNvSpPr/>
          <p:nvPr/>
        </p:nvSpPr>
        <p:spPr>
          <a:xfrm>
            <a:off x="7953102" y="406196"/>
            <a:ext cx="2171399" cy="2057400"/>
          </a:xfrm>
          <a:custGeom>
            <a:rect b="b" l="l" r="r" t="t"/>
            <a:pathLst>
              <a:path extrusionOk="0" h="4114800" w="4342797">
                <a:moveTo>
                  <a:pt x="0" y="0"/>
                </a:moveTo>
                <a:lnTo>
                  <a:pt x="4342797" y="0"/>
                </a:lnTo>
                <a:lnTo>
                  <a:pt x="4342797" y="4114800"/>
                </a:lnTo>
                <a:lnTo>
                  <a:pt x="0" y="4114800"/>
                </a:lnTo>
                <a:lnTo>
                  <a:pt x="0" y="0"/>
                </a:lnTo>
                <a:close/>
              </a:path>
            </a:pathLst>
          </a:custGeom>
          <a:blipFill rotWithShape="1">
            <a:blip r:embed="rId9">
              <a:alphaModFix/>
            </a:blip>
            <a:stretch>
              <a:fillRect b="0" l="0" r="0" t="0"/>
            </a:stretch>
          </a:blipFill>
          <a:ln>
            <a:noFill/>
          </a:ln>
        </p:spPr>
      </p:sp>
      <p:sp>
        <p:nvSpPr>
          <p:cNvPr id="792" name="Google Shape;792;p24"/>
          <p:cNvSpPr txBox="1"/>
          <p:nvPr/>
        </p:nvSpPr>
        <p:spPr>
          <a:xfrm>
            <a:off x="593324" y="323939"/>
            <a:ext cx="7957354" cy="907122"/>
          </a:xfrm>
          <a:prstGeom prst="rect">
            <a:avLst/>
          </a:prstGeom>
          <a:noFill/>
          <a:ln>
            <a:noFill/>
          </a:ln>
        </p:spPr>
        <p:txBody>
          <a:bodyPr anchorCtr="0" anchor="t" bIns="0" lIns="0" spcFirstLastPara="1" rIns="0" wrap="square" tIns="0">
            <a:spAutoFit/>
          </a:bodyPr>
          <a:lstStyle/>
          <a:p>
            <a:pPr indent="0" lvl="0" marL="0" marR="0" rtl="0" algn="ctr">
              <a:lnSpc>
                <a:spcPct val="98996"/>
              </a:lnSpc>
              <a:spcBef>
                <a:spcPts val="0"/>
              </a:spcBef>
              <a:spcAft>
                <a:spcPts val="0"/>
              </a:spcAft>
              <a:buNone/>
            </a:pPr>
            <a:r>
              <a:rPr b="0" i="0" lang="en" sz="6000" u="none" cap="none" strike="noStrike">
                <a:solidFill>
                  <a:srgbClr val="EF391F"/>
                </a:solidFill>
                <a:latin typeface="Bungee"/>
                <a:ea typeface="Bungee"/>
                <a:cs typeface="Bungee"/>
                <a:sym typeface="Bungee"/>
              </a:rPr>
              <a:t>Lesson Check</a:t>
            </a:r>
            <a:endParaRPr sz="700"/>
          </a:p>
        </p:txBody>
      </p:sp>
      <p:sp>
        <p:nvSpPr>
          <p:cNvPr id="793" name="Google Shape;793;p24"/>
          <p:cNvSpPr txBox="1"/>
          <p:nvPr/>
        </p:nvSpPr>
        <p:spPr>
          <a:xfrm>
            <a:off x="355400" y="1202486"/>
            <a:ext cx="8433199"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Group the sticky notes correctly under the two headings:</a:t>
            </a:r>
            <a:endParaRPr sz="700"/>
          </a:p>
        </p:txBody>
      </p:sp>
      <p:sp>
        <p:nvSpPr>
          <p:cNvPr id="794" name="Google Shape;794;p24"/>
          <p:cNvSpPr txBox="1"/>
          <p:nvPr/>
        </p:nvSpPr>
        <p:spPr>
          <a:xfrm>
            <a:off x="966196" y="1742789"/>
            <a:ext cx="2557700" cy="302218"/>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b="0" i="0" lang="en" sz="2200" u="none" cap="none" strike="noStrike">
                <a:solidFill>
                  <a:srgbClr val="5186CD"/>
                </a:solidFill>
                <a:latin typeface="Caveat Brush"/>
                <a:ea typeface="Caveat Brush"/>
                <a:cs typeface="Caveat Brush"/>
                <a:sym typeface="Caveat Brush"/>
              </a:rPr>
              <a:t>Commutative</a:t>
            </a:r>
            <a:endParaRPr sz="700"/>
          </a:p>
        </p:txBody>
      </p:sp>
      <p:sp>
        <p:nvSpPr>
          <p:cNvPr id="795" name="Google Shape;795;p24"/>
          <p:cNvSpPr txBox="1"/>
          <p:nvPr/>
        </p:nvSpPr>
        <p:spPr>
          <a:xfrm>
            <a:off x="5620105" y="1742789"/>
            <a:ext cx="2557701" cy="302218"/>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b="0" i="0" lang="en" sz="2200" u="none" cap="none" strike="noStrike">
                <a:solidFill>
                  <a:srgbClr val="5186CD"/>
                </a:solidFill>
                <a:latin typeface="Caveat Brush"/>
                <a:ea typeface="Caveat Brush"/>
                <a:cs typeface="Caveat Brush"/>
                <a:sym typeface="Caveat Brush"/>
              </a:rPr>
              <a:t>Associative</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B"/>
        </a:solidFill>
      </p:bgPr>
    </p:bg>
    <p:spTree>
      <p:nvGrpSpPr>
        <p:cNvPr id="799" name="Shape 799"/>
        <p:cNvGrpSpPr/>
        <p:nvPr/>
      </p:nvGrpSpPr>
      <p:grpSpPr>
        <a:xfrm>
          <a:off x="0" y="0"/>
          <a:ext cx="0" cy="0"/>
          <a:chOff x="0" y="0"/>
          <a:chExt cx="0" cy="0"/>
        </a:xfrm>
      </p:grpSpPr>
      <p:sp>
        <p:nvSpPr>
          <p:cNvPr id="800" name="Google Shape;800;p25"/>
          <p:cNvSpPr/>
          <p:nvPr/>
        </p:nvSpPr>
        <p:spPr>
          <a:xfrm>
            <a:off x="0" y="1226779"/>
            <a:ext cx="4057620" cy="4011972"/>
          </a:xfrm>
          <a:custGeom>
            <a:rect b="b" l="l" r="r" t="t"/>
            <a:pathLst>
              <a:path extrusionOk="0" h="8023943" w="8115240">
                <a:moveTo>
                  <a:pt x="0" y="0"/>
                </a:moveTo>
                <a:lnTo>
                  <a:pt x="8115240" y="0"/>
                </a:lnTo>
                <a:lnTo>
                  <a:pt x="8115240" y="8023943"/>
                </a:lnTo>
                <a:lnTo>
                  <a:pt x="0" y="8023943"/>
                </a:lnTo>
                <a:lnTo>
                  <a:pt x="0" y="0"/>
                </a:lnTo>
                <a:close/>
              </a:path>
            </a:pathLst>
          </a:custGeom>
          <a:blipFill rotWithShape="1">
            <a:blip r:embed="rId3">
              <a:alphaModFix/>
            </a:blip>
            <a:stretch>
              <a:fillRect b="0" l="0" r="0" t="0"/>
            </a:stretch>
          </a:blipFill>
          <a:ln>
            <a:noFill/>
          </a:ln>
        </p:spPr>
      </p:sp>
      <p:sp>
        <p:nvSpPr>
          <p:cNvPr id="801" name="Google Shape;801;p25"/>
          <p:cNvSpPr txBox="1"/>
          <p:nvPr/>
        </p:nvSpPr>
        <p:spPr>
          <a:xfrm>
            <a:off x="1057861" y="514350"/>
            <a:ext cx="7028277" cy="907122"/>
          </a:xfrm>
          <a:prstGeom prst="rect">
            <a:avLst/>
          </a:prstGeom>
          <a:noFill/>
          <a:ln>
            <a:noFill/>
          </a:ln>
        </p:spPr>
        <p:txBody>
          <a:bodyPr anchorCtr="0" anchor="t" bIns="0" lIns="0" spcFirstLastPara="1" rIns="0" wrap="square" tIns="0">
            <a:spAutoFit/>
          </a:bodyPr>
          <a:lstStyle/>
          <a:p>
            <a:pPr indent="0" lvl="0" marL="0" marR="0" rtl="0" algn="ctr">
              <a:lnSpc>
                <a:spcPct val="98996"/>
              </a:lnSpc>
              <a:spcBef>
                <a:spcPts val="0"/>
              </a:spcBef>
              <a:spcAft>
                <a:spcPts val="0"/>
              </a:spcAft>
              <a:buNone/>
            </a:pPr>
            <a:r>
              <a:rPr b="0" i="0" lang="en" sz="6000" u="none" cap="none" strike="noStrike">
                <a:solidFill>
                  <a:srgbClr val="EF391F"/>
                </a:solidFill>
                <a:latin typeface="Bungee"/>
                <a:ea typeface="Bungee"/>
                <a:cs typeface="Bungee"/>
                <a:sym typeface="Bungee"/>
              </a:rPr>
              <a:t>Assignment</a:t>
            </a:r>
            <a:endParaRPr sz="700"/>
          </a:p>
        </p:txBody>
      </p:sp>
      <p:sp>
        <p:nvSpPr>
          <p:cNvPr id="802" name="Google Shape;802;p25"/>
          <p:cNvSpPr txBox="1"/>
          <p:nvPr/>
        </p:nvSpPr>
        <p:spPr>
          <a:xfrm>
            <a:off x="4597670" y="2045228"/>
            <a:ext cx="3951820" cy="302218"/>
          </a:xfrm>
          <a:prstGeom prst="rect">
            <a:avLst/>
          </a:prstGeom>
          <a:noFill/>
          <a:ln>
            <a:noFill/>
          </a:ln>
        </p:spPr>
        <p:txBody>
          <a:bodyPr anchorCtr="0" anchor="t" bIns="0" lIns="0" spcFirstLastPara="1" rIns="0" wrap="square" tIns="0">
            <a:spAutoFit/>
          </a:bodyPr>
          <a:lstStyle/>
          <a:p>
            <a:pPr indent="0" lvl="0" marL="0" marR="0" rtl="0" algn="just">
              <a:lnSpc>
                <a:spcPct val="106996"/>
              </a:lnSpc>
              <a:spcBef>
                <a:spcPts val="0"/>
              </a:spcBef>
              <a:spcAft>
                <a:spcPts val="0"/>
              </a:spcAft>
              <a:buNone/>
            </a:pPr>
            <a:r>
              <a:rPr b="0" i="0" lang="en" sz="2200" u="none" cap="none" strike="noStrike">
                <a:solidFill>
                  <a:srgbClr val="5186CD"/>
                </a:solidFill>
                <a:latin typeface="Caveat Brush"/>
                <a:ea typeface="Caveat Brush"/>
                <a:cs typeface="Caveat Brush"/>
                <a:sym typeface="Caveat Brush"/>
              </a:rPr>
              <a:t>Read about the distributive property. </a:t>
            </a:r>
            <a:endParaRPr sz="700"/>
          </a:p>
        </p:txBody>
      </p:sp>
      <p:sp>
        <p:nvSpPr>
          <p:cNvPr id="803" name="Google Shape;803;p25"/>
          <p:cNvSpPr txBox="1"/>
          <p:nvPr/>
        </p:nvSpPr>
        <p:spPr>
          <a:xfrm>
            <a:off x="4597671" y="2582525"/>
            <a:ext cx="3791400" cy="16161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500" u="none" cap="none" strike="noStrike">
                <a:solidFill>
                  <a:srgbClr val="1E1E1E"/>
                </a:solidFill>
                <a:latin typeface="Bai Jamjuree Medium"/>
                <a:ea typeface="Bai Jamjuree Medium"/>
                <a:cs typeface="Bai Jamjuree Medium"/>
                <a:sym typeface="Bai Jamjuree Medium"/>
              </a:rPr>
              <a:t>How does it differ from the commutative and associative properties? Does it apply to all operations: addition, subtraction, multiplication, and division?</a:t>
            </a:r>
            <a:endParaRPr sz="700"/>
          </a:p>
          <a:p>
            <a:pPr indent="0" lvl="1" marL="0" marR="0" rtl="0" algn="l">
              <a:lnSpc>
                <a:spcPct val="100000"/>
              </a:lnSpc>
              <a:spcBef>
                <a:spcPts val="0"/>
              </a:spcBef>
              <a:spcAft>
                <a:spcPts val="0"/>
              </a:spcAft>
              <a:buNone/>
            </a:pPr>
            <a:r>
              <a:t/>
            </a:r>
            <a:endParaRPr b="0" i="0" sz="1500" u="none" cap="none" strike="noStrike">
              <a:solidFill>
                <a:srgbClr val="1E1E1E"/>
              </a:solidFill>
              <a:latin typeface="Bai Jamjuree Medium"/>
              <a:ea typeface="Bai Jamjuree Medium"/>
              <a:cs typeface="Bai Jamjuree Medium"/>
              <a:sym typeface="Bai Jamjuree Medium"/>
            </a:endParaRPr>
          </a:p>
          <a:p>
            <a:pPr indent="0" lvl="0" marL="0" marR="0" rtl="0" algn="l">
              <a:lnSpc>
                <a:spcPct val="100000"/>
              </a:lnSpc>
              <a:spcBef>
                <a:spcPts val="0"/>
              </a:spcBef>
              <a:spcAft>
                <a:spcPts val="0"/>
              </a:spcAft>
              <a:buNone/>
            </a:pPr>
            <a:r>
              <a:rPr b="1" i="0" lang="en" sz="1500" u="none" cap="none" strike="noStrike">
                <a:solidFill>
                  <a:srgbClr val="1E1E1E"/>
                </a:solidFill>
                <a:latin typeface="Bai Jamjuree"/>
                <a:ea typeface="Bai Jamjuree"/>
                <a:cs typeface="Bai Jamjuree"/>
                <a:sym typeface="Bai Jamjuree"/>
              </a:rPr>
              <a:t>Share what you learned with the</a:t>
            </a:r>
            <a:endParaRPr sz="700"/>
          </a:p>
          <a:p>
            <a:pPr indent="0" lvl="1" marL="0" marR="0" rtl="0" algn="l">
              <a:lnSpc>
                <a:spcPct val="100000"/>
              </a:lnSpc>
              <a:spcBef>
                <a:spcPts val="0"/>
              </a:spcBef>
              <a:spcAft>
                <a:spcPts val="0"/>
              </a:spcAft>
              <a:buNone/>
            </a:pPr>
            <a:r>
              <a:rPr b="1" i="0" lang="en" sz="1500" u="none" cap="none" strike="noStrike">
                <a:solidFill>
                  <a:srgbClr val="1E1E1E"/>
                </a:solidFill>
                <a:latin typeface="Bai Jamjuree"/>
                <a:ea typeface="Bai Jamjuree"/>
                <a:cs typeface="Bai Jamjuree"/>
                <a:sym typeface="Bai Jamjuree"/>
              </a:rPr>
              <a:t>class tomorrow.</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ADDB"/>
        </a:solidFill>
      </p:bgPr>
    </p:bg>
    <p:spTree>
      <p:nvGrpSpPr>
        <p:cNvPr id="807" name="Shape 807"/>
        <p:cNvGrpSpPr/>
        <p:nvPr/>
      </p:nvGrpSpPr>
      <p:grpSpPr>
        <a:xfrm>
          <a:off x="0" y="0"/>
          <a:ext cx="0" cy="0"/>
          <a:chOff x="0" y="0"/>
          <a:chExt cx="0" cy="0"/>
        </a:xfrm>
      </p:grpSpPr>
      <p:sp>
        <p:nvSpPr>
          <p:cNvPr id="808" name="Google Shape;808;p26"/>
          <p:cNvSpPr txBox="1"/>
          <p:nvPr/>
        </p:nvSpPr>
        <p:spPr>
          <a:xfrm>
            <a:off x="212349" y="519113"/>
            <a:ext cx="25296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300" u="none" cap="none" strike="noStrike">
                <a:solidFill>
                  <a:srgbClr val="EF391F"/>
                </a:solidFill>
                <a:latin typeface="Bungee"/>
                <a:ea typeface="Bungee"/>
                <a:cs typeface="Bungee"/>
                <a:sym typeface="Bungee"/>
              </a:rPr>
              <a:t>Resource </a:t>
            </a:r>
            <a:endParaRPr sz="700"/>
          </a:p>
          <a:p>
            <a:pPr indent="0" lvl="0" marL="0" marR="0" rtl="0" algn="ctr">
              <a:lnSpc>
                <a:spcPct val="100000"/>
              </a:lnSpc>
              <a:spcBef>
                <a:spcPts val="0"/>
              </a:spcBef>
              <a:spcAft>
                <a:spcPts val="0"/>
              </a:spcAft>
              <a:buNone/>
            </a:pPr>
            <a:r>
              <a:rPr b="0" i="0" lang="en" sz="3300" u="none" cap="none" strike="noStrike">
                <a:solidFill>
                  <a:srgbClr val="EF391F"/>
                </a:solidFill>
                <a:latin typeface="Bungee"/>
                <a:ea typeface="Bungee"/>
                <a:cs typeface="Bungee"/>
                <a:sym typeface="Bungee"/>
              </a:rPr>
              <a:t>Page</a:t>
            </a:r>
            <a:endParaRPr sz="700"/>
          </a:p>
        </p:txBody>
      </p:sp>
      <p:sp>
        <p:nvSpPr>
          <p:cNvPr id="809" name="Google Shape;809;p26"/>
          <p:cNvSpPr txBox="1"/>
          <p:nvPr/>
        </p:nvSpPr>
        <p:spPr>
          <a:xfrm>
            <a:off x="305176" y="1810528"/>
            <a:ext cx="23439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Use these design resources in your</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Canva Presentation.</a:t>
            </a:r>
            <a:endParaRPr sz="700"/>
          </a:p>
        </p:txBody>
      </p:sp>
      <p:sp>
        <p:nvSpPr>
          <p:cNvPr id="810" name="Google Shape;810;p26"/>
          <p:cNvSpPr txBox="1"/>
          <p:nvPr/>
        </p:nvSpPr>
        <p:spPr>
          <a:xfrm>
            <a:off x="577890" y="2410428"/>
            <a:ext cx="17985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This presentation template uses the following free fonts:</a:t>
            </a:r>
            <a:endParaRPr sz="700"/>
          </a:p>
        </p:txBody>
      </p:sp>
      <p:sp>
        <p:nvSpPr>
          <p:cNvPr id="811" name="Google Shape;811;p26"/>
          <p:cNvSpPr txBox="1"/>
          <p:nvPr/>
        </p:nvSpPr>
        <p:spPr>
          <a:xfrm>
            <a:off x="488544" y="3010328"/>
            <a:ext cx="19770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Titles: Bungee</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Headers: Caveat Brush</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Body Copy: Bai Jamjuree</a:t>
            </a:r>
            <a:endParaRPr sz="700"/>
          </a:p>
        </p:txBody>
      </p:sp>
      <p:sp>
        <p:nvSpPr>
          <p:cNvPr id="812" name="Google Shape;812;p26"/>
          <p:cNvSpPr txBox="1"/>
          <p:nvPr/>
        </p:nvSpPr>
        <p:spPr>
          <a:xfrm>
            <a:off x="488544" y="3781679"/>
            <a:ext cx="1977000" cy="769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You can find these fonts online too. Happy designing! </a:t>
            </a:r>
            <a:endParaRPr sz="700"/>
          </a:p>
          <a:p>
            <a:pPr indent="0" lvl="1" marL="0" marR="0" rtl="0" algn="ctr">
              <a:lnSpc>
                <a:spcPct val="100000"/>
              </a:lnSpc>
              <a:spcBef>
                <a:spcPts val="0"/>
              </a:spcBef>
              <a:spcAft>
                <a:spcPts val="0"/>
              </a:spcAft>
              <a:buNone/>
            </a:pPr>
            <a:r>
              <a:t/>
            </a:r>
            <a:endParaRPr b="0" i="0" sz="1000" u="none" cap="none" strike="noStrike">
              <a:solidFill>
                <a:srgbClr val="000000"/>
              </a:solidFill>
              <a:latin typeface="Bai Jamjuree Medium"/>
              <a:ea typeface="Bai Jamjuree Medium"/>
              <a:cs typeface="Bai Jamjuree Medium"/>
              <a:sym typeface="Bai Jamjuree Medium"/>
            </a:endParaRPr>
          </a:p>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Don't forget to delete this page</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before presenting. </a:t>
            </a:r>
            <a:endParaRPr sz="700"/>
          </a:p>
        </p:txBody>
      </p:sp>
      <p:sp>
        <p:nvSpPr>
          <p:cNvPr id="813" name="Google Shape;813;p26"/>
          <p:cNvSpPr/>
          <p:nvPr/>
        </p:nvSpPr>
        <p:spPr>
          <a:xfrm flipH="1">
            <a:off x="4678187" y="1157290"/>
            <a:ext cx="1417534" cy="1472763"/>
          </a:xfrm>
          <a:custGeom>
            <a:rect b="b" l="l" r="r" t="t"/>
            <a:pathLst>
              <a:path extrusionOk="0" h="2945526" w="2835068">
                <a:moveTo>
                  <a:pt x="2835068" y="0"/>
                </a:moveTo>
                <a:lnTo>
                  <a:pt x="0" y="0"/>
                </a:lnTo>
                <a:lnTo>
                  <a:pt x="0" y="2945526"/>
                </a:lnTo>
                <a:lnTo>
                  <a:pt x="2835068" y="2945526"/>
                </a:lnTo>
                <a:lnTo>
                  <a:pt x="2835068" y="0"/>
                </a:lnTo>
                <a:close/>
              </a:path>
            </a:pathLst>
          </a:custGeom>
          <a:blipFill rotWithShape="1">
            <a:blip r:embed="rId3">
              <a:alphaModFix/>
            </a:blip>
            <a:stretch>
              <a:fillRect b="0" l="0" r="0" t="0"/>
            </a:stretch>
          </a:blipFill>
          <a:ln>
            <a:noFill/>
          </a:ln>
        </p:spPr>
      </p:sp>
      <p:sp>
        <p:nvSpPr>
          <p:cNvPr id="814" name="Google Shape;814;p26"/>
          <p:cNvSpPr/>
          <p:nvPr/>
        </p:nvSpPr>
        <p:spPr>
          <a:xfrm>
            <a:off x="4769170" y="265082"/>
            <a:ext cx="1642980" cy="792738"/>
          </a:xfrm>
          <a:custGeom>
            <a:rect b="b" l="l" r="r" t="t"/>
            <a:pathLst>
              <a:path extrusionOk="0" h="1585475" w="3285960">
                <a:moveTo>
                  <a:pt x="0" y="0"/>
                </a:moveTo>
                <a:lnTo>
                  <a:pt x="3285960" y="0"/>
                </a:lnTo>
                <a:lnTo>
                  <a:pt x="3285960" y="1585475"/>
                </a:lnTo>
                <a:lnTo>
                  <a:pt x="0" y="1585475"/>
                </a:lnTo>
                <a:lnTo>
                  <a:pt x="0" y="0"/>
                </a:lnTo>
                <a:close/>
              </a:path>
            </a:pathLst>
          </a:custGeom>
          <a:blipFill rotWithShape="1">
            <a:blip r:embed="rId4">
              <a:alphaModFix/>
            </a:blip>
            <a:stretch>
              <a:fillRect b="0" l="0" r="0" t="0"/>
            </a:stretch>
          </a:blipFill>
          <a:ln>
            <a:noFill/>
          </a:ln>
        </p:spPr>
      </p:sp>
      <p:sp>
        <p:nvSpPr>
          <p:cNvPr id="815" name="Google Shape;815;p26"/>
          <p:cNvSpPr/>
          <p:nvPr/>
        </p:nvSpPr>
        <p:spPr>
          <a:xfrm>
            <a:off x="3125011" y="1677961"/>
            <a:ext cx="1359011" cy="966808"/>
          </a:xfrm>
          <a:custGeom>
            <a:rect b="b" l="l" r="r" t="t"/>
            <a:pathLst>
              <a:path extrusionOk="0" h="1933616" w="2718022">
                <a:moveTo>
                  <a:pt x="0" y="0"/>
                </a:moveTo>
                <a:lnTo>
                  <a:pt x="2718022" y="0"/>
                </a:lnTo>
                <a:lnTo>
                  <a:pt x="2718022" y="1933617"/>
                </a:lnTo>
                <a:lnTo>
                  <a:pt x="0" y="1933617"/>
                </a:lnTo>
                <a:lnTo>
                  <a:pt x="0" y="0"/>
                </a:lnTo>
                <a:close/>
              </a:path>
            </a:pathLst>
          </a:custGeom>
          <a:blipFill rotWithShape="1">
            <a:blip r:embed="rId5">
              <a:alphaModFix/>
            </a:blip>
            <a:stretch>
              <a:fillRect b="0" l="0" r="0" t="0"/>
            </a:stretch>
          </a:blipFill>
          <a:ln>
            <a:noFill/>
          </a:ln>
        </p:spPr>
      </p:sp>
      <p:sp>
        <p:nvSpPr>
          <p:cNvPr id="816" name="Google Shape;816;p26"/>
          <p:cNvSpPr/>
          <p:nvPr/>
        </p:nvSpPr>
        <p:spPr>
          <a:xfrm>
            <a:off x="3125010" y="265082"/>
            <a:ext cx="1446990" cy="1472763"/>
          </a:xfrm>
          <a:custGeom>
            <a:rect b="b" l="l" r="r" t="t"/>
            <a:pathLst>
              <a:path extrusionOk="0" h="2945526" w="2893979">
                <a:moveTo>
                  <a:pt x="0" y="0"/>
                </a:moveTo>
                <a:lnTo>
                  <a:pt x="2893979" y="0"/>
                </a:lnTo>
                <a:lnTo>
                  <a:pt x="2893979" y="2945526"/>
                </a:lnTo>
                <a:lnTo>
                  <a:pt x="0" y="2945526"/>
                </a:lnTo>
                <a:lnTo>
                  <a:pt x="0" y="0"/>
                </a:lnTo>
                <a:close/>
              </a:path>
            </a:pathLst>
          </a:custGeom>
          <a:blipFill rotWithShape="1">
            <a:blip r:embed="rId6">
              <a:alphaModFix/>
            </a:blip>
            <a:stretch>
              <a:fillRect b="0" l="0" r="0" t="0"/>
            </a:stretch>
          </a:blipFill>
          <a:ln>
            <a:noFill/>
          </a:ln>
        </p:spPr>
      </p:sp>
      <p:sp>
        <p:nvSpPr>
          <p:cNvPr id="817" name="Google Shape;817;p26"/>
          <p:cNvSpPr/>
          <p:nvPr/>
        </p:nvSpPr>
        <p:spPr>
          <a:xfrm rot="-2425701">
            <a:off x="6195471" y="824041"/>
            <a:ext cx="1540705" cy="1590405"/>
          </a:xfrm>
          <a:custGeom>
            <a:rect b="b" l="l" r="r" t="t"/>
            <a:pathLst>
              <a:path extrusionOk="0" h="3180809" w="3081409">
                <a:moveTo>
                  <a:pt x="0" y="0"/>
                </a:moveTo>
                <a:lnTo>
                  <a:pt x="3081409" y="0"/>
                </a:lnTo>
                <a:lnTo>
                  <a:pt x="3081409" y="3180809"/>
                </a:lnTo>
                <a:lnTo>
                  <a:pt x="0" y="3180809"/>
                </a:lnTo>
                <a:lnTo>
                  <a:pt x="0" y="0"/>
                </a:lnTo>
                <a:close/>
              </a:path>
            </a:pathLst>
          </a:custGeom>
          <a:blipFill rotWithShape="1">
            <a:blip r:embed="rId7">
              <a:alphaModFix/>
            </a:blip>
            <a:stretch>
              <a:fillRect b="0" l="0" r="0" t="0"/>
            </a:stretch>
          </a:blipFill>
          <a:ln>
            <a:noFill/>
          </a:ln>
        </p:spPr>
      </p:sp>
      <p:sp>
        <p:nvSpPr>
          <p:cNvPr id="818" name="Google Shape;818;p26"/>
          <p:cNvSpPr/>
          <p:nvPr/>
        </p:nvSpPr>
        <p:spPr>
          <a:xfrm rot="5065294">
            <a:off x="7705203" y="-36759"/>
            <a:ext cx="725423" cy="1337185"/>
          </a:xfrm>
          <a:custGeom>
            <a:rect b="b" l="l" r="r" t="t"/>
            <a:pathLst>
              <a:path extrusionOk="0" h="2674369" w="1450845">
                <a:moveTo>
                  <a:pt x="0" y="0"/>
                </a:moveTo>
                <a:lnTo>
                  <a:pt x="1450845" y="0"/>
                </a:lnTo>
                <a:lnTo>
                  <a:pt x="1450845" y="2674370"/>
                </a:lnTo>
                <a:lnTo>
                  <a:pt x="0" y="2674370"/>
                </a:lnTo>
                <a:lnTo>
                  <a:pt x="0" y="0"/>
                </a:lnTo>
                <a:close/>
              </a:path>
            </a:pathLst>
          </a:custGeom>
          <a:blipFill rotWithShape="1">
            <a:blip r:embed="rId8">
              <a:alphaModFix/>
            </a:blip>
            <a:stretch>
              <a:fillRect b="0" l="0" r="0" t="0"/>
            </a:stretch>
          </a:blipFill>
          <a:ln>
            <a:noFill/>
          </a:ln>
        </p:spPr>
      </p:sp>
      <p:sp>
        <p:nvSpPr>
          <p:cNvPr id="819" name="Google Shape;819;p26"/>
          <p:cNvSpPr/>
          <p:nvPr/>
        </p:nvSpPr>
        <p:spPr>
          <a:xfrm rot="735941">
            <a:off x="7754659" y="1316757"/>
            <a:ext cx="1089753" cy="1362191"/>
          </a:xfrm>
          <a:custGeom>
            <a:rect b="b" l="l" r="r" t="t"/>
            <a:pathLst>
              <a:path extrusionOk="0" h="2724382" w="2179506">
                <a:moveTo>
                  <a:pt x="0" y="0"/>
                </a:moveTo>
                <a:lnTo>
                  <a:pt x="2179506" y="0"/>
                </a:lnTo>
                <a:lnTo>
                  <a:pt x="2179506" y="2724382"/>
                </a:lnTo>
                <a:lnTo>
                  <a:pt x="0" y="2724382"/>
                </a:lnTo>
                <a:lnTo>
                  <a:pt x="0" y="0"/>
                </a:lnTo>
                <a:close/>
              </a:path>
            </a:pathLst>
          </a:custGeom>
          <a:blipFill rotWithShape="1">
            <a:blip r:embed="rId9">
              <a:alphaModFix/>
            </a:blip>
            <a:stretch>
              <a:fillRect b="0" l="0" r="0" t="0"/>
            </a:stretch>
          </a:blipFill>
          <a:ln>
            <a:noFill/>
          </a:ln>
        </p:spPr>
      </p:sp>
      <p:sp>
        <p:nvSpPr>
          <p:cNvPr id="820" name="Google Shape;820;p26"/>
          <p:cNvSpPr/>
          <p:nvPr/>
        </p:nvSpPr>
        <p:spPr>
          <a:xfrm rot="5955714">
            <a:off x="3379671" y="2736079"/>
            <a:ext cx="937667" cy="1162998"/>
          </a:xfrm>
          <a:custGeom>
            <a:rect b="b" l="l" r="r" t="t"/>
            <a:pathLst>
              <a:path extrusionOk="0" h="2325996" w="1875334">
                <a:moveTo>
                  <a:pt x="0" y="0"/>
                </a:moveTo>
                <a:lnTo>
                  <a:pt x="1875335" y="0"/>
                </a:lnTo>
                <a:lnTo>
                  <a:pt x="1875335" y="2325996"/>
                </a:lnTo>
                <a:lnTo>
                  <a:pt x="0" y="2325996"/>
                </a:lnTo>
                <a:lnTo>
                  <a:pt x="0" y="0"/>
                </a:lnTo>
                <a:close/>
              </a:path>
            </a:pathLst>
          </a:custGeom>
          <a:blipFill rotWithShape="1">
            <a:blip r:embed="rId10">
              <a:alphaModFix/>
            </a:blip>
            <a:stretch>
              <a:fillRect b="0" l="0" r="0" t="0"/>
            </a:stretch>
          </a:blipFill>
          <a:ln>
            <a:noFill/>
          </a:ln>
        </p:spPr>
      </p:sp>
      <p:sp>
        <p:nvSpPr>
          <p:cNvPr id="821" name="Google Shape;821;p26"/>
          <p:cNvSpPr/>
          <p:nvPr/>
        </p:nvSpPr>
        <p:spPr>
          <a:xfrm rot="-1934465">
            <a:off x="4774762" y="2777381"/>
            <a:ext cx="1286248" cy="1131898"/>
          </a:xfrm>
          <a:custGeom>
            <a:rect b="b" l="l" r="r" t="t"/>
            <a:pathLst>
              <a:path extrusionOk="0" h="2263796" w="2572496">
                <a:moveTo>
                  <a:pt x="0" y="0"/>
                </a:moveTo>
                <a:lnTo>
                  <a:pt x="2572496" y="0"/>
                </a:lnTo>
                <a:lnTo>
                  <a:pt x="2572496" y="2263797"/>
                </a:lnTo>
                <a:lnTo>
                  <a:pt x="0" y="2263797"/>
                </a:lnTo>
                <a:lnTo>
                  <a:pt x="0" y="0"/>
                </a:lnTo>
                <a:close/>
              </a:path>
            </a:pathLst>
          </a:custGeom>
          <a:blipFill rotWithShape="1">
            <a:blip r:embed="rId11">
              <a:alphaModFix/>
            </a:blip>
            <a:stretch>
              <a:fillRect b="0" l="0" r="0" t="0"/>
            </a:stretch>
          </a:blipFill>
          <a:ln>
            <a:noFill/>
          </a:ln>
        </p:spPr>
      </p:sp>
      <p:sp>
        <p:nvSpPr>
          <p:cNvPr id="822" name="Google Shape;822;p26"/>
          <p:cNvSpPr/>
          <p:nvPr/>
        </p:nvSpPr>
        <p:spPr>
          <a:xfrm rot="-2125815">
            <a:off x="3123587" y="3697023"/>
            <a:ext cx="1803169" cy="1431265"/>
          </a:xfrm>
          <a:custGeom>
            <a:rect b="b" l="l" r="r" t="t"/>
            <a:pathLst>
              <a:path extrusionOk="0" h="2862530" w="3606337">
                <a:moveTo>
                  <a:pt x="0" y="0"/>
                </a:moveTo>
                <a:lnTo>
                  <a:pt x="3606338" y="0"/>
                </a:lnTo>
                <a:lnTo>
                  <a:pt x="3606338" y="2862530"/>
                </a:lnTo>
                <a:lnTo>
                  <a:pt x="0" y="2862530"/>
                </a:lnTo>
                <a:lnTo>
                  <a:pt x="0" y="0"/>
                </a:lnTo>
                <a:close/>
              </a:path>
            </a:pathLst>
          </a:custGeom>
          <a:blipFill rotWithShape="1">
            <a:blip r:embed="rId12">
              <a:alphaModFix/>
            </a:blip>
            <a:stretch>
              <a:fillRect b="0" l="0" r="0" t="0"/>
            </a:stretch>
          </a:blipFill>
          <a:ln>
            <a:noFill/>
          </a:ln>
        </p:spPr>
      </p:sp>
      <p:sp>
        <p:nvSpPr>
          <p:cNvPr id="823" name="Google Shape;823;p26"/>
          <p:cNvSpPr/>
          <p:nvPr/>
        </p:nvSpPr>
        <p:spPr>
          <a:xfrm flipH="1" rot="521174">
            <a:off x="6161917" y="2377505"/>
            <a:ext cx="1500183" cy="1200146"/>
          </a:xfrm>
          <a:custGeom>
            <a:rect b="b" l="l" r="r" t="t"/>
            <a:pathLst>
              <a:path extrusionOk="0" h="2400293" w="3000366">
                <a:moveTo>
                  <a:pt x="3000365" y="0"/>
                </a:moveTo>
                <a:lnTo>
                  <a:pt x="0" y="0"/>
                </a:lnTo>
                <a:lnTo>
                  <a:pt x="0" y="2400293"/>
                </a:lnTo>
                <a:lnTo>
                  <a:pt x="3000365" y="2400293"/>
                </a:lnTo>
                <a:lnTo>
                  <a:pt x="3000365" y="0"/>
                </a:lnTo>
                <a:close/>
              </a:path>
            </a:pathLst>
          </a:custGeom>
          <a:blipFill rotWithShape="1">
            <a:blip r:embed="rId13">
              <a:alphaModFix/>
            </a:blip>
            <a:stretch>
              <a:fillRect b="0" l="0" r="0" t="0"/>
            </a:stretch>
          </a:blipFill>
          <a:ln>
            <a:noFill/>
          </a:ln>
        </p:spPr>
      </p:sp>
      <p:sp>
        <p:nvSpPr>
          <p:cNvPr id="824" name="Google Shape;824;p26"/>
          <p:cNvSpPr/>
          <p:nvPr/>
        </p:nvSpPr>
        <p:spPr>
          <a:xfrm rot="-533437">
            <a:off x="7887481" y="2860801"/>
            <a:ext cx="1140784" cy="1083745"/>
          </a:xfrm>
          <a:custGeom>
            <a:rect b="b" l="l" r="r" t="t"/>
            <a:pathLst>
              <a:path extrusionOk="0" h="2167490" w="2281568">
                <a:moveTo>
                  <a:pt x="0" y="0"/>
                </a:moveTo>
                <a:lnTo>
                  <a:pt x="2281568" y="0"/>
                </a:lnTo>
                <a:lnTo>
                  <a:pt x="2281568" y="2167489"/>
                </a:lnTo>
                <a:lnTo>
                  <a:pt x="0" y="2167489"/>
                </a:lnTo>
                <a:lnTo>
                  <a:pt x="0" y="0"/>
                </a:lnTo>
                <a:close/>
              </a:path>
            </a:pathLst>
          </a:custGeom>
          <a:blipFill rotWithShape="1">
            <a:blip r:embed="rId14">
              <a:alphaModFix/>
            </a:blip>
            <a:stretch>
              <a:fillRect b="0" l="0" r="0" t="0"/>
            </a:stretch>
          </a:blipFill>
          <a:ln>
            <a:noFill/>
          </a:ln>
        </p:spPr>
      </p:sp>
      <p:sp>
        <p:nvSpPr>
          <p:cNvPr id="825" name="Google Shape;825;p26"/>
          <p:cNvSpPr/>
          <p:nvPr/>
        </p:nvSpPr>
        <p:spPr>
          <a:xfrm flipH="1">
            <a:off x="7467935" y="4044067"/>
            <a:ext cx="1369404" cy="1234175"/>
          </a:xfrm>
          <a:custGeom>
            <a:rect b="b" l="l" r="r" t="t"/>
            <a:pathLst>
              <a:path extrusionOk="0" h="2468350" w="2738807">
                <a:moveTo>
                  <a:pt x="2738807" y="0"/>
                </a:moveTo>
                <a:lnTo>
                  <a:pt x="0" y="0"/>
                </a:lnTo>
                <a:lnTo>
                  <a:pt x="0" y="2468350"/>
                </a:lnTo>
                <a:lnTo>
                  <a:pt x="2738807" y="2468350"/>
                </a:lnTo>
                <a:lnTo>
                  <a:pt x="2738807" y="0"/>
                </a:lnTo>
                <a:close/>
              </a:path>
            </a:pathLst>
          </a:custGeom>
          <a:blipFill rotWithShape="1">
            <a:blip r:embed="rId15">
              <a:alphaModFix/>
            </a:blip>
            <a:stretch>
              <a:fillRect b="0" l="0" r="0" t="0"/>
            </a:stretch>
          </a:blipFill>
          <a:ln>
            <a:noFill/>
          </a:ln>
        </p:spPr>
      </p:sp>
      <p:sp>
        <p:nvSpPr>
          <p:cNvPr id="826" name="Google Shape;826;p26"/>
          <p:cNvSpPr/>
          <p:nvPr/>
        </p:nvSpPr>
        <p:spPr>
          <a:xfrm>
            <a:off x="6255430" y="3727809"/>
            <a:ext cx="1111801" cy="1296560"/>
          </a:xfrm>
          <a:custGeom>
            <a:rect b="b" l="l" r="r" t="t"/>
            <a:pathLst>
              <a:path extrusionOk="0" h="2593120" w="2223601">
                <a:moveTo>
                  <a:pt x="0" y="0"/>
                </a:moveTo>
                <a:lnTo>
                  <a:pt x="2223601" y="0"/>
                </a:lnTo>
                <a:lnTo>
                  <a:pt x="2223601" y="2593120"/>
                </a:lnTo>
                <a:lnTo>
                  <a:pt x="0" y="2593120"/>
                </a:lnTo>
                <a:lnTo>
                  <a:pt x="0" y="0"/>
                </a:lnTo>
                <a:close/>
              </a:path>
            </a:pathLst>
          </a:custGeom>
          <a:blipFill rotWithShape="1">
            <a:blip r:embed="rId16">
              <a:alphaModFix/>
            </a:blip>
            <a:stretch>
              <a:fillRect b="0" l="0" r="0" t="0"/>
            </a:stretch>
          </a:blipFill>
          <a:ln>
            <a:noFill/>
          </a:ln>
        </p:spPr>
      </p:sp>
      <p:sp>
        <p:nvSpPr>
          <p:cNvPr id="827" name="Google Shape;827;p26"/>
          <p:cNvSpPr/>
          <p:nvPr/>
        </p:nvSpPr>
        <p:spPr>
          <a:xfrm rot="5507834">
            <a:off x="5101715" y="3756099"/>
            <a:ext cx="841637" cy="1239981"/>
          </a:xfrm>
          <a:custGeom>
            <a:rect b="b" l="l" r="r" t="t"/>
            <a:pathLst>
              <a:path extrusionOk="0" h="2479962" w="1683274">
                <a:moveTo>
                  <a:pt x="0" y="0"/>
                </a:moveTo>
                <a:lnTo>
                  <a:pt x="1683274" y="0"/>
                </a:lnTo>
                <a:lnTo>
                  <a:pt x="1683274" y="2479962"/>
                </a:lnTo>
                <a:lnTo>
                  <a:pt x="0" y="2479962"/>
                </a:lnTo>
                <a:lnTo>
                  <a:pt x="0" y="0"/>
                </a:lnTo>
                <a:close/>
              </a:path>
            </a:pathLst>
          </a:custGeom>
          <a:blipFill rotWithShape="1">
            <a:blip r:embed="rId17">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ADDB"/>
        </a:solidFill>
      </p:bgPr>
    </p:bg>
    <p:spTree>
      <p:nvGrpSpPr>
        <p:cNvPr id="831" name="Shape 831"/>
        <p:cNvGrpSpPr/>
        <p:nvPr/>
      </p:nvGrpSpPr>
      <p:grpSpPr>
        <a:xfrm>
          <a:off x="0" y="0"/>
          <a:ext cx="0" cy="0"/>
          <a:chOff x="0" y="0"/>
          <a:chExt cx="0" cy="0"/>
        </a:xfrm>
      </p:grpSpPr>
      <p:sp>
        <p:nvSpPr>
          <p:cNvPr id="832" name="Google Shape;832;p27"/>
          <p:cNvSpPr/>
          <p:nvPr/>
        </p:nvSpPr>
        <p:spPr>
          <a:xfrm>
            <a:off x="3590325" y="554325"/>
            <a:ext cx="1958283" cy="489571"/>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sp>
        <p:nvSpPr>
          <p:cNvPr id="833" name="Google Shape;833;p27"/>
          <p:cNvSpPr/>
          <p:nvPr/>
        </p:nvSpPr>
        <p:spPr>
          <a:xfrm rot="-570854">
            <a:off x="-381102" y="3057251"/>
            <a:ext cx="2933904" cy="2057400"/>
          </a:xfrm>
          <a:custGeom>
            <a:rect b="b" l="l" r="r" t="t"/>
            <a:pathLst>
              <a:path extrusionOk="0" h="4114800" w="5867807">
                <a:moveTo>
                  <a:pt x="0" y="0"/>
                </a:moveTo>
                <a:lnTo>
                  <a:pt x="5867808" y="0"/>
                </a:lnTo>
                <a:lnTo>
                  <a:pt x="5867808" y="4114800"/>
                </a:lnTo>
                <a:lnTo>
                  <a:pt x="0" y="4114800"/>
                </a:lnTo>
                <a:lnTo>
                  <a:pt x="0" y="0"/>
                </a:lnTo>
                <a:close/>
              </a:path>
            </a:pathLst>
          </a:custGeom>
          <a:blipFill rotWithShape="1">
            <a:blip r:embed="rId4">
              <a:alphaModFix/>
            </a:blip>
            <a:stretch>
              <a:fillRect b="0" l="0" r="0" t="0"/>
            </a:stretch>
          </a:blipFill>
          <a:ln>
            <a:noFill/>
          </a:ln>
        </p:spPr>
      </p:sp>
      <p:sp>
        <p:nvSpPr>
          <p:cNvPr id="834" name="Google Shape;834;p27"/>
          <p:cNvSpPr/>
          <p:nvPr/>
        </p:nvSpPr>
        <p:spPr>
          <a:xfrm rot="2250432">
            <a:off x="7784802" y="2414896"/>
            <a:ext cx="1689698" cy="2569882"/>
          </a:xfrm>
          <a:custGeom>
            <a:rect b="b" l="l" r="r" t="t"/>
            <a:pathLst>
              <a:path extrusionOk="0" h="5139764" w="3379395">
                <a:moveTo>
                  <a:pt x="0" y="0"/>
                </a:moveTo>
                <a:lnTo>
                  <a:pt x="3379394" y="0"/>
                </a:lnTo>
                <a:lnTo>
                  <a:pt x="3379394" y="5139764"/>
                </a:lnTo>
                <a:lnTo>
                  <a:pt x="0" y="5139764"/>
                </a:lnTo>
                <a:lnTo>
                  <a:pt x="0" y="0"/>
                </a:lnTo>
                <a:close/>
              </a:path>
            </a:pathLst>
          </a:custGeom>
          <a:blipFill rotWithShape="1">
            <a:blip r:embed="rId5">
              <a:alphaModFix/>
            </a:blip>
            <a:stretch>
              <a:fillRect b="0" l="0" r="0" t="0"/>
            </a:stretch>
          </a:blipFill>
          <a:ln>
            <a:noFill/>
          </a:ln>
        </p:spPr>
      </p:sp>
      <p:sp>
        <p:nvSpPr>
          <p:cNvPr id="835" name="Google Shape;835;p27"/>
          <p:cNvSpPr txBox="1"/>
          <p:nvPr/>
        </p:nvSpPr>
        <p:spPr>
          <a:xfrm>
            <a:off x="514350" y="1362050"/>
            <a:ext cx="8115300" cy="1523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300" u="none" cap="none" strike="noStrike">
                <a:solidFill>
                  <a:srgbClr val="EF391F"/>
                </a:solidFill>
                <a:latin typeface="Bungee"/>
                <a:ea typeface="Bungee"/>
                <a:cs typeface="Bungee"/>
                <a:sym typeface="Bungee"/>
              </a:rPr>
              <a:t>This presentation template is free for everyone to use thanks to the following:</a:t>
            </a:r>
            <a:endParaRPr sz="700"/>
          </a:p>
        </p:txBody>
      </p:sp>
      <p:sp>
        <p:nvSpPr>
          <p:cNvPr id="836" name="Google Shape;836;p27"/>
          <p:cNvSpPr txBox="1"/>
          <p:nvPr/>
        </p:nvSpPr>
        <p:spPr>
          <a:xfrm>
            <a:off x="2838278" y="3012067"/>
            <a:ext cx="3467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SlidesCarnival for the presentation template</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Pexels for the photos</a:t>
            </a:r>
            <a:endParaRPr sz="700"/>
          </a:p>
        </p:txBody>
      </p:sp>
      <p:sp>
        <p:nvSpPr>
          <p:cNvPr id="837" name="Google Shape;837;p27"/>
          <p:cNvSpPr txBox="1"/>
          <p:nvPr/>
        </p:nvSpPr>
        <p:spPr>
          <a:xfrm>
            <a:off x="2838278" y="3717012"/>
            <a:ext cx="34674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300" u="none" cap="none" strike="noStrike">
                <a:solidFill>
                  <a:srgbClr val="EF391F"/>
                </a:solidFill>
                <a:latin typeface="Bungee"/>
                <a:ea typeface="Bungee"/>
                <a:cs typeface="Bungee"/>
                <a:sym typeface="Bungee"/>
              </a:rPr>
              <a:t>Happy designing! </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B"/>
        </a:solidFill>
      </p:bgPr>
    </p:bg>
    <p:spTree>
      <p:nvGrpSpPr>
        <p:cNvPr id="258" name="Shape 258"/>
        <p:cNvGrpSpPr/>
        <p:nvPr/>
      </p:nvGrpSpPr>
      <p:grpSpPr>
        <a:xfrm>
          <a:off x="0" y="0"/>
          <a:ext cx="0" cy="0"/>
          <a:chOff x="0" y="0"/>
          <a:chExt cx="0" cy="0"/>
        </a:xfrm>
      </p:grpSpPr>
      <p:sp>
        <p:nvSpPr>
          <p:cNvPr id="259" name="Google Shape;259;p12"/>
          <p:cNvSpPr/>
          <p:nvPr/>
        </p:nvSpPr>
        <p:spPr>
          <a:xfrm rot="-2425701">
            <a:off x="7233047" y="3752850"/>
            <a:ext cx="1993106" cy="2057400"/>
          </a:xfrm>
          <a:custGeom>
            <a:rect b="b" l="l" r="r" t="t"/>
            <a:pathLst>
              <a:path extrusionOk="0" h="4114800" w="3986212">
                <a:moveTo>
                  <a:pt x="0" y="0"/>
                </a:moveTo>
                <a:lnTo>
                  <a:pt x="3986212" y="0"/>
                </a:lnTo>
                <a:lnTo>
                  <a:pt x="3986212" y="4114800"/>
                </a:lnTo>
                <a:lnTo>
                  <a:pt x="0" y="4114800"/>
                </a:lnTo>
                <a:lnTo>
                  <a:pt x="0" y="0"/>
                </a:lnTo>
                <a:close/>
              </a:path>
            </a:pathLst>
          </a:custGeom>
          <a:blipFill rotWithShape="1">
            <a:blip r:embed="rId3">
              <a:alphaModFix/>
            </a:blip>
            <a:stretch>
              <a:fillRect b="0" l="0" r="0" t="0"/>
            </a:stretch>
          </a:blipFill>
          <a:ln>
            <a:noFill/>
          </a:ln>
        </p:spPr>
      </p:sp>
      <p:sp>
        <p:nvSpPr>
          <p:cNvPr id="260" name="Google Shape;260;p12"/>
          <p:cNvSpPr/>
          <p:nvPr/>
        </p:nvSpPr>
        <p:spPr>
          <a:xfrm rot="7029028">
            <a:off x="-188453" y="666750"/>
            <a:ext cx="1116139" cy="2057400"/>
          </a:xfrm>
          <a:custGeom>
            <a:rect b="b" l="l" r="r" t="t"/>
            <a:pathLst>
              <a:path extrusionOk="0" h="4114800" w="2232279">
                <a:moveTo>
                  <a:pt x="0" y="0"/>
                </a:moveTo>
                <a:lnTo>
                  <a:pt x="2232279" y="0"/>
                </a:lnTo>
                <a:lnTo>
                  <a:pt x="2232279" y="4114800"/>
                </a:lnTo>
                <a:lnTo>
                  <a:pt x="0" y="4114800"/>
                </a:lnTo>
                <a:lnTo>
                  <a:pt x="0" y="0"/>
                </a:lnTo>
                <a:close/>
              </a:path>
            </a:pathLst>
          </a:custGeom>
          <a:blipFill rotWithShape="1">
            <a:blip r:embed="rId4">
              <a:alphaModFix/>
            </a:blip>
            <a:stretch>
              <a:fillRect b="0" l="0" r="0" t="0"/>
            </a:stretch>
          </a:blipFill>
          <a:ln>
            <a:noFill/>
          </a:ln>
        </p:spPr>
      </p:sp>
      <p:sp>
        <p:nvSpPr>
          <p:cNvPr id="261" name="Google Shape;261;p12"/>
          <p:cNvSpPr txBox="1"/>
          <p:nvPr/>
        </p:nvSpPr>
        <p:spPr>
          <a:xfrm>
            <a:off x="3921129" y="2844800"/>
            <a:ext cx="20325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rPr b="0" i="0" lang="en" sz="1000" u="sng" cap="none" strike="noStrike">
                <a:solidFill>
                  <a:srgbClr val="000000"/>
                </a:solidFill>
                <a:latin typeface="Bai Jamjuree Medium"/>
                <a:ea typeface="Bai Jamjuree Medium"/>
                <a:cs typeface="Bai Jamjuree Medium"/>
                <a:sym typeface="Bai Jamjuree Medium"/>
              </a:rPr>
              <a:t>Alternative:</a:t>
            </a:r>
            <a:r>
              <a:rPr b="0" i="0" lang="en" sz="1000" u="none" cap="none" strike="noStrike">
                <a:solidFill>
                  <a:srgbClr val="000000"/>
                </a:solidFill>
                <a:latin typeface="Bai Jamjuree Medium"/>
                <a:ea typeface="Bai Jamjuree Medium"/>
                <a:cs typeface="Bai Jamjuree Medium"/>
                <a:sym typeface="Bai Jamjuree Medium"/>
              </a:rPr>
              <a:t> From Canva template file, Click on the "Share" button on the top right corner in Canva and click on "More" at the bottom of the menu. Enter "PowerPoint" in the search bar and click on the PowerPoint icon to download.</a:t>
            </a:r>
            <a:endParaRPr sz="700"/>
          </a:p>
        </p:txBody>
      </p:sp>
      <p:sp>
        <p:nvSpPr>
          <p:cNvPr id="262" name="Google Shape;262;p12"/>
          <p:cNvSpPr txBox="1"/>
          <p:nvPr/>
        </p:nvSpPr>
        <p:spPr>
          <a:xfrm>
            <a:off x="1396754" y="2250335"/>
            <a:ext cx="1658700" cy="4155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 sz="2700" u="none" cap="none" strike="noStrike">
                <a:solidFill>
                  <a:srgbClr val="5186CD"/>
                </a:solidFill>
                <a:latin typeface="Caveat Brush"/>
                <a:ea typeface="Caveat Brush"/>
                <a:cs typeface="Caveat Brush"/>
                <a:sym typeface="Caveat Brush"/>
              </a:rPr>
              <a:t>Google Slides</a:t>
            </a:r>
            <a:endParaRPr sz="700"/>
          </a:p>
        </p:txBody>
      </p:sp>
      <p:sp>
        <p:nvSpPr>
          <p:cNvPr id="263" name="Google Shape;263;p12"/>
          <p:cNvSpPr txBox="1"/>
          <p:nvPr/>
        </p:nvSpPr>
        <p:spPr>
          <a:xfrm>
            <a:off x="4108003" y="2250335"/>
            <a:ext cx="1658607" cy="468313"/>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 sz="2700" u="none" cap="none" strike="noStrike">
                <a:solidFill>
                  <a:srgbClr val="5186CD"/>
                </a:solidFill>
                <a:latin typeface="Caveat Brush"/>
                <a:ea typeface="Caveat Brush"/>
                <a:cs typeface="Caveat Brush"/>
                <a:sym typeface="Caveat Brush"/>
              </a:rPr>
              <a:t>PowerPoint</a:t>
            </a:r>
            <a:endParaRPr sz="700"/>
          </a:p>
        </p:txBody>
      </p:sp>
      <p:sp>
        <p:nvSpPr>
          <p:cNvPr id="264" name="Google Shape;264;p12"/>
          <p:cNvSpPr txBox="1"/>
          <p:nvPr/>
        </p:nvSpPr>
        <p:spPr>
          <a:xfrm>
            <a:off x="6384664" y="2250335"/>
            <a:ext cx="1658607" cy="468313"/>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 sz="2700" u="none" cap="none" strike="noStrike">
                <a:solidFill>
                  <a:srgbClr val="5186CD"/>
                </a:solidFill>
                <a:latin typeface="Caveat Brush"/>
                <a:ea typeface="Caveat Brush"/>
                <a:cs typeface="Caveat Brush"/>
                <a:sym typeface="Caveat Brush"/>
              </a:rPr>
              <a:t>Canva</a:t>
            </a:r>
            <a:endParaRPr sz="700"/>
          </a:p>
        </p:txBody>
      </p:sp>
      <p:sp>
        <p:nvSpPr>
          <p:cNvPr id="265" name="Google Shape;265;p12"/>
          <p:cNvSpPr txBox="1"/>
          <p:nvPr/>
        </p:nvSpPr>
        <p:spPr>
          <a:xfrm>
            <a:off x="951674" y="345523"/>
            <a:ext cx="73869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000" u="none" cap="none" strike="noStrike">
                <a:solidFill>
                  <a:srgbClr val="EF391F"/>
                </a:solidFill>
                <a:latin typeface="Bungee"/>
                <a:ea typeface="Bungee"/>
                <a:cs typeface="Bungee"/>
                <a:sym typeface="Bungee"/>
              </a:rPr>
              <a:t>How to Use This Presentation</a:t>
            </a:r>
            <a:endParaRPr sz="700"/>
          </a:p>
        </p:txBody>
      </p:sp>
      <p:sp>
        <p:nvSpPr>
          <p:cNvPr id="266" name="Google Shape;266;p12"/>
          <p:cNvSpPr txBox="1"/>
          <p:nvPr/>
        </p:nvSpPr>
        <p:spPr>
          <a:xfrm>
            <a:off x="880775" y="2844800"/>
            <a:ext cx="26904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rPr b="0" i="0" lang="en" sz="1000" u="sng" cap="none" strike="noStrike">
                <a:solidFill>
                  <a:srgbClr val="000000"/>
                </a:solidFill>
                <a:latin typeface="Bai Jamjuree Medium"/>
                <a:ea typeface="Bai Jamjuree Medium"/>
                <a:cs typeface="Bai Jamjuree Medium"/>
                <a:sym typeface="Bai Jamjuree Medium"/>
              </a:rPr>
              <a:t>Alternative:</a:t>
            </a:r>
            <a:r>
              <a:rPr b="0" i="0" lang="en" sz="1000" u="none" cap="none" strike="noStrike">
                <a:solidFill>
                  <a:srgbClr val="000000"/>
                </a:solidFill>
                <a:latin typeface="Bai Jamjuree Medium"/>
                <a:ea typeface="Bai Jamjuree Medium"/>
                <a:cs typeface="Bai Jamjuree Medium"/>
                <a:sym typeface="Bai Jamjuree Medium"/>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267" name="Google Shape;267;p12"/>
          <p:cNvSpPr txBox="1"/>
          <p:nvPr/>
        </p:nvSpPr>
        <p:spPr>
          <a:xfrm>
            <a:off x="6303414" y="2844800"/>
            <a:ext cx="18210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Bai Jamjuree Medium"/>
                <a:ea typeface="Bai Jamjuree Medium"/>
                <a:cs typeface="Bai Jamjuree Medium"/>
                <a:sym typeface="Bai Jamjuree Medium"/>
              </a:rPr>
              <a:t>Click on the "Canva" button under this presentation preview. Start editing your presentation. You need to sign in to your Canva account.</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9ADDB"/>
        </a:solidFill>
      </p:bgPr>
    </p:bg>
    <p:spTree>
      <p:nvGrpSpPr>
        <p:cNvPr id="271" name="Shape 271"/>
        <p:cNvGrpSpPr/>
        <p:nvPr/>
      </p:nvGrpSpPr>
      <p:grpSpPr>
        <a:xfrm>
          <a:off x="0" y="0"/>
          <a:ext cx="0" cy="0"/>
          <a:chOff x="0" y="0"/>
          <a:chExt cx="0" cy="0"/>
        </a:xfrm>
      </p:grpSpPr>
      <p:grpSp>
        <p:nvGrpSpPr>
          <p:cNvPr id="272" name="Google Shape;272;p13"/>
          <p:cNvGrpSpPr/>
          <p:nvPr/>
        </p:nvGrpSpPr>
        <p:grpSpPr>
          <a:xfrm>
            <a:off x="362774" y="504661"/>
            <a:ext cx="8418453" cy="4060280"/>
            <a:chOff x="0" y="-197059"/>
            <a:chExt cx="22449207" cy="10827414"/>
          </a:xfrm>
        </p:grpSpPr>
        <p:grpSp>
          <p:nvGrpSpPr>
            <p:cNvPr id="273" name="Google Shape;273;p13"/>
            <p:cNvGrpSpPr/>
            <p:nvPr/>
          </p:nvGrpSpPr>
          <p:grpSpPr>
            <a:xfrm>
              <a:off x="18458424" y="200932"/>
              <a:ext cx="3990783" cy="1643228"/>
              <a:chOff x="0" y="-38100"/>
              <a:chExt cx="803547" cy="330865"/>
            </a:xfrm>
          </p:grpSpPr>
          <p:sp>
            <p:nvSpPr>
              <p:cNvPr id="274" name="Google Shape;274;p1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5" name="Google Shape;275;p13"/>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6" name="Google Shape;276;p13"/>
            <p:cNvGrpSpPr/>
            <p:nvPr/>
          </p:nvGrpSpPr>
          <p:grpSpPr>
            <a:xfrm>
              <a:off x="18458424" y="1880767"/>
              <a:ext cx="3990783" cy="1643228"/>
              <a:chOff x="0" y="-38100"/>
              <a:chExt cx="803547" cy="330865"/>
            </a:xfrm>
          </p:grpSpPr>
          <p:sp>
            <p:nvSpPr>
              <p:cNvPr id="277" name="Google Shape;277;p1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8" name="Google Shape;278;p13"/>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9" name="Google Shape;279;p13"/>
            <p:cNvGrpSpPr/>
            <p:nvPr/>
          </p:nvGrpSpPr>
          <p:grpSpPr>
            <a:xfrm>
              <a:off x="18458424" y="3559036"/>
              <a:ext cx="3990783" cy="1643228"/>
              <a:chOff x="0" y="-38100"/>
              <a:chExt cx="803547" cy="330865"/>
            </a:xfrm>
          </p:grpSpPr>
          <p:sp>
            <p:nvSpPr>
              <p:cNvPr id="280" name="Google Shape;280;p1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1" name="Google Shape;281;p13"/>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2" name="Google Shape;282;p13"/>
            <p:cNvGrpSpPr/>
            <p:nvPr/>
          </p:nvGrpSpPr>
          <p:grpSpPr>
            <a:xfrm>
              <a:off x="18458424" y="5238870"/>
              <a:ext cx="3990783" cy="1643228"/>
              <a:chOff x="0" y="-38100"/>
              <a:chExt cx="803547" cy="330865"/>
            </a:xfrm>
          </p:grpSpPr>
          <p:sp>
            <p:nvSpPr>
              <p:cNvPr id="283" name="Google Shape;283;p1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4" name="Google Shape;284;p13"/>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5" name="Google Shape;285;p13"/>
            <p:cNvGrpSpPr/>
            <p:nvPr/>
          </p:nvGrpSpPr>
          <p:grpSpPr>
            <a:xfrm>
              <a:off x="18458424" y="6917139"/>
              <a:ext cx="3990783" cy="1643228"/>
              <a:chOff x="0" y="-38100"/>
              <a:chExt cx="803547" cy="330865"/>
            </a:xfrm>
          </p:grpSpPr>
          <p:sp>
            <p:nvSpPr>
              <p:cNvPr id="286" name="Google Shape;286;p1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7" name="Google Shape;287;p13"/>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8" name="Google Shape;288;p13"/>
            <p:cNvGrpSpPr/>
            <p:nvPr/>
          </p:nvGrpSpPr>
          <p:grpSpPr>
            <a:xfrm>
              <a:off x="18458424" y="8596973"/>
              <a:ext cx="3990783" cy="1643228"/>
              <a:chOff x="0" y="-38100"/>
              <a:chExt cx="803547" cy="330865"/>
            </a:xfrm>
          </p:grpSpPr>
          <p:sp>
            <p:nvSpPr>
              <p:cNvPr id="289" name="Google Shape;289;p13"/>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0" name="Google Shape;290;p13"/>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1" name="Google Shape;291;p13"/>
            <p:cNvGrpSpPr/>
            <p:nvPr/>
          </p:nvGrpSpPr>
          <p:grpSpPr>
            <a:xfrm>
              <a:off x="466714" y="-197059"/>
              <a:ext cx="21321544" cy="10827414"/>
              <a:chOff x="0" y="-38100"/>
              <a:chExt cx="4122365" cy="2093402"/>
            </a:xfrm>
          </p:grpSpPr>
          <p:sp>
            <p:nvSpPr>
              <p:cNvPr id="292" name="Google Shape;292;p13"/>
              <p:cNvSpPr/>
              <p:nvPr/>
            </p:nvSpPr>
            <p:spPr>
              <a:xfrm>
                <a:off x="0" y="0"/>
                <a:ext cx="4122365" cy="2055302"/>
              </a:xfrm>
              <a:custGeom>
                <a:rect b="b" l="l" r="r" t="t"/>
                <a:pathLst>
                  <a:path extrusionOk="0" h="2055302" w="4122365">
                    <a:moveTo>
                      <a:pt x="24691" y="0"/>
                    </a:moveTo>
                    <a:lnTo>
                      <a:pt x="4097674" y="0"/>
                    </a:lnTo>
                    <a:cubicBezTo>
                      <a:pt x="4111311" y="0"/>
                      <a:pt x="4122365" y="11055"/>
                      <a:pt x="4122365" y="24691"/>
                    </a:cubicBezTo>
                    <a:lnTo>
                      <a:pt x="4122365" y="2030611"/>
                    </a:lnTo>
                    <a:cubicBezTo>
                      <a:pt x="4122365" y="2044247"/>
                      <a:pt x="4111311" y="2055302"/>
                      <a:pt x="4097674" y="2055302"/>
                    </a:cubicBezTo>
                    <a:lnTo>
                      <a:pt x="24691" y="2055302"/>
                    </a:lnTo>
                    <a:cubicBezTo>
                      <a:pt x="11055" y="2055302"/>
                      <a:pt x="0" y="2044247"/>
                      <a:pt x="0" y="2030611"/>
                    </a:cubicBezTo>
                    <a:lnTo>
                      <a:pt x="0" y="24691"/>
                    </a:lnTo>
                    <a:cubicBezTo>
                      <a:pt x="0" y="11055"/>
                      <a:pt x="11055" y="0"/>
                      <a:pt x="24691" y="0"/>
                    </a:cubicBezTo>
                    <a:close/>
                  </a:path>
                </a:pathLst>
              </a:custGeom>
              <a:solidFill>
                <a:srgbClr val="F4CDC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3" name="Google Shape;293;p13"/>
              <p:cNvSpPr txBox="1"/>
              <p:nvPr/>
            </p:nvSpPr>
            <p:spPr>
              <a:xfrm>
                <a:off x="0" y="-38100"/>
                <a:ext cx="4122365" cy="209340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4" name="Google Shape;294;p13"/>
            <p:cNvGrpSpPr/>
            <p:nvPr/>
          </p:nvGrpSpPr>
          <p:grpSpPr>
            <a:xfrm>
              <a:off x="1054039" y="471784"/>
              <a:ext cx="984375" cy="984375"/>
              <a:chOff x="0" y="0"/>
              <a:chExt cx="812800" cy="812800"/>
            </a:xfrm>
          </p:grpSpPr>
          <p:sp>
            <p:nvSpPr>
              <p:cNvPr id="295" name="Google Shape;29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6" name="Google Shape;296;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7" name="Google Shape;297;p13"/>
            <p:cNvGrpSpPr/>
            <p:nvPr/>
          </p:nvGrpSpPr>
          <p:grpSpPr>
            <a:xfrm>
              <a:off x="0" y="479551"/>
              <a:ext cx="1711891" cy="779619"/>
              <a:chOff x="0" y="-38100"/>
              <a:chExt cx="344690" cy="156977"/>
            </a:xfrm>
          </p:grpSpPr>
          <p:sp>
            <p:nvSpPr>
              <p:cNvPr id="298" name="Google Shape;298;p1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9" name="Google Shape;299;p13"/>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0" name="Google Shape;300;p13"/>
            <p:cNvGrpSpPr/>
            <p:nvPr/>
          </p:nvGrpSpPr>
          <p:grpSpPr>
            <a:xfrm>
              <a:off x="1054039" y="1922186"/>
              <a:ext cx="984375" cy="984375"/>
              <a:chOff x="0" y="0"/>
              <a:chExt cx="812800" cy="812800"/>
            </a:xfrm>
          </p:grpSpPr>
          <p:sp>
            <p:nvSpPr>
              <p:cNvPr id="301" name="Google Shape;30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2" name="Google Shape;302;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3" name="Google Shape;303;p13"/>
            <p:cNvGrpSpPr/>
            <p:nvPr/>
          </p:nvGrpSpPr>
          <p:grpSpPr>
            <a:xfrm>
              <a:off x="0" y="1929953"/>
              <a:ext cx="1711891" cy="779619"/>
              <a:chOff x="0" y="-38100"/>
              <a:chExt cx="344690" cy="156977"/>
            </a:xfrm>
          </p:grpSpPr>
          <p:sp>
            <p:nvSpPr>
              <p:cNvPr id="304" name="Google Shape;304;p1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5" name="Google Shape;305;p13"/>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6" name="Google Shape;306;p13"/>
            <p:cNvGrpSpPr/>
            <p:nvPr/>
          </p:nvGrpSpPr>
          <p:grpSpPr>
            <a:xfrm>
              <a:off x="1054039" y="3372588"/>
              <a:ext cx="984375" cy="984375"/>
              <a:chOff x="0" y="0"/>
              <a:chExt cx="812800" cy="812800"/>
            </a:xfrm>
          </p:grpSpPr>
          <p:sp>
            <p:nvSpPr>
              <p:cNvPr id="307" name="Google Shape;30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8" name="Google Shape;308;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9" name="Google Shape;309;p13"/>
            <p:cNvGrpSpPr/>
            <p:nvPr/>
          </p:nvGrpSpPr>
          <p:grpSpPr>
            <a:xfrm>
              <a:off x="0" y="3380355"/>
              <a:ext cx="1711891" cy="779619"/>
              <a:chOff x="0" y="-38100"/>
              <a:chExt cx="344690" cy="156977"/>
            </a:xfrm>
          </p:grpSpPr>
          <p:sp>
            <p:nvSpPr>
              <p:cNvPr id="310" name="Google Shape;310;p1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1" name="Google Shape;311;p13"/>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2" name="Google Shape;312;p13"/>
            <p:cNvGrpSpPr/>
            <p:nvPr/>
          </p:nvGrpSpPr>
          <p:grpSpPr>
            <a:xfrm>
              <a:off x="1054039" y="4822990"/>
              <a:ext cx="984375" cy="984375"/>
              <a:chOff x="0" y="0"/>
              <a:chExt cx="812800" cy="812800"/>
            </a:xfrm>
          </p:grpSpPr>
          <p:sp>
            <p:nvSpPr>
              <p:cNvPr id="313" name="Google Shape;31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4" name="Google Shape;314;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5" name="Google Shape;315;p13"/>
            <p:cNvGrpSpPr/>
            <p:nvPr/>
          </p:nvGrpSpPr>
          <p:grpSpPr>
            <a:xfrm>
              <a:off x="0" y="4830757"/>
              <a:ext cx="1711891" cy="779619"/>
              <a:chOff x="0" y="-38100"/>
              <a:chExt cx="344690" cy="156977"/>
            </a:xfrm>
          </p:grpSpPr>
          <p:sp>
            <p:nvSpPr>
              <p:cNvPr id="316" name="Google Shape;316;p1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7" name="Google Shape;317;p13"/>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8" name="Google Shape;318;p13"/>
            <p:cNvGrpSpPr/>
            <p:nvPr/>
          </p:nvGrpSpPr>
          <p:grpSpPr>
            <a:xfrm>
              <a:off x="1054039" y="6273392"/>
              <a:ext cx="984375" cy="984375"/>
              <a:chOff x="0" y="0"/>
              <a:chExt cx="812800" cy="812800"/>
            </a:xfrm>
          </p:grpSpPr>
          <p:sp>
            <p:nvSpPr>
              <p:cNvPr id="319" name="Google Shape;31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0" name="Google Shape;320;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1" name="Google Shape;321;p13"/>
            <p:cNvGrpSpPr/>
            <p:nvPr/>
          </p:nvGrpSpPr>
          <p:grpSpPr>
            <a:xfrm>
              <a:off x="0" y="6281159"/>
              <a:ext cx="1711891" cy="779619"/>
              <a:chOff x="0" y="-38100"/>
              <a:chExt cx="344690" cy="156977"/>
            </a:xfrm>
          </p:grpSpPr>
          <p:sp>
            <p:nvSpPr>
              <p:cNvPr id="322" name="Google Shape;322;p1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3" name="Google Shape;323;p13"/>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4" name="Google Shape;324;p13"/>
            <p:cNvGrpSpPr/>
            <p:nvPr/>
          </p:nvGrpSpPr>
          <p:grpSpPr>
            <a:xfrm>
              <a:off x="1054039" y="7723794"/>
              <a:ext cx="984375" cy="984375"/>
              <a:chOff x="0" y="0"/>
              <a:chExt cx="812800" cy="812800"/>
            </a:xfrm>
          </p:grpSpPr>
          <p:sp>
            <p:nvSpPr>
              <p:cNvPr id="325" name="Google Shape;32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6" name="Google Shape;326;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7" name="Google Shape;327;p13"/>
            <p:cNvGrpSpPr/>
            <p:nvPr/>
          </p:nvGrpSpPr>
          <p:grpSpPr>
            <a:xfrm>
              <a:off x="0" y="7731561"/>
              <a:ext cx="1711891" cy="779619"/>
              <a:chOff x="0" y="-38100"/>
              <a:chExt cx="344690" cy="156977"/>
            </a:xfrm>
          </p:grpSpPr>
          <p:sp>
            <p:nvSpPr>
              <p:cNvPr id="328" name="Google Shape;328;p1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9" name="Google Shape;329;p13"/>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0" name="Google Shape;330;p13"/>
            <p:cNvGrpSpPr/>
            <p:nvPr/>
          </p:nvGrpSpPr>
          <p:grpSpPr>
            <a:xfrm>
              <a:off x="1054039" y="9174196"/>
              <a:ext cx="984375" cy="984375"/>
              <a:chOff x="0" y="0"/>
              <a:chExt cx="812800" cy="812800"/>
            </a:xfrm>
          </p:grpSpPr>
          <p:sp>
            <p:nvSpPr>
              <p:cNvPr id="331" name="Google Shape;33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2" name="Google Shape;332;p13"/>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3" name="Google Shape;333;p13"/>
            <p:cNvGrpSpPr/>
            <p:nvPr/>
          </p:nvGrpSpPr>
          <p:grpSpPr>
            <a:xfrm>
              <a:off x="0" y="9181963"/>
              <a:ext cx="1711891" cy="779619"/>
              <a:chOff x="0" y="-38100"/>
              <a:chExt cx="344690" cy="156977"/>
            </a:xfrm>
          </p:grpSpPr>
          <p:sp>
            <p:nvSpPr>
              <p:cNvPr id="334" name="Google Shape;334;p13"/>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5" name="Google Shape;335;p13"/>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336" name="Google Shape;336;p13"/>
          <p:cNvSpPr/>
          <p:nvPr/>
        </p:nvSpPr>
        <p:spPr>
          <a:xfrm rot="-1493185">
            <a:off x="5855707" y="257273"/>
            <a:ext cx="1865302" cy="2331627"/>
          </a:xfrm>
          <a:custGeom>
            <a:rect b="b" l="l" r="r" t="t"/>
            <a:pathLst>
              <a:path extrusionOk="0" h="4663254" w="3730603">
                <a:moveTo>
                  <a:pt x="0" y="0"/>
                </a:moveTo>
                <a:lnTo>
                  <a:pt x="3730603" y="0"/>
                </a:lnTo>
                <a:lnTo>
                  <a:pt x="3730603" y="4663254"/>
                </a:lnTo>
                <a:lnTo>
                  <a:pt x="0" y="4663254"/>
                </a:lnTo>
                <a:lnTo>
                  <a:pt x="0" y="0"/>
                </a:lnTo>
                <a:close/>
              </a:path>
            </a:pathLst>
          </a:custGeom>
          <a:blipFill rotWithShape="1">
            <a:blip r:embed="rId3">
              <a:alphaModFix/>
            </a:blip>
            <a:stretch>
              <a:fillRect b="0" l="0" r="0" t="0"/>
            </a:stretch>
          </a:blipFill>
          <a:ln>
            <a:noFill/>
          </a:ln>
        </p:spPr>
      </p:sp>
      <p:sp>
        <p:nvSpPr>
          <p:cNvPr id="337" name="Google Shape;337;p13"/>
          <p:cNvSpPr/>
          <p:nvPr/>
        </p:nvSpPr>
        <p:spPr>
          <a:xfrm rot="5955714">
            <a:off x="3166348" y="3419475"/>
            <a:ext cx="1658779" cy="2057400"/>
          </a:xfrm>
          <a:custGeom>
            <a:rect b="b" l="l" r="r" t="t"/>
            <a:pathLst>
              <a:path extrusionOk="0" h="4114800" w="3317558">
                <a:moveTo>
                  <a:pt x="0" y="0"/>
                </a:moveTo>
                <a:lnTo>
                  <a:pt x="3317558" y="0"/>
                </a:lnTo>
                <a:lnTo>
                  <a:pt x="3317558" y="4114800"/>
                </a:lnTo>
                <a:lnTo>
                  <a:pt x="0" y="4114800"/>
                </a:lnTo>
                <a:lnTo>
                  <a:pt x="0" y="0"/>
                </a:lnTo>
                <a:close/>
              </a:path>
            </a:pathLst>
          </a:custGeom>
          <a:blipFill rotWithShape="1">
            <a:blip r:embed="rId4">
              <a:alphaModFix/>
            </a:blip>
            <a:stretch>
              <a:fillRect b="0" l="0" r="0" t="0"/>
            </a:stretch>
          </a:blipFill>
          <a:ln>
            <a:noFill/>
          </a:ln>
        </p:spPr>
      </p:sp>
      <p:sp>
        <p:nvSpPr>
          <p:cNvPr id="338" name="Google Shape;338;p13"/>
          <p:cNvSpPr txBox="1"/>
          <p:nvPr/>
        </p:nvSpPr>
        <p:spPr>
          <a:xfrm>
            <a:off x="1438275" y="1047750"/>
            <a:ext cx="4423500" cy="18471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 sz="6000" u="none" cap="none" strike="noStrike">
                <a:solidFill>
                  <a:srgbClr val="EF391F"/>
                </a:solidFill>
                <a:latin typeface="Bungee"/>
                <a:ea typeface="Bungee"/>
                <a:cs typeface="Bungee"/>
                <a:sym typeface="Bungee"/>
              </a:rPr>
              <a:t>Lesson Outline</a:t>
            </a:r>
            <a:endParaRPr sz="700"/>
          </a:p>
        </p:txBody>
      </p:sp>
      <p:sp>
        <p:nvSpPr>
          <p:cNvPr id="339" name="Google Shape;339;p13"/>
          <p:cNvSpPr txBox="1"/>
          <p:nvPr/>
        </p:nvSpPr>
        <p:spPr>
          <a:xfrm>
            <a:off x="1438275" y="3654533"/>
            <a:ext cx="3570300" cy="307800"/>
          </a:xfrm>
          <a:prstGeom prst="rect">
            <a:avLst/>
          </a:prstGeom>
          <a:noFill/>
          <a:ln>
            <a:noFill/>
          </a:ln>
        </p:spPr>
        <p:txBody>
          <a:bodyPr anchorCtr="0" anchor="t" bIns="0" lIns="0" spcFirstLastPara="1" rIns="0" wrap="square" tIns="0">
            <a:spAutoFit/>
          </a:bodyPr>
          <a:lstStyle/>
          <a:p>
            <a:pPr indent="-101600" lvl="1" marL="2159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Bai Jamjuree Medium"/>
                <a:ea typeface="Bai Jamjuree Medium"/>
                <a:cs typeface="Bai Jamjuree Medium"/>
                <a:sym typeface="Bai Jamjuree Medium"/>
              </a:rPr>
              <a:t>Addition</a:t>
            </a:r>
            <a:endParaRPr sz="700"/>
          </a:p>
          <a:p>
            <a:pPr indent="-101600" lvl="1" marL="2159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Bai Jamjuree Medium"/>
                <a:ea typeface="Bai Jamjuree Medium"/>
                <a:cs typeface="Bai Jamjuree Medium"/>
                <a:sym typeface="Bai Jamjuree Medium"/>
              </a:rPr>
              <a:t>Multiplication</a:t>
            </a:r>
            <a:endParaRPr sz="700"/>
          </a:p>
        </p:txBody>
      </p:sp>
      <p:sp>
        <p:nvSpPr>
          <p:cNvPr id="340" name="Google Shape;340;p13"/>
          <p:cNvSpPr txBox="1"/>
          <p:nvPr/>
        </p:nvSpPr>
        <p:spPr>
          <a:xfrm>
            <a:off x="5343313" y="3654533"/>
            <a:ext cx="3570300" cy="307800"/>
          </a:xfrm>
          <a:prstGeom prst="rect">
            <a:avLst/>
          </a:prstGeom>
          <a:noFill/>
          <a:ln>
            <a:noFill/>
          </a:ln>
        </p:spPr>
        <p:txBody>
          <a:bodyPr anchorCtr="0" anchor="t" bIns="0" lIns="0" spcFirstLastPara="1" rIns="0" wrap="square" tIns="0">
            <a:spAutoFit/>
          </a:bodyPr>
          <a:lstStyle/>
          <a:p>
            <a:pPr indent="-101600" lvl="1" marL="2159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Bai Jamjuree Medium"/>
                <a:ea typeface="Bai Jamjuree Medium"/>
                <a:cs typeface="Bai Jamjuree Medium"/>
                <a:sym typeface="Bai Jamjuree Medium"/>
              </a:rPr>
              <a:t>Addition</a:t>
            </a:r>
            <a:endParaRPr sz="700"/>
          </a:p>
          <a:p>
            <a:pPr indent="-101600" lvl="1" marL="2159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Bai Jamjuree Medium"/>
                <a:ea typeface="Bai Jamjuree Medium"/>
                <a:cs typeface="Bai Jamjuree Medium"/>
                <a:sym typeface="Bai Jamjuree Medium"/>
              </a:rPr>
              <a:t>Multiplication</a:t>
            </a:r>
            <a:endParaRPr sz="700"/>
          </a:p>
        </p:txBody>
      </p:sp>
      <p:sp>
        <p:nvSpPr>
          <p:cNvPr id="341" name="Google Shape;341;p13"/>
          <p:cNvSpPr txBox="1"/>
          <p:nvPr/>
        </p:nvSpPr>
        <p:spPr>
          <a:xfrm>
            <a:off x="1438275" y="3116451"/>
            <a:ext cx="3570313" cy="468312"/>
          </a:xfrm>
          <a:prstGeom prst="rect">
            <a:avLst/>
          </a:prstGeom>
          <a:noFill/>
          <a:ln>
            <a:noFill/>
          </a:ln>
        </p:spPr>
        <p:txBody>
          <a:bodyPr anchorCtr="0" anchor="t" bIns="0" lIns="0" spcFirstLastPara="1" rIns="0" wrap="square" tIns="0">
            <a:spAutoFit/>
          </a:bodyPr>
          <a:lstStyle/>
          <a:p>
            <a:pPr indent="0" lvl="0" marL="0" marR="0" rtl="0" algn="just">
              <a:lnSpc>
                <a:spcPct val="140007"/>
              </a:lnSpc>
              <a:spcBef>
                <a:spcPts val="0"/>
              </a:spcBef>
              <a:spcAft>
                <a:spcPts val="0"/>
              </a:spcAft>
              <a:buNone/>
            </a:pPr>
            <a:r>
              <a:rPr b="0" i="0" lang="en" sz="2700" u="none" cap="none" strike="noStrike">
                <a:solidFill>
                  <a:srgbClr val="EF391F"/>
                </a:solidFill>
                <a:latin typeface="Caveat Brush"/>
                <a:ea typeface="Caveat Brush"/>
                <a:cs typeface="Caveat Brush"/>
                <a:sym typeface="Caveat Brush"/>
              </a:rPr>
              <a:t>Commutative Property</a:t>
            </a:r>
            <a:endParaRPr sz="700"/>
          </a:p>
        </p:txBody>
      </p:sp>
      <p:sp>
        <p:nvSpPr>
          <p:cNvPr id="342" name="Google Shape;342;p13"/>
          <p:cNvSpPr txBox="1"/>
          <p:nvPr/>
        </p:nvSpPr>
        <p:spPr>
          <a:xfrm>
            <a:off x="5343313" y="3116451"/>
            <a:ext cx="2890088" cy="468312"/>
          </a:xfrm>
          <a:prstGeom prst="rect">
            <a:avLst/>
          </a:prstGeom>
          <a:noFill/>
          <a:ln>
            <a:noFill/>
          </a:ln>
        </p:spPr>
        <p:txBody>
          <a:bodyPr anchorCtr="0" anchor="t" bIns="0" lIns="0" spcFirstLastPara="1" rIns="0" wrap="square" tIns="0">
            <a:spAutoFit/>
          </a:bodyPr>
          <a:lstStyle/>
          <a:p>
            <a:pPr indent="0" lvl="0" marL="0" marR="0" rtl="0" algn="just">
              <a:lnSpc>
                <a:spcPct val="140007"/>
              </a:lnSpc>
              <a:spcBef>
                <a:spcPts val="0"/>
              </a:spcBef>
              <a:spcAft>
                <a:spcPts val="0"/>
              </a:spcAft>
              <a:buNone/>
            </a:pPr>
            <a:r>
              <a:rPr b="0" i="0" lang="en" sz="2700" u="none" cap="none" strike="noStrike">
                <a:solidFill>
                  <a:srgbClr val="EF391F"/>
                </a:solidFill>
                <a:latin typeface="Caveat Brush"/>
                <a:ea typeface="Caveat Brush"/>
                <a:cs typeface="Caveat Brush"/>
                <a:sym typeface="Caveat Brush"/>
              </a:rPr>
              <a:t>Associative Property</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A3"/>
        </a:solidFill>
      </p:bgPr>
    </p:bg>
    <p:spTree>
      <p:nvGrpSpPr>
        <p:cNvPr id="346" name="Shape 346"/>
        <p:cNvGrpSpPr/>
        <p:nvPr/>
      </p:nvGrpSpPr>
      <p:grpSpPr>
        <a:xfrm>
          <a:off x="0" y="0"/>
          <a:ext cx="0" cy="0"/>
          <a:chOff x="0" y="0"/>
          <a:chExt cx="0" cy="0"/>
        </a:xfrm>
      </p:grpSpPr>
      <p:grpSp>
        <p:nvGrpSpPr>
          <p:cNvPr id="347" name="Google Shape;347;p14"/>
          <p:cNvGrpSpPr/>
          <p:nvPr/>
        </p:nvGrpSpPr>
        <p:grpSpPr>
          <a:xfrm>
            <a:off x="362774" y="123661"/>
            <a:ext cx="8418453" cy="4822280"/>
            <a:chOff x="0" y="-197059"/>
            <a:chExt cx="22449207" cy="12859414"/>
          </a:xfrm>
        </p:grpSpPr>
        <p:grpSp>
          <p:nvGrpSpPr>
            <p:cNvPr id="348" name="Google Shape;348;p14"/>
            <p:cNvGrpSpPr/>
            <p:nvPr/>
          </p:nvGrpSpPr>
          <p:grpSpPr>
            <a:xfrm>
              <a:off x="18458424" y="1216932"/>
              <a:ext cx="3990783" cy="1643228"/>
              <a:chOff x="0" y="-38100"/>
              <a:chExt cx="803547" cy="330865"/>
            </a:xfrm>
          </p:grpSpPr>
          <p:sp>
            <p:nvSpPr>
              <p:cNvPr id="349" name="Google Shape;349;p14"/>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0" name="Google Shape;350;p14"/>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1" name="Google Shape;351;p14"/>
            <p:cNvGrpSpPr/>
            <p:nvPr/>
          </p:nvGrpSpPr>
          <p:grpSpPr>
            <a:xfrm>
              <a:off x="18458424" y="2896767"/>
              <a:ext cx="3990783" cy="1643228"/>
              <a:chOff x="0" y="-38100"/>
              <a:chExt cx="803547" cy="330865"/>
            </a:xfrm>
          </p:grpSpPr>
          <p:sp>
            <p:nvSpPr>
              <p:cNvPr id="352" name="Google Shape;352;p14"/>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3" name="Google Shape;353;p14"/>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4" name="Google Shape;354;p14"/>
            <p:cNvGrpSpPr/>
            <p:nvPr/>
          </p:nvGrpSpPr>
          <p:grpSpPr>
            <a:xfrm>
              <a:off x="18458424" y="4575036"/>
              <a:ext cx="3990783" cy="1643228"/>
              <a:chOff x="0" y="-38100"/>
              <a:chExt cx="803547" cy="330865"/>
            </a:xfrm>
          </p:grpSpPr>
          <p:sp>
            <p:nvSpPr>
              <p:cNvPr id="355" name="Google Shape;355;p14"/>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6" name="Google Shape;356;p14"/>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7" name="Google Shape;357;p14"/>
            <p:cNvGrpSpPr/>
            <p:nvPr/>
          </p:nvGrpSpPr>
          <p:grpSpPr>
            <a:xfrm>
              <a:off x="18458424" y="6254870"/>
              <a:ext cx="3990783" cy="1643228"/>
              <a:chOff x="0" y="-38100"/>
              <a:chExt cx="803547" cy="330865"/>
            </a:xfrm>
          </p:grpSpPr>
          <p:sp>
            <p:nvSpPr>
              <p:cNvPr id="358" name="Google Shape;358;p14"/>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9" name="Google Shape;359;p14"/>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0" name="Google Shape;360;p14"/>
            <p:cNvGrpSpPr/>
            <p:nvPr/>
          </p:nvGrpSpPr>
          <p:grpSpPr>
            <a:xfrm>
              <a:off x="18458424" y="7933139"/>
              <a:ext cx="3990783" cy="1643228"/>
              <a:chOff x="0" y="-38100"/>
              <a:chExt cx="803547" cy="330865"/>
            </a:xfrm>
          </p:grpSpPr>
          <p:sp>
            <p:nvSpPr>
              <p:cNvPr id="361" name="Google Shape;361;p14"/>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FE4A3D"/>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2" name="Google Shape;362;p14"/>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3" name="Google Shape;363;p14"/>
            <p:cNvGrpSpPr/>
            <p:nvPr/>
          </p:nvGrpSpPr>
          <p:grpSpPr>
            <a:xfrm>
              <a:off x="18458424" y="9612973"/>
              <a:ext cx="3990783" cy="1643228"/>
              <a:chOff x="0" y="-38100"/>
              <a:chExt cx="803547" cy="330865"/>
            </a:xfrm>
          </p:grpSpPr>
          <p:sp>
            <p:nvSpPr>
              <p:cNvPr id="364" name="Google Shape;364;p14"/>
              <p:cNvSpPr/>
              <p:nvPr/>
            </p:nvSpPr>
            <p:spPr>
              <a:xfrm>
                <a:off x="0" y="0"/>
                <a:ext cx="803547" cy="292765"/>
              </a:xfrm>
              <a:custGeom>
                <a:rect b="b" l="l" r="r" t="t"/>
                <a:pathLst>
                  <a:path extrusionOk="0" h="292765" w="803547">
                    <a:moveTo>
                      <a:pt x="75011" y="0"/>
                    </a:moveTo>
                    <a:lnTo>
                      <a:pt x="728535" y="0"/>
                    </a:lnTo>
                    <a:cubicBezTo>
                      <a:pt x="748430" y="0"/>
                      <a:pt x="767509" y="7903"/>
                      <a:pt x="781576" y="21970"/>
                    </a:cubicBezTo>
                    <a:cubicBezTo>
                      <a:pt x="795644" y="36038"/>
                      <a:pt x="803547" y="55117"/>
                      <a:pt x="803547" y="75011"/>
                    </a:cubicBezTo>
                    <a:lnTo>
                      <a:pt x="803547" y="217754"/>
                    </a:lnTo>
                    <a:cubicBezTo>
                      <a:pt x="803547" y="237648"/>
                      <a:pt x="795644" y="256727"/>
                      <a:pt x="781576" y="270795"/>
                    </a:cubicBezTo>
                    <a:cubicBezTo>
                      <a:pt x="767509" y="284862"/>
                      <a:pt x="748430" y="292765"/>
                      <a:pt x="728535" y="292765"/>
                    </a:cubicBezTo>
                    <a:lnTo>
                      <a:pt x="75011" y="292765"/>
                    </a:lnTo>
                    <a:cubicBezTo>
                      <a:pt x="55117" y="292765"/>
                      <a:pt x="36038" y="284862"/>
                      <a:pt x="21970" y="270795"/>
                    </a:cubicBezTo>
                    <a:cubicBezTo>
                      <a:pt x="7903" y="256727"/>
                      <a:pt x="0" y="237648"/>
                      <a:pt x="0" y="217754"/>
                    </a:cubicBezTo>
                    <a:lnTo>
                      <a:pt x="0" y="75011"/>
                    </a:lnTo>
                    <a:cubicBezTo>
                      <a:pt x="0" y="55117"/>
                      <a:pt x="7903" y="36038"/>
                      <a:pt x="21970" y="21970"/>
                    </a:cubicBezTo>
                    <a:cubicBezTo>
                      <a:pt x="36038" y="7903"/>
                      <a:pt x="55117" y="0"/>
                      <a:pt x="75011" y="0"/>
                    </a:cubicBezTo>
                    <a:close/>
                  </a:path>
                </a:pathLst>
              </a:custGeom>
              <a:solidFill>
                <a:srgbClr val="6F7AC8"/>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5" name="Google Shape;365;p14"/>
              <p:cNvSpPr txBox="1"/>
              <p:nvPr/>
            </p:nvSpPr>
            <p:spPr>
              <a:xfrm>
                <a:off x="0" y="-38100"/>
                <a:ext cx="803547" cy="3308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6" name="Google Shape;366;p14"/>
            <p:cNvGrpSpPr/>
            <p:nvPr/>
          </p:nvGrpSpPr>
          <p:grpSpPr>
            <a:xfrm>
              <a:off x="466714" y="-197059"/>
              <a:ext cx="21321544" cy="12859414"/>
              <a:chOff x="0" y="-38100"/>
              <a:chExt cx="4122365" cy="2486274"/>
            </a:xfrm>
          </p:grpSpPr>
          <p:sp>
            <p:nvSpPr>
              <p:cNvPr id="367" name="Google Shape;367;p14"/>
              <p:cNvSpPr/>
              <p:nvPr/>
            </p:nvSpPr>
            <p:spPr>
              <a:xfrm>
                <a:off x="0" y="0"/>
                <a:ext cx="4122365" cy="2448174"/>
              </a:xfrm>
              <a:custGeom>
                <a:rect b="b" l="l" r="r" t="t"/>
                <a:pathLst>
                  <a:path extrusionOk="0" h="2448174" w="4122365">
                    <a:moveTo>
                      <a:pt x="24691" y="0"/>
                    </a:moveTo>
                    <a:lnTo>
                      <a:pt x="4097674" y="0"/>
                    </a:lnTo>
                    <a:cubicBezTo>
                      <a:pt x="4111311" y="0"/>
                      <a:pt x="4122365" y="11055"/>
                      <a:pt x="4122365" y="24691"/>
                    </a:cubicBezTo>
                    <a:lnTo>
                      <a:pt x="4122365" y="2423483"/>
                    </a:lnTo>
                    <a:cubicBezTo>
                      <a:pt x="4122365" y="2437119"/>
                      <a:pt x="4111311" y="2448174"/>
                      <a:pt x="4097674" y="2448174"/>
                    </a:cubicBezTo>
                    <a:lnTo>
                      <a:pt x="24691" y="2448174"/>
                    </a:lnTo>
                    <a:cubicBezTo>
                      <a:pt x="11055" y="2448174"/>
                      <a:pt x="0" y="2437119"/>
                      <a:pt x="0" y="2423483"/>
                    </a:cubicBezTo>
                    <a:lnTo>
                      <a:pt x="0" y="24691"/>
                    </a:lnTo>
                    <a:cubicBezTo>
                      <a:pt x="0" y="11055"/>
                      <a:pt x="11055" y="0"/>
                      <a:pt x="24691" y="0"/>
                    </a:cubicBezTo>
                    <a:close/>
                  </a:path>
                </a:pathLst>
              </a:custGeom>
              <a:solidFill>
                <a:srgbClr val="F4CDC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8" name="Google Shape;368;p14"/>
              <p:cNvSpPr txBox="1"/>
              <p:nvPr/>
            </p:nvSpPr>
            <p:spPr>
              <a:xfrm>
                <a:off x="0" y="-38100"/>
                <a:ext cx="4122365" cy="248627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9" name="Google Shape;369;p14"/>
            <p:cNvGrpSpPr/>
            <p:nvPr/>
          </p:nvGrpSpPr>
          <p:grpSpPr>
            <a:xfrm>
              <a:off x="1054039" y="1487784"/>
              <a:ext cx="984375" cy="984375"/>
              <a:chOff x="0" y="0"/>
              <a:chExt cx="812800" cy="812800"/>
            </a:xfrm>
          </p:grpSpPr>
          <p:sp>
            <p:nvSpPr>
              <p:cNvPr id="370" name="Google Shape;37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1" name="Google Shape;371;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2" name="Google Shape;372;p14"/>
            <p:cNvGrpSpPr/>
            <p:nvPr/>
          </p:nvGrpSpPr>
          <p:grpSpPr>
            <a:xfrm>
              <a:off x="0" y="1495551"/>
              <a:ext cx="1711891" cy="779619"/>
              <a:chOff x="0" y="-38100"/>
              <a:chExt cx="344690" cy="156977"/>
            </a:xfrm>
          </p:grpSpPr>
          <p:sp>
            <p:nvSpPr>
              <p:cNvPr id="373" name="Google Shape;373;p14"/>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4" name="Google Shape;374;p14"/>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5" name="Google Shape;375;p14"/>
            <p:cNvGrpSpPr/>
            <p:nvPr/>
          </p:nvGrpSpPr>
          <p:grpSpPr>
            <a:xfrm>
              <a:off x="1054039" y="2938186"/>
              <a:ext cx="984375" cy="984375"/>
              <a:chOff x="0" y="0"/>
              <a:chExt cx="812800" cy="812800"/>
            </a:xfrm>
          </p:grpSpPr>
          <p:sp>
            <p:nvSpPr>
              <p:cNvPr id="376" name="Google Shape;37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7" name="Google Shape;377;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8" name="Google Shape;378;p14"/>
            <p:cNvGrpSpPr/>
            <p:nvPr/>
          </p:nvGrpSpPr>
          <p:grpSpPr>
            <a:xfrm>
              <a:off x="0" y="2945953"/>
              <a:ext cx="1711891" cy="779619"/>
              <a:chOff x="0" y="-38100"/>
              <a:chExt cx="344690" cy="156977"/>
            </a:xfrm>
          </p:grpSpPr>
          <p:sp>
            <p:nvSpPr>
              <p:cNvPr id="379" name="Google Shape;379;p14"/>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0" name="Google Shape;380;p14"/>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1" name="Google Shape;381;p14"/>
            <p:cNvGrpSpPr/>
            <p:nvPr/>
          </p:nvGrpSpPr>
          <p:grpSpPr>
            <a:xfrm>
              <a:off x="1054039" y="4388588"/>
              <a:ext cx="984375" cy="984375"/>
              <a:chOff x="0" y="0"/>
              <a:chExt cx="812800" cy="812800"/>
            </a:xfrm>
          </p:grpSpPr>
          <p:sp>
            <p:nvSpPr>
              <p:cNvPr id="382" name="Google Shape;38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3" name="Google Shape;383;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4" name="Google Shape;384;p14"/>
            <p:cNvGrpSpPr/>
            <p:nvPr/>
          </p:nvGrpSpPr>
          <p:grpSpPr>
            <a:xfrm>
              <a:off x="0" y="4396355"/>
              <a:ext cx="1711891" cy="779619"/>
              <a:chOff x="0" y="-38100"/>
              <a:chExt cx="344690" cy="156977"/>
            </a:xfrm>
          </p:grpSpPr>
          <p:sp>
            <p:nvSpPr>
              <p:cNvPr id="385" name="Google Shape;385;p14"/>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6" name="Google Shape;386;p14"/>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7" name="Google Shape;387;p14"/>
            <p:cNvGrpSpPr/>
            <p:nvPr/>
          </p:nvGrpSpPr>
          <p:grpSpPr>
            <a:xfrm>
              <a:off x="1054039" y="5838990"/>
              <a:ext cx="984375" cy="984375"/>
              <a:chOff x="0" y="0"/>
              <a:chExt cx="812800" cy="812800"/>
            </a:xfrm>
          </p:grpSpPr>
          <p:sp>
            <p:nvSpPr>
              <p:cNvPr id="388" name="Google Shape;38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9" name="Google Shape;389;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0" name="Google Shape;390;p14"/>
            <p:cNvGrpSpPr/>
            <p:nvPr/>
          </p:nvGrpSpPr>
          <p:grpSpPr>
            <a:xfrm>
              <a:off x="0" y="5846757"/>
              <a:ext cx="1711891" cy="779619"/>
              <a:chOff x="0" y="-38100"/>
              <a:chExt cx="344690" cy="156977"/>
            </a:xfrm>
          </p:grpSpPr>
          <p:sp>
            <p:nvSpPr>
              <p:cNvPr id="391" name="Google Shape;391;p14"/>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2" name="Google Shape;392;p14"/>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3" name="Google Shape;393;p14"/>
            <p:cNvGrpSpPr/>
            <p:nvPr/>
          </p:nvGrpSpPr>
          <p:grpSpPr>
            <a:xfrm>
              <a:off x="1054039" y="7289392"/>
              <a:ext cx="984375" cy="984375"/>
              <a:chOff x="0" y="0"/>
              <a:chExt cx="812800" cy="812800"/>
            </a:xfrm>
          </p:grpSpPr>
          <p:sp>
            <p:nvSpPr>
              <p:cNvPr id="394" name="Google Shape;39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5" name="Google Shape;395;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6" name="Google Shape;396;p14"/>
            <p:cNvGrpSpPr/>
            <p:nvPr/>
          </p:nvGrpSpPr>
          <p:grpSpPr>
            <a:xfrm>
              <a:off x="0" y="7297159"/>
              <a:ext cx="1711891" cy="779619"/>
              <a:chOff x="0" y="-38100"/>
              <a:chExt cx="344690" cy="156977"/>
            </a:xfrm>
          </p:grpSpPr>
          <p:sp>
            <p:nvSpPr>
              <p:cNvPr id="397" name="Google Shape;397;p14"/>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8" name="Google Shape;398;p14"/>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9" name="Google Shape;399;p14"/>
            <p:cNvGrpSpPr/>
            <p:nvPr/>
          </p:nvGrpSpPr>
          <p:grpSpPr>
            <a:xfrm>
              <a:off x="1054039" y="8739794"/>
              <a:ext cx="984375" cy="984375"/>
              <a:chOff x="0" y="0"/>
              <a:chExt cx="812800" cy="812800"/>
            </a:xfrm>
          </p:grpSpPr>
          <p:sp>
            <p:nvSpPr>
              <p:cNvPr id="400" name="Google Shape;40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1" name="Google Shape;401;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2" name="Google Shape;402;p14"/>
            <p:cNvGrpSpPr/>
            <p:nvPr/>
          </p:nvGrpSpPr>
          <p:grpSpPr>
            <a:xfrm>
              <a:off x="0" y="8747561"/>
              <a:ext cx="1711891" cy="779619"/>
              <a:chOff x="0" y="-38100"/>
              <a:chExt cx="344690" cy="156977"/>
            </a:xfrm>
          </p:grpSpPr>
          <p:sp>
            <p:nvSpPr>
              <p:cNvPr id="403" name="Google Shape;403;p14"/>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4" name="Google Shape;404;p14"/>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5" name="Google Shape;405;p14"/>
            <p:cNvGrpSpPr/>
            <p:nvPr/>
          </p:nvGrpSpPr>
          <p:grpSpPr>
            <a:xfrm>
              <a:off x="1054039" y="10190196"/>
              <a:ext cx="984375" cy="984375"/>
              <a:chOff x="0" y="0"/>
              <a:chExt cx="812800" cy="812800"/>
            </a:xfrm>
          </p:grpSpPr>
          <p:sp>
            <p:nvSpPr>
              <p:cNvPr id="406" name="Google Shape;40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3E60"/>
              </a:solidFill>
              <a:ln cap="sq" cmpd="sng" w="2857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7" name="Google Shape;407;p14"/>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8" name="Google Shape;408;p14"/>
            <p:cNvGrpSpPr/>
            <p:nvPr/>
          </p:nvGrpSpPr>
          <p:grpSpPr>
            <a:xfrm>
              <a:off x="0" y="10197963"/>
              <a:ext cx="1711891" cy="779619"/>
              <a:chOff x="0" y="-38100"/>
              <a:chExt cx="344690" cy="156977"/>
            </a:xfrm>
          </p:grpSpPr>
          <p:sp>
            <p:nvSpPr>
              <p:cNvPr id="409" name="Google Shape;409;p14"/>
              <p:cNvSpPr/>
              <p:nvPr/>
            </p:nvSpPr>
            <p:spPr>
              <a:xfrm>
                <a:off x="0" y="0"/>
                <a:ext cx="344690" cy="118877"/>
              </a:xfrm>
              <a:custGeom>
                <a:rect b="b" l="l" r="r" t="t"/>
                <a:pathLst>
                  <a:path extrusionOk="0" h="118877" w="344690">
                    <a:moveTo>
                      <a:pt x="59438" y="0"/>
                    </a:moveTo>
                    <a:lnTo>
                      <a:pt x="285252" y="0"/>
                    </a:lnTo>
                    <a:cubicBezTo>
                      <a:pt x="318079" y="0"/>
                      <a:pt x="344690" y="26611"/>
                      <a:pt x="344690" y="59438"/>
                    </a:cubicBezTo>
                    <a:lnTo>
                      <a:pt x="344690" y="59438"/>
                    </a:lnTo>
                    <a:cubicBezTo>
                      <a:pt x="344690" y="92265"/>
                      <a:pt x="318079" y="118877"/>
                      <a:pt x="285252" y="118877"/>
                    </a:cubicBezTo>
                    <a:lnTo>
                      <a:pt x="59438" y="118877"/>
                    </a:lnTo>
                    <a:cubicBezTo>
                      <a:pt x="26611" y="118877"/>
                      <a:pt x="0" y="92265"/>
                      <a:pt x="0" y="59438"/>
                    </a:cubicBezTo>
                    <a:lnTo>
                      <a:pt x="0" y="59438"/>
                    </a:lnTo>
                    <a:cubicBezTo>
                      <a:pt x="0" y="26611"/>
                      <a:pt x="26611" y="0"/>
                      <a:pt x="59438" y="0"/>
                    </a:cubicBezTo>
                    <a:close/>
                  </a:path>
                </a:pathLst>
              </a:custGeom>
              <a:solidFill>
                <a:srgbClr val="FFEAEB"/>
              </a:solidFill>
              <a:ln cap="rnd" cmpd="sng" w="2857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0" name="Google Shape;410;p14"/>
              <p:cNvSpPr txBox="1"/>
              <p:nvPr/>
            </p:nvSpPr>
            <p:spPr>
              <a:xfrm>
                <a:off x="0" y="-38100"/>
                <a:ext cx="344690" cy="1569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411" name="Google Shape;411;p14"/>
          <p:cNvSpPr/>
          <p:nvPr/>
        </p:nvSpPr>
        <p:spPr>
          <a:xfrm>
            <a:off x="1385880" y="3036492"/>
            <a:ext cx="746180" cy="398322"/>
          </a:xfrm>
          <a:custGeom>
            <a:rect b="b" l="l" r="r" t="t"/>
            <a:pathLst>
              <a:path extrusionOk="0" h="4189306" w="7847870">
                <a:moveTo>
                  <a:pt x="7829455" y="2982806"/>
                </a:moveTo>
                <a:cubicBezTo>
                  <a:pt x="7815740" y="3288114"/>
                  <a:pt x="7775862" y="3625807"/>
                  <a:pt x="7565803" y="3865075"/>
                </a:cubicBezTo>
                <a:cubicBezTo>
                  <a:pt x="7483127" y="3959309"/>
                  <a:pt x="7375812" y="4028016"/>
                  <a:pt x="7257575" y="4068402"/>
                </a:cubicBezTo>
                <a:cubicBezTo>
                  <a:pt x="7146450" y="4106375"/>
                  <a:pt x="7030499" y="4114376"/>
                  <a:pt x="6914166" y="4121742"/>
                </a:cubicBezTo>
                <a:cubicBezTo>
                  <a:pt x="6659786" y="4137871"/>
                  <a:pt x="6405151" y="4152857"/>
                  <a:pt x="6150516" y="4164795"/>
                </a:cubicBezTo>
                <a:cubicBezTo>
                  <a:pt x="5805489" y="4178638"/>
                  <a:pt x="5203862" y="4189306"/>
                  <a:pt x="4601719" y="4185369"/>
                </a:cubicBezTo>
                <a:cubicBezTo>
                  <a:pt x="4055559" y="4181813"/>
                  <a:pt x="3509657" y="4170510"/>
                  <a:pt x="2963498" y="4165049"/>
                </a:cubicBezTo>
                <a:cubicBezTo>
                  <a:pt x="2583481" y="4161239"/>
                  <a:pt x="2203466" y="4157302"/>
                  <a:pt x="1903222" y="4159715"/>
                </a:cubicBezTo>
                <a:cubicBezTo>
                  <a:pt x="1724279" y="4162001"/>
                  <a:pt x="1545209" y="4166065"/>
                  <a:pt x="1366266" y="4160096"/>
                </a:cubicBezTo>
                <a:cubicBezTo>
                  <a:pt x="1203325" y="4154635"/>
                  <a:pt x="1034288" y="4144983"/>
                  <a:pt x="877824" y="4095453"/>
                </a:cubicBezTo>
                <a:cubicBezTo>
                  <a:pt x="717296" y="4044653"/>
                  <a:pt x="571881" y="3951181"/>
                  <a:pt x="459994" y="3825197"/>
                </a:cubicBezTo>
                <a:cubicBezTo>
                  <a:pt x="340233" y="3690450"/>
                  <a:pt x="253238" y="3521032"/>
                  <a:pt x="219710" y="3343613"/>
                </a:cubicBezTo>
                <a:cubicBezTo>
                  <a:pt x="199390" y="3236171"/>
                  <a:pt x="195072" y="3126570"/>
                  <a:pt x="194056" y="3017477"/>
                </a:cubicBezTo>
                <a:cubicBezTo>
                  <a:pt x="192913" y="2902288"/>
                  <a:pt x="193040" y="2786972"/>
                  <a:pt x="191897" y="2671783"/>
                </a:cubicBezTo>
                <a:cubicBezTo>
                  <a:pt x="187452" y="2196422"/>
                  <a:pt x="175260" y="2147751"/>
                  <a:pt x="155702" y="2108657"/>
                </a:cubicBezTo>
                <a:cubicBezTo>
                  <a:pt x="136144" y="2069731"/>
                  <a:pt x="109093" y="2030815"/>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672488" y="1016"/>
                  <a:pt x="3533393" y="508"/>
                </a:cubicBezTo>
                <a:cubicBezTo>
                  <a:pt x="4413388" y="0"/>
                  <a:pt x="5293384" y="8509"/>
                  <a:pt x="6035454" y="20447"/>
                </a:cubicBezTo>
                <a:cubicBezTo>
                  <a:pt x="6263927" y="26797"/>
                  <a:pt x="6492273" y="34036"/>
                  <a:pt x="6720745" y="41783"/>
                </a:cubicBezTo>
                <a:cubicBezTo>
                  <a:pt x="6827044" y="45339"/>
                  <a:pt x="6934105" y="45339"/>
                  <a:pt x="7039643" y="60325"/>
                </a:cubicBezTo>
                <a:cubicBezTo>
                  <a:pt x="7131718" y="73406"/>
                  <a:pt x="7222015" y="97409"/>
                  <a:pt x="7307740" y="133604"/>
                </a:cubicBezTo>
                <a:cubicBezTo>
                  <a:pt x="7435629" y="187579"/>
                  <a:pt x="7577995" y="273050"/>
                  <a:pt x="7637813" y="404368"/>
                </a:cubicBezTo>
                <a:cubicBezTo>
                  <a:pt x="7687343" y="513207"/>
                  <a:pt x="7706266" y="634619"/>
                  <a:pt x="7720998" y="752348"/>
                </a:cubicBezTo>
                <a:cubicBezTo>
                  <a:pt x="7755415" y="1026287"/>
                  <a:pt x="7754144" y="1304036"/>
                  <a:pt x="7752493" y="1579753"/>
                </a:cubicBezTo>
                <a:cubicBezTo>
                  <a:pt x="7750462" y="1908302"/>
                  <a:pt x="7751986" y="2037672"/>
                  <a:pt x="7749700" y="2064724"/>
                </a:cubicBezTo>
                <a:cubicBezTo>
                  <a:pt x="7747160" y="2093542"/>
                  <a:pt x="7754906" y="2122309"/>
                  <a:pt x="7776751" y="2151075"/>
                </a:cubicBezTo>
                <a:cubicBezTo>
                  <a:pt x="7802024" y="2184587"/>
                  <a:pt x="7847870" y="2574247"/>
                  <a:pt x="7829455" y="2982806"/>
                </a:cubicBezTo>
                <a:close/>
              </a:path>
            </a:pathLst>
          </a:custGeom>
          <a:solidFill>
            <a:srgbClr val="A9ADD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2" name="Google Shape;412;p14"/>
          <p:cNvSpPr/>
          <p:nvPr/>
        </p:nvSpPr>
        <p:spPr>
          <a:xfrm>
            <a:off x="3302401" y="4072662"/>
            <a:ext cx="519621" cy="398322"/>
          </a:xfrm>
          <a:custGeom>
            <a:rect b="b" l="l" r="r" t="t"/>
            <a:pathLst>
              <a:path extrusionOk="0" h="4189306" w="5465060">
                <a:moveTo>
                  <a:pt x="5446645" y="2982806"/>
                </a:moveTo>
                <a:cubicBezTo>
                  <a:pt x="5432929" y="3288114"/>
                  <a:pt x="5393051" y="3625807"/>
                  <a:pt x="5182992" y="3865075"/>
                </a:cubicBezTo>
                <a:cubicBezTo>
                  <a:pt x="5100316" y="3959309"/>
                  <a:pt x="4993001" y="4028016"/>
                  <a:pt x="4874764" y="4068402"/>
                </a:cubicBezTo>
                <a:cubicBezTo>
                  <a:pt x="4763639" y="4106375"/>
                  <a:pt x="4647687" y="4114376"/>
                  <a:pt x="4531355" y="4121742"/>
                </a:cubicBezTo>
                <a:cubicBezTo>
                  <a:pt x="4276974" y="4137871"/>
                  <a:pt x="4022340" y="4152857"/>
                  <a:pt x="3767704" y="4164795"/>
                </a:cubicBezTo>
                <a:cubicBezTo>
                  <a:pt x="3481308" y="4178638"/>
                  <a:pt x="3245254" y="4189306"/>
                  <a:pt x="3008998" y="4185369"/>
                </a:cubicBezTo>
                <a:cubicBezTo>
                  <a:pt x="2794707" y="4181813"/>
                  <a:pt x="2580518" y="4170510"/>
                  <a:pt x="2366227" y="4165049"/>
                </a:cubicBezTo>
                <a:cubicBezTo>
                  <a:pt x="2217125" y="4161239"/>
                  <a:pt x="2068022" y="4157302"/>
                  <a:pt x="1903222" y="4159715"/>
                </a:cubicBezTo>
                <a:cubicBezTo>
                  <a:pt x="1724279" y="4162001"/>
                  <a:pt x="1545209" y="4166065"/>
                  <a:pt x="1366266" y="4160096"/>
                </a:cubicBezTo>
                <a:cubicBezTo>
                  <a:pt x="1203325" y="4154635"/>
                  <a:pt x="1034288" y="4144983"/>
                  <a:pt x="877824" y="4095453"/>
                </a:cubicBezTo>
                <a:cubicBezTo>
                  <a:pt x="717296" y="4044653"/>
                  <a:pt x="571881" y="3951181"/>
                  <a:pt x="459994" y="3825197"/>
                </a:cubicBezTo>
                <a:cubicBezTo>
                  <a:pt x="340233" y="3690450"/>
                  <a:pt x="253238" y="3521032"/>
                  <a:pt x="219710" y="3343613"/>
                </a:cubicBezTo>
                <a:cubicBezTo>
                  <a:pt x="199390" y="3236171"/>
                  <a:pt x="195072" y="3126570"/>
                  <a:pt x="194056" y="3017477"/>
                </a:cubicBezTo>
                <a:cubicBezTo>
                  <a:pt x="192913" y="2902288"/>
                  <a:pt x="193040" y="2786972"/>
                  <a:pt x="191897" y="2671783"/>
                </a:cubicBezTo>
                <a:cubicBezTo>
                  <a:pt x="187452" y="2196422"/>
                  <a:pt x="175260" y="2147751"/>
                  <a:pt x="155702" y="2108657"/>
                </a:cubicBezTo>
                <a:cubicBezTo>
                  <a:pt x="136144" y="2069731"/>
                  <a:pt x="109093" y="2030815"/>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252047" y="1016"/>
                  <a:pt x="2589831" y="508"/>
                </a:cubicBezTo>
                <a:cubicBezTo>
                  <a:pt x="2935105" y="0"/>
                  <a:pt x="3280379" y="8509"/>
                  <a:pt x="3652643" y="20447"/>
                </a:cubicBezTo>
                <a:cubicBezTo>
                  <a:pt x="3881116" y="26797"/>
                  <a:pt x="4109462" y="34036"/>
                  <a:pt x="4337935" y="41783"/>
                </a:cubicBezTo>
                <a:cubicBezTo>
                  <a:pt x="4444234" y="45339"/>
                  <a:pt x="4551295" y="45339"/>
                  <a:pt x="4656832" y="60325"/>
                </a:cubicBezTo>
                <a:cubicBezTo>
                  <a:pt x="4748907" y="73406"/>
                  <a:pt x="4839204" y="97409"/>
                  <a:pt x="4924929" y="133604"/>
                </a:cubicBezTo>
                <a:cubicBezTo>
                  <a:pt x="5052818" y="187579"/>
                  <a:pt x="5195185" y="273050"/>
                  <a:pt x="5255002" y="404368"/>
                </a:cubicBezTo>
                <a:cubicBezTo>
                  <a:pt x="5304532" y="513207"/>
                  <a:pt x="5323455" y="634619"/>
                  <a:pt x="5338187" y="752348"/>
                </a:cubicBezTo>
                <a:cubicBezTo>
                  <a:pt x="5372604" y="1026287"/>
                  <a:pt x="5371334" y="1304036"/>
                  <a:pt x="5369683" y="1579753"/>
                </a:cubicBezTo>
                <a:cubicBezTo>
                  <a:pt x="5367651" y="1908302"/>
                  <a:pt x="5369175" y="2037672"/>
                  <a:pt x="5366889" y="2064724"/>
                </a:cubicBezTo>
                <a:cubicBezTo>
                  <a:pt x="5364349" y="2093542"/>
                  <a:pt x="5372096" y="2122309"/>
                  <a:pt x="5393940" y="2151075"/>
                </a:cubicBezTo>
                <a:cubicBezTo>
                  <a:pt x="5419212" y="2184587"/>
                  <a:pt x="5465060" y="2574247"/>
                  <a:pt x="5446645" y="2982806"/>
                </a:cubicBezTo>
                <a:close/>
              </a:path>
            </a:pathLst>
          </a:custGeom>
          <a:solidFill>
            <a:srgbClr val="A9ADD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3" name="Google Shape;413;p14"/>
          <p:cNvSpPr/>
          <p:nvPr/>
        </p:nvSpPr>
        <p:spPr>
          <a:xfrm>
            <a:off x="2205818" y="3036492"/>
            <a:ext cx="696999" cy="398322"/>
          </a:xfrm>
          <a:custGeom>
            <a:rect b="b" l="l" r="r" t="t"/>
            <a:pathLst>
              <a:path extrusionOk="0" h="4189306" w="7330618">
                <a:moveTo>
                  <a:pt x="7312202" y="2982806"/>
                </a:moveTo>
                <a:cubicBezTo>
                  <a:pt x="7298487" y="3288114"/>
                  <a:pt x="7258609" y="3625807"/>
                  <a:pt x="7048550" y="3865075"/>
                </a:cubicBezTo>
                <a:cubicBezTo>
                  <a:pt x="6965874" y="3959309"/>
                  <a:pt x="6858559" y="4028016"/>
                  <a:pt x="6740322" y="4068402"/>
                </a:cubicBezTo>
                <a:cubicBezTo>
                  <a:pt x="6629197" y="4106375"/>
                  <a:pt x="6513246" y="4114376"/>
                  <a:pt x="6396914" y="4121742"/>
                </a:cubicBezTo>
                <a:cubicBezTo>
                  <a:pt x="6142533" y="4137871"/>
                  <a:pt x="5887898" y="4152857"/>
                  <a:pt x="5633263" y="4164795"/>
                </a:cubicBezTo>
                <a:cubicBezTo>
                  <a:pt x="5300963" y="4178638"/>
                  <a:pt x="4778693" y="4189306"/>
                  <a:pt x="4255976" y="4185369"/>
                </a:cubicBezTo>
                <a:cubicBezTo>
                  <a:pt x="3781858" y="4181813"/>
                  <a:pt x="3307963" y="4170510"/>
                  <a:pt x="2833844" y="4165049"/>
                </a:cubicBezTo>
                <a:cubicBezTo>
                  <a:pt x="2503954" y="4161239"/>
                  <a:pt x="2174064" y="4157302"/>
                  <a:pt x="1903222" y="4159715"/>
                </a:cubicBezTo>
                <a:cubicBezTo>
                  <a:pt x="1724279" y="4162001"/>
                  <a:pt x="1545209" y="4166065"/>
                  <a:pt x="1366266" y="4160096"/>
                </a:cubicBezTo>
                <a:cubicBezTo>
                  <a:pt x="1203325" y="4154635"/>
                  <a:pt x="1034288" y="4144983"/>
                  <a:pt x="877824" y="4095453"/>
                </a:cubicBezTo>
                <a:cubicBezTo>
                  <a:pt x="717296" y="4044653"/>
                  <a:pt x="571881" y="3951181"/>
                  <a:pt x="459994" y="3825197"/>
                </a:cubicBezTo>
                <a:cubicBezTo>
                  <a:pt x="340233" y="3690450"/>
                  <a:pt x="253238" y="3521032"/>
                  <a:pt x="219710" y="3343613"/>
                </a:cubicBezTo>
                <a:cubicBezTo>
                  <a:pt x="199390" y="3236171"/>
                  <a:pt x="195072" y="3126570"/>
                  <a:pt x="194056" y="3017477"/>
                </a:cubicBezTo>
                <a:cubicBezTo>
                  <a:pt x="192913" y="2902288"/>
                  <a:pt x="193040" y="2786972"/>
                  <a:pt x="191897" y="2671783"/>
                </a:cubicBezTo>
                <a:cubicBezTo>
                  <a:pt x="187452" y="2196422"/>
                  <a:pt x="175260" y="2147751"/>
                  <a:pt x="155702" y="2108657"/>
                </a:cubicBezTo>
                <a:cubicBezTo>
                  <a:pt x="136144" y="2069731"/>
                  <a:pt x="109093" y="2030815"/>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581220" y="1016"/>
                  <a:pt x="3328567" y="508"/>
                </a:cubicBezTo>
                <a:cubicBezTo>
                  <a:pt x="4092487" y="0"/>
                  <a:pt x="4856407" y="8509"/>
                  <a:pt x="5518201" y="20447"/>
                </a:cubicBezTo>
                <a:cubicBezTo>
                  <a:pt x="5746674" y="26797"/>
                  <a:pt x="5975020" y="34036"/>
                  <a:pt x="6203493" y="41783"/>
                </a:cubicBezTo>
                <a:cubicBezTo>
                  <a:pt x="6309792" y="45339"/>
                  <a:pt x="6416853" y="45339"/>
                  <a:pt x="6522390" y="60325"/>
                </a:cubicBezTo>
                <a:cubicBezTo>
                  <a:pt x="6614465" y="73406"/>
                  <a:pt x="6704762" y="97409"/>
                  <a:pt x="6790487" y="133604"/>
                </a:cubicBezTo>
                <a:cubicBezTo>
                  <a:pt x="6918376" y="187579"/>
                  <a:pt x="7060743" y="273050"/>
                  <a:pt x="7120560" y="404368"/>
                </a:cubicBezTo>
                <a:cubicBezTo>
                  <a:pt x="7170090" y="513207"/>
                  <a:pt x="7189013" y="634619"/>
                  <a:pt x="7203745" y="752348"/>
                </a:cubicBezTo>
                <a:cubicBezTo>
                  <a:pt x="7238162" y="1026287"/>
                  <a:pt x="7236891" y="1304036"/>
                  <a:pt x="7235240" y="1579753"/>
                </a:cubicBezTo>
                <a:cubicBezTo>
                  <a:pt x="7233209" y="1908302"/>
                  <a:pt x="7234733" y="2037672"/>
                  <a:pt x="7232447" y="2064724"/>
                </a:cubicBezTo>
                <a:cubicBezTo>
                  <a:pt x="7229907" y="2093542"/>
                  <a:pt x="7237653" y="2122309"/>
                  <a:pt x="7259498" y="2151075"/>
                </a:cubicBezTo>
                <a:cubicBezTo>
                  <a:pt x="7284771" y="2184587"/>
                  <a:pt x="7330618" y="2574247"/>
                  <a:pt x="7312202" y="2982806"/>
                </a:cubicBezTo>
                <a:close/>
              </a:path>
            </a:pathLst>
          </a:custGeom>
          <a:solidFill>
            <a:srgbClr val="F8F4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4" name="Google Shape;414;p14"/>
          <p:cNvSpPr/>
          <p:nvPr/>
        </p:nvSpPr>
        <p:spPr>
          <a:xfrm>
            <a:off x="2205818" y="4072662"/>
            <a:ext cx="696999" cy="398322"/>
          </a:xfrm>
          <a:custGeom>
            <a:rect b="b" l="l" r="r" t="t"/>
            <a:pathLst>
              <a:path extrusionOk="0" h="4189306" w="7330618">
                <a:moveTo>
                  <a:pt x="7312202" y="2982806"/>
                </a:moveTo>
                <a:cubicBezTo>
                  <a:pt x="7298487" y="3288114"/>
                  <a:pt x="7258609" y="3625807"/>
                  <a:pt x="7048550" y="3865075"/>
                </a:cubicBezTo>
                <a:cubicBezTo>
                  <a:pt x="6965874" y="3959309"/>
                  <a:pt x="6858559" y="4028016"/>
                  <a:pt x="6740322" y="4068402"/>
                </a:cubicBezTo>
                <a:cubicBezTo>
                  <a:pt x="6629197" y="4106375"/>
                  <a:pt x="6513246" y="4114376"/>
                  <a:pt x="6396914" y="4121742"/>
                </a:cubicBezTo>
                <a:cubicBezTo>
                  <a:pt x="6142533" y="4137871"/>
                  <a:pt x="5887898" y="4152857"/>
                  <a:pt x="5633263" y="4164795"/>
                </a:cubicBezTo>
                <a:cubicBezTo>
                  <a:pt x="5300963" y="4178638"/>
                  <a:pt x="4778693" y="4189306"/>
                  <a:pt x="4255976" y="4185369"/>
                </a:cubicBezTo>
                <a:cubicBezTo>
                  <a:pt x="3781858" y="4181813"/>
                  <a:pt x="3307963" y="4170510"/>
                  <a:pt x="2833844" y="4165049"/>
                </a:cubicBezTo>
                <a:cubicBezTo>
                  <a:pt x="2503954" y="4161239"/>
                  <a:pt x="2174064" y="4157302"/>
                  <a:pt x="1903222" y="4159715"/>
                </a:cubicBezTo>
                <a:cubicBezTo>
                  <a:pt x="1724279" y="4162001"/>
                  <a:pt x="1545209" y="4166065"/>
                  <a:pt x="1366266" y="4160096"/>
                </a:cubicBezTo>
                <a:cubicBezTo>
                  <a:pt x="1203325" y="4154635"/>
                  <a:pt x="1034288" y="4144983"/>
                  <a:pt x="877824" y="4095453"/>
                </a:cubicBezTo>
                <a:cubicBezTo>
                  <a:pt x="717296" y="4044653"/>
                  <a:pt x="571881" y="3951181"/>
                  <a:pt x="459994" y="3825197"/>
                </a:cubicBezTo>
                <a:cubicBezTo>
                  <a:pt x="340233" y="3690450"/>
                  <a:pt x="253238" y="3521032"/>
                  <a:pt x="219710" y="3343613"/>
                </a:cubicBezTo>
                <a:cubicBezTo>
                  <a:pt x="199390" y="3236171"/>
                  <a:pt x="195072" y="3126570"/>
                  <a:pt x="194056" y="3017477"/>
                </a:cubicBezTo>
                <a:cubicBezTo>
                  <a:pt x="192913" y="2902288"/>
                  <a:pt x="193040" y="2786972"/>
                  <a:pt x="191897" y="2671783"/>
                </a:cubicBezTo>
                <a:cubicBezTo>
                  <a:pt x="187452" y="2196422"/>
                  <a:pt x="175260" y="2147751"/>
                  <a:pt x="155702" y="2108657"/>
                </a:cubicBezTo>
                <a:cubicBezTo>
                  <a:pt x="136144" y="2069731"/>
                  <a:pt x="109093" y="2030815"/>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581220" y="1016"/>
                  <a:pt x="3328567" y="508"/>
                </a:cubicBezTo>
                <a:cubicBezTo>
                  <a:pt x="4092487" y="0"/>
                  <a:pt x="4856407" y="8509"/>
                  <a:pt x="5518201" y="20447"/>
                </a:cubicBezTo>
                <a:cubicBezTo>
                  <a:pt x="5746674" y="26797"/>
                  <a:pt x="5975020" y="34036"/>
                  <a:pt x="6203493" y="41783"/>
                </a:cubicBezTo>
                <a:cubicBezTo>
                  <a:pt x="6309792" y="45339"/>
                  <a:pt x="6416853" y="45339"/>
                  <a:pt x="6522390" y="60325"/>
                </a:cubicBezTo>
                <a:cubicBezTo>
                  <a:pt x="6614465" y="73406"/>
                  <a:pt x="6704762" y="97409"/>
                  <a:pt x="6790487" y="133604"/>
                </a:cubicBezTo>
                <a:cubicBezTo>
                  <a:pt x="6918376" y="187579"/>
                  <a:pt x="7060743" y="273050"/>
                  <a:pt x="7120560" y="404368"/>
                </a:cubicBezTo>
                <a:cubicBezTo>
                  <a:pt x="7170090" y="513207"/>
                  <a:pt x="7189013" y="634619"/>
                  <a:pt x="7203745" y="752348"/>
                </a:cubicBezTo>
                <a:cubicBezTo>
                  <a:pt x="7238162" y="1026287"/>
                  <a:pt x="7236891" y="1304036"/>
                  <a:pt x="7235240" y="1579753"/>
                </a:cubicBezTo>
                <a:cubicBezTo>
                  <a:pt x="7233209" y="1908302"/>
                  <a:pt x="7234733" y="2037672"/>
                  <a:pt x="7232447" y="2064724"/>
                </a:cubicBezTo>
                <a:cubicBezTo>
                  <a:pt x="7229907" y="2093542"/>
                  <a:pt x="7237653" y="2122309"/>
                  <a:pt x="7259498" y="2151075"/>
                </a:cubicBezTo>
                <a:cubicBezTo>
                  <a:pt x="7284771" y="2184587"/>
                  <a:pt x="7330618" y="2574247"/>
                  <a:pt x="7312202" y="2982806"/>
                </a:cubicBezTo>
                <a:close/>
              </a:path>
            </a:pathLst>
          </a:custGeom>
          <a:solidFill>
            <a:srgbClr val="F8F4E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5" name="Google Shape;415;p14"/>
          <p:cNvSpPr/>
          <p:nvPr/>
        </p:nvSpPr>
        <p:spPr>
          <a:xfrm>
            <a:off x="3316491" y="3036492"/>
            <a:ext cx="634495" cy="397984"/>
          </a:xfrm>
          <a:custGeom>
            <a:rect b="b" l="l" r="r" t="t"/>
            <a:pathLst>
              <a:path extrusionOk="0" h="4189306" w="6678893">
                <a:moveTo>
                  <a:pt x="6660478" y="2982806"/>
                </a:moveTo>
                <a:cubicBezTo>
                  <a:pt x="6646762" y="3288114"/>
                  <a:pt x="6606883" y="3625807"/>
                  <a:pt x="6396825" y="3865075"/>
                </a:cubicBezTo>
                <a:cubicBezTo>
                  <a:pt x="6314149" y="3959309"/>
                  <a:pt x="6206833" y="4028016"/>
                  <a:pt x="6088596" y="4068402"/>
                </a:cubicBezTo>
                <a:cubicBezTo>
                  <a:pt x="5977471" y="4106375"/>
                  <a:pt x="5861520" y="4114376"/>
                  <a:pt x="5745188" y="4121742"/>
                </a:cubicBezTo>
                <a:cubicBezTo>
                  <a:pt x="5490807" y="4137871"/>
                  <a:pt x="5236172" y="4152857"/>
                  <a:pt x="4981537" y="4164795"/>
                </a:cubicBezTo>
                <a:cubicBezTo>
                  <a:pt x="4665274" y="4178638"/>
                  <a:pt x="4242992" y="4189306"/>
                  <a:pt x="3820349" y="4185369"/>
                </a:cubicBezTo>
                <a:cubicBezTo>
                  <a:pt x="3437001" y="4181813"/>
                  <a:pt x="3053833" y="4170510"/>
                  <a:pt x="2670484" y="4165049"/>
                </a:cubicBezTo>
                <a:cubicBezTo>
                  <a:pt x="2403751" y="4161239"/>
                  <a:pt x="2137019" y="4157302"/>
                  <a:pt x="1903222" y="4159715"/>
                </a:cubicBezTo>
                <a:cubicBezTo>
                  <a:pt x="1724279" y="4162001"/>
                  <a:pt x="1545209" y="4166065"/>
                  <a:pt x="1366266" y="4160096"/>
                </a:cubicBezTo>
                <a:cubicBezTo>
                  <a:pt x="1203325" y="4154635"/>
                  <a:pt x="1034288" y="4144983"/>
                  <a:pt x="877824" y="4095453"/>
                </a:cubicBezTo>
                <a:cubicBezTo>
                  <a:pt x="717296" y="4044653"/>
                  <a:pt x="571881" y="3951181"/>
                  <a:pt x="459994" y="3825197"/>
                </a:cubicBezTo>
                <a:cubicBezTo>
                  <a:pt x="340233" y="3690450"/>
                  <a:pt x="253238" y="3521032"/>
                  <a:pt x="219710" y="3343613"/>
                </a:cubicBezTo>
                <a:cubicBezTo>
                  <a:pt x="199390" y="3236171"/>
                  <a:pt x="195072" y="3126570"/>
                  <a:pt x="194056" y="3017477"/>
                </a:cubicBezTo>
                <a:cubicBezTo>
                  <a:pt x="192913" y="2902288"/>
                  <a:pt x="193040" y="2786972"/>
                  <a:pt x="191897" y="2671783"/>
                </a:cubicBezTo>
                <a:cubicBezTo>
                  <a:pt x="187452" y="2196422"/>
                  <a:pt x="175260" y="2147751"/>
                  <a:pt x="155702" y="2108657"/>
                </a:cubicBezTo>
                <a:cubicBezTo>
                  <a:pt x="136144" y="2069731"/>
                  <a:pt x="109093" y="2030815"/>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466225" y="1016"/>
                  <a:pt x="3070492" y="508"/>
                </a:cubicBezTo>
                <a:cubicBezTo>
                  <a:pt x="3688160" y="0"/>
                  <a:pt x="4305828" y="8509"/>
                  <a:pt x="4866476" y="20447"/>
                </a:cubicBezTo>
                <a:cubicBezTo>
                  <a:pt x="5094949" y="26797"/>
                  <a:pt x="5323295" y="34036"/>
                  <a:pt x="5551768" y="41783"/>
                </a:cubicBezTo>
                <a:cubicBezTo>
                  <a:pt x="5658066" y="45339"/>
                  <a:pt x="5765127" y="45339"/>
                  <a:pt x="5870665" y="60325"/>
                </a:cubicBezTo>
                <a:cubicBezTo>
                  <a:pt x="5962740" y="73406"/>
                  <a:pt x="6053037" y="97409"/>
                  <a:pt x="6138762" y="133604"/>
                </a:cubicBezTo>
                <a:cubicBezTo>
                  <a:pt x="6266651" y="187579"/>
                  <a:pt x="6409018" y="273050"/>
                  <a:pt x="6468834" y="404368"/>
                </a:cubicBezTo>
                <a:cubicBezTo>
                  <a:pt x="6518365" y="513207"/>
                  <a:pt x="6537288" y="634619"/>
                  <a:pt x="6552020" y="752348"/>
                </a:cubicBezTo>
                <a:cubicBezTo>
                  <a:pt x="6586437" y="1026287"/>
                  <a:pt x="6585167" y="1304036"/>
                  <a:pt x="6583516" y="1579753"/>
                </a:cubicBezTo>
                <a:cubicBezTo>
                  <a:pt x="6581484" y="1908302"/>
                  <a:pt x="6583008" y="2037672"/>
                  <a:pt x="6580721" y="2064724"/>
                </a:cubicBezTo>
                <a:cubicBezTo>
                  <a:pt x="6578182" y="2093542"/>
                  <a:pt x="6585929" y="2122309"/>
                  <a:pt x="6607772" y="2151075"/>
                </a:cubicBezTo>
                <a:cubicBezTo>
                  <a:pt x="6633045" y="2184587"/>
                  <a:pt x="6678893" y="2574247"/>
                  <a:pt x="6660478" y="2982806"/>
                </a:cubicBezTo>
                <a:close/>
              </a:path>
            </a:pathLst>
          </a:custGeom>
          <a:solidFill>
            <a:srgbClr val="FFEAA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6" name="Google Shape;416;p14"/>
          <p:cNvSpPr/>
          <p:nvPr/>
        </p:nvSpPr>
        <p:spPr>
          <a:xfrm>
            <a:off x="1385880" y="4072662"/>
            <a:ext cx="746180" cy="398322"/>
          </a:xfrm>
          <a:custGeom>
            <a:rect b="b" l="l" r="r" t="t"/>
            <a:pathLst>
              <a:path extrusionOk="0" h="4189306" w="7847870">
                <a:moveTo>
                  <a:pt x="7829455" y="2982806"/>
                </a:moveTo>
                <a:cubicBezTo>
                  <a:pt x="7815740" y="3288114"/>
                  <a:pt x="7775862" y="3625807"/>
                  <a:pt x="7565803" y="3865075"/>
                </a:cubicBezTo>
                <a:cubicBezTo>
                  <a:pt x="7483127" y="3959309"/>
                  <a:pt x="7375812" y="4028016"/>
                  <a:pt x="7257575" y="4068402"/>
                </a:cubicBezTo>
                <a:cubicBezTo>
                  <a:pt x="7146450" y="4106375"/>
                  <a:pt x="7030499" y="4114376"/>
                  <a:pt x="6914166" y="4121742"/>
                </a:cubicBezTo>
                <a:cubicBezTo>
                  <a:pt x="6659786" y="4137871"/>
                  <a:pt x="6405151" y="4152857"/>
                  <a:pt x="6150516" y="4164795"/>
                </a:cubicBezTo>
                <a:cubicBezTo>
                  <a:pt x="5805489" y="4178638"/>
                  <a:pt x="5203862" y="4189306"/>
                  <a:pt x="4601719" y="4185369"/>
                </a:cubicBezTo>
                <a:cubicBezTo>
                  <a:pt x="4055559" y="4181813"/>
                  <a:pt x="3509657" y="4170510"/>
                  <a:pt x="2963498" y="4165049"/>
                </a:cubicBezTo>
                <a:cubicBezTo>
                  <a:pt x="2583481" y="4161239"/>
                  <a:pt x="2203466" y="4157302"/>
                  <a:pt x="1903222" y="4159715"/>
                </a:cubicBezTo>
                <a:cubicBezTo>
                  <a:pt x="1724279" y="4162001"/>
                  <a:pt x="1545209" y="4166065"/>
                  <a:pt x="1366266" y="4160096"/>
                </a:cubicBezTo>
                <a:cubicBezTo>
                  <a:pt x="1203325" y="4154635"/>
                  <a:pt x="1034288" y="4144983"/>
                  <a:pt x="877824" y="4095453"/>
                </a:cubicBezTo>
                <a:cubicBezTo>
                  <a:pt x="717296" y="4044653"/>
                  <a:pt x="571881" y="3951181"/>
                  <a:pt x="459994" y="3825197"/>
                </a:cubicBezTo>
                <a:cubicBezTo>
                  <a:pt x="340233" y="3690450"/>
                  <a:pt x="253238" y="3521032"/>
                  <a:pt x="219710" y="3343613"/>
                </a:cubicBezTo>
                <a:cubicBezTo>
                  <a:pt x="199390" y="3236171"/>
                  <a:pt x="195072" y="3126570"/>
                  <a:pt x="194056" y="3017477"/>
                </a:cubicBezTo>
                <a:cubicBezTo>
                  <a:pt x="192913" y="2902288"/>
                  <a:pt x="193040" y="2786972"/>
                  <a:pt x="191897" y="2671783"/>
                </a:cubicBezTo>
                <a:cubicBezTo>
                  <a:pt x="187452" y="2196422"/>
                  <a:pt x="175260" y="2147751"/>
                  <a:pt x="155702" y="2108657"/>
                </a:cubicBezTo>
                <a:cubicBezTo>
                  <a:pt x="136144" y="2069731"/>
                  <a:pt x="109093" y="2030815"/>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2672488" y="1016"/>
                  <a:pt x="3533393" y="508"/>
                </a:cubicBezTo>
                <a:cubicBezTo>
                  <a:pt x="4413388" y="0"/>
                  <a:pt x="5293384" y="8509"/>
                  <a:pt x="6035454" y="20447"/>
                </a:cubicBezTo>
                <a:cubicBezTo>
                  <a:pt x="6263927" y="26797"/>
                  <a:pt x="6492273" y="34036"/>
                  <a:pt x="6720745" y="41783"/>
                </a:cubicBezTo>
                <a:cubicBezTo>
                  <a:pt x="6827044" y="45339"/>
                  <a:pt x="6934105" y="45339"/>
                  <a:pt x="7039643" y="60325"/>
                </a:cubicBezTo>
                <a:cubicBezTo>
                  <a:pt x="7131718" y="73406"/>
                  <a:pt x="7222015" y="97409"/>
                  <a:pt x="7307740" y="133604"/>
                </a:cubicBezTo>
                <a:cubicBezTo>
                  <a:pt x="7435629" y="187579"/>
                  <a:pt x="7577995" y="273050"/>
                  <a:pt x="7637813" y="404368"/>
                </a:cubicBezTo>
                <a:cubicBezTo>
                  <a:pt x="7687343" y="513207"/>
                  <a:pt x="7706266" y="634619"/>
                  <a:pt x="7720998" y="752348"/>
                </a:cubicBezTo>
                <a:cubicBezTo>
                  <a:pt x="7755415" y="1026287"/>
                  <a:pt x="7754144" y="1304036"/>
                  <a:pt x="7752493" y="1579753"/>
                </a:cubicBezTo>
                <a:cubicBezTo>
                  <a:pt x="7750462" y="1908302"/>
                  <a:pt x="7751986" y="2037672"/>
                  <a:pt x="7749700" y="2064724"/>
                </a:cubicBezTo>
                <a:cubicBezTo>
                  <a:pt x="7747160" y="2093542"/>
                  <a:pt x="7754906" y="2122309"/>
                  <a:pt x="7776751" y="2151075"/>
                </a:cubicBezTo>
                <a:cubicBezTo>
                  <a:pt x="7802024" y="2184587"/>
                  <a:pt x="7847870" y="2574247"/>
                  <a:pt x="7829455" y="2982806"/>
                </a:cubicBezTo>
                <a:close/>
              </a:path>
            </a:pathLst>
          </a:custGeom>
          <a:solidFill>
            <a:srgbClr val="FFEAA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7" name="Google Shape;417;p14"/>
          <p:cNvSpPr/>
          <p:nvPr/>
        </p:nvSpPr>
        <p:spPr>
          <a:xfrm rot="1522481">
            <a:off x="5228115" y="2015311"/>
            <a:ext cx="4675909" cy="4114800"/>
          </a:xfrm>
          <a:custGeom>
            <a:rect b="b" l="l" r="r" t="t"/>
            <a:pathLst>
              <a:path extrusionOk="0" h="8229600" w="9351818">
                <a:moveTo>
                  <a:pt x="0" y="0"/>
                </a:moveTo>
                <a:lnTo>
                  <a:pt x="9351819" y="0"/>
                </a:lnTo>
                <a:lnTo>
                  <a:pt x="9351819" y="8229600"/>
                </a:lnTo>
                <a:lnTo>
                  <a:pt x="0" y="8229600"/>
                </a:lnTo>
                <a:lnTo>
                  <a:pt x="0" y="0"/>
                </a:lnTo>
                <a:close/>
              </a:path>
            </a:pathLst>
          </a:custGeom>
          <a:blipFill rotWithShape="1">
            <a:blip r:embed="rId3">
              <a:alphaModFix/>
            </a:blip>
            <a:stretch>
              <a:fillRect b="0" l="0" r="0" t="0"/>
            </a:stretch>
          </a:blipFill>
          <a:ln>
            <a:noFill/>
          </a:ln>
        </p:spPr>
      </p:sp>
      <p:sp>
        <p:nvSpPr>
          <p:cNvPr id="418" name="Google Shape;418;p14"/>
          <p:cNvSpPr txBox="1"/>
          <p:nvPr/>
        </p:nvSpPr>
        <p:spPr>
          <a:xfrm>
            <a:off x="1390650" y="514350"/>
            <a:ext cx="6467100" cy="18471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 sz="6000" u="none" cap="none" strike="noStrike">
                <a:solidFill>
                  <a:srgbClr val="EF391F"/>
                </a:solidFill>
                <a:latin typeface="Bungee"/>
                <a:ea typeface="Bungee"/>
                <a:cs typeface="Bungee"/>
                <a:sym typeface="Bungee"/>
              </a:rPr>
              <a:t>Springboard Question</a:t>
            </a:r>
            <a:endParaRPr sz="700"/>
          </a:p>
        </p:txBody>
      </p:sp>
      <p:sp>
        <p:nvSpPr>
          <p:cNvPr id="419" name="Google Shape;419;p14"/>
          <p:cNvSpPr txBox="1"/>
          <p:nvPr/>
        </p:nvSpPr>
        <p:spPr>
          <a:xfrm>
            <a:off x="1448030" y="3081709"/>
            <a:ext cx="762558" cy="232410"/>
          </a:xfrm>
          <a:prstGeom prst="rect">
            <a:avLst/>
          </a:prstGeom>
          <a:noFill/>
          <a:ln>
            <a:noFill/>
          </a:ln>
        </p:spPr>
        <p:txBody>
          <a:bodyPr anchorCtr="0" anchor="t" bIns="0" lIns="0" spcFirstLastPara="1" rIns="0" wrap="square" tIns="0">
            <a:spAutoFit/>
          </a:bodyPr>
          <a:lstStyle/>
          <a:p>
            <a:pPr indent="0" lvl="1" marL="0" marR="0" rtl="0" algn="just">
              <a:lnSpc>
                <a:spcPct val="140014"/>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bacon,  </a:t>
            </a:r>
            <a:endParaRPr sz="700"/>
          </a:p>
        </p:txBody>
      </p:sp>
      <p:sp>
        <p:nvSpPr>
          <p:cNvPr id="420" name="Google Shape;420;p14"/>
          <p:cNvSpPr txBox="1"/>
          <p:nvPr/>
        </p:nvSpPr>
        <p:spPr>
          <a:xfrm>
            <a:off x="1434546" y="4117880"/>
            <a:ext cx="900058" cy="232410"/>
          </a:xfrm>
          <a:prstGeom prst="rect">
            <a:avLst/>
          </a:prstGeom>
          <a:noFill/>
          <a:ln>
            <a:noFill/>
          </a:ln>
        </p:spPr>
        <p:txBody>
          <a:bodyPr anchorCtr="0" anchor="t" bIns="0" lIns="0" spcFirstLastPara="1" rIns="0" wrap="square" tIns="0">
            <a:spAutoFit/>
          </a:bodyPr>
          <a:lstStyle/>
          <a:p>
            <a:pPr indent="0" lvl="1" marL="0" marR="0" rtl="0" algn="just">
              <a:lnSpc>
                <a:spcPct val="140014"/>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tomato,</a:t>
            </a:r>
            <a:endParaRPr sz="700"/>
          </a:p>
        </p:txBody>
      </p:sp>
      <p:sp>
        <p:nvSpPr>
          <p:cNvPr id="421" name="Google Shape;421;p14"/>
          <p:cNvSpPr txBox="1"/>
          <p:nvPr/>
        </p:nvSpPr>
        <p:spPr>
          <a:xfrm>
            <a:off x="2267968" y="3081709"/>
            <a:ext cx="690647" cy="232410"/>
          </a:xfrm>
          <a:prstGeom prst="rect">
            <a:avLst/>
          </a:prstGeom>
          <a:noFill/>
          <a:ln>
            <a:noFill/>
          </a:ln>
        </p:spPr>
        <p:txBody>
          <a:bodyPr anchorCtr="0" anchor="t" bIns="0" lIns="0" spcFirstLastPara="1" rIns="0" wrap="square" tIns="0">
            <a:spAutoFit/>
          </a:bodyPr>
          <a:lstStyle/>
          <a:p>
            <a:pPr indent="0" lvl="1" marL="0" marR="0" rtl="0" algn="just">
              <a:lnSpc>
                <a:spcPct val="140014"/>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lettuce</a:t>
            </a:r>
            <a:endParaRPr sz="700"/>
          </a:p>
        </p:txBody>
      </p:sp>
      <p:sp>
        <p:nvSpPr>
          <p:cNvPr id="422" name="Google Shape;422;p14"/>
          <p:cNvSpPr txBox="1"/>
          <p:nvPr/>
        </p:nvSpPr>
        <p:spPr>
          <a:xfrm>
            <a:off x="2267968" y="4117880"/>
            <a:ext cx="700172" cy="232410"/>
          </a:xfrm>
          <a:prstGeom prst="rect">
            <a:avLst/>
          </a:prstGeom>
          <a:noFill/>
          <a:ln>
            <a:noFill/>
          </a:ln>
        </p:spPr>
        <p:txBody>
          <a:bodyPr anchorCtr="0" anchor="t" bIns="0" lIns="0" spcFirstLastPara="1" rIns="0" wrap="square" tIns="0">
            <a:spAutoFit/>
          </a:bodyPr>
          <a:lstStyle/>
          <a:p>
            <a:pPr indent="0" lvl="1" marL="0" marR="0" rtl="0" algn="just">
              <a:lnSpc>
                <a:spcPct val="140014"/>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lettuce</a:t>
            </a:r>
            <a:endParaRPr sz="700"/>
          </a:p>
        </p:txBody>
      </p:sp>
      <p:sp>
        <p:nvSpPr>
          <p:cNvPr id="423" name="Google Shape;423;p14"/>
          <p:cNvSpPr txBox="1"/>
          <p:nvPr/>
        </p:nvSpPr>
        <p:spPr>
          <a:xfrm>
            <a:off x="2983343" y="3081709"/>
            <a:ext cx="2390858" cy="232410"/>
          </a:xfrm>
          <a:prstGeom prst="rect">
            <a:avLst/>
          </a:prstGeom>
          <a:noFill/>
          <a:ln>
            <a:noFill/>
          </a:ln>
        </p:spPr>
        <p:txBody>
          <a:bodyPr anchorCtr="0" anchor="t" bIns="0" lIns="0" spcFirstLastPara="1" rIns="0" wrap="square" tIns="0">
            <a:spAutoFit/>
          </a:bodyPr>
          <a:lstStyle/>
          <a:p>
            <a:pPr indent="0" lvl="1" marL="0" marR="0" rtl="0" algn="just">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and </a:t>
            </a:r>
            <a:r>
              <a:rPr b="1" i="0" lang="en" sz="1300" u="none" cap="none" strike="noStrike">
                <a:solidFill>
                  <a:srgbClr val="000000"/>
                </a:solidFill>
                <a:latin typeface="Bai Jamjuree"/>
                <a:ea typeface="Bai Jamjuree"/>
                <a:cs typeface="Bai Jamjuree"/>
                <a:sym typeface="Bai Jamjuree"/>
              </a:rPr>
              <a:t>tomato</a:t>
            </a:r>
            <a:r>
              <a:rPr b="0" i="0" lang="en" sz="1300" u="none" cap="none" strike="noStrike">
                <a:solidFill>
                  <a:srgbClr val="000000"/>
                </a:solidFill>
                <a:latin typeface="Bai Jamjuree Medium"/>
                <a:ea typeface="Bai Jamjuree Medium"/>
                <a:cs typeface="Bai Jamjuree Medium"/>
                <a:sym typeface="Bai Jamjuree Medium"/>
              </a:rPr>
              <a:t> sandwich</a:t>
            </a:r>
            <a:endParaRPr sz="700"/>
          </a:p>
        </p:txBody>
      </p:sp>
      <p:sp>
        <p:nvSpPr>
          <p:cNvPr id="424" name="Google Shape;424;p14"/>
          <p:cNvSpPr txBox="1"/>
          <p:nvPr/>
        </p:nvSpPr>
        <p:spPr>
          <a:xfrm>
            <a:off x="2968141" y="4117880"/>
            <a:ext cx="2677904" cy="232410"/>
          </a:xfrm>
          <a:prstGeom prst="rect">
            <a:avLst/>
          </a:prstGeom>
          <a:noFill/>
          <a:ln>
            <a:noFill/>
          </a:ln>
        </p:spPr>
        <p:txBody>
          <a:bodyPr anchorCtr="0" anchor="t" bIns="0" lIns="0" spcFirstLastPara="1" rIns="0" wrap="square" tIns="0">
            <a:spAutoFit/>
          </a:bodyPr>
          <a:lstStyle/>
          <a:p>
            <a:pPr indent="0" lvl="1" marL="0" marR="0" rtl="0" algn="just">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and </a:t>
            </a:r>
            <a:r>
              <a:rPr b="1" i="0" lang="en" sz="1300" u="none" cap="none" strike="noStrike">
                <a:solidFill>
                  <a:srgbClr val="000000"/>
                </a:solidFill>
                <a:latin typeface="Bai Jamjuree"/>
                <a:ea typeface="Bai Jamjuree"/>
                <a:cs typeface="Bai Jamjuree"/>
                <a:sym typeface="Bai Jamjuree"/>
              </a:rPr>
              <a:t>bacon</a:t>
            </a:r>
            <a:r>
              <a:rPr b="0" i="0" lang="en" sz="1300" u="none" cap="none" strike="noStrike">
                <a:solidFill>
                  <a:srgbClr val="000000"/>
                </a:solidFill>
                <a:latin typeface="Bai Jamjuree Medium"/>
                <a:ea typeface="Bai Jamjuree Medium"/>
                <a:cs typeface="Bai Jamjuree Medium"/>
                <a:sym typeface="Bai Jamjuree Medium"/>
              </a:rPr>
              <a:t> sandwich?</a:t>
            </a:r>
            <a:endParaRPr sz="700"/>
          </a:p>
        </p:txBody>
      </p:sp>
      <p:sp>
        <p:nvSpPr>
          <p:cNvPr id="425" name="Google Shape;425;p14"/>
          <p:cNvSpPr txBox="1"/>
          <p:nvPr/>
        </p:nvSpPr>
        <p:spPr>
          <a:xfrm>
            <a:off x="1390650" y="2662198"/>
            <a:ext cx="2390858" cy="232410"/>
          </a:xfrm>
          <a:prstGeom prst="rect">
            <a:avLst/>
          </a:prstGeom>
          <a:noFill/>
          <a:ln>
            <a:noFill/>
          </a:ln>
        </p:spPr>
        <p:txBody>
          <a:bodyPr anchorCtr="0" anchor="t" bIns="0" lIns="0" spcFirstLastPara="1" rIns="0" wrap="square" tIns="0">
            <a:spAutoFit/>
          </a:bodyPr>
          <a:lstStyle/>
          <a:p>
            <a:pPr indent="0" lvl="1" marL="0" marR="0" rtl="0" algn="just">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Does a</a:t>
            </a:r>
            <a:endParaRPr sz="700"/>
          </a:p>
        </p:txBody>
      </p:sp>
      <p:sp>
        <p:nvSpPr>
          <p:cNvPr id="426" name="Google Shape;426;p14"/>
          <p:cNvSpPr txBox="1"/>
          <p:nvPr/>
        </p:nvSpPr>
        <p:spPr>
          <a:xfrm>
            <a:off x="1390650" y="3629798"/>
            <a:ext cx="2390858" cy="232410"/>
          </a:xfrm>
          <a:prstGeom prst="rect">
            <a:avLst/>
          </a:prstGeom>
          <a:noFill/>
          <a:ln>
            <a:noFill/>
          </a:ln>
        </p:spPr>
        <p:txBody>
          <a:bodyPr anchorCtr="0" anchor="t" bIns="0" lIns="0" spcFirstLastPara="1" rIns="0" wrap="square" tIns="0">
            <a:spAutoFit/>
          </a:bodyPr>
          <a:lstStyle/>
          <a:p>
            <a:pPr indent="0" lvl="1" marL="0" marR="0" rtl="0" algn="just">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taste the same as a </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B"/>
        </a:solidFill>
      </p:bgPr>
    </p:bg>
    <p:spTree>
      <p:nvGrpSpPr>
        <p:cNvPr id="430" name="Shape 430"/>
        <p:cNvGrpSpPr/>
        <p:nvPr/>
      </p:nvGrpSpPr>
      <p:grpSpPr>
        <a:xfrm>
          <a:off x="0" y="0"/>
          <a:ext cx="0" cy="0"/>
          <a:chOff x="0" y="0"/>
          <a:chExt cx="0" cy="0"/>
        </a:xfrm>
      </p:grpSpPr>
      <p:sp>
        <p:nvSpPr>
          <p:cNvPr id="431" name="Google Shape;431;p15"/>
          <p:cNvSpPr/>
          <p:nvPr/>
        </p:nvSpPr>
        <p:spPr>
          <a:xfrm rot="-1019796">
            <a:off x="5571434" y="1525866"/>
            <a:ext cx="3067654" cy="2434951"/>
          </a:xfrm>
          <a:custGeom>
            <a:rect b="b" l="l" r="r" t="t"/>
            <a:pathLst>
              <a:path extrusionOk="0" h="4869901" w="6135308">
                <a:moveTo>
                  <a:pt x="0" y="0"/>
                </a:moveTo>
                <a:lnTo>
                  <a:pt x="6135308" y="0"/>
                </a:lnTo>
                <a:lnTo>
                  <a:pt x="6135308" y="4869901"/>
                </a:lnTo>
                <a:lnTo>
                  <a:pt x="0" y="4869901"/>
                </a:lnTo>
                <a:lnTo>
                  <a:pt x="0" y="0"/>
                </a:lnTo>
                <a:close/>
              </a:path>
            </a:pathLst>
          </a:custGeom>
          <a:blipFill rotWithShape="1">
            <a:blip r:embed="rId3">
              <a:alphaModFix/>
            </a:blip>
            <a:stretch>
              <a:fillRect b="0" l="0" r="0" t="0"/>
            </a:stretch>
          </a:blipFill>
          <a:ln>
            <a:noFill/>
          </a:ln>
        </p:spPr>
      </p:sp>
      <p:sp>
        <p:nvSpPr>
          <p:cNvPr id="432" name="Google Shape;432;p15"/>
          <p:cNvSpPr/>
          <p:nvPr/>
        </p:nvSpPr>
        <p:spPr>
          <a:xfrm rot="-1019796">
            <a:off x="6026172" y="-623188"/>
            <a:ext cx="2571750" cy="2057400"/>
          </a:xfrm>
          <a:custGeom>
            <a:rect b="b" l="l" r="r" t="t"/>
            <a:pathLst>
              <a:path extrusionOk="0" h="4114800" w="5143500">
                <a:moveTo>
                  <a:pt x="0" y="0"/>
                </a:moveTo>
                <a:lnTo>
                  <a:pt x="5143500" y="0"/>
                </a:lnTo>
                <a:lnTo>
                  <a:pt x="5143500" y="4114800"/>
                </a:lnTo>
                <a:lnTo>
                  <a:pt x="0" y="4114800"/>
                </a:lnTo>
                <a:lnTo>
                  <a:pt x="0" y="0"/>
                </a:lnTo>
                <a:close/>
              </a:path>
            </a:pathLst>
          </a:custGeom>
          <a:blipFill rotWithShape="1">
            <a:blip r:embed="rId4">
              <a:alphaModFix/>
            </a:blip>
            <a:stretch>
              <a:fillRect b="0" l="0" r="0" t="0"/>
            </a:stretch>
          </a:blipFill>
          <a:ln>
            <a:noFill/>
          </a:ln>
        </p:spPr>
      </p:sp>
      <p:sp>
        <p:nvSpPr>
          <p:cNvPr id="433" name="Google Shape;433;p15"/>
          <p:cNvSpPr txBox="1"/>
          <p:nvPr/>
        </p:nvSpPr>
        <p:spPr>
          <a:xfrm>
            <a:off x="657225" y="3614688"/>
            <a:ext cx="1579500" cy="461700"/>
          </a:xfrm>
          <a:prstGeom prst="rect">
            <a:avLst/>
          </a:prstGeom>
          <a:noFill/>
          <a:ln>
            <a:noFill/>
          </a:ln>
        </p:spPr>
        <p:txBody>
          <a:bodyPr anchorCtr="0" anchor="t" bIns="0" lIns="0" spcFirstLastPara="1" rIns="0" wrap="square" tIns="0">
            <a:spAutoFit/>
          </a:bodyPr>
          <a:lstStyle/>
          <a:p>
            <a:pPr indent="-101600" lvl="1" marL="2159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Bai Jamjuree Medium"/>
                <a:ea typeface="Bai Jamjuree Medium"/>
                <a:cs typeface="Bai Jamjuree Medium"/>
                <a:sym typeface="Bai Jamjuree Medium"/>
              </a:rPr>
              <a:t>differentiate commutative from associative property</a:t>
            </a:r>
            <a:endParaRPr sz="700"/>
          </a:p>
        </p:txBody>
      </p:sp>
      <p:sp>
        <p:nvSpPr>
          <p:cNvPr id="434" name="Google Shape;434;p15"/>
          <p:cNvSpPr txBox="1"/>
          <p:nvPr/>
        </p:nvSpPr>
        <p:spPr>
          <a:xfrm>
            <a:off x="657225" y="2953756"/>
            <a:ext cx="4084663" cy="302218"/>
          </a:xfrm>
          <a:prstGeom prst="rect">
            <a:avLst/>
          </a:prstGeom>
          <a:noFill/>
          <a:ln>
            <a:noFill/>
          </a:ln>
        </p:spPr>
        <p:txBody>
          <a:bodyPr anchorCtr="0" anchor="t" bIns="0" lIns="0" spcFirstLastPara="1" rIns="0" wrap="square" tIns="0">
            <a:spAutoFit/>
          </a:bodyPr>
          <a:lstStyle/>
          <a:p>
            <a:pPr indent="0" lvl="0" marL="0" marR="0" rtl="0" algn="just">
              <a:lnSpc>
                <a:spcPct val="106996"/>
              </a:lnSpc>
              <a:spcBef>
                <a:spcPts val="0"/>
              </a:spcBef>
              <a:spcAft>
                <a:spcPts val="0"/>
              </a:spcAft>
              <a:buNone/>
            </a:pPr>
            <a:r>
              <a:rPr b="0" i="0" lang="en" sz="2200" u="none" cap="none" strike="noStrike">
                <a:solidFill>
                  <a:srgbClr val="5186CD"/>
                </a:solidFill>
                <a:latin typeface="Caveat Brush"/>
                <a:ea typeface="Caveat Brush"/>
                <a:cs typeface="Caveat Brush"/>
                <a:sym typeface="Caveat Brush"/>
              </a:rPr>
              <a:t>By the end of the lesson, you'll be able to:</a:t>
            </a:r>
            <a:endParaRPr sz="700"/>
          </a:p>
        </p:txBody>
      </p:sp>
      <p:sp>
        <p:nvSpPr>
          <p:cNvPr id="435" name="Google Shape;435;p15"/>
          <p:cNvSpPr txBox="1"/>
          <p:nvPr/>
        </p:nvSpPr>
        <p:spPr>
          <a:xfrm>
            <a:off x="657225" y="1001763"/>
            <a:ext cx="4497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6000" u="none" cap="none" strike="noStrike">
                <a:solidFill>
                  <a:srgbClr val="EF391F"/>
                </a:solidFill>
                <a:latin typeface="Bungee"/>
                <a:ea typeface="Bungee"/>
                <a:cs typeface="Bungee"/>
                <a:sym typeface="Bungee"/>
              </a:rPr>
              <a:t>Learning Outcomes</a:t>
            </a:r>
            <a:endParaRPr sz="700"/>
          </a:p>
        </p:txBody>
      </p:sp>
      <p:sp>
        <p:nvSpPr>
          <p:cNvPr id="436" name="Google Shape;436;p15"/>
          <p:cNvSpPr txBox="1"/>
          <p:nvPr/>
        </p:nvSpPr>
        <p:spPr>
          <a:xfrm>
            <a:off x="3039317" y="3614688"/>
            <a:ext cx="1839600" cy="461700"/>
          </a:xfrm>
          <a:prstGeom prst="rect">
            <a:avLst/>
          </a:prstGeom>
          <a:noFill/>
          <a:ln>
            <a:noFill/>
          </a:ln>
        </p:spPr>
        <p:txBody>
          <a:bodyPr anchorCtr="0" anchor="t" bIns="0" lIns="0" spcFirstLastPara="1" rIns="0" wrap="square" tIns="0">
            <a:spAutoFit/>
          </a:bodyPr>
          <a:lstStyle/>
          <a:p>
            <a:pPr indent="-101600" lvl="1" marL="2159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Bai Jamjuree Medium"/>
                <a:ea typeface="Bai Jamjuree Medium"/>
                <a:cs typeface="Bai Jamjuree Medium"/>
                <a:sym typeface="Bai Jamjuree Medium"/>
              </a:rPr>
              <a:t>apply commutative and associative properties in integer operations</a:t>
            </a:r>
            <a:endParaRPr sz="700"/>
          </a:p>
        </p:txBody>
      </p:sp>
      <p:sp>
        <p:nvSpPr>
          <p:cNvPr id="437" name="Google Shape;437;p15"/>
          <p:cNvSpPr/>
          <p:nvPr/>
        </p:nvSpPr>
        <p:spPr>
          <a:xfrm rot="-7548378">
            <a:off x="5819863" y="3799010"/>
            <a:ext cx="2021396" cy="2057400"/>
          </a:xfrm>
          <a:custGeom>
            <a:rect b="b" l="l" r="r" t="t"/>
            <a:pathLst>
              <a:path extrusionOk="0" h="4114800" w="4042791">
                <a:moveTo>
                  <a:pt x="0" y="0"/>
                </a:moveTo>
                <a:lnTo>
                  <a:pt x="4042791" y="0"/>
                </a:lnTo>
                <a:lnTo>
                  <a:pt x="4042791"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7AC8"/>
        </a:solidFill>
      </p:bgPr>
    </p:bg>
    <p:spTree>
      <p:nvGrpSpPr>
        <p:cNvPr id="441" name="Shape 441"/>
        <p:cNvGrpSpPr/>
        <p:nvPr/>
      </p:nvGrpSpPr>
      <p:grpSpPr>
        <a:xfrm>
          <a:off x="0" y="0"/>
          <a:ext cx="0" cy="0"/>
          <a:chOff x="0" y="0"/>
          <a:chExt cx="0" cy="0"/>
        </a:xfrm>
      </p:grpSpPr>
      <p:sp>
        <p:nvSpPr>
          <p:cNvPr id="442" name="Google Shape;442;p16"/>
          <p:cNvSpPr/>
          <p:nvPr/>
        </p:nvSpPr>
        <p:spPr>
          <a:xfrm>
            <a:off x="2831118" y="3506246"/>
            <a:ext cx="884261" cy="884261"/>
          </a:xfrm>
          <a:custGeom>
            <a:rect b="b" l="l" r="r" t="t"/>
            <a:pathLst>
              <a:path extrusionOk="0" h="1768523" w="1768523">
                <a:moveTo>
                  <a:pt x="0" y="0"/>
                </a:moveTo>
                <a:lnTo>
                  <a:pt x="1768523" y="0"/>
                </a:lnTo>
                <a:lnTo>
                  <a:pt x="1768523" y="1768523"/>
                </a:lnTo>
                <a:lnTo>
                  <a:pt x="0" y="1768523"/>
                </a:lnTo>
                <a:lnTo>
                  <a:pt x="0" y="0"/>
                </a:lnTo>
                <a:close/>
              </a:path>
            </a:pathLst>
          </a:custGeom>
          <a:blipFill rotWithShape="1">
            <a:blip r:embed="rId3">
              <a:alphaModFix/>
            </a:blip>
            <a:stretch>
              <a:fillRect b="0" l="0" r="0" t="0"/>
            </a:stretch>
          </a:blipFill>
          <a:ln>
            <a:noFill/>
          </a:ln>
        </p:spPr>
      </p:sp>
      <p:sp>
        <p:nvSpPr>
          <p:cNvPr id="443" name="Google Shape;443;p16"/>
          <p:cNvSpPr/>
          <p:nvPr/>
        </p:nvSpPr>
        <p:spPr>
          <a:xfrm>
            <a:off x="2834334" y="3506246"/>
            <a:ext cx="877831" cy="884261"/>
          </a:xfrm>
          <a:custGeom>
            <a:rect b="b" l="l" r="r" t="t"/>
            <a:pathLst>
              <a:path extrusionOk="0" h="1768523" w="1755661">
                <a:moveTo>
                  <a:pt x="0" y="0"/>
                </a:moveTo>
                <a:lnTo>
                  <a:pt x="1755661" y="0"/>
                </a:lnTo>
                <a:lnTo>
                  <a:pt x="1755661" y="1768523"/>
                </a:lnTo>
                <a:lnTo>
                  <a:pt x="0" y="1768523"/>
                </a:lnTo>
                <a:lnTo>
                  <a:pt x="0" y="0"/>
                </a:lnTo>
                <a:close/>
              </a:path>
            </a:pathLst>
          </a:custGeom>
          <a:blipFill rotWithShape="1">
            <a:blip r:embed="rId4">
              <a:alphaModFix/>
            </a:blip>
            <a:stretch>
              <a:fillRect b="0" l="0" r="0" t="0"/>
            </a:stretch>
          </a:blipFill>
          <a:ln>
            <a:noFill/>
          </a:ln>
        </p:spPr>
      </p:sp>
      <p:sp>
        <p:nvSpPr>
          <p:cNvPr id="444" name="Google Shape;444;p16"/>
          <p:cNvSpPr/>
          <p:nvPr/>
        </p:nvSpPr>
        <p:spPr>
          <a:xfrm>
            <a:off x="3025294" y="3713947"/>
            <a:ext cx="495910" cy="468860"/>
          </a:xfrm>
          <a:custGeom>
            <a:rect b="b" l="l" r="r" t="t"/>
            <a:pathLst>
              <a:path extrusionOk="0" h="937720" w="991820">
                <a:moveTo>
                  <a:pt x="0" y="0"/>
                </a:moveTo>
                <a:lnTo>
                  <a:pt x="991820" y="0"/>
                </a:lnTo>
                <a:lnTo>
                  <a:pt x="991820" y="937721"/>
                </a:lnTo>
                <a:lnTo>
                  <a:pt x="0" y="937721"/>
                </a:lnTo>
                <a:lnTo>
                  <a:pt x="0" y="0"/>
                </a:lnTo>
                <a:close/>
              </a:path>
            </a:pathLst>
          </a:custGeom>
          <a:blipFill rotWithShape="1">
            <a:blip r:embed="rId5">
              <a:alphaModFix/>
            </a:blip>
            <a:stretch>
              <a:fillRect b="0" l="0" r="0" t="0"/>
            </a:stretch>
          </a:blipFill>
          <a:ln>
            <a:noFill/>
          </a:ln>
        </p:spPr>
      </p:sp>
      <p:sp>
        <p:nvSpPr>
          <p:cNvPr id="445" name="Google Shape;445;p16"/>
          <p:cNvSpPr/>
          <p:nvPr/>
        </p:nvSpPr>
        <p:spPr>
          <a:xfrm>
            <a:off x="1306173" y="3492124"/>
            <a:ext cx="884262" cy="884261"/>
          </a:xfrm>
          <a:custGeom>
            <a:rect b="b" l="l" r="r" t="t"/>
            <a:pathLst>
              <a:path extrusionOk="0" h="1768523" w="1768523">
                <a:moveTo>
                  <a:pt x="0" y="0"/>
                </a:moveTo>
                <a:lnTo>
                  <a:pt x="1768523" y="0"/>
                </a:lnTo>
                <a:lnTo>
                  <a:pt x="1768523" y="1768523"/>
                </a:lnTo>
                <a:lnTo>
                  <a:pt x="0" y="1768523"/>
                </a:lnTo>
                <a:lnTo>
                  <a:pt x="0" y="0"/>
                </a:lnTo>
                <a:close/>
              </a:path>
            </a:pathLst>
          </a:custGeom>
          <a:blipFill rotWithShape="1">
            <a:blip r:embed="rId3">
              <a:alphaModFix/>
            </a:blip>
            <a:stretch>
              <a:fillRect b="0" l="0" r="0" t="0"/>
            </a:stretch>
          </a:blipFill>
          <a:ln>
            <a:noFill/>
          </a:ln>
        </p:spPr>
      </p:sp>
      <p:sp>
        <p:nvSpPr>
          <p:cNvPr id="446" name="Google Shape;446;p16"/>
          <p:cNvSpPr/>
          <p:nvPr/>
        </p:nvSpPr>
        <p:spPr>
          <a:xfrm>
            <a:off x="1309388" y="3492124"/>
            <a:ext cx="877831" cy="884261"/>
          </a:xfrm>
          <a:custGeom>
            <a:rect b="b" l="l" r="r" t="t"/>
            <a:pathLst>
              <a:path extrusionOk="0" h="1768523" w="1755661">
                <a:moveTo>
                  <a:pt x="0" y="0"/>
                </a:moveTo>
                <a:lnTo>
                  <a:pt x="1755661" y="0"/>
                </a:lnTo>
                <a:lnTo>
                  <a:pt x="1755661" y="1768523"/>
                </a:lnTo>
                <a:lnTo>
                  <a:pt x="0" y="1768523"/>
                </a:lnTo>
                <a:lnTo>
                  <a:pt x="0" y="0"/>
                </a:lnTo>
                <a:close/>
              </a:path>
            </a:pathLst>
          </a:custGeom>
          <a:blipFill rotWithShape="1">
            <a:blip r:embed="rId6">
              <a:alphaModFix/>
            </a:blip>
            <a:stretch>
              <a:fillRect b="0" l="0" r="0" t="0"/>
            </a:stretch>
          </a:blipFill>
          <a:ln>
            <a:noFill/>
          </a:ln>
        </p:spPr>
      </p:sp>
      <p:sp>
        <p:nvSpPr>
          <p:cNvPr id="447" name="Google Shape;447;p16"/>
          <p:cNvSpPr/>
          <p:nvPr/>
        </p:nvSpPr>
        <p:spPr>
          <a:xfrm>
            <a:off x="1467282" y="3686445"/>
            <a:ext cx="562043" cy="495620"/>
          </a:xfrm>
          <a:custGeom>
            <a:rect b="b" l="l" r="r" t="t"/>
            <a:pathLst>
              <a:path extrusionOk="0" h="991240" w="1124086">
                <a:moveTo>
                  <a:pt x="0" y="0"/>
                </a:moveTo>
                <a:lnTo>
                  <a:pt x="1124086" y="0"/>
                </a:lnTo>
                <a:lnTo>
                  <a:pt x="1124086" y="991239"/>
                </a:lnTo>
                <a:lnTo>
                  <a:pt x="0" y="991239"/>
                </a:lnTo>
                <a:lnTo>
                  <a:pt x="0" y="0"/>
                </a:lnTo>
                <a:close/>
              </a:path>
            </a:pathLst>
          </a:custGeom>
          <a:blipFill rotWithShape="1">
            <a:blip r:embed="rId7">
              <a:alphaModFix/>
            </a:blip>
            <a:stretch>
              <a:fillRect b="0" l="0" r="0" t="0"/>
            </a:stretch>
          </a:blipFill>
          <a:ln>
            <a:noFill/>
          </a:ln>
        </p:spPr>
      </p:sp>
      <p:sp>
        <p:nvSpPr>
          <p:cNvPr id="448" name="Google Shape;448;p16"/>
          <p:cNvSpPr/>
          <p:nvPr/>
        </p:nvSpPr>
        <p:spPr>
          <a:xfrm rot="-533437">
            <a:off x="7925933" y="1031646"/>
            <a:ext cx="2165684" cy="2057400"/>
          </a:xfrm>
          <a:custGeom>
            <a:rect b="b" l="l" r="r" t="t"/>
            <a:pathLst>
              <a:path extrusionOk="0" h="4114800" w="4331368">
                <a:moveTo>
                  <a:pt x="0" y="0"/>
                </a:moveTo>
                <a:lnTo>
                  <a:pt x="4331368" y="0"/>
                </a:lnTo>
                <a:lnTo>
                  <a:pt x="4331368" y="4114800"/>
                </a:lnTo>
                <a:lnTo>
                  <a:pt x="0" y="4114800"/>
                </a:lnTo>
                <a:lnTo>
                  <a:pt x="0" y="0"/>
                </a:lnTo>
                <a:close/>
              </a:path>
            </a:pathLst>
          </a:custGeom>
          <a:blipFill rotWithShape="1">
            <a:blip r:embed="rId8">
              <a:alphaModFix/>
            </a:blip>
            <a:stretch>
              <a:fillRect b="0" l="0" r="0" t="0"/>
            </a:stretch>
          </a:blipFill>
          <a:ln>
            <a:noFill/>
          </a:ln>
        </p:spPr>
      </p:sp>
      <p:sp>
        <p:nvSpPr>
          <p:cNvPr id="449" name="Google Shape;449;p16"/>
          <p:cNvSpPr/>
          <p:nvPr/>
        </p:nvSpPr>
        <p:spPr>
          <a:xfrm flipH="1">
            <a:off x="-534526" y="1249685"/>
            <a:ext cx="2282830" cy="2057400"/>
          </a:xfrm>
          <a:custGeom>
            <a:rect b="b" l="l" r="r" t="t"/>
            <a:pathLst>
              <a:path extrusionOk="0" h="4114800" w="4565659">
                <a:moveTo>
                  <a:pt x="4565659" y="0"/>
                </a:moveTo>
                <a:lnTo>
                  <a:pt x="0" y="0"/>
                </a:lnTo>
                <a:lnTo>
                  <a:pt x="0" y="4114800"/>
                </a:lnTo>
                <a:lnTo>
                  <a:pt x="4565659" y="4114800"/>
                </a:lnTo>
                <a:lnTo>
                  <a:pt x="4565659" y="0"/>
                </a:lnTo>
                <a:close/>
              </a:path>
            </a:pathLst>
          </a:custGeom>
          <a:blipFill rotWithShape="1">
            <a:blip r:embed="rId9">
              <a:alphaModFix/>
            </a:blip>
            <a:stretch>
              <a:fillRect b="0" l="0" r="0" t="0"/>
            </a:stretch>
          </a:blipFill>
          <a:ln>
            <a:noFill/>
          </a:ln>
        </p:spPr>
      </p:sp>
      <p:sp>
        <p:nvSpPr>
          <p:cNvPr id="450" name="Google Shape;450;p16"/>
          <p:cNvSpPr txBox="1"/>
          <p:nvPr/>
        </p:nvSpPr>
        <p:spPr>
          <a:xfrm>
            <a:off x="1064178" y="4464114"/>
            <a:ext cx="1368251"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addition</a:t>
            </a:r>
            <a:endParaRPr sz="700"/>
          </a:p>
        </p:txBody>
      </p:sp>
      <p:sp>
        <p:nvSpPr>
          <p:cNvPr id="451" name="Google Shape;451;p16"/>
          <p:cNvSpPr txBox="1"/>
          <p:nvPr/>
        </p:nvSpPr>
        <p:spPr>
          <a:xfrm>
            <a:off x="2571098" y="4464114"/>
            <a:ext cx="1368252"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multiplication</a:t>
            </a:r>
            <a:endParaRPr sz="700"/>
          </a:p>
        </p:txBody>
      </p:sp>
      <p:sp>
        <p:nvSpPr>
          <p:cNvPr id="452" name="Google Shape;452;p16"/>
          <p:cNvSpPr txBox="1"/>
          <p:nvPr/>
        </p:nvSpPr>
        <p:spPr>
          <a:xfrm>
            <a:off x="1064178" y="3074674"/>
            <a:ext cx="2875171"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It applies to</a:t>
            </a:r>
            <a:endParaRPr sz="700"/>
          </a:p>
        </p:txBody>
      </p:sp>
      <p:sp>
        <p:nvSpPr>
          <p:cNvPr id="453" name="Google Shape;453;p16"/>
          <p:cNvSpPr txBox="1"/>
          <p:nvPr/>
        </p:nvSpPr>
        <p:spPr>
          <a:xfrm>
            <a:off x="5718907" y="3074674"/>
            <a:ext cx="2252513"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but not to</a:t>
            </a:r>
            <a:endParaRPr sz="700"/>
          </a:p>
        </p:txBody>
      </p:sp>
      <p:sp>
        <p:nvSpPr>
          <p:cNvPr id="454" name="Google Shape;454;p16"/>
          <p:cNvSpPr txBox="1"/>
          <p:nvPr/>
        </p:nvSpPr>
        <p:spPr>
          <a:xfrm>
            <a:off x="5407578" y="4411663"/>
            <a:ext cx="1368252"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subtraction</a:t>
            </a:r>
            <a:endParaRPr sz="700"/>
          </a:p>
        </p:txBody>
      </p:sp>
      <p:sp>
        <p:nvSpPr>
          <p:cNvPr id="455" name="Google Shape;455;p16"/>
          <p:cNvSpPr txBox="1"/>
          <p:nvPr/>
        </p:nvSpPr>
        <p:spPr>
          <a:xfrm>
            <a:off x="6914498" y="4411663"/>
            <a:ext cx="1368252"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division</a:t>
            </a:r>
            <a:endParaRPr sz="700"/>
          </a:p>
        </p:txBody>
      </p:sp>
      <p:sp>
        <p:nvSpPr>
          <p:cNvPr id="456" name="Google Shape;456;p16"/>
          <p:cNvSpPr txBox="1"/>
          <p:nvPr/>
        </p:nvSpPr>
        <p:spPr>
          <a:xfrm>
            <a:off x="1817854" y="2193015"/>
            <a:ext cx="55083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200" u="none" cap="none" strike="noStrike">
                <a:solidFill>
                  <a:srgbClr val="F8F4EB"/>
                </a:solidFill>
                <a:latin typeface="Caveat Brush"/>
                <a:ea typeface="Caveat Brush"/>
                <a:cs typeface="Caveat Brush"/>
                <a:sym typeface="Caveat Brush"/>
              </a:rPr>
              <a:t>It states that</a:t>
            </a:r>
            <a:r>
              <a:rPr b="0" i="0" lang="en" sz="2200" u="none" cap="none" strike="noStrike">
                <a:solidFill>
                  <a:srgbClr val="5186CD"/>
                </a:solidFill>
                <a:latin typeface="Caveat Brush"/>
                <a:ea typeface="Caveat Brush"/>
                <a:cs typeface="Caveat Brush"/>
                <a:sym typeface="Caveat Brush"/>
              </a:rPr>
              <a:t> </a:t>
            </a:r>
            <a:r>
              <a:rPr b="0" i="0" lang="en" sz="2200" u="none" cap="none" strike="noStrike">
                <a:solidFill>
                  <a:srgbClr val="FFE26B"/>
                </a:solidFill>
                <a:latin typeface="Caveat Brush"/>
                <a:ea typeface="Caveat Brush"/>
                <a:cs typeface="Caveat Brush"/>
                <a:sym typeface="Caveat Brush"/>
              </a:rPr>
              <a:t>rearranging the numbers</a:t>
            </a:r>
            <a:r>
              <a:rPr b="0" i="0" lang="en" sz="2200" u="none" cap="none" strike="noStrike">
                <a:solidFill>
                  <a:srgbClr val="5186CD"/>
                </a:solidFill>
                <a:latin typeface="Caveat Brush"/>
                <a:ea typeface="Caveat Brush"/>
                <a:cs typeface="Caveat Brush"/>
                <a:sym typeface="Caveat Brush"/>
              </a:rPr>
              <a:t> </a:t>
            </a:r>
            <a:r>
              <a:rPr b="0" i="0" lang="en" sz="2200" u="none" cap="none" strike="noStrike">
                <a:solidFill>
                  <a:srgbClr val="F8F4EB"/>
                </a:solidFill>
                <a:latin typeface="Caveat Brush"/>
                <a:ea typeface="Caveat Brush"/>
                <a:cs typeface="Caveat Brush"/>
                <a:sym typeface="Caveat Brush"/>
              </a:rPr>
              <a:t>does not affect the sum or product of numbers.</a:t>
            </a:r>
            <a:endParaRPr sz="700"/>
          </a:p>
        </p:txBody>
      </p:sp>
      <p:sp>
        <p:nvSpPr>
          <p:cNvPr id="457" name="Google Shape;457;p16"/>
          <p:cNvSpPr txBox="1"/>
          <p:nvPr/>
        </p:nvSpPr>
        <p:spPr>
          <a:xfrm>
            <a:off x="1583116" y="353810"/>
            <a:ext cx="59778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000" u="none" cap="none" strike="noStrike">
                <a:solidFill>
                  <a:srgbClr val="FFE0E0"/>
                </a:solidFill>
                <a:latin typeface="Bungee"/>
                <a:ea typeface="Bungee"/>
                <a:cs typeface="Bungee"/>
                <a:sym typeface="Bungee"/>
              </a:rPr>
              <a:t>Commutative Property</a:t>
            </a:r>
            <a:endParaRPr sz="700"/>
          </a:p>
        </p:txBody>
      </p:sp>
      <p:sp>
        <p:nvSpPr>
          <p:cNvPr id="458" name="Google Shape;458;p16"/>
          <p:cNvSpPr/>
          <p:nvPr/>
        </p:nvSpPr>
        <p:spPr>
          <a:xfrm rot="248794">
            <a:off x="7261156" y="3576769"/>
            <a:ext cx="682483" cy="696242"/>
          </a:xfrm>
          <a:custGeom>
            <a:rect b="b" l="l" r="r" t="t"/>
            <a:pathLst>
              <a:path extrusionOk="0" h="1524659" w="1494531">
                <a:moveTo>
                  <a:pt x="1483101" y="27940"/>
                </a:moveTo>
                <a:cubicBezTo>
                  <a:pt x="1474211" y="24130"/>
                  <a:pt x="1465321" y="21590"/>
                  <a:pt x="1456431" y="21590"/>
                </a:cubicBezTo>
                <a:cubicBezTo>
                  <a:pt x="1429761" y="20320"/>
                  <a:pt x="1407439" y="20320"/>
                  <a:pt x="1384313" y="17780"/>
                </a:cubicBezTo>
                <a:cubicBezTo>
                  <a:pt x="1331453" y="12700"/>
                  <a:pt x="1279695" y="6350"/>
                  <a:pt x="1226835" y="3810"/>
                </a:cubicBezTo>
                <a:cubicBezTo>
                  <a:pt x="1183887" y="1270"/>
                  <a:pt x="1142040" y="3810"/>
                  <a:pt x="1099091" y="2540"/>
                </a:cubicBezTo>
                <a:cubicBezTo>
                  <a:pt x="1080370" y="2540"/>
                  <a:pt x="1061649" y="0"/>
                  <a:pt x="1042928" y="2540"/>
                </a:cubicBezTo>
                <a:cubicBezTo>
                  <a:pt x="997777" y="10160"/>
                  <a:pt x="952626" y="11430"/>
                  <a:pt x="906373" y="8890"/>
                </a:cubicBezTo>
                <a:cubicBezTo>
                  <a:pt x="883247" y="7620"/>
                  <a:pt x="860121" y="7620"/>
                  <a:pt x="836995" y="7620"/>
                </a:cubicBezTo>
                <a:cubicBezTo>
                  <a:pt x="795148" y="7620"/>
                  <a:pt x="753301" y="7620"/>
                  <a:pt x="711453" y="6350"/>
                </a:cubicBezTo>
                <a:cubicBezTo>
                  <a:pt x="667404" y="5080"/>
                  <a:pt x="233514" y="2540"/>
                  <a:pt x="190565" y="1270"/>
                </a:cubicBezTo>
                <a:cubicBezTo>
                  <a:pt x="155325" y="0"/>
                  <a:pt x="121187" y="1270"/>
                  <a:pt x="85947" y="1270"/>
                </a:cubicBezTo>
                <a:cubicBezTo>
                  <a:pt x="61720" y="1270"/>
                  <a:pt x="33020" y="3810"/>
                  <a:pt x="5080" y="5080"/>
                </a:cubicBezTo>
                <a:cubicBezTo>
                  <a:pt x="3810" y="5080"/>
                  <a:pt x="2540" y="7620"/>
                  <a:pt x="0" y="8890"/>
                </a:cubicBezTo>
                <a:cubicBezTo>
                  <a:pt x="1270" y="21590"/>
                  <a:pt x="3810" y="34290"/>
                  <a:pt x="5080" y="46990"/>
                </a:cubicBezTo>
                <a:cubicBezTo>
                  <a:pt x="15240" y="112042"/>
                  <a:pt x="16510" y="176020"/>
                  <a:pt x="17780" y="238875"/>
                </a:cubicBezTo>
                <a:cubicBezTo>
                  <a:pt x="19050" y="302852"/>
                  <a:pt x="17780" y="366830"/>
                  <a:pt x="16510" y="431930"/>
                </a:cubicBezTo>
                <a:cubicBezTo>
                  <a:pt x="15240" y="498152"/>
                  <a:pt x="2540" y="1192926"/>
                  <a:pt x="2540" y="1259148"/>
                </a:cubicBezTo>
                <a:cubicBezTo>
                  <a:pt x="2540" y="1324248"/>
                  <a:pt x="1270" y="1389348"/>
                  <a:pt x="0" y="1454448"/>
                </a:cubicBezTo>
                <a:cubicBezTo>
                  <a:pt x="0" y="1470049"/>
                  <a:pt x="3810" y="1480209"/>
                  <a:pt x="15240" y="1485289"/>
                </a:cubicBezTo>
                <a:cubicBezTo>
                  <a:pt x="22860" y="1489099"/>
                  <a:pt x="31750" y="1491639"/>
                  <a:pt x="40640" y="1492909"/>
                </a:cubicBezTo>
                <a:cubicBezTo>
                  <a:pt x="84846" y="1497989"/>
                  <a:pt x="126693" y="1501799"/>
                  <a:pt x="168540" y="1506879"/>
                </a:cubicBezTo>
                <a:cubicBezTo>
                  <a:pt x="191666" y="1509419"/>
                  <a:pt x="214792" y="1514499"/>
                  <a:pt x="237918" y="1515769"/>
                </a:cubicBezTo>
                <a:cubicBezTo>
                  <a:pt x="276462" y="1518309"/>
                  <a:pt x="705947" y="1519579"/>
                  <a:pt x="744491" y="1520849"/>
                </a:cubicBezTo>
                <a:cubicBezTo>
                  <a:pt x="749997" y="1520849"/>
                  <a:pt x="755503" y="1520849"/>
                  <a:pt x="761009" y="1520849"/>
                </a:cubicBezTo>
                <a:cubicBezTo>
                  <a:pt x="787439" y="1520849"/>
                  <a:pt x="814970" y="1519579"/>
                  <a:pt x="841400" y="1519579"/>
                </a:cubicBezTo>
                <a:cubicBezTo>
                  <a:pt x="872235" y="1519579"/>
                  <a:pt x="901968" y="1520849"/>
                  <a:pt x="932803" y="1520849"/>
                </a:cubicBezTo>
                <a:cubicBezTo>
                  <a:pt x="977954" y="1520849"/>
                  <a:pt x="1024206" y="1520849"/>
                  <a:pt x="1069357" y="1520849"/>
                </a:cubicBezTo>
                <a:cubicBezTo>
                  <a:pt x="1111205" y="1520849"/>
                  <a:pt x="1153052" y="1522119"/>
                  <a:pt x="1194899" y="1523389"/>
                </a:cubicBezTo>
                <a:cubicBezTo>
                  <a:pt x="1213620" y="1523389"/>
                  <a:pt x="1233443" y="1524659"/>
                  <a:pt x="1252164" y="1524659"/>
                </a:cubicBezTo>
                <a:cubicBezTo>
                  <a:pt x="1312732" y="1523389"/>
                  <a:pt x="1372199" y="1517039"/>
                  <a:pt x="1433571" y="1517039"/>
                </a:cubicBezTo>
                <a:cubicBezTo>
                  <a:pt x="1437381" y="1517039"/>
                  <a:pt x="1442461" y="1514499"/>
                  <a:pt x="1446271" y="1511959"/>
                </a:cubicBezTo>
                <a:cubicBezTo>
                  <a:pt x="1451351" y="1508149"/>
                  <a:pt x="1453891" y="1501799"/>
                  <a:pt x="1456431" y="1499259"/>
                </a:cubicBezTo>
                <a:cubicBezTo>
                  <a:pt x="1457701" y="1446591"/>
                  <a:pt x="1458971" y="1399449"/>
                  <a:pt x="1460241" y="1352308"/>
                </a:cubicBezTo>
                <a:cubicBezTo>
                  <a:pt x="1461511" y="1279351"/>
                  <a:pt x="1471671" y="578966"/>
                  <a:pt x="1472941" y="506009"/>
                </a:cubicBezTo>
                <a:cubicBezTo>
                  <a:pt x="1472941" y="462235"/>
                  <a:pt x="1474211" y="418461"/>
                  <a:pt x="1475481" y="374687"/>
                </a:cubicBezTo>
                <a:cubicBezTo>
                  <a:pt x="1476751" y="327545"/>
                  <a:pt x="1478021" y="280404"/>
                  <a:pt x="1480561" y="233263"/>
                </a:cubicBezTo>
                <a:cubicBezTo>
                  <a:pt x="1481831" y="205202"/>
                  <a:pt x="1481831" y="176020"/>
                  <a:pt x="1486911" y="147959"/>
                </a:cubicBezTo>
                <a:cubicBezTo>
                  <a:pt x="1491991" y="114287"/>
                  <a:pt x="1494531" y="81737"/>
                  <a:pt x="1493261" y="44450"/>
                </a:cubicBezTo>
                <a:cubicBezTo>
                  <a:pt x="1493261" y="38100"/>
                  <a:pt x="1489451" y="30480"/>
                  <a:pt x="1483101" y="27940"/>
                </a:cubicBezTo>
                <a:close/>
              </a:path>
            </a:pathLst>
          </a:custGeom>
          <a:solidFill>
            <a:srgbClr val="FFE26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9" name="Google Shape;459;p16"/>
          <p:cNvSpPr/>
          <p:nvPr/>
        </p:nvSpPr>
        <p:spPr>
          <a:xfrm rot="234619">
            <a:off x="7220529" y="3554771"/>
            <a:ext cx="757960" cy="741423"/>
          </a:xfrm>
          <a:custGeom>
            <a:rect b="b" l="l" r="r" t="t"/>
            <a:pathLst>
              <a:path extrusionOk="0" h="1482846" w="1515921">
                <a:moveTo>
                  <a:pt x="0" y="0"/>
                </a:moveTo>
                <a:lnTo>
                  <a:pt x="1515921" y="0"/>
                </a:lnTo>
                <a:lnTo>
                  <a:pt x="1515921" y="1482846"/>
                </a:lnTo>
                <a:lnTo>
                  <a:pt x="0" y="1482846"/>
                </a:lnTo>
                <a:lnTo>
                  <a:pt x="0" y="0"/>
                </a:lnTo>
                <a:close/>
              </a:path>
            </a:pathLst>
          </a:custGeom>
          <a:blipFill rotWithShape="1">
            <a:blip r:embed="rId10">
              <a:alphaModFix/>
            </a:blip>
            <a:stretch>
              <a:fillRect b="0" l="0" r="0" t="0"/>
            </a:stretch>
          </a:blipFill>
          <a:ln>
            <a:noFill/>
          </a:ln>
        </p:spPr>
      </p:sp>
      <p:sp>
        <p:nvSpPr>
          <p:cNvPr id="460" name="Google Shape;460;p16"/>
          <p:cNvSpPr/>
          <p:nvPr/>
        </p:nvSpPr>
        <p:spPr>
          <a:xfrm>
            <a:off x="7326147" y="3697096"/>
            <a:ext cx="544954" cy="456771"/>
          </a:xfrm>
          <a:custGeom>
            <a:rect b="b" l="l" r="r" t="t"/>
            <a:pathLst>
              <a:path extrusionOk="0" h="913541" w="1089908">
                <a:moveTo>
                  <a:pt x="0" y="0"/>
                </a:moveTo>
                <a:lnTo>
                  <a:pt x="1089908" y="0"/>
                </a:lnTo>
                <a:lnTo>
                  <a:pt x="1089908" y="913541"/>
                </a:lnTo>
                <a:lnTo>
                  <a:pt x="0" y="913541"/>
                </a:lnTo>
                <a:lnTo>
                  <a:pt x="0" y="0"/>
                </a:lnTo>
                <a:close/>
              </a:path>
            </a:pathLst>
          </a:custGeom>
          <a:blipFill rotWithShape="1">
            <a:blip r:embed="rId11">
              <a:alphaModFix/>
            </a:blip>
            <a:stretch>
              <a:fillRect b="0" l="0" r="0" t="0"/>
            </a:stretch>
          </a:blipFill>
          <a:ln>
            <a:noFill/>
          </a:ln>
        </p:spPr>
      </p:sp>
      <p:sp>
        <p:nvSpPr>
          <p:cNvPr id="461" name="Google Shape;461;p16"/>
          <p:cNvSpPr/>
          <p:nvPr/>
        </p:nvSpPr>
        <p:spPr>
          <a:xfrm rot="-153974">
            <a:off x="5738612" y="3579431"/>
            <a:ext cx="703955" cy="682087"/>
          </a:xfrm>
          <a:custGeom>
            <a:rect b="b" l="l" r="r" t="t"/>
            <a:pathLst>
              <a:path extrusionOk="0" h="1867712" w="1927591">
                <a:moveTo>
                  <a:pt x="1916161" y="27940"/>
                </a:moveTo>
                <a:cubicBezTo>
                  <a:pt x="1907271" y="24130"/>
                  <a:pt x="1898381" y="21590"/>
                  <a:pt x="1889491" y="21590"/>
                </a:cubicBezTo>
                <a:cubicBezTo>
                  <a:pt x="1862821" y="20320"/>
                  <a:pt x="1834145" y="20320"/>
                  <a:pt x="1803704" y="17780"/>
                </a:cubicBezTo>
                <a:cubicBezTo>
                  <a:pt x="1734125" y="12700"/>
                  <a:pt x="1665995" y="6350"/>
                  <a:pt x="1596416" y="3810"/>
                </a:cubicBezTo>
                <a:cubicBezTo>
                  <a:pt x="1539883" y="1270"/>
                  <a:pt x="1484799" y="3810"/>
                  <a:pt x="1428266" y="2540"/>
                </a:cubicBezTo>
                <a:cubicBezTo>
                  <a:pt x="1403623" y="2540"/>
                  <a:pt x="1378981" y="0"/>
                  <a:pt x="1354338" y="2540"/>
                </a:cubicBezTo>
                <a:cubicBezTo>
                  <a:pt x="1294906" y="10160"/>
                  <a:pt x="1235474" y="11430"/>
                  <a:pt x="1174592" y="8890"/>
                </a:cubicBezTo>
                <a:cubicBezTo>
                  <a:pt x="1144151" y="7620"/>
                  <a:pt x="1113710" y="7620"/>
                  <a:pt x="1083269" y="7620"/>
                </a:cubicBezTo>
                <a:cubicBezTo>
                  <a:pt x="1028185" y="7620"/>
                  <a:pt x="973102" y="7620"/>
                  <a:pt x="918018" y="6350"/>
                </a:cubicBezTo>
                <a:cubicBezTo>
                  <a:pt x="860036" y="5080"/>
                  <a:pt x="288906" y="2540"/>
                  <a:pt x="232373" y="1270"/>
                </a:cubicBezTo>
                <a:cubicBezTo>
                  <a:pt x="185986" y="0"/>
                  <a:pt x="141050" y="1270"/>
                  <a:pt x="94664" y="1270"/>
                </a:cubicBezTo>
                <a:cubicBezTo>
                  <a:pt x="62773" y="1270"/>
                  <a:pt x="33020" y="3810"/>
                  <a:pt x="5080" y="5080"/>
                </a:cubicBezTo>
                <a:cubicBezTo>
                  <a:pt x="3810" y="5080"/>
                  <a:pt x="2540" y="7620"/>
                  <a:pt x="0" y="8890"/>
                </a:cubicBezTo>
                <a:cubicBezTo>
                  <a:pt x="1270" y="21590"/>
                  <a:pt x="3810" y="34290"/>
                  <a:pt x="5080" y="46990"/>
                </a:cubicBezTo>
                <a:cubicBezTo>
                  <a:pt x="15240" y="123386"/>
                  <a:pt x="16510" y="203092"/>
                  <a:pt x="17780" y="281399"/>
                </a:cubicBezTo>
                <a:cubicBezTo>
                  <a:pt x="19050" y="361104"/>
                  <a:pt x="17780" y="440810"/>
                  <a:pt x="16510" y="521914"/>
                </a:cubicBezTo>
                <a:cubicBezTo>
                  <a:pt x="15240" y="604416"/>
                  <a:pt x="2540" y="1469989"/>
                  <a:pt x="2540" y="1552491"/>
                </a:cubicBezTo>
                <a:cubicBezTo>
                  <a:pt x="2540" y="1633595"/>
                  <a:pt x="1270" y="1714699"/>
                  <a:pt x="0" y="1795803"/>
                </a:cubicBezTo>
                <a:cubicBezTo>
                  <a:pt x="0" y="1813102"/>
                  <a:pt x="3810" y="1823262"/>
                  <a:pt x="15240" y="1828342"/>
                </a:cubicBezTo>
                <a:cubicBezTo>
                  <a:pt x="22860" y="1832152"/>
                  <a:pt x="31750" y="1834692"/>
                  <a:pt x="40640" y="1835962"/>
                </a:cubicBezTo>
                <a:cubicBezTo>
                  <a:pt x="93214" y="1841042"/>
                  <a:pt x="148298" y="1844852"/>
                  <a:pt x="203381" y="1849932"/>
                </a:cubicBezTo>
                <a:cubicBezTo>
                  <a:pt x="233822" y="1852472"/>
                  <a:pt x="264263" y="1857552"/>
                  <a:pt x="294704" y="1858822"/>
                </a:cubicBezTo>
                <a:cubicBezTo>
                  <a:pt x="345439" y="1861362"/>
                  <a:pt x="910770" y="1862632"/>
                  <a:pt x="961505" y="1863902"/>
                </a:cubicBezTo>
                <a:cubicBezTo>
                  <a:pt x="968753" y="1863902"/>
                  <a:pt x="976001" y="1863902"/>
                  <a:pt x="983249" y="1863902"/>
                </a:cubicBezTo>
                <a:cubicBezTo>
                  <a:pt x="1018038" y="1863902"/>
                  <a:pt x="1054278" y="1862632"/>
                  <a:pt x="1089067" y="1862632"/>
                </a:cubicBezTo>
                <a:cubicBezTo>
                  <a:pt x="1129655" y="1862632"/>
                  <a:pt x="1168793" y="1863902"/>
                  <a:pt x="1209381" y="1863902"/>
                </a:cubicBezTo>
                <a:cubicBezTo>
                  <a:pt x="1268814" y="1863902"/>
                  <a:pt x="1329695" y="1863902"/>
                  <a:pt x="1389128" y="1863902"/>
                </a:cubicBezTo>
                <a:cubicBezTo>
                  <a:pt x="1444211" y="1863902"/>
                  <a:pt x="1499295" y="1865172"/>
                  <a:pt x="1554378" y="1866442"/>
                </a:cubicBezTo>
                <a:cubicBezTo>
                  <a:pt x="1579021" y="1866442"/>
                  <a:pt x="1605113" y="1867712"/>
                  <a:pt x="1629756" y="1867712"/>
                </a:cubicBezTo>
                <a:cubicBezTo>
                  <a:pt x="1709482" y="1866442"/>
                  <a:pt x="1787759" y="1860092"/>
                  <a:pt x="1866631" y="1860092"/>
                </a:cubicBezTo>
                <a:cubicBezTo>
                  <a:pt x="1870441" y="1860092"/>
                  <a:pt x="1875521" y="1857552"/>
                  <a:pt x="1879331" y="1855012"/>
                </a:cubicBezTo>
                <a:cubicBezTo>
                  <a:pt x="1884411" y="1851202"/>
                  <a:pt x="1886951" y="1844852"/>
                  <a:pt x="1889491" y="1842312"/>
                </a:cubicBezTo>
                <a:cubicBezTo>
                  <a:pt x="1890761" y="1786014"/>
                  <a:pt x="1892031" y="1727284"/>
                  <a:pt x="1893301" y="1668553"/>
                </a:cubicBezTo>
                <a:cubicBezTo>
                  <a:pt x="1894571" y="1577661"/>
                  <a:pt x="1904731" y="705096"/>
                  <a:pt x="1906001" y="614204"/>
                </a:cubicBezTo>
                <a:cubicBezTo>
                  <a:pt x="1906001" y="559669"/>
                  <a:pt x="1907271" y="505134"/>
                  <a:pt x="1908541" y="450598"/>
                </a:cubicBezTo>
                <a:cubicBezTo>
                  <a:pt x="1909811" y="391868"/>
                  <a:pt x="1911081" y="333138"/>
                  <a:pt x="1913621" y="274407"/>
                </a:cubicBezTo>
                <a:cubicBezTo>
                  <a:pt x="1914891" y="239449"/>
                  <a:pt x="1914891" y="203092"/>
                  <a:pt x="1919971" y="168133"/>
                </a:cubicBezTo>
                <a:cubicBezTo>
                  <a:pt x="1925051" y="126183"/>
                  <a:pt x="1927591" y="85631"/>
                  <a:pt x="1926321" y="44450"/>
                </a:cubicBezTo>
                <a:cubicBezTo>
                  <a:pt x="1926321" y="38100"/>
                  <a:pt x="1922511" y="30480"/>
                  <a:pt x="1916161" y="27940"/>
                </a:cubicBezTo>
                <a:close/>
              </a:path>
            </a:pathLst>
          </a:custGeom>
          <a:solidFill>
            <a:srgbClr val="FFE26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2" name="Google Shape;462;p16"/>
          <p:cNvSpPr/>
          <p:nvPr/>
        </p:nvSpPr>
        <p:spPr>
          <a:xfrm rot="-191348">
            <a:off x="5707546" y="3554273"/>
            <a:ext cx="760614" cy="744019"/>
          </a:xfrm>
          <a:custGeom>
            <a:rect b="b" l="l" r="r" t="t"/>
            <a:pathLst>
              <a:path extrusionOk="0" h="1488038" w="1521228">
                <a:moveTo>
                  <a:pt x="0" y="0"/>
                </a:moveTo>
                <a:lnTo>
                  <a:pt x="1521228" y="0"/>
                </a:lnTo>
                <a:lnTo>
                  <a:pt x="1521228" y="1488038"/>
                </a:lnTo>
                <a:lnTo>
                  <a:pt x="0" y="1488038"/>
                </a:lnTo>
                <a:lnTo>
                  <a:pt x="0" y="0"/>
                </a:lnTo>
                <a:close/>
              </a:path>
            </a:pathLst>
          </a:custGeom>
          <a:blipFill rotWithShape="1">
            <a:blip r:embed="rId10">
              <a:alphaModFix/>
            </a:blip>
            <a:stretch>
              <a:fillRect b="0" l="0" r="0" t="0"/>
            </a:stretch>
          </a:blipFill>
          <a:ln>
            <a:noFill/>
          </a:ln>
        </p:spPr>
      </p:sp>
      <p:sp>
        <p:nvSpPr>
          <p:cNvPr id="463" name="Google Shape;463;p16"/>
          <p:cNvSpPr/>
          <p:nvPr/>
        </p:nvSpPr>
        <p:spPr>
          <a:xfrm>
            <a:off x="5897162" y="3880300"/>
            <a:ext cx="389083" cy="91965"/>
          </a:xfrm>
          <a:custGeom>
            <a:rect b="b" l="l" r="r" t="t"/>
            <a:pathLst>
              <a:path extrusionOk="0" h="183930" w="778166">
                <a:moveTo>
                  <a:pt x="0" y="0"/>
                </a:moveTo>
                <a:lnTo>
                  <a:pt x="778166" y="0"/>
                </a:lnTo>
                <a:lnTo>
                  <a:pt x="778166" y="183930"/>
                </a:lnTo>
                <a:lnTo>
                  <a:pt x="0" y="183930"/>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B"/>
        </a:solidFill>
      </p:bgPr>
    </p:bg>
    <p:spTree>
      <p:nvGrpSpPr>
        <p:cNvPr id="467" name="Shape 467"/>
        <p:cNvGrpSpPr/>
        <p:nvPr/>
      </p:nvGrpSpPr>
      <p:grpSpPr>
        <a:xfrm>
          <a:off x="0" y="0"/>
          <a:ext cx="0" cy="0"/>
          <a:chOff x="0" y="0"/>
          <a:chExt cx="0" cy="0"/>
        </a:xfrm>
      </p:grpSpPr>
      <p:grpSp>
        <p:nvGrpSpPr>
          <p:cNvPr id="468" name="Google Shape;468;p17"/>
          <p:cNvGrpSpPr/>
          <p:nvPr/>
        </p:nvGrpSpPr>
        <p:grpSpPr>
          <a:xfrm>
            <a:off x="1895293" y="3279524"/>
            <a:ext cx="1923683" cy="1152265"/>
            <a:chOff x="0" y="-1546"/>
            <a:chExt cx="5129821" cy="3072707"/>
          </a:xfrm>
        </p:grpSpPr>
        <p:sp>
          <p:nvSpPr>
            <p:cNvPr id="469" name="Google Shape;469;p17"/>
            <p:cNvSpPr/>
            <p:nvPr/>
          </p:nvSpPr>
          <p:spPr>
            <a:xfrm>
              <a:off x="1291061" y="1395647"/>
              <a:ext cx="3838760" cy="935895"/>
            </a:xfrm>
            <a:custGeom>
              <a:rect b="b" l="l" r="r" t="t"/>
              <a:pathLst>
                <a:path extrusionOk="0" h="768835" w="3153529">
                  <a:moveTo>
                    <a:pt x="3142099" y="27940"/>
                  </a:moveTo>
                  <a:cubicBezTo>
                    <a:pt x="3133209" y="24130"/>
                    <a:pt x="3124319" y="21590"/>
                    <a:pt x="3115429" y="21590"/>
                  </a:cubicBezTo>
                  <a:cubicBezTo>
                    <a:pt x="3088759" y="20320"/>
                    <a:pt x="3042096" y="20320"/>
                    <a:pt x="2990947" y="17780"/>
                  </a:cubicBezTo>
                  <a:cubicBezTo>
                    <a:pt x="2874037" y="12700"/>
                    <a:pt x="2759563" y="6350"/>
                    <a:pt x="2642652" y="3810"/>
                  </a:cubicBezTo>
                  <a:cubicBezTo>
                    <a:pt x="2547663" y="1270"/>
                    <a:pt x="2455109" y="3810"/>
                    <a:pt x="2360119" y="2540"/>
                  </a:cubicBezTo>
                  <a:cubicBezTo>
                    <a:pt x="2318713" y="2540"/>
                    <a:pt x="2277308" y="0"/>
                    <a:pt x="2235902" y="2540"/>
                  </a:cubicBezTo>
                  <a:cubicBezTo>
                    <a:pt x="2136041" y="10160"/>
                    <a:pt x="2036180" y="11430"/>
                    <a:pt x="1933884" y="8890"/>
                  </a:cubicBezTo>
                  <a:cubicBezTo>
                    <a:pt x="1882736" y="7620"/>
                    <a:pt x="1831587" y="7620"/>
                    <a:pt x="1780439" y="7620"/>
                  </a:cubicBezTo>
                  <a:cubicBezTo>
                    <a:pt x="1687885" y="7620"/>
                    <a:pt x="1595331" y="7620"/>
                    <a:pt x="1502778" y="6350"/>
                  </a:cubicBezTo>
                  <a:cubicBezTo>
                    <a:pt x="1405352" y="5080"/>
                    <a:pt x="445714" y="2540"/>
                    <a:pt x="350725" y="1270"/>
                  </a:cubicBezTo>
                  <a:cubicBezTo>
                    <a:pt x="272785" y="0"/>
                    <a:pt x="197280" y="1270"/>
                    <a:pt x="119340" y="1270"/>
                  </a:cubicBezTo>
                  <a:cubicBezTo>
                    <a:pt x="65756" y="1270"/>
                    <a:pt x="33020" y="3810"/>
                    <a:pt x="5080" y="5080"/>
                  </a:cubicBezTo>
                  <a:cubicBezTo>
                    <a:pt x="3810" y="5080"/>
                    <a:pt x="2540" y="7620"/>
                    <a:pt x="0" y="8890"/>
                  </a:cubicBezTo>
                  <a:cubicBezTo>
                    <a:pt x="1270" y="21590"/>
                    <a:pt x="3810" y="34290"/>
                    <a:pt x="5080" y="46990"/>
                  </a:cubicBezTo>
                  <a:cubicBezTo>
                    <a:pt x="15240" y="87048"/>
                    <a:pt x="16510" y="116374"/>
                    <a:pt x="17780" y="145184"/>
                  </a:cubicBezTo>
                  <a:cubicBezTo>
                    <a:pt x="19050" y="174510"/>
                    <a:pt x="17780" y="203835"/>
                    <a:pt x="16510" y="233675"/>
                  </a:cubicBezTo>
                  <a:cubicBezTo>
                    <a:pt x="15240" y="264029"/>
                    <a:pt x="2540" y="582491"/>
                    <a:pt x="2540" y="612845"/>
                  </a:cubicBezTo>
                  <a:cubicBezTo>
                    <a:pt x="2540" y="642685"/>
                    <a:pt x="1270" y="672525"/>
                    <a:pt x="0" y="702364"/>
                  </a:cubicBezTo>
                  <a:cubicBezTo>
                    <a:pt x="0" y="714225"/>
                    <a:pt x="3810" y="724385"/>
                    <a:pt x="15240" y="729465"/>
                  </a:cubicBezTo>
                  <a:cubicBezTo>
                    <a:pt x="22860" y="733275"/>
                    <a:pt x="31750" y="735815"/>
                    <a:pt x="40640" y="737085"/>
                  </a:cubicBezTo>
                  <a:cubicBezTo>
                    <a:pt x="116904" y="742165"/>
                    <a:pt x="209458" y="745975"/>
                    <a:pt x="302012" y="751055"/>
                  </a:cubicBezTo>
                  <a:cubicBezTo>
                    <a:pt x="353160" y="753595"/>
                    <a:pt x="404308" y="758675"/>
                    <a:pt x="455457" y="759945"/>
                  </a:cubicBezTo>
                  <a:cubicBezTo>
                    <a:pt x="540704" y="762485"/>
                    <a:pt x="1490599" y="763755"/>
                    <a:pt x="1575846" y="765025"/>
                  </a:cubicBezTo>
                  <a:cubicBezTo>
                    <a:pt x="1588024" y="765025"/>
                    <a:pt x="1600203" y="765025"/>
                    <a:pt x="1612381" y="765025"/>
                  </a:cubicBezTo>
                  <a:cubicBezTo>
                    <a:pt x="1670836" y="765025"/>
                    <a:pt x="1731727" y="763755"/>
                    <a:pt x="1790182" y="763755"/>
                  </a:cubicBezTo>
                  <a:cubicBezTo>
                    <a:pt x="1858379" y="763755"/>
                    <a:pt x="1924141" y="765025"/>
                    <a:pt x="1992339" y="765025"/>
                  </a:cubicBezTo>
                  <a:cubicBezTo>
                    <a:pt x="2092200" y="765025"/>
                    <a:pt x="2194496" y="765025"/>
                    <a:pt x="2294357" y="765025"/>
                  </a:cubicBezTo>
                  <a:cubicBezTo>
                    <a:pt x="2386911" y="765025"/>
                    <a:pt x="2479465" y="766295"/>
                    <a:pt x="2572019" y="767565"/>
                  </a:cubicBezTo>
                  <a:cubicBezTo>
                    <a:pt x="2613425" y="767565"/>
                    <a:pt x="2657266" y="768835"/>
                    <a:pt x="2698672" y="768835"/>
                  </a:cubicBezTo>
                  <a:cubicBezTo>
                    <a:pt x="2832631" y="767565"/>
                    <a:pt x="2964155" y="761215"/>
                    <a:pt x="3092569" y="761215"/>
                  </a:cubicBezTo>
                  <a:cubicBezTo>
                    <a:pt x="3096379" y="761215"/>
                    <a:pt x="3101459" y="758675"/>
                    <a:pt x="3105269" y="756135"/>
                  </a:cubicBezTo>
                  <a:cubicBezTo>
                    <a:pt x="3110349" y="752325"/>
                    <a:pt x="3112889" y="745975"/>
                    <a:pt x="3115429" y="743435"/>
                  </a:cubicBezTo>
                  <a:cubicBezTo>
                    <a:pt x="3116699" y="698763"/>
                    <a:pt x="3117969" y="677155"/>
                    <a:pt x="3119239" y="655547"/>
                  </a:cubicBezTo>
                  <a:cubicBezTo>
                    <a:pt x="3120509" y="622106"/>
                    <a:pt x="3130669" y="301071"/>
                    <a:pt x="3131939" y="267630"/>
                  </a:cubicBezTo>
                  <a:cubicBezTo>
                    <a:pt x="3131939" y="247566"/>
                    <a:pt x="3133209" y="227501"/>
                    <a:pt x="3134479" y="207436"/>
                  </a:cubicBezTo>
                  <a:cubicBezTo>
                    <a:pt x="3135749" y="185828"/>
                    <a:pt x="3137019" y="164220"/>
                    <a:pt x="3139559" y="142612"/>
                  </a:cubicBezTo>
                  <a:cubicBezTo>
                    <a:pt x="3140829" y="129750"/>
                    <a:pt x="3140829" y="116374"/>
                    <a:pt x="3145909" y="103512"/>
                  </a:cubicBezTo>
                  <a:cubicBezTo>
                    <a:pt x="3150989" y="88077"/>
                    <a:pt x="3153529" y="73157"/>
                    <a:pt x="3152259" y="44450"/>
                  </a:cubicBezTo>
                  <a:cubicBezTo>
                    <a:pt x="3152259" y="38100"/>
                    <a:pt x="3148449" y="30480"/>
                    <a:pt x="3142099" y="27940"/>
                  </a:cubicBezTo>
                  <a:close/>
                </a:path>
              </a:pathLst>
            </a:custGeom>
            <a:solidFill>
              <a:srgbClr val="5186C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0" name="Google Shape;470;p17"/>
            <p:cNvSpPr/>
            <p:nvPr/>
          </p:nvSpPr>
          <p:spPr>
            <a:xfrm>
              <a:off x="1216454" y="1385757"/>
              <a:ext cx="693333" cy="603830"/>
            </a:xfrm>
            <a:custGeom>
              <a:rect b="b" l="l" r="r" t="t"/>
              <a:pathLst>
                <a:path extrusionOk="0" h="603830" w="693333">
                  <a:moveTo>
                    <a:pt x="0" y="0"/>
                  </a:moveTo>
                  <a:lnTo>
                    <a:pt x="693333" y="0"/>
                  </a:lnTo>
                  <a:lnTo>
                    <a:pt x="693333" y="603830"/>
                  </a:lnTo>
                  <a:lnTo>
                    <a:pt x="0" y="603830"/>
                  </a:lnTo>
                  <a:lnTo>
                    <a:pt x="0" y="0"/>
                  </a:lnTo>
                  <a:close/>
                </a:path>
              </a:pathLst>
            </a:custGeom>
            <a:blipFill rotWithShape="1">
              <a:blip r:embed="rId3">
                <a:alphaModFix/>
              </a:blip>
              <a:stretch>
                <a:fillRect b="0" l="0" r="0" t="0"/>
              </a:stretch>
            </a:blipFill>
            <a:ln>
              <a:noFill/>
            </a:ln>
          </p:spPr>
        </p:sp>
        <p:sp>
          <p:nvSpPr>
            <p:cNvPr id="471" name="Google Shape;471;p17"/>
            <p:cNvSpPr/>
            <p:nvPr/>
          </p:nvSpPr>
          <p:spPr>
            <a:xfrm>
              <a:off x="1216454" y="1844956"/>
              <a:ext cx="693333" cy="603830"/>
            </a:xfrm>
            <a:custGeom>
              <a:rect b="b" l="l" r="r" t="t"/>
              <a:pathLst>
                <a:path extrusionOk="0" h="603830" w="693333">
                  <a:moveTo>
                    <a:pt x="0" y="0"/>
                  </a:moveTo>
                  <a:lnTo>
                    <a:pt x="693333" y="0"/>
                  </a:lnTo>
                  <a:lnTo>
                    <a:pt x="693333" y="603831"/>
                  </a:lnTo>
                  <a:lnTo>
                    <a:pt x="0" y="603831"/>
                  </a:lnTo>
                  <a:lnTo>
                    <a:pt x="0" y="0"/>
                  </a:lnTo>
                  <a:close/>
                </a:path>
              </a:pathLst>
            </a:custGeom>
            <a:blipFill rotWithShape="1">
              <a:blip r:embed="rId3">
                <a:alphaModFix/>
              </a:blip>
              <a:stretch>
                <a:fillRect b="0" l="0" r="0" t="0"/>
              </a:stretch>
            </a:blipFill>
            <a:ln>
              <a:noFill/>
            </a:ln>
          </p:spPr>
        </p:sp>
        <p:sp>
          <p:nvSpPr>
            <p:cNvPr id="472" name="Google Shape;472;p17"/>
            <p:cNvSpPr/>
            <p:nvPr/>
          </p:nvSpPr>
          <p:spPr>
            <a:xfrm>
              <a:off x="2289283" y="1385757"/>
              <a:ext cx="693333" cy="603830"/>
            </a:xfrm>
            <a:custGeom>
              <a:rect b="b" l="l" r="r" t="t"/>
              <a:pathLst>
                <a:path extrusionOk="0" h="603830" w="693333">
                  <a:moveTo>
                    <a:pt x="0" y="0"/>
                  </a:moveTo>
                  <a:lnTo>
                    <a:pt x="693333" y="0"/>
                  </a:lnTo>
                  <a:lnTo>
                    <a:pt x="693333" y="603830"/>
                  </a:lnTo>
                  <a:lnTo>
                    <a:pt x="0" y="603830"/>
                  </a:lnTo>
                  <a:lnTo>
                    <a:pt x="0" y="0"/>
                  </a:lnTo>
                  <a:close/>
                </a:path>
              </a:pathLst>
            </a:custGeom>
            <a:blipFill rotWithShape="1">
              <a:blip r:embed="rId3">
                <a:alphaModFix/>
              </a:blip>
              <a:stretch>
                <a:fillRect b="0" l="0" r="0" t="0"/>
              </a:stretch>
            </a:blipFill>
            <a:ln>
              <a:noFill/>
            </a:ln>
          </p:spPr>
        </p:sp>
        <p:sp>
          <p:nvSpPr>
            <p:cNvPr id="473" name="Google Shape;473;p17"/>
            <p:cNvSpPr/>
            <p:nvPr/>
          </p:nvSpPr>
          <p:spPr>
            <a:xfrm>
              <a:off x="2289283" y="1844956"/>
              <a:ext cx="693333" cy="603830"/>
            </a:xfrm>
            <a:custGeom>
              <a:rect b="b" l="l" r="r" t="t"/>
              <a:pathLst>
                <a:path extrusionOk="0" h="603830" w="693333">
                  <a:moveTo>
                    <a:pt x="0" y="0"/>
                  </a:moveTo>
                  <a:lnTo>
                    <a:pt x="693333" y="0"/>
                  </a:lnTo>
                  <a:lnTo>
                    <a:pt x="693333" y="603831"/>
                  </a:lnTo>
                  <a:lnTo>
                    <a:pt x="0" y="603831"/>
                  </a:lnTo>
                  <a:lnTo>
                    <a:pt x="0" y="0"/>
                  </a:lnTo>
                  <a:close/>
                </a:path>
              </a:pathLst>
            </a:custGeom>
            <a:blipFill rotWithShape="1">
              <a:blip r:embed="rId3">
                <a:alphaModFix/>
              </a:blip>
              <a:stretch>
                <a:fillRect b="0" l="0" r="0" t="0"/>
              </a:stretch>
            </a:blipFill>
            <a:ln>
              <a:noFill/>
            </a:ln>
          </p:spPr>
        </p:sp>
        <p:sp>
          <p:nvSpPr>
            <p:cNvPr id="474" name="Google Shape;474;p17"/>
            <p:cNvSpPr/>
            <p:nvPr/>
          </p:nvSpPr>
          <p:spPr>
            <a:xfrm>
              <a:off x="1752868" y="1385757"/>
              <a:ext cx="693333" cy="603830"/>
            </a:xfrm>
            <a:custGeom>
              <a:rect b="b" l="l" r="r" t="t"/>
              <a:pathLst>
                <a:path extrusionOk="0" h="603830" w="693333">
                  <a:moveTo>
                    <a:pt x="0" y="0"/>
                  </a:moveTo>
                  <a:lnTo>
                    <a:pt x="693334" y="0"/>
                  </a:lnTo>
                  <a:lnTo>
                    <a:pt x="693334" y="603830"/>
                  </a:lnTo>
                  <a:lnTo>
                    <a:pt x="0" y="603830"/>
                  </a:lnTo>
                  <a:lnTo>
                    <a:pt x="0" y="0"/>
                  </a:lnTo>
                  <a:close/>
                </a:path>
              </a:pathLst>
            </a:custGeom>
            <a:blipFill rotWithShape="1">
              <a:blip r:embed="rId3">
                <a:alphaModFix/>
              </a:blip>
              <a:stretch>
                <a:fillRect b="0" l="0" r="0" t="0"/>
              </a:stretch>
            </a:blipFill>
            <a:ln>
              <a:noFill/>
            </a:ln>
          </p:spPr>
        </p:sp>
        <p:sp>
          <p:nvSpPr>
            <p:cNvPr id="475" name="Google Shape;475;p17"/>
            <p:cNvSpPr/>
            <p:nvPr/>
          </p:nvSpPr>
          <p:spPr>
            <a:xfrm>
              <a:off x="1752868" y="1844956"/>
              <a:ext cx="693333" cy="603830"/>
            </a:xfrm>
            <a:custGeom>
              <a:rect b="b" l="l" r="r" t="t"/>
              <a:pathLst>
                <a:path extrusionOk="0" h="603830" w="693333">
                  <a:moveTo>
                    <a:pt x="0" y="0"/>
                  </a:moveTo>
                  <a:lnTo>
                    <a:pt x="693334" y="0"/>
                  </a:lnTo>
                  <a:lnTo>
                    <a:pt x="693334" y="603831"/>
                  </a:lnTo>
                  <a:lnTo>
                    <a:pt x="0" y="603831"/>
                  </a:lnTo>
                  <a:lnTo>
                    <a:pt x="0" y="0"/>
                  </a:lnTo>
                  <a:close/>
                </a:path>
              </a:pathLst>
            </a:custGeom>
            <a:blipFill rotWithShape="1">
              <a:blip r:embed="rId3">
                <a:alphaModFix/>
              </a:blip>
              <a:stretch>
                <a:fillRect b="0" l="0" r="0" t="0"/>
              </a:stretch>
            </a:blipFill>
            <a:ln>
              <a:noFill/>
            </a:ln>
          </p:spPr>
        </p:sp>
        <p:sp>
          <p:nvSpPr>
            <p:cNvPr id="476" name="Google Shape;476;p17"/>
            <p:cNvSpPr/>
            <p:nvPr/>
          </p:nvSpPr>
          <p:spPr>
            <a:xfrm>
              <a:off x="2825697" y="1385757"/>
              <a:ext cx="693333" cy="603830"/>
            </a:xfrm>
            <a:custGeom>
              <a:rect b="b" l="l" r="r" t="t"/>
              <a:pathLst>
                <a:path extrusionOk="0" h="603830" w="693333">
                  <a:moveTo>
                    <a:pt x="0" y="0"/>
                  </a:moveTo>
                  <a:lnTo>
                    <a:pt x="693334" y="0"/>
                  </a:lnTo>
                  <a:lnTo>
                    <a:pt x="693334" y="603830"/>
                  </a:lnTo>
                  <a:lnTo>
                    <a:pt x="0" y="603830"/>
                  </a:lnTo>
                  <a:lnTo>
                    <a:pt x="0" y="0"/>
                  </a:lnTo>
                  <a:close/>
                </a:path>
              </a:pathLst>
            </a:custGeom>
            <a:blipFill rotWithShape="1">
              <a:blip r:embed="rId3">
                <a:alphaModFix/>
              </a:blip>
              <a:stretch>
                <a:fillRect b="0" l="0" r="0" t="0"/>
              </a:stretch>
            </a:blipFill>
            <a:ln>
              <a:noFill/>
            </a:ln>
          </p:spPr>
        </p:sp>
        <p:sp>
          <p:nvSpPr>
            <p:cNvPr id="477" name="Google Shape;477;p17"/>
            <p:cNvSpPr/>
            <p:nvPr/>
          </p:nvSpPr>
          <p:spPr>
            <a:xfrm>
              <a:off x="2825697" y="1844956"/>
              <a:ext cx="693333" cy="603830"/>
            </a:xfrm>
            <a:custGeom>
              <a:rect b="b" l="l" r="r" t="t"/>
              <a:pathLst>
                <a:path extrusionOk="0" h="603830" w="693333">
                  <a:moveTo>
                    <a:pt x="0" y="0"/>
                  </a:moveTo>
                  <a:lnTo>
                    <a:pt x="693334" y="0"/>
                  </a:lnTo>
                  <a:lnTo>
                    <a:pt x="693334" y="603831"/>
                  </a:lnTo>
                  <a:lnTo>
                    <a:pt x="0" y="603831"/>
                  </a:lnTo>
                  <a:lnTo>
                    <a:pt x="0" y="0"/>
                  </a:lnTo>
                  <a:close/>
                </a:path>
              </a:pathLst>
            </a:custGeom>
            <a:blipFill rotWithShape="1">
              <a:blip r:embed="rId3">
                <a:alphaModFix/>
              </a:blip>
              <a:stretch>
                <a:fillRect b="0" l="0" r="0" t="0"/>
              </a:stretch>
            </a:blipFill>
            <a:ln>
              <a:noFill/>
            </a:ln>
          </p:spPr>
        </p:sp>
        <p:sp>
          <p:nvSpPr>
            <p:cNvPr id="478" name="Google Shape;478;p17"/>
            <p:cNvSpPr/>
            <p:nvPr/>
          </p:nvSpPr>
          <p:spPr>
            <a:xfrm>
              <a:off x="3362112" y="1385757"/>
              <a:ext cx="693333" cy="603830"/>
            </a:xfrm>
            <a:custGeom>
              <a:rect b="b" l="l" r="r" t="t"/>
              <a:pathLst>
                <a:path extrusionOk="0" h="603830" w="693333">
                  <a:moveTo>
                    <a:pt x="0" y="0"/>
                  </a:moveTo>
                  <a:lnTo>
                    <a:pt x="693333" y="0"/>
                  </a:lnTo>
                  <a:lnTo>
                    <a:pt x="693333" y="603830"/>
                  </a:lnTo>
                  <a:lnTo>
                    <a:pt x="0" y="603830"/>
                  </a:lnTo>
                  <a:lnTo>
                    <a:pt x="0" y="0"/>
                  </a:lnTo>
                  <a:close/>
                </a:path>
              </a:pathLst>
            </a:custGeom>
            <a:blipFill rotWithShape="1">
              <a:blip r:embed="rId3">
                <a:alphaModFix/>
              </a:blip>
              <a:stretch>
                <a:fillRect b="0" l="0" r="0" t="0"/>
              </a:stretch>
            </a:blipFill>
            <a:ln>
              <a:noFill/>
            </a:ln>
          </p:spPr>
        </p:sp>
        <p:sp>
          <p:nvSpPr>
            <p:cNvPr id="479" name="Google Shape;479;p17"/>
            <p:cNvSpPr/>
            <p:nvPr/>
          </p:nvSpPr>
          <p:spPr>
            <a:xfrm>
              <a:off x="3362112" y="1844956"/>
              <a:ext cx="693333" cy="603830"/>
            </a:xfrm>
            <a:custGeom>
              <a:rect b="b" l="l" r="r" t="t"/>
              <a:pathLst>
                <a:path extrusionOk="0" h="603830" w="693333">
                  <a:moveTo>
                    <a:pt x="0" y="0"/>
                  </a:moveTo>
                  <a:lnTo>
                    <a:pt x="693333" y="0"/>
                  </a:lnTo>
                  <a:lnTo>
                    <a:pt x="693333" y="603831"/>
                  </a:lnTo>
                  <a:lnTo>
                    <a:pt x="0" y="603831"/>
                  </a:lnTo>
                  <a:lnTo>
                    <a:pt x="0" y="0"/>
                  </a:lnTo>
                  <a:close/>
                </a:path>
              </a:pathLst>
            </a:custGeom>
            <a:blipFill rotWithShape="1">
              <a:blip r:embed="rId3">
                <a:alphaModFix/>
              </a:blip>
              <a:stretch>
                <a:fillRect b="0" l="0" r="0" t="0"/>
              </a:stretch>
            </a:blipFill>
            <a:ln>
              <a:noFill/>
            </a:ln>
          </p:spPr>
        </p:sp>
        <p:sp>
          <p:nvSpPr>
            <p:cNvPr id="480" name="Google Shape;480;p17"/>
            <p:cNvSpPr/>
            <p:nvPr/>
          </p:nvSpPr>
          <p:spPr>
            <a:xfrm>
              <a:off x="3898527" y="1385757"/>
              <a:ext cx="693333" cy="603830"/>
            </a:xfrm>
            <a:custGeom>
              <a:rect b="b" l="l" r="r" t="t"/>
              <a:pathLst>
                <a:path extrusionOk="0" h="603830" w="693333">
                  <a:moveTo>
                    <a:pt x="0" y="0"/>
                  </a:moveTo>
                  <a:lnTo>
                    <a:pt x="693333" y="0"/>
                  </a:lnTo>
                  <a:lnTo>
                    <a:pt x="693333" y="603830"/>
                  </a:lnTo>
                  <a:lnTo>
                    <a:pt x="0" y="603830"/>
                  </a:lnTo>
                  <a:lnTo>
                    <a:pt x="0" y="0"/>
                  </a:lnTo>
                  <a:close/>
                </a:path>
              </a:pathLst>
            </a:custGeom>
            <a:blipFill rotWithShape="1">
              <a:blip r:embed="rId3">
                <a:alphaModFix/>
              </a:blip>
              <a:stretch>
                <a:fillRect b="0" l="0" r="0" t="0"/>
              </a:stretch>
            </a:blipFill>
            <a:ln>
              <a:noFill/>
            </a:ln>
          </p:spPr>
        </p:sp>
        <p:sp>
          <p:nvSpPr>
            <p:cNvPr id="481" name="Google Shape;481;p17"/>
            <p:cNvSpPr/>
            <p:nvPr/>
          </p:nvSpPr>
          <p:spPr>
            <a:xfrm>
              <a:off x="3898527" y="1844956"/>
              <a:ext cx="693333" cy="603830"/>
            </a:xfrm>
            <a:custGeom>
              <a:rect b="b" l="l" r="r" t="t"/>
              <a:pathLst>
                <a:path extrusionOk="0" h="603830" w="693333">
                  <a:moveTo>
                    <a:pt x="0" y="0"/>
                  </a:moveTo>
                  <a:lnTo>
                    <a:pt x="693333" y="0"/>
                  </a:lnTo>
                  <a:lnTo>
                    <a:pt x="693333" y="603831"/>
                  </a:lnTo>
                  <a:lnTo>
                    <a:pt x="0" y="603831"/>
                  </a:lnTo>
                  <a:lnTo>
                    <a:pt x="0" y="0"/>
                  </a:lnTo>
                  <a:close/>
                </a:path>
              </a:pathLst>
            </a:custGeom>
            <a:blipFill rotWithShape="1">
              <a:blip r:embed="rId3">
                <a:alphaModFix/>
              </a:blip>
              <a:stretch>
                <a:fillRect b="0" l="0" r="0" t="0"/>
              </a:stretch>
            </a:blipFill>
            <a:ln>
              <a:noFill/>
            </a:ln>
          </p:spPr>
        </p:sp>
        <p:sp>
          <p:nvSpPr>
            <p:cNvPr id="482" name="Google Shape;482;p17"/>
            <p:cNvSpPr/>
            <p:nvPr/>
          </p:nvSpPr>
          <p:spPr>
            <a:xfrm>
              <a:off x="4434941" y="1385757"/>
              <a:ext cx="693333" cy="603830"/>
            </a:xfrm>
            <a:custGeom>
              <a:rect b="b" l="l" r="r" t="t"/>
              <a:pathLst>
                <a:path extrusionOk="0" h="603830" w="693333">
                  <a:moveTo>
                    <a:pt x="0" y="0"/>
                  </a:moveTo>
                  <a:lnTo>
                    <a:pt x="693334" y="0"/>
                  </a:lnTo>
                  <a:lnTo>
                    <a:pt x="693334" y="603830"/>
                  </a:lnTo>
                  <a:lnTo>
                    <a:pt x="0" y="603830"/>
                  </a:lnTo>
                  <a:lnTo>
                    <a:pt x="0" y="0"/>
                  </a:lnTo>
                  <a:close/>
                </a:path>
              </a:pathLst>
            </a:custGeom>
            <a:blipFill rotWithShape="1">
              <a:blip r:embed="rId3">
                <a:alphaModFix/>
              </a:blip>
              <a:stretch>
                <a:fillRect b="0" l="0" r="0" t="0"/>
              </a:stretch>
            </a:blipFill>
            <a:ln>
              <a:noFill/>
            </a:ln>
          </p:spPr>
        </p:sp>
        <p:sp>
          <p:nvSpPr>
            <p:cNvPr id="483" name="Google Shape;483;p17"/>
            <p:cNvSpPr/>
            <p:nvPr/>
          </p:nvSpPr>
          <p:spPr>
            <a:xfrm>
              <a:off x="4434941" y="1844956"/>
              <a:ext cx="693333" cy="603830"/>
            </a:xfrm>
            <a:custGeom>
              <a:rect b="b" l="l" r="r" t="t"/>
              <a:pathLst>
                <a:path extrusionOk="0" h="603830" w="693333">
                  <a:moveTo>
                    <a:pt x="0" y="0"/>
                  </a:moveTo>
                  <a:lnTo>
                    <a:pt x="693334" y="0"/>
                  </a:lnTo>
                  <a:lnTo>
                    <a:pt x="693334" y="603831"/>
                  </a:lnTo>
                  <a:lnTo>
                    <a:pt x="0" y="603831"/>
                  </a:lnTo>
                  <a:lnTo>
                    <a:pt x="0" y="0"/>
                  </a:lnTo>
                  <a:close/>
                </a:path>
              </a:pathLst>
            </a:custGeom>
            <a:blipFill rotWithShape="1">
              <a:blip r:embed="rId3">
                <a:alphaModFix/>
              </a:blip>
              <a:stretch>
                <a:fillRect b="0" l="0" r="0" t="0"/>
              </a:stretch>
            </a:blipFill>
            <a:ln>
              <a:noFill/>
            </a:ln>
          </p:spPr>
        </p:sp>
        <p:sp>
          <p:nvSpPr>
            <p:cNvPr id="484" name="Google Shape;484;p17"/>
            <p:cNvSpPr/>
            <p:nvPr/>
          </p:nvSpPr>
          <p:spPr>
            <a:xfrm>
              <a:off x="0" y="-1546"/>
              <a:ext cx="787960" cy="2978950"/>
            </a:xfrm>
            <a:custGeom>
              <a:rect b="b" l="l" r="r" t="t"/>
              <a:pathLst>
                <a:path extrusionOk="0" h="2447198" w="647306">
                  <a:moveTo>
                    <a:pt x="635876" y="27940"/>
                  </a:moveTo>
                  <a:cubicBezTo>
                    <a:pt x="626986" y="24130"/>
                    <a:pt x="618096" y="21590"/>
                    <a:pt x="609206" y="21590"/>
                  </a:cubicBezTo>
                  <a:cubicBezTo>
                    <a:pt x="582536" y="20320"/>
                    <a:pt x="572646" y="20320"/>
                    <a:pt x="563830" y="17780"/>
                  </a:cubicBezTo>
                  <a:cubicBezTo>
                    <a:pt x="543680" y="12700"/>
                    <a:pt x="523950" y="6350"/>
                    <a:pt x="503800" y="3810"/>
                  </a:cubicBezTo>
                  <a:cubicBezTo>
                    <a:pt x="487428" y="1270"/>
                    <a:pt x="471476" y="3810"/>
                    <a:pt x="455104" y="2540"/>
                  </a:cubicBezTo>
                  <a:cubicBezTo>
                    <a:pt x="447967" y="2540"/>
                    <a:pt x="440831" y="0"/>
                    <a:pt x="433694" y="2540"/>
                  </a:cubicBezTo>
                  <a:cubicBezTo>
                    <a:pt x="416483" y="10160"/>
                    <a:pt x="399271" y="11430"/>
                    <a:pt x="381640" y="8890"/>
                  </a:cubicBezTo>
                  <a:cubicBezTo>
                    <a:pt x="372824" y="7620"/>
                    <a:pt x="364009" y="7620"/>
                    <a:pt x="355193" y="7620"/>
                  </a:cubicBezTo>
                  <a:cubicBezTo>
                    <a:pt x="339241" y="7620"/>
                    <a:pt x="323289" y="7620"/>
                    <a:pt x="307336" y="6350"/>
                  </a:cubicBezTo>
                  <a:cubicBezTo>
                    <a:pt x="290545" y="5080"/>
                    <a:pt x="125146" y="2540"/>
                    <a:pt x="108774" y="1270"/>
                  </a:cubicBezTo>
                  <a:cubicBezTo>
                    <a:pt x="95341" y="0"/>
                    <a:pt x="82327" y="1270"/>
                    <a:pt x="68894" y="1270"/>
                  </a:cubicBezTo>
                  <a:cubicBezTo>
                    <a:pt x="59658" y="1270"/>
                    <a:pt x="33020" y="3810"/>
                    <a:pt x="5080" y="5080"/>
                  </a:cubicBezTo>
                  <a:cubicBezTo>
                    <a:pt x="3810" y="5080"/>
                    <a:pt x="2540" y="7620"/>
                    <a:pt x="0" y="8890"/>
                  </a:cubicBezTo>
                  <a:cubicBezTo>
                    <a:pt x="1270" y="21590"/>
                    <a:pt x="3810" y="34290"/>
                    <a:pt x="5080" y="46990"/>
                  </a:cubicBezTo>
                  <a:cubicBezTo>
                    <a:pt x="15240" y="142549"/>
                    <a:pt x="16510" y="248822"/>
                    <a:pt x="17780" y="353231"/>
                  </a:cubicBezTo>
                  <a:cubicBezTo>
                    <a:pt x="19050" y="459504"/>
                    <a:pt x="17780" y="565777"/>
                    <a:pt x="16510" y="673915"/>
                  </a:cubicBezTo>
                  <a:cubicBezTo>
                    <a:pt x="15240" y="783917"/>
                    <a:pt x="2540" y="1938005"/>
                    <a:pt x="2540" y="2048007"/>
                  </a:cubicBezTo>
                  <a:cubicBezTo>
                    <a:pt x="2540" y="2156145"/>
                    <a:pt x="1270" y="2264282"/>
                    <a:pt x="0" y="2372420"/>
                  </a:cubicBezTo>
                  <a:cubicBezTo>
                    <a:pt x="0" y="2392588"/>
                    <a:pt x="3810" y="2402748"/>
                    <a:pt x="15240" y="2407828"/>
                  </a:cubicBezTo>
                  <a:cubicBezTo>
                    <a:pt x="22860" y="2411638"/>
                    <a:pt x="31750" y="2414178"/>
                    <a:pt x="40640" y="2415448"/>
                  </a:cubicBezTo>
                  <a:cubicBezTo>
                    <a:pt x="68474" y="2420528"/>
                    <a:pt x="84426" y="2424338"/>
                    <a:pt x="100378" y="2429418"/>
                  </a:cubicBezTo>
                  <a:cubicBezTo>
                    <a:pt x="109194" y="2431958"/>
                    <a:pt x="118010" y="2437038"/>
                    <a:pt x="126825" y="2438308"/>
                  </a:cubicBezTo>
                  <a:cubicBezTo>
                    <a:pt x="141518" y="2440848"/>
                    <a:pt x="305238" y="2442118"/>
                    <a:pt x="319930" y="2443388"/>
                  </a:cubicBezTo>
                  <a:cubicBezTo>
                    <a:pt x="322029" y="2443388"/>
                    <a:pt x="324128" y="2443388"/>
                    <a:pt x="326227" y="2443388"/>
                  </a:cubicBezTo>
                  <a:cubicBezTo>
                    <a:pt x="336302" y="2443388"/>
                    <a:pt x="346797" y="2442118"/>
                    <a:pt x="356872" y="2442118"/>
                  </a:cubicBezTo>
                  <a:cubicBezTo>
                    <a:pt x="368626" y="2442118"/>
                    <a:pt x="379961" y="2443388"/>
                    <a:pt x="391715" y="2443388"/>
                  </a:cubicBezTo>
                  <a:cubicBezTo>
                    <a:pt x="408927" y="2443388"/>
                    <a:pt x="426558" y="2443388"/>
                    <a:pt x="443769" y="2443388"/>
                  </a:cubicBezTo>
                  <a:cubicBezTo>
                    <a:pt x="459722" y="2443388"/>
                    <a:pt x="475674" y="2444658"/>
                    <a:pt x="491626" y="2445928"/>
                  </a:cubicBezTo>
                  <a:cubicBezTo>
                    <a:pt x="498762" y="2445928"/>
                    <a:pt x="506319" y="2447198"/>
                    <a:pt x="513455" y="2447198"/>
                  </a:cubicBezTo>
                  <a:cubicBezTo>
                    <a:pt x="536544" y="2445928"/>
                    <a:pt x="559213" y="2439578"/>
                    <a:pt x="586346" y="2439578"/>
                  </a:cubicBezTo>
                  <a:cubicBezTo>
                    <a:pt x="590156" y="2439578"/>
                    <a:pt x="595236" y="2437038"/>
                    <a:pt x="599046" y="2434498"/>
                  </a:cubicBezTo>
                  <a:cubicBezTo>
                    <a:pt x="604126" y="2430688"/>
                    <a:pt x="606666" y="2424338"/>
                    <a:pt x="609206" y="2421798"/>
                  </a:cubicBezTo>
                  <a:cubicBezTo>
                    <a:pt x="610476" y="2359369"/>
                    <a:pt x="611746" y="2281062"/>
                    <a:pt x="613016" y="2202756"/>
                  </a:cubicBezTo>
                  <a:cubicBezTo>
                    <a:pt x="614286" y="2081567"/>
                    <a:pt x="624446" y="918156"/>
                    <a:pt x="625716" y="796968"/>
                  </a:cubicBezTo>
                  <a:cubicBezTo>
                    <a:pt x="625716" y="724254"/>
                    <a:pt x="626986" y="651541"/>
                    <a:pt x="628256" y="578828"/>
                  </a:cubicBezTo>
                  <a:cubicBezTo>
                    <a:pt x="629526" y="500522"/>
                    <a:pt x="630796" y="422215"/>
                    <a:pt x="633336" y="343909"/>
                  </a:cubicBezTo>
                  <a:cubicBezTo>
                    <a:pt x="634606" y="297298"/>
                    <a:pt x="634606" y="248822"/>
                    <a:pt x="639686" y="202211"/>
                  </a:cubicBezTo>
                  <a:cubicBezTo>
                    <a:pt x="644766" y="146278"/>
                    <a:pt x="647306" y="92209"/>
                    <a:pt x="646036" y="44450"/>
                  </a:cubicBezTo>
                  <a:cubicBezTo>
                    <a:pt x="646036" y="38100"/>
                    <a:pt x="642226" y="30480"/>
                    <a:pt x="635876" y="27940"/>
                  </a:cubicBezTo>
                  <a:close/>
                </a:path>
              </a:pathLst>
            </a:custGeom>
            <a:solidFill>
              <a:srgbClr val="5186C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5" name="Google Shape;485;p17"/>
            <p:cNvSpPr/>
            <p:nvPr/>
          </p:nvSpPr>
          <p:spPr>
            <a:xfrm rot="5400000">
              <a:off x="325382" y="35134"/>
              <a:ext cx="544334" cy="474066"/>
            </a:xfrm>
            <a:custGeom>
              <a:rect b="b" l="l" r="r" t="t"/>
              <a:pathLst>
                <a:path extrusionOk="0" h="474066" w="544334">
                  <a:moveTo>
                    <a:pt x="0" y="0"/>
                  </a:moveTo>
                  <a:lnTo>
                    <a:pt x="544334" y="0"/>
                  </a:lnTo>
                  <a:lnTo>
                    <a:pt x="544334" y="474066"/>
                  </a:lnTo>
                  <a:lnTo>
                    <a:pt x="0" y="474066"/>
                  </a:lnTo>
                  <a:lnTo>
                    <a:pt x="0" y="0"/>
                  </a:lnTo>
                  <a:close/>
                </a:path>
              </a:pathLst>
            </a:custGeom>
            <a:blipFill rotWithShape="1">
              <a:blip r:embed="rId3">
                <a:alphaModFix/>
              </a:blip>
              <a:stretch>
                <a:fillRect b="0" l="0" r="0" t="0"/>
              </a:stretch>
            </a:blipFill>
            <a:ln>
              <a:noFill/>
            </a:ln>
          </p:spPr>
        </p:sp>
        <p:sp>
          <p:nvSpPr>
            <p:cNvPr id="486" name="Google Shape;486;p17"/>
            <p:cNvSpPr/>
            <p:nvPr/>
          </p:nvSpPr>
          <p:spPr>
            <a:xfrm rot="5400000">
              <a:off x="-35134" y="35134"/>
              <a:ext cx="544334" cy="474066"/>
            </a:xfrm>
            <a:custGeom>
              <a:rect b="b" l="l" r="r" t="t"/>
              <a:pathLst>
                <a:path extrusionOk="0" h="474066" w="544334">
                  <a:moveTo>
                    <a:pt x="0" y="0"/>
                  </a:moveTo>
                  <a:lnTo>
                    <a:pt x="544334" y="0"/>
                  </a:lnTo>
                  <a:lnTo>
                    <a:pt x="544334" y="474066"/>
                  </a:lnTo>
                  <a:lnTo>
                    <a:pt x="0" y="474066"/>
                  </a:lnTo>
                  <a:lnTo>
                    <a:pt x="0" y="0"/>
                  </a:lnTo>
                  <a:close/>
                </a:path>
              </a:pathLst>
            </a:custGeom>
            <a:blipFill rotWithShape="1">
              <a:blip r:embed="rId3">
                <a:alphaModFix/>
              </a:blip>
              <a:stretch>
                <a:fillRect b="0" l="0" r="0" t="0"/>
              </a:stretch>
            </a:blipFill>
            <a:ln>
              <a:noFill/>
            </a:ln>
          </p:spPr>
        </p:sp>
        <p:sp>
          <p:nvSpPr>
            <p:cNvPr id="487" name="Google Shape;487;p17"/>
            <p:cNvSpPr/>
            <p:nvPr/>
          </p:nvSpPr>
          <p:spPr>
            <a:xfrm rot="5400000">
              <a:off x="325382" y="877410"/>
              <a:ext cx="544334" cy="474066"/>
            </a:xfrm>
            <a:custGeom>
              <a:rect b="b" l="l" r="r" t="t"/>
              <a:pathLst>
                <a:path extrusionOk="0" h="474066" w="544334">
                  <a:moveTo>
                    <a:pt x="0" y="0"/>
                  </a:moveTo>
                  <a:lnTo>
                    <a:pt x="544334" y="0"/>
                  </a:lnTo>
                  <a:lnTo>
                    <a:pt x="544334" y="474065"/>
                  </a:lnTo>
                  <a:lnTo>
                    <a:pt x="0" y="474065"/>
                  </a:lnTo>
                  <a:lnTo>
                    <a:pt x="0" y="0"/>
                  </a:lnTo>
                  <a:close/>
                </a:path>
              </a:pathLst>
            </a:custGeom>
            <a:blipFill rotWithShape="1">
              <a:blip r:embed="rId3">
                <a:alphaModFix/>
              </a:blip>
              <a:stretch>
                <a:fillRect b="0" l="0" r="0" t="0"/>
              </a:stretch>
            </a:blipFill>
            <a:ln>
              <a:noFill/>
            </a:ln>
          </p:spPr>
        </p:sp>
        <p:sp>
          <p:nvSpPr>
            <p:cNvPr id="488" name="Google Shape;488;p17"/>
            <p:cNvSpPr/>
            <p:nvPr/>
          </p:nvSpPr>
          <p:spPr>
            <a:xfrm rot="5400000">
              <a:off x="-35134" y="877410"/>
              <a:ext cx="544334" cy="474066"/>
            </a:xfrm>
            <a:custGeom>
              <a:rect b="b" l="l" r="r" t="t"/>
              <a:pathLst>
                <a:path extrusionOk="0" h="474066" w="544334">
                  <a:moveTo>
                    <a:pt x="0" y="0"/>
                  </a:moveTo>
                  <a:lnTo>
                    <a:pt x="544334" y="0"/>
                  </a:lnTo>
                  <a:lnTo>
                    <a:pt x="544334" y="474065"/>
                  </a:lnTo>
                  <a:lnTo>
                    <a:pt x="0" y="474065"/>
                  </a:lnTo>
                  <a:lnTo>
                    <a:pt x="0" y="0"/>
                  </a:lnTo>
                  <a:close/>
                </a:path>
              </a:pathLst>
            </a:custGeom>
            <a:blipFill rotWithShape="1">
              <a:blip r:embed="rId3">
                <a:alphaModFix/>
              </a:blip>
              <a:stretch>
                <a:fillRect b="0" l="0" r="0" t="0"/>
              </a:stretch>
            </a:blipFill>
            <a:ln>
              <a:noFill/>
            </a:ln>
          </p:spPr>
        </p:sp>
        <p:sp>
          <p:nvSpPr>
            <p:cNvPr id="489" name="Google Shape;489;p17"/>
            <p:cNvSpPr/>
            <p:nvPr/>
          </p:nvSpPr>
          <p:spPr>
            <a:xfrm rot="5400000">
              <a:off x="325382" y="456272"/>
              <a:ext cx="544334" cy="474066"/>
            </a:xfrm>
            <a:custGeom>
              <a:rect b="b" l="l" r="r" t="t"/>
              <a:pathLst>
                <a:path extrusionOk="0" h="474066" w="544334">
                  <a:moveTo>
                    <a:pt x="0" y="0"/>
                  </a:moveTo>
                  <a:lnTo>
                    <a:pt x="544334" y="0"/>
                  </a:lnTo>
                  <a:lnTo>
                    <a:pt x="544334" y="474066"/>
                  </a:lnTo>
                  <a:lnTo>
                    <a:pt x="0" y="474066"/>
                  </a:lnTo>
                  <a:lnTo>
                    <a:pt x="0" y="0"/>
                  </a:lnTo>
                  <a:close/>
                </a:path>
              </a:pathLst>
            </a:custGeom>
            <a:blipFill rotWithShape="1">
              <a:blip r:embed="rId3">
                <a:alphaModFix/>
              </a:blip>
              <a:stretch>
                <a:fillRect b="0" l="0" r="0" t="0"/>
              </a:stretch>
            </a:blipFill>
            <a:ln>
              <a:noFill/>
            </a:ln>
          </p:spPr>
        </p:sp>
        <p:sp>
          <p:nvSpPr>
            <p:cNvPr id="490" name="Google Shape;490;p17"/>
            <p:cNvSpPr/>
            <p:nvPr/>
          </p:nvSpPr>
          <p:spPr>
            <a:xfrm rot="5400000">
              <a:off x="-35134" y="456272"/>
              <a:ext cx="544334" cy="474066"/>
            </a:xfrm>
            <a:custGeom>
              <a:rect b="b" l="l" r="r" t="t"/>
              <a:pathLst>
                <a:path extrusionOk="0" h="474066" w="544334">
                  <a:moveTo>
                    <a:pt x="0" y="0"/>
                  </a:moveTo>
                  <a:lnTo>
                    <a:pt x="544334" y="0"/>
                  </a:lnTo>
                  <a:lnTo>
                    <a:pt x="544334" y="474066"/>
                  </a:lnTo>
                  <a:lnTo>
                    <a:pt x="0" y="474066"/>
                  </a:lnTo>
                  <a:lnTo>
                    <a:pt x="0" y="0"/>
                  </a:lnTo>
                  <a:close/>
                </a:path>
              </a:pathLst>
            </a:custGeom>
            <a:blipFill rotWithShape="1">
              <a:blip r:embed="rId3">
                <a:alphaModFix/>
              </a:blip>
              <a:stretch>
                <a:fillRect b="0" l="0" r="0" t="0"/>
              </a:stretch>
            </a:blipFill>
            <a:ln>
              <a:noFill/>
            </a:ln>
          </p:spPr>
        </p:sp>
        <p:sp>
          <p:nvSpPr>
            <p:cNvPr id="491" name="Google Shape;491;p17"/>
            <p:cNvSpPr/>
            <p:nvPr/>
          </p:nvSpPr>
          <p:spPr>
            <a:xfrm rot="5400000">
              <a:off x="325382" y="1298547"/>
              <a:ext cx="544334" cy="474066"/>
            </a:xfrm>
            <a:custGeom>
              <a:rect b="b" l="l" r="r" t="t"/>
              <a:pathLst>
                <a:path extrusionOk="0" h="474066" w="544334">
                  <a:moveTo>
                    <a:pt x="0" y="0"/>
                  </a:moveTo>
                  <a:lnTo>
                    <a:pt x="544334" y="0"/>
                  </a:lnTo>
                  <a:lnTo>
                    <a:pt x="544334" y="474066"/>
                  </a:lnTo>
                  <a:lnTo>
                    <a:pt x="0" y="474066"/>
                  </a:lnTo>
                  <a:lnTo>
                    <a:pt x="0" y="0"/>
                  </a:lnTo>
                  <a:close/>
                </a:path>
              </a:pathLst>
            </a:custGeom>
            <a:blipFill rotWithShape="1">
              <a:blip r:embed="rId3">
                <a:alphaModFix/>
              </a:blip>
              <a:stretch>
                <a:fillRect b="0" l="0" r="0" t="0"/>
              </a:stretch>
            </a:blipFill>
            <a:ln>
              <a:noFill/>
            </a:ln>
          </p:spPr>
        </p:sp>
        <p:sp>
          <p:nvSpPr>
            <p:cNvPr id="492" name="Google Shape;492;p17"/>
            <p:cNvSpPr/>
            <p:nvPr/>
          </p:nvSpPr>
          <p:spPr>
            <a:xfrm rot="5400000">
              <a:off x="-35134" y="1298547"/>
              <a:ext cx="544334" cy="474066"/>
            </a:xfrm>
            <a:custGeom>
              <a:rect b="b" l="l" r="r" t="t"/>
              <a:pathLst>
                <a:path extrusionOk="0" h="474066" w="544334">
                  <a:moveTo>
                    <a:pt x="0" y="0"/>
                  </a:moveTo>
                  <a:lnTo>
                    <a:pt x="544334" y="0"/>
                  </a:lnTo>
                  <a:lnTo>
                    <a:pt x="544334" y="474066"/>
                  </a:lnTo>
                  <a:lnTo>
                    <a:pt x="0" y="474066"/>
                  </a:lnTo>
                  <a:lnTo>
                    <a:pt x="0" y="0"/>
                  </a:lnTo>
                  <a:close/>
                </a:path>
              </a:pathLst>
            </a:custGeom>
            <a:blipFill rotWithShape="1">
              <a:blip r:embed="rId3">
                <a:alphaModFix/>
              </a:blip>
              <a:stretch>
                <a:fillRect b="0" l="0" r="0" t="0"/>
              </a:stretch>
            </a:blipFill>
            <a:ln>
              <a:noFill/>
            </a:ln>
          </p:spPr>
        </p:sp>
        <p:sp>
          <p:nvSpPr>
            <p:cNvPr id="493" name="Google Shape;493;p17"/>
            <p:cNvSpPr/>
            <p:nvPr/>
          </p:nvSpPr>
          <p:spPr>
            <a:xfrm rot="5400000">
              <a:off x="325382" y="1719685"/>
              <a:ext cx="544334" cy="474066"/>
            </a:xfrm>
            <a:custGeom>
              <a:rect b="b" l="l" r="r" t="t"/>
              <a:pathLst>
                <a:path extrusionOk="0" h="474066" w="544334">
                  <a:moveTo>
                    <a:pt x="0" y="0"/>
                  </a:moveTo>
                  <a:lnTo>
                    <a:pt x="544334" y="0"/>
                  </a:lnTo>
                  <a:lnTo>
                    <a:pt x="544334" y="474066"/>
                  </a:lnTo>
                  <a:lnTo>
                    <a:pt x="0" y="474066"/>
                  </a:lnTo>
                  <a:lnTo>
                    <a:pt x="0" y="0"/>
                  </a:lnTo>
                  <a:close/>
                </a:path>
              </a:pathLst>
            </a:custGeom>
            <a:blipFill rotWithShape="1">
              <a:blip r:embed="rId3">
                <a:alphaModFix/>
              </a:blip>
              <a:stretch>
                <a:fillRect b="0" l="0" r="0" t="0"/>
              </a:stretch>
            </a:blipFill>
            <a:ln>
              <a:noFill/>
            </a:ln>
          </p:spPr>
        </p:sp>
        <p:sp>
          <p:nvSpPr>
            <p:cNvPr id="494" name="Google Shape;494;p17"/>
            <p:cNvSpPr/>
            <p:nvPr/>
          </p:nvSpPr>
          <p:spPr>
            <a:xfrm rot="5400000">
              <a:off x="-35134" y="1719685"/>
              <a:ext cx="544334" cy="474066"/>
            </a:xfrm>
            <a:custGeom>
              <a:rect b="b" l="l" r="r" t="t"/>
              <a:pathLst>
                <a:path extrusionOk="0" h="474066" w="544334">
                  <a:moveTo>
                    <a:pt x="0" y="0"/>
                  </a:moveTo>
                  <a:lnTo>
                    <a:pt x="544334" y="0"/>
                  </a:lnTo>
                  <a:lnTo>
                    <a:pt x="544334" y="474066"/>
                  </a:lnTo>
                  <a:lnTo>
                    <a:pt x="0" y="474066"/>
                  </a:lnTo>
                  <a:lnTo>
                    <a:pt x="0" y="0"/>
                  </a:lnTo>
                  <a:close/>
                </a:path>
              </a:pathLst>
            </a:custGeom>
            <a:blipFill rotWithShape="1">
              <a:blip r:embed="rId3">
                <a:alphaModFix/>
              </a:blip>
              <a:stretch>
                <a:fillRect b="0" l="0" r="0" t="0"/>
              </a:stretch>
            </a:blipFill>
            <a:ln>
              <a:noFill/>
            </a:ln>
          </p:spPr>
        </p:sp>
        <p:sp>
          <p:nvSpPr>
            <p:cNvPr id="495" name="Google Shape;495;p17"/>
            <p:cNvSpPr/>
            <p:nvPr/>
          </p:nvSpPr>
          <p:spPr>
            <a:xfrm rot="5400000">
              <a:off x="325382" y="2140823"/>
              <a:ext cx="544334" cy="474066"/>
            </a:xfrm>
            <a:custGeom>
              <a:rect b="b" l="l" r="r" t="t"/>
              <a:pathLst>
                <a:path extrusionOk="0" h="474066" w="544334">
                  <a:moveTo>
                    <a:pt x="0" y="0"/>
                  </a:moveTo>
                  <a:lnTo>
                    <a:pt x="544334" y="0"/>
                  </a:lnTo>
                  <a:lnTo>
                    <a:pt x="544334" y="474065"/>
                  </a:lnTo>
                  <a:lnTo>
                    <a:pt x="0" y="474065"/>
                  </a:lnTo>
                  <a:lnTo>
                    <a:pt x="0" y="0"/>
                  </a:lnTo>
                  <a:close/>
                </a:path>
              </a:pathLst>
            </a:custGeom>
            <a:blipFill rotWithShape="1">
              <a:blip r:embed="rId3">
                <a:alphaModFix/>
              </a:blip>
              <a:stretch>
                <a:fillRect b="0" l="0" r="0" t="0"/>
              </a:stretch>
            </a:blipFill>
            <a:ln>
              <a:noFill/>
            </a:ln>
          </p:spPr>
        </p:sp>
        <p:sp>
          <p:nvSpPr>
            <p:cNvPr id="496" name="Google Shape;496;p17"/>
            <p:cNvSpPr/>
            <p:nvPr/>
          </p:nvSpPr>
          <p:spPr>
            <a:xfrm rot="5400000">
              <a:off x="-35134" y="2140823"/>
              <a:ext cx="544334" cy="474066"/>
            </a:xfrm>
            <a:custGeom>
              <a:rect b="b" l="l" r="r" t="t"/>
              <a:pathLst>
                <a:path extrusionOk="0" h="474066" w="544334">
                  <a:moveTo>
                    <a:pt x="0" y="0"/>
                  </a:moveTo>
                  <a:lnTo>
                    <a:pt x="544334" y="0"/>
                  </a:lnTo>
                  <a:lnTo>
                    <a:pt x="544334" y="474065"/>
                  </a:lnTo>
                  <a:lnTo>
                    <a:pt x="0" y="474065"/>
                  </a:lnTo>
                  <a:lnTo>
                    <a:pt x="0" y="0"/>
                  </a:lnTo>
                  <a:close/>
                </a:path>
              </a:pathLst>
            </a:custGeom>
            <a:blipFill rotWithShape="1">
              <a:blip r:embed="rId3">
                <a:alphaModFix/>
              </a:blip>
              <a:stretch>
                <a:fillRect b="0" l="0" r="0" t="0"/>
              </a:stretch>
            </a:blipFill>
            <a:ln>
              <a:noFill/>
            </a:ln>
          </p:spPr>
        </p:sp>
        <p:sp>
          <p:nvSpPr>
            <p:cNvPr id="497" name="Google Shape;497;p17"/>
            <p:cNvSpPr/>
            <p:nvPr/>
          </p:nvSpPr>
          <p:spPr>
            <a:xfrm rot="5400000">
              <a:off x="325382" y="2561961"/>
              <a:ext cx="544334" cy="474066"/>
            </a:xfrm>
            <a:custGeom>
              <a:rect b="b" l="l" r="r" t="t"/>
              <a:pathLst>
                <a:path extrusionOk="0" h="474066" w="544334">
                  <a:moveTo>
                    <a:pt x="0" y="0"/>
                  </a:moveTo>
                  <a:lnTo>
                    <a:pt x="544334" y="0"/>
                  </a:lnTo>
                  <a:lnTo>
                    <a:pt x="544334" y="474065"/>
                  </a:lnTo>
                  <a:lnTo>
                    <a:pt x="0" y="474065"/>
                  </a:lnTo>
                  <a:lnTo>
                    <a:pt x="0" y="0"/>
                  </a:lnTo>
                  <a:close/>
                </a:path>
              </a:pathLst>
            </a:custGeom>
            <a:blipFill rotWithShape="1">
              <a:blip r:embed="rId3">
                <a:alphaModFix/>
              </a:blip>
              <a:stretch>
                <a:fillRect b="0" l="0" r="0" t="0"/>
              </a:stretch>
            </a:blipFill>
            <a:ln>
              <a:noFill/>
            </a:ln>
          </p:spPr>
        </p:sp>
        <p:sp>
          <p:nvSpPr>
            <p:cNvPr id="498" name="Google Shape;498;p17"/>
            <p:cNvSpPr/>
            <p:nvPr/>
          </p:nvSpPr>
          <p:spPr>
            <a:xfrm rot="5400000">
              <a:off x="-35134" y="2561961"/>
              <a:ext cx="544334" cy="474066"/>
            </a:xfrm>
            <a:custGeom>
              <a:rect b="b" l="l" r="r" t="t"/>
              <a:pathLst>
                <a:path extrusionOk="0" h="474066" w="544334">
                  <a:moveTo>
                    <a:pt x="0" y="0"/>
                  </a:moveTo>
                  <a:lnTo>
                    <a:pt x="544334" y="0"/>
                  </a:lnTo>
                  <a:lnTo>
                    <a:pt x="544334" y="474065"/>
                  </a:lnTo>
                  <a:lnTo>
                    <a:pt x="0" y="474065"/>
                  </a:lnTo>
                  <a:lnTo>
                    <a:pt x="0" y="0"/>
                  </a:lnTo>
                  <a:close/>
                </a:path>
              </a:pathLst>
            </a:custGeom>
            <a:blipFill rotWithShape="1">
              <a:blip r:embed="rId3">
                <a:alphaModFix/>
              </a:blip>
              <a:stretch>
                <a:fillRect b="0" l="0" r="0" t="0"/>
              </a:stretch>
            </a:blipFill>
            <a:ln>
              <a:noFill/>
            </a:ln>
          </p:spPr>
        </p:sp>
      </p:grpSp>
      <p:grpSp>
        <p:nvGrpSpPr>
          <p:cNvPr id="499" name="Google Shape;499;p17"/>
          <p:cNvGrpSpPr/>
          <p:nvPr/>
        </p:nvGrpSpPr>
        <p:grpSpPr>
          <a:xfrm>
            <a:off x="5548298" y="3223920"/>
            <a:ext cx="2245745" cy="1151685"/>
            <a:chOff x="0" y="-1"/>
            <a:chExt cx="5988654" cy="3071161"/>
          </a:xfrm>
        </p:grpSpPr>
        <p:sp>
          <p:nvSpPr>
            <p:cNvPr id="500" name="Google Shape;500;p17"/>
            <p:cNvSpPr/>
            <p:nvPr/>
          </p:nvSpPr>
          <p:spPr>
            <a:xfrm>
              <a:off x="34400" y="641599"/>
              <a:ext cx="3759160" cy="1997222"/>
            </a:xfrm>
            <a:custGeom>
              <a:rect b="b" l="l" r="r" t="t"/>
              <a:pathLst>
                <a:path extrusionOk="0" h="1640712" w="3088138">
                  <a:moveTo>
                    <a:pt x="3076708" y="27940"/>
                  </a:moveTo>
                  <a:cubicBezTo>
                    <a:pt x="3067818" y="24130"/>
                    <a:pt x="3058928" y="21590"/>
                    <a:pt x="3050038" y="21590"/>
                  </a:cubicBezTo>
                  <a:cubicBezTo>
                    <a:pt x="3023368" y="20320"/>
                    <a:pt x="2977664" y="20320"/>
                    <a:pt x="2927621" y="17780"/>
                  </a:cubicBezTo>
                  <a:cubicBezTo>
                    <a:pt x="2813235" y="12700"/>
                    <a:pt x="2701232" y="6350"/>
                    <a:pt x="2586847" y="3810"/>
                  </a:cubicBezTo>
                  <a:cubicBezTo>
                    <a:pt x="2493908" y="1270"/>
                    <a:pt x="2403353" y="3810"/>
                    <a:pt x="2310415" y="2540"/>
                  </a:cubicBezTo>
                  <a:cubicBezTo>
                    <a:pt x="2269903" y="2540"/>
                    <a:pt x="2229392" y="0"/>
                    <a:pt x="2188880" y="2540"/>
                  </a:cubicBezTo>
                  <a:cubicBezTo>
                    <a:pt x="2091175" y="10160"/>
                    <a:pt x="1993471" y="11430"/>
                    <a:pt x="1893384" y="8890"/>
                  </a:cubicBezTo>
                  <a:cubicBezTo>
                    <a:pt x="1843340" y="7620"/>
                    <a:pt x="1793296" y="7620"/>
                    <a:pt x="1743253" y="7620"/>
                  </a:cubicBezTo>
                  <a:cubicBezTo>
                    <a:pt x="1652697" y="7620"/>
                    <a:pt x="1562142" y="7620"/>
                    <a:pt x="1471587" y="6350"/>
                  </a:cubicBezTo>
                  <a:cubicBezTo>
                    <a:pt x="1376266" y="5080"/>
                    <a:pt x="437350" y="2540"/>
                    <a:pt x="344412" y="1270"/>
                  </a:cubicBezTo>
                  <a:cubicBezTo>
                    <a:pt x="268155" y="0"/>
                    <a:pt x="194281" y="1270"/>
                    <a:pt x="118024" y="1270"/>
                  </a:cubicBezTo>
                  <a:cubicBezTo>
                    <a:pt x="65597" y="1270"/>
                    <a:pt x="33020" y="3810"/>
                    <a:pt x="5080" y="5080"/>
                  </a:cubicBezTo>
                  <a:cubicBezTo>
                    <a:pt x="3810" y="5080"/>
                    <a:pt x="2540" y="7620"/>
                    <a:pt x="0" y="8890"/>
                  </a:cubicBezTo>
                  <a:cubicBezTo>
                    <a:pt x="1270" y="21590"/>
                    <a:pt x="3810" y="34290"/>
                    <a:pt x="5080" y="46990"/>
                  </a:cubicBezTo>
                  <a:cubicBezTo>
                    <a:pt x="15240" y="115880"/>
                    <a:pt x="16510" y="185178"/>
                    <a:pt x="17780" y="253261"/>
                  </a:cubicBezTo>
                  <a:cubicBezTo>
                    <a:pt x="19050" y="322559"/>
                    <a:pt x="17780" y="391857"/>
                    <a:pt x="16510" y="462371"/>
                  </a:cubicBezTo>
                  <a:cubicBezTo>
                    <a:pt x="15240" y="534101"/>
                    <a:pt x="2540" y="1286654"/>
                    <a:pt x="2540" y="1358384"/>
                  </a:cubicBezTo>
                  <a:cubicBezTo>
                    <a:pt x="2540" y="1428898"/>
                    <a:pt x="1270" y="1499412"/>
                    <a:pt x="0" y="1569926"/>
                  </a:cubicBezTo>
                  <a:cubicBezTo>
                    <a:pt x="0" y="1586102"/>
                    <a:pt x="3810" y="1596262"/>
                    <a:pt x="15240" y="1601342"/>
                  </a:cubicBezTo>
                  <a:cubicBezTo>
                    <a:pt x="22860" y="1605152"/>
                    <a:pt x="31750" y="1607692"/>
                    <a:pt x="40640" y="1608962"/>
                  </a:cubicBezTo>
                  <a:cubicBezTo>
                    <a:pt x="115640" y="1614042"/>
                    <a:pt x="206196" y="1617852"/>
                    <a:pt x="296751" y="1622932"/>
                  </a:cubicBezTo>
                  <a:cubicBezTo>
                    <a:pt x="346795" y="1625472"/>
                    <a:pt x="396838" y="1630552"/>
                    <a:pt x="446882" y="1631822"/>
                  </a:cubicBezTo>
                  <a:cubicBezTo>
                    <a:pt x="530288" y="1634362"/>
                    <a:pt x="1459672" y="1635632"/>
                    <a:pt x="1543078" y="1636902"/>
                  </a:cubicBezTo>
                  <a:cubicBezTo>
                    <a:pt x="1554993" y="1636902"/>
                    <a:pt x="1566908" y="1636902"/>
                    <a:pt x="1578823" y="1636902"/>
                  </a:cubicBezTo>
                  <a:cubicBezTo>
                    <a:pt x="1636016" y="1636902"/>
                    <a:pt x="1695592" y="1635632"/>
                    <a:pt x="1752785" y="1635632"/>
                  </a:cubicBezTo>
                  <a:cubicBezTo>
                    <a:pt x="1819510" y="1635632"/>
                    <a:pt x="1883851" y="1636902"/>
                    <a:pt x="1950576" y="1636902"/>
                  </a:cubicBezTo>
                  <a:cubicBezTo>
                    <a:pt x="2048281" y="1636902"/>
                    <a:pt x="2148368" y="1636902"/>
                    <a:pt x="2246073" y="1636902"/>
                  </a:cubicBezTo>
                  <a:cubicBezTo>
                    <a:pt x="2336628" y="1636902"/>
                    <a:pt x="2427183" y="1638172"/>
                    <a:pt x="2517739" y="1639442"/>
                  </a:cubicBezTo>
                  <a:cubicBezTo>
                    <a:pt x="2558250" y="1639442"/>
                    <a:pt x="2601145" y="1640712"/>
                    <a:pt x="2641656" y="1640712"/>
                  </a:cubicBezTo>
                  <a:cubicBezTo>
                    <a:pt x="2772723" y="1639442"/>
                    <a:pt x="2901407" y="1633092"/>
                    <a:pt x="3027178" y="1633092"/>
                  </a:cubicBezTo>
                  <a:cubicBezTo>
                    <a:pt x="3030988" y="1633092"/>
                    <a:pt x="3036068" y="1630552"/>
                    <a:pt x="3039878" y="1628012"/>
                  </a:cubicBezTo>
                  <a:cubicBezTo>
                    <a:pt x="3044958" y="1624202"/>
                    <a:pt x="3047498" y="1617852"/>
                    <a:pt x="3050038" y="1615312"/>
                  </a:cubicBezTo>
                  <a:cubicBezTo>
                    <a:pt x="3051308" y="1561415"/>
                    <a:pt x="3052578" y="1510354"/>
                    <a:pt x="3053848" y="1459292"/>
                  </a:cubicBezTo>
                  <a:cubicBezTo>
                    <a:pt x="3055118" y="1380268"/>
                    <a:pt x="3065278" y="621635"/>
                    <a:pt x="3066548" y="542611"/>
                  </a:cubicBezTo>
                  <a:cubicBezTo>
                    <a:pt x="3066548" y="495196"/>
                    <a:pt x="3067818" y="447782"/>
                    <a:pt x="3069088" y="400367"/>
                  </a:cubicBezTo>
                  <a:cubicBezTo>
                    <a:pt x="3070358" y="349305"/>
                    <a:pt x="3071628" y="298243"/>
                    <a:pt x="3074168" y="247182"/>
                  </a:cubicBezTo>
                  <a:cubicBezTo>
                    <a:pt x="3075438" y="216788"/>
                    <a:pt x="3075438" y="185178"/>
                    <a:pt x="3080518" y="154784"/>
                  </a:cubicBezTo>
                  <a:cubicBezTo>
                    <a:pt x="3085598" y="118311"/>
                    <a:pt x="3088138" y="83054"/>
                    <a:pt x="3086868" y="44450"/>
                  </a:cubicBezTo>
                  <a:cubicBezTo>
                    <a:pt x="3086868" y="38100"/>
                    <a:pt x="3083058" y="30480"/>
                    <a:pt x="3076708" y="27940"/>
                  </a:cubicBezTo>
                  <a:close/>
                </a:path>
              </a:pathLst>
            </a:custGeom>
            <a:solidFill>
              <a:srgbClr val="A9ADD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1" name="Google Shape;501;p17"/>
            <p:cNvSpPr/>
            <p:nvPr/>
          </p:nvSpPr>
          <p:spPr>
            <a:xfrm>
              <a:off x="0" y="590776"/>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02" name="Google Shape;502;p17"/>
            <p:cNvSpPr/>
            <p:nvPr/>
          </p:nvSpPr>
          <p:spPr>
            <a:xfrm>
              <a:off x="0" y="139783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03" name="Google Shape;503;p17"/>
            <p:cNvSpPr/>
            <p:nvPr/>
          </p:nvSpPr>
          <p:spPr>
            <a:xfrm>
              <a:off x="0" y="994964"/>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04" name="Google Shape;504;p17"/>
            <p:cNvSpPr/>
            <p:nvPr/>
          </p:nvSpPr>
          <p:spPr>
            <a:xfrm>
              <a:off x="0" y="1802018"/>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05" name="Google Shape;505;p17"/>
            <p:cNvSpPr/>
            <p:nvPr/>
          </p:nvSpPr>
          <p:spPr>
            <a:xfrm>
              <a:off x="0" y="219639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06" name="Google Shape;506;p17"/>
            <p:cNvSpPr/>
            <p:nvPr/>
          </p:nvSpPr>
          <p:spPr>
            <a:xfrm>
              <a:off x="944305" y="590776"/>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07" name="Google Shape;507;p17"/>
            <p:cNvSpPr/>
            <p:nvPr/>
          </p:nvSpPr>
          <p:spPr>
            <a:xfrm>
              <a:off x="944305" y="139783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08" name="Google Shape;508;p17"/>
            <p:cNvSpPr/>
            <p:nvPr/>
          </p:nvSpPr>
          <p:spPr>
            <a:xfrm>
              <a:off x="944305" y="994964"/>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09" name="Google Shape;509;p17"/>
            <p:cNvSpPr/>
            <p:nvPr/>
          </p:nvSpPr>
          <p:spPr>
            <a:xfrm>
              <a:off x="944305" y="1802018"/>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10" name="Google Shape;510;p17"/>
            <p:cNvSpPr/>
            <p:nvPr/>
          </p:nvSpPr>
          <p:spPr>
            <a:xfrm>
              <a:off x="944305" y="219639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11" name="Google Shape;511;p17"/>
            <p:cNvSpPr/>
            <p:nvPr/>
          </p:nvSpPr>
          <p:spPr>
            <a:xfrm>
              <a:off x="472153" y="590776"/>
              <a:ext cx="610273" cy="531492"/>
            </a:xfrm>
            <a:custGeom>
              <a:rect b="b" l="l" r="r" t="t"/>
              <a:pathLst>
                <a:path extrusionOk="0" h="531492" w="610273">
                  <a:moveTo>
                    <a:pt x="0" y="0"/>
                  </a:moveTo>
                  <a:lnTo>
                    <a:pt x="610272" y="0"/>
                  </a:lnTo>
                  <a:lnTo>
                    <a:pt x="610272" y="531492"/>
                  </a:lnTo>
                  <a:lnTo>
                    <a:pt x="0" y="531492"/>
                  </a:lnTo>
                  <a:lnTo>
                    <a:pt x="0" y="0"/>
                  </a:lnTo>
                  <a:close/>
                </a:path>
              </a:pathLst>
            </a:custGeom>
            <a:blipFill rotWithShape="1">
              <a:blip r:embed="rId3">
                <a:alphaModFix/>
              </a:blip>
              <a:stretch>
                <a:fillRect b="0" l="0" r="0" t="0"/>
              </a:stretch>
            </a:blipFill>
            <a:ln>
              <a:noFill/>
            </a:ln>
          </p:spPr>
        </p:sp>
        <p:sp>
          <p:nvSpPr>
            <p:cNvPr id="512" name="Google Shape;512;p17"/>
            <p:cNvSpPr/>
            <p:nvPr/>
          </p:nvSpPr>
          <p:spPr>
            <a:xfrm>
              <a:off x="472153" y="1397830"/>
              <a:ext cx="610273" cy="531492"/>
            </a:xfrm>
            <a:custGeom>
              <a:rect b="b" l="l" r="r" t="t"/>
              <a:pathLst>
                <a:path extrusionOk="0" h="531492" w="610273">
                  <a:moveTo>
                    <a:pt x="0" y="0"/>
                  </a:moveTo>
                  <a:lnTo>
                    <a:pt x="610272" y="0"/>
                  </a:lnTo>
                  <a:lnTo>
                    <a:pt x="610272" y="531492"/>
                  </a:lnTo>
                  <a:lnTo>
                    <a:pt x="0" y="531492"/>
                  </a:lnTo>
                  <a:lnTo>
                    <a:pt x="0" y="0"/>
                  </a:lnTo>
                  <a:close/>
                </a:path>
              </a:pathLst>
            </a:custGeom>
            <a:blipFill rotWithShape="1">
              <a:blip r:embed="rId3">
                <a:alphaModFix/>
              </a:blip>
              <a:stretch>
                <a:fillRect b="0" l="0" r="0" t="0"/>
              </a:stretch>
            </a:blipFill>
            <a:ln>
              <a:noFill/>
            </a:ln>
          </p:spPr>
        </p:sp>
        <p:sp>
          <p:nvSpPr>
            <p:cNvPr id="513" name="Google Shape;513;p17"/>
            <p:cNvSpPr/>
            <p:nvPr/>
          </p:nvSpPr>
          <p:spPr>
            <a:xfrm>
              <a:off x="472153" y="994964"/>
              <a:ext cx="610273" cy="531492"/>
            </a:xfrm>
            <a:custGeom>
              <a:rect b="b" l="l" r="r" t="t"/>
              <a:pathLst>
                <a:path extrusionOk="0" h="531492" w="610273">
                  <a:moveTo>
                    <a:pt x="0" y="0"/>
                  </a:moveTo>
                  <a:lnTo>
                    <a:pt x="610272" y="0"/>
                  </a:lnTo>
                  <a:lnTo>
                    <a:pt x="610272" y="531492"/>
                  </a:lnTo>
                  <a:lnTo>
                    <a:pt x="0" y="531492"/>
                  </a:lnTo>
                  <a:lnTo>
                    <a:pt x="0" y="0"/>
                  </a:lnTo>
                  <a:close/>
                </a:path>
              </a:pathLst>
            </a:custGeom>
            <a:blipFill rotWithShape="1">
              <a:blip r:embed="rId3">
                <a:alphaModFix/>
              </a:blip>
              <a:stretch>
                <a:fillRect b="0" l="0" r="0" t="0"/>
              </a:stretch>
            </a:blipFill>
            <a:ln>
              <a:noFill/>
            </a:ln>
          </p:spPr>
        </p:sp>
        <p:sp>
          <p:nvSpPr>
            <p:cNvPr id="514" name="Google Shape;514;p17"/>
            <p:cNvSpPr/>
            <p:nvPr/>
          </p:nvSpPr>
          <p:spPr>
            <a:xfrm>
              <a:off x="472153" y="1802018"/>
              <a:ext cx="610273" cy="531492"/>
            </a:xfrm>
            <a:custGeom>
              <a:rect b="b" l="l" r="r" t="t"/>
              <a:pathLst>
                <a:path extrusionOk="0" h="531492" w="610273">
                  <a:moveTo>
                    <a:pt x="0" y="0"/>
                  </a:moveTo>
                  <a:lnTo>
                    <a:pt x="610272" y="0"/>
                  </a:lnTo>
                  <a:lnTo>
                    <a:pt x="610272" y="531492"/>
                  </a:lnTo>
                  <a:lnTo>
                    <a:pt x="0" y="531492"/>
                  </a:lnTo>
                  <a:lnTo>
                    <a:pt x="0" y="0"/>
                  </a:lnTo>
                  <a:close/>
                </a:path>
              </a:pathLst>
            </a:custGeom>
            <a:blipFill rotWithShape="1">
              <a:blip r:embed="rId3">
                <a:alphaModFix/>
              </a:blip>
              <a:stretch>
                <a:fillRect b="0" l="0" r="0" t="0"/>
              </a:stretch>
            </a:blipFill>
            <a:ln>
              <a:noFill/>
            </a:ln>
          </p:spPr>
        </p:sp>
        <p:sp>
          <p:nvSpPr>
            <p:cNvPr id="515" name="Google Shape;515;p17"/>
            <p:cNvSpPr/>
            <p:nvPr/>
          </p:nvSpPr>
          <p:spPr>
            <a:xfrm>
              <a:off x="472153" y="2196390"/>
              <a:ext cx="610273" cy="531492"/>
            </a:xfrm>
            <a:custGeom>
              <a:rect b="b" l="l" r="r" t="t"/>
              <a:pathLst>
                <a:path extrusionOk="0" h="531492" w="610273">
                  <a:moveTo>
                    <a:pt x="0" y="0"/>
                  </a:moveTo>
                  <a:lnTo>
                    <a:pt x="610272" y="0"/>
                  </a:lnTo>
                  <a:lnTo>
                    <a:pt x="610272" y="531492"/>
                  </a:lnTo>
                  <a:lnTo>
                    <a:pt x="0" y="531492"/>
                  </a:lnTo>
                  <a:lnTo>
                    <a:pt x="0" y="0"/>
                  </a:lnTo>
                  <a:close/>
                </a:path>
              </a:pathLst>
            </a:custGeom>
            <a:blipFill rotWithShape="1">
              <a:blip r:embed="rId3">
                <a:alphaModFix/>
              </a:blip>
              <a:stretch>
                <a:fillRect b="0" l="0" r="0" t="0"/>
              </a:stretch>
            </a:blipFill>
            <a:ln>
              <a:noFill/>
            </a:ln>
          </p:spPr>
        </p:sp>
        <p:sp>
          <p:nvSpPr>
            <p:cNvPr id="516" name="Google Shape;516;p17"/>
            <p:cNvSpPr/>
            <p:nvPr/>
          </p:nvSpPr>
          <p:spPr>
            <a:xfrm>
              <a:off x="1416458" y="590776"/>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17" name="Google Shape;517;p17"/>
            <p:cNvSpPr/>
            <p:nvPr/>
          </p:nvSpPr>
          <p:spPr>
            <a:xfrm>
              <a:off x="1416458" y="139783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18" name="Google Shape;518;p17"/>
            <p:cNvSpPr/>
            <p:nvPr/>
          </p:nvSpPr>
          <p:spPr>
            <a:xfrm>
              <a:off x="1416458" y="994964"/>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19" name="Google Shape;519;p17"/>
            <p:cNvSpPr/>
            <p:nvPr/>
          </p:nvSpPr>
          <p:spPr>
            <a:xfrm>
              <a:off x="1416458" y="1802018"/>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0" name="Google Shape;520;p17"/>
            <p:cNvSpPr/>
            <p:nvPr/>
          </p:nvSpPr>
          <p:spPr>
            <a:xfrm>
              <a:off x="1416458" y="219639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1" name="Google Shape;521;p17"/>
            <p:cNvSpPr/>
            <p:nvPr/>
          </p:nvSpPr>
          <p:spPr>
            <a:xfrm>
              <a:off x="1888611" y="590776"/>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2" name="Google Shape;522;p17"/>
            <p:cNvSpPr/>
            <p:nvPr/>
          </p:nvSpPr>
          <p:spPr>
            <a:xfrm>
              <a:off x="1888611" y="139783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3" name="Google Shape;523;p17"/>
            <p:cNvSpPr/>
            <p:nvPr/>
          </p:nvSpPr>
          <p:spPr>
            <a:xfrm>
              <a:off x="1888611" y="994964"/>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4" name="Google Shape;524;p17"/>
            <p:cNvSpPr/>
            <p:nvPr/>
          </p:nvSpPr>
          <p:spPr>
            <a:xfrm>
              <a:off x="1888611" y="1802018"/>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5" name="Google Shape;525;p17"/>
            <p:cNvSpPr/>
            <p:nvPr/>
          </p:nvSpPr>
          <p:spPr>
            <a:xfrm>
              <a:off x="1888611" y="219639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6" name="Google Shape;526;p17"/>
            <p:cNvSpPr/>
            <p:nvPr/>
          </p:nvSpPr>
          <p:spPr>
            <a:xfrm>
              <a:off x="2360763" y="590776"/>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7" name="Google Shape;527;p17"/>
            <p:cNvSpPr/>
            <p:nvPr/>
          </p:nvSpPr>
          <p:spPr>
            <a:xfrm>
              <a:off x="2360763" y="139783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8" name="Google Shape;528;p17"/>
            <p:cNvSpPr/>
            <p:nvPr/>
          </p:nvSpPr>
          <p:spPr>
            <a:xfrm>
              <a:off x="2360763" y="994964"/>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29" name="Google Shape;529;p17"/>
            <p:cNvSpPr/>
            <p:nvPr/>
          </p:nvSpPr>
          <p:spPr>
            <a:xfrm>
              <a:off x="2360763" y="1802018"/>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0" name="Google Shape;530;p17"/>
            <p:cNvSpPr/>
            <p:nvPr/>
          </p:nvSpPr>
          <p:spPr>
            <a:xfrm>
              <a:off x="2360763" y="219639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1" name="Google Shape;531;p17"/>
            <p:cNvSpPr/>
            <p:nvPr/>
          </p:nvSpPr>
          <p:spPr>
            <a:xfrm>
              <a:off x="2832916" y="590776"/>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2" name="Google Shape;532;p17"/>
            <p:cNvSpPr/>
            <p:nvPr/>
          </p:nvSpPr>
          <p:spPr>
            <a:xfrm>
              <a:off x="2832916" y="139783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3" name="Google Shape;533;p17"/>
            <p:cNvSpPr/>
            <p:nvPr/>
          </p:nvSpPr>
          <p:spPr>
            <a:xfrm>
              <a:off x="3313936" y="590776"/>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4" name="Google Shape;534;p17"/>
            <p:cNvSpPr/>
            <p:nvPr/>
          </p:nvSpPr>
          <p:spPr>
            <a:xfrm>
              <a:off x="3301548" y="139783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5" name="Google Shape;535;p17"/>
            <p:cNvSpPr/>
            <p:nvPr/>
          </p:nvSpPr>
          <p:spPr>
            <a:xfrm>
              <a:off x="2832916" y="994964"/>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6" name="Google Shape;536;p17"/>
            <p:cNvSpPr/>
            <p:nvPr/>
          </p:nvSpPr>
          <p:spPr>
            <a:xfrm>
              <a:off x="2832916" y="1802018"/>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7" name="Google Shape;537;p17"/>
            <p:cNvSpPr/>
            <p:nvPr/>
          </p:nvSpPr>
          <p:spPr>
            <a:xfrm>
              <a:off x="2832916" y="219639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8" name="Google Shape;538;p17"/>
            <p:cNvSpPr/>
            <p:nvPr/>
          </p:nvSpPr>
          <p:spPr>
            <a:xfrm>
              <a:off x="3301548" y="994964"/>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39" name="Google Shape;539;p17"/>
            <p:cNvSpPr/>
            <p:nvPr/>
          </p:nvSpPr>
          <p:spPr>
            <a:xfrm>
              <a:off x="3301548" y="1802018"/>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40" name="Google Shape;540;p17"/>
            <p:cNvSpPr/>
            <p:nvPr/>
          </p:nvSpPr>
          <p:spPr>
            <a:xfrm>
              <a:off x="3301548" y="2196390"/>
              <a:ext cx="610273" cy="531492"/>
            </a:xfrm>
            <a:custGeom>
              <a:rect b="b" l="l" r="r" t="t"/>
              <a:pathLst>
                <a:path extrusionOk="0" h="531492" w="610273">
                  <a:moveTo>
                    <a:pt x="0" y="0"/>
                  </a:moveTo>
                  <a:lnTo>
                    <a:pt x="610273" y="0"/>
                  </a:lnTo>
                  <a:lnTo>
                    <a:pt x="610273" y="531492"/>
                  </a:lnTo>
                  <a:lnTo>
                    <a:pt x="0" y="531492"/>
                  </a:lnTo>
                  <a:lnTo>
                    <a:pt x="0" y="0"/>
                  </a:lnTo>
                  <a:close/>
                </a:path>
              </a:pathLst>
            </a:custGeom>
            <a:blipFill rotWithShape="1">
              <a:blip r:embed="rId3">
                <a:alphaModFix/>
              </a:blip>
              <a:stretch>
                <a:fillRect b="0" l="0" r="0" t="0"/>
              </a:stretch>
            </a:blipFill>
            <a:ln>
              <a:noFill/>
            </a:ln>
          </p:spPr>
        </p:sp>
        <p:sp>
          <p:nvSpPr>
            <p:cNvPr id="541" name="Google Shape;541;p17"/>
            <p:cNvSpPr/>
            <p:nvPr/>
          </p:nvSpPr>
          <p:spPr>
            <a:xfrm>
              <a:off x="4376777" y="22270"/>
              <a:ext cx="1556906" cy="2952417"/>
            </a:xfrm>
            <a:custGeom>
              <a:rect b="b" l="l" r="r" t="t"/>
              <a:pathLst>
                <a:path extrusionOk="0" h="2425401" w="1278993">
                  <a:moveTo>
                    <a:pt x="1267563" y="27940"/>
                  </a:moveTo>
                  <a:cubicBezTo>
                    <a:pt x="1258673" y="24130"/>
                    <a:pt x="1249783" y="21590"/>
                    <a:pt x="1240893" y="21590"/>
                  </a:cubicBezTo>
                  <a:cubicBezTo>
                    <a:pt x="1214223" y="20320"/>
                    <a:pt x="1195064" y="20320"/>
                    <a:pt x="1175579" y="17780"/>
                  </a:cubicBezTo>
                  <a:cubicBezTo>
                    <a:pt x="1131040" y="12700"/>
                    <a:pt x="1087430" y="6350"/>
                    <a:pt x="1042892" y="3810"/>
                  </a:cubicBezTo>
                  <a:cubicBezTo>
                    <a:pt x="1006705" y="1270"/>
                    <a:pt x="971445" y="3810"/>
                    <a:pt x="935258" y="2540"/>
                  </a:cubicBezTo>
                  <a:cubicBezTo>
                    <a:pt x="919484" y="2540"/>
                    <a:pt x="903710" y="0"/>
                    <a:pt x="887936" y="2540"/>
                  </a:cubicBezTo>
                  <a:cubicBezTo>
                    <a:pt x="849893" y="10160"/>
                    <a:pt x="811850" y="11430"/>
                    <a:pt x="772879" y="8890"/>
                  </a:cubicBezTo>
                  <a:cubicBezTo>
                    <a:pt x="753393" y="7620"/>
                    <a:pt x="733908" y="7620"/>
                    <a:pt x="714422" y="7620"/>
                  </a:cubicBezTo>
                  <a:cubicBezTo>
                    <a:pt x="679163" y="7620"/>
                    <a:pt x="643904" y="7620"/>
                    <a:pt x="608644" y="6350"/>
                  </a:cubicBezTo>
                  <a:cubicBezTo>
                    <a:pt x="571529" y="5080"/>
                    <a:pt x="205944" y="2540"/>
                    <a:pt x="169757" y="1270"/>
                  </a:cubicBezTo>
                  <a:cubicBezTo>
                    <a:pt x="140065" y="0"/>
                    <a:pt x="111301" y="1270"/>
                    <a:pt x="81609" y="1270"/>
                  </a:cubicBezTo>
                  <a:cubicBezTo>
                    <a:pt x="61195" y="1270"/>
                    <a:pt x="33020" y="3810"/>
                    <a:pt x="5080" y="5080"/>
                  </a:cubicBezTo>
                  <a:cubicBezTo>
                    <a:pt x="3810" y="5080"/>
                    <a:pt x="2540" y="7620"/>
                    <a:pt x="0" y="8890"/>
                  </a:cubicBezTo>
                  <a:cubicBezTo>
                    <a:pt x="1270" y="21590"/>
                    <a:pt x="3810" y="34290"/>
                    <a:pt x="5080" y="46990"/>
                  </a:cubicBezTo>
                  <a:cubicBezTo>
                    <a:pt x="15240" y="141828"/>
                    <a:pt x="16510" y="247102"/>
                    <a:pt x="17780" y="350529"/>
                  </a:cubicBezTo>
                  <a:cubicBezTo>
                    <a:pt x="19050" y="455803"/>
                    <a:pt x="17780" y="561077"/>
                    <a:pt x="16510" y="668197"/>
                  </a:cubicBezTo>
                  <a:cubicBezTo>
                    <a:pt x="15240" y="777165"/>
                    <a:pt x="2540" y="1920401"/>
                    <a:pt x="2540" y="2029369"/>
                  </a:cubicBezTo>
                  <a:cubicBezTo>
                    <a:pt x="2540" y="2136489"/>
                    <a:pt x="1270" y="2243610"/>
                    <a:pt x="0" y="2350731"/>
                  </a:cubicBezTo>
                  <a:cubicBezTo>
                    <a:pt x="0" y="2370791"/>
                    <a:pt x="3810" y="2380951"/>
                    <a:pt x="15240" y="2386031"/>
                  </a:cubicBezTo>
                  <a:cubicBezTo>
                    <a:pt x="22860" y="2389841"/>
                    <a:pt x="31750" y="2392381"/>
                    <a:pt x="40640" y="2393651"/>
                  </a:cubicBezTo>
                  <a:cubicBezTo>
                    <a:pt x="80681" y="2398731"/>
                    <a:pt x="115940" y="2402541"/>
                    <a:pt x="151199" y="2407621"/>
                  </a:cubicBezTo>
                  <a:cubicBezTo>
                    <a:pt x="170685" y="2410161"/>
                    <a:pt x="190170" y="2415241"/>
                    <a:pt x="209656" y="2416511"/>
                  </a:cubicBezTo>
                  <a:cubicBezTo>
                    <a:pt x="242132" y="2419051"/>
                    <a:pt x="604005" y="2420321"/>
                    <a:pt x="636481" y="2421591"/>
                  </a:cubicBezTo>
                  <a:cubicBezTo>
                    <a:pt x="641120" y="2421591"/>
                    <a:pt x="645759" y="2421591"/>
                    <a:pt x="650399" y="2421591"/>
                  </a:cubicBezTo>
                  <a:cubicBezTo>
                    <a:pt x="672668" y="2421591"/>
                    <a:pt x="695865" y="2420321"/>
                    <a:pt x="718134" y="2420321"/>
                  </a:cubicBezTo>
                  <a:cubicBezTo>
                    <a:pt x="744115" y="2420321"/>
                    <a:pt x="769167" y="2421591"/>
                    <a:pt x="795148" y="2421591"/>
                  </a:cubicBezTo>
                  <a:cubicBezTo>
                    <a:pt x="833191" y="2421591"/>
                    <a:pt x="872162" y="2421591"/>
                    <a:pt x="910205" y="2421591"/>
                  </a:cubicBezTo>
                  <a:cubicBezTo>
                    <a:pt x="945464" y="2421591"/>
                    <a:pt x="980724" y="2422861"/>
                    <a:pt x="1015983" y="2424131"/>
                  </a:cubicBezTo>
                  <a:cubicBezTo>
                    <a:pt x="1031757" y="2424131"/>
                    <a:pt x="1048459" y="2425401"/>
                    <a:pt x="1064233" y="2425401"/>
                  </a:cubicBezTo>
                  <a:cubicBezTo>
                    <a:pt x="1115267" y="2424131"/>
                    <a:pt x="1165372" y="2417781"/>
                    <a:pt x="1218033" y="2417781"/>
                  </a:cubicBezTo>
                  <a:cubicBezTo>
                    <a:pt x="1221843" y="2417781"/>
                    <a:pt x="1226923" y="2415241"/>
                    <a:pt x="1230733" y="2412701"/>
                  </a:cubicBezTo>
                  <a:cubicBezTo>
                    <a:pt x="1235813" y="2408891"/>
                    <a:pt x="1238353" y="2402541"/>
                    <a:pt x="1240893" y="2400001"/>
                  </a:cubicBezTo>
                  <a:cubicBezTo>
                    <a:pt x="1242163" y="2337802"/>
                    <a:pt x="1243433" y="2260232"/>
                    <a:pt x="1244703" y="2182662"/>
                  </a:cubicBezTo>
                  <a:cubicBezTo>
                    <a:pt x="1245973" y="2062613"/>
                    <a:pt x="1256133" y="910142"/>
                    <a:pt x="1257403" y="790093"/>
                  </a:cubicBezTo>
                  <a:cubicBezTo>
                    <a:pt x="1257403" y="718064"/>
                    <a:pt x="1258673" y="646034"/>
                    <a:pt x="1259943" y="574005"/>
                  </a:cubicBezTo>
                  <a:cubicBezTo>
                    <a:pt x="1261213" y="496435"/>
                    <a:pt x="1262483" y="418865"/>
                    <a:pt x="1265023" y="341294"/>
                  </a:cubicBezTo>
                  <a:cubicBezTo>
                    <a:pt x="1266293" y="295122"/>
                    <a:pt x="1266293" y="247102"/>
                    <a:pt x="1271373" y="200929"/>
                  </a:cubicBezTo>
                  <a:cubicBezTo>
                    <a:pt x="1276453" y="145522"/>
                    <a:pt x="1278993" y="91962"/>
                    <a:pt x="1277723" y="44450"/>
                  </a:cubicBezTo>
                  <a:cubicBezTo>
                    <a:pt x="1277723" y="38100"/>
                    <a:pt x="1273913" y="30480"/>
                    <a:pt x="1267563" y="27940"/>
                  </a:cubicBezTo>
                  <a:close/>
                </a:path>
              </a:pathLst>
            </a:custGeom>
            <a:solidFill>
              <a:srgbClr val="A9ADD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2" name="Google Shape;542;p17"/>
            <p:cNvSpPr/>
            <p:nvPr/>
          </p:nvSpPr>
          <p:spPr>
            <a:xfrm rot="5400000">
              <a:off x="5540455" y="30925"/>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43" name="Google Shape;543;p17"/>
            <p:cNvSpPr/>
            <p:nvPr/>
          </p:nvSpPr>
          <p:spPr>
            <a:xfrm rot="5400000">
              <a:off x="4894452" y="30925"/>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44" name="Google Shape;544;p17"/>
            <p:cNvSpPr/>
            <p:nvPr/>
          </p:nvSpPr>
          <p:spPr>
            <a:xfrm rot="5400000">
              <a:off x="5210741" y="30925"/>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45" name="Google Shape;545;p17"/>
            <p:cNvSpPr/>
            <p:nvPr/>
          </p:nvSpPr>
          <p:spPr>
            <a:xfrm rot="5400000">
              <a:off x="4577125" y="30925"/>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46" name="Google Shape;546;p17"/>
            <p:cNvSpPr/>
            <p:nvPr/>
          </p:nvSpPr>
          <p:spPr>
            <a:xfrm rot="5400000">
              <a:off x="4267505" y="30925"/>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47" name="Google Shape;547;p17"/>
            <p:cNvSpPr/>
            <p:nvPr/>
          </p:nvSpPr>
          <p:spPr>
            <a:xfrm rot="5400000">
              <a:off x="5528067" y="772297"/>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48" name="Google Shape;548;p17"/>
            <p:cNvSpPr/>
            <p:nvPr/>
          </p:nvSpPr>
          <p:spPr>
            <a:xfrm rot="5400000">
              <a:off x="4894452" y="772297"/>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49" name="Google Shape;549;p17"/>
            <p:cNvSpPr/>
            <p:nvPr/>
          </p:nvSpPr>
          <p:spPr>
            <a:xfrm rot="5400000">
              <a:off x="5210741" y="772297"/>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50" name="Google Shape;550;p17"/>
            <p:cNvSpPr/>
            <p:nvPr/>
          </p:nvSpPr>
          <p:spPr>
            <a:xfrm rot="5400000">
              <a:off x="4577125" y="772297"/>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51" name="Google Shape;551;p17"/>
            <p:cNvSpPr/>
            <p:nvPr/>
          </p:nvSpPr>
          <p:spPr>
            <a:xfrm rot="5400000">
              <a:off x="4267505" y="772297"/>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52" name="Google Shape;552;p17"/>
            <p:cNvSpPr/>
            <p:nvPr/>
          </p:nvSpPr>
          <p:spPr>
            <a:xfrm rot="5400000">
              <a:off x="5528067" y="401611"/>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53" name="Google Shape;553;p17"/>
            <p:cNvSpPr/>
            <p:nvPr/>
          </p:nvSpPr>
          <p:spPr>
            <a:xfrm rot="5400000">
              <a:off x="4894452" y="401611"/>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54" name="Google Shape;554;p17"/>
            <p:cNvSpPr/>
            <p:nvPr/>
          </p:nvSpPr>
          <p:spPr>
            <a:xfrm rot="5400000">
              <a:off x="5210741" y="401611"/>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55" name="Google Shape;555;p17"/>
            <p:cNvSpPr/>
            <p:nvPr/>
          </p:nvSpPr>
          <p:spPr>
            <a:xfrm rot="5400000">
              <a:off x="4577125" y="401611"/>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56" name="Google Shape;556;p17"/>
            <p:cNvSpPr/>
            <p:nvPr/>
          </p:nvSpPr>
          <p:spPr>
            <a:xfrm rot="5400000">
              <a:off x="4267505" y="401611"/>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57" name="Google Shape;557;p17"/>
            <p:cNvSpPr/>
            <p:nvPr/>
          </p:nvSpPr>
          <p:spPr>
            <a:xfrm rot="5400000">
              <a:off x="5528067" y="1142983"/>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58" name="Google Shape;558;p17"/>
            <p:cNvSpPr/>
            <p:nvPr/>
          </p:nvSpPr>
          <p:spPr>
            <a:xfrm rot="5400000">
              <a:off x="4894452" y="1142983"/>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59" name="Google Shape;559;p17"/>
            <p:cNvSpPr/>
            <p:nvPr/>
          </p:nvSpPr>
          <p:spPr>
            <a:xfrm rot="5400000">
              <a:off x="5210741" y="1142983"/>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60" name="Google Shape;560;p17"/>
            <p:cNvSpPr/>
            <p:nvPr/>
          </p:nvSpPr>
          <p:spPr>
            <a:xfrm rot="5400000">
              <a:off x="4577125" y="1142983"/>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61" name="Google Shape;561;p17"/>
            <p:cNvSpPr/>
            <p:nvPr/>
          </p:nvSpPr>
          <p:spPr>
            <a:xfrm rot="5400000">
              <a:off x="4267505" y="1142983"/>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62" name="Google Shape;562;p17"/>
            <p:cNvSpPr/>
            <p:nvPr/>
          </p:nvSpPr>
          <p:spPr>
            <a:xfrm rot="5400000">
              <a:off x="5528067" y="1513669"/>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63" name="Google Shape;563;p17"/>
            <p:cNvSpPr/>
            <p:nvPr/>
          </p:nvSpPr>
          <p:spPr>
            <a:xfrm rot="5400000">
              <a:off x="4894452" y="1513669"/>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64" name="Google Shape;564;p17"/>
            <p:cNvSpPr/>
            <p:nvPr/>
          </p:nvSpPr>
          <p:spPr>
            <a:xfrm rot="5400000">
              <a:off x="5210741" y="1513669"/>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65" name="Google Shape;565;p17"/>
            <p:cNvSpPr/>
            <p:nvPr/>
          </p:nvSpPr>
          <p:spPr>
            <a:xfrm rot="5400000">
              <a:off x="4577125" y="1513669"/>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66" name="Google Shape;566;p17"/>
            <p:cNvSpPr/>
            <p:nvPr/>
          </p:nvSpPr>
          <p:spPr>
            <a:xfrm rot="5400000">
              <a:off x="4267505" y="1513669"/>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67" name="Google Shape;567;p17"/>
            <p:cNvSpPr/>
            <p:nvPr/>
          </p:nvSpPr>
          <p:spPr>
            <a:xfrm rot="5400000">
              <a:off x="5528067" y="1884354"/>
              <a:ext cx="479124" cy="417273"/>
            </a:xfrm>
            <a:custGeom>
              <a:rect b="b" l="l" r="r" t="t"/>
              <a:pathLst>
                <a:path extrusionOk="0" h="417273" w="479124">
                  <a:moveTo>
                    <a:pt x="0" y="0"/>
                  </a:moveTo>
                  <a:lnTo>
                    <a:pt x="479124" y="0"/>
                  </a:lnTo>
                  <a:lnTo>
                    <a:pt x="479124" y="417274"/>
                  </a:lnTo>
                  <a:lnTo>
                    <a:pt x="0" y="417274"/>
                  </a:lnTo>
                  <a:lnTo>
                    <a:pt x="0" y="0"/>
                  </a:lnTo>
                  <a:close/>
                </a:path>
              </a:pathLst>
            </a:custGeom>
            <a:blipFill rotWithShape="1">
              <a:blip r:embed="rId3">
                <a:alphaModFix/>
              </a:blip>
              <a:stretch>
                <a:fillRect b="0" l="0" r="0" t="0"/>
              </a:stretch>
            </a:blipFill>
            <a:ln>
              <a:noFill/>
            </a:ln>
          </p:spPr>
        </p:sp>
        <p:sp>
          <p:nvSpPr>
            <p:cNvPr id="568" name="Google Shape;568;p17"/>
            <p:cNvSpPr/>
            <p:nvPr/>
          </p:nvSpPr>
          <p:spPr>
            <a:xfrm rot="5400000">
              <a:off x="4894452" y="1884354"/>
              <a:ext cx="479124" cy="417273"/>
            </a:xfrm>
            <a:custGeom>
              <a:rect b="b" l="l" r="r" t="t"/>
              <a:pathLst>
                <a:path extrusionOk="0" h="417273" w="479124">
                  <a:moveTo>
                    <a:pt x="0" y="0"/>
                  </a:moveTo>
                  <a:lnTo>
                    <a:pt x="479123" y="0"/>
                  </a:lnTo>
                  <a:lnTo>
                    <a:pt x="479123" y="417274"/>
                  </a:lnTo>
                  <a:lnTo>
                    <a:pt x="0" y="417274"/>
                  </a:lnTo>
                  <a:lnTo>
                    <a:pt x="0" y="0"/>
                  </a:lnTo>
                  <a:close/>
                </a:path>
              </a:pathLst>
            </a:custGeom>
            <a:blipFill rotWithShape="1">
              <a:blip r:embed="rId3">
                <a:alphaModFix/>
              </a:blip>
              <a:stretch>
                <a:fillRect b="0" l="0" r="0" t="0"/>
              </a:stretch>
            </a:blipFill>
            <a:ln>
              <a:noFill/>
            </a:ln>
          </p:spPr>
        </p:sp>
        <p:sp>
          <p:nvSpPr>
            <p:cNvPr id="569" name="Google Shape;569;p17"/>
            <p:cNvSpPr/>
            <p:nvPr/>
          </p:nvSpPr>
          <p:spPr>
            <a:xfrm rot="5400000">
              <a:off x="5210741" y="1884354"/>
              <a:ext cx="479124" cy="417273"/>
            </a:xfrm>
            <a:custGeom>
              <a:rect b="b" l="l" r="r" t="t"/>
              <a:pathLst>
                <a:path extrusionOk="0" h="417273" w="479124">
                  <a:moveTo>
                    <a:pt x="0" y="0"/>
                  </a:moveTo>
                  <a:lnTo>
                    <a:pt x="479123" y="0"/>
                  </a:lnTo>
                  <a:lnTo>
                    <a:pt x="479123" y="417274"/>
                  </a:lnTo>
                  <a:lnTo>
                    <a:pt x="0" y="417274"/>
                  </a:lnTo>
                  <a:lnTo>
                    <a:pt x="0" y="0"/>
                  </a:lnTo>
                  <a:close/>
                </a:path>
              </a:pathLst>
            </a:custGeom>
            <a:blipFill rotWithShape="1">
              <a:blip r:embed="rId3">
                <a:alphaModFix/>
              </a:blip>
              <a:stretch>
                <a:fillRect b="0" l="0" r="0" t="0"/>
              </a:stretch>
            </a:blipFill>
            <a:ln>
              <a:noFill/>
            </a:ln>
          </p:spPr>
        </p:sp>
        <p:sp>
          <p:nvSpPr>
            <p:cNvPr id="570" name="Google Shape;570;p17"/>
            <p:cNvSpPr/>
            <p:nvPr/>
          </p:nvSpPr>
          <p:spPr>
            <a:xfrm rot="5400000">
              <a:off x="4577125" y="1884354"/>
              <a:ext cx="479124" cy="417273"/>
            </a:xfrm>
            <a:custGeom>
              <a:rect b="b" l="l" r="r" t="t"/>
              <a:pathLst>
                <a:path extrusionOk="0" h="417273" w="479124">
                  <a:moveTo>
                    <a:pt x="0" y="0"/>
                  </a:moveTo>
                  <a:lnTo>
                    <a:pt x="479124" y="0"/>
                  </a:lnTo>
                  <a:lnTo>
                    <a:pt x="479124" y="417274"/>
                  </a:lnTo>
                  <a:lnTo>
                    <a:pt x="0" y="417274"/>
                  </a:lnTo>
                  <a:lnTo>
                    <a:pt x="0" y="0"/>
                  </a:lnTo>
                  <a:close/>
                </a:path>
              </a:pathLst>
            </a:custGeom>
            <a:blipFill rotWithShape="1">
              <a:blip r:embed="rId3">
                <a:alphaModFix/>
              </a:blip>
              <a:stretch>
                <a:fillRect b="0" l="0" r="0" t="0"/>
              </a:stretch>
            </a:blipFill>
            <a:ln>
              <a:noFill/>
            </a:ln>
          </p:spPr>
        </p:sp>
        <p:sp>
          <p:nvSpPr>
            <p:cNvPr id="571" name="Google Shape;571;p17"/>
            <p:cNvSpPr/>
            <p:nvPr/>
          </p:nvSpPr>
          <p:spPr>
            <a:xfrm rot="5400000">
              <a:off x="4267505" y="1884354"/>
              <a:ext cx="479124" cy="417273"/>
            </a:xfrm>
            <a:custGeom>
              <a:rect b="b" l="l" r="r" t="t"/>
              <a:pathLst>
                <a:path extrusionOk="0" h="417273" w="479124">
                  <a:moveTo>
                    <a:pt x="0" y="0"/>
                  </a:moveTo>
                  <a:lnTo>
                    <a:pt x="479123" y="0"/>
                  </a:lnTo>
                  <a:lnTo>
                    <a:pt x="479123" y="417274"/>
                  </a:lnTo>
                  <a:lnTo>
                    <a:pt x="0" y="417274"/>
                  </a:lnTo>
                  <a:lnTo>
                    <a:pt x="0" y="0"/>
                  </a:lnTo>
                  <a:close/>
                </a:path>
              </a:pathLst>
            </a:custGeom>
            <a:blipFill rotWithShape="1">
              <a:blip r:embed="rId3">
                <a:alphaModFix/>
              </a:blip>
              <a:stretch>
                <a:fillRect b="0" l="0" r="0" t="0"/>
              </a:stretch>
            </a:blipFill>
            <a:ln>
              <a:noFill/>
            </a:ln>
          </p:spPr>
        </p:sp>
        <p:sp>
          <p:nvSpPr>
            <p:cNvPr id="572" name="Google Shape;572;p17"/>
            <p:cNvSpPr/>
            <p:nvPr/>
          </p:nvSpPr>
          <p:spPr>
            <a:xfrm rot="5400000">
              <a:off x="5528067" y="2255040"/>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73" name="Google Shape;573;p17"/>
            <p:cNvSpPr/>
            <p:nvPr/>
          </p:nvSpPr>
          <p:spPr>
            <a:xfrm rot="5400000">
              <a:off x="4894452" y="2255040"/>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74" name="Google Shape;574;p17"/>
            <p:cNvSpPr/>
            <p:nvPr/>
          </p:nvSpPr>
          <p:spPr>
            <a:xfrm rot="5400000">
              <a:off x="5528067" y="2622962"/>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75" name="Google Shape;575;p17"/>
            <p:cNvSpPr/>
            <p:nvPr/>
          </p:nvSpPr>
          <p:spPr>
            <a:xfrm rot="5400000">
              <a:off x="4894452" y="2622962"/>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76" name="Google Shape;576;p17"/>
            <p:cNvSpPr/>
            <p:nvPr/>
          </p:nvSpPr>
          <p:spPr>
            <a:xfrm rot="5400000">
              <a:off x="5210741" y="2255040"/>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77" name="Google Shape;577;p17"/>
            <p:cNvSpPr/>
            <p:nvPr/>
          </p:nvSpPr>
          <p:spPr>
            <a:xfrm rot="5400000">
              <a:off x="4577125" y="2255040"/>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78" name="Google Shape;578;p17"/>
            <p:cNvSpPr/>
            <p:nvPr/>
          </p:nvSpPr>
          <p:spPr>
            <a:xfrm rot="5400000">
              <a:off x="4267505" y="2255040"/>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79" name="Google Shape;579;p17"/>
            <p:cNvSpPr/>
            <p:nvPr/>
          </p:nvSpPr>
          <p:spPr>
            <a:xfrm rot="5400000">
              <a:off x="5210741" y="2622962"/>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sp>
          <p:nvSpPr>
            <p:cNvPr id="580" name="Google Shape;580;p17"/>
            <p:cNvSpPr/>
            <p:nvPr/>
          </p:nvSpPr>
          <p:spPr>
            <a:xfrm rot="5400000">
              <a:off x="4577125" y="2622962"/>
              <a:ext cx="479124" cy="417273"/>
            </a:xfrm>
            <a:custGeom>
              <a:rect b="b" l="l" r="r" t="t"/>
              <a:pathLst>
                <a:path extrusionOk="0" h="417273" w="479124">
                  <a:moveTo>
                    <a:pt x="0" y="0"/>
                  </a:moveTo>
                  <a:lnTo>
                    <a:pt x="479124" y="0"/>
                  </a:lnTo>
                  <a:lnTo>
                    <a:pt x="479124" y="417273"/>
                  </a:lnTo>
                  <a:lnTo>
                    <a:pt x="0" y="417273"/>
                  </a:lnTo>
                  <a:lnTo>
                    <a:pt x="0" y="0"/>
                  </a:lnTo>
                  <a:close/>
                </a:path>
              </a:pathLst>
            </a:custGeom>
            <a:blipFill rotWithShape="1">
              <a:blip r:embed="rId3">
                <a:alphaModFix/>
              </a:blip>
              <a:stretch>
                <a:fillRect b="0" l="0" r="0" t="0"/>
              </a:stretch>
            </a:blipFill>
            <a:ln>
              <a:noFill/>
            </a:ln>
          </p:spPr>
        </p:sp>
        <p:sp>
          <p:nvSpPr>
            <p:cNvPr id="581" name="Google Shape;581;p17"/>
            <p:cNvSpPr/>
            <p:nvPr/>
          </p:nvSpPr>
          <p:spPr>
            <a:xfrm rot="5400000">
              <a:off x="4267505" y="2622962"/>
              <a:ext cx="479124" cy="417273"/>
            </a:xfrm>
            <a:custGeom>
              <a:rect b="b" l="l" r="r" t="t"/>
              <a:pathLst>
                <a:path extrusionOk="0" h="417273" w="479124">
                  <a:moveTo>
                    <a:pt x="0" y="0"/>
                  </a:moveTo>
                  <a:lnTo>
                    <a:pt x="479123" y="0"/>
                  </a:lnTo>
                  <a:lnTo>
                    <a:pt x="479123" y="417273"/>
                  </a:lnTo>
                  <a:lnTo>
                    <a:pt x="0" y="417273"/>
                  </a:lnTo>
                  <a:lnTo>
                    <a:pt x="0" y="0"/>
                  </a:lnTo>
                  <a:close/>
                </a:path>
              </a:pathLst>
            </a:custGeom>
            <a:blipFill rotWithShape="1">
              <a:blip r:embed="rId3">
                <a:alphaModFix/>
              </a:blip>
              <a:stretch>
                <a:fillRect b="0" l="0" r="0" t="0"/>
              </a:stretch>
            </a:blipFill>
            <a:ln>
              <a:noFill/>
            </a:ln>
          </p:spPr>
        </p:sp>
      </p:grpSp>
      <p:sp>
        <p:nvSpPr>
          <p:cNvPr id="582" name="Google Shape;582;p17"/>
          <p:cNvSpPr/>
          <p:nvPr/>
        </p:nvSpPr>
        <p:spPr>
          <a:xfrm>
            <a:off x="3508098" y="394035"/>
            <a:ext cx="2298061" cy="465557"/>
          </a:xfrm>
          <a:custGeom>
            <a:rect b="b" l="l" r="r" t="t"/>
            <a:pathLst>
              <a:path extrusionOk="0" h="312123" w="1540688">
                <a:moveTo>
                  <a:pt x="1529258" y="27940"/>
                </a:moveTo>
                <a:cubicBezTo>
                  <a:pt x="1520368" y="24130"/>
                  <a:pt x="1511478" y="21590"/>
                  <a:pt x="1502588" y="21590"/>
                </a:cubicBezTo>
                <a:cubicBezTo>
                  <a:pt x="1475918" y="20320"/>
                  <a:pt x="1452919" y="20320"/>
                  <a:pt x="1429013" y="17780"/>
                </a:cubicBezTo>
                <a:cubicBezTo>
                  <a:pt x="1374372" y="12700"/>
                  <a:pt x="1320868" y="6350"/>
                  <a:pt x="1266227" y="3810"/>
                </a:cubicBezTo>
                <a:cubicBezTo>
                  <a:pt x="1221830" y="1270"/>
                  <a:pt x="1178572" y="3810"/>
                  <a:pt x="1134176" y="2540"/>
                </a:cubicBezTo>
                <a:cubicBezTo>
                  <a:pt x="1114824" y="2540"/>
                  <a:pt x="1095471" y="0"/>
                  <a:pt x="1076119" y="2540"/>
                </a:cubicBezTo>
                <a:cubicBezTo>
                  <a:pt x="1029446" y="10160"/>
                  <a:pt x="982773" y="11430"/>
                  <a:pt x="934961" y="8890"/>
                </a:cubicBezTo>
                <a:cubicBezTo>
                  <a:pt x="911055" y="7620"/>
                  <a:pt x="887150" y="7620"/>
                  <a:pt x="863244" y="7620"/>
                </a:cubicBezTo>
                <a:cubicBezTo>
                  <a:pt x="819986" y="7620"/>
                  <a:pt x="776728" y="7620"/>
                  <a:pt x="733470" y="6350"/>
                </a:cubicBezTo>
                <a:cubicBezTo>
                  <a:pt x="687935" y="5080"/>
                  <a:pt x="239417" y="2540"/>
                  <a:pt x="195021" y="1270"/>
                </a:cubicBezTo>
                <a:cubicBezTo>
                  <a:pt x="158593" y="0"/>
                  <a:pt x="123304" y="1270"/>
                  <a:pt x="86876" y="1270"/>
                </a:cubicBezTo>
                <a:cubicBezTo>
                  <a:pt x="61832" y="1270"/>
                  <a:pt x="33020" y="3810"/>
                  <a:pt x="5080" y="5080"/>
                </a:cubicBezTo>
                <a:cubicBezTo>
                  <a:pt x="3810" y="5080"/>
                  <a:pt x="2540" y="7620"/>
                  <a:pt x="0" y="8890"/>
                </a:cubicBezTo>
                <a:cubicBezTo>
                  <a:pt x="1270" y="21590"/>
                  <a:pt x="3810" y="34290"/>
                  <a:pt x="5080" y="46990"/>
                </a:cubicBezTo>
                <a:cubicBezTo>
                  <a:pt x="15240" y="71946"/>
                  <a:pt x="16510" y="80332"/>
                  <a:pt x="17780" y="88571"/>
                </a:cubicBezTo>
                <a:cubicBezTo>
                  <a:pt x="19050" y="96958"/>
                  <a:pt x="17780" y="105344"/>
                  <a:pt x="16510" y="113878"/>
                </a:cubicBezTo>
                <a:cubicBezTo>
                  <a:pt x="15240" y="122559"/>
                  <a:pt x="2540" y="213632"/>
                  <a:pt x="2540" y="222313"/>
                </a:cubicBezTo>
                <a:cubicBezTo>
                  <a:pt x="2540" y="230847"/>
                  <a:pt x="1270" y="239380"/>
                  <a:pt x="0" y="247914"/>
                </a:cubicBezTo>
                <a:cubicBezTo>
                  <a:pt x="0" y="257513"/>
                  <a:pt x="3810" y="267673"/>
                  <a:pt x="15240" y="272753"/>
                </a:cubicBezTo>
                <a:cubicBezTo>
                  <a:pt x="22860" y="276563"/>
                  <a:pt x="31750" y="279103"/>
                  <a:pt x="40640" y="280373"/>
                </a:cubicBezTo>
                <a:cubicBezTo>
                  <a:pt x="85738" y="285453"/>
                  <a:pt x="128996" y="289263"/>
                  <a:pt x="172254" y="294343"/>
                </a:cubicBezTo>
                <a:cubicBezTo>
                  <a:pt x="196159" y="296883"/>
                  <a:pt x="220065" y="301963"/>
                  <a:pt x="243971" y="303233"/>
                </a:cubicBezTo>
                <a:cubicBezTo>
                  <a:pt x="283814" y="305773"/>
                  <a:pt x="727778" y="307043"/>
                  <a:pt x="767621" y="308313"/>
                </a:cubicBezTo>
                <a:cubicBezTo>
                  <a:pt x="773313" y="308313"/>
                  <a:pt x="779005" y="308313"/>
                  <a:pt x="784696" y="308313"/>
                </a:cubicBezTo>
                <a:cubicBezTo>
                  <a:pt x="812017" y="308313"/>
                  <a:pt x="840477" y="307043"/>
                  <a:pt x="867797" y="307043"/>
                </a:cubicBezTo>
                <a:cubicBezTo>
                  <a:pt x="899672" y="307043"/>
                  <a:pt x="930408" y="308313"/>
                  <a:pt x="962282" y="308313"/>
                </a:cubicBezTo>
                <a:cubicBezTo>
                  <a:pt x="1008955" y="308313"/>
                  <a:pt x="1056767" y="308313"/>
                  <a:pt x="1103440" y="308313"/>
                </a:cubicBezTo>
                <a:cubicBezTo>
                  <a:pt x="1146698" y="308313"/>
                  <a:pt x="1189956" y="309583"/>
                  <a:pt x="1233214" y="310853"/>
                </a:cubicBezTo>
                <a:cubicBezTo>
                  <a:pt x="1252566" y="310853"/>
                  <a:pt x="1273057" y="312123"/>
                  <a:pt x="1292409" y="312123"/>
                </a:cubicBezTo>
                <a:cubicBezTo>
                  <a:pt x="1355019" y="310853"/>
                  <a:pt x="1416491" y="304503"/>
                  <a:pt x="1479728" y="304503"/>
                </a:cubicBezTo>
                <a:cubicBezTo>
                  <a:pt x="1483538" y="304503"/>
                  <a:pt x="1488618" y="301963"/>
                  <a:pt x="1492428" y="299423"/>
                </a:cubicBezTo>
                <a:cubicBezTo>
                  <a:pt x="1497508" y="295613"/>
                  <a:pt x="1500048" y="289263"/>
                  <a:pt x="1502588" y="286723"/>
                </a:cubicBezTo>
                <a:cubicBezTo>
                  <a:pt x="1503858" y="246884"/>
                  <a:pt x="1505128" y="240704"/>
                  <a:pt x="1506398" y="234525"/>
                </a:cubicBezTo>
                <a:cubicBezTo>
                  <a:pt x="1507668" y="224961"/>
                  <a:pt x="1517828" y="133152"/>
                  <a:pt x="1519098" y="123588"/>
                </a:cubicBezTo>
                <a:cubicBezTo>
                  <a:pt x="1519098" y="117850"/>
                  <a:pt x="1520368" y="112112"/>
                  <a:pt x="1521638" y="106374"/>
                </a:cubicBezTo>
                <a:cubicBezTo>
                  <a:pt x="1522908" y="100195"/>
                  <a:pt x="1524178" y="94015"/>
                  <a:pt x="1526718" y="87836"/>
                </a:cubicBezTo>
                <a:cubicBezTo>
                  <a:pt x="1527988" y="84158"/>
                  <a:pt x="1527988" y="80332"/>
                  <a:pt x="1533068" y="76654"/>
                </a:cubicBezTo>
                <a:cubicBezTo>
                  <a:pt x="1538148" y="72240"/>
                  <a:pt x="1540688" y="67973"/>
                  <a:pt x="1539418" y="44450"/>
                </a:cubicBezTo>
                <a:cubicBezTo>
                  <a:pt x="1539418" y="38100"/>
                  <a:pt x="1535608" y="30480"/>
                  <a:pt x="1529258" y="27940"/>
                </a:cubicBezTo>
                <a:close/>
              </a:path>
            </a:pathLst>
          </a:custGeom>
          <a:solidFill>
            <a:srgbClr val="A9ADD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3" name="Google Shape;583;p17"/>
          <p:cNvSpPr/>
          <p:nvPr/>
        </p:nvSpPr>
        <p:spPr>
          <a:xfrm>
            <a:off x="3448119" y="366906"/>
            <a:ext cx="2416123" cy="505189"/>
          </a:xfrm>
          <a:custGeom>
            <a:rect b="b" l="l" r="r" t="t"/>
            <a:pathLst>
              <a:path extrusionOk="0" h="1010378" w="4832245">
                <a:moveTo>
                  <a:pt x="0" y="0"/>
                </a:moveTo>
                <a:lnTo>
                  <a:pt x="4832245" y="0"/>
                </a:lnTo>
                <a:lnTo>
                  <a:pt x="4832245" y="1010378"/>
                </a:lnTo>
                <a:lnTo>
                  <a:pt x="0" y="1010378"/>
                </a:lnTo>
                <a:lnTo>
                  <a:pt x="0" y="0"/>
                </a:lnTo>
                <a:close/>
              </a:path>
            </a:pathLst>
          </a:custGeom>
          <a:blipFill rotWithShape="1">
            <a:blip r:embed="rId4">
              <a:alphaModFix/>
            </a:blip>
            <a:stretch>
              <a:fillRect b="0" l="0" r="0" t="0"/>
            </a:stretch>
          </a:blipFill>
          <a:ln>
            <a:noFill/>
          </a:ln>
        </p:spPr>
      </p:sp>
      <p:sp>
        <p:nvSpPr>
          <p:cNvPr id="584" name="Google Shape;584;p17"/>
          <p:cNvSpPr/>
          <p:nvPr/>
        </p:nvSpPr>
        <p:spPr>
          <a:xfrm rot="2880375">
            <a:off x="-164777" y="2859282"/>
            <a:ext cx="1815454" cy="728451"/>
          </a:xfrm>
          <a:custGeom>
            <a:rect b="b" l="l" r="r" t="t"/>
            <a:pathLst>
              <a:path extrusionOk="0" h="1456902" w="3630908">
                <a:moveTo>
                  <a:pt x="0" y="0"/>
                </a:moveTo>
                <a:lnTo>
                  <a:pt x="3630908" y="0"/>
                </a:lnTo>
                <a:lnTo>
                  <a:pt x="3630908" y="1456902"/>
                </a:lnTo>
                <a:lnTo>
                  <a:pt x="0" y="1456902"/>
                </a:lnTo>
                <a:lnTo>
                  <a:pt x="0" y="0"/>
                </a:lnTo>
                <a:close/>
              </a:path>
            </a:pathLst>
          </a:custGeom>
          <a:blipFill rotWithShape="1">
            <a:blip r:embed="rId5">
              <a:alphaModFix/>
            </a:blip>
            <a:stretch>
              <a:fillRect b="0" l="0" r="0" t="0"/>
            </a:stretch>
          </a:blipFill>
          <a:ln>
            <a:noFill/>
          </a:ln>
        </p:spPr>
      </p:sp>
      <p:sp>
        <p:nvSpPr>
          <p:cNvPr id="585" name="Google Shape;585;p17"/>
          <p:cNvSpPr/>
          <p:nvPr/>
        </p:nvSpPr>
        <p:spPr>
          <a:xfrm rot="4595208">
            <a:off x="6224372" y="-1114425"/>
            <a:ext cx="2867456" cy="2057400"/>
          </a:xfrm>
          <a:custGeom>
            <a:rect b="b" l="l" r="r" t="t"/>
            <a:pathLst>
              <a:path extrusionOk="0" h="4114800" w="5734913">
                <a:moveTo>
                  <a:pt x="0" y="0"/>
                </a:moveTo>
                <a:lnTo>
                  <a:pt x="5734912" y="0"/>
                </a:lnTo>
                <a:lnTo>
                  <a:pt x="5734912" y="4114800"/>
                </a:lnTo>
                <a:lnTo>
                  <a:pt x="0" y="4114800"/>
                </a:lnTo>
                <a:lnTo>
                  <a:pt x="0" y="0"/>
                </a:lnTo>
                <a:close/>
              </a:path>
            </a:pathLst>
          </a:custGeom>
          <a:blipFill rotWithShape="1">
            <a:blip r:embed="rId6">
              <a:alphaModFix/>
            </a:blip>
            <a:stretch>
              <a:fillRect b="0" l="0" r="0" t="0"/>
            </a:stretch>
          </a:blipFill>
          <a:ln>
            <a:noFill/>
          </a:ln>
        </p:spPr>
      </p:sp>
      <p:sp>
        <p:nvSpPr>
          <p:cNvPr id="586" name="Google Shape;586;p17"/>
          <p:cNvSpPr txBox="1"/>
          <p:nvPr/>
        </p:nvSpPr>
        <p:spPr>
          <a:xfrm>
            <a:off x="514350" y="1030038"/>
            <a:ext cx="8283600" cy="141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600" u="none" cap="none" strike="noStrike">
                <a:solidFill>
                  <a:srgbClr val="EF391F"/>
                </a:solidFill>
                <a:latin typeface="Bungee"/>
                <a:ea typeface="Bungee"/>
                <a:cs typeface="Bungee"/>
                <a:sym typeface="Bungee"/>
              </a:rPr>
              <a:t>Commutative Property of Multiplication</a:t>
            </a:r>
            <a:endParaRPr sz="700"/>
          </a:p>
        </p:txBody>
      </p:sp>
      <p:sp>
        <p:nvSpPr>
          <p:cNvPr id="587" name="Google Shape;587;p17"/>
          <p:cNvSpPr txBox="1"/>
          <p:nvPr/>
        </p:nvSpPr>
        <p:spPr>
          <a:xfrm>
            <a:off x="1094720" y="2586171"/>
            <a:ext cx="6954561" cy="302218"/>
          </a:xfrm>
          <a:prstGeom prst="rect">
            <a:avLst/>
          </a:prstGeom>
          <a:noFill/>
          <a:ln>
            <a:noFill/>
          </a:ln>
        </p:spPr>
        <p:txBody>
          <a:bodyPr anchorCtr="0" anchor="t" bIns="0" lIns="0" spcFirstLastPara="1" rIns="0" wrap="square" tIns="0">
            <a:spAutoFit/>
          </a:bodyPr>
          <a:lstStyle/>
          <a:p>
            <a:pPr indent="0" lvl="0" marL="0" marR="0" rtl="0" algn="ctr">
              <a:lnSpc>
                <a:spcPct val="106996"/>
              </a:lnSpc>
              <a:spcBef>
                <a:spcPts val="0"/>
              </a:spcBef>
              <a:spcAft>
                <a:spcPts val="0"/>
              </a:spcAft>
              <a:buNone/>
            </a:pPr>
            <a:r>
              <a:rPr b="0" i="0" lang="en" sz="2200" u="none" cap="none" strike="noStrike">
                <a:solidFill>
                  <a:srgbClr val="5186CD"/>
                </a:solidFill>
                <a:latin typeface="Caveat Brush"/>
                <a:ea typeface="Caveat Brush"/>
                <a:cs typeface="Caveat Brush"/>
                <a:sym typeface="Caveat Brush"/>
              </a:rPr>
              <a:t>Rotating the grids below doesn't affect their areas. </a:t>
            </a:r>
            <a:endParaRPr sz="700"/>
          </a:p>
        </p:txBody>
      </p:sp>
      <p:sp>
        <p:nvSpPr>
          <p:cNvPr id="588" name="Google Shape;588;p17"/>
          <p:cNvSpPr txBox="1"/>
          <p:nvPr/>
        </p:nvSpPr>
        <p:spPr>
          <a:xfrm>
            <a:off x="1081887" y="4546089"/>
            <a:ext cx="3440466"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2 × 7 is the same as saying 7 × 2</a:t>
            </a:r>
            <a:endParaRPr sz="700"/>
          </a:p>
        </p:txBody>
      </p:sp>
      <p:sp>
        <p:nvSpPr>
          <p:cNvPr id="589" name="Google Shape;589;p17"/>
          <p:cNvSpPr txBox="1"/>
          <p:nvPr/>
        </p:nvSpPr>
        <p:spPr>
          <a:xfrm>
            <a:off x="4893891" y="4546089"/>
            <a:ext cx="3440466" cy="232410"/>
          </a:xfrm>
          <a:prstGeom prst="rect">
            <a:avLst/>
          </a:prstGeom>
          <a:noFill/>
          <a:ln>
            <a:noFill/>
          </a:ln>
        </p:spPr>
        <p:txBody>
          <a:bodyPr anchorCtr="0" anchor="t" bIns="0" lIns="0" spcFirstLastPara="1" rIns="0" wrap="square" tIns="0">
            <a:spAutoFit/>
          </a:bodyPr>
          <a:lstStyle/>
          <a:p>
            <a:pPr indent="0" lvl="1" marL="0" marR="0" rtl="0" algn="ctr">
              <a:lnSpc>
                <a:spcPct val="140014"/>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5 × 8 is the same as saying 8 × 5</a:t>
            </a:r>
            <a:endParaRPr sz="700"/>
          </a:p>
        </p:txBody>
      </p:sp>
      <p:sp>
        <p:nvSpPr>
          <p:cNvPr id="590" name="Google Shape;590;p17"/>
          <p:cNvSpPr txBox="1"/>
          <p:nvPr/>
        </p:nvSpPr>
        <p:spPr>
          <a:xfrm>
            <a:off x="3739552" y="409951"/>
            <a:ext cx="1833256" cy="3619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 sz="2300" u="none" cap="none" strike="noStrike">
                <a:solidFill>
                  <a:srgbClr val="1E1E1E"/>
                </a:solidFill>
                <a:latin typeface="Bai Jamjuree"/>
                <a:ea typeface="Bai Jamjuree"/>
                <a:cs typeface="Bai Jamjuree"/>
                <a:sym typeface="Bai Jamjuree"/>
              </a:rPr>
              <a:t>a × b = b × a</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B"/>
        </a:solidFill>
      </p:bgPr>
    </p:bg>
    <p:spTree>
      <p:nvGrpSpPr>
        <p:cNvPr id="594" name="Shape 594"/>
        <p:cNvGrpSpPr/>
        <p:nvPr/>
      </p:nvGrpSpPr>
      <p:grpSpPr>
        <a:xfrm>
          <a:off x="0" y="0"/>
          <a:ext cx="0" cy="0"/>
          <a:chOff x="0" y="0"/>
          <a:chExt cx="0" cy="0"/>
        </a:xfrm>
      </p:grpSpPr>
      <p:sp>
        <p:nvSpPr>
          <p:cNvPr id="595" name="Google Shape;595;p18"/>
          <p:cNvSpPr/>
          <p:nvPr/>
        </p:nvSpPr>
        <p:spPr>
          <a:xfrm>
            <a:off x="2437566" y="2817657"/>
            <a:ext cx="741726" cy="689747"/>
          </a:xfrm>
          <a:custGeom>
            <a:rect b="b" l="l" r="r" t="t"/>
            <a:pathLst>
              <a:path extrusionOk="0" h="1379494" w="1483453">
                <a:moveTo>
                  <a:pt x="0" y="0"/>
                </a:moveTo>
                <a:lnTo>
                  <a:pt x="1483453" y="0"/>
                </a:lnTo>
                <a:lnTo>
                  <a:pt x="1483453" y="1379494"/>
                </a:lnTo>
                <a:lnTo>
                  <a:pt x="0" y="1379494"/>
                </a:lnTo>
                <a:lnTo>
                  <a:pt x="0" y="0"/>
                </a:lnTo>
                <a:close/>
              </a:path>
            </a:pathLst>
          </a:custGeom>
          <a:blipFill rotWithShape="1">
            <a:blip r:embed="rId3">
              <a:alphaModFix/>
            </a:blip>
            <a:stretch>
              <a:fillRect b="-36249" l="-34217" r="-162114" t="-28881"/>
            </a:stretch>
          </a:blipFill>
          <a:ln>
            <a:noFill/>
          </a:ln>
        </p:spPr>
      </p:sp>
      <p:sp>
        <p:nvSpPr>
          <p:cNvPr id="596" name="Google Shape;596;p18"/>
          <p:cNvSpPr txBox="1"/>
          <p:nvPr/>
        </p:nvSpPr>
        <p:spPr>
          <a:xfrm>
            <a:off x="2569187" y="2824392"/>
            <a:ext cx="478485" cy="60483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500" u="none" cap="none" strike="noStrike">
                <a:solidFill>
                  <a:srgbClr val="1E1E1E"/>
                </a:solidFill>
                <a:latin typeface="Bai Jamjuree"/>
                <a:ea typeface="Bai Jamjuree"/>
                <a:cs typeface="Bai Jamjuree"/>
                <a:sym typeface="Bai Jamjuree"/>
              </a:rPr>
              <a:t>2</a:t>
            </a:r>
            <a:endParaRPr sz="700"/>
          </a:p>
        </p:txBody>
      </p:sp>
      <p:sp>
        <p:nvSpPr>
          <p:cNvPr id="597" name="Google Shape;597;p18"/>
          <p:cNvSpPr/>
          <p:nvPr/>
        </p:nvSpPr>
        <p:spPr>
          <a:xfrm>
            <a:off x="3319352" y="2817657"/>
            <a:ext cx="741726" cy="689747"/>
          </a:xfrm>
          <a:custGeom>
            <a:rect b="b" l="l" r="r" t="t"/>
            <a:pathLst>
              <a:path extrusionOk="0" h="1379494" w="1483453">
                <a:moveTo>
                  <a:pt x="0" y="0"/>
                </a:moveTo>
                <a:lnTo>
                  <a:pt x="1483453" y="0"/>
                </a:lnTo>
                <a:lnTo>
                  <a:pt x="1483453" y="1379494"/>
                </a:lnTo>
                <a:lnTo>
                  <a:pt x="0" y="1379494"/>
                </a:lnTo>
                <a:lnTo>
                  <a:pt x="0" y="0"/>
                </a:lnTo>
                <a:close/>
              </a:path>
            </a:pathLst>
          </a:custGeom>
          <a:blipFill rotWithShape="1">
            <a:blip r:embed="rId3">
              <a:alphaModFix/>
            </a:blip>
            <a:stretch>
              <a:fillRect b="-36249" l="-34217" r="-162114" t="-28881"/>
            </a:stretch>
          </a:blipFill>
          <a:ln>
            <a:noFill/>
          </a:ln>
        </p:spPr>
      </p:sp>
      <p:sp>
        <p:nvSpPr>
          <p:cNvPr id="598" name="Google Shape;598;p18"/>
          <p:cNvSpPr txBox="1"/>
          <p:nvPr/>
        </p:nvSpPr>
        <p:spPr>
          <a:xfrm>
            <a:off x="3450972" y="2824392"/>
            <a:ext cx="478485" cy="60483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500" u="none" cap="none" strike="noStrike">
                <a:solidFill>
                  <a:srgbClr val="1E1E1E"/>
                </a:solidFill>
                <a:latin typeface="Bai Jamjuree"/>
                <a:ea typeface="Bai Jamjuree"/>
                <a:cs typeface="Bai Jamjuree"/>
                <a:sym typeface="Bai Jamjuree"/>
              </a:rPr>
              <a:t>4</a:t>
            </a:r>
            <a:endParaRPr sz="700"/>
          </a:p>
        </p:txBody>
      </p:sp>
      <p:sp>
        <p:nvSpPr>
          <p:cNvPr id="599" name="Google Shape;599;p18"/>
          <p:cNvSpPr/>
          <p:nvPr/>
        </p:nvSpPr>
        <p:spPr>
          <a:xfrm>
            <a:off x="4201137" y="2817657"/>
            <a:ext cx="741726" cy="689747"/>
          </a:xfrm>
          <a:custGeom>
            <a:rect b="b" l="l" r="r" t="t"/>
            <a:pathLst>
              <a:path extrusionOk="0" h="1379494" w="1483453">
                <a:moveTo>
                  <a:pt x="0" y="0"/>
                </a:moveTo>
                <a:lnTo>
                  <a:pt x="1483452" y="0"/>
                </a:lnTo>
                <a:lnTo>
                  <a:pt x="1483452" y="1379494"/>
                </a:lnTo>
                <a:lnTo>
                  <a:pt x="0" y="1379494"/>
                </a:lnTo>
                <a:lnTo>
                  <a:pt x="0" y="0"/>
                </a:lnTo>
                <a:close/>
              </a:path>
            </a:pathLst>
          </a:custGeom>
          <a:blipFill rotWithShape="1">
            <a:blip r:embed="rId3">
              <a:alphaModFix/>
            </a:blip>
            <a:stretch>
              <a:fillRect b="-36249" l="-34217" r="-162114" t="-28881"/>
            </a:stretch>
          </a:blipFill>
          <a:ln>
            <a:noFill/>
          </a:ln>
        </p:spPr>
      </p:sp>
      <p:sp>
        <p:nvSpPr>
          <p:cNvPr id="600" name="Google Shape;600;p18"/>
          <p:cNvSpPr txBox="1"/>
          <p:nvPr/>
        </p:nvSpPr>
        <p:spPr>
          <a:xfrm>
            <a:off x="4332758" y="2824392"/>
            <a:ext cx="478485" cy="60483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500" u="none" cap="none" strike="noStrike">
                <a:solidFill>
                  <a:srgbClr val="1E1E1E"/>
                </a:solidFill>
                <a:latin typeface="Bai Jamjuree"/>
                <a:ea typeface="Bai Jamjuree"/>
                <a:cs typeface="Bai Jamjuree"/>
                <a:sym typeface="Bai Jamjuree"/>
              </a:rPr>
              <a:t>6</a:t>
            </a:r>
            <a:endParaRPr sz="700"/>
          </a:p>
        </p:txBody>
      </p:sp>
      <p:sp>
        <p:nvSpPr>
          <p:cNvPr id="601" name="Google Shape;601;p18"/>
          <p:cNvSpPr/>
          <p:nvPr/>
        </p:nvSpPr>
        <p:spPr>
          <a:xfrm>
            <a:off x="5082922" y="2817657"/>
            <a:ext cx="741726" cy="689747"/>
          </a:xfrm>
          <a:custGeom>
            <a:rect b="b" l="l" r="r" t="t"/>
            <a:pathLst>
              <a:path extrusionOk="0" h="1379494" w="1483453">
                <a:moveTo>
                  <a:pt x="0" y="0"/>
                </a:moveTo>
                <a:lnTo>
                  <a:pt x="1483453" y="0"/>
                </a:lnTo>
                <a:lnTo>
                  <a:pt x="1483453" y="1379494"/>
                </a:lnTo>
                <a:lnTo>
                  <a:pt x="0" y="1379494"/>
                </a:lnTo>
                <a:lnTo>
                  <a:pt x="0" y="0"/>
                </a:lnTo>
                <a:close/>
              </a:path>
            </a:pathLst>
          </a:custGeom>
          <a:blipFill rotWithShape="1">
            <a:blip r:embed="rId3">
              <a:alphaModFix/>
            </a:blip>
            <a:stretch>
              <a:fillRect b="-36249" l="-34217" r="-162114" t="-28881"/>
            </a:stretch>
          </a:blipFill>
          <a:ln>
            <a:noFill/>
          </a:ln>
        </p:spPr>
      </p:sp>
      <p:sp>
        <p:nvSpPr>
          <p:cNvPr id="602" name="Google Shape;602;p18"/>
          <p:cNvSpPr txBox="1"/>
          <p:nvPr/>
        </p:nvSpPr>
        <p:spPr>
          <a:xfrm>
            <a:off x="5214543" y="2824392"/>
            <a:ext cx="478485" cy="60483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500" u="none" cap="none" strike="noStrike">
                <a:solidFill>
                  <a:srgbClr val="1E1E1E"/>
                </a:solidFill>
                <a:latin typeface="Bai Jamjuree"/>
                <a:ea typeface="Bai Jamjuree"/>
                <a:cs typeface="Bai Jamjuree"/>
                <a:sym typeface="Bai Jamjuree"/>
              </a:rPr>
              <a:t>9</a:t>
            </a:r>
            <a:endParaRPr sz="700"/>
          </a:p>
        </p:txBody>
      </p:sp>
      <p:sp>
        <p:nvSpPr>
          <p:cNvPr id="603" name="Google Shape;603;p18"/>
          <p:cNvSpPr/>
          <p:nvPr/>
        </p:nvSpPr>
        <p:spPr>
          <a:xfrm>
            <a:off x="5964708" y="2817657"/>
            <a:ext cx="741726" cy="689747"/>
          </a:xfrm>
          <a:custGeom>
            <a:rect b="b" l="l" r="r" t="t"/>
            <a:pathLst>
              <a:path extrusionOk="0" h="1379494" w="1483453">
                <a:moveTo>
                  <a:pt x="0" y="0"/>
                </a:moveTo>
                <a:lnTo>
                  <a:pt x="1483453" y="0"/>
                </a:lnTo>
                <a:lnTo>
                  <a:pt x="1483453" y="1379494"/>
                </a:lnTo>
                <a:lnTo>
                  <a:pt x="0" y="1379494"/>
                </a:lnTo>
                <a:lnTo>
                  <a:pt x="0" y="0"/>
                </a:lnTo>
                <a:close/>
              </a:path>
            </a:pathLst>
          </a:custGeom>
          <a:blipFill rotWithShape="1">
            <a:blip r:embed="rId3">
              <a:alphaModFix/>
            </a:blip>
            <a:stretch>
              <a:fillRect b="-36249" l="-34217" r="-162114" t="-28881"/>
            </a:stretch>
          </a:blipFill>
          <a:ln>
            <a:noFill/>
          </a:ln>
        </p:spPr>
      </p:sp>
      <p:grpSp>
        <p:nvGrpSpPr>
          <p:cNvPr id="604" name="Google Shape;604;p18"/>
          <p:cNvGrpSpPr/>
          <p:nvPr/>
        </p:nvGrpSpPr>
        <p:grpSpPr>
          <a:xfrm>
            <a:off x="2429449" y="2764007"/>
            <a:ext cx="4285102" cy="741423"/>
            <a:chOff x="0" y="0"/>
            <a:chExt cx="11426939" cy="1977128"/>
          </a:xfrm>
        </p:grpSpPr>
        <p:sp>
          <p:nvSpPr>
            <p:cNvPr id="605" name="Google Shape;605;p18"/>
            <p:cNvSpPr/>
            <p:nvPr/>
          </p:nvSpPr>
          <p:spPr>
            <a:xfrm>
              <a:off x="0" y="0"/>
              <a:ext cx="2021228" cy="1977128"/>
            </a:xfrm>
            <a:custGeom>
              <a:rect b="b" l="l" r="r" t="t"/>
              <a:pathLst>
                <a:path extrusionOk="0" h="1977128" w="2021228">
                  <a:moveTo>
                    <a:pt x="0" y="0"/>
                  </a:moveTo>
                  <a:lnTo>
                    <a:pt x="2021228" y="0"/>
                  </a:lnTo>
                  <a:lnTo>
                    <a:pt x="2021228" y="1977128"/>
                  </a:lnTo>
                  <a:lnTo>
                    <a:pt x="0" y="1977128"/>
                  </a:lnTo>
                  <a:lnTo>
                    <a:pt x="0" y="0"/>
                  </a:lnTo>
                  <a:close/>
                </a:path>
              </a:pathLst>
            </a:custGeom>
            <a:blipFill rotWithShape="1">
              <a:blip r:embed="rId4">
                <a:alphaModFix/>
              </a:blip>
              <a:stretch>
                <a:fillRect b="0" l="0" r="0" t="0"/>
              </a:stretch>
            </a:blipFill>
            <a:ln>
              <a:noFill/>
            </a:ln>
          </p:spPr>
        </p:sp>
        <p:sp>
          <p:nvSpPr>
            <p:cNvPr id="606" name="Google Shape;606;p18"/>
            <p:cNvSpPr/>
            <p:nvPr/>
          </p:nvSpPr>
          <p:spPr>
            <a:xfrm>
              <a:off x="2351428" y="0"/>
              <a:ext cx="2021228" cy="1977128"/>
            </a:xfrm>
            <a:custGeom>
              <a:rect b="b" l="l" r="r" t="t"/>
              <a:pathLst>
                <a:path extrusionOk="0" h="1977128" w="2021228">
                  <a:moveTo>
                    <a:pt x="0" y="0"/>
                  </a:moveTo>
                  <a:lnTo>
                    <a:pt x="2021227" y="0"/>
                  </a:lnTo>
                  <a:lnTo>
                    <a:pt x="2021227" y="1977128"/>
                  </a:lnTo>
                  <a:lnTo>
                    <a:pt x="0" y="1977128"/>
                  </a:lnTo>
                  <a:lnTo>
                    <a:pt x="0" y="0"/>
                  </a:lnTo>
                  <a:close/>
                </a:path>
              </a:pathLst>
            </a:custGeom>
            <a:blipFill rotWithShape="1">
              <a:blip r:embed="rId4">
                <a:alphaModFix/>
              </a:blip>
              <a:stretch>
                <a:fillRect b="0" l="0" r="0" t="0"/>
              </a:stretch>
            </a:blipFill>
            <a:ln>
              <a:noFill/>
            </a:ln>
          </p:spPr>
        </p:sp>
        <p:sp>
          <p:nvSpPr>
            <p:cNvPr id="607" name="Google Shape;607;p18"/>
            <p:cNvSpPr/>
            <p:nvPr/>
          </p:nvSpPr>
          <p:spPr>
            <a:xfrm>
              <a:off x="4702855" y="0"/>
              <a:ext cx="2021228" cy="1977128"/>
            </a:xfrm>
            <a:custGeom>
              <a:rect b="b" l="l" r="r" t="t"/>
              <a:pathLst>
                <a:path extrusionOk="0" h="1977128" w="2021228">
                  <a:moveTo>
                    <a:pt x="0" y="0"/>
                  </a:moveTo>
                  <a:lnTo>
                    <a:pt x="2021228" y="0"/>
                  </a:lnTo>
                  <a:lnTo>
                    <a:pt x="2021228" y="1977128"/>
                  </a:lnTo>
                  <a:lnTo>
                    <a:pt x="0" y="1977128"/>
                  </a:lnTo>
                  <a:lnTo>
                    <a:pt x="0" y="0"/>
                  </a:lnTo>
                  <a:close/>
                </a:path>
              </a:pathLst>
            </a:custGeom>
            <a:blipFill rotWithShape="1">
              <a:blip r:embed="rId4">
                <a:alphaModFix/>
              </a:blip>
              <a:stretch>
                <a:fillRect b="0" l="0" r="0" t="0"/>
              </a:stretch>
            </a:blipFill>
            <a:ln>
              <a:noFill/>
            </a:ln>
          </p:spPr>
        </p:sp>
        <p:sp>
          <p:nvSpPr>
            <p:cNvPr id="608" name="Google Shape;608;p18"/>
            <p:cNvSpPr/>
            <p:nvPr/>
          </p:nvSpPr>
          <p:spPr>
            <a:xfrm>
              <a:off x="7054283" y="0"/>
              <a:ext cx="2021228" cy="1977128"/>
            </a:xfrm>
            <a:custGeom>
              <a:rect b="b" l="l" r="r" t="t"/>
              <a:pathLst>
                <a:path extrusionOk="0" h="1977128" w="2021228">
                  <a:moveTo>
                    <a:pt x="0" y="0"/>
                  </a:moveTo>
                  <a:lnTo>
                    <a:pt x="2021228" y="0"/>
                  </a:lnTo>
                  <a:lnTo>
                    <a:pt x="2021228" y="1977128"/>
                  </a:lnTo>
                  <a:lnTo>
                    <a:pt x="0" y="1977128"/>
                  </a:lnTo>
                  <a:lnTo>
                    <a:pt x="0" y="0"/>
                  </a:lnTo>
                  <a:close/>
                </a:path>
              </a:pathLst>
            </a:custGeom>
            <a:blipFill rotWithShape="1">
              <a:blip r:embed="rId4">
                <a:alphaModFix/>
              </a:blip>
              <a:stretch>
                <a:fillRect b="0" l="0" r="0" t="0"/>
              </a:stretch>
            </a:blipFill>
            <a:ln>
              <a:noFill/>
            </a:ln>
          </p:spPr>
        </p:sp>
        <p:sp>
          <p:nvSpPr>
            <p:cNvPr id="609" name="Google Shape;609;p18"/>
            <p:cNvSpPr/>
            <p:nvPr/>
          </p:nvSpPr>
          <p:spPr>
            <a:xfrm>
              <a:off x="9405711" y="0"/>
              <a:ext cx="2021228" cy="1977128"/>
            </a:xfrm>
            <a:custGeom>
              <a:rect b="b" l="l" r="r" t="t"/>
              <a:pathLst>
                <a:path extrusionOk="0" h="1977128" w="2021228">
                  <a:moveTo>
                    <a:pt x="0" y="0"/>
                  </a:moveTo>
                  <a:lnTo>
                    <a:pt x="2021227" y="0"/>
                  </a:lnTo>
                  <a:lnTo>
                    <a:pt x="2021227" y="1977128"/>
                  </a:lnTo>
                  <a:lnTo>
                    <a:pt x="0" y="1977128"/>
                  </a:lnTo>
                  <a:lnTo>
                    <a:pt x="0" y="0"/>
                  </a:lnTo>
                  <a:close/>
                </a:path>
              </a:pathLst>
            </a:custGeom>
            <a:blipFill rotWithShape="1">
              <a:blip r:embed="rId4">
                <a:alphaModFix/>
              </a:blip>
              <a:stretch>
                <a:fillRect b="0" l="0" r="0" t="0"/>
              </a:stretch>
            </a:blipFill>
            <a:ln>
              <a:noFill/>
            </a:ln>
          </p:spPr>
        </p:sp>
      </p:grpSp>
      <p:sp>
        <p:nvSpPr>
          <p:cNvPr id="610" name="Google Shape;610;p18"/>
          <p:cNvSpPr/>
          <p:nvPr/>
        </p:nvSpPr>
        <p:spPr>
          <a:xfrm>
            <a:off x="6268465" y="1211999"/>
            <a:ext cx="2298061" cy="465557"/>
          </a:xfrm>
          <a:custGeom>
            <a:rect b="b" l="l" r="r" t="t"/>
            <a:pathLst>
              <a:path extrusionOk="0" h="312123" w="1540688">
                <a:moveTo>
                  <a:pt x="1529258" y="27940"/>
                </a:moveTo>
                <a:cubicBezTo>
                  <a:pt x="1520368" y="24130"/>
                  <a:pt x="1511478" y="21590"/>
                  <a:pt x="1502588" y="21590"/>
                </a:cubicBezTo>
                <a:cubicBezTo>
                  <a:pt x="1475918" y="20320"/>
                  <a:pt x="1452919" y="20320"/>
                  <a:pt x="1429013" y="17780"/>
                </a:cubicBezTo>
                <a:cubicBezTo>
                  <a:pt x="1374372" y="12700"/>
                  <a:pt x="1320868" y="6350"/>
                  <a:pt x="1266227" y="3810"/>
                </a:cubicBezTo>
                <a:cubicBezTo>
                  <a:pt x="1221830" y="1270"/>
                  <a:pt x="1178572" y="3810"/>
                  <a:pt x="1134176" y="2540"/>
                </a:cubicBezTo>
                <a:cubicBezTo>
                  <a:pt x="1114824" y="2540"/>
                  <a:pt x="1095471" y="0"/>
                  <a:pt x="1076119" y="2540"/>
                </a:cubicBezTo>
                <a:cubicBezTo>
                  <a:pt x="1029446" y="10160"/>
                  <a:pt x="982773" y="11430"/>
                  <a:pt x="934961" y="8890"/>
                </a:cubicBezTo>
                <a:cubicBezTo>
                  <a:pt x="911055" y="7620"/>
                  <a:pt x="887150" y="7620"/>
                  <a:pt x="863244" y="7620"/>
                </a:cubicBezTo>
                <a:cubicBezTo>
                  <a:pt x="819986" y="7620"/>
                  <a:pt x="776728" y="7620"/>
                  <a:pt x="733470" y="6350"/>
                </a:cubicBezTo>
                <a:cubicBezTo>
                  <a:pt x="687935" y="5080"/>
                  <a:pt x="239417" y="2540"/>
                  <a:pt x="195021" y="1270"/>
                </a:cubicBezTo>
                <a:cubicBezTo>
                  <a:pt x="158593" y="0"/>
                  <a:pt x="123304" y="1270"/>
                  <a:pt x="86876" y="1270"/>
                </a:cubicBezTo>
                <a:cubicBezTo>
                  <a:pt x="61832" y="1270"/>
                  <a:pt x="33020" y="3810"/>
                  <a:pt x="5080" y="5080"/>
                </a:cubicBezTo>
                <a:cubicBezTo>
                  <a:pt x="3810" y="5080"/>
                  <a:pt x="2540" y="7620"/>
                  <a:pt x="0" y="8890"/>
                </a:cubicBezTo>
                <a:cubicBezTo>
                  <a:pt x="1270" y="21590"/>
                  <a:pt x="3810" y="34290"/>
                  <a:pt x="5080" y="46990"/>
                </a:cubicBezTo>
                <a:cubicBezTo>
                  <a:pt x="15240" y="71946"/>
                  <a:pt x="16510" y="80332"/>
                  <a:pt x="17780" y="88571"/>
                </a:cubicBezTo>
                <a:cubicBezTo>
                  <a:pt x="19050" y="96958"/>
                  <a:pt x="17780" y="105344"/>
                  <a:pt x="16510" y="113878"/>
                </a:cubicBezTo>
                <a:cubicBezTo>
                  <a:pt x="15240" y="122559"/>
                  <a:pt x="2540" y="213632"/>
                  <a:pt x="2540" y="222313"/>
                </a:cubicBezTo>
                <a:cubicBezTo>
                  <a:pt x="2540" y="230847"/>
                  <a:pt x="1270" y="239380"/>
                  <a:pt x="0" y="247914"/>
                </a:cubicBezTo>
                <a:cubicBezTo>
                  <a:pt x="0" y="257513"/>
                  <a:pt x="3810" y="267673"/>
                  <a:pt x="15240" y="272753"/>
                </a:cubicBezTo>
                <a:cubicBezTo>
                  <a:pt x="22860" y="276563"/>
                  <a:pt x="31750" y="279103"/>
                  <a:pt x="40640" y="280373"/>
                </a:cubicBezTo>
                <a:cubicBezTo>
                  <a:pt x="85738" y="285453"/>
                  <a:pt x="128996" y="289263"/>
                  <a:pt x="172254" y="294343"/>
                </a:cubicBezTo>
                <a:cubicBezTo>
                  <a:pt x="196159" y="296883"/>
                  <a:pt x="220065" y="301963"/>
                  <a:pt x="243971" y="303233"/>
                </a:cubicBezTo>
                <a:cubicBezTo>
                  <a:pt x="283814" y="305773"/>
                  <a:pt x="727778" y="307043"/>
                  <a:pt x="767621" y="308313"/>
                </a:cubicBezTo>
                <a:cubicBezTo>
                  <a:pt x="773313" y="308313"/>
                  <a:pt x="779005" y="308313"/>
                  <a:pt x="784696" y="308313"/>
                </a:cubicBezTo>
                <a:cubicBezTo>
                  <a:pt x="812017" y="308313"/>
                  <a:pt x="840477" y="307043"/>
                  <a:pt x="867797" y="307043"/>
                </a:cubicBezTo>
                <a:cubicBezTo>
                  <a:pt x="899672" y="307043"/>
                  <a:pt x="930408" y="308313"/>
                  <a:pt x="962282" y="308313"/>
                </a:cubicBezTo>
                <a:cubicBezTo>
                  <a:pt x="1008955" y="308313"/>
                  <a:pt x="1056767" y="308313"/>
                  <a:pt x="1103440" y="308313"/>
                </a:cubicBezTo>
                <a:cubicBezTo>
                  <a:pt x="1146698" y="308313"/>
                  <a:pt x="1189956" y="309583"/>
                  <a:pt x="1233214" y="310853"/>
                </a:cubicBezTo>
                <a:cubicBezTo>
                  <a:pt x="1252566" y="310853"/>
                  <a:pt x="1273057" y="312123"/>
                  <a:pt x="1292409" y="312123"/>
                </a:cubicBezTo>
                <a:cubicBezTo>
                  <a:pt x="1355019" y="310853"/>
                  <a:pt x="1416491" y="304503"/>
                  <a:pt x="1479728" y="304503"/>
                </a:cubicBezTo>
                <a:cubicBezTo>
                  <a:pt x="1483538" y="304503"/>
                  <a:pt x="1488618" y="301963"/>
                  <a:pt x="1492428" y="299423"/>
                </a:cubicBezTo>
                <a:cubicBezTo>
                  <a:pt x="1497508" y="295613"/>
                  <a:pt x="1500048" y="289263"/>
                  <a:pt x="1502588" y="286723"/>
                </a:cubicBezTo>
                <a:cubicBezTo>
                  <a:pt x="1503858" y="246884"/>
                  <a:pt x="1505128" y="240704"/>
                  <a:pt x="1506398" y="234525"/>
                </a:cubicBezTo>
                <a:cubicBezTo>
                  <a:pt x="1507668" y="224961"/>
                  <a:pt x="1517828" y="133152"/>
                  <a:pt x="1519098" y="123588"/>
                </a:cubicBezTo>
                <a:cubicBezTo>
                  <a:pt x="1519098" y="117850"/>
                  <a:pt x="1520368" y="112112"/>
                  <a:pt x="1521638" y="106374"/>
                </a:cubicBezTo>
                <a:cubicBezTo>
                  <a:pt x="1522908" y="100195"/>
                  <a:pt x="1524178" y="94015"/>
                  <a:pt x="1526718" y="87836"/>
                </a:cubicBezTo>
                <a:cubicBezTo>
                  <a:pt x="1527988" y="84158"/>
                  <a:pt x="1527988" y="80332"/>
                  <a:pt x="1533068" y="76654"/>
                </a:cubicBezTo>
                <a:cubicBezTo>
                  <a:pt x="1538148" y="72240"/>
                  <a:pt x="1540688" y="67973"/>
                  <a:pt x="1539418" y="44450"/>
                </a:cubicBezTo>
                <a:cubicBezTo>
                  <a:pt x="1539418" y="38100"/>
                  <a:pt x="1535608" y="30480"/>
                  <a:pt x="1529258" y="27940"/>
                </a:cubicBezTo>
                <a:close/>
              </a:path>
            </a:pathLst>
          </a:custGeom>
          <a:solidFill>
            <a:srgbClr val="5186C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611" name="Google Shape;611;p18"/>
          <p:cNvGrpSpPr/>
          <p:nvPr/>
        </p:nvGrpSpPr>
        <p:grpSpPr>
          <a:xfrm>
            <a:off x="6208488" y="1176156"/>
            <a:ext cx="2416123" cy="505189"/>
            <a:chOff x="0" y="0"/>
            <a:chExt cx="6442993" cy="1347171"/>
          </a:xfrm>
        </p:grpSpPr>
        <p:sp>
          <p:nvSpPr>
            <p:cNvPr id="612" name="Google Shape;612;p18"/>
            <p:cNvSpPr/>
            <p:nvPr/>
          </p:nvSpPr>
          <p:spPr>
            <a:xfrm>
              <a:off x="0" y="0"/>
              <a:ext cx="6442993" cy="1347171"/>
            </a:xfrm>
            <a:custGeom>
              <a:rect b="b" l="l" r="r" t="t"/>
              <a:pathLst>
                <a:path extrusionOk="0" h="1347171" w="6442993">
                  <a:moveTo>
                    <a:pt x="0" y="0"/>
                  </a:moveTo>
                  <a:lnTo>
                    <a:pt x="6442993" y="0"/>
                  </a:lnTo>
                  <a:lnTo>
                    <a:pt x="6442993" y="1347171"/>
                  </a:lnTo>
                  <a:lnTo>
                    <a:pt x="0" y="1347171"/>
                  </a:lnTo>
                  <a:lnTo>
                    <a:pt x="0" y="0"/>
                  </a:lnTo>
                  <a:close/>
                </a:path>
              </a:pathLst>
            </a:custGeom>
            <a:blipFill rotWithShape="1">
              <a:blip r:embed="rId5">
                <a:alphaModFix/>
              </a:blip>
              <a:stretch>
                <a:fillRect b="0" l="0" r="0" t="0"/>
              </a:stretch>
            </a:blipFill>
            <a:ln>
              <a:noFill/>
            </a:ln>
          </p:spPr>
        </p:sp>
        <p:sp>
          <p:nvSpPr>
            <p:cNvPr id="613" name="Google Shape;613;p18"/>
            <p:cNvSpPr txBox="1"/>
            <p:nvPr/>
          </p:nvSpPr>
          <p:spPr>
            <a:xfrm>
              <a:off x="777155" y="178286"/>
              <a:ext cx="4888682" cy="952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 sz="2300" u="none" cap="none" strike="noStrike">
                  <a:solidFill>
                    <a:srgbClr val="1E1E1E"/>
                  </a:solidFill>
                  <a:latin typeface="Bai Jamjuree"/>
                  <a:ea typeface="Bai Jamjuree"/>
                  <a:cs typeface="Bai Jamjuree"/>
                  <a:sym typeface="Bai Jamjuree"/>
                </a:rPr>
                <a:t>a + b = b + a</a:t>
              </a:r>
              <a:endParaRPr sz="700"/>
            </a:p>
          </p:txBody>
        </p:sp>
      </p:grpSp>
      <p:sp>
        <p:nvSpPr>
          <p:cNvPr id="614" name="Google Shape;614;p18"/>
          <p:cNvSpPr/>
          <p:nvPr/>
        </p:nvSpPr>
        <p:spPr>
          <a:xfrm flipH="1">
            <a:off x="7513329" y="2502046"/>
            <a:ext cx="1630671" cy="1858315"/>
          </a:xfrm>
          <a:custGeom>
            <a:rect b="b" l="l" r="r" t="t"/>
            <a:pathLst>
              <a:path extrusionOk="0" h="3716630" w="3261343">
                <a:moveTo>
                  <a:pt x="3261343" y="0"/>
                </a:moveTo>
                <a:lnTo>
                  <a:pt x="0" y="0"/>
                </a:lnTo>
                <a:lnTo>
                  <a:pt x="0" y="3716630"/>
                </a:lnTo>
                <a:lnTo>
                  <a:pt x="3261343" y="3716630"/>
                </a:lnTo>
                <a:lnTo>
                  <a:pt x="3261343" y="0"/>
                </a:lnTo>
                <a:close/>
              </a:path>
            </a:pathLst>
          </a:custGeom>
          <a:blipFill rotWithShape="1">
            <a:blip r:embed="rId6">
              <a:alphaModFix/>
            </a:blip>
            <a:stretch>
              <a:fillRect b="0" l="0" r="0" t="0"/>
            </a:stretch>
          </a:blipFill>
          <a:ln>
            <a:noFill/>
          </a:ln>
        </p:spPr>
      </p:sp>
      <p:sp>
        <p:nvSpPr>
          <p:cNvPr id="615" name="Google Shape;615;p18"/>
          <p:cNvSpPr/>
          <p:nvPr/>
        </p:nvSpPr>
        <p:spPr>
          <a:xfrm>
            <a:off x="6365735" y="-283993"/>
            <a:ext cx="2295188" cy="1107428"/>
          </a:xfrm>
          <a:custGeom>
            <a:rect b="b" l="l" r="r" t="t"/>
            <a:pathLst>
              <a:path extrusionOk="0" h="2214856" w="4590375">
                <a:moveTo>
                  <a:pt x="0" y="0"/>
                </a:moveTo>
                <a:lnTo>
                  <a:pt x="4590374" y="0"/>
                </a:lnTo>
                <a:lnTo>
                  <a:pt x="4590374" y="2214856"/>
                </a:lnTo>
                <a:lnTo>
                  <a:pt x="0" y="2214856"/>
                </a:lnTo>
                <a:lnTo>
                  <a:pt x="0" y="0"/>
                </a:lnTo>
                <a:close/>
              </a:path>
            </a:pathLst>
          </a:custGeom>
          <a:blipFill rotWithShape="1">
            <a:blip r:embed="rId7">
              <a:alphaModFix/>
            </a:blip>
            <a:stretch>
              <a:fillRect b="0" l="0" r="0" t="0"/>
            </a:stretch>
          </a:blipFill>
          <a:ln>
            <a:noFill/>
          </a:ln>
        </p:spPr>
      </p:sp>
      <p:grpSp>
        <p:nvGrpSpPr>
          <p:cNvPr id="616" name="Google Shape;616;p18"/>
          <p:cNvGrpSpPr/>
          <p:nvPr/>
        </p:nvGrpSpPr>
        <p:grpSpPr>
          <a:xfrm>
            <a:off x="1116852" y="3835660"/>
            <a:ext cx="6910281" cy="400162"/>
            <a:chOff x="0" y="-57150"/>
            <a:chExt cx="18427416" cy="1067100"/>
          </a:xfrm>
        </p:grpSpPr>
        <p:sp>
          <p:nvSpPr>
            <p:cNvPr id="617" name="Google Shape;617;p18"/>
            <p:cNvSpPr txBox="1"/>
            <p:nvPr/>
          </p:nvSpPr>
          <p:spPr>
            <a:xfrm>
              <a:off x="0" y="-57150"/>
              <a:ext cx="7723500" cy="106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What is the sum if you add them</a:t>
              </a:r>
              <a:endParaRPr sz="700"/>
            </a:p>
            <a:p>
              <a:pPr indent="0" lvl="1" marL="0" marR="0" rtl="0" algn="l">
                <a:lnSpc>
                  <a:spcPct val="100000"/>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starting from the left most</a:t>
              </a:r>
              <a:r>
                <a:rPr b="0" i="0" lang="en" sz="1300" u="none" cap="none" strike="noStrike">
                  <a:solidFill>
                    <a:srgbClr val="000000"/>
                  </a:solidFill>
                  <a:latin typeface="Bai Jamjuree Medium"/>
                  <a:ea typeface="Bai Jamjuree Medium"/>
                  <a:cs typeface="Bai Jamjuree Medium"/>
                  <a:sym typeface="Bai Jamjuree Medium"/>
                </a:rPr>
                <a:t> digit?</a:t>
              </a:r>
              <a:endParaRPr sz="700"/>
            </a:p>
          </p:txBody>
        </p:sp>
        <p:sp>
          <p:nvSpPr>
            <p:cNvPr id="618" name="Google Shape;618;p18"/>
            <p:cNvSpPr txBox="1"/>
            <p:nvPr/>
          </p:nvSpPr>
          <p:spPr>
            <a:xfrm>
              <a:off x="10471416" y="-57150"/>
              <a:ext cx="7956000" cy="106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What is the sum if you add them</a:t>
              </a:r>
              <a:endParaRPr sz="700"/>
            </a:p>
            <a:p>
              <a:pPr indent="0" lvl="1" marL="0" marR="0" rtl="0" algn="l">
                <a:lnSpc>
                  <a:spcPct val="100000"/>
                </a:lnSpc>
                <a:spcBef>
                  <a:spcPts val="0"/>
                </a:spcBef>
                <a:spcAft>
                  <a:spcPts val="0"/>
                </a:spcAft>
                <a:buNone/>
              </a:pPr>
              <a:r>
                <a:rPr b="1" i="0" lang="en" sz="1300" u="none" cap="none" strike="noStrike">
                  <a:solidFill>
                    <a:srgbClr val="000000"/>
                  </a:solidFill>
                  <a:latin typeface="Bai Jamjuree"/>
                  <a:ea typeface="Bai Jamjuree"/>
                  <a:cs typeface="Bai Jamjuree"/>
                  <a:sym typeface="Bai Jamjuree"/>
                </a:rPr>
                <a:t>starting from the right most </a:t>
              </a:r>
              <a:r>
                <a:rPr b="0" i="0" lang="en" sz="1300" u="none" cap="none" strike="noStrike">
                  <a:solidFill>
                    <a:srgbClr val="000000"/>
                  </a:solidFill>
                  <a:latin typeface="Bai Jamjuree Medium"/>
                  <a:ea typeface="Bai Jamjuree Medium"/>
                  <a:cs typeface="Bai Jamjuree Medium"/>
                  <a:sym typeface="Bai Jamjuree Medium"/>
                </a:rPr>
                <a:t>digit?</a:t>
              </a:r>
              <a:endParaRPr sz="700"/>
            </a:p>
          </p:txBody>
        </p:sp>
      </p:grpSp>
      <p:sp>
        <p:nvSpPr>
          <p:cNvPr id="619" name="Google Shape;619;p18"/>
          <p:cNvSpPr txBox="1"/>
          <p:nvPr/>
        </p:nvSpPr>
        <p:spPr>
          <a:xfrm>
            <a:off x="6096328" y="2824392"/>
            <a:ext cx="478485" cy="60483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500" u="none" cap="none" strike="noStrike">
                <a:solidFill>
                  <a:srgbClr val="1E1E1E"/>
                </a:solidFill>
                <a:latin typeface="Bai Jamjuree"/>
                <a:ea typeface="Bai Jamjuree"/>
                <a:cs typeface="Bai Jamjuree"/>
                <a:sym typeface="Bai Jamjuree"/>
              </a:rPr>
              <a:t>5</a:t>
            </a:r>
            <a:endParaRPr sz="700"/>
          </a:p>
        </p:txBody>
      </p:sp>
      <p:sp>
        <p:nvSpPr>
          <p:cNvPr id="620" name="Google Shape;620;p18"/>
          <p:cNvSpPr txBox="1"/>
          <p:nvPr/>
        </p:nvSpPr>
        <p:spPr>
          <a:xfrm>
            <a:off x="514350" y="514350"/>
            <a:ext cx="5882100" cy="212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600" u="none" cap="none" strike="noStrike">
                <a:solidFill>
                  <a:srgbClr val="EF391F"/>
                </a:solidFill>
                <a:latin typeface="Bungee"/>
                <a:ea typeface="Bungee"/>
                <a:cs typeface="Bungee"/>
                <a:sym typeface="Bungee"/>
              </a:rPr>
              <a:t>Commutative Property of Addition</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EB"/>
        </a:solidFill>
      </p:bgPr>
    </p:bg>
    <p:spTree>
      <p:nvGrpSpPr>
        <p:cNvPr id="624" name="Shape 624"/>
        <p:cNvGrpSpPr/>
        <p:nvPr/>
      </p:nvGrpSpPr>
      <p:grpSpPr>
        <a:xfrm>
          <a:off x="0" y="0"/>
          <a:ext cx="0" cy="0"/>
          <a:chOff x="0" y="0"/>
          <a:chExt cx="0" cy="0"/>
        </a:xfrm>
      </p:grpSpPr>
      <p:sp>
        <p:nvSpPr>
          <p:cNvPr id="625" name="Google Shape;625;p19"/>
          <p:cNvSpPr/>
          <p:nvPr/>
        </p:nvSpPr>
        <p:spPr>
          <a:xfrm>
            <a:off x="5504879" y="1727274"/>
            <a:ext cx="3298655" cy="588032"/>
          </a:xfrm>
          <a:custGeom>
            <a:rect b="b" l="l" r="r" t="t"/>
            <a:pathLst>
              <a:path extrusionOk="0" h="372160" w="2087688">
                <a:moveTo>
                  <a:pt x="2076259" y="27940"/>
                </a:moveTo>
                <a:cubicBezTo>
                  <a:pt x="2067369" y="24130"/>
                  <a:pt x="2058479" y="21590"/>
                  <a:pt x="2049588" y="21590"/>
                </a:cubicBezTo>
                <a:cubicBezTo>
                  <a:pt x="2022919" y="20320"/>
                  <a:pt x="1991894" y="20320"/>
                  <a:pt x="1958749" y="17780"/>
                </a:cubicBezTo>
                <a:cubicBezTo>
                  <a:pt x="1882988" y="12700"/>
                  <a:pt x="1808806" y="6350"/>
                  <a:pt x="1733046" y="3810"/>
                </a:cubicBezTo>
                <a:cubicBezTo>
                  <a:pt x="1671491" y="1270"/>
                  <a:pt x="1611514" y="3810"/>
                  <a:pt x="1549959" y="2540"/>
                </a:cubicBezTo>
                <a:cubicBezTo>
                  <a:pt x="1523127" y="2540"/>
                  <a:pt x="1496295" y="0"/>
                  <a:pt x="1469463" y="2540"/>
                </a:cubicBezTo>
                <a:cubicBezTo>
                  <a:pt x="1404751" y="10160"/>
                  <a:pt x="1340039" y="11430"/>
                  <a:pt x="1273749" y="8890"/>
                </a:cubicBezTo>
                <a:cubicBezTo>
                  <a:pt x="1240604" y="7620"/>
                  <a:pt x="1207459" y="7620"/>
                  <a:pt x="1174314" y="7620"/>
                </a:cubicBezTo>
                <a:cubicBezTo>
                  <a:pt x="1114337" y="7620"/>
                  <a:pt x="1054360" y="7620"/>
                  <a:pt x="994383" y="6350"/>
                </a:cubicBezTo>
                <a:cubicBezTo>
                  <a:pt x="931250" y="5080"/>
                  <a:pt x="309384" y="2540"/>
                  <a:pt x="247828" y="1270"/>
                </a:cubicBezTo>
                <a:cubicBezTo>
                  <a:pt x="197322" y="0"/>
                  <a:pt x="148393" y="1270"/>
                  <a:pt x="97886" y="1270"/>
                </a:cubicBezTo>
                <a:cubicBezTo>
                  <a:pt x="63163" y="1270"/>
                  <a:pt x="33020" y="3810"/>
                  <a:pt x="5080" y="5080"/>
                </a:cubicBezTo>
                <a:cubicBezTo>
                  <a:pt x="3810" y="5080"/>
                  <a:pt x="2540" y="7620"/>
                  <a:pt x="0" y="8890"/>
                </a:cubicBezTo>
                <a:cubicBezTo>
                  <a:pt x="1270" y="21590"/>
                  <a:pt x="3810" y="34290"/>
                  <a:pt x="5080" y="46990"/>
                </a:cubicBezTo>
                <a:cubicBezTo>
                  <a:pt x="15240" y="73931"/>
                  <a:pt x="16510" y="85070"/>
                  <a:pt x="17780" y="96013"/>
                </a:cubicBezTo>
                <a:cubicBezTo>
                  <a:pt x="19050" y="107152"/>
                  <a:pt x="17780" y="118291"/>
                  <a:pt x="16510" y="129626"/>
                </a:cubicBezTo>
                <a:cubicBezTo>
                  <a:pt x="15240" y="141155"/>
                  <a:pt x="2540" y="262120"/>
                  <a:pt x="2540" y="273650"/>
                </a:cubicBezTo>
                <a:cubicBezTo>
                  <a:pt x="2540" y="284984"/>
                  <a:pt x="1270" y="296319"/>
                  <a:pt x="0" y="307653"/>
                </a:cubicBezTo>
                <a:cubicBezTo>
                  <a:pt x="0" y="317550"/>
                  <a:pt x="3810" y="327710"/>
                  <a:pt x="15240" y="332790"/>
                </a:cubicBezTo>
                <a:cubicBezTo>
                  <a:pt x="22860" y="336600"/>
                  <a:pt x="31750" y="339140"/>
                  <a:pt x="40640" y="340410"/>
                </a:cubicBezTo>
                <a:cubicBezTo>
                  <a:pt x="96308" y="345490"/>
                  <a:pt x="156285" y="349300"/>
                  <a:pt x="216262" y="354380"/>
                </a:cubicBezTo>
                <a:cubicBezTo>
                  <a:pt x="249407" y="356920"/>
                  <a:pt x="282552" y="362000"/>
                  <a:pt x="315697" y="363270"/>
                </a:cubicBezTo>
                <a:cubicBezTo>
                  <a:pt x="370939" y="365810"/>
                  <a:pt x="986491" y="367080"/>
                  <a:pt x="1041733" y="368350"/>
                </a:cubicBezTo>
                <a:cubicBezTo>
                  <a:pt x="1049625" y="368350"/>
                  <a:pt x="1057517" y="368350"/>
                  <a:pt x="1065408" y="368350"/>
                </a:cubicBezTo>
                <a:cubicBezTo>
                  <a:pt x="1103289" y="368350"/>
                  <a:pt x="1142747" y="367080"/>
                  <a:pt x="1180627" y="367080"/>
                </a:cubicBezTo>
                <a:cubicBezTo>
                  <a:pt x="1224821" y="367080"/>
                  <a:pt x="1267436" y="368350"/>
                  <a:pt x="1311629" y="368350"/>
                </a:cubicBezTo>
                <a:cubicBezTo>
                  <a:pt x="1376341" y="368350"/>
                  <a:pt x="1442632" y="368350"/>
                  <a:pt x="1507343" y="368350"/>
                </a:cubicBezTo>
                <a:cubicBezTo>
                  <a:pt x="1567320" y="368350"/>
                  <a:pt x="1627297" y="369620"/>
                  <a:pt x="1687274" y="370890"/>
                </a:cubicBezTo>
                <a:cubicBezTo>
                  <a:pt x="1714106" y="370890"/>
                  <a:pt x="1742516" y="372160"/>
                  <a:pt x="1769348" y="372160"/>
                </a:cubicBezTo>
                <a:cubicBezTo>
                  <a:pt x="1856156" y="370890"/>
                  <a:pt x="1941387" y="364540"/>
                  <a:pt x="2026728" y="364540"/>
                </a:cubicBezTo>
                <a:cubicBezTo>
                  <a:pt x="2030538" y="364540"/>
                  <a:pt x="2035619" y="362000"/>
                  <a:pt x="2039428" y="359460"/>
                </a:cubicBezTo>
                <a:cubicBezTo>
                  <a:pt x="2044509" y="355650"/>
                  <a:pt x="2047049" y="349300"/>
                  <a:pt x="2049588" y="346760"/>
                </a:cubicBezTo>
                <a:cubicBezTo>
                  <a:pt x="2050859" y="306285"/>
                  <a:pt x="2052128" y="298078"/>
                  <a:pt x="2053399" y="289870"/>
                </a:cubicBezTo>
                <a:cubicBezTo>
                  <a:pt x="2054669" y="277168"/>
                  <a:pt x="2064828" y="155226"/>
                  <a:pt x="2066099" y="142523"/>
                </a:cubicBezTo>
                <a:cubicBezTo>
                  <a:pt x="2066099" y="134902"/>
                  <a:pt x="2067369" y="127281"/>
                  <a:pt x="2068638" y="119659"/>
                </a:cubicBezTo>
                <a:cubicBezTo>
                  <a:pt x="2069909" y="111452"/>
                  <a:pt x="2071178" y="103244"/>
                  <a:pt x="2073719" y="95036"/>
                </a:cubicBezTo>
                <a:cubicBezTo>
                  <a:pt x="2074988" y="90151"/>
                  <a:pt x="2074988" y="85070"/>
                  <a:pt x="2080069" y="80184"/>
                </a:cubicBezTo>
                <a:cubicBezTo>
                  <a:pt x="2085149" y="74322"/>
                  <a:pt x="2087688" y="68655"/>
                  <a:pt x="2086419" y="44450"/>
                </a:cubicBezTo>
                <a:cubicBezTo>
                  <a:pt x="2086419" y="38100"/>
                  <a:pt x="2082609" y="30480"/>
                  <a:pt x="2076259" y="27940"/>
                </a:cubicBezTo>
                <a:close/>
              </a:path>
            </a:pathLst>
          </a:custGeom>
          <a:solidFill>
            <a:srgbClr val="A9ADDB"/>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6" name="Google Shape;626;p19"/>
          <p:cNvSpPr/>
          <p:nvPr/>
        </p:nvSpPr>
        <p:spPr>
          <a:xfrm>
            <a:off x="6945329" y="113222"/>
            <a:ext cx="1466113" cy="1326832"/>
          </a:xfrm>
          <a:custGeom>
            <a:rect b="b" l="l" r="r" t="t"/>
            <a:pathLst>
              <a:path extrusionOk="0" h="2653664" w="2932225">
                <a:moveTo>
                  <a:pt x="0" y="0"/>
                </a:moveTo>
                <a:lnTo>
                  <a:pt x="2932226" y="0"/>
                </a:lnTo>
                <a:lnTo>
                  <a:pt x="2932226" y="2653664"/>
                </a:lnTo>
                <a:lnTo>
                  <a:pt x="0" y="2653664"/>
                </a:lnTo>
                <a:lnTo>
                  <a:pt x="0" y="0"/>
                </a:lnTo>
                <a:close/>
              </a:path>
            </a:pathLst>
          </a:custGeom>
          <a:blipFill rotWithShape="1">
            <a:blip r:embed="rId3">
              <a:alphaModFix/>
            </a:blip>
            <a:stretch>
              <a:fillRect b="0" l="0" r="0" t="0"/>
            </a:stretch>
          </a:blipFill>
          <a:ln>
            <a:noFill/>
          </a:ln>
        </p:spPr>
      </p:sp>
      <p:sp>
        <p:nvSpPr>
          <p:cNvPr id="627" name="Google Shape;627;p19"/>
          <p:cNvSpPr/>
          <p:nvPr/>
        </p:nvSpPr>
        <p:spPr>
          <a:xfrm flipH="1" rot="1220643">
            <a:off x="8046435" y="881023"/>
            <a:ext cx="730014" cy="721801"/>
          </a:xfrm>
          <a:custGeom>
            <a:rect b="b" l="l" r="r" t="t"/>
            <a:pathLst>
              <a:path extrusionOk="0" h="1443601" w="1460027">
                <a:moveTo>
                  <a:pt x="1460027" y="0"/>
                </a:moveTo>
                <a:lnTo>
                  <a:pt x="0" y="0"/>
                </a:lnTo>
                <a:lnTo>
                  <a:pt x="0" y="1443602"/>
                </a:lnTo>
                <a:lnTo>
                  <a:pt x="1460027" y="1443602"/>
                </a:lnTo>
                <a:lnTo>
                  <a:pt x="1460027" y="0"/>
                </a:lnTo>
                <a:close/>
              </a:path>
            </a:pathLst>
          </a:custGeom>
          <a:blipFill rotWithShape="1">
            <a:blip r:embed="rId4">
              <a:alphaModFix/>
            </a:blip>
            <a:stretch>
              <a:fillRect b="0" l="0" r="0" t="0"/>
            </a:stretch>
          </a:blipFill>
          <a:ln>
            <a:noFill/>
          </a:ln>
        </p:spPr>
      </p:sp>
      <p:sp>
        <p:nvSpPr>
          <p:cNvPr id="628" name="Google Shape;628;p19"/>
          <p:cNvSpPr/>
          <p:nvPr/>
        </p:nvSpPr>
        <p:spPr>
          <a:xfrm>
            <a:off x="5427257" y="1683826"/>
            <a:ext cx="3451893" cy="692961"/>
          </a:xfrm>
          <a:custGeom>
            <a:rect b="b" l="l" r="r" t="t"/>
            <a:pathLst>
              <a:path extrusionOk="0" h="1385921" w="6903786">
                <a:moveTo>
                  <a:pt x="0" y="0"/>
                </a:moveTo>
                <a:lnTo>
                  <a:pt x="6903786" y="0"/>
                </a:lnTo>
                <a:lnTo>
                  <a:pt x="6903786" y="1385921"/>
                </a:lnTo>
                <a:lnTo>
                  <a:pt x="0" y="1385921"/>
                </a:lnTo>
                <a:lnTo>
                  <a:pt x="0" y="0"/>
                </a:lnTo>
                <a:close/>
              </a:path>
            </a:pathLst>
          </a:custGeom>
          <a:blipFill rotWithShape="1">
            <a:blip r:embed="rId5">
              <a:alphaModFix/>
            </a:blip>
            <a:stretch>
              <a:fillRect b="-2076" l="0" r="0" t="-2075"/>
            </a:stretch>
          </a:blipFill>
          <a:ln>
            <a:noFill/>
          </a:ln>
        </p:spPr>
      </p:sp>
      <p:sp>
        <p:nvSpPr>
          <p:cNvPr id="629" name="Google Shape;629;p19"/>
          <p:cNvSpPr/>
          <p:nvPr/>
        </p:nvSpPr>
        <p:spPr>
          <a:xfrm rot="2611709">
            <a:off x="2509933" y="3793264"/>
            <a:ext cx="406645" cy="425585"/>
          </a:xfrm>
          <a:custGeom>
            <a:rect b="b" l="l" r="r" t="t"/>
            <a:pathLst>
              <a:path extrusionOk="0" h="851170" w="813290">
                <a:moveTo>
                  <a:pt x="0" y="0"/>
                </a:moveTo>
                <a:lnTo>
                  <a:pt x="813290" y="0"/>
                </a:lnTo>
                <a:lnTo>
                  <a:pt x="813290" y="851171"/>
                </a:lnTo>
                <a:lnTo>
                  <a:pt x="0" y="851171"/>
                </a:lnTo>
                <a:lnTo>
                  <a:pt x="0" y="0"/>
                </a:lnTo>
                <a:close/>
              </a:path>
            </a:pathLst>
          </a:custGeom>
          <a:blipFill rotWithShape="1">
            <a:blip r:embed="rId6">
              <a:alphaModFix/>
            </a:blip>
            <a:stretch>
              <a:fillRect b="-45953" l="-124034" r="0" t="0"/>
            </a:stretch>
          </a:blipFill>
          <a:ln>
            <a:noFill/>
          </a:ln>
        </p:spPr>
      </p:sp>
      <p:sp>
        <p:nvSpPr>
          <p:cNvPr id="630" name="Google Shape;630;p19"/>
          <p:cNvSpPr/>
          <p:nvPr/>
        </p:nvSpPr>
        <p:spPr>
          <a:xfrm rot="2611709">
            <a:off x="5628135" y="3793264"/>
            <a:ext cx="406645" cy="425585"/>
          </a:xfrm>
          <a:custGeom>
            <a:rect b="b" l="l" r="r" t="t"/>
            <a:pathLst>
              <a:path extrusionOk="0" h="851170" w="813290">
                <a:moveTo>
                  <a:pt x="0" y="0"/>
                </a:moveTo>
                <a:lnTo>
                  <a:pt x="813290" y="0"/>
                </a:lnTo>
                <a:lnTo>
                  <a:pt x="813290" y="851171"/>
                </a:lnTo>
                <a:lnTo>
                  <a:pt x="0" y="851171"/>
                </a:lnTo>
                <a:lnTo>
                  <a:pt x="0" y="0"/>
                </a:lnTo>
                <a:close/>
              </a:path>
            </a:pathLst>
          </a:custGeom>
          <a:blipFill rotWithShape="1">
            <a:blip r:embed="rId6">
              <a:alphaModFix/>
            </a:blip>
            <a:stretch>
              <a:fillRect b="-45953" l="-124034" r="0" t="0"/>
            </a:stretch>
          </a:blipFill>
          <a:ln>
            <a:noFill/>
          </a:ln>
        </p:spPr>
      </p:sp>
      <p:sp>
        <p:nvSpPr>
          <p:cNvPr id="631" name="Google Shape;631;p19"/>
          <p:cNvSpPr/>
          <p:nvPr/>
        </p:nvSpPr>
        <p:spPr>
          <a:xfrm>
            <a:off x="5504879" y="452247"/>
            <a:ext cx="1268452" cy="987808"/>
          </a:xfrm>
          <a:custGeom>
            <a:rect b="b" l="l" r="r" t="t"/>
            <a:pathLst>
              <a:path extrusionOk="0" h="1975615" w="2536905">
                <a:moveTo>
                  <a:pt x="0" y="0"/>
                </a:moveTo>
                <a:lnTo>
                  <a:pt x="2536906" y="0"/>
                </a:lnTo>
                <a:lnTo>
                  <a:pt x="2536906" y="1975615"/>
                </a:lnTo>
                <a:lnTo>
                  <a:pt x="0" y="1975615"/>
                </a:lnTo>
                <a:lnTo>
                  <a:pt x="0" y="0"/>
                </a:lnTo>
                <a:close/>
              </a:path>
            </a:pathLst>
          </a:custGeom>
          <a:blipFill rotWithShape="1">
            <a:blip r:embed="rId7">
              <a:alphaModFix/>
            </a:blip>
            <a:stretch>
              <a:fillRect b="0" l="0" r="0" t="0"/>
            </a:stretch>
          </a:blipFill>
          <a:ln>
            <a:noFill/>
          </a:ln>
        </p:spPr>
      </p:sp>
      <p:sp>
        <p:nvSpPr>
          <p:cNvPr id="632" name="Google Shape;632;p19"/>
          <p:cNvSpPr/>
          <p:nvPr/>
        </p:nvSpPr>
        <p:spPr>
          <a:xfrm>
            <a:off x="6509436" y="718253"/>
            <a:ext cx="730014" cy="721801"/>
          </a:xfrm>
          <a:custGeom>
            <a:rect b="b" l="l" r="r" t="t"/>
            <a:pathLst>
              <a:path extrusionOk="0" h="1443601" w="1460027">
                <a:moveTo>
                  <a:pt x="0" y="0"/>
                </a:moveTo>
                <a:lnTo>
                  <a:pt x="1460027" y="0"/>
                </a:lnTo>
                <a:lnTo>
                  <a:pt x="1460027" y="1443602"/>
                </a:lnTo>
                <a:lnTo>
                  <a:pt x="0" y="1443602"/>
                </a:lnTo>
                <a:lnTo>
                  <a:pt x="0" y="0"/>
                </a:lnTo>
                <a:close/>
              </a:path>
            </a:pathLst>
          </a:custGeom>
          <a:blipFill rotWithShape="1">
            <a:blip r:embed="rId4">
              <a:alphaModFix/>
            </a:blip>
            <a:stretch>
              <a:fillRect b="0" l="0" r="0" t="0"/>
            </a:stretch>
          </a:blipFill>
          <a:ln>
            <a:noFill/>
          </a:ln>
        </p:spPr>
      </p:sp>
      <p:sp>
        <p:nvSpPr>
          <p:cNvPr id="633" name="Google Shape;633;p19"/>
          <p:cNvSpPr txBox="1"/>
          <p:nvPr/>
        </p:nvSpPr>
        <p:spPr>
          <a:xfrm>
            <a:off x="5526750" y="1839800"/>
            <a:ext cx="3200700" cy="354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 sz="2300" u="none" cap="none" strike="noStrike">
                <a:solidFill>
                  <a:srgbClr val="1E1E1E"/>
                </a:solidFill>
                <a:latin typeface="Bai Jamjuree"/>
                <a:ea typeface="Bai Jamjuree"/>
                <a:cs typeface="Bai Jamjuree"/>
                <a:sym typeface="Bai Jamjuree"/>
              </a:rPr>
              <a:t>a + (b + c) = (a + b) + c</a:t>
            </a:r>
            <a:endParaRPr sz="700"/>
          </a:p>
        </p:txBody>
      </p:sp>
      <p:sp>
        <p:nvSpPr>
          <p:cNvPr id="634" name="Google Shape;634;p19"/>
          <p:cNvSpPr txBox="1"/>
          <p:nvPr/>
        </p:nvSpPr>
        <p:spPr>
          <a:xfrm>
            <a:off x="514350" y="3678238"/>
            <a:ext cx="1905000" cy="400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Add up all red fruits first, then add the bananas.</a:t>
            </a:r>
            <a:endParaRPr sz="700"/>
          </a:p>
        </p:txBody>
      </p:sp>
      <p:sp>
        <p:nvSpPr>
          <p:cNvPr id="635" name="Google Shape;635;p19"/>
          <p:cNvSpPr txBox="1"/>
          <p:nvPr/>
        </p:nvSpPr>
        <p:spPr>
          <a:xfrm>
            <a:off x="514350" y="3251517"/>
            <a:ext cx="1904937" cy="220980"/>
          </a:xfrm>
          <a:prstGeom prst="rect">
            <a:avLst/>
          </a:prstGeom>
          <a:noFill/>
          <a:ln>
            <a:noFill/>
          </a:ln>
        </p:spPr>
        <p:txBody>
          <a:bodyPr anchorCtr="0" anchor="t" bIns="0" lIns="0" spcFirstLastPara="1" rIns="0" wrap="square" tIns="0">
            <a:spAutoFit/>
          </a:bodyPr>
          <a:lstStyle/>
          <a:p>
            <a:pPr indent="0" lvl="1" marL="0" marR="0" rtl="0" algn="just">
              <a:lnSpc>
                <a:spcPct val="130000"/>
              </a:lnSpc>
              <a:spcBef>
                <a:spcPts val="0"/>
              </a:spcBef>
              <a:spcAft>
                <a:spcPts val="0"/>
              </a:spcAft>
              <a:buNone/>
            </a:pPr>
            <a:r>
              <a:rPr b="1" i="0" lang="en" sz="1400" u="none" cap="none" strike="noStrike">
                <a:solidFill>
                  <a:srgbClr val="1E1E1E"/>
                </a:solidFill>
                <a:latin typeface="Bai Jamjuree"/>
                <a:ea typeface="Bai Jamjuree"/>
                <a:cs typeface="Bai Jamjuree"/>
                <a:sym typeface="Bai Jamjuree"/>
              </a:rPr>
              <a:t>(A)</a:t>
            </a:r>
            <a:endParaRPr sz="700"/>
          </a:p>
        </p:txBody>
      </p:sp>
      <p:sp>
        <p:nvSpPr>
          <p:cNvPr id="636" name="Google Shape;636;p19"/>
          <p:cNvSpPr txBox="1"/>
          <p:nvPr/>
        </p:nvSpPr>
        <p:spPr>
          <a:xfrm>
            <a:off x="3242590" y="3251517"/>
            <a:ext cx="1861208" cy="220980"/>
          </a:xfrm>
          <a:prstGeom prst="rect">
            <a:avLst/>
          </a:prstGeom>
          <a:noFill/>
          <a:ln>
            <a:noFill/>
          </a:ln>
        </p:spPr>
        <p:txBody>
          <a:bodyPr anchorCtr="0" anchor="t" bIns="0" lIns="0" spcFirstLastPara="1" rIns="0" wrap="square" tIns="0">
            <a:spAutoFit/>
          </a:bodyPr>
          <a:lstStyle/>
          <a:p>
            <a:pPr indent="0" lvl="1" marL="0" marR="0" rtl="0" algn="just">
              <a:lnSpc>
                <a:spcPct val="130000"/>
              </a:lnSpc>
              <a:spcBef>
                <a:spcPts val="0"/>
              </a:spcBef>
              <a:spcAft>
                <a:spcPts val="0"/>
              </a:spcAft>
              <a:buNone/>
            </a:pPr>
            <a:r>
              <a:rPr b="1" i="0" lang="en" sz="1400" u="none" cap="none" strike="noStrike">
                <a:solidFill>
                  <a:srgbClr val="1E1E1E"/>
                </a:solidFill>
                <a:latin typeface="Bai Jamjuree"/>
                <a:ea typeface="Bai Jamjuree"/>
                <a:cs typeface="Bai Jamjuree"/>
                <a:sym typeface="Bai Jamjuree"/>
              </a:rPr>
              <a:t>(B)</a:t>
            </a:r>
            <a:endParaRPr sz="700"/>
          </a:p>
        </p:txBody>
      </p:sp>
      <p:sp>
        <p:nvSpPr>
          <p:cNvPr id="637" name="Google Shape;637;p19"/>
          <p:cNvSpPr txBox="1"/>
          <p:nvPr/>
        </p:nvSpPr>
        <p:spPr>
          <a:xfrm>
            <a:off x="3242590" y="3678238"/>
            <a:ext cx="2286900" cy="6003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Add bananas and strawberries together, then add the apples.</a:t>
            </a:r>
            <a:endParaRPr sz="700"/>
          </a:p>
        </p:txBody>
      </p:sp>
      <p:sp>
        <p:nvSpPr>
          <p:cNvPr id="638" name="Google Shape;638;p19"/>
          <p:cNvSpPr txBox="1"/>
          <p:nvPr/>
        </p:nvSpPr>
        <p:spPr>
          <a:xfrm>
            <a:off x="6328461" y="3678238"/>
            <a:ext cx="1635900" cy="400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300" u="none" cap="none" strike="noStrike">
                <a:solidFill>
                  <a:srgbClr val="000000"/>
                </a:solidFill>
                <a:latin typeface="Bai Jamjuree Medium"/>
                <a:ea typeface="Bai Jamjuree Medium"/>
                <a:cs typeface="Bai Jamjuree Medium"/>
                <a:sym typeface="Bai Jamjuree Medium"/>
              </a:rPr>
              <a:t>Did the total number of fruits change?</a:t>
            </a:r>
            <a:endParaRPr sz="700"/>
          </a:p>
        </p:txBody>
      </p:sp>
      <p:sp>
        <p:nvSpPr>
          <p:cNvPr id="639" name="Google Shape;639;p19"/>
          <p:cNvSpPr txBox="1"/>
          <p:nvPr/>
        </p:nvSpPr>
        <p:spPr>
          <a:xfrm>
            <a:off x="514350" y="514350"/>
            <a:ext cx="5027700" cy="212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600" u="none" cap="none" strike="noStrike">
                <a:solidFill>
                  <a:srgbClr val="EF391F"/>
                </a:solidFill>
                <a:latin typeface="Bungee"/>
                <a:ea typeface="Bungee"/>
                <a:cs typeface="Bungee"/>
                <a:sym typeface="Bungee"/>
              </a:rPr>
              <a:t>Associative Property of Addition</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F391F"/>
      </a:dk1>
      <a:lt1>
        <a:srgbClr val="FFE0E0"/>
      </a:lt1>
      <a:dk2>
        <a:srgbClr val="1E1E1E"/>
      </a:dk2>
      <a:lt2>
        <a:srgbClr val="A9ADDB"/>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