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Nunito"/>
      <p:regular r:id="rId23"/>
      <p:bold r:id="rId24"/>
      <p:italic r:id="rId25"/>
      <p:boldItalic r:id="rId26"/>
    </p:embeddedFont>
    <p:embeddedFont>
      <p:font typeface="Balsamiq Sans"/>
      <p:regular r:id="rId27"/>
      <p:bold r:id="rId28"/>
      <p:italic r:id="rId29"/>
      <p:boldItalic r:id="rId30"/>
    </p:embeddedFont>
    <p:embeddedFont>
      <p:font typeface="Oleo Script"/>
      <p:regular r:id="rId31"/>
      <p:bold r:id="rId32"/>
    </p:embeddedFont>
    <p:embeddedFont>
      <p:font typeface="Nunito Medium"/>
      <p:regular r:id="rId33"/>
      <p:bold r:id="rId34"/>
      <p:italic r:id="rId35"/>
      <p:boldItalic r:id="rId36"/>
    </p:embeddedFont>
    <p:embeddedFont>
      <p:font typeface="Oswald SemiBold"/>
      <p:regular r:id="rId37"/>
      <p:bold r:id="rId38"/>
    </p:embeddedFont>
    <p:embeddedFont>
      <p:font typeface="Oswald"/>
      <p:bold r:id="rId39"/>
    </p:embeddedFont>
    <p:embeddedFont>
      <p:font typeface="Nunito Black"/>
      <p:bold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F99C1C9-F28C-4803-BB7D-B131AEFB925C}">
  <a:tblStyle styleId="{EF99C1C9-F28C-4803-BB7D-B131AEFB925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unitoBlack-bold.fntdata"/><Relationship Id="rId20" Type="http://schemas.openxmlformats.org/officeDocument/2006/relationships/slide" Target="slides/slide14.xml"/><Relationship Id="rId41" Type="http://schemas.openxmlformats.org/officeDocument/2006/relationships/font" Target="fonts/NunitoBlack-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Nunito-boldItalic.fntdata"/><Relationship Id="rId25" Type="http://schemas.openxmlformats.org/officeDocument/2006/relationships/font" Target="fonts/Nunito-italic.fntdata"/><Relationship Id="rId28" Type="http://schemas.openxmlformats.org/officeDocument/2006/relationships/font" Target="fonts/BalsamiqSans-bold.fntdata"/><Relationship Id="rId27" Type="http://schemas.openxmlformats.org/officeDocument/2006/relationships/font" Target="fonts/BalsamiqSans-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BalsamiqSans-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leoScript-regular.fntdata"/><Relationship Id="rId30" Type="http://schemas.openxmlformats.org/officeDocument/2006/relationships/font" Target="fonts/BalsamiqSans-boldItalic.fntdata"/><Relationship Id="rId11" Type="http://schemas.openxmlformats.org/officeDocument/2006/relationships/slide" Target="slides/slide5.xml"/><Relationship Id="rId33" Type="http://schemas.openxmlformats.org/officeDocument/2006/relationships/font" Target="fonts/NunitoMedium-regular.fntdata"/><Relationship Id="rId10" Type="http://schemas.openxmlformats.org/officeDocument/2006/relationships/slide" Target="slides/slide4.xml"/><Relationship Id="rId32" Type="http://schemas.openxmlformats.org/officeDocument/2006/relationships/font" Target="fonts/OleoScript-bold.fntdata"/><Relationship Id="rId13" Type="http://schemas.openxmlformats.org/officeDocument/2006/relationships/slide" Target="slides/slide7.xml"/><Relationship Id="rId35" Type="http://schemas.openxmlformats.org/officeDocument/2006/relationships/font" Target="fonts/NunitoMedium-italic.fntdata"/><Relationship Id="rId12" Type="http://schemas.openxmlformats.org/officeDocument/2006/relationships/slide" Target="slides/slide6.xml"/><Relationship Id="rId34" Type="http://schemas.openxmlformats.org/officeDocument/2006/relationships/font" Target="fonts/NunitoMedium-bold.fntdata"/><Relationship Id="rId15" Type="http://schemas.openxmlformats.org/officeDocument/2006/relationships/slide" Target="slides/slide9.xml"/><Relationship Id="rId37" Type="http://schemas.openxmlformats.org/officeDocument/2006/relationships/font" Target="fonts/OswaldSemiBold-regular.fntdata"/><Relationship Id="rId14" Type="http://schemas.openxmlformats.org/officeDocument/2006/relationships/slide" Target="slides/slide8.xml"/><Relationship Id="rId36" Type="http://schemas.openxmlformats.org/officeDocument/2006/relationships/font" Target="fonts/NunitoMedium-boldItalic.fntdata"/><Relationship Id="rId17" Type="http://schemas.openxmlformats.org/officeDocument/2006/relationships/slide" Target="slides/slide11.xml"/><Relationship Id="rId39" Type="http://schemas.openxmlformats.org/officeDocument/2006/relationships/font" Target="fonts/Oswald-bold.fntdata"/><Relationship Id="rId16" Type="http://schemas.openxmlformats.org/officeDocument/2006/relationships/slide" Target="slides/slide10.xml"/><Relationship Id="rId38" Type="http://schemas.openxmlformats.org/officeDocument/2006/relationships/font" Target="fonts/OswaldSemiBold-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a24411fa2e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2a24411fa2e_1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a24411fa2e_1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2a24411fa2e_1_26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a24411fa2e_1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2a24411fa2e_1_30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a24411fa2e_1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2a24411fa2e_1_3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a24411fa2e_1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2a24411fa2e_1_3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a24411fa2e_1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2a24411fa2e_1_37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a24411fa2e_1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g2a24411fa2e_1_38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a24411fa2e_1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g2a24411fa2e_1_39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a24411fa2e_1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2a24411fa2e_1_8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a24411fa2e_1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g2a24411fa2e_1_9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a24411fa2e_1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g2a24411fa2e_1_10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a24411fa2e_1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g2a24411fa2e_1_1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a24411fa2e_1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2a24411fa2e_1_1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a24411fa2e_1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2a24411fa2e_1_1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a24411fa2e_1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2a24411fa2e_1_1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a24411fa2e_1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2a24411fa2e_1_20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0" y="1263850"/>
            <a:ext cx="8520600" cy="91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122925"/>
            <a:ext cx="8520600" cy="1503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p:nvPr/>
        </p:nvSpPr>
        <p:spPr>
          <a:xfrm>
            <a:off x="2487887" y="3163994"/>
            <a:ext cx="4168227" cy="1839230"/>
          </a:xfrm>
          <a:custGeom>
            <a:rect b="b" l="l" r="r" t="t"/>
            <a:pathLst>
              <a:path extrusionOk="0" h="2176604" w="4932813">
                <a:moveTo>
                  <a:pt x="0" y="0"/>
                </a:moveTo>
                <a:lnTo>
                  <a:pt x="4932813" y="0"/>
                </a:lnTo>
                <a:lnTo>
                  <a:pt x="4932813" y="2176603"/>
                </a:lnTo>
                <a:lnTo>
                  <a:pt x="0" y="2176603"/>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3"/>
          <p:cNvSpPr/>
          <p:nvPr/>
        </p:nvSpPr>
        <p:spPr>
          <a:xfrm rot="8185015">
            <a:off x="7494054" y="-677157"/>
            <a:ext cx="1685948" cy="2059174"/>
          </a:xfrm>
          <a:custGeom>
            <a:rect b="b" l="l" r="r" t="t"/>
            <a:pathLst>
              <a:path extrusionOk="0" h="4114800" w="3368992">
                <a:moveTo>
                  <a:pt x="0" y="0"/>
                </a:moveTo>
                <a:lnTo>
                  <a:pt x="3368993" y="0"/>
                </a:lnTo>
                <a:lnTo>
                  <a:pt x="3368993" y="4114800"/>
                </a:lnTo>
                <a:lnTo>
                  <a:pt x="0" y="4114800"/>
                </a:lnTo>
                <a:lnTo>
                  <a:pt x="0" y="0"/>
                </a:lnTo>
                <a:close/>
              </a:path>
            </a:pathLst>
          </a:custGeom>
          <a:blipFill rotWithShape="1">
            <a:blip r:embed="rId2">
              <a:alphaModFix/>
            </a:blip>
            <a:stretch>
              <a:fillRect b="0" l="0" r="0" t="0"/>
            </a:stretch>
          </a:blipFill>
          <a:ln>
            <a:noFill/>
          </a:ln>
        </p:spPr>
      </p:sp>
      <p:sp>
        <p:nvSpPr>
          <p:cNvPr id="18" name="Google Shape;18;p3"/>
          <p:cNvSpPr/>
          <p:nvPr/>
        </p:nvSpPr>
        <p:spPr>
          <a:xfrm rot="431774">
            <a:off x="-326069" y="611545"/>
            <a:ext cx="1680892" cy="2052998"/>
          </a:xfrm>
          <a:custGeom>
            <a:rect b="b" l="l" r="r" t="t"/>
            <a:pathLst>
              <a:path extrusionOk="0" h="4114800" w="3368992">
                <a:moveTo>
                  <a:pt x="0" y="0"/>
                </a:moveTo>
                <a:lnTo>
                  <a:pt x="3368992" y="0"/>
                </a:lnTo>
                <a:lnTo>
                  <a:pt x="3368992" y="4114800"/>
                </a:lnTo>
                <a:lnTo>
                  <a:pt x="0" y="4114800"/>
                </a:lnTo>
                <a:lnTo>
                  <a:pt x="0" y="0"/>
                </a:lnTo>
                <a:close/>
              </a:path>
            </a:pathLst>
          </a:custGeom>
          <a:blipFill rotWithShape="1">
            <a:blip r:embed="rId2">
              <a:alphaModFix/>
            </a:blip>
            <a:stretch>
              <a:fillRect b="0" l="0" r="0" t="0"/>
            </a:stretch>
          </a:blipFill>
          <a:ln>
            <a:noFill/>
          </a:ln>
        </p:spPr>
      </p:sp>
      <p:sp>
        <p:nvSpPr>
          <p:cNvPr id="19" name="Google Shape;19;p3"/>
          <p:cNvSpPr/>
          <p:nvPr/>
        </p:nvSpPr>
        <p:spPr>
          <a:xfrm rot="431774">
            <a:off x="6891961" y="4382472"/>
            <a:ext cx="1680892" cy="2052998"/>
          </a:xfrm>
          <a:custGeom>
            <a:rect b="b" l="l" r="r" t="t"/>
            <a:pathLst>
              <a:path extrusionOk="0" h="4114800" w="3368993">
                <a:moveTo>
                  <a:pt x="0" y="0"/>
                </a:moveTo>
                <a:lnTo>
                  <a:pt x="3368992" y="0"/>
                </a:lnTo>
                <a:lnTo>
                  <a:pt x="3368992" y="4114800"/>
                </a:lnTo>
                <a:lnTo>
                  <a:pt x="0" y="4114800"/>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4" name="Google Shape;24;p4"/>
          <p:cNvSpPr/>
          <p:nvPr/>
        </p:nvSpPr>
        <p:spPr>
          <a:xfrm>
            <a:off x="5359727" y="969275"/>
            <a:ext cx="3325501" cy="3204952"/>
          </a:xfrm>
          <a:custGeom>
            <a:rect b="b" l="l" r="r" t="t"/>
            <a:pathLst>
              <a:path extrusionOk="0" h="3329820" w="3455066">
                <a:moveTo>
                  <a:pt x="0" y="0"/>
                </a:moveTo>
                <a:lnTo>
                  <a:pt x="3455066" y="0"/>
                </a:lnTo>
                <a:lnTo>
                  <a:pt x="3455066" y="3329820"/>
                </a:lnTo>
                <a:lnTo>
                  <a:pt x="0" y="3329820"/>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5"/>
          <p:cNvSpPr/>
          <p:nvPr/>
        </p:nvSpPr>
        <p:spPr>
          <a:xfrm>
            <a:off x="3391996" y="3667349"/>
            <a:ext cx="3132406" cy="1476146"/>
          </a:xfrm>
          <a:custGeom>
            <a:rect b="b" l="l" r="r" t="t"/>
            <a:pathLst>
              <a:path extrusionOk="0" h="2228145" w="4728160">
                <a:moveTo>
                  <a:pt x="0" y="0"/>
                </a:moveTo>
                <a:lnTo>
                  <a:pt x="4728160" y="0"/>
                </a:lnTo>
                <a:lnTo>
                  <a:pt x="4728160" y="2228146"/>
                </a:lnTo>
                <a:lnTo>
                  <a:pt x="0" y="2228146"/>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4" name="Google Shape;34;p6"/>
          <p:cNvSpPr/>
          <p:nvPr/>
        </p:nvSpPr>
        <p:spPr>
          <a:xfrm>
            <a:off x="5097653" y="806649"/>
            <a:ext cx="3488680" cy="3887109"/>
          </a:xfrm>
          <a:custGeom>
            <a:rect b="b" l="l" r="r" t="t"/>
            <a:pathLst>
              <a:path extrusionOk="0" h="4059644" w="3643530">
                <a:moveTo>
                  <a:pt x="0" y="0"/>
                </a:moveTo>
                <a:lnTo>
                  <a:pt x="3643530" y="0"/>
                </a:lnTo>
                <a:lnTo>
                  <a:pt x="3643530" y="4059644"/>
                </a:lnTo>
                <a:lnTo>
                  <a:pt x="0" y="4059644"/>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7"/>
          <p:cNvSpPr/>
          <p:nvPr/>
        </p:nvSpPr>
        <p:spPr>
          <a:xfrm>
            <a:off x="5376624" y="2726847"/>
            <a:ext cx="3006422" cy="2284881"/>
          </a:xfrm>
          <a:custGeom>
            <a:rect b="b" l="l" r="r" t="t"/>
            <a:pathLst>
              <a:path extrusionOk="0" h="2696025" w="3547401">
                <a:moveTo>
                  <a:pt x="0" y="0"/>
                </a:moveTo>
                <a:lnTo>
                  <a:pt x="3547401" y="0"/>
                </a:lnTo>
                <a:lnTo>
                  <a:pt x="3547401" y="2696025"/>
                </a:lnTo>
                <a:lnTo>
                  <a:pt x="0" y="2696025"/>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5" name="Google Shape;45;p8"/>
          <p:cNvSpPr/>
          <p:nvPr/>
        </p:nvSpPr>
        <p:spPr>
          <a:xfrm>
            <a:off x="2560864" y="3576341"/>
            <a:ext cx="3165987" cy="1567164"/>
          </a:xfrm>
          <a:custGeom>
            <a:rect b="b" l="l" r="r" t="t"/>
            <a:pathLst>
              <a:path extrusionOk="0" h="3134327" w="6331973">
                <a:moveTo>
                  <a:pt x="0" y="0"/>
                </a:moveTo>
                <a:lnTo>
                  <a:pt x="6331973" y="0"/>
                </a:lnTo>
                <a:lnTo>
                  <a:pt x="6331973" y="3134327"/>
                </a:lnTo>
                <a:lnTo>
                  <a:pt x="0" y="3134327"/>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9"/>
          <p:cNvSpPr/>
          <p:nvPr/>
        </p:nvSpPr>
        <p:spPr>
          <a:xfrm rot="465910">
            <a:off x="-464477" y="201272"/>
            <a:ext cx="1683085" cy="2055676"/>
          </a:xfrm>
          <a:custGeom>
            <a:rect b="b" l="l" r="r" t="t"/>
            <a:pathLst>
              <a:path extrusionOk="0" h="4114800" w="3368992">
                <a:moveTo>
                  <a:pt x="0" y="0"/>
                </a:moveTo>
                <a:lnTo>
                  <a:pt x="3368992" y="0"/>
                </a:lnTo>
                <a:lnTo>
                  <a:pt x="3368992" y="4114800"/>
                </a:lnTo>
                <a:lnTo>
                  <a:pt x="0" y="4114800"/>
                </a:lnTo>
                <a:lnTo>
                  <a:pt x="0" y="0"/>
                </a:lnTo>
                <a:close/>
              </a:path>
            </a:pathLst>
          </a:custGeom>
          <a:blipFill rotWithShape="1">
            <a:blip r:embed="rId2">
              <a:alphaModFix/>
            </a:blip>
            <a:stretch>
              <a:fillRect b="0" l="0" r="0" t="0"/>
            </a:stretch>
          </a:blipFill>
          <a:ln>
            <a:noFill/>
          </a:ln>
        </p:spPr>
      </p:sp>
      <p:sp>
        <p:nvSpPr>
          <p:cNvPr id="48" name="Google Shape;48;p9"/>
          <p:cNvSpPr/>
          <p:nvPr/>
        </p:nvSpPr>
        <p:spPr>
          <a:xfrm rot="4795540">
            <a:off x="-978675" y="3601063"/>
            <a:ext cx="1685212" cy="2058274"/>
          </a:xfrm>
          <a:custGeom>
            <a:rect b="b" l="l" r="r" t="t"/>
            <a:pathLst>
              <a:path extrusionOk="0" h="4114800" w="3368992">
                <a:moveTo>
                  <a:pt x="0" y="0"/>
                </a:moveTo>
                <a:lnTo>
                  <a:pt x="3368992" y="0"/>
                </a:lnTo>
                <a:lnTo>
                  <a:pt x="3368992" y="4114800"/>
                </a:lnTo>
                <a:lnTo>
                  <a:pt x="0" y="4114800"/>
                </a:lnTo>
                <a:lnTo>
                  <a:pt x="0" y="0"/>
                </a:lnTo>
                <a:close/>
              </a:path>
            </a:pathLst>
          </a:custGeom>
          <a:blipFill rotWithShape="1">
            <a:blip r:embed="rId2">
              <a:alphaModFix/>
            </a:blip>
            <a:stretch>
              <a:fillRect b="0" l="0" r="0" t="0"/>
            </a:stretch>
          </a:blipFill>
          <a:ln>
            <a:noFill/>
          </a:ln>
        </p:spPr>
      </p:sp>
      <p:sp>
        <p:nvSpPr>
          <p:cNvPr id="49" name="Google Shape;49;p9"/>
          <p:cNvSpPr/>
          <p:nvPr/>
        </p:nvSpPr>
        <p:spPr>
          <a:xfrm rot="-1209253">
            <a:off x="7546051" y="4578390"/>
            <a:ext cx="1686706" cy="2060099"/>
          </a:xfrm>
          <a:custGeom>
            <a:rect b="b" l="l" r="r" t="t"/>
            <a:pathLst>
              <a:path extrusionOk="0" h="4114800" w="3368993">
                <a:moveTo>
                  <a:pt x="0" y="0"/>
                </a:moveTo>
                <a:lnTo>
                  <a:pt x="3368993" y="0"/>
                </a:lnTo>
                <a:lnTo>
                  <a:pt x="3368993" y="4114800"/>
                </a:lnTo>
                <a:lnTo>
                  <a:pt x="0" y="4114800"/>
                </a:lnTo>
                <a:lnTo>
                  <a:pt x="0" y="0"/>
                </a:lnTo>
                <a:close/>
              </a:path>
            </a:pathLst>
          </a:custGeom>
          <a:blipFill rotWithShape="1">
            <a:blip r:embed="rId2">
              <a:alphaModFix/>
            </a:blip>
            <a:stretch>
              <a:fillRect b="0" l="0" r="0" t="0"/>
            </a:stretch>
          </a:blipFill>
          <a:ln>
            <a:noFill/>
          </a:ln>
        </p:spPr>
      </p:sp>
      <p:sp>
        <p:nvSpPr>
          <p:cNvPr id="50" name="Google Shape;50;p9"/>
          <p:cNvSpPr/>
          <p:nvPr/>
        </p:nvSpPr>
        <p:spPr>
          <a:xfrm rot="-9986923">
            <a:off x="7785370" y="-718707"/>
            <a:ext cx="1689416" cy="2063409"/>
          </a:xfrm>
          <a:custGeom>
            <a:rect b="b" l="l" r="r" t="t"/>
            <a:pathLst>
              <a:path extrusionOk="0" h="4114800" w="3368993">
                <a:moveTo>
                  <a:pt x="0" y="0"/>
                </a:moveTo>
                <a:lnTo>
                  <a:pt x="3368992" y="0"/>
                </a:lnTo>
                <a:lnTo>
                  <a:pt x="3368992" y="4114800"/>
                </a:lnTo>
                <a:lnTo>
                  <a:pt x="0" y="4114800"/>
                </a:lnTo>
                <a:lnTo>
                  <a:pt x="0" y="0"/>
                </a:lnTo>
                <a:close/>
              </a:path>
            </a:pathLst>
          </a:custGeom>
          <a:blipFill rotWithShape="1">
            <a:blip r:embed="rId2">
              <a:alphaModFix/>
            </a:blip>
            <a:stretch>
              <a:fillRect b="0" l="0" r="0" t="0"/>
            </a:stretch>
          </a:blipFill>
          <a:ln>
            <a:noFill/>
          </a:ln>
        </p:spPr>
      </p:sp>
      <p:sp>
        <p:nvSpPr>
          <p:cNvPr id="51" name="Google Shape;51;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Oswald SemiBold"/>
              <a:buNone/>
              <a:defRPr sz="2800">
                <a:solidFill>
                  <a:schemeClr val="dk1"/>
                </a:solidFill>
                <a:latin typeface="Oswald SemiBold"/>
                <a:ea typeface="Oswald SemiBold"/>
                <a:cs typeface="Oswald SemiBold"/>
                <a:sym typeface="Oswald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swald SemiBold"/>
              <a:buChar char="●"/>
              <a:defRPr sz="1800">
                <a:solidFill>
                  <a:schemeClr val="dk2"/>
                </a:solidFill>
                <a:latin typeface="Oswald SemiBold"/>
                <a:ea typeface="Oswald SemiBold"/>
                <a:cs typeface="Oswald SemiBold"/>
                <a:sym typeface="Oswald SemiBold"/>
              </a:defRPr>
            </a:lvl1pPr>
            <a:lvl2pPr indent="-317500" lvl="1" marL="914400">
              <a:lnSpc>
                <a:spcPct val="115000"/>
              </a:lnSpc>
              <a:spcBef>
                <a:spcPts val="0"/>
              </a:spcBef>
              <a:spcAft>
                <a:spcPts val="0"/>
              </a:spcAft>
              <a:buClr>
                <a:schemeClr val="dk2"/>
              </a:buClr>
              <a:buSzPts val="1400"/>
              <a:buFont typeface="Oleo Script"/>
              <a:buChar char="○"/>
              <a:defRPr>
                <a:solidFill>
                  <a:schemeClr val="dk2"/>
                </a:solidFill>
                <a:latin typeface="Oleo Script"/>
                <a:ea typeface="Oleo Script"/>
                <a:cs typeface="Oleo Script"/>
                <a:sym typeface="Oleo Script"/>
              </a:defRPr>
            </a:lvl2pPr>
            <a:lvl3pPr indent="-317500" lvl="2" marL="13716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3pPr>
            <a:lvl4pPr indent="-317500" lvl="3" marL="18288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4pPr>
            <a:lvl5pPr indent="-317500" lvl="4" marL="22860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5pPr>
            <a:lvl6pPr indent="-317500" lvl="5" marL="27432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6pPr>
            <a:lvl7pPr indent="-317500" lvl="6" marL="32004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7pPr>
            <a:lvl8pPr indent="-317500" lvl="7" marL="36576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8pPr>
            <a:lvl9pPr indent="-317500" lvl="8" marL="41148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3.png"/><Relationship Id="rId6"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image" Target="../media/image17.png"/><Relationship Id="rId5" Type="http://schemas.openxmlformats.org/officeDocument/2006/relationships/image" Target="../media/image28.png"/><Relationship Id="rId6"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33.png"/><Relationship Id="rId5" Type="http://schemas.openxmlformats.org/officeDocument/2006/relationships/image" Target="../media/image1.png"/><Relationship Id="rId6" Type="http://schemas.openxmlformats.org/officeDocument/2006/relationships/image" Target="../media/image10.png"/><Relationship Id="rId7" Type="http://schemas.openxmlformats.org/officeDocument/2006/relationships/image" Target="../media/image31.png"/><Relationship Id="rId8"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image" Target="../media/image21.png"/><Relationship Id="rId5" Type="http://schemas.openxmlformats.org/officeDocument/2006/relationships/image" Target="../media/image5.png"/><Relationship Id="rId6"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21.png"/><Relationship Id="rId5" Type="http://schemas.openxmlformats.org/officeDocument/2006/relationships/image" Target="../media/image31.png"/><Relationship Id="rId6"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F1FF"/>
        </a:solidFill>
      </p:bgPr>
    </p:bg>
    <p:spTree>
      <p:nvGrpSpPr>
        <p:cNvPr id="58" name="Shape 58"/>
        <p:cNvGrpSpPr/>
        <p:nvPr/>
      </p:nvGrpSpPr>
      <p:grpSpPr>
        <a:xfrm>
          <a:off x="0" y="0"/>
          <a:ext cx="0" cy="0"/>
          <a:chOff x="0" y="0"/>
          <a:chExt cx="0" cy="0"/>
        </a:xfrm>
      </p:grpSpPr>
      <p:sp>
        <p:nvSpPr>
          <p:cNvPr id="59" name="Google Shape;59;p11"/>
          <p:cNvSpPr/>
          <p:nvPr/>
        </p:nvSpPr>
        <p:spPr>
          <a:xfrm>
            <a:off x="4258320" y="-175140"/>
            <a:ext cx="4773480" cy="5318641"/>
          </a:xfrm>
          <a:custGeom>
            <a:rect b="b" l="l" r="r" t="t"/>
            <a:pathLst>
              <a:path extrusionOk="0" h="10637281" w="9546960">
                <a:moveTo>
                  <a:pt x="0" y="0"/>
                </a:moveTo>
                <a:lnTo>
                  <a:pt x="9546960" y="0"/>
                </a:lnTo>
                <a:lnTo>
                  <a:pt x="9546960" y="10637281"/>
                </a:lnTo>
                <a:lnTo>
                  <a:pt x="0" y="10637281"/>
                </a:lnTo>
                <a:lnTo>
                  <a:pt x="0" y="0"/>
                </a:lnTo>
                <a:close/>
              </a:path>
            </a:pathLst>
          </a:custGeom>
          <a:blipFill rotWithShape="1">
            <a:blip r:embed="rId3">
              <a:alphaModFix/>
            </a:blip>
            <a:stretch>
              <a:fillRect b="0" l="0" r="0" t="0"/>
            </a:stretch>
          </a:blipFill>
          <a:ln>
            <a:noFill/>
          </a:ln>
        </p:spPr>
      </p:sp>
      <p:sp>
        <p:nvSpPr>
          <p:cNvPr id="60" name="Google Shape;60;p11"/>
          <p:cNvSpPr/>
          <p:nvPr/>
        </p:nvSpPr>
        <p:spPr>
          <a:xfrm>
            <a:off x="-734375" y="3750013"/>
            <a:ext cx="1684496" cy="2057400"/>
          </a:xfrm>
          <a:custGeom>
            <a:rect b="b" l="l" r="r" t="t"/>
            <a:pathLst>
              <a:path extrusionOk="0" h="4114800" w="3368992">
                <a:moveTo>
                  <a:pt x="0" y="0"/>
                </a:moveTo>
                <a:lnTo>
                  <a:pt x="3368993" y="0"/>
                </a:lnTo>
                <a:lnTo>
                  <a:pt x="3368993" y="4114800"/>
                </a:lnTo>
                <a:lnTo>
                  <a:pt x="0" y="4114800"/>
                </a:lnTo>
                <a:lnTo>
                  <a:pt x="0" y="0"/>
                </a:lnTo>
                <a:close/>
              </a:path>
            </a:pathLst>
          </a:custGeom>
          <a:blipFill rotWithShape="1">
            <a:blip r:embed="rId4">
              <a:alphaModFix/>
            </a:blip>
            <a:stretch>
              <a:fillRect b="0" l="0" r="0" t="0"/>
            </a:stretch>
          </a:blipFill>
          <a:ln>
            <a:noFill/>
          </a:ln>
        </p:spPr>
      </p:sp>
      <p:sp>
        <p:nvSpPr>
          <p:cNvPr id="61" name="Google Shape;61;p11"/>
          <p:cNvSpPr/>
          <p:nvPr/>
        </p:nvSpPr>
        <p:spPr>
          <a:xfrm rot="8192668">
            <a:off x="3588020" y="-888846"/>
            <a:ext cx="1684496" cy="2057400"/>
          </a:xfrm>
          <a:custGeom>
            <a:rect b="b" l="l" r="r" t="t"/>
            <a:pathLst>
              <a:path extrusionOk="0" h="4114800" w="3368992">
                <a:moveTo>
                  <a:pt x="0" y="0"/>
                </a:moveTo>
                <a:lnTo>
                  <a:pt x="3368992" y="0"/>
                </a:lnTo>
                <a:lnTo>
                  <a:pt x="3368992" y="4114800"/>
                </a:lnTo>
                <a:lnTo>
                  <a:pt x="0" y="4114800"/>
                </a:lnTo>
                <a:lnTo>
                  <a:pt x="0" y="0"/>
                </a:lnTo>
                <a:close/>
              </a:path>
            </a:pathLst>
          </a:custGeom>
          <a:blipFill rotWithShape="1">
            <a:blip r:embed="rId4">
              <a:alphaModFix/>
            </a:blip>
            <a:stretch>
              <a:fillRect b="0" l="0" r="0" t="0"/>
            </a:stretch>
          </a:blipFill>
          <a:ln>
            <a:noFill/>
          </a:ln>
        </p:spPr>
      </p:sp>
      <p:sp>
        <p:nvSpPr>
          <p:cNvPr id="62" name="Google Shape;62;p11"/>
          <p:cNvSpPr txBox="1"/>
          <p:nvPr/>
        </p:nvSpPr>
        <p:spPr>
          <a:xfrm>
            <a:off x="722748" y="584403"/>
            <a:ext cx="3225000" cy="2955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4800" u="none" cap="none" strike="noStrike">
                <a:solidFill>
                  <a:srgbClr val="000000"/>
                </a:solidFill>
                <a:latin typeface="Oswald"/>
                <a:ea typeface="Oswald"/>
                <a:cs typeface="Oswald"/>
                <a:sym typeface="Oswald"/>
              </a:rPr>
              <a:t>RATIONAL </a:t>
            </a:r>
            <a:r>
              <a:rPr b="1" i="0" lang="en" sz="4800" u="none" cap="none" strike="noStrike">
                <a:solidFill>
                  <a:srgbClr val="FBBE63"/>
                </a:solidFill>
                <a:latin typeface="Oswald"/>
                <a:ea typeface="Oswald"/>
                <a:cs typeface="Oswald"/>
                <a:sym typeface="Oswald"/>
              </a:rPr>
              <a:t>VS.</a:t>
            </a:r>
            <a:endParaRPr sz="700"/>
          </a:p>
          <a:p>
            <a:pPr indent="0" lvl="0" marL="0" marR="0" rtl="0" algn="ctr">
              <a:lnSpc>
                <a:spcPct val="100000"/>
              </a:lnSpc>
              <a:spcBef>
                <a:spcPts val="0"/>
              </a:spcBef>
              <a:spcAft>
                <a:spcPts val="0"/>
              </a:spcAft>
              <a:buNone/>
            </a:pPr>
            <a:r>
              <a:rPr b="1" i="0" lang="en" sz="4800" u="none" cap="none" strike="noStrike">
                <a:solidFill>
                  <a:srgbClr val="000000"/>
                </a:solidFill>
                <a:latin typeface="Oswald"/>
                <a:ea typeface="Oswald"/>
                <a:cs typeface="Oswald"/>
                <a:sym typeface="Oswald"/>
              </a:rPr>
              <a:t>IRRATIONAL</a:t>
            </a:r>
            <a:endParaRPr sz="700"/>
          </a:p>
          <a:p>
            <a:pPr indent="0" lvl="0" marL="0" marR="0" rtl="0" algn="ctr">
              <a:lnSpc>
                <a:spcPct val="100000"/>
              </a:lnSpc>
              <a:spcBef>
                <a:spcPts val="0"/>
              </a:spcBef>
              <a:spcAft>
                <a:spcPts val="0"/>
              </a:spcAft>
              <a:buNone/>
            </a:pPr>
            <a:r>
              <a:rPr b="1" i="0" lang="en" sz="4800" u="none" cap="none" strike="noStrike">
                <a:solidFill>
                  <a:srgbClr val="000000"/>
                </a:solidFill>
                <a:latin typeface="Oswald"/>
                <a:ea typeface="Oswald"/>
                <a:cs typeface="Oswald"/>
                <a:sym typeface="Oswald"/>
              </a:rPr>
              <a:t>NUMBERS</a:t>
            </a:r>
            <a:endParaRPr sz="700"/>
          </a:p>
        </p:txBody>
      </p:sp>
      <p:sp>
        <p:nvSpPr>
          <p:cNvPr id="63" name="Google Shape;63;p11"/>
          <p:cNvSpPr txBox="1"/>
          <p:nvPr/>
        </p:nvSpPr>
        <p:spPr>
          <a:xfrm>
            <a:off x="809570" y="3633793"/>
            <a:ext cx="3051300" cy="800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600" u="none" cap="none" strike="noStrike">
                <a:solidFill>
                  <a:srgbClr val="838CED"/>
                </a:solidFill>
                <a:latin typeface="Oleo Script"/>
                <a:ea typeface="Oleo Script"/>
                <a:cs typeface="Oleo Script"/>
                <a:sym typeface="Oleo Script"/>
              </a:rPr>
              <a:t>Exploring sets within the real number system</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58DEF"/>
        </a:solidFill>
      </p:bgPr>
    </p:bg>
    <p:spTree>
      <p:nvGrpSpPr>
        <p:cNvPr id="258" name="Shape 258"/>
        <p:cNvGrpSpPr/>
        <p:nvPr/>
      </p:nvGrpSpPr>
      <p:grpSpPr>
        <a:xfrm>
          <a:off x="0" y="0"/>
          <a:ext cx="0" cy="0"/>
          <a:chOff x="0" y="0"/>
          <a:chExt cx="0" cy="0"/>
        </a:xfrm>
      </p:grpSpPr>
      <p:grpSp>
        <p:nvGrpSpPr>
          <p:cNvPr id="259" name="Google Shape;259;p20"/>
          <p:cNvGrpSpPr/>
          <p:nvPr/>
        </p:nvGrpSpPr>
        <p:grpSpPr>
          <a:xfrm>
            <a:off x="2338989" y="2366841"/>
            <a:ext cx="4466022" cy="1948738"/>
            <a:chOff x="0" y="0"/>
            <a:chExt cx="11909391" cy="5196636"/>
          </a:xfrm>
        </p:grpSpPr>
        <p:grpSp>
          <p:nvGrpSpPr>
            <p:cNvPr id="260" name="Google Shape;260;p20"/>
            <p:cNvGrpSpPr/>
            <p:nvPr/>
          </p:nvGrpSpPr>
          <p:grpSpPr>
            <a:xfrm>
              <a:off x="4185893" y="2598318"/>
              <a:ext cx="3537604" cy="2598318"/>
              <a:chOff x="0" y="0"/>
              <a:chExt cx="812800" cy="596990"/>
            </a:xfrm>
          </p:grpSpPr>
          <p:sp>
            <p:nvSpPr>
              <p:cNvPr id="261" name="Google Shape;261;p20"/>
              <p:cNvSpPr/>
              <p:nvPr/>
            </p:nvSpPr>
            <p:spPr>
              <a:xfrm>
                <a:off x="0" y="0"/>
                <a:ext cx="812800" cy="596990"/>
              </a:xfrm>
              <a:custGeom>
                <a:rect b="b" l="l" r="r" t="t"/>
                <a:pathLst>
                  <a:path extrusionOk="0" h="596990" w="812800">
                    <a:moveTo>
                      <a:pt x="0" y="0"/>
                    </a:moveTo>
                    <a:lnTo>
                      <a:pt x="812800" y="0"/>
                    </a:lnTo>
                    <a:lnTo>
                      <a:pt x="812800" y="596990"/>
                    </a:lnTo>
                    <a:lnTo>
                      <a:pt x="0" y="596990"/>
                    </a:lnTo>
                    <a:close/>
                  </a:path>
                </a:pathLst>
              </a:custGeom>
              <a:solidFill>
                <a:srgbClr val="FBBE63"/>
              </a:solidFill>
              <a:ln>
                <a:noFill/>
              </a:ln>
            </p:spPr>
          </p:sp>
          <p:sp>
            <p:nvSpPr>
              <p:cNvPr id="262" name="Google Shape;262;p20"/>
              <p:cNvSpPr txBox="1"/>
              <p:nvPr/>
            </p:nvSpPr>
            <p:spPr>
              <a:xfrm>
                <a:off x="0" y="28575"/>
                <a:ext cx="812800" cy="568415"/>
              </a:xfrm>
              <a:prstGeom prst="rect">
                <a:avLst/>
              </a:prstGeom>
              <a:noFill/>
              <a:ln>
                <a:noFill/>
              </a:ln>
            </p:spPr>
            <p:txBody>
              <a:bodyPr anchorCtr="0" anchor="ctr" bIns="12700" lIns="12700" spcFirstLastPara="1" rIns="12700" wrap="square" tIns="12700">
                <a:noAutofit/>
              </a:bodyPr>
              <a:lstStyle/>
              <a:p>
                <a:pPr indent="0" lvl="0" marL="0" marR="0" rtl="0" algn="ctr">
                  <a:lnSpc>
                    <a:spcPct val="100000"/>
                  </a:lnSpc>
                  <a:spcBef>
                    <a:spcPts val="0"/>
                  </a:spcBef>
                  <a:spcAft>
                    <a:spcPts val="0"/>
                  </a:spcAft>
                  <a:buNone/>
                </a:pPr>
                <a:r>
                  <a:rPr b="1" i="0" lang="en" sz="1200" u="none" cap="none" strike="noStrike">
                    <a:solidFill>
                      <a:srgbClr val="000000"/>
                    </a:solidFill>
                    <a:latin typeface="Nunito Black"/>
                    <a:ea typeface="Nunito Black"/>
                    <a:cs typeface="Nunito Black"/>
                    <a:sym typeface="Nunito Black"/>
                  </a:rPr>
                  <a:t>Non-terminating and </a:t>
                </a:r>
                <a:endParaRPr sz="700"/>
              </a:p>
              <a:p>
                <a:pPr indent="0" lvl="0" marL="0" marR="0" rtl="0" algn="ctr">
                  <a:lnSpc>
                    <a:spcPct val="100000"/>
                  </a:lnSpc>
                  <a:spcBef>
                    <a:spcPts val="0"/>
                  </a:spcBef>
                  <a:spcAft>
                    <a:spcPts val="0"/>
                  </a:spcAft>
                  <a:buNone/>
                </a:pPr>
                <a:r>
                  <a:rPr b="1" i="0" lang="en" sz="1200" u="none" cap="none" strike="noStrike">
                    <a:solidFill>
                      <a:srgbClr val="000000"/>
                    </a:solidFill>
                    <a:latin typeface="Nunito Black"/>
                    <a:ea typeface="Nunito Black"/>
                    <a:cs typeface="Nunito Black"/>
                    <a:sym typeface="Nunito Black"/>
                  </a:rPr>
                  <a:t>non-repeating decimals</a:t>
                </a:r>
                <a:endParaRPr sz="700"/>
              </a:p>
            </p:txBody>
          </p:sp>
        </p:grpSp>
        <p:grpSp>
          <p:nvGrpSpPr>
            <p:cNvPr id="263" name="Google Shape;263;p20"/>
            <p:cNvGrpSpPr/>
            <p:nvPr/>
          </p:nvGrpSpPr>
          <p:grpSpPr>
            <a:xfrm>
              <a:off x="4185893" y="0"/>
              <a:ext cx="3537604" cy="2593534"/>
              <a:chOff x="0" y="0"/>
              <a:chExt cx="812800" cy="595891"/>
            </a:xfrm>
          </p:grpSpPr>
          <p:sp>
            <p:nvSpPr>
              <p:cNvPr id="264" name="Google Shape;264;p20"/>
              <p:cNvSpPr/>
              <p:nvPr/>
            </p:nvSpPr>
            <p:spPr>
              <a:xfrm>
                <a:off x="0" y="0"/>
                <a:ext cx="812800" cy="595891"/>
              </a:xfrm>
              <a:custGeom>
                <a:rect b="b" l="l" r="r" t="t"/>
                <a:pathLst>
                  <a:path extrusionOk="0" h="595891" w="812800">
                    <a:moveTo>
                      <a:pt x="0" y="0"/>
                    </a:moveTo>
                    <a:lnTo>
                      <a:pt x="812800" y="0"/>
                    </a:lnTo>
                    <a:lnTo>
                      <a:pt x="812800" y="595891"/>
                    </a:lnTo>
                    <a:lnTo>
                      <a:pt x="0" y="595891"/>
                    </a:lnTo>
                    <a:close/>
                  </a:path>
                </a:pathLst>
              </a:custGeom>
              <a:solidFill>
                <a:srgbClr val="EEF1FF"/>
              </a:solidFill>
              <a:ln cap="sq" cmpd="sng" w="47625">
                <a:solidFill>
                  <a:srgbClr val="FBBE63"/>
                </a:solidFill>
                <a:prstDash val="solid"/>
                <a:miter lim="8000"/>
                <a:headEnd len="sm" w="sm" type="none"/>
                <a:tailEnd len="sm" w="sm" type="none"/>
              </a:ln>
            </p:spPr>
          </p:sp>
          <p:sp>
            <p:nvSpPr>
              <p:cNvPr id="265" name="Google Shape;265;p20"/>
              <p:cNvSpPr txBox="1"/>
              <p:nvPr/>
            </p:nvSpPr>
            <p:spPr>
              <a:xfrm>
                <a:off x="0" y="38100"/>
                <a:ext cx="812800" cy="557791"/>
              </a:xfrm>
              <a:prstGeom prst="rect">
                <a:avLst/>
              </a:prstGeom>
              <a:noFill/>
              <a:ln>
                <a:noFill/>
              </a:ln>
            </p:spPr>
            <p:txBody>
              <a:bodyPr anchorCtr="0" anchor="ctr" bIns="33675" lIns="33675" spcFirstLastPara="1" rIns="33675" wrap="square" tIns="33675">
                <a:noAutofit/>
              </a:bodyPr>
              <a:lstStyle/>
              <a:p>
                <a:pPr indent="0" lvl="0" marL="0" marR="0" rtl="0" algn="ctr">
                  <a:lnSpc>
                    <a:spcPct val="149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66" name="Google Shape;266;p20"/>
            <p:cNvSpPr txBox="1"/>
            <p:nvPr/>
          </p:nvSpPr>
          <p:spPr>
            <a:xfrm>
              <a:off x="4747541" y="1125142"/>
              <a:ext cx="2414309" cy="464397"/>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0.1434</a:t>
              </a:r>
              <a:endParaRPr sz="700"/>
            </a:p>
          </p:txBody>
        </p:sp>
        <p:grpSp>
          <p:nvGrpSpPr>
            <p:cNvPr id="267" name="Google Shape;267;p20"/>
            <p:cNvGrpSpPr/>
            <p:nvPr/>
          </p:nvGrpSpPr>
          <p:grpSpPr>
            <a:xfrm>
              <a:off x="0" y="2598318"/>
              <a:ext cx="3537604" cy="2598318"/>
              <a:chOff x="0" y="0"/>
              <a:chExt cx="812800" cy="596990"/>
            </a:xfrm>
          </p:grpSpPr>
          <p:sp>
            <p:nvSpPr>
              <p:cNvPr id="268" name="Google Shape;268;p20"/>
              <p:cNvSpPr/>
              <p:nvPr/>
            </p:nvSpPr>
            <p:spPr>
              <a:xfrm>
                <a:off x="0" y="0"/>
                <a:ext cx="812800" cy="596990"/>
              </a:xfrm>
              <a:custGeom>
                <a:rect b="b" l="l" r="r" t="t"/>
                <a:pathLst>
                  <a:path extrusionOk="0" h="596990" w="812800">
                    <a:moveTo>
                      <a:pt x="0" y="0"/>
                    </a:moveTo>
                    <a:lnTo>
                      <a:pt x="812800" y="0"/>
                    </a:lnTo>
                    <a:lnTo>
                      <a:pt x="812800" y="596990"/>
                    </a:lnTo>
                    <a:lnTo>
                      <a:pt x="0" y="596990"/>
                    </a:lnTo>
                    <a:close/>
                  </a:path>
                </a:pathLst>
              </a:custGeom>
              <a:solidFill>
                <a:srgbClr val="D4DBFE"/>
              </a:solidFill>
              <a:ln>
                <a:noFill/>
              </a:ln>
            </p:spPr>
          </p:sp>
          <p:sp>
            <p:nvSpPr>
              <p:cNvPr id="269" name="Google Shape;269;p20"/>
              <p:cNvSpPr txBox="1"/>
              <p:nvPr/>
            </p:nvSpPr>
            <p:spPr>
              <a:xfrm>
                <a:off x="0" y="28575"/>
                <a:ext cx="812800" cy="568415"/>
              </a:xfrm>
              <a:prstGeom prst="rect">
                <a:avLst/>
              </a:prstGeom>
              <a:noFill/>
              <a:ln>
                <a:noFill/>
              </a:ln>
            </p:spPr>
            <p:txBody>
              <a:bodyPr anchorCtr="0" anchor="ctr" bIns="12700" lIns="12700" spcFirstLastPara="1" rIns="12700" wrap="square" tIns="12700">
                <a:noAutofit/>
              </a:bodyPr>
              <a:lstStyle/>
              <a:p>
                <a:pPr indent="0" lvl="0" marL="0" marR="0" rtl="0" algn="ctr">
                  <a:lnSpc>
                    <a:spcPct val="110000"/>
                  </a:lnSpc>
                  <a:spcBef>
                    <a:spcPts val="0"/>
                  </a:spcBef>
                  <a:spcAft>
                    <a:spcPts val="0"/>
                  </a:spcAft>
                  <a:buNone/>
                </a:pPr>
                <a:r>
                  <a:rPr b="1" i="0" lang="en" sz="1200" u="none" cap="none" strike="noStrike">
                    <a:solidFill>
                      <a:srgbClr val="000000"/>
                    </a:solidFill>
                    <a:latin typeface="Nunito Black"/>
                    <a:ea typeface="Nunito Black"/>
                    <a:cs typeface="Nunito Black"/>
                    <a:sym typeface="Nunito Black"/>
                  </a:rPr>
                  <a:t>pi</a:t>
                </a:r>
                <a:endParaRPr sz="700"/>
              </a:p>
            </p:txBody>
          </p:sp>
        </p:grpSp>
        <p:grpSp>
          <p:nvGrpSpPr>
            <p:cNvPr id="270" name="Google Shape;270;p20"/>
            <p:cNvGrpSpPr/>
            <p:nvPr/>
          </p:nvGrpSpPr>
          <p:grpSpPr>
            <a:xfrm>
              <a:off x="0" y="0"/>
              <a:ext cx="3537604" cy="2593534"/>
              <a:chOff x="0" y="0"/>
              <a:chExt cx="812800" cy="595891"/>
            </a:xfrm>
          </p:grpSpPr>
          <p:sp>
            <p:nvSpPr>
              <p:cNvPr id="271" name="Google Shape;271;p20"/>
              <p:cNvSpPr/>
              <p:nvPr/>
            </p:nvSpPr>
            <p:spPr>
              <a:xfrm>
                <a:off x="0" y="0"/>
                <a:ext cx="812800" cy="595891"/>
              </a:xfrm>
              <a:custGeom>
                <a:rect b="b" l="l" r="r" t="t"/>
                <a:pathLst>
                  <a:path extrusionOk="0" h="595891" w="812800">
                    <a:moveTo>
                      <a:pt x="0" y="0"/>
                    </a:moveTo>
                    <a:lnTo>
                      <a:pt x="812800" y="0"/>
                    </a:lnTo>
                    <a:lnTo>
                      <a:pt x="812800" y="595891"/>
                    </a:lnTo>
                    <a:lnTo>
                      <a:pt x="0" y="595891"/>
                    </a:lnTo>
                    <a:close/>
                  </a:path>
                </a:pathLst>
              </a:custGeom>
              <a:solidFill>
                <a:srgbClr val="EEF1FF"/>
              </a:solidFill>
              <a:ln cap="sq" cmpd="sng" w="47625">
                <a:solidFill>
                  <a:srgbClr val="FBBE63"/>
                </a:solidFill>
                <a:prstDash val="solid"/>
                <a:miter lim="8000"/>
                <a:headEnd len="sm" w="sm" type="none"/>
                <a:tailEnd len="sm" w="sm" type="none"/>
              </a:ln>
            </p:spPr>
          </p:sp>
          <p:sp>
            <p:nvSpPr>
              <p:cNvPr id="272" name="Google Shape;272;p20"/>
              <p:cNvSpPr txBox="1"/>
              <p:nvPr/>
            </p:nvSpPr>
            <p:spPr>
              <a:xfrm>
                <a:off x="0" y="38100"/>
                <a:ext cx="812800" cy="557791"/>
              </a:xfrm>
              <a:prstGeom prst="rect">
                <a:avLst/>
              </a:prstGeom>
              <a:noFill/>
              <a:ln>
                <a:noFill/>
              </a:ln>
            </p:spPr>
            <p:txBody>
              <a:bodyPr anchorCtr="0" anchor="ctr" bIns="33675" lIns="33675" spcFirstLastPara="1" rIns="33675" wrap="square" tIns="33675">
                <a:noAutofit/>
              </a:bodyPr>
              <a:lstStyle/>
              <a:p>
                <a:pPr indent="0" lvl="0" marL="0" marR="0" rtl="0" algn="ctr">
                  <a:lnSpc>
                    <a:spcPct val="149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73" name="Google Shape;273;p20"/>
            <p:cNvSpPr txBox="1"/>
            <p:nvPr/>
          </p:nvSpPr>
          <p:spPr>
            <a:xfrm>
              <a:off x="794550" y="1105474"/>
              <a:ext cx="2319172" cy="464397"/>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 3.14...</a:t>
              </a:r>
              <a:endParaRPr sz="700"/>
            </a:p>
          </p:txBody>
        </p:sp>
        <p:sp>
          <p:nvSpPr>
            <p:cNvPr id="274" name="Google Shape;274;p20"/>
            <p:cNvSpPr/>
            <p:nvPr/>
          </p:nvSpPr>
          <p:spPr>
            <a:xfrm>
              <a:off x="423883" y="1009138"/>
              <a:ext cx="741334" cy="715388"/>
            </a:xfrm>
            <a:custGeom>
              <a:rect b="b" l="l" r="r" t="t"/>
              <a:pathLst>
                <a:path extrusionOk="0" h="715388" w="741334">
                  <a:moveTo>
                    <a:pt x="0" y="0"/>
                  </a:moveTo>
                  <a:lnTo>
                    <a:pt x="741334" y="0"/>
                  </a:lnTo>
                  <a:lnTo>
                    <a:pt x="741334" y="715388"/>
                  </a:lnTo>
                  <a:lnTo>
                    <a:pt x="0" y="715388"/>
                  </a:lnTo>
                  <a:lnTo>
                    <a:pt x="0" y="0"/>
                  </a:lnTo>
                  <a:close/>
                </a:path>
              </a:pathLst>
            </a:custGeom>
            <a:blipFill rotWithShape="1">
              <a:blip r:embed="rId3">
                <a:alphaModFix/>
              </a:blip>
              <a:stretch>
                <a:fillRect b="0" l="0" r="0" t="0"/>
              </a:stretch>
            </a:blipFill>
            <a:ln>
              <a:noFill/>
            </a:ln>
          </p:spPr>
        </p:sp>
        <p:grpSp>
          <p:nvGrpSpPr>
            <p:cNvPr id="275" name="Google Shape;275;p20"/>
            <p:cNvGrpSpPr/>
            <p:nvPr/>
          </p:nvGrpSpPr>
          <p:grpSpPr>
            <a:xfrm>
              <a:off x="8371787" y="2598318"/>
              <a:ext cx="3537604" cy="2598318"/>
              <a:chOff x="0" y="0"/>
              <a:chExt cx="812800" cy="596990"/>
            </a:xfrm>
          </p:grpSpPr>
          <p:sp>
            <p:nvSpPr>
              <p:cNvPr id="276" name="Google Shape;276;p20"/>
              <p:cNvSpPr/>
              <p:nvPr/>
            </p:nvSpPr>
            <p:spPr>
              <a:xfrm>
                <a:off x="0" y="0"/>
                <a:ext cx="812800" cy="596990"/>
              </a:xfrm>
              <a:custGeom>
                <a:rect b="b" l="l" r="r" t="t"/>
                <a:pathLst>
                  <a:path extrusionOk="0" h="596990" w="812800">
                    <a:moveTo>
                      <a:pt x="0" y="0"/>
                    </a:moveTo>
                    <a:lnTo>
                      <a:pt x="812800" y="0"/>
                    </a:lnTo>
                    <a:lnTo>
                      <a:pt x="812800" y="596990"/>
                    </a:lnTo>
                    <a:lnTo>
                      <a:pt x="0" y="596990"/>
                    </a:lnTo>
                    <a:close/>
                  </a:path>
                </a:pathLst>
              </a:custGeom>
              <a:solidFill>
                <a:srgbClr val="007ED5"/>
              </a:solidFill>
              <a:ln>
                <a:noFill/>
              </a:ln>
            </p:spPr>
          </p:sp>
          <p:sp>
            <p:nvSpPr>
              <p:cNvPr id="277" name="Google Shape;277;p20"/>
              <p:cNvSpPr txBox="1"/>
              <p:nvPr/>
            </p:nvSpPr>
            <p:spPr>
              <a:xfrm>
                <a:off x="0" y="28575"/>
                <a:ext cx="812800" cy="568415"/>
              </a:xfrm>
              <a:prstGeom prst="rect">
                <a:avLst/>
              </a:prstGeom>
              <a:noFill/>
              <a:ln>
                <a:noFill/>
              </a:ln>
            </p:spPr>
            <p:txBody>
              <a:bodyPr anchorCtr="0" anchor="ctr" bIns="12700" lIns="12700" spcFirstLastPara="1" rIns="12700" wrap="square" tIns="12700">
                <a:noAutofit/>
              </a:bodyPr>
              <a:lstStyle/>
              <a:p>
                <a:pPr indent="0" lvl="0" marL="0" marR="0" rtl="0" algn="ctr">
                  <a:lnSpc>
                    <a:spcPct val="100000"/>
                  </a:lnSpc>
                  <a:spcBef>
                    <a:spcPts val="0"/>
                  </a:spcBef>
                  <a:spcAft>
                    <a:spcPts val="0"/>
                  </a:spcAft>
                  <a:buNone/>
                </a:pPr>
                <a:r>
                  <a:rPr b="1" i="0" lang="en" sz="1200" u="none" cap="none" strike="noStrike">
                    <a:solidFill>
                      <a:srgbClr val="000000"/>
                    </a:solidFill>
                    <a:latin typeface="Nunito Black"/>
                    <a:ea typeface="Nunito Black"/>
                    <a:cs typeface="Nunito Black"/>
                    <a:sym typeface="Nunito Black"/>
                  </a:rPr>
                  <a:t>Square root of non-perfect square</a:t>
                </a:r>
                <a:endParaRPr sz="700"/>
              </a:p>
            </p:txBody>
          </p:sp>
        </p:grpSp>
        <p:grpSp>
          <p:nvGrpSpPr>
            <p:cNvPr id="278" name="Google Shape;278;p20"/>
            <p:cNvGrpSpPr/>
            <p:nvPr/>
          </p:nvGrpSpPr>
          <p:grpSpPr>
            <a:xfrm>
              <a:off x="8371787" y="0"/>
              <a:ext cx="3537604" cy="2593534"/>
              <a:chOff x="0" y="0"/>
              <a:chExt cx="812800" cy="595891"/>
            </a:xfrm>
          </p:grpSpPr>
          <p:sp>
            <p:nvSpPr>
              <p:cNvPr id="279" name="Google Shape;279;p20"/>
              <p:cNvSpPr/>
              <p:nvPr/>
            </p:nvSpPr>
            <p:spPr>
              <a:xfrm>
                <a:off x="0" y="0"/>
                <a:ext cx="812800" cy="595891"/>
              </a:xfrm>
              <a:custGeom>
                <a:rect b="b" l="l" r="r" t="t"/>
                <a:pathLst>
                  <a:path extrusionOk="0" h="595891" w="812800">
                    <a:moveTo>
                      <a:pt x="0" y="0"/>
                    </a:moveTo>
                    <a:lnTo>
                      <a:pt x="812800" y="0"/>
                    </a:lnTo>
                    <a:lnTo>
                      <a:pt x="812800" y="595891"/>
                    </a:lnTo>
                    <a:lnTo>
                      <a:pt x="0" y="595891"/>
                    </a:lnTo>
                    <a:close/>
                  </a:path>
                </a:pathLst>
              </a:custGeom>
              <a:solidFill>
                <a:srgbClr val="EEF1FF"/>
              </a:solidFill>
              <a:ln cap="sq" cmpd="sng" w="47625">
                <a:solidFill>
                  <a:srgbClr val="FBBE63"/>
                </a:solidFill>
                <a:prstDash val="solid"/>
                <a:miter lim="8000"/>
                <a:headEnd len="sm" w="sm" type="none"/>
                <a:tailEnd len="sm" w="sm" type="none"/>
              </a:ln>
            </p:spPr>
          </p:sp>
          <p:sp>
            <p:nvSpPr>
              <p:cNvPr id="280" name="Google Shape;280;p20"/>
              <p:cNvSpPr txBox="1"/>
              <p:nvPr/>
            </p:nvSpPr>
            <p:spPr>
              <a:xfrm>
                <a:off x="0" y="38100"/>
                <a:ext cx="812800" cy="557791"/>
              </a:xfrm>
              <a:prstGeom prst="rect">
                <a:avLst/>
              </a:prstGeom>
              <a:noFill/>
              <a:ln>
                <a:noFill/>
              </a:ln>
            </p:spPr>
            <p:txBody>
              <a:bodyPr anchorCtr="0" anchor="ctr" bIns="33675" lIns="33675" spcFirstLastPara="1" rIns="33675" wrap="square" tIns="33675">
                <a:noAutofit/>
              </a:bodyPr>
              <a:lstStyle/>
              <a:p>
                <a:pPr indent="0" lvl="0" marL="0" marR="0" rtl="0" algn="ctr">
                  <a:lnSpc>
                    <a:spcPct val="149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81" name="Google Shape;281;p20"/>
            <p:cNvSpPr txBox="1"/>
            <p:nvPr/>
          </p:nvSpPr>
          <p:spPr>
            <a:xfrm>
              <a:off x="10203031" y="1092695"/>
              <a:ext cx="670860" cy="74362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None/>
              </a:pPr>
              <a:r>
                <a:rPr b="0" i="0" lang="en" sz="1800" u="none" cap="none" strike="noStrike">
                  <a:solidFill>
                    <a:srgbClr val="000000"/>
                  </a:solidFill>
                  <a:latin typeface="Nunito Medium"/>
                  <a:ea typeface="Nunito Medium"/>
                  <a:cs typeface="Nunito Medium"/>
                  <a:sym typeface="Nunito Medium"/>
                </a:rPr>
                <a:t>2</a:t>
              </a:r>
              <a:endParaRPr sz="700"/>
            </a:p>
          </p:txBody>
        </p:sp>
        <p:sp>
          <p:nvSpPr>
            <p:cNvPr id="282" name="Google Shape;282;p20"/>
            <p:cNvSpPr txBox="1"/>
            <p:nvPr/>
          </p:nvSpPr>
          <p:spPr>
            <a:xfrm>
              <a:off x="9724787" y="1033466"/>
              <a:ext cx="725893" cy="743598"/>
            </a:xfrm>
            <a:prstGeom prst="rect">
              <a:avLst/>
            </a:prstGeom>
            <a:noFill/>
            <a:ln>
              <a:noFill/>
            </a:ln>
          </p:spPr>
          <p:txBody>
            <a:bodyPr anchorCtr="0" anchor="t" bIns="0" lIns="0" spcFirstLastPara="1" rIns="0" wrap="square" tIns="0">
              <a:spAutoFit/>
            </a:bodyPr>
            <a:lstStyle/>
            <a:p>
              <a:pPr indent="0" lvl="0" marL="0" marR="0" rtl="0" algn="ctr">
                <a:lnSpc>
                  <a:spcPct val="130011"/>
                </a:lnSpc>
                <a:spcBef>
                  <a:spcPts val="0"/>
                </a:spcBef>
                <a:spcAft>
                  <a:spcPts val="0"/>
                </a:spcAft>
                <a:buNone/>
              </a:pPr>
              <a:r>
                <a:rPr b="0" i="0" lang="en" sz="1800" u="none" cap="none" strike="noStrike">
                  <a:solidFill>
                    <a:srgbClr val="000000"/>
                  </a:solidFill>
                  <a:latin typeface="Arial"/>
                  <a:ea typeface="Arial"/>
                  <a:cs typeface="Arial"/>
                  <a:sym typeface="Arial"/>
                </a:rPr>
                <a:t>√</a:t>
              </a:r>
              <a:endParaRPr sz="700"/>
            </a:p>
          </p:txBody>
        </p:sp>
      </p:grpSp>
      <p:sp>
        <p:nvSpPr>
          <p:cNvPr id="283" name="Google Shape;283;p20"/>
          <p:cNvSpPr txBox="1"/>
          <p:nvPr/>
        </p:nvSpPr>
        <p:spPr>
          <a:xfrm>
            <a:off x="687957" y="819986"/>
            <a:ext cx="7768087" cy="647259"/>
          </a:xfrm>
          <a:prstGeom prst="rect">
            <a:avLst/>
          </a:prstGeom>
          <a:noFill/>
          <a:ln>
            <a:noFill/>
          </a:ln>
        </p:spPr>
        <p:txBody>
          <a:bodyPr anchorCtr="0" anchor="t" bIns="0" lIns="0" spcFirstLastPara="1" rIns="0" wrap="square" tIns="0">
            <a:spAutoFit/>
          </a:bodyPr>
          <a:lstStyle/>
          <a:p>
            <a:pPr indent="0" lvl="0" marL="0" marR="0" rtl="0" algn="ctr">
              <a:lnSpc>
                <a:spcPct val="114998"/>
              </a:lnSpc>
              <a:spcBef>
                <a:spcPts val="0"/>
              </a:spcBef>
              <a:spcAft>
                <a:spcPts val="0"/>
              </a:spcAft>
              <a:buNone/>
            </a:pPr>
            <a:r>
              <a:rPr b="1" i="0" lang="en" sz="4400" u="none" cap="none" strike="noStrike">
                <a:solidFill>
                  <a:srgbClr val="000000"/>
                </a:solidFill>
                <a:latin typeface="Oswald"/>
                <a:ea typeface="Oswald"/>
                <a:cs typeface="Oswald"/>
                <a:sym typeface="Oswald"/>
              </a:rPr>
              <a:t>IRRATIONAL NUMBERS</a:t>
            </a:r>
            <a:endParaRPr sz="700"/>
          </a:p>
        </p:txBody>
      </p:sp>
      <p:sp>
        <p:nvSpPr>
          <p:cNvPr id="284" name="Google Shape;284;p20"/>
          <p:cNvSpPr txBox="1"/>
          <p:nvPr/>
        </p:nvSpPr>
        <p:spPr>
          <a:xfrm>
            <a:off x="687957" y="1617278"/>
            <a:ext cx="7768087" cy="255968"/>
          </a:xfrm>
          <a:prstGeom prst="rect">
            <a:avLst/>
          </a:prstGeom>
          <a:noFill/>
          <a:ln>
            <a:noFill/>
          </a:ln>
        </p:spPr>
        <p:txBody>
          <a:bodyPr anchorCtr="0" anchor="t" bIns="0" lIns="0" spcFirstLastPara="1" rIns="0" wrap="square" tIns="0">
            <a:spAutoFit/>
          </a:bodyPr>
          <a:lstStyle/>
          <a:p>
            <a:pPr indent="0" lvl="0" marL="0" marR="0" rtl="0" algn="ctr">
              <a:lnSpc>
                <a:spcPct val="110030"/>
              </a:lnSpc>
              <a:spcBef>
                <a:spcPts val="0"/>
              </a:spcBef>
              <a:spcAft>
                <a:spcPts val="0"/>
              </a:spcAft>
              <a:buNone/>
            </a:pPr>
            <a:r>
              <a:rPr b="0" i="0" lang="en" sz="1800" u="none" cap="none" strike="noStrike">
                <a:solidFill>
                  <a:srgbClr val="000000"/>
                </a:solidFill>
                <a:latin typeface="Nunito"/>
                <a:ea typeface="Nunito"/>
                <a:cs typeface="Nunito"/>
                <a:sym typeface="Nunito"/>
              </a:rPr>
              <a:t>Numbers that</a:t>
            </a:r>
            <a:r>
              <a:rPr b="0" i="0" lang="en" sz="1800" u="sng" cap="none" strike="noStrike">
                <a:solidFill>
                  <a:srgbClr val="000000"/>
                </a:solidFill>
                <a:latin typeface="Nunito"/>
                <a:ea typeface="Nunito"/>
                <a:cs typeface="Nunito"/>
                <a:sym typeface="Nunito"/>
              </a:rPr>
              <a:t> cannot </a:t>
            </a:r>
            <a:r>
              <a:rPr b="0" i="0" lang="en" sz="1800" u="none" cap="none" strike="noStrike">
                <a:solidFill>
                  <a:srgbClr val="000000"/>
                </a:solidFill>
                <a:latin typeface="Nunito"/>
                <a:ea typeface="Nunito"/>
                <a:cs typeface="Nunito"/>
                <a:sym typeface="Nunito"/>
              </a:rPr>
              <a:t>be expressed as a ratio of two integers</a:t>
            </a:r>
            <a:endParaRPr sz="700"/>
          </a:p>
        </p:txBody>
      </p:sp>
      <p:sp>
        <p:nvSpPr>
          <p:cNvPr id="285" name="Google Shape;285;p20"/>
          <p:cNvSpPr/>
          <p:nvPr/>
        </p:nvSpPr>
        <p:spPr>
          <a:xfrm rot="6280986">
            <a:off x="-162856" y="-514350"/>
            <a:ext cx="1684496" cy="2057400"/>
          </a:xfrm>
          <a:custGeom>
            <a:rect b="b" l="l" r="r" t="t"/>
            <a:pathLst>
              <a:path extrusionOk="0" h="4114800" w="3368992">
                <a:moveTo>
                  <a:pt x="0" y="0"/>
                </a:moveTo>
                <a:lnTo>
                  <a:pt x="3368992" y="0"/>
                </a:lnTo>
                <a:lnTo>
                  <a:pt x="3368992" y="4114800"/>
                </a:lnTo>
                <a:lnTo>
                  <a:pt x="0" y="4114800"/>
                </a:lnTo>
                <a:lnTo>
                  <a:pt x="0" y="0"/>
                </a:lnTo>
                <a:close/>
              </a:path>
            </a:pathLst>
          </a:custGeom>
          <a:blipFill rotWithShape="1">
            <a:blip r:embed="rId4">
              <a:alphaModFix/>
            </a:blip>
            <a:stretch>
              <a:fillRect b="0" l="0" r="0" t="0"/>
            </a:stretch>
          </a:blipFill>
          <a:ln>
            <a:noFill/>
          </a:ln>
        </p:spPr>
      </p:sp>
      <p:sp>
        <p:nvSpPr>
          <p:cNvPr id="286" name="Google Shape;286;p20"/>
          <p:cNvSpPr/>
          <p:nvPr/>
        </p:nvSpPr>
        <p:spPr>
          <a:xfrm rot="1035954">
            <a:off x="-63884" y="3286879"/>
            <a:ext cx="1684496" cy="2057400"/>
          </a:xfrm>
          <a:custGeom>
            <a:rect b="b" l="l" r="r" t="t"/>
            <a:pathLst>
              <a:path extrusionOk="0" h="4114800" w="3368992">
                <a:moveTo>
                  <a:pt x="0" y="0"/>
                </a:moveTo>
                <a:lnTo>
                  <a:pt x="3368993" y="0"/>
                </a:lnTo>
                <a:lnTo>
                  <a:pt x="3368993" y="4114800"/>
                </a:lnTo>
                <a:lnTo>
                  <a:pt x="0" y="4114800"/>
                </a:lnTo>
                <a:lnTo>
                  <a:pt x="0" y="0"/>
                </a:lnTo>
                <a:close/>
              </a:path>
            </a:pathLst>
          </a:custGeom>
          <a:blipFill rotWithShape="1">
            <a:blip r:embed="rId4">
              <a:alphaModFix/>
            </a:blip>
            <a:stretch>
              <a:fillRect b="0" l="0" r="0" t="0"/>
            </a:stretch>
          </a:blipFill>
          <a:ln>
            <a:noFill/>
          </a:ln>
        </p:spPr>
      </p:sp>
      <p:sp>
        <p:nvSpPr>
          <p:cNvPr id="287" name="Google Shape;287;p20"/>
          <p:cNvSpPr/>
          <p:nvPr/>
        </p:nvSpPr>
        <p:spPr>
          <a:xfrm>
            <a:off x="7329945" y="4034729"/>
            <a:ext cx="1684496" cy="2057400"/>
          </a:xfrm>
          <a:custGeom>
            <a:rect b="b" l="l" r="r" t="t"/>
            <a:pathLst>
              <a:path extrusionOk="0" h="4114800" w="3368993">
                <a:moveTo>
                  <a:pt x="0" y="0"/>
                </a:moveTo>
                <a:lnTo>
                  <a:pt x="3368993" y="0"/>
                </a:lnTo>
                <a:lnTo>
                  <a:pt x="3368993" y="4114800"/>
                </a:lnTo>
                <a:lnTo>
                  <a:pt x="0" y="4114800"/>
                </a:lnTo>
                <a:lnTo>
                  <a:pt x="0" y="0"/>
                </a:lnTo>
                <a:close/>
              </a:path>
            </a:pathLst>
          </a:custGeom>
          <a:blipFill rotWithShape="1">
            <a:blip r:embed="rId4">
              <a:alphaModFix/>
            </a:blip>
            <a:stretch>
              <a:fillRect b="0" l="0" r="0" t="0"/>
            </a:stretch>
          </a:blipFill>
          <a:ln>
            <a:noFill/>
          </a:ln>
        </p:spPr>
      </p:sp>
      <p:sp>
        <p:nvSpPr>
          <p:cNvPr id="288" name="Google Shape;288;p20"/>
          <p:cNvSpPr/>
          <p:nvPr/>
        </p:nvSpPr>
        <p:spPr>
          <a:xfrm rot="-7286990">
            <a:off x="8301752" y="226546"/>
            <a:ext cx="1684496" cy="2057400"/>
          </a:xfrm>
          <a:custGeom>
            <a:rect b="b" l="l" r="r" t="t"/>
            <a:pathLst>
              <a:path extrusionOk="0" h="4114800" w="3368993">
                <a:moveTo>
                  <a:pt x="0" y="0"/>
                </a:moveTo>
                <a:lnTo>
                  <a:pt x="3368992" y="0"/>
                </a:lnTo>
                <a:lnTo>
                  <a:pt x="3368992" y="4114800"/>
                </a:lnTo>
                <a:lnTo>
                  <a:pt x="0" y="411480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F1FF"/>
        </a:solidFill>
      </p:bgPr>
    </p:bg>
    <p:spTree>
      <p:nvGrpSpPr>
        <p:cNvPr id="292" name="Shape 292"/>
        <p:cNvGrpSpPr/>
        <p:nvPr/>
      </p:nvGrpSpPr>
      <p:grpSpPr>
        <a:xfrm>
          <a:off x="0" y="0"/>
          <a:ext cx="0" cy="0"/>
          <a:chOff x="0" y="0"/>
          <a:chExt cx="0" cy="0"/>
        </a:xfrm>
      </p:grpSpPr>
      <p:sp>
        <p:nvSpPr>
          <p:cNvPr id="293" name="Google Shape;293;p21"/>
          <p:cNvSpPr txBox="1"/>
          <p:nvPr/>
        </p:nvSpPr>
        <p:spPr>
          <a:xfrm>
            <a:off x="514350" y="1951346"/>
            <a:ext cx="7679100" cy="5541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800" u="none" cap="none" strike="noStrike">
                <a:solidFill>
                  <a:srgbClr val="000000"/>
                </a:solidFill>
                <a:latin typeface="Nunito"/>
                <a:ea typeface="Nunito"/>
                <a:cs typeface="Nunito"/>
                <a:sym typeface="Nunito"/>
              </a:rPr>
              <a:t>The location of irrational numbers can be approximated on a number line using its decimal expansion. </a:t>
            </a:r>
            <a:endParaRPr sz="700"/>
          </a:p>
        </p:txBody>
      </p:sp>
      <p:sp>
        <p:nvSpPr>
          <p:cNvPr id="294" name="Google Shape;294;p21"/>
          <p:cNvSpPr txBox="1"/>
          <p:nvPr/>
        </p:nvSpPr>
        <p:spPr>
          <a:xfrm>
            <a:off x="514350" y="540762"/>
            <a:ext cx="7992600" cy="1354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4400" u="none" cap="none" strike="noStrike">
                <a:solidFill>
                  <a:srgbClr val="000000"/>
                </a:solidFill>
                <a:latin typeface="Oswald"/>
                <a:ea typeface="Oswald"/>
                <a:cs typeface="Oswald"/>
                <a:sym typeface="Oswald"/>
              </a:rPr>
              <a:t>IRRATIONAL NUMBERS </a:t>
            </a:r>
            <a:endParaRPr sz="700"/>
          </a:p>
          <a:p>
            <a:pPr indent="0" lvl="0" marL="0" marR="0" rtl="0" algn="l">
              <a:lnSpc>
                <a:spcPct val="100000"/>
              </a:lnSpc>
              <a:spcBef>
                <a:spcPts val="0"/>
              </a:spcBef>
              <a:spcAft>
                <a:spcPts val="0"/>
              </a:spcAft>
              <a:buNone/>
            </a:pPr>
            <a:r>
              <a:rPr b="1" i="0" lang="en" sz="4400" u="none" cap="none" strike="noStrike">
                <a:solidFill>
                  <a:srgbClr val="000000"/>
                </a:solidFill>
                <a:latin typeface="Oswald"/>
                <a:ea typeface="Oswald"/>
                <a:cs typeface="Oswald"/>
                <a:sym typeface="Oswald"/>
              </a:rPr>
              <a:t>ON A NUMBER LINE</a:t>
            </a:r>
            <a:endParaRPr sz="700"/>
          </a:p>
        </p:txBody>
      </p:sp>
      <p:sp>
        <p:nvSpPr>
          <p:cNvPr id="295" name="Google Shape;295;p21"/>
          <p:cNvSpPr txBox="1"/>
          <p:nvPr/>
        </p:nvSpPr>
        <p:spPr>
          <a:xfrm>
            <a:off x="1999929" y="3468689"/>
            <a:ext cx="1376700" cy="4617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1" i="0" lang="en" sz="1000" u="none" cap="none" strike="noStrike">
                <a:solidFill>
                  <a:srgbClr val="000000"/>
                </a:solidFill>
                <a:latin typeface="Nunito Black"/>
                <a:ea typeface="Nunito Black"/>
                <a:cs typeface="Nunito Black"/>
                <a:sym typeface="Nunito Black"/>
              </a:rPr>
              <a:t>0.1434... is greater than 0 but less than 1, and it is closer to 0.</a:t>
            </a:r>
            <a:endParaRPr sz="700"/>
          </a:p>
        </p:txBody>
      </p:sp>
      <p:grpSp>
        <p:nvGrpSpPr>
          <p:cNvPr id="296" name="Google Shape;296;p21"/>
          <p:cNvGrpSpPr/>
          <p:nvPr/>
        </p:nvGrpSpPr>
        <p:grpSpPr>
          <a:xfrm>
            <a:off x="3460935" y="4138111"/>
            <a:ext cx="4989885" cy="289658"/>
            <a:chOff x="0" y="30682"/>
            <a:chExt cx="13306361" cy="772421"/>
          </a:xfrm>
        </p:grpSpPr>
        <p:cxnSp>
          <p:nvCxnSpPr>
            <p:cNvPr id="297" name="Google Shape;297;p21"/>
            <p:cNvCxnSpPr/>
            <p:nvPr/>
          </p:nvCxnSpPr>
          <p:spPr>
            <a:xfrm>
              <a:off x="0" y="30682"/>
              <a:ext cx="13306361" cy="0"/>
            </a:xfrm>
            <a:prstGeom prst="straightConnector1">
              <a:avLst/>
            </a:prstGeom>
            <a:noFill/>
            <a:ln cap="flat" cmpd="sng" w="61350">
              <a:solidFill>
                <a:srgbClr val="000000"/>
              </a:solidFill>
              <a:prstDash val="solid"/>
              <a:round/>
              <a:headEnd len="med" w="med" type="stealth"/>
              <a:tailEnd len="med" w="med" type="stealth"/>
            </a:ln>
          </p:spPr>
        </p:cxnSp>
        <p:sp>
          <p:nvSpPr>
            <p:cNvPr id="298" name="Google Shape;298;p21"/>
            <p:cNvSpPr txBox="1"/>
            <p:nvPr/>
          </p:nvSpPr>
          <p:spPr>
            <a:xfrm>
              <a:off x="12470527" y="341446"/>
              <a:ext cx="823052" cy="461657"/>
            </a:xfrm>
            <a:prstGeom prst="rect">
              <a:avLst/>
            </a:prstGeom>
            <a:noFill/>
            <a:ln>
              <a:noFill/>
            </a:ln>
          </p:spPr>
          <p:txBody>
            <a:bodyPr anchorCtr="0" anchor="t" bIns="0" lIns="0" spcFirstLastPara="1" rIns="0" wrap="square" tIns="0">
              <a:spAutoFit/>
            </a:bodyPr>
            <a:lstStyle/>
            <a:p>
              <a:pPr indent="0" lvl="0" marL="0" marR="0" rtl="0" algn="ctr">
                <a:lnSpc>
                  <a:spcPct val="129990"/>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11</a:t>
              </a:r>
              <a:endParaRPr sz="700"/>
            </a:p>
          </p:txBody>
        </p:sp>
        <p:sp>
          <p:nvSpPr>
            <p:cNvPr id="299" name="Google Shape;299;p21"/>
            <p:cNvSpPr txBox="1"/>
            <p:nvPr/>
          </p:nvSpPr>
          <p:spPr>
            <a:xfrm>
              <a:off x="6802106" y="341446"/>
              <a:ext cx="823052" cy="461657"/>
            </a:xfrm>
            <a:prstGeom prst="rect">
              <a:avLst/>
            </a:prstGeom>
            <a:noFill/>
            <a:ln>
              <a:noFill/>
            </a:ln>
          </p:spPr>
          <p:txBody>
            <a:bodyPr anchorCtr="0" anchor="t" bIns="0" lIns="0" spcFirstLastPara="1" rIns="0" wrap="square" tIns="0">
              <a:spAutoFit/>
            </a:bodyPr>
            <a:lstStyle/>
            <a:p>
              <a:pPr indent="0" lvl="0" marL="0" marR="0" rtl="0" algn="ctr">
                <a:lnSpc>
                  <a:spcPct val="129990"/>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6</a:t>
              </a:r>
              <a:endParaRPr sz="700"/>
            </a:p>
          </p:txBody>
        </p:sp>
        <p:sp>
          <p:nvSpPr>
            <p:cNvPr id="300" name="Google Shape;300;p21"/>
            <p:cNvSpPr txBox="1"/>
            <p:nvPr/>
          </p:nvSpPr>
          <p:spPr>
            <a:xfrm>
              <a:off x="9069474" y="341446"/>
              <a:ext cx="823052" cy="461657"/>
            </a:xfrm>
            <a:prstGeom prst="rect">
              <a:avLst/>
            </a:prstGeom>
            <a:noFill/>
            <a:ln>
              <a:noFill/>
            </a:ln>
          </p:spPr>
          <p:txBody>
            <a:bodyPr anchorCtr="0" anchor="t" bIns="0" lIns="0" spcFirstLastPara="1" rIns="0" wrap="square" tIns="0">
              <a:spAutoFit/>
            </a:bodyPr>
            <a:lstStyle/>
            <a:p>
              <a:pPr indent="0" lvl="0" marL="0" marR="0" rtl="0" algn="ctr">
                <a:lnSpc>
                  <a:spcPct val="129990"/>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8</a:t>
              </a:r>
              <a:endParaRPr sz="700"/>
            </a:p>
          </p:txBody>
        </p:sp>
        <p:sp>
          <p:nvSpPr>
            <p:cNvPr id="301" name="Google Shape;301;p21"/>
            <p:cNvSpPr txBox="1"/>
            <p:nvPr/>
          </p:nvSpPr>
          <p:spPr>
            <a:xfrm>
              <a:off x="4534737" y="341446"/>
              <a:ext cx="823052" cy="461657"/>
            </a:xfrm>
            <a:prstGeom prst="rect">
              <a:avLst/>
            </a:prstGeom>
            <a:noFill/>
            <a:ln>
              <a:noFill/>
            </a:ln>
          </p:spPr>
          <p:txBody>
            <a:bodyPr anchorCtr="0" anchor="t" bIns="0" lIns="0" spcFirstLastPara="1" rIns="0" wrap="square" tIns="0">
              <a:spAutoFit/>
            </a:bodyPr>
            <a:lstStyle/>
            <a:p>
              <a:pPr indent="0" lvl="0" marL="0" marR="0" rtl="0" algn="ctr">
                <a:lnSpc>
                  <a:spcPct val="129990"/>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4</a:t>
              </a:r>
              <a:endParaRPr sz="700"/>
            </a:p>
          </p:txBody>
        </p:sp>
        <p:sp>
          <p:nvSpPr>
            <p:cNvPr id="302" name="Google Shape;302;p21"/>
            <p:cNvSpPr txBox="1"/>
            <p:nvPr/>
          </p:nvSpPr>
          <p:spPr>
            <a:xfrm>
              <a:off x="1133684" y="341446"/>
              <a:ext cx="823052" cy="461657"/>
            </a:xfrm>
            <a:prstGeom prst="rect">
              <a:avLst/>
            </a:prstGeom>
            <a:noFill/>
            <a:ln>
              <a:noFill/>
            </a:ln>
          </p:spPr>
          <p:txBody>
            <a:bodyPr anchorCtr="0" anchor="t" bIns="0" lIns="0" spcFirstLastPara="1" rIns="0" wrap="square" tIns="0">
              <a:spAutoFit/>
            </a:bodyPr>
            <a:lstStyle/>
            <a:p>
              <a:pPr indent="0" lvl="0" marL="0" marR="0" rtl="0" algn="ctr">
                <a:lnSpc>
                  <a:spcPct val="129990"/>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1</a:t>
              </a:r>
              <a:endParaRPr sz="700"/>
            </a:p>
          </p:txBody>
        </p:sp>
        <p:sp>
          <p:nvSpPr>
            <p:cNvPr id="303" name="Google Shape;303;p21"/>
            <p:cNvSpPr txBox="1"/>
            <p:nvPr/>
          </p:nvSpPr>
          <p:spPr>
            <a:xfrm>
              <a:off x="10203159" y="341446"/>
              <a:ext cx="823052" cy="461657"/>
            </a:xfrm>
            <a:prstGeom prst="rect">
              <a:avLst/>
            </a:prstGeom>
            <a:noFill/>
            <a:ln>
              <a:noFill/>
            </a:ln>
          </p:spPr>
          <p:txBody>
            <a:bodyPr anchorCtr="0" anchor="t" bIns="0" lIns="0" spcFirstLastPara="1" rIns="0" wrap="square" tIns="0">
              <a:spAutoFit/>
            </a:bodyPr>
            <a:lstStyle/>
            <a:p>
              <a:pPr indent="0" lvl="0" marL="0" marR="0" rtl="0" algn="ctr">
                <a:lnSpc>
                  <a:spcPct val="129990"/>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9</a:t>
              </a:r>
              <a:endParaRPr sz="700"/>
            </a:p>
          </p:txBody>
        </p:sp>
        <p:sp>
          <p:nvSpPr>
            <p:cNvPr id="304" name="Google Shape;304;p21"/>
            <p:cNvSpPr txBox="1"/>
            <p:nvPr/>
          </p:nvSpPr>
          <p:spPr>
            <a:xfrm>
              <a:off x="11336843" y="341446"/>
              <a:ext cx="823052" cy="461657"/>
            </a:xfrm>
            <a:prstGeom prst="rect">
              <a:avLst/>
            </a:prstGeom>
            <a:noFill/>
            <a:ln>
              <a:noFill/>
            </a:ln>
          </p:spPr>
          <p:txBody>
            <a:bodyPr anchorCtr="0" anchor="t" bIns="0" lIns="0" spcFirstLastPara="1" rIns="0" wrap="square" tIns="0">
              <a:spAutoFit/>
            </a:bodyPr>
            <a:lstStyle/>
            <a:p>
              <a:pPr indent="0" lvl="0" marL="0" marR="0" rtl="0" algn="ctr">
                <a:lnSpc>
                  <a:spcPct val="129990"/>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10</a:t>
              </a:r>
              <a:endParaRPr sz="700"/>
            </a:p>
          </p:txBody>
        </p:sp>
        <p:sp>
          <p:nvSpPr>
            <p:cNvPr id="305" name="Google Shape;305;p21"/>
            <p:cNvSpPr txBox="1"/>
            <p:nvPr/>
          </p:nvSpPr>
          <p:spPr>
            <a:xfrm>
              <a:off x="5668421" y="341446"/>
              <a:ext cx="823052" cy="461657"/>
            </a:xfrm>
            <a:prstGeom prst="rect">
              <a:avLst/>
            </a:prstGeom>
            <a:noFill/>
            <a:ln>
              <a:noFill/>
            </a:ln>
          </p:spPr>
          <p:txBody>
            <a:bodyPr anchorCtr="0" anchor="t" bIns="0" lIns="0" spcFirstLastPara="1" rIns="0" wrap="square" tIns="0">
              <a:spAutoFit/>
            </a:bodyPr>
            <a:lstStyle/>
            <a:p>
              <a:pPr indent="0" lvl="0" marL="0" marR="0" rtl="0" algn="ctr">
                <a:lnSpc>
                  <a:spcPct val="129990"/>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5</a:t>
              </a:r>
              <a:endParaRPr sz="700"/>
            </a:p>
          </p:txBody>
        </p:sp>
        <p:sp>
          <p:nvSpPr>
            <p:cNvPr id="306" name="Google Shape;306;p21"/>
            <p:cNvSpPr txBox="1"/>
            <p:nvPr/>
          </p:nvSpPr>
          <p:spPr>
            <a:xfrm>
              <a:off x="2267369" y="341446"/>
              <a:ext cx="823052" cy="461657"/>
            </a:xfrm>
            <a:prstGeom prst="rect">
              <a:avLst/>
            </a:prstGeom>
            <a:noFill/>
            <a:ln>
              <a:noFill/>
            </a:ln>
          </p:spPr>
          <p:txBody>
            <a:bodyPr anchorCtr="0" anchor="t" bIns="0" lIns="0" spcFirstLastPara="1" rIns="0" wrap="square" tIns="0">
              <a:spAutoFit/>
            </a:bodyPr>
            <a:lstStyle/>
            <a:p>
              <a:pPr indent="0" lvl="0" marL="0" marR="0" rtl="0" algn="ctr">
                <a:lnSpc>
                  <a:spcPct val="129990"/>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2</a:t>
              </a:r>
              <a:endParaRPr sz="700"/>
            </a:p>
          </p:txBody>
        </p:sp>
        <p:sp>
          <p:nvSpPr>
            <p:cNvPr id="307" name="Google Shape;307;p21"/>
            <p:cNvSpPr txBox="1"/>
            <p:nvPr/>
          </p:nvSpPr>
          <p:spPr>
            <a:xfrm>
              <a:off x="7935790" y="341446"/>
              <a:ext cx="823052" cy="461657"/>
            </a:xfrm>
            <a:prstGeom prst="rect">
              <a:avLst/>
            </a:prstGeom>
            <a:noFill/>
            <a:ln>
              <a:noFill/>
            </a:ln>
          </p:spPr>
          <p:txBody>
            <a:bodyPr anchorCtr="0" anchor="t" bIns="0" lIns="0" spcFirstLastPara="1" rIns="0" wrap="square" tIns="0">
              <a:spAutoFit/>
            </a:bodyPr>
            <a:lstStyle/>
            <a:p>
              <a:pPr indent="0" lvl="0" marL="0" marR="0" rtl="0" algn="ctr">
                <a:lnSpc>
                  <a:spcPct val="129990"/>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7</a:t>
              </a:r>
              <a:endParaRPr sz="700"/>
            </a:p>
          </p:txBody>
        </p:sp>
        <p:sp>
          <p:nvSpPr>
            <p:cNvPr id="308" name="Google Shape;308;p21"/>
            <p:cNvSpPr txBox="1"/>
            <p:nvPr/>
          </p:nvSpPr>
          <p:spPr>
            <a:xfrm>
              <a:off x="3401053" y="341446"/>
              <a:ext cx="823052" cy="461657"/>
            </a:xfrm>
            <a:prstGeom prst="rect">
              <a:avLst/>
            </a:prstGeom>
            <a:noFill/>
            <a:ln>
              <a:noFill/>
            </a:ln>
          </p:spPr>
          <p:txBody>
            <a:bodyPr anchorCtr="0" anchor="t" bIns="0" lIns="0" spcFirstLastPara="1" rIns="0" wrap="square" tIns="0">
              <a:spAutoFit/>
            </a:bodyPr>
            <a:lstStyle/>
            <a:p>
              <a:pPr indent="0" lvl="0" marL="0" marR="0" rtl="0" algn="ctr">
                <a:lnSpc>
                  <a:spcPct val="129990"/>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3</a:t>
              </a:r>
              <a:endParaRPr sz="700"/>
            </a:p>
          </p:txBody>
        </p:sp>
        <p:sp>
          <p:nvSpPr>
            <p:cNvPr id="309" name="Google Shape;309;p21"/>
            <p:cNvSpPr txBox="1"/>
            <p:nvPr/>
          </p:nvSpPr>
          <p:spPr>
            <a:xfrm>
              <a:off x="0" y="341446"/>
              <a:ext cx="823052" cy="461657"/>
            </a:xfrm>
            <a:prstGeom prst="rect">
              <a:avLst/>
            </a:prstGeom>
            <a:noFill/>
            <a:ln>
              <a:noFill/>
            </a:ln>
          </p:spPr>
          <p:txBody>
            <a:bodyPr anchorCtr="0" anchor="t" bIns="0" lIns="0" spcFirstLastPara="1" rIns="0" wrap="square" tIns="0">
              <a:spAutoFit/>
            </a:bodyPr>
            <a:lstStyle/>
            <a:p>
              <a:pPr indent="0" lvl="0" marL="0" marR="0" rtl="0" algn="ctr">
                <a:lnSpc>
                  <a:spcPct val="129990"/>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0</a:t>
              </a:r>
              <a:endParaRPr sz="700"/>
            </a:p>
          </p:txBody>
        </p:sp>
      </p:grpSp>
      <p:grpSp>
        <p:nvGrpSpPr>
          <p:cNvPr id="310" name="Google Shape;310;p21"/>
          <p:cNvGrpSpPr/>
          <p:nvPr/>
        </p:nvGrpSpPr>
        <p:grpSpPr>
          <a:xfrm>
            <a:off x="3627774" y="4004765"/>
            <a:ext cx="260598" cy="260598"/>
            <a:chOff x="0" y="0"/>
            <a:chExt cx="812800" cy="812800"/>
          </a:xfrm>
        </p:grpSpPr>
        <p:sp>
          <p:nvSpPr>
            <p:cNvPr id="311" name="Google Shape;311;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38CE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2" name="Google Shape;312;p21"/>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49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13" name="Google Shape;313;p21"/>
          <p:cNvGrpSpPr/>
          <p:nvPr/>
        </p:nvGrpSpPr>
        <p:grpSpPr>
          <a:xfrm>
            <a:off x="5001854" y="4004765"/>
            <a:ext cx="260598" cy="260598"/>
            <a:chOff x="0" y="0"/>
            <a:chExt cx="812800" cy="812800"/>
          </a:xfrm>
        </p:grpSpPr>
        <p:sp>
          <p:nvSpPr>
            <p:cNvPr id="314" name="Google Shape;314;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BE6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5" name="Google Shape;315;p21"/>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49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16" name="Google Shape;316;p21"/>
          <p:cNvSpPr txBox="1"/>
          <p:nvPr/>
        </p:nvSpPr>
        <p:spPr>
          <a:xfrm>
            <a:off x="3376580" y="3633408"/>
            <a:ext cx="1135037" cy="255985"/>
          </a:xfrm>
          <a:prstGeom prst="rect">
            <a:avLst/>
          </a:prstGeom>
          <a:noFill/>
          <a:ln>
            <a:noFill/>
          </a:ln>
        </p:spPr>
        <p:txBody>
          <a:bodyPr anchorCtr="0" anchor="t" bIns="0" lIns="0" spcFirstLastPara="1" rIns="0" wrap="square" tIns="0">
            <a:spAutoFit/>
          </a:bodyPr>
          <a:lstStyle/>
          <a:p>
            <a:pPr indent="0" lvl="0" marL="0" marR="0" rtl="0" algn="ctr">
              <a:lnSpc>
                <a:spcPct val="129996"/>
              </a:lnSpc>
              <a:spcBef>
                <a:spcPts val="0"/>
              </a:spcBef>
              <a:spcAft>
                <a:spcPts val="0"/>
              </a:spcAft>
              <a:buNone/>
            </a:pPr>
            <a:r>
              <a:rPr b="1" i="0" lang="en" sz="1600" u="none" cap="none" strike="noStrike">
                <a:solidFill>
                  <a:srgbClr val="838CED"/>
                </a:solidFill>
                <a:latin typeface="Nunito Black"/>
                <a:ea typeface="Nunito Black"/>
                <a:cs typeface="Nunito Black"/>
                <a:sym typeface="Nunito Black"/>
              </a:rPr>
              <a:t>0.1434...</a:t>
            </a:r>
            <a:endParaRPr sz="700"/>
          </a:p>
        </p:txBody>
      </p:sp>
      <p:sp>
        <p:nvSpPr>
          <p:cNvPr id="317" name="Google Shape;317;p21"/>
          <p:cNvSpPr txBox="1"/>
          <p:nvPr/>
        </p:nvSpPr>
        <p:spPr>
          <a:xfrm>
            <a:off x="5165582" y="3600259"/>
            <a:ext cx="1444925" cy="255985"/>
          </a:xfrm>
          <a:prstGeom prst="rect">
            <a:avLst/>
          </a:prstGeom>
          <a:noFill/>
          <a:ln>
            <a:noFill/>
          </a:ln>
        </p:spPr>
        <p:txBody>
          <a:bodyPr anchorCtr="0" anchor="t" bIns="0" lIns="0" spcFirstLastPara="1" rIns="0" wrap="square" tIns="0">
            <a:spAutoFit/>
          </a:bodyPr>
          <a:lstStyle/>
          <a:p>
            <a:pPr indent="0" lvl="0" marL="0" marR="0" rtl="0" algn="l">
              <a:lnSpc>
                <a:spcPct val="129996"/>
              </a:lnSpc>
              <a:spcBef>
                <a:spcPts val="0"/>
              </a:spcBef>
              <a:spcAft>
                <a:spcPts val="0"/>
              </a:spcAft>
              <a:buNone/>
            </a:pPr>
            <a:r>
              <a:rPr b="1" i="0" lang="en" sz="1600" u="none" cap="none" strike="noStrike">
                <a:solidFill>
                  <a:srgbClr val="F6A630"/>
                </a:solidFill>
                <a:latin typeface="Nunito Black"/>
                <a:ea typeface="Nunito Black"/>
                <a:cs typeface="Nunito Black"/>
                <a:sym typeface="Nunito Black"/>
              </a:rPr>
              <a:t>12 = 3.464101</a:t>
            </a:r>
            <a:endParaRPr sz="700"/>
          </a:p>
        </p:txBody>
      </p:sp>
      <p:sp>
        <p:nvSpPr>
          <p:cNvPr id="318" name="Google Shape;318;p21"/>
          <p:cNvSpPr txBox="1"/>
          <p:nvPr/>
        </p:nvSpPr>
        <p:spPr>
          <a:xfrm>
            <a:off x="5001854" y="3518708"/>
            <a:ext cx="149356" cy="368975"/>
          </a:xfrm>
          <a:prstGeom prst="rect">
            <a:avLst/>
          </a:prstGeom>
          <a:noFill/>
          <a:ln>
            <a:noFill/>
          </a:ln>
        </p:spPr>
        <p:txBody>
          <a:bodyPr anchorCtr="0" anchor="t" bIns="0" lIns="0" spcFirstLastPara="1" rIns="0" wrap="square" tIns="0">
            <a:spAutoFit/>
          </a:bodyPr>
          <a:lstStyle/>
          <a:p>
            <a:pPr indent="0" lvl="0" marL="0" marR="0" rtl="0" algn="ctr">
              <a:lnSpc>
                <a:spcPct val="130002"/>
              </a:lnSpc>
              <a:spcBef>
                <a:spcPts val="0"/>
              </a:spcBef>
              <a:spcAft>
                <a:spcPts val="0"/>
              </a:spcAft>
              <a:buNone/>
            </a:pPr>
            <a:r>
              <a:rPr b="0" i="0" lang="en" sz="2300" u="none" cap="none" strike="noStrike">
                <a:solidFill>
                  <a:srgbClr val="F6A630"/>
                </a:solidFill>
                <a:latin typeface="Arial"/>
                <a:ea typeface="Arial"/>
                <a:cs typeface="Arial"/>
                <a:sym typeface="Arial"/>
              </a:rPr>
              <a:t>√</a:t>
            </a:r>
            <a:endParaRPr sz="700"/>
          </a:p>
        </p:txBody>
      </p:sp>
      <p:sp>
        <p:nvSpPr>
          <p:cNvPr id="319" name="Google Shape;319;p21"/>
          <p:cNvSpPr txBox="1"/>
          <p:nvPr/>
        </p:nvSpPr>
        <p:spPr>
          <a:xfrm>
            <a:off x="6916788" y="3468689"/>
            <a:ext cx="1590300" cy="461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1000" u="none" cap="none" strike="noStrike">
                <a:solidFill>
                  <a:srgbClr val="000000"/>
                </a:solidFill>
                <a:latin typeface="Nunito Black"/>
                <a:ea typeface="Nunito Black"/>
                <a:cs typeface="Nunito Black"/>
                <a:sym typeface="Nunito Black"/>
              </a:rPr>
              <a:t> 12 is equal to 3.464... which means that it is between 3 and 4. </a:t>
            </a:r>
            <a:endParaRPr sz="700"/>
          </a:p>
        </p:txBody>
      </p:sp>
      <p:sp>
        <p:nvSpPr>
          <p:cNvPr id="320" name="Google Shape;320;p21"/>
          <p:cNvSpPr txBox="1"/>
          <p:nvPr/>
        </p:nvSpPr>
        <p:spPr>
          <a:xfrm>
            <a:off x="6880236" y="3372658"/>
            <a:ext cx="201307" cy="169863"/>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None/>
            </a:pPr>
            <a:r>
              <a:rPr b="0" i="0" lang="en" sz="1000" u="none" cap="none" strike="noStrike">
                <a:solidFill>
                  <a:srgbClr val="000000"/>
                </a:solidFill>
                <a:latin typeface="Arial"/>
                <a:ea typeface="Arial"/>
                <a:cs typeface="Arial"/>
                <a:sym typeface="Arial"/>
              </a:rPr>
              <a:t>√</a:t>
            </a:r>
            <a:endParaRPr sz="700"/>
          </a:p>
        </p:txBody>
      </p:sp>
      <p:sp>
        <p:nvSpPr>
          <p:cNvPr id="321" name="Google Shape;321;p21"/>
          <p:cNvSpPr/>
          <p:nvPr/>
        </p:nvSpPr>
        <p:spPr>
          <a:xfrm rot="8799775">
            <a:off x="7037254" y="-566340"/>
            <a:ext cx="1684496" cy="2057400"/>
          </a:xfrm>
          <a:custGeom>
            <a:rect b="b" l="l" r="r" t="t"/>
            <a:pathLst>
              <a:path extrusionOk="0" h="4114800" w="3368993">
                <a:moveTo>
                  <a:pt x="0" y="0"/>
                </a:moveTo>
                <a:lnTo>
                  <a:pt x="3368992" y="0"/>
                </a:lnTo>
                <a:lnTo>
                  <a:pt x="3368992" y="4114800"/>
                </a:lnTo>
                <a:lnTo>
                  <a:pt x="0" y="4114800"/>
                </a:lnTo>
                <a:lnTo>
                  <a:pt x="0" y="0"/>
                </a:lnTo>
                <a:close/>
              </a:path>
            </a:pathLst>
          </a:custGeom>
          <a:blipFill rotWithShape="1">
            <a:blip r:embed="rId3">
              <a:alphaModFix/>
            </a:blip>
            <a:stretch>
              <a:fillRect b="0" l="0" r="0" t="0"/>
            </a:stretch>
          </a:blipFill>
          <a:ln>
            <a:noFill/>
          </a:ln>
        </p:spPr>
      </p:sp>
      <p:sp>
        <p:nvSpPr>
          <p:cNvPr id="322" name="Google Shape;322;p21"/>
          <p:cNvSpPr/>
          <p:nvPr/>
        </p:nvSpPr>
        <p:spPr>
          <a:xfrm rot="-175900">
            <a:off x="178197" y="3929413"/>
            <a:ext cx="1684496" cy="2057400"/>
          </a:xfrm>
          <a:custGeom>
            <a:rect b="b" l="l" r="r" t="t"/>
            <a:pathLst>
              <a:path extrusionOk="0" h="4114800" w="3368992">
                <a:moveTo>
                  <a:pt x="0" y="0"/>
                </a:moveTo>
                <a:lnTo>
                  <a:pt x="3368992" y="0"/>
                </a:lnTo>
                <a:lnTo>
                  <a:pt x="3368992" y="4114800"/>
                </a:lnTo>
                <a:lnTo>
                  <a:pt x="0" y="4114800"/>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F1FF"/>
        </a:solidFill>
      </p:bgPr>
    </p:bg>
    <p:spTree>
      <p:nvGrpSpPr>
        <p:cNvPr id="326" name="Shape 326"/>
        <p:cNvGrpSpPr/>
        <p:nvPr/>
      </p:nvGrpSpPr>
      <p:grpSpPr>
        <a:xfrm>
          <a:off x="0" y="0"/>
          <a:ext cx="0" cy="0"/>
          <a:chOff x="0" y="0"/>
          <a:chExt cx="0" cy="0"/>
        </a:xfrm>
      </p:grpSpPr>
      <p:sp>
        <p:nvSpPr>
          <p:cNvPr id="327" name="Google Shape;327;p22"/>
          <p:cNvSpPr txBox="1"/>
          <p:nvPr/>
        </p:nvSpPr>
        <p:spPr>
          <a:xfrm>
            <a:off x="457529" y="1890213"/>
            <a:ext cx="4449300" cy="5541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800" u="none" cap="none" strike="noStrike">
                <a:solidFill>
                  <a:srgbClr val="000000"/>
                </a:solidFill>
                <a:latin typeface="Nunito"/>
                <a:ea typeface="Nunito"/>
                <a:cs typeface="Nunito"/>
                <a:sym typeface="Nunito"/>
              </a:rPr>
              <a:t>Plot pi and the golden ratio on the number line by moving the circles!</a:t>
            </a:r>
            <a:endParaRPr sz="700"/>
          </a:p>
        </p:txBody>
      </p:sp>
      <p:sp>
        <p:nvSpPr>
          <p:cNvPr id="328" name="Google Shape;328;p22"/>
          <p:cNvSpPr txBox="1"/>
          <p:nvPr/>
        </p:nvSpPr>
        <p:spPr>
          <a:xfrm>
            <a:off x="457529" y="993313"/>
            <a:ext cx="7992597" cy="647259"/>
          </a:xfrm>
          <a:prstGeom prst="rect">
            <a:avLst/>
          </a:prstGeom>
          <a:noFill/>
          <a:ln>
            <a:noFill/>
          </a:ln>
        </p:spPr>
        <p:txBody>
          <a:bodyPr anchorCtr="0" anchor="t" bIns="0" lIns="0" spcFirstLastPara="1" rIns="0" wrap="square" tIns="0">
            <a:spAutoFit/>
          </a:bodyPr>
          <a:lstStyle/>
          <a:p>
            <a:pPr indent="0" lvl="0" marL="0" marR="0" rtl="0" algn="l">
              <a:lnSpc>
                <a:spcPct val="114998"/>
              </a:lnSpc>
              <a:spcBef>
                <a:spcPts val="0"/>
              </a:spcBef>
              <a:spcAft>
                <a:spcPts val="0"/>
              </a:spcAft>
              <a:buNone/>
            </a:pPr>
            <a:r>
              <a:rPr b="1" i="0" lang="en" sz="4400" u="none" cap="none" strike="noStrike">
                <a:solidFill>
                  <a:srgbClr val="000000"/>
                </a:solidFill>
                <a:latin typeface="Oswald"/>
                <a:ea typeface="Oswald"/>
                <a:cs typeface="Oswald"/>
                <a:sym typeface="Oswald"/>
              </a:rPr>
              <a:t>TRY THESE!</a:t>
            </a:r>
            <a:endParaRPr sz="700"/>
          </a:p>
        </p:txBody>
      </p:sp>
      <p:grpSp>
        <p:nvGrpSpPr>
          <p:cNvPr id="329" name="Google Shape;329;p22"/>
          <p:cNvGrpSpPr/>
          <p:nvPr/>
        </p:nvGrpSpPr>
        <p:grpSpPr>
          <a:xfrm>
            <a:off x="457529" y="4074378"/>
            <a:ext cx="4585411" cy="268132"/>
            <a:chOff x="0" y="28870"/>
            <a:chExt cx="12227763" cy="715019"/>
          </a:xfrm>
        </p:grpSpPr>
        <p:cxnSp>
          <p:nvCxnSpPr>
            <p:cNvPr id="330" name="Google Shape;330;p22"/>
            <p:cNvCxnSpPr/>
            <p:nvPr/>
          </p:nvCxnSpPr>
          <p:spPr>
            <a:xfrm>
              <a:off x="0" y="28870"/>
              <a:ext cx="12227763" cy="0"/>
            </a:xfrm>
            <a:prstGeom prst="straightConnector1">
              <a:avLst/>
            </a:prstGeom>
            <a:noFill/>
            <a:ln cap="flat" cmpd="sng" w="57725">
              <a:solidFill>
                <a:srgbClr val="000000"/>
              </a:solidFill>
              <a:prstDash val="solid"/>
              <a:round/>
              <a:headEnd len="med" w="med" type="stealth"/>
              <a:tailEnd len="med" w="med" type="stealth"/>
            </a:ln>
          </p:spPr>
        </p:cxnSp>
        <p:sp>
          <p:nvSpPr>
            <p:cNvPr id="331" name="Google Shape;331;p22"/>
            <p:cNvSpPr txBox="1"/>
            <p:nvPr/>
          </p:nvSpPr>
          <p:spPr>
            <a:xfrm>
              <a:off x="11459682" y="321652"/>
              <a:ext cx="756336" cy="422237"/>
            </a:xfrm>
            <a:prstGeom prst="rect">
              <a:avLst/>
            </a:prstGeom>
            <a:noFill/>
            <a:ln>
              <a:noFill/>
            </a:ln>
          </p:spPr>
          <p:txBody>
            <a:bodyPr anchorCtr="0" anchor="t" bIns="0" lIns="0" spcFirstLastPara="1" rIns="0" wrap="square" tIns="0">
              <a:spAutoFit/>
            </a:bodyPr>
            <a:lstStyle/>
            <a:p>
              <a:pPr indent="0" lvl="0" marL="0" marR="0" rtl="0" algn="ctr">
                <a:lnSpc>
                  <a:spcPct val="129979"/>
                </a:lnSpc>
                <a:spcBef>
                  <a:spcPts val="0"/>
                </a:spcBef>
                <a:spcAft>
                  <a:spcPts val="0"/>
                </a:spcAft>
                <a:buNone/>
              </a:pPr>
              <a:r>
                <a:rPr b="0" i="0" lang="en" sz="1000" u="none" cap="none" strike="noStrike">
                  <a:solidFill>
                    <a:srgbClr val="000000"/>
                  </a:solidFill>
                  <a:latin typeface="Arial"/>
                  <a:ea typeface="Arial"/>
                  <a:cs typeface="Arial"/>
                  <a:sym typeface="Arial"/>
                </a:rPr>
                <a:t>11</a:t>
              </a:r>
              <a:endParaRPr sz="700"/>
            </a:p>
          </p:txBody>
        </p:sp>
        <p:sp>
          <p:nvSpPr>
            <p:cNvPr id="332" name="Google Shape;332;p22"/>
            <p:cNvSpPr txBox="1"/>
            <p:nvPr/>
          </p:nvSpPr>
          <p:spPr>
            <a:xfrm>
              <a:off x="6250735" y="321652"/>
              <a:ext cx="756336" cy="422237"/>
            </a:xfrm>
            <a:prstGeom prst="rect">
              <a:avLst/>
            </a:prstGeom>
            <a:noFill/>
            <a:ln>
              <a:noFill/>
            </a:ln>
          </p:spPr>
          <p:txBody>
            <a:bodyPr anchorCtr="0" anchor="t" bIns="0" lIns="0" spcFirstLastPara="1" rIns="0" wrap="square" tIns="0">
              <a:spAutoFit/>
            </a:bodyPr>
            <a:lstStyle/>
            <a:p>
              <a:pPr indent="0" lvl="0" marL="0" marR="0" rtl="0" algn="ctr">
                <a:lnSpc>
                  <a:spcPct val="129979"/>
                </a:lnSpc>
                <a:spcBef>
                  <a:spcPts val="0"/>
                </a:spcBef>
                <a:spcAft>
                  <a:spcPts val="0"/>
                </a:spcAft>
                <a:buNone/>
              </a:pPr>
              <a:r>
                <a:rPr b="0" i="0" lang="en" sz="1000" u="none" cap="none" strike="noStrike">
                  <a:solidFill>
                    <a:srgbClr val="000000"/>
                  </a:solidFill>
                  <a:latin typeface="Arial"/>
                  <a:ea typeface="Arial"/>
                  <a:cs typeface="Arial"/>
                  <a:sym typeface="Arial"/>
                </a:rPr>
                <a:t>6</a:t>
              </a:r>
              <a:endParaRPr sz="700"/>
            </a:p>
          </p:txBody>
        </p:sp>
        <p:sp>
          <p:nvSpPr>
            <p:cNvPr id="333" name="Google Shape;333;p22"/>
            <p:cNvSpPr txBox="1"/>
            <p:nvPr/>
          </p:nvSpPr>
          <p:spPr>
            <a:xfrm>
              <a:off x="8334314" y="321652"/>
              <a:ext cx="756336" cy="422237"/>
            </a:xfrm>
            <a:prstGeom prst="rect">
              <a:avLst/>
            </a:prstGeom>
            <a:noFill/>
            <a:ln>
              <a:noFill/>
            </a:ln>
          </p:spPr>
          <p:txBody>
            <a:bodyPr anchorCtr="0" anchor="t" bIns="0" lIns="0" spcFirstLastPara="1" rIns="0" wrap="square" tIns="0">
              <a:spAutoFit/>
            </a:bodyPr>
            <a:lstStyle/>
            <a:p>
              <a:pPr indent="0" lvl="0" marL="0" marR="0" rtl="0" algn="ctr">
                <a:lnSpc>
                  <a:spcPct val="129979"/>
                </a:lnSpc>
                <a:spcBef>
                  <a:spcPts val="0"/>
                </a:spcBef>
                <a:spcAft>
                  <a:spcPts val="0"/>
                </a:spcAft>
                <a:buNone/>
              </a:pPr>
              <a:r>
                <a:rPr b="0" i="0" lang="en" sz="1000" u="none" cap="none" strike="noStrike">
                  <a:solidFill>
                    <a:srgbClr val="000000"/>
                  </a:solidFill>
                  <a:latin typeface="Arial"/>
                  <a:ea typeface="Arial"/>
                  <a:cs typeface="Arial"/>
                  <a:sym typeface="Arial"/>
                </a:rPr>
                <a:t>8</a:t>
              </a:r>
              <a:endParaRPr sz="700"/>
            </a:p>
          </p:txBody>
        </p:sp>
        <p:sp>
          <p:nvSpPr>
            <p:cNvPr id="334" name="Google Shape;334;p22"/>
            <p:cNvSpPr txBox="1"/>
            <p:nvPr/>
          </p:nvSpPr>
          <p:spPr>
            <a:xfrm>
              <a:off x="4167157" y="321652"/>
              <a:ext cx="756336" cy="422237"/>
            </a:xfrm>
            <a:prstGeom prst="rect">
              <a:avLst/>
            </a:prstGeom>
            <a:noFill/>
            <a:ln>
              <a:noFill/>
            </a:ln>
          </p:spPr>
          <p:txBody>
            <a:bodyPr anchorCtr="0" anchor="t" bIns="0" lIns="0" spcFirstLastPara="1" rIns="0" wrap="square" tIns="0">
              <a:spAutoFit/>
            </a:bodyPr>
            <a:lstStyle/>
            <a:p>
              <a:pPr indent="0" lvl="0" marL="0" marR="0" rtl="0" algn="ctr">
                <a:lnSpc>
                  <a:spcPct val="129979"/>
                </a:lnSpc>
                <a:spcBef>
                  <a:spcPts val="0"/>
                </a:spcBef>
                <a:spcAft>
                  <a:spcPts val="0"/>
                </a:spcAft>
                <a:buNone/>
              </a:pPr>
              <a:r>
                <a:rPr b="0" i="0" lang="en" sz="1000" u="none" cap="none" strike="noStrike">
                  <a:solidFill>
                    <a:srgbClr val="000000"/>
                  </a:solidFill>
                  <a:latin typeface="Arial"/>
                  <a:ea typeface="Arial"/>
                  <a:cs typeface="Arial"/>
                  <a:sym typeface="Arial"/>
                </a:rPr>
                <a:t>4</a:t>
              </a:r>
              <a:endParaRPr sz="700"/>
            </a:p>
          </p:txBody>
        </p:sp>
        <p:sp>
          <p:nvSpPr>
            <p:cNvPr id="335" name="Google Shape;335;p22"/>
            <p:cNvSpPr txBox="1"/>
            <p:nvPr/>
          </p:nvSpPr>
          <p:spPr>
            <a:xfrm>
              <a:off x="1041789" y="321652"/>
              <a:ext cx="756336" cy="422237"/>
            </a:xfrm>
            <a:prstGeom prst="rect">
              <a:avLst/>
            </a:prstGeom>
            <a:noFill/>
            <a:ln>
              <a:noFill/>
            </a:ln>
          </p:spPr>
          <p:txBody>
            <a:bodyPr anchorCtr="0" anchor="t" bIns="0" lIns="0" spcFirstLastPara="1" rIns="0" wrap="square" tIns="0">
              <a:spAutoFit/>
            </a:bodyPr>
            <a:lstStyle/>
            <a:p>
              <a:pPr indent="0" lvl="0" marL="0" marR="0" rtl="0" algn="ctr">
                <a:lnSpc>
                  <a:spcPct val="129979"/>
                </a:lnSpc>
                <a:spcBef>
                  <a:spcPts val="0"/>
                </a:spcBef>
                <a:spcAft>
                  <a:spcPts val="0"/>
                </a:spcAft>
                <a:buNone/>
              </a:pPr>
              <a:r>
                <a:rPr b="0" i="0" lang="en" sz="1000" u="none" cap="none" strike="noStrike">
                  <a:solidFill>
                    <a:srgbClr val="000000"/>
                  </a:solidFill>
                  <a:latin typeface="Arial"/>
                  <a:ea typeface="Arial"/>
                  <a:cs typeface="Arial"/>
                  <a:sym typeface="Arial"/>
                </a:rPr>
                <a:t>1</a:t>
              </a:r>
              <a:endParaRPr sz="700"/>
            </a:p>
          </p:txBody>
        </p:sp>
        <p:sp>
          <p:nvSpPr>
            <p:cNvPr id="336" name="Google Shape;336;p22"/>
            <p:cNvSpPr txBox="1"/>
            <p:nvPr/>
          </p:nvSpPr>
          <p:spPr>
            <a:xfrm>
              <a:off x="9376103" y="321652"/>
              <a:ext cx="756336" cy="422237"/>
            </a:xfrm>
            <a:prstGeom prst="rect">
              <a:avLst/>
            </a:prstGeom>
            <a:noFill/>
            <a:ln>
              <a:noFill/>
            </a:ln>
          </p:spPr>
          <p:txBody>
            <a:bodyPr anchorCtr="0" anchor="t" bIns="0" lIns="0" spcFirstLastPara="1" rIns="0" wrap="square" tIns="0">
              <a:spAutoFit/>
            </a:bodyPr>
            <a:lstStyle/>
            <a:p>
              <a:pPr indent="0" lvl="0" marL="0" marR="0" rtl="0" algn="ctr">
                <a:lnSpc>
                  <a:spcPct val="129979"/>
                </a:lnSpc>
                <a:spcBef>
                  <a:spcPts val="0"/>
                </a:spcBef>
                <a:spcAft>
                  <a:spcPts val="0"/>
                </a:spcAft>
                <a:buNone/>
              </a:pPr>
              <a:r>
                <a:rPr b="0" i="0" lang="en" sz="1000" u="none" cap="none" strike="noStrike">
                  <a:solidFill>
                    <a:srgbClr val="000000"/>
                  </a:solidFill>
                  <a:latin typeface="Arial"/>
                  <a:ea typeface="Arial"/>
                  <a:cs typeface="Arial"/>
                  <a:sym typeface="Arial"/>
                </a:rPr>
                <a:t>9</a:t>
              </a:r>
              <a:endParaRPr sz="700"/>
            </a:p>
          </p:txBody>
        </p:sp>
        <p:sp>
          <p:nvSpPr>
            <p:cNvPr id="337" name="Google Shape;337;p22"/>
            <p:cNvSpPr txBox="1"/>
            <p:nvPr/>
          </p:nvSpPr>
          <p:spPr>
            <a:xfrm>
              <a:off x="10417892" y="321652"/>
              <a:ext cx="756336" cy="422237"/>
            </a:xfrm>
            <a:prstGeom prst="rect">
              <a:avLst/>
            </a:prstGeom>
            <a:noFill/>
            <a:ln>
              <a:noFill/>
            </a:ln>
          </p:spPr>
          <p:txBody>
            <a:bodyPr anchorCtr="0" anchor="t" bIns="0" lIns="0" spcFirstLastPara="1" rIns="0" wrap="square" tIns="0">
              <a:spAutoFit/>
            </a:bodyPr>
            <a:lstStyle/>
            <a:p>
              <a:pPr indent="0" lvl="0" marL="0" marR="0" rtl="0" algn="ctr">
                <a:lnSpc>
                  <a:spcPct val="129979"/>
                </a:lnSpc>
                <a:spcBef>
                  <a:spcPts val="0"/>
                </a:spcBef>
                <a:spcAft>
                  <a:spcPts val="0"/>
                </a:spcAft>
                <a:buNone/>
              </a:pPr>
              <a:r>
                <a:rPr b="0" i="0" lang="en" sz="1000" u="none" cap="none" strike="noStrike">
                  <a:solidFill>
                    <a:srgbClr val="000000"/>
                  </a:solidFill>
                  <a:latin typeface="Arial"/>
                  <a:ea typeface="Arial"/>
                  <a:cs typeface="Arial"/>
                  <a:sym typeface="Arial"/>
                </a:rPr>
                <a:t>10</a:t>
              </a:r>
              <a:endParaRPr sz="700"/>
            </a:p>
          </p:txBody>
        </p:sp>
        <p:sp>
          <p:nvSpPr>
            <p:cNvPr id="338" name="Google Shape;338;p22"/>
            <p:cNvSpPr txBox="1"/>
            <p:nvPr/>
          </p:nvSpPr>
          <p:spPr>
            <a:xfrm>
              <a:off x="5208946" y="321652"/>
              <a:ext cx="756336" cy="422237"/>
            </a:xfrm>
            <a:prstGeom prst="rect">
              <a:avLst/>
            </a:prstGeom>
            <a:noFill/>
            <a:ln>
              <a:noFill/>
            </a:ln>
          </p:spPr>
          <p:txBody>
            <a:bodyPr anchorCtr="0" anchor="t" bIns="0" lIns="0" spcFirstLastPara="1" rIns="0" wrap="square" tIns="0">
              <a:spAutoFit/>
            </a:bodyPr>
            <a:lstStyle/>
            <a:p>
              <a:pPr indent="0" lvl="0" marL="0" marR="0" rtl="0" algn="ctr">
                <a:lnSpc>
                  <a:spcPct val="129979"/>
                </a:lnSpc>
                <a:spcBef>
                  <a:spcPts val="0"/>
                </a:spcBef>
                <a:spcAft>
                  <a:spcPts val="0"/>
                </a:spcAft>
                <a:buNone/>
              </a:pPr>
              <a:r>
                <a:rPr b="0" i="0" lang="en" sz="1000" u="none" cap="none" strike="noStrike">
                  <a:solidFill>
                    <a:srgbClr val="000000"/>
                  </a:solidFill>
                  <a:latin typeface="Arial"/>
                  <a:ea typeface="Arial"/>
                  <a:cs typeface="Arial"/>
                  <a:sym typeface="Arial"/>
                </a:rPr>
                <a:t>5</a:t>
              </a:r>
              <a:endParaRPr sz="700"/>
            </a:p>
          </p:txBody>
        </p:sp>
        <p:sp>
          <p:nvSpPr>
            <p:cNvPr id="339" name="Google Shape;339;p22"/>
            <p:cNvSpPr txBox="1"/>
            <p:nvPr/>
          </p:nvSpPr>
          <p:spPr>
            <a:xfrm>
              <a:off x="2083578" y="321652"/>
              <a:ext cx="756336" cy="422237"/>
            </a:xfrm>
            <a:prstGeom prst="rect">
              <a:avLst/>
            </a:prstGeom>
            <a:noFill/>
            <a:ln>
              <a:noFill/>
            </a:ln>
          </p:spPr>
          <p:txBody>
            <a:bodyPr anchorCtr="0" anchor="t" bIns="0" lIns="0" spcFirstLastPara="1" rIns="0" wrap="square" tIns="0">
              <a:spAutoFit/>
            </a:bodyPr>
            <a:lstStyle/>
            <a:p>
              <a:pPr indent="0" lvl="0" marL="0" marR="0" rtl="0" algn="ctr">
                <a:lnSpc>
                  <a:spcPct val="129979"/>
                </a:lnSpc>
                <a:spcBef>
                  <a:spcPts val="0"/>
                </a:spcBef>
                <a:spcAft>
                  <a:spcPts val="0"/>
                </a:spcAft>
                <a:buNone/>
              </a:pPr>
              <a:r>
                <a:rPr b="0" i="0" lang="en" sz="1000" u="none" cap="none" strike="noStrike">
                  <a:solidFill>
                    <a:srgbClr val="000000"/>
                  </a:solidFill>
                  <a:latin typeface="Arial"/>
                  <a:ea typeface="Arial"/>
                  <a:cs typeface="Arial"/>
                  <a:sym typeface="Arial"/>
                </a:rPr>
                <a:t>2</a:t>
              </a:r>
              <a:endParaRPr sz="700"/>
            </a:p>
          </p:txBody>
        </p:sp>
        <p:sp>
          <p:nvSpPr>
            <p:cNvPr id="340" name="Google Shape;340;p22"/>
            <p:cNvSpPr txBox="1"/>
            <p:nvPr/>
          </p:nvSpPr>
          <p:spPr>
            <a:xfrm>
              <a:off x="7292525" y="321652"/>
              <a:ext cx="756336" cy="422237"/>
            </a:xfrm>
            <a:prstGeom prst="rect">
              <a:avLst/>
            </a:prstGeom>
            <a:noFill/>
            <a:ln>
              <a:noFill/>
            </a:ln>
          </p:spPr>
          <p:txBody>
            <a:bodyPr anchorCtr="0" anchor="t" bIns="0" lIns="0" spcFirstLastPara="1" rIns="0" wrap="square" tIns="0">
              <a:spAutoFit/>
            </a:bodyPr>
            <a:lstStyle/>
            <a:p>
              <a:pPr indent="0" lvl="0" marL="0" marR="0" rtl="0" algn="ctr">
                <a:lnSpc>
                  <a:spcPct val="129979"/>
                </a:lnSpc>
                <a:spcBef>
                  <a:spcPts val="0"/>
                </a:spcBef>
                <a:spcAft>
                  <a:spcPts val="0"/>
                </a:spcAft>
                <a:buNone/>
              </a:pPr>
              <a:r>
                <a:rPr b="0" i="0" lang="en" sz="1000" u="none" cap="none" strike="noStrike">
                  <a:solidFill>
                    <a:srgbClr val="000000"/>
                  </a:solidFill>
                  <a:latin typeface="Arial"/>
                  <a:ea typeface="Arial"/>
                  <a:cs typeface="Arial"/>
                  <a:sym typeface="Arial"/>
                </a:rPr>
                <a:t>7</a:t>
              </a:r>
              <a:endParaRPr sz="700"/>
            </a:p>
          </p:txBody>
        </p:sp>
        <p:sp>
          <p:nvSpPr>
            <p:cNvPr id="341" name="Google Shape;341;p22"/>
            <p:cNvSpPr txBox="1"/>
            <p:nvPr/>
          </p:nvSpPr>
          <p:spPr>
            <a:xfrm>
              <a:off x="3125368" y="321652"/>
              <a:ext cx="756336" cy="422237"/>
            </a:xfrm>
            <a:prstGeom prst="rect">
              <a:avLst/>
            </a:prstGeom>
            <a:noFill/>
            <a:ln>
              <a:noFill/>
            </a:ln>
          </p:spPr>
          <p:txBody>
            <a:bodyPr anchorCtr="0" anchor="t" bIns="0" lIns="0" spcFirstLastPara="1" rIns="0" wrap="square" tIns="0">
              <a:spAutoFit/>
            </a:bodyPr>
            <a:lstStyle/>
            <a:p>
              <a:pPr indent="0" lvl="0" marL="0" marR="0" rtl="0" algn="ctr">
                <a:lnSpc>
                  <a:spcPct val="129979"/>
                </a:lnSpc>
                <a:spcBef>
                  <a:spcPts val="0"/>
                </a:spcBef>
                <a:spcAft>
                  <a:spcPts val="0"/>
                </a:spcAft>
                <a:buNone/>
              </a:pPr>
              <a:r>
                <a:rPr b="0" i="0" lang="en" sz="1000" u="none" cap="none" strike="noStrike">
                  <a:solidFill>
                    <a:srgbClr val="000000"/>
                  </a:solidFill>
                  <a:latin typeface="Arial"/>
                  <a:ea typeface="Arial"/>
                  <a:cs typeface="Arial"/>
                  <a:sym typeface="Arial"/>
                </a:rPr>
                <a:t>3</a:t>
              </a:r>
              <a:endParaRPr sz="700"/>
            </a:p>
          </p:txBody>
        </p:sp>
        <p:sp>
          <p:nvSpPr>
            <p:cNvPr id="342" name="Google Shape;342;p22"/>
            <p:cNvSpPr txBox="1"/>
            <p:nvPr/>
          </p:nvSpPr>
          <p:spPr>
            <a:xfrm>
              <a:off x="0" y="321652"/>
              <a:ext cx="756336" cy="422237"/>
            </a:xfrm>
            <a:prstGeom prst="rect">
              <a:avLst/>
            </a:prstGeom>
            <a:noFill/>
            <a:ln>
              <a:noFill/>
            </a:ln>
          </p:spPr>
          <p:txBody>
            <a:bodyPr anchorCtr="0" anchor="t" bIns="0" lIns="0" spcFirstLastPara="1" rIns="0" wrap="square" tIns="0">
              <a:spAutoFit/>
            </a:bodyPr>
            <a:lstStyle/>
            <a:p>
              <a:pPr indent="0" lvl="0" marL="0" marR="0" rtl="0" algn="ctr">
                <a:lnSpc>
                  <a:spcPct val="129979"/>
                </a:lnSpc>
                <a:spcBef>
                  <a:spcPts val="0"/>
                </a:spcBef>
                <a:spcAft>
                  <a:spcPts val="0"/>
                </a:spcAft>
                <a:buNone/>
              </a:pPr>
              <a:r>
                <a:rPr b="0" i="0" lang="en" sz="1000" u="none" cap="none" strike="noStrike">
                  <a:solidFill>
                    <a:srgbClr val="000000"/>
                  </a:solidFill>
                  <a:latin typeface="Arial"/>
                  <a:ea typeface="Arial"/>
                  <a:cs typeface="Arial"/>
                  <a:sym typeface="Arial"/>
                </a:rPr>
                <a:t>0</a:t>
              </a:r>
              <a:endParaRPr sz="700"/>
            </a:p>
          </p:txBody>
        </p:sp>
      </p:grpSp>
      <p:grpSp>
        <p:nvGrpSpPr>
          <p:cNvPr id="343" name="Google Shape;343;p22"/>
          <p:cNvGrpSpPr/>
          <p:nvPr/>
        </p:nvGrpSpPr>
        <p:grpSpPr>
          <a:xfrm>
            <a:off x="2159140" y="3547646"/>
            <a:ext cx="196164" cy="196164"/>
            <a:chOff x="0" y="0"/>
            <a:chExt cx="812800" cy="812800"/>
          </a:xfrm>
        </p:grpSpPr>
        <p:sp>
          <p:nvSpPr>
            <p:cNvPr id="344" name="Google Shape;344;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38CE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5" name="Google Shape;345;p22"/>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49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46" name="Google Shape;346;p22"/>
          <p:cNvGrpSpPr/>
          <p:nvPr/>
        </p:nvGrpSpPr>
        <p:grpSpPr>
          <a:xfrm>
            <a:off x="3145164" y="3547646"/>
            <a:ext cx="196164" cy="196164"/>
            <a:chOff x="0" y="0"/>
            <a:chExt cx="812800" cy="812800"/>
          </a:xfrm>
        </p:grpSpPr>
        <p:sp>
          <p:nvSpPr>
            <p:cNvPr id="347" name="Google Shape;347;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BE6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8" name="Google Shape;348;p22"/>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49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49" name="Google Shape;349;p22"/>
          <p:cNvSpPr/>
          <p:nvPr/>
        </p:nvSpPr>
        <p:spPr>
          <a:xfrm>
            <a:off x="3145164" y="3258516"/>
            <a:ext cx="188029" cy="173670"/>
          </a:xfrm>
          <a:custGeom>
            <a:rect b="b" l="l" r="r" t="t"/>
            <a:pathLst>
              <a:path extrusionOk="0" h="347341" w="376058">
                <a:moveTo>
                  <a:pt x="0" y="0"/>
                </a:moveTo>
                <a:lnTo>
                  <a:pt x="376058" y="0"/>
                </a:lnTo>
                <a:lnTo>
                  <a:pt x="376058" y="347341"/>
                </a:lnTo>
                <a:lnTo>
                  <a:pt x="0" y="347341"/>
                </a:lnTo>
                <a:lnTo>
                  <a:pt x="0" y="0"/>
                </a:lnTo>
                <a:close/>
              </a:path>
            </a:pathLst>
          </a:custGeom>
          <a:blipFill rotWithShape="1">
            <a:blip r:embed="rId3">
              <a:alphaModFix/>
            </a:blip>
            <a:stretch>
              <a:fillRect b="0" l="0" r="0" t="0"/>
            </a:stretch>
          </a:blipFill>
          <a:ln>
            <a:noFill/>
          </a:ln>
        </p:spPr>
      </p:sp>
      <p:sp>
        <p:nvSpPr>
          <p:cNvPr id="350" name="Google Shape;350;p22"/>
          <p:cNvSpPr/>
          <p:nvPr/>
        </p:nvSpPr>
        <p:spPr>
          <a:xfrm>
            <a:off x="2180298" y="3261787"/>
            <a:ext cx="153849" cy="153848"/>
          </a:xfrm>
          <a:custGeom>
            <a:rect b="b" l="l" r="r" t="t"/>
            <a:pathLst>
              <a:path extrusionOk="0" h="307697" w="307697">
                <a:moveTo>
                  <a:pt x="0" y="0"/>
                </a:moveTo>
                <a:lnTo>
                  <a:pt x="307697" y="0"/>
                </a:lnTo>
                <a:lnTo>
                  <a:pt x="307697" y="307697"/>
                </a:lnTo>
                <a:lnTo>
                  <a:pt x="0" y="307697"/>
                </a:lnTo>
                <a:lnTo>
                  <a:pt x="0" y="0"/>
                </a:lnTo>
                <a:close/>
              </a:path>
            </a:pathLst>
          </a:custGeom>
          <a:blipFill rotWithShape="1">
            <a:blip r:embed="rId4">
              <a:alphaModFix/>
            </a:blip>
            <a:stretch>
              <a:fillRect b="0" l="0" r="0" t="0"/>
            </a:stretch>
          </a:blipFill>
          <a:ln>
            <a:noFill/>
          </a:ln>
        </p:spPr>
      </p:sp>
      <p:cxnSp>
        <p:nvCxnSpPr>
          <p:cNvPr id="351" name="Google Shape;351;p22"/>
          <p:cNvCxnSpPr/>
          <p:nvPr/>
        </p:nvCxnSpPr>
        <p:spPr>
          <a:xfrm flipH="1" rot="10800000">
            <a:off x="2210905" y="3229616"/>
            <a:ext cx="92634" cy="218190"/>
          </a:xfrm>
          <a:prstGeom prst="straightConnector1">
            <a:avLst/>
          </a:prstGeom>
          <a:noFill/>
          <a:ln cap="flat" cmpd="sng" w="28575">
            <a:solidFill>
              <a:srgbClr val="838CED"/>
            </a:solidFill>
            <a:prstDash val="solid"/>
            <a:round/>
            <a:headEnd len="sm" w="sm" type="none"/>
            <a:tailEnd len="sm" w="sm" type="none"/>
          </a:ln>
        </p:spPr>
      </p:cxnSp>
      <p:sp>
        <p:nvSpPr>
          <p:cNvPr id="352" name="Google Shape;352;p22"/>
          <p:cNvSpPr/>
          <p:nvPr/>
        </p:nvSpPr>
        <p:spPr>
          <a:xfrm>
            <a:off x="5283799" y="746338"/>
            <a:ext cx="3586711" cy="3456693"/>
          </a:xfrm>
          <a:custGeom>
            <a:rect b="b" l="l" r="r" t="t"/>
            <a:pathLst>
              <a:path extrusionOk="0" h="6913385" w="7173421">
                <a:moveTo>
                  <a:pt x="0" y="0"/>
                </a:moveTo>
                <a:lnTo>
                  <a:pt x="7173421" y="0"/>
                </a:lnTo>
                <a:lnTo>
                  <a:pt x="7173421" y="6913385"/>
                </a:lnTo>
                <a:lnTo>
                  <a:pt x="0" y="6913385"/>
                </a:lnTo>
                <a:lnTo>
                  <a:pt x="0" y="0"/>
                </a:lnTo>
                <a:close/>
              </a:path>
            </a:pathLst>
          </a:custGeom>
          <a:blipFill rotWithShape="1">
            <a:blip r:embed="rId5">
              <a:alphaModFix/>
            </a:blip>
            <a:stretch>
              <a:fillRect b="0" l="0" r="0" t="0"/>
            </a:stretch>
          </a:blipFill>
          <a:ln>
            <a:noFill/>
          </a:ln>
        </p:spPr>
      </p:sp>
      <p:sp>
        <p:nvSpPr>
          <p:cNvPr id="353" name="Google Shape;353;p22"/>
          <p:cNvSpPr/>
          <p:nvPr/>
        </p:nvSpPr>
        <p:spPr>
          <a:xfrm rot="-9163999">
            <a:off x="3611579" y="-710427"/>
            <a:ext cx="1684496" cy="2057400"/>
          </a:xfrm>
          <a:custGeom>
            <a:rect b="b" l="l" r="r" t="t"/>
            <a:pathLst>
              <a:path extrusionOk="0" h="4114800" w="3368992">
                <a:moveTo>
                  <a:pt x="0" y="0"/>
                </a:moveTo>
                <a:lnTo>
                  <a:pt x="3368992" y="0"/>
                </a:lnTo>
                <a:lnTo>
                  <a:pt x="3368992" y="4114800"/>
                </a:lnTo>
                <a:lnTo>
                  <a:pt x="0" y="4114800"/>
                </a:lnTo>
                <a:lnTo>
                  <a:pt x="0" y="0"/>
                </a:lnTo>
                <a:close/>
              </a:path>
            </a:pathLst>
          </a:custGeom>
          <a:blipFill rotWithShape="1">
            <a:blip r:embed="rId6">
              <a:alphaModFix/>
            </a:blip>
            <a:stretch>
              <a:fillRect b="0" l="0" r="0" t="0"/>
            </a:stretch>
          </a:blipFill>
          <a:ln>
            <a:noFill/>
          </a:ln>
        </p:spPr>
      </p:sp>
      <p:sp>
        <p:nvSpPr>
          <p:cNvPr id="354" name="Google Shape;354;p22"/>
          <p:cNvSpPr/>
          <p:nvPr/>
        </p:nvSpPr>
        <p:spPr>
          <a:xfrm rot="-3583918">
            <a:off x="8118197" y="3862970"/>
            <a:ext cx="1684497" cy="2057400"/>
          </a:xfrm>
          <a:custGeom>
            <a:rect b="b" l="l" r="r" t="t"/>
            <a:pathLst>
              <a:path extrusionOk="0" h="4114800" w="3368993">
                <a:moveTo>
                  <a:pt x="0" y="0"/>
                </a:moveTo>
                <a:lnTo>
                  <a:pt x="3368992" y="0"/>
                </a:lnTo>
                <a:lnTo>
                  <a:pt x="3368992" y="4114800"/>
                </a:lnTo>
                <a:lnTo>
                  <a:pt x="0" y="4114800"/>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BE63"/>
        </a:solidFill>
      </p:bgPr>
    </p:bg>
    <p:spTree>
      <p:nvGrpSpPr>
        <p:cNvPr id="358" name="Shape 358"/>
        <p:cNvGrpSpPr/>
        <p:nvPr/>
      </p:nvGrpSpPr>
      <p:grpSpPr>
        <a:xfrm>
          <a:off x="0" y="0"/>
          <a:ext cx="0" cy="0"/>
          <a:chOff x="0" y="0"/>
          <a:chExt cx="0" cy="0"/>
        </a:xfrm>
      </p:grpSpPr>
      <p:grpSp>
        <p:nvGrpSpPr>
          <p:cNvPr id="359" name="Google Shape;359;p23"/>
          <p:cNvGrpSpPr/>
          <p:nvPr/>
        </p:nvGrpSpPr>
        <p:grpSpPr>
          <a:xfrm>
            <a:off x="4889250" y="789918"/>
            <a:ext cx="3856950" cy="3566635"/>
            <a:chOff x="0" y="47625"/>
            <a:chExt cx="10285200" cy="9511026"/>
          </a:xfrm>
        </p:grpSpPr>
        <p:sp>
          <p:nvSpPr>
            <p:cNvPr id="360" name="Google Shape;360;p23"/>
            <p:cNvSpPr/>
            <p:nvPr/>
          </p:nvSpPr>
          <p:spPr>
            <a:xfrm>
              <a:off x="2072883" y="6764113"/>
              <a:ext cx="2775916" cy="2563937"/>
            </a:xfrm>
            <a:custGeom>
              <a:rect b="b" l="l" r="r" t="t"/>
              <a:pathLst>
                <a:path extrusionOk="0" h="2563937" w="2775916">
                  <a:moveTo>
                    <a:pt x="0" y="0"/>
                  </a:moveTo>
                  <a:lnTo>
                    <a:pt x="2775916" y="0"/>
                  </a:lnTo>
                  <a:lnTo>
                    <a:pt x="2775916" y="2563937"/>
                  </a:lnTo>
                  <a:lnTo>
                    <a:pt x="0" y="2563937"/>
                  </a:lnTo>
                  <a:lnTo>
                    <a:pt x="0" y="0"/>
                  </a:lnTo>
                  <a:close/>
                </a:path>
              </a:pathLst>
            </a:custGeom>
            <a:blipFill rotWithShape="1">
              <a:blip r:embed="rId3">
                <a:alphaModFix/>
              </a:blip>
              <a:stretch>
                <a:fillRect b="0" l="0" r="0" t="0"/>
              </a:stretch>
            </a:blipFill>
            <a:ln>
              <a:noFill/>
            </a:ln>
          </p:spPr>
        </p:sp>
        <p:sp>
          <p:nvSpPr>
            <p:cNvPr id="361" name="Google Shape;361;p23"/>
            <p:cNvSpPr/>
            <p:nvPr/>
          </p:nvSpPr>
          <p:spPr>
            <a:xfrm>
              <a:off x="5940999" y="6812406"/>
              <a:ext cx="2271304" cy="2271304"/>
            </a:xfrm>
            <a:custGeom>
              <a:rect b="b" l="l" r="r" t="t"/>
              <a:pathLst>
                <a:path extrusionOk="0" h="2271304" w="2271304">
                  <a:moveTo>
                    <a:pt x="0" y="0"/>
                  </a:moveTo>
                  <a:lnTo>
                    <a:pt x="2271304" y="0"/>
                  </a:lnTo>
                  <a:lnTo>
                    <a:pt x="2271304" y="2271304"/>
                  </a:lnTo>
                  <a:lnTo>
                    <a:pt x="0" y="2271304"/>
                  </a:lnTo>
                  <a:lnTo>
                    <a:pt x="0" y="0"/>
                  </a:lnTo>
                  <a:close/>
                </a:path>
              </a:pathLst>
            </a:custGeom>
            <a:blipFill rotWithShape="1">
              <a:blip r:embed="rId4">
                <a:alphaModFix/>
              </a:blip>
              <a:stretch>
                <a:fillRect b="0" l="0" r="0" t="0"/>
              </a:stretch>
            </a:blipFill>
            <a:ln>
              <a:noFill/>
            </a:ln>
          </p:spPr>
        </p:sp>
        <p:sp>
          <p:nvSpPr>
            <p:cNvPr id="362" name="Google Shape;362;p23"/>
            <p:cNvSpPr txBox="1"/>
            <p:nvPr/>
          </p:nvSpPr>
          <p:spPr>
            <a:xfrm>
              <a:off x="0" y="47625"/>
              <a:ext cx="10285200" cy="5418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4400" u="none" cap="none" strike="noStrike">
                  <a:solidFill>
                    <a:srgbClr val="000000"/>
                  </a:solidFill>
                  <a:latin typeface="Oswald"/>
                  <a:ea typeface="Oswald"/>
                  <a:cs typeface="Oswald"/>
                  <a:sym typeface="Oswald"/>
                </a:rPr>
                <a:t>WHERE DO WE USE PI AND THE GOLDEN RATIO? </a:t>
              </a:r>
              <a:endParaRPr sz="700"/>
            </a:p>
          </p:txBody>
        </p:sp>
        <p:cxnSp>
          <p:nvCxnSpPr>
            <p:cNvPr id="363" name="Google Shape;363;p23"/>
            <p:cNvCxnSpPr/>
            <p:nvPr/>
          </p:nvCxnSpPr>
          <p:spPr>
            <a:xfrm flipH="1" rot="10800000">
              <a:off x="6392862" y="6337465"/>
              <a:ext cx="1367578" cy="3221186"/>
            </a:xfrm>
            <a:prstGeom prst="straightConnector1">
              <a:avLst/>
            </a:prstGeom>
            <a:noFill/>
            <a:ln cap="flat" cmpd="sng" w="203200">
              <a:solidFill>
                <a:srgbClr val="000000"/>
              </a:solidFill>
              <a:prstDash val="solid"/>
              <a:round/>
              <a:headEnd len="sm" w="sm" type="none"/>
              <a:tailEnd len="sm" w="sm" type="none"/>
            </a:ln>
          </p:spPr>
        </p:cxnSp>
      </p:grpSp>
      <p:sp>
        <p:nvSpPr>
          <p:cNvPr id="364" name="Google Shape;364;p23"/>
          <p:cNvSpPr/>
          <p:nvPr/>
        </p:nvSpPr>
        <p:spPr>
          <a:xfrm>
            <a:off x="280443" y="940959"/>
            <a:ext cx="4291557" cy="3261583"/>
          </a:xfrm>
          <a:custGeom>
            <a:rect b="b" l="l" r="r" t="t"/>
            <a:pathLst>
              <a:path extrusionOk="0" h="6523166" w="8583114">
                <a:moveTo>
                  <a:pt x="0" y="0"/>
                </a:moveTo>
                <a:lnTo>
                  <a:pt x="8583114" y="0"/>
                </a:lnTo>
                <a:lnTo>
                  <a:pt x="8583114" y="6523166"/>
                </a:lnTo>
                <a:lnTo>
                  <a:pt x="0" y="6523166"/>
                </a:lnTo>
                <a:lnTo>
                  <a:pt x="0" y="0"/>
                </a:lnTo>
                <a:close/>
              </a:path>
            </a:pathLst>
          </a:custGeom>
          <a:blipFill rotWithShape="1">
            <a:blip r:embed="rId5">
              <a:alphaModFix/>
            </a:blip>
            <a:stretch>
              <a:fillRect b="0" l="0" r="0" t="0"/>
            </a:stretch>
          </a:blipFill>
          <a:ln>
            <a:noFill/>
          </a:ln>
        </p:spPr>
      </p:sp>
      <p:sp>
        <p:nvSpPr>
          <p:cNvPr id="365" name="Google Shape;365;p23"/>
          <p:cNvSpPr/>
          <p:nvPr/>
        </p:nvSpPr>
        <p:spPr>
          <a:xfrm rot="469775">
            <a:off x="-496952" y="-691372"/>
            <a:ext cx="1684496" cy="2057400"/>
          </a:xfrm>
          <a:custGeom>
            <a:rect b="b" l="l" r="r" t="t"/>
            <a:pathLst>
              <a:path extrusionOk="0" h="4114800" w="3368992">
                <a:moveTo>
                  <a:pt x="0" y="0"/>
                </a:moveTo>
                <a:lnTo>
                  <a:pt x="3368992" y="0"/>
                </a:lnTo>
                <a:lnTo>
                  <a:pt x="3368992" y="4114800"/>
                </a:lnTo>
                <a:lnTo>
                  <a:pt x="0" y="4114800"/>
                </a:lnTo>
                <a:lnTo>
                  <a:pt x="0" y="0"/>
                </a:lnTo>
                <a:close/>
              </a:path>
            </a:pathLst>
          </a:custGeom>
          <a:blipFill rotWithShape="1">
            <a:blip r:embed="rId6">
              <a:alphaModFix/>
            </a:blip>
            <a:stretch>
              <a:fillRect b="0" l="0" r="0" t="0"/>
            </a:stretch>
          </a:blipFill>
          <a:ln>
            <a:noFill/>
          </a:ln>
        </p:spPr>
      </p:sp>
      <p:sp>
        <p:nvSpPr>
          <p:cNvPr id="366" name="Google Shape;366;p23"/>
          <p:cNvSpPr/>
          <p:nvPr/>
        </p:nvSpPr>
        <p:spPr>
          <a:xfrm rot="-2235905">
            <a:off x="3931764" y="3795637"/>
            <a:ext cx="1684496" cy="2057400"/>
          </a:xfrm>
          <a:custGeom>
            <a:rect b="b" l="l" r="r" t="t"/>
            <a:pathLst>
              <a:path extrusionOk="0" h="4114800" w="3368992">
                <a:moveTo>
                  <a:pt x="0" y="0"/>
                </a:moveTo>
                <a:lnTo>
                  <a:pt x="3368992" y="0"/>
                </a:lnTo>
                <a:lnTo>
                  <a:pt x="3368992" y="4114800"/>
                </a:lnTo>
                <a:lnTo>
                  <a:pt x="0" y="4114800"/>
                </a:lnTo>
                <a:lnTo>
                  <a:pt x="0" y="0"/>
                </a:lnTo>
                <a:close/>
              </a:path>
            </a:pathLst>
          </a:custGeom>
          <a:blipFill rotWithShape="1">
            <a:blip r:embed="rId6">
              <a:alphaModFix/>
            </a:blip>
            <a:stretch>
              <a:fillRect b="0" l="0" r="0" t="0"/>
            </a:stretch>
          </a:blipFill>
          <a:ln>
            <a:noFill/>
          </a:ln>
        </p:spPr>
      </p:sp>
      <p:sp>
        <p:nvSpPr>
          <p:cNvPr id="367" name="Google Shape;367;p23"/>
          <p:cNvSpPr/>
          <p:nvPr/>
        </p:nvSpPr>
        <p:spPr>
          <a:xfrm rot="4798005">
            <a:off x="-978673" y="3600450"/>
            <a:ext cx="1684496" cy="2057400"/>
          </a:xfrm>
          <a:custGeom>
            <a:rect b="b" l="l" r="r" t="t"/>
            <a:pathLst>
              <a:path extrusionOk="0" h="4114800" w="3368992">
                <a:moveTo>
                  <a:pt x="0" y="0"/>
                </a:moveTo>
                <a:lnTo>
                  <a:pt x="3368992" y="0"/>
                </a:lnTo>
                <a:lnTo>
                  <a:pt x="3368992" y="4114800"/>
                </a:lnTo>
                <a:lnTo>
                  <a:pt x="0" y="4114800"/>
                </a:lnTo>
                <a:lnTo>
                  <a:pt x="0" y="0"/>
                </a:lnTo>
                <a:close/>
              </a:path>
            </a:pathLst>
          </a:custGeom>
          <a:blipFill rotWithShape="1">
            <a:blip r:embed="rId6">
              <a:alphaModFix/>
            </a:blip>
            <a:stretch>
              <a:fillRect b="0" l="0" r="0" t="0"/>
            </a:stretch>
          </a:blipFill>
          <a:ln>
            <a:noFill/>
          </a:ln>
        </p:spPr>
      </p:sp>
      <p:sp>
        <p:nvSpPr>
          <p:cNvPr id="368" name="Google Shape;368;p23"/>
          <p:cNvSpPr/>
          <p:nvPr/>
        </p:nvSpPr>
        <p:spPr>
          <a:xfrm rot="-9992999">
            <a:off x="8238043" y="-1284132"/>
            <a:ext cx="1684497" cy="2057400"/>
          </a:xfrm>
          <a:custGeom>
            <a:rect b="b" l="l" r="r" t="t"/>
            <a:pathLst>
              <a:path extrusionOk="0" h="4114800" w="3368993">
                <a:moveTo>
                  <a:pt x="0" y="0"/>
                </a:moveTo>
                <a:lnTo>
                  <a:pt x="3368993" y="0"/>
                </a:lnTo>
                <a:lnTo>
                  <a:pt x="3368993" y="4114800"/>
                </a:lnTo>
                <a:lnTo>
                  <a:pt x="0" y="4114800"/>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F1FF"/>
        </a:solidFill>
      </p:bgPr>
    </p:bg>
    <p:spTree>
      <p:nvGrpSpPr>
        <p:cNvPr id="372" name="Shape 372"/>
        <p:cNvGrpSpPr/>
        <p:nvPr/>
      </p:nvGrpSpPr>
      <p:grpSpPr>
        <a:xfrm>
          <a:off x="0" y="0"/>
          <a:ext cx="0" cy="0"/>
          <a:chOff x="0" y="0"/>
          <a:chExt cx="0" cy="0"/>
        </a:xfrm>
      </p:grpSpPr>
      <p:sp>
        <p:nvSpPr>
          <p:cNvPr id="373" name="Google Shape;373;p24"/>
          <p:cNvSpPr txBox="1"/>
          <p:nvPr/>
        </p:nvSpPr>
        <p:spPr>
          <a:xfrm>
            <a:off x="1488652" y="3096410"/>
            <a:ext cx="4218091" cy="647259"/>
          </a:xfrm>
          <a:prstGeom prst="rect">
            <a:avLst/>
          </a:prstGeom>
          <a:noFill/>
          <a:ln>
            <a:noFill/>
          </a:ln>
        </p:spPr>
        <p:txBody>
          <a:bodyPr anchorCtr="0" anchor="t" bIns="0" lIns="0" spcFirstLastPara="1" rIns="0" wrap="square" tIns="0">
            <a:spAutoFit/>
          </a:bodyPr>
          <a:lstStyle/>
          <a:p>
            <a:pPr indent="0" lvl="0" marL="0" marR="0" rtl="0" algn="ctr">
              <a:lnSpc>
                <a:spcPct val="114998"/>
              </a:lnSpc>
              <a:spcBef>
                <a:spcPts val="0"/>
              </a:spcBef>
              <a:spcAft>
                <a:spcPts val="0"/>
              </a:spcAft>
              <a:buNone/>
            </a:pPr>
            <a:r>
              <a:rPr b="1" i="0" lang="en" sz="4400" u="none" cap="none" strike="noStrike">
                <a:solidFill>
                  <a:srgbClr val="000000"/>
                </a:solidFill>
                <a:latin typeface="Oswald"/>
                <a:ea typeface="Oswald"/>
                <a:cs typeface="Oswald"/>
                <a:sym typeface="Oswald"/>
              </a:rPr>
              <a:t>REFERENCE</a:t>
            </a:r>
            <a:endParaRPr sz="700"/>
          </a:p>
        </p:txBody>
      </p:sp>
      <p:sp>
        <p:nvSpPr>
          <p:cNvPr id="374" name="Google Shape;374;p24"/>
          <p:cNvSpPr txBox="1"/>
          <p:nvPr/>
        </p:nvSpPr>
        <p:spPr>
          <a:xfrm>
            <a:off x="1488652" y="3870593"/>
            <a:ext cx="4218000" cy="800400"/>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000" u="none" cap="none" strike="noStrike">
                <a:solidFill>
                  <a:srgbClr val="000000"/>
                </a:solidFill>
                <a:latin typeface="Nunito Medium"/>
                <a:ea typeface="Nunito Medium"/>
                <a:cs typeface="Nunito Medium"/>
                <a:sym typeface="Nunito Medium"/>
              </a:rPr>
              <a:t>MathSpace. 1.01 The real number system. https://mathspace.co/textbooks/syllabuses/</a:t>
            </a:r>
            <a:endParaRPr sz="700"/>
          </a:p>
          <a:p>
            <a:pPr indent="0" lvl="1" marL="0" marR="0" rtl="0" algn="ctr">
              <a:lnSpc>
                <a:spcPct val="140000"/>
              </a:lnSpc>
              <a:spcBef>
                <a:spcPts val="0"/>
              </a:spcBef>
              <a:spcAft>
                <a:spcPts val="0"/>
              </a:spcAft>
              <a:buNone/>
            </a:pPr>
            <a:r>
              <a:rPr b="0" i="0" lang="en" sz="1000" u="none" cap="none" strike="noStrike">
                <a:solidFill>
                  <a:srgbClr val="000000"/>
                </a:solidFill>
                <a:latin typeface="Nunito Medium"/>
                <a:ea typeface="Nunito Medium"/>
                <a:cs typeface="Nunito Medium"/>
                <a:sym typeface="Nunito Medium"/>
              </a:rPr>
              <a:t>Syllabus-1157/topics/Topic-21903/subtopics/</a:t>
            </a:r>
            <a:endParaRPr sz="700"/>
          </a:p>
          <a:p>
            <a:pPr indent="0" lvl="1" marL="0" marR="0" rtl="0" algn="ctr">
              <a:lnSpc>
                <a:spcPct val="100000"/>
              </a:lnSpc>
              <a:spcBef>
                <a:spcPts val="0"/>
              </a:spcBef>
              <a:spcAft>
                <a:spcPts val="0"/>
              </a:spcAft>
              <a:buNone/>
            </a:pPr>
            <a:r>
              <a:rPr b="0" i="0" lang="en" sz="1000" u="none" cap="none" strike="noStrike">
                <a:solidFill>
                  <a:srgbClr val="000000"/>
                </a:solidFill>
                <a:latin typeface="Nunito Medium"/>
                <a:ea typeface="Nunito Medium"/>
                <a:cs typeface="Nunito Medium"/>
                <a:sym typeface="Nunito Medium"/>
              </a:rPr>
              <a:t>Subtopic-279877. Accessed 23 June 2023  </a:t>
            </a:r>
            <a:endParaRPr sz="700"/>
          </a:p>
        </p:txBody>
      </p:sp>
      <p:sp>
        <p:nvSpPr>
          <p:cNvPr id="375" name="Google Shape;375;p24"/>
          <p:cNvSpPr/>
          <p:nvPr/>
        </p:nvSpPr>
        <p:spPr>
          <a:xfrm>
            <a:off x="2390319" y="296424"/>
            <a:ext cx="5265028" cy="3382781"/>
          </a:xfrm>
          <a:custGeom>
            <a:rect b="b" l="l" r="r" t="t"/>
            <a:pathLst>
              <a:path extrusionOk="0" h="6765561" w="10530056">
                <a:moveTo>
                  <a:pt x="0" y="0"/>
                </a:moveTo>
                <a:lnTo>
                  <a:pt x="10530057" y="0"/>
                </a:lnTo>
                <a:lnTo>
                  <a:pt x="10530057" y="6765561"/>
                </a:lnTo>
                <a:lnTo>
                  <a:pt x="0" y="6765561"/>
                </a:lnTo>
                <a:lnTo>
                  <a:pt x="0" y="0"/>
                </a:lnTo>
                <a:close/>
              </a:path>
            </a:pathLst>
          </a:custGeom>
          <a:blipFill rotWithShape="1">
            <a:blip r:embed="rId3">
              <a:alphaModFix/>
            </a:blip>
            <a:stretch>
              <a:fillRect b="0" l="0" r="0" t="0"/>
            </a:stretch>
          </a:blipFill>
          <a:ln>
            <a:noFill/>
          </a:ln>
        </p:spPr>
      </p:sp>
      <p:sp>
        <p:nvSpPr>
          <p:cNvPr id="376" name="Google Shape;376;p24"/>
          <p:cNvSpPr/>
          <p:nvPr/>
        </p:nvSpPr>
        <p:spPr>
          <a:xfrm rot="-9163999">
            <a:off x="377693" y="-632730"/>
            <a:ext cx="1684496" cy="2057400"/>
          </a:xfrm>
          <a:custGeom>
            <a:rect b="b" l="l" r="r" t="t"/>
            <a:pathLst>
              <a:path extrusionOk="0" h="4114800" w="3368992">
                <a:moveTo>
                  <a:pt x="0" y="0"/>
                </a:moveTo>
                <a:lnTo>
                  <a:pt x="3368993" y="0"/>
                </a:lnTo>
                <a:lnTo>
                  <a:pt x="3368993" y="4114800"/>
                </a:lnTo>
                <a:lnTo>
                  <a:pt x="0" y="4114800"/>
                </a:lnTo>
                <a:lnTo>
                  <a:pt x="0" y="0"/>
                </a:lnTo>
                <a:close/>
              </a:path>
            </a:pathLst>
          </a:custGeom>
          <a:blipFill rotWithShape="1">
            <a:blip r:embed="rId4">
              <a:alphaModFix/>
            </a:blip>
            <a:stretch>
              <a:fillRect b="0" l="0" r="0" t="0"/>
            </a:stretch>
          </a:blipFill>
          <a:ln>
            <a:noFill/>
          </a:ln>
        </p:spPr>
      </p:sp>
      <p:sp>
        <p:nvSpPr>
          <p:cNvPr id="377" name="Google Shape;377;p24"/>
          <p:cNvSpPr/>
          <p:nvPr/>
        </p:nvSpPr>
        <p:spPr>
          <a:xfrm rot="-3583918">
            <a:off x="6641958" y="3451177"/>
            <a:ext cx="1684497" cy="2057400"/>
          </a:xfrm>
          <a:custGeom>
            <a:rect b="b" l="l" r="r" t="t"/>
            <a:pathLst>
              <a:path extrusionOk="0" h="4114800" w="3368993">
                <a:moveTo>
                  <a:pt x="0" y="0"/>
                </a:moveTo>
                <a:lnTo>
                  <a:pt x="3368993" y="0"/>
                </a:lnTo>
                <a:lnTo>
                  <a:pt x="3368993" y="4114800"/>
                </a:lnTo>
                <a:lnTo>
                  <a:pt x="0" y="411480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F1FF"/>
        </a:solidFill>
      </p:bgPr>
    </p:bg>
    <p:spTree>
      <p:nvGrpSpPr>
        <p:cNvPr id="381" name="Shape 381"/>
        <p:cNvGrpSpPr/>
        <p:nvPr/>
      </p:nvGrpSpPr>
      <p:grpSpPr>
        <a:xfrm>
          <a:off x="0" y="0"/>
          <a:ext cx="0" cy="0"/>
          <a:chOff x="0" y="0"/>
          <a:chExt cx="0" cy="0"/>
        </a:xfrm>
      </p:grpSpPr>
      <p:sp>
        <p:nvSpPr>
          <p:cNvPr id="382" name="Google Shape;382;p25"/>
          <p:cNvSpPr txBox="1"/>
          <p:nvPr/>
        </p:nvSpPr>
        <p:spPr>
          <a:xfrm>
            <a:off x="355963" y="494551"/>
            <a:ext cx="2015100" cy="954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3100" u="none" cap="none" strike="noStrike">
                <a:solidFill>
                  <a:srgbClr val="000000"/>
                </a:solidFill>
                <a:latin typeface="Oswald"/>
                <a:ea typeface="Oswald"/>
                <a:cs typeface="Oswald"/>
                <a:sym typeface="Oswald"/>
              </a:rPr>
              <a:t>RESOURCE</a:t>
            </a:r>
            <a:endParaRPr sz="700"/>
          </a:p>
          <a:p>
            <a:pPr indent="0" lvl="0" marL="0" marR="0" rtl="0" algn="l">
              <a:lnSpc>
                <a:spcPct val="100000"/>
              </a:lnSpc>
              <a:spcBef>
                <a:spcPts val="0"/>
              </a:spcBef>
              <a:spcAft>
                <a:spcPts val="0"/>
              </a:spcAft>
              <a:buNone/>
            </a:pPr>
            <a:r>
              <a:rPr b="1" i="0" lang="en" sz="3100" u="none" cap="none" strike="noStrike">
                <a:solidFill>
                  <a:srgbClr val="000000"/>
                </a:solidFill>
                <a:latin typeface="Oswald"/>
                <a:ea typeface="Oswald"/>
                <a:cs typeface="Oswald"/>
                <a:sym typeface="Oswald"/>
              </a:rPr>
              <a:t>PAGE</a:t>
            </a:r>
            <a:endParaRPr sz="700"/>
          </a:p>
        </p:txBody>
      </p:sp>
      <p:sp>
        <p:nvSpPr>
          <p:cNvPr id="383" name="Google Shape;383;p25"/>
          <p:cNvSpPr txBox="1"/>
          <p:nvPr/>
        </p:nvSpPr>
        <p:spPr>
          <a:xfrm>
            <a:off x="363733" y="2520950"/>
            <a:ext cx="2007300" cy="18471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000000"/>
                </a:solidFill>
                <a:latin typeface="Nunito Medium"/>
                <a:ea typeface="Nunito Medium"/>
                <a:cs typeface="Nunito Medium"/>
                <a:sym typeface="Nunito Medium"/>
              </a:rPr>
              <a:t>This presentation template</a:t>
            </a:r>
            <a:endParaRPr sz="700"/>
          </a:p>
          <a:p>
            <a:pPr indent="0" lvl="1" marL="0" marR="0" rtl="0" algn="l">
              <a:lnSpc>
                <a:spcPct val="100000"/>
              </a:lnSpc>
              <a:spcBef>
                <a:spcPts val="0"/>
              </a:spcBef>
              <a:spcAft>
                <a:spcPts val="0"/>
              </a:spcAft>
              <a:buNone/>
            </a:pPr>
            <a:r>
              <a:rPr b="0" i="0" lang="en" sz="1000" u="none" cap="none" strike="noStrike">
                <a:solidFill>
                  <a:srgbClr val="000000"/>
                </a:solidFill>
                <a:latin typeface="Nunito Medium"/>
                <a:ea typeface="Nunito Medium"/>
                <a:cs typeface="Nunito Medium"/>
                <a:sym typeface="Nunito Medium"/>
              </a:rPr>
              <a:t>uses the following free fonts:</a:t>
            </a:r>
            <a:endParaRPr sz="700"/>
          </a:p>
          <a:p>
            <a:pPr indent="0" lvl="1" marL="0" marR="0" rtl="0" algn="l">
              <a:lnSpc>
                <a:spcPct val="100000"/>
              </a:lnSpc>
              <a:spcBef>
                <a:spcPts val="0"/>
              </a:spcBef>
              <a:spcAft>
                <a:spcPts val="0"/>
              </a:spcAft>
              <a:buNone/>
            </a:pPr>
            <a:r>
              <a:t/>
            </a:r>
            <a:endParaRPr b="0" i="0" sz="1000" u="none" cap="none" strike="noStrike">
              <a:solidFill>
                <a:srgbClr val="000000"/>
              </a:solidFill>
              <a:latin typeface="Nunito Medium"/>
              <a:ea typeface="Nunito Medium"/>
              <a:cs typeface="Nunito Medium"/>
              <a:sym typeface="Nunito Medium"/>
            </a:endParaRPr>
          </a:p>
          <a:p>
            <a:pPr indent="0" lvl="1" marL="0" marR="0" rtl="0" algn="l">
              <a:lnSpc>
                <a:spcPct val="100000"/>
              </a:lnSpc>
              <a:spcBef>
                <a:spcPts val="0"/>
              </a:spcBef>
              <a:spcAft>
                <a:spcPts val="0"/>
              </a:spcAft>
              <a:buNone/>
            </a:pPr>
            <a:r>
              <a:rPr b="0" i="0" lang="en" sz="1000" u="none" cap="none" strike="noStrike">
                <a:solidFill>
                  <a:srgbClr val="000000"/>
                </a:solidFill>
                <a:latin typeface="Nunito Medium"/>
                <a:ea typeface="Nunito Medium"/>
                <a:cs typeface="Nunito Medium"/>
                <a:sym typeface="Nunito Medium"/>
              </a:rPr>
              <a:t>Titles: Oswald</a:t>
            </a:r>
            <a:endParaRPr sz="700"/>
          </a:p>
          <a:p>
            <a:pPr indent="0" lvl="1" marL="0" marR="0" rtl="0" algn="l">
              <a:lnSpc>
                <a:spcPct val="100000"/>
              </a:lnSpc>
              <a:spcBef>
                <a:spcPts val="0"/>
              </a:spcBef>
              <a:spcAft>
                <a:spcPts val="0"/>
              </a:spcAft>
              <a:buNone/>
            </a:pPr>
            <a:r>
              <a:rPr b="0" i="0" lang="en" sz="1000" u="none" cap="none" strike="noStrike">
                <a:solidFill>
                  <a:srgbClr val="000000"/>
                </a:solidFill>
                <a:latin typeface="Nunito Medium"/>
                <a:ea typeface="Nunito Medium"/>
                <a:cs typeface="Nunito Medium"/>
                <a:sym typeface="Nunito Medium"/>
              </a:rPr>
              <a:t>Headers: Oleo Script</a:t>
            </a:r>
            <a:endParaRPr sz="700"/>
          </a:p>
          <a:p>
            <a:pPr indent="0" lvl="1" marL="0" marR="0" rtl="0" algn="l">
              <a:lnSpc>
                <a:spcPct val="100000"/>
              </a:lnSpc>
              <a:spcBef>
                <a:spcPts val="0"/>
              </a:spcBef>
              <a:spcAft>
                <a:spcPts val="0"/>
              </a:spcAft>
              <a:buNone/>
            </a:pPr>
            <a:r>
              <a:rPr b="0" i="0" lang="en" sz="1000" u="none" cap="none" strike="noStrike">
                <a:solidFill>
                  <a:srgbClr val="000000"/>
                </a:solidFill>
                <a:latin typeface="Nunito Medium"/>
                <a:ea typeface="Nunito Medium"/>
                <a:cs typeface="Nunito Medium"/>
                <a:sym typeface="Nunito Medium"/>
              </a:rPr>
              <a:t>Body Copy: Nunito</a:t>
            </a:r>
            <a:endParaRPr sz="700"/>
          </a:p>
          <a:p>
            <a:pPr indent="0" lvl="1" marL="0" marR="0" rtl="0" algn="l">
              <a:lnSpc>
                <a:spcPct val="100000"/>
              </a:lnSpc>
              <a:spcBef>
                <a:spcPts val="0"/>
              </a:spcBef>
              <a:spcAft>
                <a:spcPts val="0"/>
              </a:spcAft>
              <a:buNone/>
            </a:pPr>
            <a:r>
              <a:t/>
            </a:r>
            <a:endParaRPr b="0" i="0" sz="1000" u="none" cap="none" strike="noStrike">
              <a:solidFill>
                <a:srgbClr val="000000"/>
              </a:solidFill>
              <a:latin typeface="Nunito Medium"/>
              <a:ea typeface="Nunito Medium"/>
              <a:cs typeface="Nunito Medium"/>
              <a:sym typeface="Nunito Medium"/>
            </a:endParaRPr>
          </a:p>
          <a:p>
            <a:pPr indent="0" lvl="1" marL="0" marR="0" rtl="0" algn="l">
              <a:lnSpc>
                <a:spcPct val="100000"/>
              </a:lnSpc>
              <a:spcBef>
                <a:spcPts val="0"/>
              </a:spcBef>
              <a:spcAft>
                <a:spcPts val="0"/>
              </a:spcAft>
              <a:buNone/>
            </a:pPr>
            <a:r>
              <a:rPr b="0" i="0" lang="en" sz="1000" u="none" cap="none" strike="noStrike">
                <a:solidFill>
                  <a:srgbClr val="000000"/>
                </a:solidFill>
                <a:latin typeface="Nunito Medium"/>
                <a:ea typeface="Nunito Medium"/>
                <a:cs typeface="Nunito Medium"/>
                <a:sym typeface="Nunito Medium"/>
              </a:rPr>
              <a:t>You can find these fonts</a:t>
            </a:r>
            <a:endParaRPr sz="700"/>
          </a:p>
          <a:p>
            <a:pPr indent="0" lvl="1" marL="0" marR="0" rtl="0" algn="l">
              <a:lnSpc>
                <a:spcPct val="100000"/>
              </a:lnSpc>
              <a:spcBef>
                <a:spcPts val="0"/>
              </a:spcBef>
              <a:spcAft>
                <a:spcPts val="0"/>
              </a:spcAft>
              <a:buNone/>
            </a:pPr>
            <a:r>
              <a:rPr b="0" i="0" lang="en" sz="1000" u="none" cap="none" strike="noStrike">
                <a:solidFill>
                  <a:srgbClr val="000000"/>
                </a:solidFill>
                <a:latin typeface="Nunito Medium"/>
                <a:ea typeface="Nunito Medium"/>
                <a:cs typeface="Nunito Medium"/>
                <a:sym typeface="Nunito Medium"/>
              </a:rPr>
              <a:t>online too. Happy designing! </a:t>
            </a:r>
            <a:endParaRPr sz="700"/>
          </a:p>
          <a:p>
            <a:pPr indent="0" lvl="1" marL="0" marR="0" rtl="0" algn="l">
              <a:lnSpc>
                <a:spcPct val="100000"/>
              </a:lnSpc>
              <a:spcBef>
                <a:spcPts val="0"/>
              </a:spcBef>
              <a:spcAft>
                <a:spcPts val="0"/>
              </a:spcAft>
              <a:buNone/>
            </a:pPr>
            <a:r>
              <a:t/>
            </a:r>
            <a:endParaRPr b="0" i="0" sz="1000" u="none" cap="none" strike="noStrike">
              <a:solidFill>
                <a:srgbClr val="000000"/>
              </a:solidFill>
              <a:latin typeface="Nunito Medium"/>
              <a:ea typeface="Nunito Medium"/>
              <a:cs typeface="Nunito Medium"/>
              <a:sym typeface="Nunito Medium"/>
            </a:endParaRPr>
          </a:p>
          <a:p>
            <a:pPr indent="0" lvl="1" marL="0" marR="0" rtl="0" algn="l">
              <a:lnSpc>
                <a:spcPct val="100000"/>
              </a:lnSpc>
              <a:spcBef>
                <a:spcPts val="0"/>
              </a:spcBef>
              <a:spcAft>
                <a:spcPts val="0"/>
              </a:spcAft>
              <a:buNone/>
            </a:pPr>
            <a:r>
              <a:rPr b="0" i="0" lang="en" sz="1000" u="none" cap="none" strike="noStrike">
                <a:solidFill>
                  <a:srgbClr val="000000"/>
                </a:solidFill>
                <a:latin typeface="Nunito Medium"/>
                <a:ea typeface="Nunito Medium"/>
                <a:cs typeface="Nunito Medium"/>
                <a:sym typeface="Nunito Medium"/>
              </a:rPr>
              <a:t>Don't forget to delete this</a:t>
            </a:r>
            <a:endParaRPr sz="700"/>
          </a:p>
          <a:p>
            <a:pPr indent="0" lvl="1" marL="0" marR="0" rtl="0" algn="l">
              <a:lnSpc>
                <a:spcPct val="100000"/>
              </a:lnSpc>
              <a:spcBef>
                <a:spcPts val="0"/>
              </a:spcBef>
              <a:spcAft>
                <a:spcPts val="0"/>
              </a:spcAft>
              <a:buNone/>
            </a:pPr>
            <a:r>
              <a:rPr b="0" i="0" lang="en" sz="1000" u="none" cap="none" strike="noStrike">
                <a:solidFill>
                  <a:srgbClr val="000000"/>
                </a:solidFill>
                <a:latin typeface="Nunito Medium"/>
                <a:ea typeface="Nunito Medium"/>
                <a:cs typeface="Nunito Medium"/>
                <a:sym typeface="Nunito Medium"/>
              </a:rPr>
              <a:t>page before presenting. </a:t>
            </a:r>
            <a:endParaRPr sz="700"/>
          </a:p>
        </p:txBody>
      </p:sp>
      <p:sp>
        <p:nvSpPr>
          <p:cNvPr id="384" name="Google Shape;384;p25"/>
          <p:cNvSpPr txBox="1"/>
          <p:nvPr/>
        </p:nvSpPr>
        <p:spPr>
          <a:xfrm>
            <a:off x="386336" y="1957732"/>
            <a:ext cx="1575600" cy="3078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000000"/>
                </a:solidFill>
                <a:latin typeface="Nunito Medium"/>
                <a:ea typeface="Nunito Medium"/>
                <a:cs typeface="Nunito Medium"/>
                <a:sym typeface="Nunito Medium"/>
              </a:rPr>
              <a:t>Use these design resources</a:t>
            </a:r>
            <a:endParaRPr sz="700"/>
          </a:p>
          <a:p>
            <a:pPr indent="0" lvl="1" marL="0" marR="0" rtl="0" algn="l">
              <a:lnSpc>
                <a:spcPct val="100000"/>
              </a:lnSpc>
              <a:spcBef>
                <a:spcPts val="0"/>
              </a:spcBef>
              <a:spcAft>
                <a:spcPts val="0"/>
              </a:spcAft>
              <a:buNone/>
            </a:pPr>
            <a:r>
              <a:rPr b="0" i="0" lang="en" sz="1000" u="none" cap="none" strike="noStrike">
                <a:solidFill>
                  <a:srgbClr val="000000"/>
                </a:solidFill>
                <a:latin typeface="Nunito Medium"/>
                <a:ea typeface="Nunito Medium"/>
                <a:cs typeface="Nunito Medium"/>
                <a:sym typeface="Nunito Medium"/>
              </a:rPr>
              <a:t>in your Canva Presentation.</a:t>
            </a:r>
            <a:endParaRPr sz="700"/>
          </a:p>
        </p:txBody>
      </p:sp>
      <p:sp>
        <p:nvSpPr>
          <p:cNvPr id="385" name="Google Shape;385;p25"/>
          <p:cNvSpPr/>
          <p:nvPr/>
        </p:nvSpPr>
        <p:spPr>
          <a:xfrm>
            <a:off x="2632707" y="731104"/>
            <a:ext cx="1821765" cy="2029822"/>
          </a:xfrm>
          <a:custGeom>
            <a:rect b="b" l="l" r="r" t="t"/>
            <a:pathLst>
              <a:path extrusionOk="0" h="4059644" w="3643530">
                <a:moveTo>
                  <a:pt x="0" y="0"/>
                </a:moveTo>
                <a:lnTo>
                  <a:pt x="3643530" y="0"/>
                </a:lnTo>
                <a:lnTo>
                  <a:pt x="3643530" y="4059644"/>
                </a:lnTo>
                <a:lnTo>
                  <a:pt x="0" y="4059644"/>
                </a:lnTo>
                <a:lnTo>
                  <a:pt x="0" y="0"/>
                </a:lnTo>
                <a:close/>
              </a:path>
            </a:pathLst>
          </a:custGeom>
          <a:blipFill rotWithShape="1">
            <a:blip r:embed="rId3">
              <a:alphaModFix/>
            </a:blip>
            <a:stretch>
              <a:fillRect b="0" l="0" r="0" t="0"/>
            </a:stretch>
          </a:blipFill>
          <a:ln>
            <a:noFill/>
          </a:ln>
        </p:spPr>
      </p:sp>
      <p:sp>
        <p:nvSpPr>
          <p:cNvPr id="386" name="Google Shape;386;p25"/>
          <p:cNvSpPr/>
          <p:nvPr/>
        </p:nvSpPr>
        <p:spPr>
          <a:xfrm>
            <a:off x="4556836" y="731105"/>
            <a:ext cx="2364080" cy="1114073"/>
          </a:xfrm>
          <a:custGeom>
            <a:rect b="b" l="l" r="r" t="t"/>
            <a:pathLst>
              <a:path extrusionOk="0" h="2228145" w="4728160">
                <a:moveTo>
                  <a:pt x="0" y="0"/>
                </a:moveTo>
                <a:lnTo>
                  <a:pt x="4728160" y="0"/>
                </a:lnTo>
                <a:lnTo>
                  <a:pt x="4728160" y="2228146"/>
                </a:lnTo>
                <a:lnTo>
                  <a:pt x="0" y="2228146"/>
                </a:lnTo>
                <a:lnTo>
                  <a:pt x="0" y="0"/>
                </a:lnTo>
                <a:close/>
              </a:path>
            </a:pathLst>
          </a:custGeom>
          <a:blipFill rotWithShape="1">
            <a:blip r:embed="rId4">
              <a:alphaModFix/>
            </a:blip>
            <a:stretch>
              <a:fillRect b="0" l="0" r="0" t="0"/>
            </a:stretch>
          </a:blipFill>
          <a:ln>
            <a:noFill/>
          </a:ln>
        </p:spPr>
      </p:sp>
      <p:sp>
        <p:nvSpPr>
          <p:cNvPr id="387" name="Google Shape;387;p25"/>
          <p:cNvSpPr/>
          <p:nvPr/>
        </p:nvSpPr>
        <p:spPr>
          <a:xfrm>
            <a:off x="4657471" y="1919582"/>
            <a:ext cx="2466407" cy="1088302"/>
          </a:xfrm>
          <a:custGeom>
            <a:rect b="b" l="l" r="r" t="t"/>
            <a:pathLst>
              <a:path extrusionOk="0" h="2176604" w="4932813">
                <a:moveTo>
                  <a:pt x="0" y="0"/>
                </a:moveTo>
                <a:lnTo>
                  <a:pt x="4932813" y="0"/>
                </a:lnTo>
                <a:lnTo>
                  <a:pt x="4932813" y="2176603"/>
                </a:lnTo>
                <a:lnTo>
                  <a:pt x="0" y="2176603"/>
                </a:lnTo>
                <a:lnTo>
                  <a:pt x="0" y="0"/>
                </a:lnTo>
                <a:close/>
              </a:path>
            </a:pathLst>
          </a:custGeom>
          <a:blipFill rotWithShape="1">
            <a:blip r:embed="rId5">
              <a:alphaModFix/>
            </a:blip>
            <a:stretch>
              <a:fillRect b="0" l="0" r="0" t="0"/>
            </a:stretch>
          </a:blipFill>
          <a:ln>
            <a:noFill/>
          </a:ln>
        </p:spPr>
      </p:sp>
      <p:sp>
        <p:nvSpPr>
          <p:cNvPr id="388" name="Google Shape;388;p25"/>
          <p:cNvSpPr/>
          <p:nvPr/>
        </p:nvSpPr>
        <p:spPr>
          <a:xfrm>
            <a:off x="2677364" y="3139340"/>
            <a:ext cx="3165987" cy="1567164"/>
          </a:xfrm>
          <a:custGeom>
            <a:rect b="b" l="l" r="r" t="t"/>
            <a:pathLst>
              <a:path extrusionOk="0" h="3134327" w="6331973">
                <a:moveTo>
                  <a:pt x="0" y="0"/>
                </a:moveTo>
                <a:lnTo>
                  <a:pt x="6331973" y="0"/>
                </a:lnTo>
                <a:lnTo>
                  <a:pt x="6331973" y="3134327"/>
                </a:lnTo>
                <a:lnTo>
                  <a:pt x="0" y="3134327"/>
                </a:lnTo>
                <a:lnTo>
                  <a:pt x="0" y="0"/>
                </a:lnTo>
                <a:close/>
              </a:path>
            </a:pathLst>
          </a:custGeom>
          <a:blipFill rotWithShape="1">
            <a:blip r:embed="rId6">
              <a:alphaModFix/>
            </a:blip>
            <a:stretch>
              <a:fillRect b="0" l="0" r="0" t="0"/>
            </a:stretch>
          </a:blipFill>
          <a:ln>
            <a:noFill/>
          </a:ln>
        </p:spPr>
      </p:sp>
      <p:sp>
        <p:nvSpPr>
          <p:cNvPr id="389" name="Google Shape;389;p25"/>
          <p:cNvSpPr/>
          <p:nvPr/>
        </p:nvSpPr>
        <p:spPr>
          <a:xfrm>
            <a:off x="5890674" y="3405064"/>
            <a:ext cx="2334420" cy="1301439"/>
          </a:xfrm>
          <a:custGeom>
            <a:rect b="b" l="l" r="r" t="t"/>
            <a:pathLst>
              <a:path extrusionOk="0" h="2602878" w="4668840">
                <a:moveTo>
                  <a:pt x="0" y="0"/>
                </a:moveTo>
                <a:lnTo>
                  <a:pt x="4668840" y="0"/>
                </a:lnTo>
                <a:lnTo>
                  <a:pt x="4668840" y="2602879"/>
                </a:lnTo>
                <a:lnTo>
                  <a:pt x="0" y="2602879"/>
                </a:lnTo>
                <a:lnTo>
                  <a:pt x="0" y="0"/>
                </a:lnTo>
                <a:close/>
              </a:path>
            </a:pathLst>
          </a:custGeom>
          <a:blipFill rotWithShape="1">
            <a:blip r:embed="rId7">
              <a:alphaModFix/>
            </a:blip>
            <a:stretch>
              <a:fillRect b="0" l="0" r="0" t="0"/>
            </a:stretch>
          </a:blipFill>
          <a:ln>
            <a:noFill/>
          </a:ln>
        </p:spPr>
      </p:sp>
      <p:sp>
        <p:nvSpPr>
          <p:cNvPr id="390" name="Google Shape;390;p25"/>
          <p:cNvSpPr/>
          <p:nvPr/>
        </p:nvSpPr>
        <p:spPr>
          <a:xfrm>
            <a:off x="7223889" y="1746015"/>
            <a:ext cx="1727533" cy="1664910"/>
          </a:xfrm>
          <a:custGeom>
            <a:rect b="b" l="l" r="r" t="t"/>
            <a:pathLst>
              <a:path extrusionOk="0" h="3329820" w="3455066">
                <a:moveTo>
                  <a:pt x="0" y="0"/>
                </a:moveTo>
                <a:lnTo>
                  <a:pt x="3455066" y="0"/>
                </a:lnTo>
                <a:lnTo>
                  <a:pt x="3455066" y="3329820"/>
                </a:lnTo>
                <a:lnTo>
                  <a:pt x="0" y="3329820"/>
                </a:lnTo>
                <a:lnTo>
                  <a:pt x="0" y="0"/>
                </a:lnTo>
                <a:close/>
              </a:path>
            </a:pathLst>
          </a:custGeom>
          <a:blipFill rotWithShape="1">
            <a:blip r:embed="rId8">
              <a:alphaModFix/>
            </a:blip>
            <a:stretch>
              <a:fillRect b="0" l="0" r="0" t="0"/>
            </a:stretch>
          </a:blipFill>
          <a:ln>
            <a:noFill/>
          </a:ln>
        </p:spPr>
      </p:sp>
      <p:sp>
        <p:nvSpPr>
          <p:cNvPr id="391" name="Google Shape;391;p25"/>
          <p:cNvSpPr/>
          <p:nvPr/>
        </p:nvSpPr>
        <p:spPr>
          <a:xfrm>
            <a:off x="7123877" y="342417"/>
            <a:ext cx="1773701" cy="1348013"/>
          </a:xfrm>
          <a:custGeom>
            <a:rect b="b" l="l" r="r" t="t"/>
            <a:pathLst>
              <a:path extrusionOk="0" h="2696025" w="3547401">
                <a:moveTo>
                  <a:pt x="0" y="0"/>
                </a:moveTo>
                <a:lnTo>
                  <a:pt x="3547401" y="0"/>
                </a:lnTo>
                <a:lnTo>
                  <a:pt x="3547401" y="2696025"/>
                </a:lnTo>
                <a:lnTo>
                  <a:pt x="0" y="2696025"/>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8CED"/>
        </a:solidFill>
      </p:bgPr>
    </p:bg>
    <p:spTree>
      <p:nvGrpSpPr>
        <p:cNvPr id="395" name="Shape 395"/>
        <p:cNvGrpSpPr/>
        <p:nvPr/>
      </p:nvGrpSpPr>
      <p:grpSpPr>
        <a:xfrm>
          <a:off x="0" y="0"/>
          <a:ext cx="0" cy="0"/>
          <a:chOff x="0" y="0"/>
          <a:chExt cx="0" cy="0"/>
        </a:xfrm>
      </p:grpSpPr>
      <p:sp>
        <p:nvSpPr>
          <p:cNvPr id="396" name="Google Shape;396;p26"/>
          <p:cNvSpPr/>
          <p:nvPr/>
        </p:nvSpPr>
        <p:spPr>
          <a:xfrm>
            <a:off x="3366903" y="814050"/>
            <a:ext cx="2410195" cy="602549"/>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3">
              <a:alphaModFix/>
            </a:blip>
            <a:stretch>
              <a:fillRect b="0" l="0" r="0" t="0"/>
            </a:stretch>
          </a:blipFill>
          <a:ln>
            <a:noFill/>
          </a:ln>
        </p:spPr>
      </p:sp>
      <p:sp>
        <p:nvSpPr>
          <p:cNvPr id="397" name="Google Shape;397;p26"/>
          <p:cNvSpPr txBox="1"/>
          <p:nvPr/>
        </p:nvSpPr>
        <p:spPr>
          <a:xfrm>
            <a:off x="561906" y="1816465"/>
            <a:ext cx="8020238" cy="95433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3100" u="none" cap="none" strike="noStrike">
                <a:solidFill>
                  <a:srgbClr val="000000"/>
                </a:solidFill>
                <a:latin typeface="Oswald"/>
                <a:ea typeface="Oswald"/>
                <a:cs typeface="Oswald"/>
                <a:sym typeface="Oswald"/>
              </a:rPr>
              <a:t>THIS PRESENTATION TEMPLATE IS FREE FOR EVERYONE TO USE THANKS TO THE FOLLOWING:</a:t>
            </a:r>
            <a:endParaRPr sz="700"/>
          </a:p>
        </p:txBody>
      </p:sp>
      <p:sp>
        <p:nvSpPr>
          <p:cNvPr id="398" name="Google Shape;398;p26"/>
          <p:cNvSpPr txBox="1"/>
          <p:nvPr/>
        </p:nvSpPr>
        <p:spPr>
          <a:xfrm>
            <a:off x="2588219" y="3107088"/>
            <a:ext cx="4062713"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000000"/>
                </a:solidFill>
                <a:latin typeface="Balsamiq Sans"/>
                <a:ea typeface="Balsamiq Sans"/>
                <a:cs typeface="Balsamiq Sans"/>
                <a:sym typeface="Balsamiq Sans"/>
              </a:rPr>
              <a:t>SlidesCarnival for the presentation template</a:t>
            </a:r>
            <a:endParaRPr sz="700"/>
          </a:p>
          <a:p>
            <a:pPr indent="0" lvl="1" marL="0" marR="0" rtl="0" algn="ctr">
              <a:lnSpc>
                <a:spcPct val="100000"/>
              </a:lnSpc>
              <a:spcBef>
                <a:spcPts val="0"/>
              </a:spcBef>
              <a:spcAft>
                <a:spcPts val="0"/>
              </a:spcAft>
              <a:buNone/>
            </a:pPr>
            <a:r>
              <a:rPr b="0" i="0" lang="en" sz="1000" u="none" cap="none" strike="noStrike">
                <a:solidFill>
                  <a:srgbClr val="000000"/>
                </a:solidFill>
                <a:latin typeface="Balsamiq Sans"/>
                <a:ea typeface="Balsamiq Sans"/>
                <a:cs typeface="Balsamiq Sans"/>
                <a:sym typeface="Balsamiq Sans"/>
              </a:rPr>
              <a:t>Pexels for the photos</a:t>
            </a:r>
            <a:endParaRPr sz="700"/>
          </a:p>
        </p:txBody>
      </p:sp>
      <p:sp>
        <p:nvSpPr>
          <p:cNvPr id="399" name="Google Shape;399;p26"/>
          <p:cNvSpPr txBox="1"/>
          <p:nvPr/>
        </p:nvSpPr>
        <p:spPr>
          <a:xfrm>
            <a:off x="2734235" y="3871490"/>
            <a:ext cx="3770700" cy="477300"/>
          </a:xfrm>
          <a:prstGeom prst="rect">
            <a:avLst/>
          </a:prstGeom>
          <a:noFill/>
          <a:ln>
            <a:noFill/>
          </a:ln>
        </p:spPr>
        <p:txBody>
          <a:bodyPr anchorCtr="0" anchor="t" bIns="0" lIns="0" spcFirstLastPara="1" rIns="0" wrap="square" tIns="0">
            <a:spAutoFit/>
          </a:bodyPr>
          <a:lstStyle/>
          <a:p>
            <a:pPr indent="0" lvl="0" marL="0" marR="0" rtl="0" algn="ctr">
              <a:lnSpc>
                <a:spcPct val="115004"/>
              </a:lnSpc>
              <a:spcBef>
                <a:spcPts val="0"/>
              </a:spcBef>
              <a:spcAft>
                <a:spcPts val="0"/>
              </a:spcAft>
              <a:buNone/>
            </a:pPr>
            <a:r>
              <a:rPr b="1" i="0" lang="en" sz="3100" u="none" cap="none" strike="noStrike">
                <a:solidFill>
                  <a:srgbClr val="000000"/>
                </a:solidFill>
                <a:latin typeface="Oswald"/>
                <a:ea typeface="Oswald"/>
                <a:cs typeface="Oswald"/>
                <a:sym typeface="Oswald"/>
              </a:rPr>
              <a:t>HAPPY DESIGNING! </a:t>
            </a:r>
            <a:endParaRPr sz="700"/>
          </a:p>
        </p:txBody>
      </p:sp>
      <p:sp>
        <p:nvSpPr>
          <p:cNvPr id="400" name="Google Shape;400;p26"/>
          <p:cNvSpPr/>
          <p:nvPr/>
        </p:nvSpPr>
        <p:spPr>
          <a:xfrm rot="469775">
            <a:off x="-465874" y="202141"/>
            <a:ext cx="1684496" cy="2057400"/>
          </a:xfrm>
          <a:custGeom>
            <a:rect b="b" l="l" r="r" t="t"/>
            <a:pathLst>
              <a:path extrusionOk="0" h="4114800" w="3368992">
                <a:moveTo>
                  <a:pt x="0" y="0"/>
                </a:moveTo>
                <a:lnTo>
                  <a:pt x="3368992" y="0"/>
                </a:lnTo>
                <a:lnTo>
                  <a:pt x="3368992" y="4114800"/>
                </a:lnTo>
                <a:lnTo>
                  <a:pt x="0" y="4114800"/>
                </a:lnTo>
                <a:lnTo>
                  <a:pt x="0" y="0"/>
                </a:lnTo>
                <a:close/>
              </a:path>
            </a:pathLst>
          </a:custGeom>
          <a:blipFill rotWithShape="1">
            <a:blip r:embed="rId4">
              <a:alphaModFix/>
            </a:blip>
            <a:stretch>
              <a:fillRect b="0" l="0" r="0" t="0"/>
            </a:stretch>
          </a:blipFill>
          <a:ln>
            <a:noFill/>
          </a:ln>
        </p:spPr>
      </p:sp>
      <p:sp>
        <p:nvSpPr>
          <p:cNvPr id="401" name="Google Shape;401;p26"/>
          <p:cNvSpPr/>
          <p:nvPr/>
        </p:nvSpPr>
        <p:spPr>
          <a:xfrm rot="4798005">
            <a:off x="-100699" y="3196427"/>
            <a:ext cx="1684496" cy="2057400"/>
          </a:xfrm>
          <a:custGeom>
            <a:rect b="b" l="l" r="r" t="t"/>
            <a:pathLst>
              <a:path extrusionOk="0" h="4114800" w="3368992">
                <a:moveTo>
                  <a:pt x="0" y="0"/>
                </a:moveTo>
                <a:lnTo>
                  <a:pt x="3368992" y="0"/>
                </a:lnTo>
                <a:lnTo>
                  <a:pt x="3368992" y="4114800"/>
                </a:lnTo>
                <a:lnTo>
                  <a:pt x="0" y="4114800"/>
                </a:lnTo>
                <a:lnTo>
                  <a:pt x="0" y="0"/>
                </a:lnTo>
                <a:close/>
              </a:path>
            </a:pathLst>
          </a:custGeom>
          <a:blipFill rotWithShape="1">
            <a:blip r:embed="rId4">
              <a:alphaModFix/>
            </a:blip>
            <a:stretch>
              <a:fillRect b="0" l="0" r="0" t="0"/>
            </a:stretch>
          </a:blipFill>
          <a:ln>
            <a:noFill/>
          </a:ln>
        </p:spPr>
      </p:sp>
      <p:sp>
        <p:nvSpPr>
          <p:cNvPr id="402" name="Google Shape;402;p26"/>
          <p:cNvSpPr/>
          <p:nvPr/>
        </p:nvSpPr>
        <p:spPr>
          <a:xfrm rot="-1218651">
            <a:off x="7205630" y="3300748"/>
            <a:ext cx="1684496" cy="2057400"/>
          </a:xfrm>
          <a:custGeom>
            <a:rect b="b" l="l" r="r" t="t"/>
            <a:pathLst>
              <a:path extrusionOk="0" h="4114800" w="3368993">
                <a:moveTo>
                  <a:pt x="0" y="0"/>
                </a:moveTo>
                <a:lnTo>
                  <a:pt x="3368992" y="0"/>
                </a:lnTo>
                <a:lnTo>
                  <a:pt x="3368992" y="4114800"/>
                </a:lnTo>
                <a:lnTo>
                  <a:pt x="0" y="4114800"/>
                </a:lnTo>
                <a:lnTo>
                  <a:pt x="0" y="0"/>
                </a:lnTo>
                <a:close/>
              </a:path>
            </a:pathLst>
          </a:custGeom>
          <a:blipFill rotWithShape="1">
            <a:blip r:embed="rId4">
              <a:alphaModFix/>
            </a:blip>
            <a:stretch>
              <a:fillRect b="0" l="0" r="0" t="0"/>
            </a:stretch>
          </a:blipFill>
          <a:ln>
            <a:noFill/>
          </a:ln>
        </p:spPr>
      </p:sp>
      <p:sp>
        <p:nvSpPr>
          <p:cNvPr id="403" name="Google Shape;403;p26"/>
          <p:cNvSpPr/>
          <p:nvPr/>
        </p:nvSpPr>
        <p:spPr>
          <a:xfrm rot="-9992999">
            <a:off x="7787402" y="-711183"/>
            <a:ext cx="1684497" cy="2057400"/>
          </a:xfrm>
          <a:custGeom>
            <a:rect b="b" l="l" r="r" t="t"/>
            <a:pathLst>
              <a:path extrusionOk="0" h="4114800" w="3368993">
                <a:moveTo>
                  <a:pt x="0" y="0"/>
                </a:moveTo>
                <a:lnTo>
                  <a:pt x="3368992" y="0"/>
                </a:lnTo>
                <a:lnTo>
                  <a:pt x="3368992" y="4114800"/>
                </a:lnTo>
                <a:lnTo>
                  <a:pt x="0" y="411480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F1FF"/>
        </a:solidFill>
      </p:bgPr>
    </p:bg>
    <p:spTree>
      <p:nvGrpSpPr>
        <p:cNvPr id="67" name="Shape 67"/>
        <p:cNvGrpSpPr/>
        <p:nvPr/>
      </p:nvGrpSpPr>
      <p:grpSpPr>
        <a:xfrm>
          <a:off x="0" y="0"/>
          <a:ext cx="0" cy="0"/>
          <a:chOff x="0" y="0"/>
          <a:chExt cx="0" cy="0"/>
        </a:xfrm>
      </p:grpSpPr>
      <p:sp>
        <p:nvSpPr>
          <p:cNvPr id="68" name="Google Shape;68;p12"/>
          <p:cNvSpPr txBox="1"/>
          <p:nvPr/>
        </p:nvSpPr>
        <p:spPr>
          <a:xfrm>
            <a:off x="3711348" y="2779395"/>
            <a:ext cx="2451900" cy="13854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000000"/>
                </a:solidFill>
                <a:latin typeface="Nunito Medium"/>
                <a:ea typeface="Nunito Medium"/>
                <a:cs typeface="Nunito Medium"/>
                <a:sym typeface="Nunito Medium"/>
              </a:rPr>
              <a:t>Click on the "PowerPoint" button below this presentation preview. Start editing your presentation.</a:t>
            </a:r>
            <a:endParaRPr sz="700"/>
          </a:p>
          <a:p>
            <a:pPr indent="0" lvl="1" marL="0" marR="0" rtl="0" algn="ctr">
              <a:lnSpc>
                <a:spcPct val="100000"/>
              </a:lnSpc>
              <a:spcBef>
                <a:spcPts val="0"/>
              </a:spcBef>
              <a:spcAft>
                <a:spcPts val="0"/>
              </a:spcAft>
              <a:buNone/>
            </a:pPr>
            <a:r>
              <a:rPr b="0" i="0" lang="en" sz="1000" u="none" cap="none" strike="noStrike">
                <a:solidFill>
                  <a:srgbClr val="000000"/>
                </a:solidFill>
                <a:latin typeface="Nunito Medium"/>
                <a:ea typeface="Nunito Medium"/>
                <a:cs typeface="Nunito Medium"/>
                <a:sym typeface="Nunito Medium"/>
              </a:rPr>
              <a:t>Alternative: From Canva template file, Click on the "Share" button on the top right corner in Canva and click on "More" at the bottom of the menu. Enter "PowerPoint" in the search bar and click on the PowerPoint icon to download.</a:t>
            </a:r>
            <a:endParaRPr sz="700"/>
          </a:p>
        </p:txBody>
      </p:sp>
      <p:sp>
        <p:nvSpPr>
          <p:cNvPr id="69" name="Google Shape;69;p12"/>
          <p:cNvSpPr txBox="1"/>
          <p:nvPr/>
        </p:nvSpPr>
        <p:spPr>
          <a:xfrm>
            <a:off x="906417" y="2256367"/>
            <a:ext cx="2311200" cy="369300"/>
          </a:xfrm>
          <a:prstGeom prst="rect">
            <a:avLst/>
          </a:prstGeom>
          <a:noFill/>
          <a:ln>
            <a:noFill/>
          </a:ln>
        </p:spPr>
        <p:txBody>
          <a:bodyPr anchorCtr="0" anchor="t" bIns="0" lIns="0" spcFirstLastPara="1" rIns="0" wrap="square" tIns="0">
            <a:spAutoFit/>
          </a:bodyPr>
          <a:lstStyle/>
          <a:p>
            <a:pPr indent="0" lvl="0" marL="0" marR="0" rtl="0" algn="ctr">
              <a:lnSpc>
                <a:spcPct val="110002"/>
              </a:lnSpc>
              <a:spcBef>
                <a:spcPts val="0"/>
              </a:spcBef>
              <a:spcAft>
                <a:spcPts val="0"/>
              </a:spcAft>
              <a:buNone/>
            </a:pPr>
            <a:r>
              <a:rPr b="0" i="0" lang="en" sz="2400" u="none" cap="none" strike="noStrike">
                <a:solidFill>
                  <a:srgbClr val="838CED"/>
                </a:solidFill>
                <a:latin typeface="Oleo Script"/>
                <a:ea typeface="Oleo Script"/>
                <a:cs typeface="Oleo Script"/>
                <a:sym typeface="Oleo Script"/>
              </a:rPr>
              <a:t>Google Slides</a:t>
            </a:r>
            <a:endParaRPr sz="700"/>
          </a:p>
        </p:txBody>
      </p:sp>
      <p:sp>
        <p:nvSpPr>
          <p:cNvPr id="70" name="Google Shape;70;p12"/>
          <p:cNvSpPr txBox="1"/>
          <p:nvPr/>
        </p:nvSpPr>
        <p:spPr>
          <a:xfrm>
            <a:off x="4108003" y="2256367"/>
            <a:ext cx="1658607" cy="345246"/>
          </a:xfrm>
          <a:prstGeom prst="rect">
            <a:avLst/>
          </a:prstGeom>
          <a:noFill/>
          <a:ln>
            <a:noFill/>
          </a:ln>
        </p:spPr>
        <p:txBody>
          <a:bodyPr anchorCtr="0" anchor="t" bIns="0" lIns="0" spcFirstLastPara="1" rIns="0" wrap="square" tIns="0">
            <a:spAutoFit/>
          </a:bodyPr>
          <a:lstStyle/>
          <a:p>
            <a:pPr indent="0" lvl="0" marL="0" marR="0" rtl="0" algn="ctr">
              <a:lnSpc>
                <a:spcPct val="110002"/>
              </a:lnSpc>
              <a:spcBef>
                <a:spcPts val="0"/>
              </a:spcBef>
              <a:spcAft>
                <a:spcPts val="0"/>
              </a:spcAft>
              <a:buNone/>
            </a:pPr>
            <a:r>
              <a:rPr b="0" i="0" lang="en" sz="2400" u="none" cap="none" strike="noStrike">
                <a:solidFill>
                  <a:srgbClr val="838CED"/>
                </a:solidFill>
                <a:latin typeface="Oleo Script"/>
                <a:ea typeface="Oleo Script"/>
                <a:cs typeface="Oleo Script"/>
                <a:sym typeface="Oleo Script"/>
              </a:rPr>
              <a:t>PowerPoint</a:t>
            </a:r>
            <a:endParaRPr sz="700"/>
          </a:p>
        </p:txBody>
      </p:sp>
      <p:sp>
        <p:nvSpPr>
          <p:cNvPr id="71" name="Google Shape;71;p12"/>
          <p:cNvSpPr txBox="1"/>
          <p:nvPr/>
        </p:nvSpPr>
        <p:spPr>
          <a:xfrm>
            <a:off x="6598678" y="2256367"/>
            <a:ext cx="1658607" cy="345246"/>
          </a:xfrm>
          <a:prstGeom prst="rect">
            <a:avLst/>
          </a:prstGeom>
          <a:noFill/>
          <a:ln>
            <a:noFill/>
          </a:ln>
        </p:spPr>
        <p:txBody>
          <a:bodyPr anchorCtr="0" anchor="t" bIns="0" lIns="0" spcFirstLastPara="1" rIns="0" wrap="square" tIns="0">
            <a:spAutoFit/>
          </a:bodyPr>
          <a:lstStyle/>
          <a:p>
            <a:pPr indent="0" lvl="0" marL="0" marR="0" rtl="0" algn="ctr">
              <a:lnSpc>
                <a:spcPct val="110002"/>
              </a:lnSpc>
              <a:spcBef>
                <a:spcPts val="0"/>
              </a:spcBef>
              <a:spcAft>
                <a:spcPts val="0"/>
              </a:spcAft>
              <a:buNone/>
            </a:pPr>
            <a:r>
              <a:rPr b="0" i="0" lang="en" sz="2400" u="none" cap="none" strike="noStrike">
                <a:solidFill>
                  <a:srgbClr val="838CED"/>
                </a:solidFill>
                <a:latin typeface="Oleo Script"/>
                <a:ea typeface="Oleo Script"/>
                <a:cs typeface="Oleo Script"/>
                <a:sym typeface="Oleo Script"/>
              </a:rPr>
              <a:t>Canva</a:t>
            </a:r>
            <a:endParaRPr sz="700"/>
          </a:p>
        </p:txBody>
      </p:sp>
      <p:sp>
        <p:nvSpPr>
          <p:cNvPr id="72" name="Google Shape;72;p12"/>
          <p:cNvSpPr txBox="1"/>
          <p:nvPr/>
        </p:nvSpPr>
        <p:spPr>
          <a:xfrm>
            <a:off x="951674" y="538163"/>
            <a:ext cx="7386900" cy="1354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4400" u="none" cap="none" strike="noStrike">
                <a:solidFill>
                  <a:srgbClr val="000000"/>
                </a:solidFill>
                <a:latin typeface="Oswald"/>
                <a:ea typeface="Oswald"/>
                <a:cs typeface="Oswald"/>
                <a:sym typeface="Oswald"/>
              </a:rPr>
              <a:t>HOW TO USE THIS PRESENTATION</a:t>
            </a:r>
            <a:endParaRPr sz="700"/>
          </a:p>
        </p:txBody>
      </p:sp>
      <p:sp>
        <p:nvSpPr>
          <p:cNvPr id="73" name="Google Shape;73;p12"/>
          <p:cNvSpPr txBox="1"/>
          <p:nvPr/>
        </p:nvSpPr>
        <p:spPr>
          <a:xfrm>
            <a:off x="765171" y="2779395"/>
            <a:ext cx="2593800" cy="15393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000000"/>
                </a:solidFill>
                <a:latin typeface="Nunito Medium"/>
                <a:ea typeface="Nunito Medium"/>
                <a:cs typeface="Nunito Medium"/>
                <a:sym typeface="Nunito Medium"/>
              </a:rPr>
              <a:t>Click on the "Google Slides" button below this presentation preview. Make sure to sign in to your Google account. Click on "Make a copy." Start editing your presentation.</a:t>
            </a:r>
            <a:endParaRPr sz="700"/>
          </a:p>
          <a:p>
            <a:pPr indent="0" lvl="1" marL="0" marR="0" rtl="0" algn="ctr">
              <a:lnSpc>
                <a:spcPct val="100000"/>
              </a:lnSpc>
              <a:spcBef>
                <a:spcPts val="0"/>
              </a:spcBef>
              <a:spcAft>
                <a:spcPts val="0"/>
              </a:spcAft>
              <a:buNone/>
            </a:pPr>
            <a:r>
              <a:rPr b="0" i="0" lang="en" sz="1000" u="none" cap="none" strike="noStrike">
                <a:solidFill>
                  <a:srgbClr val="000000"/>
                </a:solidFill>
                <a:latin typeface="Nunito Medium"/>
                <a:ea typeface="Nunito Medium"/>
                <a:cs typeface="Nunito Medium"/>
                <a:sym typeface="Nunito Medium"/>
              </a:rPr>
              <a:t>Alternative: Click on the "Share" button on the top right corner in Canva and click on "More" at the bottom of the menu. Enter "Google Drive" in the search bar and click on the GDrive icon to add this design as a Google slide in your GDrive.</a:t>
            </a:r>
            <a:endParaRPr sz="700"/>
          </a:p>
        </p:txBody>
      </p:sp>
      <p:sp>
        <p:nvSpPr>
          <p:cNvPr id="74" name="Google Shape;74;p12"/>
          <p:cNvSpPr txBox="1"/>
          <p:nvPr/>
        </p:nvSpPr>
        <p:spPr>
          <a:xfrm>
            <a:off x="6517429" y="2779395"/>
            <a:ext cx="1821000" cy="7695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000000"/>
                </a:solidFill>
                <a:latin typeface="Nunito Medium"/>
                <a:ea typeface="Nunito Medium"/>
                <a:cs typeface="Nunito Medium"/>
                <a:sym typeface="Nunito Medium"/>
              </a:rPr>
              <a:t>Click on the "Canva" button under this presentation preview. Start editing your presentation. You need to sign in to your Canva account.</a:t>
            </a:r>
            <a:endParaRPr sz="700"/>
          </a:p>
        </p:txBody>
      </p:sp>
      <p:sp>
        <p:nvSpPr>
          <p:cNvPr id="75" name="Google Shape;75;p12"/>
          <p:cNvSpPr/>
          <p:nvPr/>
        </p:nvSpPr>
        <p:spPr>
          <a:xfrm rot="8192668">
            <a:off x="7496287" y="-679065"/>
            <a:ext cx="1684496" cy="2057400"/>
          </a:xfrm>
          <a:custGeom>
            <a:rect b="b" l="l" r="r" t="t"/>
            <a:pathLst>
              <a:path extrusionOk="0" h="4114800" w="3368992">
                <a:moveTo>
                  <a:pt x="0" y="0"/>
                </a:moveTo>
                <a:lnTo>
                  <a:pt x="3368993" y="0"/>
                </a:lnTo>
                <a:lnTo>
                  <a:pt x="3368993" y="4114800"/>
                </a:lnTo>
                <a:lnTo>
                  <a:pt x="0" y="4114800"/>
                </a:lnTo>
                <a:lnTo>
                  <a:pt x="0" y="0"/>
                </a:lnTo>
                <a:close/>
              </a:path>
            </a:pathLst>
          </a:custGeom>
          <a:blipFill rotWithShape="1">
            <a:blip r:embed="rId3">
              <a:alphaModFix/>
            </a:blip>
            <a:stretch>
              <a:fillRect b="0" l="0" r="0" t="0"/>
            </a:stretch>
          </a:blipFill>
          <a:ln>
            <a:noFill/>
          </a:ln>
        </p:spPr>
      </p:sp>
      <p:sp>
        <p:nvSpPr>
          <p:cNvPr id="76" name="Google Shape;76;p12"/>
          <p:cNvSpPr/>
          <p:nvPr/>
        </p:nvSpPr>
        <p:spPr>
          <a:xfrm rot="436470">
            <a:off x="-327898" y="612718"/>
            <a:ext cx="1684496" cy="2057400"/>
          </a:xfrm>
          <a:custGeom>
            <a:rect b="b" l="l" r="r" t="t"/>
            <a:pathLst>
              <a:path extrusionOk="0" h="4114800" w="3368992">
                <a:moveTo>
                  <a:pt x="0" y="0"/>
                </a:moveTo>
                <a:lnTo>
                  <a:pt x="3368992" y="0"/>
                </a:lnTo>
                <a:lnTo>
                  <a:pt x="3368992" y="4114800"/>
                </a:lnTo>
                <a:lnTo>
                  <a:pt x="0" y="4114800"/>
                </a:lnTo>
                <a:lnTo>
                  <a:pt x="0" y="0"/>
                </a:lnTo>
                <a:close/>
              </a:path>
            </a:pathLst>
          </a:custGeom>
          <a:blipFill rotWithShape="1">
            <a:blip r:embed="rId3">
              <a:alphaModFix/>
            </a:blip>
            <a:stretch>
              <a:fillRect b="0" l="0" r="0" t="0"/>
            </a:stretch>
          </a:blipFill>
          <a:ln>
            <a:noFill/>
          </a:ln>
        </p:spPr>
      </p:sp>
      <p:sp>
        <p:nvSpPr>
          <p:cNvPr id="77" name="Google Shape;77;p12"/>
          <p:cNvSpPr/>
          <p:nvPr/>
        </p:nvSpPr>
        <p:spPr>
          <a:xfrm rot="436470">
            <a:off x="6890132" y="4383645"/>
            <a:ext cx="1684497" cy="2057400"/>
          </a:xfrm>
          <a:custGeom>
            <a:rect b="b" l="l" r="r" t="t"/>
            <a:pathLst>
              <a:path extrusionOk="0" h="4114800" w="3368993">
                <a:moveTo>
                  <a:pt x="0" y="0"/>
                </a:moveTo>
                <a:lnTo>
                  <a:pt x="3368992" y="0"/>
                </a:lnTo>
                <a:lnTo>
                  <a:pt x="3368992" y="4114800"/>
                </a:lnTo>
                <a:lnTo>
                  <a:pt x="0" y="4114800"/>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BE63"/>
        </a:solidFill>
      </p:bgPr>
    </p:bg>
    <p:spTree>
      <p:nvGrpSpPr>
        <p:cNvPr id="81" name="Shape 81"/>
        <p:cNvGrpSpPr/>
        <p:nvPr/>
      </p:nvGrpSpPr>
      <p:grpSpPr>
        <a:xfrm>
          <a:off x="0" y="0"/>
          <a:ext cx="0" cy="0"/>
          <a:chOff x="0" y="0"/>
          <a:chExt cx="0" cy="0"/>
        </a:xfrm>
      </p:grpSpPr>
      <p:sp>
        <p:nvSpPr>
          <p:cNvPr id="82" name="Google Shape;82;p13"/>
          <p:cNvSpPr txBox="1"/>
          <p:nvPr/>
        </p:nvSpPr>
        <p:spPr>
          <a:xfrm>
            <a:off x="823683" y="1138100"/>
            <a:ext cx="3157800" cy="1354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4400" u="none" cap="none" strike="noStrike">
                <a:solidFill>
                  <a:srgbClr val="000000"/>
                </a:solidFill>
                <a:latin typeface="Oswald"/>
                <a:ea typeface="Oswald"/>
                <a:cs typeface="Oswald"/>
                <a:sym typeface="Oswald"/>
              </a:rPr>
              <a:t>LESSON OUTLINE</a:t>
            </a:r>
            <a:endParaRPr sz="700"/>
          </a:p>
        </p:txBody>
      </p:sp>
      <p:sp>
        <p:nvSpPr>
          <p:cNvPr id="83" name="Google Shape;83;p13"/>
          <p:cNvSpPr txBox="1"/>
          <p:nvPr/>
        </p:nvSpPr>
        <p:spPr>
          <a:xfrm>
            <a:off x="681168" y="2771835"/>
            <a:ext cx="4265700" cy="1108200"/>
          </a:xfrm>
          <a:prstGeom prst="rect">
            <a:avLst/>
          </a:prstGeom>
          <a:noFill/>
          <a:ln>
            <a:noFill/>
          </a:ln>
        </p:spPr>
        <p:txBody>
          <a:bodyPr anchorCtr="0" anchor="t" bIns="0" lIns="0" spcFirstLastPara="1" rIns="0" wrap="square" tIns="0">
            <a:spAutoFit/>
          </a:bodyPr>
          <a:lstStyle/>
          <a:p>
            <a:pPr indent="-190500" lvl="1" marL="3810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Nunito"/>
                <a:ea typeface="Nunito"/>
                <a:cs typeface="Nunito"/>
                <a:sym typeface="Nunito"/>
              </a:rPr>
              <a:t>The Real Number System</a:t>
            </a:r>
            <a:endParaRPr sz="700"/>
          </a:p>
          <a:p>
            <a:pPr indent="-190500" lvl="1" marL="3810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Nunito"/>
                <a:ea typeface="Nunito"/>
                <a:cs typeface="Nunito"/>
                <a:sym typeface="Nunito"/>
              </a:rPr>
              <a:t>Rational and Irrational Numbers</a:t>
            </a:r>
            <a:endParaRPr sz="700"/>
          </a:p>
          <a:p>
            <a:pPr indent="-190500" lvl="1" marL="3810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Nunito"/>
                <a:ea typeface="Nunito"/>
                <a:cs typeface="Nunito"/>
                <a:sym typeface="Nunito"/>
              </a:rPr>
              <a:t>Checkpoint Task</a:t>
            </a:r>
            <a:endParaRPr sz="700"/>
          </a:p>
          <a:p>
            <a:pPr indent="-190500" lvl="1" marL="3810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Nunito"/>
                <a:ea typeface="Nunito"/>
                <a:cs typeface="Nunito"/>
                <a:sym typeface="Nunito"/>
              </a:rPr>
              <a:t>Irrational Numbers on a Number Line</a:t>
            </a:r>
            <a:endParaRPr sz="700"/>
          </a:p>
        </p:txBody>
      </p:sp>
      <p:sp>
        <p:nvSpPr>
          <p:cNvPr id="84" name="Google Shape;84;p13"/>
          <p:cNvSpPr/>
          <p:nvPr/>
        </p:nvSpPr>
        <p:spPr>
          <a:xfrm>
            <a:off x="3333964" y="299268"/>
            <a:ext cx="5555131" cy="2617856"/>
          </a:xfrm>
          <a:custGeom>
            <a:rect b="b" l="l" r="r" t="t"/>
            <a:pathLst>
              <a:path extrusionOk="0" h="5235711" w="11110262">
                <a:moveTo>
                  <a:pt x="0" y="0"/>
                </a:moveTo>
                <a:lnTo>
                  <a:pt x="11110262" y="0"/>
                </a:lnTo>
                <a:lnTo>
                  <a:pt x="11110262" y="5235711"/>
                </a:lnTo>
                <a:lnTo>
                  <a:pt x="0" y="5235711"/>
                </a:lnTo>
                <a:lnTo>
                  <a:pt x="0" y="0"/>
                </a:lnTo>
                <a:close/>
              </a:path>
            </a:pathLst>
          </a:custGeom>
          <a:blipFill rotWithShape="1">
            <a:blip r:embed="rId3">
              <a:alphaModFix/>
            </a:blip>
            <a:stretch>
              <a:fillRect b="0" l="0" r="0" t="0"/>
            </a:stretch>
          </a:blipFill>
          <a:ln>
            <a:noFill/>
          </a:ln>
        </p:spPr>
      </p:sp>
      <p:sp>
        <p:nvSpPr>
          <p:cNvPr id="85" name="Google Shape;85;p13"/>
          <p:cNvSpPr/>
          <p:nvPr/>
        </p:nvSpPr>
        <p:spPr>
          <a:xfrm rot="436470">
            <a:off x="6177247" y="3623534"/>
            <a:ext cx="2407543" cy="2940510"/>
          </a:xfrm>
          <a:custGeom>
            <a:rect b="b" l="l" r="r" t="t"/>
            <a:pathLst>
              <a:path extrusionOk="0" h="5881020" w="4815085">
                <a:moveTo>
                  <a:pt x="0" y="0"/>
                </a:moveTo>
                <a:lnTo>
                  <a:pt x="4815085" y="0"/>
                </a:lnTo>
                <a:lnTo>
                  <a:pt x="4815085" y="5881020"/>
                </a:lnTo>
                <a:lnTo>
                  <a:pt x="0" y="5881020"/>
                </a:lnTo>
                <a:lnTo>
                  <a:pt x="0" y="0"/>
                </a:lnTo>
                <a:close/>
              </a:path>
            </a:pathLst>
          </a:custGeom>
          <a:blipFill rotWithShape="1">
            <a:blip r:embed="rId4">
              <a:alphaModFix/>
            </a:blip>
            <a:stretch>
              <a:fillRect b="0" l="0" r="0" t="0"/>
            </a:stretch>
          </a:blipFill>
          <a:ln>
            <a:noFill/>
          </a:ln>
        </p:spPr>
      </p:sp>
      <p:sp>
        <p:nvSpPr>
          <p:cNvPr id="86" name="Google Shape;86;p13"/>
          <p:cNvSpPr/>
          <p:nvPr/>
        </p:nvSpPr>
        <p:spPr>
          <a:xfrm rot="8192668">
            <a:off x="-615256" y="-663525"/>
            <a:ext cx="1684496" cy="2057400"/>
          </a:xfrm>
          <a:custGeom>
            <a:rect b="b" l="l" r="r" t="t"/>
            <a:pathLst>
              <a:path extrusionOk="0" h="4114800" w="3368992">
                <a:moveTo>
                  <a:pt x="0" y="0"/>
                </a:moveTo>
                <a:lnTo>
                  <a:pt x="3368993" y="0"/>
                </a:lnTo>
                <a:lnTo>
                  <a:pt x="3368993" y="4114800"/>
                </a:lnTo>
                <a:lnTo>
                  <a:pt x="0" y="411480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F1FF"/>
        </a:solidFill>
      </p:bgPr>
    </p:bg>
    <p:spTree>
      <p:nvGrpSpPr>
        <p:cNvPr id="90" name="Shape 90"/>
        <p:cNvGrpSpPr/>
        <p:nvPr/>
      </p:nvGrpSpPr>
      <p:grpSpPr>
        <a:xfrm>
          <a:off x="0" y="0"/>
          <a:ext cx="0" cy="0"/>
          <a:chOff x="0" y="0"/>
          <a:chExt cx="0" cy="0"/>
        </a:xfrm>
      </p:grpSpPr>
      <p:graphicFrame>
        <p:nvGraphicFramePr>
          <p:cNvPr id="91" name="Google Shape;91;p14"/>
          <p:cNvGraphicFramePr/>
          <p:nvPr/>
        </p:nvGraphicFramePr>
        <p:xfrm>
          <a:off x="4303154" y="1805313"/>
          <a:ext cx="3000000" cy="3000000"/>
        </p:xfrm>
        <a:graphic>
          <a:graphicData uri="http://schemas.openxmlformats.org/drawingml/2006/table">
            <a:tbl>
              <a:tblPr>
                <a:noFill/>
                <a:tableStyleId>{EF99C1C9-F28C-4803-BB7D-B131AEFB925C}</a:tableStyleId>
              </a:tblPr>
              <a:tblGrid>
                <a:gridCol w="1031525"/>
                <a:gridCol w="1031525"/>
                <a:gridCol w="1031525"/>
                <a:gridCol w="1031525"/>
              </a:tblGrid>
              <a:tr h="604950">
                <a:tc>
                  <a:txBody>
                    <a:bodyPr/>
                    <a:lstStyle/>
                    <a:p>
                      <a:pPr indent="0" lvl="0" marL="0" marR="0" rtl="0" algn="ctr">
                        <a:lnSpc>
                          <a:spcPct val="140000"/>
                        </a:lnSpc>
                        <a:spcBef>
                          <a:spcPts val="0"/>
                        </a:spcBef>
                        <a:spcAft>
                          <a:spcPts val="0"/>
                        </a:spcAft>
                        <a:buNone/>
                      </a:pPr>
                      <a:r>
                        <a:rPr b="1" lang="en" sz="1400" u="none" cap="none" strike="noStrike">
                          <a:solidFill>
                            <a:srgbClr val="000000"/>
                          </a:solidFill>
                          <a:latin typeface="Nunito Black"/>
                          <a:ea typeface="Nunito Black"/>
                          <a:cs typeface="Nunito Black"/>
                          <a:sym typeface="Nunito Black"/>
                        </a:rPr>
                        <a:t>Group 1</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838CED"/>
                    </a:solidFill>
                  </a:tcPr>
                </a:tc>
                <a:tc>
                  <a:txBody>
                    <a:bodyPr/>
                    <a:lstStyle/>
                    <a:p>
                      <a:pPr indent="0" lvl="0" marL="0" marR="0" rtl="0" algn="ctr">
                        <a:lnSpc>
                          <a:spcPct val="140000"/>
                        </a:lnSpc>
                        <a:spcBef>
                          <a:spcPts val="0"/>
                        </a:spcBef>
                        <a:spcAft>
                          <a:spcPts val="0"/>
                        </a:spcAft>
                        <a:buNone/>
                      </a:pPr>
                      <a:r>
                        <a:rPr b="1" lang="en" sz="1400" u="none" cap="none" strike="noStrike">
                          <a:solidFill>
                            <a:srgbClr val="000000"/>
                          </a:solidFill>
                          <a:latin typeface="Nunito Black"/>
                          <a:ea typeface="Nunito Black"/>
                          <a:cs typeface="Nunito Black"/>
                          <a:sym typeface="Nunito Black"/>
                        </a:rPr>
                        <a:t>Group 2</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FCB6AE"/>
                    </a:solidFill>
                  </a:tcPr>
                </a:tc>
                <a:tc>
                  <a:txBody>
                    <a:bodyPr/>
                    <a:lstStyle/>
                    <a:p>
                      <a:pPr indent="0" lvl="0" marL="0" marR="0" rtl="0" algn="ctr">
                        <a:lnSpc>
                          <a:spcPct val="140000"/>
                        </a:lnSpc>
                        <a:spcBef>
                          <a:spcPts val="0"/>
                        </a:spcBef>
                        <a:spcAft>
                          <a:spcPts val="0"/>
                        </a:spcAft>
                        <a:buNone/>
                      </a:pPr>
                      <a:r>
                        <a:rPr b="1" lang="en" sz="1400" u="none" cap="none" strike="noStrike">
                          <a:solidFill>
                            <a:srgbClr val="000000"/>
                          </a:solidFill>
                          <a:latin typeface="Nunito Black"/>
                          <a:ea typeface="Nunito Black"/>
                          <a:cs typeface="Nunito Black"/>
                          <a:sym typeface="Nunito Black"/>
                        </a:rPr>
                        <a:t>Group 3</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FFCC2D"/>
                    </a:solidFill>
                  </a:tcPr>
                </a:tc>
                <a:tc>
                  <a:txBody>
                    <a:bodyPr/>
                    <a:lstStyle/>
                    <a:p>
                      <a:pPr indent="0" lvl="0" marL="0" marR="0" rtl="0" algn="ctr">
                        <a:lnSpc>
                          <a:spcPct val="140000"/>
                        </a:lnSpc>
                        <a:spcBef>
                          <a:spcPts val="0"/>
                        </a:spcBef>
                        <a:spcAft>
                          <a:spcPts val="0"/>
                        </a:spcAft>
                        <a:buNone/>
                      </a:pPr>
                      <a:r>
                        <a:rPr b="1" lang="en" sz="1400" u="none" cap="none" strike="noStrike">
                          <a:solidFill>
                            <a:srgbClr val="000000"/>
                          </a:solidFill>
                          <a:latin typeface="Nunito Black"/>
                          <a:ea typeface="Nunito Black"/>
                          <a:cs typeface="Nunito Black"/>
                          <a:sym typeface="Nunito Black"/>
                        </a:rPr>
                        <a:t>Group 4</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2F7CEB"/>
                    </a:solidFill>
                  </a:tcPr>
                </a:tc>
              </a:tr>
              <a:tr h="604950">
                <a:tc>
                  <a:txBody>
                    <a:bodyPr/>
                    <a:lstStyle/>
                    <a:p>
                      <a:pPr indent="0" lvl="0" marL="0" marR="0" rtl="0" algn="ctr">
                        <a:lnSpc>
                          <a:spcPct val="140000"/>
                        </a:lnSpc>
                        <a:spcBef>
                          <a:spcPts val="0"/>
                        </a:spcBef>
                        <a:spcAft>
                          <a:spcPts val="0"/>
                        </a:spcAft>
                        <a:buNone/>
                      </a:pPr>
                      <a:r>
                        <a:rPr lang="en" sz="1400" u="none" cap="none" strike="noStrike">
                          <a:solidFill>
                            <a:srgbClr val="000000"/>
                          </a:solidFill>
                          <a:latin typeface="Nunito Medium"/>
                          <a:ea typeface="Nunito Medium"/>
                          <a:cs typeface="Nunito Medium"/>
                          <a:sym typeface="Nunito Medium"/>
                        </a:rPr>
                        <a:t>1</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EDECED"/>
                    </a:solidFill>
                  </a:tcPr>
                </a:tc>
                <a:tc>
                  <a:txBody>
                    <a:bodyPr/>
                    <a:lstStyle/>
                    <a:p>
                      <a:pPr indent="0" lvl="0" marL="0" marR="0" rtl="0" algn="ctr">
                        <a:lnSpc>
                          <a:spcPct val="140000"/>
                        </a:lnSpc>
                        <a:spcBef>
                          <a:spcPts val="0"/>
                        </a:spcBef>
                        <a:spcAft>
                          <a:spcPts val="0"/>
                        </a:spcAft>
                        <a:buNone/>
                      </a:pPr>
                      <a:r>
                        <a:rPr lang="en" sz="1400" u="none" cap="none" strike="noStrike">
                          <a:solidFill>
                            <a:srgbClr val="000000"/>
                          </a:solidFill>
                          <a:latin typeface="Nunito Medium"/>
                          <a:ea typeface="Nunito Medium"/>
                          <a:cs typeface="Nunito Medium"/>
                          <a:sym typeface="Nunito Medium"/>
                        </a:rPr>
                        <a:t>-5</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EDECED"/>
                    </a:solidFill>
                  </a:tcPr>
                </a:tc>
                <a:tc>
                  <a:txBody>
                    <a:bodyPr/>
                    <a:lstStyle/>
                    <a:p>
                      <a:pPr indent="0" lvl="0" marL="0" marR="0" rtl="0" algn="ctr">
                        <a:lnSpc>
                          <a:spcPct val="140000"/>
                        </a:lnSpc>
                        <a:spcBef>
                          <a:spcPts val="0"/>
                        </a:spcBef>
                        <a:spcAft>
                          <a:spcPts val="0"/>
                        </a:spcAft>
                        <a:buNone/>
                      </a:pPr>
                      <a:r>
                        <a:rPr lang="en" sz="1400" u="none" cap="none" strike="noStrike">
                          <a:solidFill>
                            <a:srgbClr val="000000"/>
                          </a:solidFill>
                          <a:latin typeface="Nunito Medium"/>
                          <a:ea typeface="Nunito Medium"/>
                          <a:cs typeface="Nunito Medium"/>
                          <a:sym typeface="Nunito Medium"/>
                        </a:rPr>
                        <a:t>1/2</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EDECED"/>
                    </a:solidFill>
                  </a:tcPr>
                </a:tc>
                <a:tc>
                  <a:txBody>
                    <a:bodyPr/>
                    <a:lstStyle/>
                    <a:p>
                      <a:pPr indent="0" lvl="0" marL="0" marR="0" rtl="0" algn="ctr">
                        <a:lnSpc>
                          <a:spcPct val="356363"/>
                        </a:lnSpc>
                        <a:spcBef>
                          <a:spcPts val="0"/>
                        </a:spcBef>
                        <a:spcAft>
                          <a:spcPts val="0"/>
                        </a:spcAft>
                        <a:buNone/>
                      </a:pPr>
                      <a:r>
                        <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EDECED"/>
                    </a:solidFill>
                  </a:tcPr>
                </a:tc>
              </a:tr>
              <a:tr h="604950">
                <a:tc>
                  <a:txBody>
                    <a:bodyPr/>
                    <a:lstStyle/>
                    <a:p>
                      <a:pPr indent="0" lvl="0" marL="0" marR="0" rtl="0" algn="ctr">
                        <a:lnSpc>
                          <a:spcPct val="140000"/>
                        </a:lnSpc>
                        <a:spcBef>
                          <a:spcPts val="0"/>
                        </a:spcBef>
                        <a:spcAft>
                          <a:spcPts val="0"/>
                        </a:spcAft>
                        <a:buNone/>
                      </a:pPr>
                      <a:r>
                        <a:rPr lang="en" sz="1400" u="none" cap="none" strike="noStrike">
                          <a:solidFill>
                            <a:srgbClr val="000000"/>
                          </a:solidFill>
                          <a:latin typeface="Nunito Medium"/>
                          <a:ea typeface="Nunito Medium"/>
                          <a:cs typeface="Nunito Medium"/>
                          <a:sym typeface="Nunito Medium"/>
                        </a:rPr>
                        <a:t>2</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EDECED"/>
                    </a:solidFill>
                  </a:tcPr>
                </a:tc>
                <a:tc>
                  <a:txBody>
                    <a:bodyPr/>
                    <a:lstStyle/>
                    <a:p>
                      <a:pPr indent="0" lvl="0" marL="0" marR="0" rtl="0" algn="ctr">
                        <a:lnSpc>
                          <a:spcPct val="140000"/>
                        </a:lnSpc>
                        <a:spcBef>
                          <a:spcPts val="0"/>
                        </a:spcBef>
                        <a:spcAft>
                          <a:spcPts val="0"/>
                        </a:spcAft>
                        <a:buNone/>
                      </a:pPr>
                      <a:r>
                        <a:rPr lang="en" sz="1400" u="none" cap="none" strike="noStrike">
                          <a:solidFill>
                            <a:srgbClr val="000000"/>
                          </a:solidFill>
                          <a:latin typeface="Nunito Medium"/>
                          <a:ea typeface="Nunito Medium"/>
                          <a:cs typeface="Nunito Medium"/>
                          <a:sym typeface="Nunito Medium"/>
                        </a:rPr>
                        <a:t>-8</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EDECED"/>
                    </a:solidFill>
                  </a:tcPr>
                </a:tc>
                <a:tc>
                  <a:txBody>
                    <a:bodyPr/>
                    <a:lstStyle/>
                    <a:p>
                      <a:pPr indent="0" lvl="0" marL="0" marR="0" rtl="0" algn="ctr">
                        <a:lnSpc>
                          <a:spcPct val="140000"/>
                        </a:lnSpc>
                        <a:spcBef>
                          <a:spcPts val="0"/>
                        </a:spcBef>
                        <a:spcAft>
                          <a:spcPts val="0"/>
                        </a:spcAft>
                        <a:buNone/>
                      </a:pPr>
                      <a:r>
                        <a:rPr lang="en" sz="1400" u="none" cap="none" strike="noStrike">
                          <a:solidFill>
                            <a:srgbClr val="000000"/>
                          </a:solidFill>
                          <a:latin typeface="Nunito Medium"/>
                          <a:ea typeface="Nunito Medium"/>
                          <a:cs typeface="Nunito Medium"/>
                          <a:sym typeface="Nunito Medium"/>
                        </a:rPr>
                        <a:t>3/4</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EDECED"/>
                    </a:solidFill>
                  </a:tcPr>
                </a:tc>
                <a:tc>
                  <a:txBody>
                    <a:bodyPr/>
                    <a:lstStyle/>
                    <a:p>
                      <a:pPr indent="0" lvl="0" marL="0" marR="0" rtl="0" algn="ctr">
                        <a:lnSpc>
                          <a:spcPct val="356363"/>
                        </a:lnSpc>
                        <a:spcBef>
                          <a:spcPts val="0"/>
                        </a:spcBef>
                        <a:spcAft>
                          <a:spcPts val="0"/>
                        </a:spcAft>
                        <a:buNone/>
                      </a:pPr>
                      <a:r>
                        <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EDECED"/>
                    </a:solidFill>
                  </a:tcPr>
                </a:tc>
              </a:tr>
              <a:tr h="604950">
                <a:tc>
                  <a:txBody>
                    <a:bodyPr/>
                    <a:lstStyle/>
                    <a:p>
                      <a:pPr indent="0" lvl="0" marL="0" marR="0" rtl="0" algn="ctr">
                        <a:lnSpc>
                          <a:spcPct val="140000"/>
                        </a:lnSpc>
                        <a:spcBef>
                          <a:spcPts val="0"/>
                        </a:spcBef>
                        <a:spcAft>
                          <a:spcPts val="0"/>
                        </a:spcAft>
                        <a:buNone/>
                      </a:pPr>
                      <a:r>
                        <a:rPr lang="en" sz="1400" u="none" cap="none" strike="noStrike">
                          <a:solidFill>
                            <a:srgbClr val="000000"/>
                          </a:solidFill>
                          <a:latin typeface="Nunito Medium"/>
                          <a:ea typeface="Nunito Medium"/>
                          <a:cs typeface="Nunito Medium"/>
                          <a:sym typeface="Nunito Medium"/>
                        </a:rPr>
                        <a:t>3</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EDECED"/>
                    </a:solidFill>
                  </a:tcPr>
                </a:tc>
                <a:tc>
                  <a:txBody>
                    <a:bodyPr/>
                    <a:lstStyle/>
                    <a:p>
                      <a:pPr indent="0" lvl="0" marL="0" marR="0" rtl="0" algn="ctr">
                        <a:lnSpc>
                          <a:spcPct val="140000"/>
                        </a:lnSpc>
                        <a:spcBef>
                          <a:spcPts val="0"/>
                        </a:spcBef>
                        <a:spcAft>
                          <a:spcPts val="0"/>
                        </a:spcAft>
                        <a:buNone/>
                      </a:pPr>
                      <a:r>
                        <a:rPr lang="en" sz="1400" u="none" cap="none" strike="noStrike">
                          <a:solidFill>
                            <a:srgbClr val="000000"/>
                          </a:solidFill>
                          <a:latin typeface="Nunito Medium"/>
                          <a:ea typeface="Nunito Medium"/>
                          <a:cs typeface="Nunito Medium"/>
                          <a:sym typeface="Nunito Medium"/>
                        </a:rPr>
                        <a:t>-12</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EDECED"/>
                    </a:solidFill>
                  </a:tcPr>
                </a:tc>
                <a:tc>
                  <a:txBody>
                    <a:bodyPr/>
                    <a:lstStyle/>
                    <a:p>
                      <a:pPr indent="0" lvl="0" marL="0" marR="0" rtl="0" algn="ctr">
                        <a:lnSpc>
                          <a:spcPct val="140000"/>
                        </a:lnSpc>
                        <a:spcBef>
                          <a:spcPts val="0"/>
                        </a:spcBef>
                        <a:spcAft>
                          <a:spcPts val="0"/>
                        </a:spcAft>
                        <a:buNone/>
                      </a:pPr>
                      <a:r>
                        <a:rPr lang="en" sz="1400" u="none" cap="none" strike="noStrike">
                          <a:solidFill>
                            <a:srgbClr val="000000"/>
                          </a:solidFill>
                          <a:latin typeface="Nunito Medium"/>
                          <a:ea typeface="Nunito Medium"/>
                          <a:cs typeface="Nunito Medium"/>
                          <a:sym typeface="Nunito Medium"/>
                        </a:rPr>
                        <a:t>5 2/5</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EDECED"/>
                    </a:solidFill>
                  </a:tcPr>
                </a:tc>
                <a:tc>
                  <a:txBody>
                    <a:bodyPr/>
                    <a:lstStyle/>
                    <a:p>
                      <a:pPr indent="0" lvl="0" marL="0" marR="0" rtl="0" algn="ctr">
                        <a:lnSpc>
                          <a:spcPct val="140000"/>
                        </a:lnSpc>
                        <a:spcBef>
                          <a:spcPts val="0"/>
                        </a:spcBef>
                        <a:spcAft>
                          <a:spcPts val="0"/>
                        </a:spcAft>
                        <a:buNone/>
                      </a:pPr>
                      <a:r>
                        <a:rPr lang="en" sz="1400" u="none" cap="none" strike="noStrike">
                          <a:solidFill>
                            <a:srgbClr val="000000"/>
                          </a:solidFill>
                          <a:latin typeface="Nunito Medium"/>
                          <a:ea typeface="Nunito Medium"/>
                          <a:cs typeface="Nunito Medium"/>
                          <a:sym typeface="Nunito Medium"/>
                        </a:rPr>
                        <a:t>0.1434.....</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EDECED"/>
                    </a:solidFill>
                  </a:tcPr>
                </a:tc>
              </a:tr>
            </a:tbl>
          </a:graphicData>
        </a:graphic>
      </p:graphicFrame>
      <p:sp>
        <p:nvSpPr>
          <p:cNvPr id="92" name="Google Shape;92;p14"/>
          <p:cNvSpPr/>
          <p:nvPr/>
        </p:nvSpPr>
        <p:spPr>
          <a:xfrm>
            <a:off x="7813645" y="2626138"/>
            <a:ext cx="176270" cy="170101"/>
          </a:xfrm>
          <a:custGeom>
            <a:rect b="b" l="l" r="r" t="t"/>
            <a:pathLst>
              <a:path extrusionOk="0" h="340201" w="352540">
                <a:moveTo>
                  <a:pt x="0" y="0"/>
                </a:moveTo>
                <a:lnTo>
                  <a:pt x="352540" y="0"/>
                </a:lnTo>
                <a:lnTo>
                  <a:pt x="352540" y="340202"/>
                </a:lnTo>
                <a:lnTo>
                  <a:pt x="0" y="340202"/>
                </a:lnTo>
                <a:lnTo>
                  <a:pt x="0" y="0"/>
                </a:lnTo>
                <a:close/>
              </a:path>
            </a:pathLst>
          </a:custGeom>
          <a:blipFill rotWithShape="1">
            <a:blip r:embed="rId3">
              <a:alphaModFix/>
            </a:blip>
            <a:stretch>
              <a:fillRect b="0" l="0" r="0" t="0"/>
            </a:stretch>
          </a:blipFill>
          <a:ln>
            <a:noFill/>
          </a:ln>
        </p:spPr>
      </p:sp>
      <p:sp>
        <p:nvSpPr>
          <p:cNvPr id="93" name="Google Shape;93;p14"/>
          <p:cNvSpPr txBox="1"/>
          <p:nvPr/>
        </p:nvSpPr>
        <p:spPr>
          <a:xfrm>
            <a:off x="716361" y="1928917"/>
            <a:ext cx="2967900" cy="230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3000" u="none" cap="none" strike="noStrike">
                <a:solidFill>
                  <a:srgbClr val="000000"/>
                </a:solidFill>
                <a:latin typeface="Oswald"/>
                <a:ea typeface="Oswald"/>
                <a:cs typeface="Oswald"/>
                <a:sym typeface="Oswald"/>
              </a:rPr>
              <a:t>CAN YOU THINK OF A WAY TO MAKE 2 GROUPS OUT OF THESE 4 SETS OF NUMBERS?</a:t>
            </a:r>
            <a:endParaRPr sz="700"/>
          </a:p>
        </p:txBody>
      </p:sp>
      <p:sp>
        <p:nvSpPr>
          <p:cNvPr id="94" name="Google Shape;94;p14"/>
          <p:cNvSpPr/>
          <p:nvPr/>
        </p:nvSpPr>
        <p:spPr>
          <a:xfrm>
            <a:off x="7774484" y="3182603"/>
            <a:ext cx="316005" cy="284009"/>
          </a:xfrm>
          <a:custGeom>
            <a:rect b="b" l="l" r="r" t="t"/>
            <a:pathLst>
              <a:path extrusionOk="0" h="568019" w="632010">
                <a:moveTo>
                  <a:pt x="0" y="0"/>
                </a:moveTo>
                <a:lnTo>
                  <a:pt x="632009" y="0"/>
                </a:lnTo>
                <a:lnTo>
                  <a:pt x="632009" y="568018"/>
                </a:lnTo>
                <a:lnTo>
                  <a:pt x="0" y="568018"/>
                </a:lnTo>
                <a:lnTo>
                  <a:pt x="0" y="0"/>
                </a:lnTo>
                <a:close/>
              </a:path>
            </a:pathLst>
          </a:custGeom>
          <a:blipFill rotWithShape="1">
            <a:blip r:embed="rId4">
              <a:alphaModFix/>
            </a:blip>
            <a:stretch>
              <a:fillRect b="0" l="0" r="0" t="0"/>
            </a:stretch>
          </a:blipFill>
          <a:ln>
            <a:noFill/>
          </a:ln>
        </p:spPr>
      </p:sp>
      <p:sp>
        <p:nvSpPr>
          <p:cNvPr id="95" name="Google Shape;95;p14"/>
          <p:cNvSpPr txBox="1"/>
          <p:nvPr/>
        </p:nvSpPr>
        <p:spPr>
          <a:xfrm>
            <a:off x="7932486" y="3244303"/>
            <a:ext cx="114858" cy="225107"/>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1400" u="none" cap="none" strike="noStrike">
                <a:solidFill>
                  <a:srgbClr val="000000"/>
                </a:solidFill>
                <a:latin typeface="Arial"/>
                <a:ea typeface="Arial"/>
                <a:cs typeface="Arial"/>
                <a:sym typeface="Arial"/>
              </a:rPr>
              <a:t>2</a:t>
            </a:r>
            <a:endParaRPr sz="700"/>
          </a:p>
        </p:txBody>
      </p:sp>
      <p:sp>
        <p:nvSpPr>
          <p:cNvPr id="96" name="Google Shape;96;p14"/>
          <p:cNvSpPr/>
          <p:nvPr/>
        </p:nvSpPr>
        <p:spPr>
          <a:xfrm rot="8799775">
            <a:off x="3729752" y="-777323"/>
            <a:ext cx="1684496" cy="2057400"/>
          </a:xfrm>
          <a:custGeom>
            <a:rect b="b" l="l" r="r" t="t"/>
            <a:pathLst>
              <a:path extrusionOk="0" h="4114800" w="3368992">
                <a:moveTo>
                  <a:pt x="0" y="0"/>
                </a:moveTo>
                <a:lnTo>
                  <a:pt x="3368992" y="0"/>
                </a:lnTo>
                <a:lnTo>
                  <a:pt x="3368992" y="4114800"/>
                </a:lnTo>
                <a:lnTo>
                  <a:pt x="0" y="4114800"/>
                </a:lnTo>
                <a:lnTo>
                  <a:pt x="0" y="0"/>
                </a:lnTo>
                <a:close/>
              </a:path>
            </a:pathLst>
          </a:custGeom>
          <a:blipFill rotWithShape="1">
            <a:blip r:embed="rId5">
              <a:alphaModFix/>
            </a:blip>
            <a:stretch>
              <a:fillRect b="0" l="0" r="0" t="0"/>
            </a:stretch>
          </a:blipFill>
          <a:ln>
            <a:noFill/>
          </a:ln>
        </p:spPr>
      </p:sp>
      <p:sp>
        <p:nvSpPr>
          <p:cNvPr id="97" name="Google Shape;97;p14"/>
          <p:cNvSpPr/>
          <p:nvPr/>
        </p:nvSpPr>
        <p:spPr>
          <a:xfrm rot="1193265">
            <a:off x="3056622" y="4182352"/>
            <a:ext cx="1684496" cy="2057400"/>
          </a:xfrm>
          <a:custGeom>
            <a:rect b="b" l="l" r="r" t="t"/>
            <a:pathLst>
              <a:path extrusionOk="0" h="4114800" w="3368992">
                <a:moveTo>
                  <a:pt x="0" y="0"/>
                </a:moveTo>
                <a:lnTo>
                  <a:pt x="3368993" y="0"/>
                </a:lnTo>
                <a:lnTo>
                  <a:pt x="3368993" y="4114800"/>
                </a:lnTo>
                <a:lnTo>
                  <a:pt x="0" y="4114800"/>
                </a:lnTo>
                <a:lnTo>
                  <a:pt x="0" y="0"/>
                </a:lnTo>
                <a:close/>
              </a:path>
            </a:pathLst>
          </a:custGeom>
          <a:blipFill rotWithShape="1">
            <a:blip r:embed="rId5">
              <a:alphaModFix/>
            </a:blip>
            <a:stretch>
              <a:fillRect b="0" l="0" r="0" t="0"/>
            </a:stretch>
          </a:blipFill>
          <a:ln>
            <a:noFill/>
          </a:ln>
        </p:spPr>
      </p:sp>
      <p:sp>
        <p:nvSpPr>
          <p:cNvPr id="98" name="Google Shape;98;p14"/>
          <p:cNvSpPr/>
          <p:nvPr/>
        </p:nvSpPr>
        <p:spPr>
          <a:xfrm>
            <a:off x="716361" y="251377"/>
            <a:ext cx="3182509" cy="1404282"/>
          </a:xfrm>
          <a:custGeom>
            <a:rect b="b" l="l" r="r" t="t"/>
            <a:pathLst>
              <a:path extrusionOk="0" h="2808564" w="6365018">
                <a:moveTo>
                  <a:pt x="0" y="0"/>
                </a:moveTo>
                <a:lnTo>
                  <a:pt x="6365018" y="0"/>
                </a:lnTo>
                <a:lnTo>
                  <a:pt x="6365018" y="2808564"/>
                </a:lnTo>
                <a:lnTo>
                  <a:pt x="0" y="2808564"/>
                </a:lnTo>
                <a:lnTo>
                  <a:pt x="0" y="0"/>
                </a:lnTo>
                <a:close/>
              </a:path>
            </a:pathLst>
          </a:custGeom>
          <a:blipFill rotWithShape="1">
            <a:blip r:embed="rId6">
              <a:alphaModFix/>
            </a:blip>
            <a:stretch>
              <a:fillRect b="0" l="0" r="0" t="0"/>
            </a:stretch>
          </a:blipFill>
          <a:ln>
            <a:noFill/>
          </a:ln>
        </p:spPr>
      </p:sp>
      <p:sp>
        <p:nvSpPr>
          <p:cNvPr id="99" name="Google Shape;99;p14"/>
          <p:cNvSpPr/>
          <p:nvPr/>
        </p:nvSpPr>
        <p:spPr>
          <a:xfrm rot="-7286990">
            <a:off x="8172249" y="-369317"/>
            <a:ext cx="1684496" cy="2057400"/>
          </a:xfrm>
          <a:custGeom>
            <a:rect b="b" l="l" r="r" t="t"/>
            <a:pathLst>
              <a:path extrusionOk="0" h="4114800" w="3368992">
                <a:moveTo>
                  <a:pt x="0" y="0"/>
                </a:moveTo>
                <a:lnTo>
                  <a:pt x="3368993" y="0"/>
                </a:lnTo>
                <a:lnTo>
                  <a:pt x="3368993" y="4114800"/>
                </a:lnTo>
                <a:lnTo>
                  <a:pt x="0" y="411480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F1FF"/>
        </a:solidFill>
      </p:bgPr>
    </p:bg>
    <p:spTree>
      <p:nvGrpSpPr>
        <p:cNvPr id="103" name="Shape 103"/>
        <p:cNvGrpSpPr/>
        <p:nvPr/>
      </p:nvGrpSpPr>
      <p:grpSpPr>
        <a:xfrm>
          <a:off x="0" y="0"/>
          <a:ext cx="0" cy="0"/>
          <a:chOff x="0" y="0"/>
          <a:chExt cx="0" cy="0"/>
        </a:xfrm>
      </p:grpSpPr>
      <p:sp>
        <p:nvSpPr>
          <p:cNvPr id="104" name="Google Shape;104;p15"/>
          <p:cNvSpPr txBox="1"/>
          <p:nvPr/>
        </p:nvSpPr>
        <p:spPr>
          <a:xfrm>
            <a:off x="715055" y="2287258"/>
            <a:ext cx="4999945" cy="647259"/>
          </a:xfrm>
          <a:prstGeom prst="rect">
            <a:avLst/>
          </a:prstGeom>
          <a:noFill/>
          <a:ln>
            <a:noFill/>
          </a:ln>
        </p:spPr>
        <p:txBody>
          <a:bodyPr anchorCtr="0" anchor="t" bIns="0" lIns="0" spcFirstLastPara="1" rIns="0" wrap="square" tIns="0">
            <a:spAutoFit/>
          </a:bodyPr>
          <a:lstStyle/>
          <a:p>
            <a:pPr indent="0" lvl="0" marL="0" marR="0" rtl="0" algn="l">
              <a:lnSpc>
                <a:spcPct val="114998"/>
              </a:lnSpc>
              <a:spcBef>
                <a:spcPts val="0"/>
              </a:spcBef>
              <a:spcAft>
                <a:spcPts val="0"/>
              </a:spcAft>
              <a:buNone/>
            </a:pPr>
            <a:r>
              <a:rPr b="1" i="0" lang="en" sz="4400" u="none" cap="none" strike="noStrike">
                <a:solidFill>
                  <a:srgbClr val="000000"/>
                </a:solidFill>
                <a:latin typeface="Oswald"/>
                <a:ea typeface="Oswald"/>
                <a:cs typeface="Oswald"/>
                <a:sym typeface="Oswald"/>
              </a:rPr>
              <a:t>LEARNING OUTCOMES</a:t>
            </a:r>
            <a:endParaRPr sz="700"/>
          </a:p>
        </p:txBody>
      </p:sp>
      <p:sp>
        <p:nvSpPr>
          <p:cNvPr id="105" name="Google Shape;105;p15"/>
          <p:cNvSpPr txBox="1"/>
          <p:nvPr/>
        </p:nvSpPr>
        <p:spPr>
          <a:xfrm>
            <a:off x="514350" y="3271241"/>
            <a:ext cx="7449600" cy="986400"/>
          </a:xfrm>
          <a:prstGeom prst="rect">
            <a:avLst/>
          </a:prstGeom>
          <a:noFill/>
          <a:ln>
            <a:noFill/>
          </a:ln>
        </p:spPr>
        <p:txBody>
          <a:bodyPr anchorCtr="0" anchor="t" bIns="0" lIns="0" spcFirstLastPara="1" rIns="0" wrap="square" tIns="0">
            <a:spAutoFit/>
          </a:bodyPr>
          <a:lstStyle/>
          <a:p>
            <a:pPr indent="-190500" lvl="1" marL="381000" marR="0" rtl="0" algn="l">
              <a:lnSpc>
                <a:spcPct val="156026"/>
              </a:lnSpc>
              <a:spcBef>
                <a:spcPts val="0"/>
              </a:spcBef>
              <a:spcAft>
                <a:spcPts val="0"/>
              </a:spcAft>
              <a:buClr>
                <a:srgbClr val="000000"/>
              </a:buClr>
              <a:buSzPts val="1800"/>
              <a:buFont typeface="Arial"/>
              <a:buChar char="•"/>
            </a:pPr>
            <a:r>
              <a:rPr b="0" i="0" lang="en" sz="1800" u="none" cap="none" strike="noStrike">
                <a:solidFill>
                  <a:srgbClr val="000000"/>
                </a:solidFill>
                <a:latin typeface="Nunito"/>
                <a:ea typeface="Nunito"/>
                <a:cs typeface="Nunito"/>
                <a:sym typeface="Nunito"/>
              </a:rPr>
              <a:t>Recall the set of numbers in the real number system.</a:t>
            </a:r>
            <a:endParaRPr sz="700"/>
          </a:p>
          <a:p>
            <a:pPr indent="-190500" lvl="1" marL="3810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Nunito"/>
                <a:ea typeface="Nunito"/>
                <a:cs typeface="Nunito"/>
                <a:sym typeface="Nunito"/>
              </a:rPr>
              <a:t>Differentiate between rational and irrational numbers.</a:t>
            </a:r>
            <a:endParaRPr sz="700"/>
          </a:p>
          <a:p>
            <a:pPr indent="-190500" lvl="1" marL="381000" marR="0" rtl="0" algn="l">
              <a:lnSpc>
                <a:spcPct val="156026"/>
              </a:lnSpc>
              <a:spcBef>
                <a:spcPts val="0"/>
              </a:spcBef>
              <a:spcAft>
                <a:spcPts val="0"/>
              </a:spcAft>
              <a:buClr>
                <a:srgbClr val="000000"/>
              </a:buClr>
              <a:buSzPts val="1800"/>
              <a:buFont typeface="Arial"/>
              <a:buChar char="•"/>
            </a:pPr>
            <a:r>
              <a:rPr b="0" i="0" lang="en" sz="1800" u="none" cap="none" strike="noStrike">
                <a:solidFill>
                  <a:srgbClr val="000000"/>
                </a:solidFill>
                <a:latin typeface="Nunito"/>
                <a:ea typeface="Nunito"/>
                <a:cs typeface="Nunito"/>
                <a:sym typeface="Nunito"/>
              </a:rPr>
              <a:t>Plot irrational numbers on a number line.</a:t>
            </a:r>
            <a:endParaRPr sz="700"/>
          </a:p>
        </p:txBody>
      </p:sp>
      <p:sp>
        <p:nvSpPr>
          <p:cNvPr id="106" name="Google Shape;106;p15"/>
          <p:cNvSpPr/>
          <p:nvPr/>
        </p:nvSpPr>
        <p:spPr>
          <a:xfrm>
            <a:off x="3935879" y="159593"/>
            <a:ext cx="4928057" cy="2439389"/>
          </a:xfrm>
          <a:custGeom>
            <a:rect b="b" l="l" r="r" t="t"/>
            <a:pathLst>
              <a:path extrusionOk="0" h="4878777" w="9856114">
                <a:moveTo>
                  <a:pt x="0" y="0"/>
                </a:moveTo>
                <a:lnTo>
                  <a:pt x="9856115" y="0"/>
                </a:lnTo>
                <a:lnTo>
                  <a:pt x="9856115" y="4878776"/>
                </a:lnTo>
                <a:lnTo>
                  <a:pt x="0" y="4878776"/>
                </a:lnTo>
                <a:lnTo>
                  <a:pt x="0" y="0"/>
                </a:lnTo>
                <a:close/>
              </a:path>
            </a:pathLst>
          </a:custGeom>
          <a:blipFill rotWithShape="1">
            <a:blip r:embed="rId3">
              <a:alphaModFix/>
            </a:blip>
            <a:stretch>
              <a:fillRect b="0" l="0" r="0" t="0"/>
            </a:stretch>
          </a:blipFill>
          <a:ln>
            <a:noFill/>
          </a:ln>
        </p:spPr>
      </p:sp>
      <p:sp>
        <p:nvSpPr>
          <p:cNvPr id="107" name="Google Shape;107;p15"/>
          <p:cNvSpPr/>
          <p:nvPr/>
        </p:nvSpPr>
        <p:spPr>
          <a:xfrm rot="5723183">
            <a:off x="260973" y="-365530"/>
            <a:ext cx="1684496" cy="2057400"/>
          </a:xfrm>
          <a:custGeom>
            <a:rect b="b" l="l" r="r" t="t"/>
            <a:pathLst>
              <a:path extrusionOk="0" h="4114800" w="3368992">
                <a:moveTo>
                  <a:pt x="0" y="0"/>
                </a:moveTo>
                <a:lnTo>
                  <a:pt x="3368992" y="0"/>
                </a:lnTo>
                <a:lnTo>
                  <a:pt x="3368992" y="4114800"/>
                </a:lnTo>
                <a:lnTo>
                  <a:pt x="0" y="4114800"/>
                </a:lnTo>
                <a:lnTo>
                  <a:pt x="0" y="0"/>
                </a:lnTo>
                <a:close/>
              </a:path>
            </a:pathLst>
          </a:custGeom>
          <a:blipFill rotWithShape="1">
            <a:blip r:embed="rId4">
              <a:alphaModFix/>
            </a:blip>
            <a:stretch>
              <a:fillRect b="0" l="0" r="0" t="0"/>
            </a:stretch>
          </a:blipFill>
          <a:ln>
            <a:noFill/>
          </a:ln>
        </p:spPr>
      </p:sp>
      <p:sp>
        <p:nvSpPr>
          <p:cNvPr id="108" name="Google Shape;108;p15"/>
          <p:cNvSpPr/>
          <p:nvPr/>
        </p:nvSpPr>
        <p:spPr>
          <a:xfrm rot="-1422487">
            <a:off x="7875502" y="4107653"/>
            <a:ext cx="1684496" cy="2057400"/>
          </a:xfrm>
          <a:custGeom>
            <a:rect b="b" l="l" r="r" t="t"/>
            <a:pathLst>
              <a:path extrusionOk="0" h="4114800" w="3368993">
                <a:moveTo>
                  <a:pt x="0" y="0"/>
                </a:moveTo>
                <a:lnTo>
                  <a:pt x="3368992" y="0"/>
                </a:lnTo>
                <a:lnTo>
                  <a:pt x="3368992" y="4114800"/>
                </a:lnTo>
                <a:lnTo>
                  <a:pt x="0" y="411480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F1FF"/>
        </a:solidFill>
      </p:bgPr>
    </p:bg>
    <p:spTree>
      <p:nvGrpSpPr>
        <p:cNvPr id="112" name="Shape 112"/>
        <p:cNvGrpSpPr/>
        <p:nvPr/>
      </p:nvGrpSpPr>
      <p:grpSpPr>
        <a:xfrm>
          <a:off x="0" y="0"/>
          <a:ext cx="0" cy="0"/>
          <a:chOff x="0" y="0"/>
          <a:chExt cx="0" cy="0"/>
        </a:xfrm>
      </p:grpSpPr>
      <p:grpSp>
        <p:nvGrpSpPr>
          <p:cNvPr id="113" name="Google Shape;113;p16"/>
          <p:cNvGrpSpPr/>
          <p:nvPr/>
        </p:nvGrpSpPr>
        <p:grpSpPr>
          <a:xfrm>
            <a:off x="5508472" y="1201568"/>
            <a:ext cx="2649434" cy="2740365"/>
            <a:chOff x="0" y="0"/>
            <a:chExt cx="7065157" cy="7307640"/>
          </a:xfrm>
        </p:grpSpPr>
        <p:cxnSp>
          <p:nvCxnSpPr>
            <p:cNvPr id="114" name="Google Shape;114;p16"/>
            <p:cNvCxnSpPr/>
            <p:nvPr/>
          </p:nvCxnSpPr>
          <p:spPr>
            <a:xfrm rot="10800000">
              <a:off x="1498600" y="3642771"/>
              <a:ext cx="0" cy="524123"/>
            </a:xfrm>
            <a:prstGeom prst="straightConnector1">
              <a:avLst/>
            </a:prstGeom>
            <a:noFill/>
            <a:ln cap="flat" cmpd="sng" w="50800">
              <a:solidFill>
                <a:srgbClr val="000000"/>
              </a:solidFill>
              <a:prstDash val="solid"/>
              <a:round/>
              <a:headEnd len="med" w="med" type="stealth"/>
              <a:tailEnd len="sm" w="sm" type="none"/>
            </a:ln>
          </p:spPr>
        </p:cxnSp>
        <p:cxnSp>
          <p:nvCxnSpPr>
            <p:cNvPr id="115" name="Google Shape;115;p16"/>
            <p:cNvCxnSpPr/>
            <p:nvPr/>
          </p:nvCxnSpPr>
          <p:spPr>
            <a:xfrm rot="10800000">
              <a:off x="1498600" y="3668171"/>
              <a:ext cx="4075900" cy="0"/>
            </a:xfrm>
            <a:prstGeom prst="straightConnector1">
              <a:avLst/>
            </a:prstGeom>
            <a:noFill/>
            <a:ln cap="flat" cmpd="sng" w="50800">
              <a:solidFill>
                <a:srgbClr val="000000"/>
              </a:solidFill>
              <a:prstDash val="solid"/>
              <a:round/>
              <a:headEnd len="sm" w="sm" type="none"/>
              <a:tailEnd len="sm" w="sm" type="none"/>
            </a:ln>
          </p:spPr>
        </p:cxnSp>
        <p:cxnSp>
          <p:nvCxnSpPr>
            <p:cNvPr id="116" name="Google Shape;116;p16"/>
            <p:cNvCxnSpPr/>
            <p:nvPr/>
          </p:nvCxnSpPr>
          <p:spPr>
            <a:xfrm rot="10800000">
              <a:off x="5566557" y="3642771"/>
              <a:ext cx="0" cy="524123"/>
            </a:xfrm>
            <a:prstGeom prst="straightConnector1">
              <a:avLst/>
            </a:prstGeom>
            <a:noFill/>
            <a:ln cap="flat" cmpd="sng" w="50800">
              <a:solidFill>
                <a:srgbClr val="000000"/>
              </a:solidFill>
              <a:prstDash val="solid"/>
              <a:round/>
              <a:headEnd len="med" w="med" type="stealth"/>
              <a:tailEnd len="sm" w="sm" type="none"/>
            </a:ln>
          </p:spPr>
        </p:cxnSp>
        <p:cxnSp>
          <p:nvCxnSpPr>
            <p:cNvPr id="117" name="Google Shape;117;p16"/>
            <p:cNvCxnSpPr/>
            <p:nvPr/>
          </p:nvCxnSpPr>
          <p:spPr>
            <a:xfrm rot="10800000">
              <a:off x="3536550" y="3048000"/>
              <a:ext cx="0" cy="620171"/>
            </a:xfrm>
            <a:prstGeom prst="straightConnector1">
              <a:avLst/>
            </a:prstGeom>
            <a:noFill/>
            <a:ln cap="flat" cmpd="sng" w="50800">
              <a:solidFill>
                <a:srgbClr val="000000"/>
              </a:solidFill>
              <a:prstDash val="solid"/>
              <a:round/>
              <a:headEnd len="sm" w="sm" type="none"/>
              <a:tailEnd len="sm" w="sm" type="none"/>
            </a:ln>
          </p:spPr>
        </p:cxnSp>
        <p:grpSp>
          <p:nvGrpSpPr>
            <p:cNvPr id="118" name="Google Shape;118;p16"/>
            <p:cNvGrpSpPr/>
            <p:nvPr/>
          </p:nvGrpSpPr>
          <p:grpSpPr>
            <a:xfrm>
              <a:off x="2008579" y="0"/>
              <a:ext cx="3048000" cy="3048000"/>
              <a:chOff x="0" y="0"/>
              <a:chExt cx="812800" cy="812800"/>
            </a:xfrm>
          </p:grpSpPr>
          <p:sp>
            <p:nvSpPr>
              <p:cNvPr id="119" name="Google Shape;119;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20" name="Google Shape;120;p16"/>
              <p:cNvSpPr txBox="1"/>
              <p:nvPr/>
            </p:nvSpPr>
            <p:spPr>
              <a:xfrm>
                <a:off x="76200" y="104775"/>
                <a:ext cx="660400" cy="631825"/>
              </a:xfrm>
              <a:prstGeom prst="rect">
                <a:avLst/>
              </a:prstGeom>
              <a:noFill/>
              <a:ln>
                <a:noFill/>
              </a:ln>
            </p:spPr>
            <p:txBody>
              <a:bodyPr anchorCtr="0" anchor="ctr" bIns="0" lIns="0" spcFirstLastPara="1" rIns="0" wrap="square" tIns="0">
                <a:noAutofit/>
              </a:bodyPr>
              <a:lstStyle/>
              <a:p>
                <a:pPr indent="0" lvl="0" marL="0" marR="0" rtl="0" algn="ctr">
                  <a:lnSpc>
                    <a:spcPct val="110000"/>
                  </a:lnSpc>
                  <a:spcBef>
                    <a:spcPts val="0"/>
                  </a:spcBef>
                  <a:spcAft>
                    <a:spcPts val="0"/>
                  </a:spcAft>
                  <a:buNone/>
                </a:pPr>
                <a:r>
                  <a:rPr b="1" i="0" lang="en" sz="900" u="none" cap="none" strike="noStrike">
                    <a:solidFill>
                      <a:srgbClr val="FFFFFF"/>
                    </a:solidFill>
                    <a:latin typeface="Nunito Black"/>
                    <a:ea typeface="Nunito Black"/>
                    <a:cs typeface="Nunito Black"/>
                    <a:sym typeface="Nunito Black"/>
                  </a:rPr>
                  <a:t>REAL NUMBERS</a:t>
                </a:r>
                <a:endParaRPr sz="700"/>
              </a:p>
            </p:txBody>
          </p:sp>
        </p:grpSp>
        <p:grpSp>
          <p:nvGrpSpPr>
            <p:cNvPr id="121" name="Google Shape;121;p16"/>
            <p:cNvGrpSpPr/>
            <p:nvPr/>
          </p:nvGrpSpPr>
          <p:grpSpPr>
            <a:xfrm>
              <a:off x="4017157" y="4259640"/>
              <a:ext cx="3048000" cy="3048000"/>
              <a:chOff x="0" y="0"/>
              <a:chExt cx="812800" cy="812800"/>
            </a:xfrm>
          </p:grpSpPr>
          <p:sp>
            <p:nvSpPr>
              <p:cNvPr id="122" name="Google Shape;122;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BE6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23" name="Google Shape;123;p16"/>
              <p:cNvSpPr txBox="1"/>
              <p:nvPr/>
            </p:nvSpPr>
            <p:spPr>
              <a:xfrm>
                <a:off x="76200" y="104775"/>
                <a:ext cx="660400" cy="631825"/>
              </a:xfrm>
              <a:prstGeom prst="rect">
                <a:avLst/>
              </a:prstGeom>
              <a:noFill/>
              <a:ln>
                <a:noFill/>
              </a:ln>
            </p:spPr>
            <p:txBody>
              <a:bodyPr anchorCtr="0" anchor="ctr" bIns="0" lIns="0" spcFirstLastPara="1" rIns="0" wrap="square" tIns="0">
                <a:noAutofit/>
              </a:bodyPr>
              <a:lstStyle/>
              <a:p>
                <a:pPr indent="0" lvl="0" marL="0" marR="0" rtl="0" algn="ctr">
                  <a:lnSpc>
                    <a:spcPct val="110000"/>
                  </a:lnSpc>
                  <a:spcBef>
                    <a:spcPts val="0"/>
                  </a:spcBef>
                  <a:spcAft>
                    <a:spcPts val="0"/>
                  </a:spcAft>
                  <a:buNone/>
                </a:pPr>
                <a:r>
                  <a:rPr b="1" i="0" lang="en" sz="900" u="none" cap="none" strike="noStrike">
                    <a:solidFill>
                      <a:srgbClr val="000000"/>
                    </a:solidFill>
                    <a:latin typeface="Nunito Black"/>
                    <a:ea typeface="Nunito Black"/>
                    <a:cs typeface="Nunito Black"/>
                    <a:sym typeface="Nunito Black"/>
                  </a:rPr>
                  <a:t>IRRATIONAL</a:t>
                </a:r>
                <a:endParaRPr sz="700"/>
              </a:p>
            </p:txBody>
          </p:sp>
        </p:grpSp>
        <p:grpSp>
          <p:nvGrpSpPr>
            <p:cNvPr id="124" name="Google Shape;124;p16"/>
            <p:cNvGrpSpPr/>
            <p:nvPr/>
          </p:nvGrpSpPr>
          <p:grpSpPr>
            <a:xfrm>
              <a:off x="0" y="4259640"/>
              <a:ext cx="3048000" cy="3048000"/>
              <a:chOff x="0" y="0"/>
              <a:chExt cx="812800" cy="812800"/>
            </a:xfrm>
          </p:grpSpPr>
          <p:sp>
            <p:nvSpPr>
              <p:cNvPr id="125" name="Google Shape;125;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38CE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26" name="Google Shape;126;p16"/>
              <p:cNvSpPr txBox="1"/>
              <p:nvPr/>
            </p:nvSpPr>
            <p:spPr>
              <a:xfrm>
                <a:off x="76200" y="104775"/>
                <a:ext cx="660400" cy="631825"/>
              </a:xfrm>
              <a:prstGeom prst="rect">
                <a:avLst/>
              </a:prstGeom>
              <a:noFill/>
              <a:ln>
                <a:noFill/>
              </a:ln>
            </p:spPr>
            <p:txBody>
              <a:bodyPr anchorCtr="0" anchor="ctr" bIns="0" lIns="0" spcFirstLastPara="1" rIns="0" wrap="square" tIns="0">
                <a:noAutofit/>
              </a:bodyPr>
              <a:lstStyle/>
              <a:p>
                <a:pPr indent="0" lvl="0" marL="0" marR="0" rtl="0" algn="ctr">
                  <a:lnSpc>
                    <a:spcPct val="110000"/>
                  </a:lnSpc>
                  <a:spcBef>
                    <a:spcPts val="0"/>
                  </a:spcBef>
                  <a:spcAft>
                    <a:spcPts val="0"/>
                  </a:spcAft>
                  <a:buNone/>
                </a:pPr>
                <a:r>
                  <a:rPr b="1" i="0" lang="en" sz="900" u="none" cap="none" strike="noStrike">
                    <a:solidFill>
                      <a:srgbClr val="000000"/>
                    </a:solidFill>
                    <a:latin typeface="Nunito Black"/>
                    <a:ea typeface="Nunito Black"/>
                    <a:cs typeface="Nunito Black"/>
                    <a:sym typeface="Nunito Black"/>
                  </a:rPr>
                  <a:t>RATIONAL</a:t>
                </a:r>
                <a:endParaRPr sz="700"/>
              </a:p>
            </p:txBody>
          </p:sp>
        </p:grpSp>
      </p:grpSp>
      <p:sp>
        <p:nvSpPr>
          <p:cNvPr id="127" name="Google Shape;127;p16"/>
          <p:cNvSpPr txBox="1"/>
          <p:nvPr/>
        </p:nvSpPr>
        <p:spPr>
          <a:xfrm>
            <a:off x="715055" y="1280328"/>
            <a:ext cx="4170000" cy="1354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4400" u="none" cap="none" strike="noStrike">
                <a:solidFill>
                  <a:srgbClr val="000000"/>
                </a:solidFill>
                <a:latin typeface="Oswald"/>
                <a:ea typeface="Oswald"/>
                <a:cs typeface="Oswald"/>
                <a:sym typeface="Oswald"/>
              </a:rPr>
              <a:t>THE REAL</a:t>
            </a:r>
            <a:endParaRPr sz="700"/>
          </a:p>
          <a:p>
            <a:pPr indent="0" lvl="0" marL="0" marR="0" rtl="0" algn="l">
              <a:lnSpc>
                <a:spcPct val="100000"/>
              </a:lnSpc>
              <a:spcBef>
                <a:spcPts val="0"/>
              </a:spcBef>
              <a:spcAft>
                <a:spcPts val="0"/>
              </a:spcAft>
              <a:buNone/>
            </a:pPr>
            <a:r>
              <a:rPr b="1" i="0" lang="en" sz="4400" u="none" cap="none" strike="noStrike">
                <a:solidFill>
                  <a:srgbClr val="000000"/>
                </a:solidFill>
                <a:latin typeface="Oswald"/>
                <a:ea typeface="Oswald"/>
                <a:cs typeface="Oswald"/>
                <a:sym typeface="Oswald"/>
              </a:rPr>
              <a:t>NUMBER SYSTEM</a:t>
            </a:r>
            <a:endParaRPr sz="700"/>
          </a:p>
        </p:txBody>
      </p:sp>
      <p:sp>
        <p:nvSpPr>
          <p:cNvPr id="128" name="Google Shape;128;p16"/>
          <p:cNvSpPr txBox="1"/>
          <p:nvPr/>
        </p:nvSpPr>
        <p:spPr>
          <a:xfrm>
            <a:off x="715055" y="2779739"/>
            <a:ext cx="3449700" cy="831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Nunito"/>
                <a:ea typeface="Nunito"/>
                <a:cs typeface="Nunito"/>
                <a:sym typeface="Nunito"/>
              </a:rPr>
              <a:t>It is a group of numbers that includes both rational and irrational numbers.</a:t>
            </a:r>
            <a:endParaRPr sz="700"/>
          </a:p>
        </p:txBody>
      </p:sp>
      <p:sp>
        <p:nvSpPr>
          <p:cNvPr id="129" name="Google Shape;129;p16"/>
          <p:cNvSpPr/>
          <p:nvPr/>
        </p:nvSpPr>
        <p:spPr>
          <a:xfrm rot="-1422487">
            <a:off x="3532252" y="4255277"/>
            <a:ext cx="1684496" cy="2057400"/>
          </a:xfrm>
          <a:custGeom>
            <a:rect b="b" l="l" r="r" t="t"/>
            <a:pathLst>
              <a:path extrusionOk="0" h="4114800" w="3368992">
                <a:moveTo>
                  <a:pt x="0" y="0"/>
                </a:moveTo>
                <a:lnTo>
                  <a:pt x="3368993" y="0"/>
                </a:lnTo>
                <a:lnTo>
                  <a:pt x="3368993" y="4114800"/>
                </a:lnTo>
                <a:lnTo>
                  <a:pt x="0" y="4114800"/>
                </a:lnTo>
                <a:lnTo>
                  <a:pt x="0" y="0"/>
                </a:lnTo>
                <a:close/>
              </a:path>
            </a:pathLst>
          </a:custGeom>
          <a:blipFill rotWithShape="1">
            <a:blip r:embed="rId3">
              <a:alphaModFix/>
            </a:blip>
            <a:stretch>
              <a:fillRect b="0" l="0" r="0" t="0"/>
            </a:stretch>
          </a:blipFill>
          <a:ln>
            <a:noFill/>
          </a:ln>
        </p:spPr>
      </p:sp>
      <p:sp>
        <p:nvSpPr>
          <p:cNvPr id="130" name="Google Shape;130;p16"/>
          <p:cNvSpPr/>
          <p:nvPr/>
        </p:nvSpPr>
        <p:spPr>
          <a:xfrm rot="-8355968">
            <a:off x="7787402" y="-903790"/>
            <a:ext cx="1684496" cy="2057400"/>
          </a:xfrm>
          <a:custGeom>
            <a:rect b="b" l="l" r="r" t="t"/>
            <a:pathLst>
              <a:path extrusionOk="0" h="4114800" w="3368992">
                <a:moveTo>
                  <a:pt x="0" y="0"/>
                </a:moveTo>
                <a:lnTo>
                  <a:pt x="3368992" y="0"/>
                </a:lnTo>
                <a:lnTo>
                  <a:pt x="3368992" y="4114800"/>
                </a:lnTo>
                <a:lnTo>
                  <a:pt x="0" y="4114800"/>
                </a:lnTo>
                <a:lnTo>
                  <a:pt x="0" y="0"/>
                </a:lnTo>
                <a:close/>
              </a:path>
            </a:pathLst>
          </a:custGeom>
          <a:blipFill rotWithShape="1">
            <a:blip r:embed="rId3">
              <a:alphaModFix/>
            </a:blip>
            <a:stretch>
              <a:fillRect b="0" l="0" r="0" t="0"/>
            </a:stretch>
          </a:blipFill>
          <a:ln>
            <a:noFill/>
          </a:ln>
        </p:spPr>
      </p:sp>
      <p:sp>
        <p:nvSpPr>
          <p:cNvPr id="131" name="Google Shape;131;p16"/>
          <p:cNvSpPr/>
          <p:nvPr/>
        </p:nvSpPr>
        <p:spPr>
          <a:xfrm rot="7992609">
            <a:off x="-842248" y="-514350"/>
            <a:ext cx="1684496" cy="2057400"/>
          </a:xfrm>
          <a:custGeom>
            <a:rect b="b" l="l" r="r" t="t"/>
            <a:pathLst>
              <a:path extrusionOk="0" h="4114800" w="3368992">
                <a:moveTo>
                  <a:pt x="0" y="0"/>
                </a:moveTo>
                <a:lnTo>
                  <a:pt x="3368992" y="0"/>
                </a:lnTo>
                <a:lnTo>
                  <a:pt x="3368992" y="4114800"/>
                </a:lnTo>
                <a:lnTo>
                  <a:pt x="0" y="4114800"/>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F1FF"/>
        </a:solidFill>
      </p:bgPr>
    </p:bg>
    <p:spTree>
      <p:nvGrpSpPr>
        <p:cNvPr id="135" name="Shape 135"/>
        <p:cNvGrpSpPr/>
        <p:nvPr/>
      </p:nvGrpSpPr>
      <p:grpSpPr>
        <a:xfrm>
          <a:off x="0" y="0"/>
          <a:ext cx="0" cy="0"/>
          <a:chOff x="0" y="0"/>
          <a:chExt cx="0" cy="0"/>
        </a:xfrm>
      </p:grpSpPr>
      <p:graphicFrame>
        <p:nvGraphicFramePr>
          <p:cNvPr id="136" name="Google Shape;136;p17"/>
          <p:cNvGraphicFramePr/>
          <p:nvPr/>
        </p:nvGraphicFramePr>
        <p:xfrm>
          <a:off x="4303154" y="1361843"/>
          <a:ext cx="3000000" cy="3000000"/>
        </p:xfrm>
        <a:graphic>
          <a:graphicData uri="http://schemas.openxmlformats.org/drawingml/2006/table">
            <a:tbl>
              <a:tblPr>
                <a:noFill/>
                <a:tableStyleId>{EF99C1C9-F28C-4803-BB7D-B131AEFB925C}</a:tableStyleId>
              </a:tblPr>
              <a:tblGrid>
                <a:gridCol w="1031525"/>
                <a:gridCol w="1031525"/>
                <a:gridCol w="1031525"/>
                <a:gridCol w="1031525"/>
              </a:tblGrid>
              <a:tr h="604950">
                <a:tc>
                  <a:txBody>
                    <a:bodyPr/>
                    <a:lstStyle/>
                    <a:p>
                      <a:pPr indent="0" lvl="0" marL="0" marR="0" rtl="0" algn="ctr">
                        <a:lnSpc>
                          <a:spcPct val="140000"/>
                        </a:lnSpc>
                        <a:spcBef>
                          <a:spcPts val="0"/>
                        </a:spcBef>
                        <a:spcAft>
                          <a:spcPts val="0"/>
                        </a:spcAft>
                        <a:buNone/>
                      </a:pPr>
                      <a:r>
                        <a:rPr b="1" lang="en" sz="1400" u="none" cap="none" strike="noStrike">
                          <a:solidFill>
                            <a:srgbClr val="000000"/>
                          </a:solidFill>
                          <a:latin typeface="Nunito Black"/>
                          <a:ea typeface="Nunito Black"/>
                          <a:cs typeface="Nunito Black"/>
                          <a:sym typeface="Nunito Black"/>
                        </a:rPr>
                        <a:t>Group 1</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838CED"/>
                    </a:solidFill>
                  </a:tcPr>
                </a:tc>
                <a:tc>
                  <a:txBody>
                    <a:bodyPr/>
                    <a:lstStyle/>
                    <a:p>
                      <a:pPr indent="0" lvl="0" marL="0" marR="0" rtl="0" algn="ctr">
                        <a:lnSpc>
                          <a:spcPct val="140000"/>
                        </a:lnSpc>
                        <a:spcBef>
                          <a:spcPts val="0"/>
                        </a:spcBef>
                        <a:spcAft>
                          <a:spcPts val="0"/>
                        </a:spcAft>
                        <a:buNone/>
                      </a:pPr>
                      <a:r>
                        <a:rPr b="1" lang="en" sz="1400" u="none" cap="none" strike="noStrike">
                          <a:solidFill>
                            <a:srgbClr val="000000"/>
                          </a:solidFill>
                          <a:latin typeface="Nunito Black"/>
                          <a:ea typeface="Nunito Black"/>
                          <a:cs typeface="Nunito Black"/>
                          <a:sym typeface="Nunito Black"/>
                        </a:rPr>
                        <a:t>Group 2</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FCB6AE"/>
                    </a:solidFill>
                  </a:tcPr>
                </a:tc>
                <a:tc>
                  <a:txBody>
                    <a:bodyPr/>
                    <a:lstStyle/>
                    <a:p>
                      <a:pPr indent="0" lvl="0" marL="0" marR="0" rtl="0" algn="ctr">
                        <a:lnSpc>
                          <a:spcPct val="140000"/>
                        </a:lnSpc>
                        <a:spcBef>
                          <a:spcPts val="0"/>
                        </a:spcBef>
                        <a:spcAft>
                          <a:spcPts val="0"/>
                        </a:spcAft>
                        <a:buNone/>
                      </a:pPr>
                      <a:r>
                        <a:rPr b="1" lang="en" sz="1400" u="none" cap="none" strike="noStrike">
                          <a:solidFill>
                            <a:srgbClr val="000000"/>
                          </a:solidFill>
                          <a:latin typeface="Nunito Black"/>
                          <a:ea typeface="Nunito Black"/>
                          <a:cs typeface="Nunito Black"/>
                          <a:sym typeface="Nunito Black"/>
                        </a:rPr>
                        <a:t>Group 3</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FFCC2D"/>
                    </a:solidFill>
                  </a:tcPr>
                </a:tc>
                <a:tc>
                  <a:txBody>
                    <a:bodyPr/>
                    <a:lstStyle/>
                    <a:p>
                      <a:pPr indent="0" lvl="0" marL="0" marR="0" rtl="0" algn="ctr">
                        <a:lnSpc>
                          <a:spcPct val="140000"/>
                        </a:lnSpc>
                        <a:spcBef>
                          <a:spcPts val="0"/>
                        </a:spcBef>
                        <a:spcAft>
                          <a:spcPts val="0"/>
                        </a:spcAft>
                        <a:buNone/>
                      </a:pPr>
                      <a:r>
                        <a:rPr b="1" lang="en" sz="1400" u="none" cap="none" strike="noStrike">
                          <a:solidFill>
                            <a:srgbClr val="000000"/>
                          </a:solidFill>
                          <a:latin typeface="Nunito Black"/>
                          <a:ea typeface="Nunito Black"/>
                          <a:cs typeface="Nunito Black"/>
                          <a:sym typeface="Nunito Black"/>
                        </a:rPr>
                        <a:t>Group 4</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2F7CEB"/>
                    </a:solidFill>
                  </a:tcPr>
                </a:tc>
              </a:tr>
              <a:tr h="604950">
                <a:tc>
                  <a:txBody>
                    <a:bodyPr/>
                    <a:lstStyle/>
                    <a:p>
                      <a:pPr indent="0" lvl="0" marL="0" marR="0" rtl="0" algn="ctr">
                        <a:lnSpc>
                          <a:spcPct val="140000"/>
                        </a:lnSpc>
                        <a:spcBef>
                          <a:spcPts val="0"/>
                        </a:spcBef>
                        <a:spcAft>
                          <a:spcPts val="0"/>
                        </a:spcAft>
                        <a:buNone/>
                      </a:pPr>
                      <a:r>
                        <a:rPr lang="en" sz="1400" u="none" cap="none" strike="noStrike">
                          <a:solidFill>
                            <a:srgbClr val="000000"/>
                          </a:solidFill>
                          <a:latin typeface="Nunito Medium"/>
                          <a:ea typeface="Nunito Medium"/>
                          <a:cs typeface="Nunito Medium"/>
                          <a:sym typeface="Nunito Medium"/>
                        </a:rPr>
                        <a:t>1</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EDECED"/>
                    </a:solidFill>
                  </a:tcPr>
                </a:tc>
                <a:tc>
                  <a:txBody>
                    <a:bodyPr/>
                    <a:lstStyle/>
                    <a:p>
                      <a:pPr indent="0" lvl="0" marL="0" marR="0" rtl="0" algn="ctr">
                        <a:lnSpc>
                          <a:spcPct val="140000"/>
                        </a:lnSpc>
                        <a:spcBef>
                          <a:spcPts val="0"/>
                        </a:spcBef>
                        <a:spcAft>
                          <a:spcPts val="0"/>
                        </a:spcAft>
                        <a:buNone/>
                      </a:pPr>
                      <a:r>
                        <a:rPr lang="en" sz="1400" u="none" cap="none" strike="noStrike">
                          <a:solidFill>
                            <a:srgbClr val="000000"/>
                          </a:solidFill>
                          <a:latin typeface="Nunito Medium"/>
                          <a:ea typeface="Nunito Medium"/>
                          <a:cs typeface="Nunito Medium"/>
                          <a:sym typeface="Nunito Medium"/>
                        </a:rPr>
                        <a:t>-5</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EDECED"/>
                    </a:solidFill>
                  </a:tcPr>
                </a:tc>
                <a:tc>
                  <a:txBody>
                    <a:bodyPr/>
                    <a:lstStyle/>
                    <a:p>
                      <a:pPr indent="0" lvl="0" marL="0" marR="0" rtl="0" algn="ctr">
                        <a:lnSpc>
                          <a:spcPct val="140000"/>
                        </a:lnSpc>
                        <a:spcBef>
                          <a:spcPts val="0"/>
                        </a:spcBef>
                        <a:spcAft>
                          <a:spcPts val="0"/>
                        </a:spcAft>
                        <a:buNone/>
                      </a:pPr>
                      <a:r>
                        <a:rPr lang="en" sz="1400" u="none" cap="none" strike="noStrike">
                          <a:solidFill>
                            <a:srgbClr val="000000"/>
                          </a:solidFill>
                          <a:latin typeface="Nunito Medium"/>
                          <a:ea typeface="Nunito Medium"/>
                          <a:cs typeface="Nunito Medium"/>
                          <a:sym typeface="Nunito Medium"/>
                        </a:rPr>
                        <a:t>1/2</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EDECED"/>
                    </a:solidFill>
                  </a:tcPr>
                </a:tc>
                <a:tc>
                  <a:txBody>
                    <a:bodyPr/>
                    <a:lstStyle/>
                    <a:p>
                      <a:pPr indent="0" lvl="0" marL="0" marR="0" rtl="0" algn="ctr">
                        <a:lnSpc>
                          <a:spcPct val="356363"/>
                        </a:lnSpc>
                        <a:spcBef>
                          <a:spcPts val="0"/>
                        </a:spcBef>
                        <a:spcAft>
                          <a:spcPts val="0"/>
                        </a:spcAft>
                        <a:buNone/>
                      </a:pPr>
                      <a:r>
                        <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EDECED"/>
                    </a:solidFill>
                  </a:tcPr>
                </a:tc>
              </a:tr>
              <a:tr h="604950">
                <a:tc>
                  <a:txBody>
                    <a:bodyPr/>
                    <a:lstStyle/>
                    <a:p>
                      <a:pPr indent="0" lvl="0" marL="0" marR="0" rtl="0" algn="ctr">
                        <a:lnSpc>
                          <a:spcPct val="140000"/>
                        </a:lnSpc>
                        <a:spcBef>
                          <a:spcPts val="0"/>
                        </a:spcBef>
                        <a:spcAft>
                          <a:spcPts val="0"/>
                        </a:spcAft>
                        <a:buNone/>
                      </a:pPr>
                      <a:r>
                        <a:rPr lang="en" sz="1400" u="none" cap="none" strike="noStrike">
                          <a:solidFill>
                            <a:srgbClr val="000000"/>
                          </a:solidFill>
                          <a:latin typeface="Nunito Medium"/>
                          <a:ea typeface="Nunito Medium"/>
                          <a:cs typeface="Nunito Medium"/>
                          <a:sym typeface="Nunito Medium"/>
                        </a:rPr>
                        <a:t>2</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EDECED"/>
                    </a:solidFill>
                  </a:tcPr>
                </a:tc>
                <a:tc>
                  <a:txBody>
                    <a:bodyPr/>
                    <a:lstStyle/>
                    <a:p>
                      <a:pPr indent="0" lvl="0" marL="0" marR="0" rtl="0" algn="ctr">
                        <a:lnSpc>
                          <a:spcPct val="140000"/>
                        </a:lnSpc>
                        <a:spcBef>
                          <a:spcPts val="0"/>
                        </a:spcBef>
                        <a:spcAft>
                          <a:spcPts val="0"/>
                        </a:spcAft>
                        <a:buNone/>
                      </a:pPr>
                      <a:r>
                        <a:rPr lang="en" sz="1400" u="none" cap="none" strike="noStrike">
                          <a:solidFill>
                            <a:srgbClr val="000000"/>
                          </a:solidFill>
                          <a:latin typeface="Nunito Medium"/>
                          <a:ea typeface="Nunito Medium"/>
                          <a:cs typeface="Nunito Medium"/>
                          <a:sym typeface="Nunito Medium"/>
                        </a:rPr>
                        <a:t>-8</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EDECED"/>
                    </a:solidFill>
                  </a:tcPr>
                </a:tc>
                <a:tc>
                  <a:txBody>
                    <a:bodyPr/>
                    <a:lstStyle/>
                    <a:p>
                      <a:pPr indent="0" lvl="0" marL="0" marR="0" rtl="0" algn="ctr">
                        <a:lnSpc>
                          <a:spcPct val="140000"/>
                        </a:lnSpc>
                        <a:spcBef>
                          <a:spcPts val="0"/>
                        </a:spcBef>
                        <a:spcAft>
                          <a:spcPts val="0"/>
                        </a:spcAft>
                        <a:buNone/>
                      </a:pPr>
                      <a:r>
                        <a:rPr lang="en" sz="1400" u="none" cap="none" strike="noStrike">
                          <a:solidFill>
                            <a:srgbClr val="000000"/>
                          </a:solidFill>
                          <a:latin typeface="Nunito Medium"/>
                          <a:ea typeface="Nunito Medium"/>
                          <a:cs typeface="Nunito Medium"/>
                          <a:sym typeface="Nunito Medium"/>
                        </a:rPr>
                        <a:t>3/4</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EDECED"/>
                    </a:solidFill>
                  </a:tcPr>
                </a:tc>
                <a:tc>
                  <a:txBody>
                    <a:bodyPr/>
                    <a:lstStyle/>
                    <a:p>
                      <a:pPr indent="0" lvl="0" marL="0" marR="0" rtl="0" algn="ctr">
                        <a:lnSpc>
                          <a:spcPct val="356363"/>
                        </a:lnSpc>
                        <a:spcBef>
                          <a:spcPts val="0"/>
                        </a:spcBef>
                        <a:spcAft>
                          <a:spcPts val="0"/>
                        </a:spcAft>
                        <a:buNone/>
                      </a:pPr>
                      <a:r>
                        <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EDECED"/>
                    </a:solidFill>
                  </a:tcPr>
                </a:tc>
              </a:tr>
              <a:tr h="604950">
                <a:tc>
                  <a:txBody>
                    <a:bodyPr/>
                    <a:lstStyle/>
                    <a:p>
                      <a:pPr indent="0" lvl="0" marL="0" marR="0" rtl="0" algn="ctr">
                        <a:lnSpc>
                          <a:spcPct val="140000"/>
                        </a:lnSpc>
                        <a:spcBef>
                          <a:spcPts val="0"/>
                        </a:spcBef>
                        <a:spcAft>
                          <a:spcPts val="0"/>
                        </a:spcAft>
                        <a:buNone/>
                      </a:pPr>
                      <a:r>
                        <a:rPr lang="en" sz="1400" u="none" cap="none" strike="noStrike">
                          <a:solidFill>
                            <a:srgbClr val="000000"/>
                          </a:solidFill>
                          <a:latin typeface="Nunito Medium"/>
                          <a:ea typeface="Nunito Medium"/>
                          <a:cs typeface="Nunito Medium"/>
                          <a:sym typeface="Nunito Medium"/>
                        </a:rPr>
                        <a:t>3</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EDECED"/>
                    </a:solidFill>
                  </a:tcPr>
                </a:tc>
                <a:tc>
                  <a:txBody>
                    <a:bodyPr/>
                    <a:lstStyle/>
                    <a:p>
                      <a:pPr indent="0" lvl="0" marL="0" marR="0" rtl="0" algn="ctr">
                        <a:lnSpc>
                          <a:spcPct val="140000"/>
                        </a:lnSpc>
                        <a:spcBef>
                          <a:spcPts val="0"/>
                        </a:spcBef>
                        <a:spcAft>
                          <a:spcPts val="0"/>
                        </a:spcAft>
                        <a:buNone/>
                      </a:pPr>
                      <a:r>
                        <a:rPr lang="en" sz="1400" u="none" cap="none" strike="noStrike">
                          <a:solidFill>
                            <a:srgbClr val="000000"/>
                          </a:solidFill>
                          <a:latin typeface="Nunito Medium"/>
                          <a:ea typeface="Nunito Medium"/>
                          <a:cs typeface="Nunito Medium"/>
                          <a:sym typeface="Nunito Medium"/>
                        </a:rPr>
                        <a:t>-12</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EDECED"/>
                    </a:solidFill>
                  </a:tcPr>
                </a:tc>
                <a:tc>
                  <a:txBody>
                    <a:bodyPr/>
                    <a:lstStyle/>
                    <a:p>
                      <a:pPr indent="0" lvl="0" marL="0" marR="0" rtl="0" algn="ctr">
                        <a:lnSpc>
                          <a:spcPct val="140000"/>
                        </a:lnSpc>
                        <a:spcBef>
                          <a:spcPts val="0"/>
                        </a:spcBef>
                        <a:spcAft>
                          <a:spcPts val="0"/>
                        </a:spcAft>
                        <a:buNone/>
                      </a:pPr>
                      <a:r>
                        <a:rPr lang="en" sz="1400" u="none" cap="none" strike="noStrike">
                          <a:solidFill>
                            <a:srgbClr val="000000"/>
                          </a:solidFill>
                          <a:latin typeface="Nunito Medium"/>
                          <a:ea typeface="Nunito Medium"/>
                          <a:cs typeface="Nunito Medium"/>
                          <a:sym typeface="Nunito Medium"/>
                        </a:rPr>
                        <a:t>5 2/5</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EDECED"/>
                    </a:solidFill>
                  </a:tcPr>
                </a:tc>
                <a:tc>
                  <a:txBody>
                    <a:bodyPr/>
                    <a:lstStyle/>
                    <a:p>
                      <a:pPr indent="0" lvl="0" marL="0" marR="0" rtl="0" algn="ctr">
                        <a:lnSpc>
                          <a:spcPct val="140000"/>
                        </a:lnSpc>
                        <a:spcBef>
                          <a:spcPts val="0"/>
                        </a:spcBef>
                        <a:spcAft>
                          <a:spcPts val="0"/>
                        </a:spcAft>
                        <a:buNone/>
                      </a:pPr>
                      <a:r>
                        <a:rPr lang="en" sz="1400" u="none" cap="none" strike="noStrike">
                          <a:solidFill>
                            <a:srgbClr val="000000"/>
                          </a:solidFill>
                          <a:latin typeface="Nunito Medium"/>
                          <a:ea typeface="Nunito Medium"/>
                          <a:cs typeface="Nunito Medium"/>
                          <a:sym typeface="Nunito Medium"/>
                        </a:rPr>
                        <a:t>0.1434.....</a:t>
                      </a:r>
                      <a:endParaRPr sz="600" u="none" cap="none" strike="noStrike"/>
                    </a:p>
                  </a:txBody>
                  <a:tcPr marT="0" marB="0" marR="0" marL="0" anchor="ctr">
                    <a:lnL cap="flat" cmpd="sng" w="93975">
                      <a:solidFill>
                        <a:srgbClr val="FFFFFF"/>
                      </a:solidFill>
                      <a:prstDash val="solid"/>
                      <a:round/>
                      <a:headEnd len="sm" w="sm" type="none"/>
                      <a:tailEnd len="sm" w="sm" type="none"/>
                    </a:lnL>
                    <a:lnR cap="flat" cmpd="sng" w="93975">
                      <a:solidFill>
                        <a:srgbClr val="FFFFFF"/>
                      </a:solidFill>
                      <a:prstDash val="solid"/>
                      <a:round/>
                      <a:headEnd len="sm" w="sm" type="none"/>
                      <a:tailEnd len="sm" w="sm" type="none"/>
                    </a:lnR>
                    <a:lnT cap="flat" cmpd="sng" w="93975">
                      <a:solidFill>
                        <a:srgbClr val="FFFFFF"/>
                      </a:solidFill>
                      <a:prstDash val="solid"/>
                      <a:round/>
                      <a:headEnd len="sm" w="sm" type="none"/>
                      <a:tailEnd len="sm" w="sm" type="none"/>
                    </a:lnT>
                    <a:lnB cap="flat" cmpd="sng" w="93975">
                      <a:solidFill>
                        <a:srgbClr val="FFFFFF"/>
                      </a:solidFill>
                      <a:prstDash val="solid"/>
                      <a:round/>
                      <a:headEnd len="sm" w="sm" type="none"/>
                      <a:tailEnd len="sm" w="sm" type="none"/>
                    </a:lnB>
                    <a:solidFill>
                      <a:srgbClr val="EDECED"/>
                    </a:solidFill>
                  </a:tcPr>
                </a:tc>
              </a:tr>
            </a:tbl>
          </a:graphicData>
        </a:graphic>
      </p:graphicFrame>
      <p:sp>
        <p:nvSpPr>
          <p:cNvPr id="137" name="Google Shape;137;p17"/>
          <p:cNvSpPr/>
          <p:nvPr/>
        </p:nvSpPr>
        <p:spPr>
          <a:xfrm>
            <a:off x="7813645" y="2182668"/>
            <a:ext cx="176270" cy="170101"/>
          </a:xfrm>
          <a:custGeom>
            <a:rect b="b" l="l" r="r" t="t"/>
            <a:pathLst>
              <a:path extrusionOk="0" h="340201" w="352540">
                <a:moveTo>
                  <a:pt x="0" y="0"/>
                </a:moveTo>
                <a:lnTo>
                  <a:pt x="352540" y="0"/>
                </a:lnTo>
                <a:lnTo>
                  <a:pt x="352540" y="340201"/>
                </a:lnTo>
                <a:lnTo>
                  <a:pt x="0" y="340201"/>
                </a:lnTo>
                <a:lnTo>
                  <a:pt x="0" y="0"/>
                </a:lnTo>
                <a:close/>
              </a:path>
            </a:pathLst>
          </a:custGeom>
          <a:blipFill rotWithShape="1">
            <a:blip r:embed="rId3">
              <a:alphaModFix/>
            </a:blip>
            <a:stretch>
              <a:fillRect b="0" l="0" r="0" t="0"/>
            </a:stretch>
          </a:blipFill>
          <a:ln>
            <a:noFill/>
          </a:ln>
        </p:spPr>
      </p:sp>
      <p:sp>
        <p:nvSpPr>
          <p:cNvPr id="138" name="Google Shape;138;p17"/>
          <p:cNvSpPr txBox="1"/>
          <p:nvPr/>
        </p:nvSpPr>
        <p:spPr>
          <a:xfrm>
            <a:off x="716361" y="2467598"/>
            <a:ext cx="2967900" cy="138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3000" u="none" cap="none" strike="noStrike">
                <a:solidFill>
                  <a:srgbClr val="000000"/>
                </a:solidFill>
                <a:latin typeface="Oswald"/>
                <a:ea typeface="Oswald"/>
                <a:cs typeface="Oswald"/>
                <a:sym typeface="Oswald"/>
              </a:rPr>
              <a:t>RATIONAL AND IRRATIONAL NUMBERS</a:t>
            </a:r>
            <a:endParaRPr sz="700"/>
          </a:p>
        </p:txBody>
      </p:sp>
      <p:sp>
        <p:nvSpPr>
          <p:cNvPr id="139" name="Google Shape;139;p17"/>
          <p:cNvSpPr/>
          <p:nvPr/>
        </p:nvSpPr>
        <p:spPr>
          <a:xfrm>
            <a:off x="7774484" y="2739134"/>
            <a:ext cx="316005" cy="284010"/>
          </a:xfrm>
          <a:custGeom>
            <a:rect b="b" l="l" r="r" t="t"/>
            <a:pathLst>
              <a:path extrusionOk="0" h="568019" w="632010">
                <a:moveTo>
                  <a:pt x="0" y="0"/>
                </a:moveTo>
                <a:lnTo>
                  <a:pt x="632009" y="0"/>
                </a:lnTo>
                <a:lnTo>
                  <a:pt x="632009" y="568019"/>
                </a:lnTo>
                <a:lnTo>
                  <a:pt x="0" y="568019"/>
                </a:lnTo>
                <a:lnTo>
                  <a:pt x="0" y="0"/>
                </a:lnTo>
                <a:close/>
              </a:path>
            </a:pathLst>
          </a:custGeom>
          <a:blipFill rotWithShape="1">
            <a:blip r:embed="rId4">
              <a:alphaModFix/>
            </a:blip>
            <a:stretch>
              <a:fillRect b="0" l="0" r="0" t="0"/>
            </a:stretch>
          </a:blipFill>
          <a:ln>
            <a:noFill/>
          </a:ln>
        </p:spPr>
      </p:sp>
      <p:sp>
        <p:nvSpPr>
          <p:cNvPr id="140" name="Google Shape;140;p17"/>
          <p:cNvSpPr txBox="1"/>
          <p:nvPr/>
        </p:nvSpPr>
        <p:spPr>
          <a:xfrm>
            <a:off x="7932486" y="2800833"/>
            <a:ext cx="114858" cy="225108"/>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1400" u="none" cap="none" strike="noStrike">
                <a:solidFill>
                  <a:srgbClr val="000000"/>
                </a:solidFill>
                <a:latin typeface="Arial"/>
                <a:ea typeface="Arial"/>
                <a:cs typeface="Arial"/>
                <a:sym typeface="Arial"/>
              </a:rPr>
              <a:t>2</a:t>
            </a:r>
            <a:endParaRPr sz="700"/>
          </a:p>
        </p:txBody>
      </p:sp>
      <p:cxnSp>
        <p:nvCxnSpPr>
          <p:cNvPr id="141" name="Google Shape;141;p17"/>
          <p:cNvCxnSpPr/>
          <p:nvPr/>
        </p:nvCxnSpPr>
        <p:spPr>
          <a:xfrm rot="10800000">
            <a:off x="7875619" y="1164620"/>
            <a:ext cx="0" cy="196500"/>
          </a:xfrm>
          <a:prstGeom prst="straightConnector1">
            <a:avLst/>
          </a:prstGeom>
          <a:noFill/>
          <a:ln cap="flat" cmpd="sng" w="38100">
            <a:solidFill>
              <a:srgbClr val="000000"/>
            </a:solidFill>
            <a:prstDash val="solid"/>
            <a:round/>
            <a:headEnd len="med" w="med" type="stealth"/>
            <a:tailEnd len="sm" w="sm" type="none"/>
          </a:ln>
        </p:spPr>
      </p:cxnSp>
      <p:grpSp>
        <p:nvGrpSpPr>
          <p:cNvPr id="142" name="Google Shape;142;p17"/>
          <p:cNvGrpSpPr/>
          <p:nvPr/>
        </p:nvGrpSpPr>
        <p:grpSpPr>
          <a:xfrm>
            <a:off x="5470941" y="4103960"/>
            <a:ext cx="676106" cy="676106"/>
            <a:chOff x="0" y="0"/>
            <a:chExt cx="812800" cy="812800"/>
          </a:xfrm>
        </p:grpSpPr>
        <p:sp>
          <p:nvSpPr>
            <p:cNvPr id="143" name="Google Shape;143;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44" name="Google Shape;144;p17"/>
            <p:cNvSpPr txBox="1"/>
            <p:nvPr/>
          </p:nvSpPr>
          <p:spPr>
            <a:xfrm>
              <a:off x="76200" y="85725"/>
              <a:ext cx="660400" cy="650875"/>
            </a:xfrm>
            <a:prstGeom prst="rect">
              <a:avLst/>
            </a:prstGeom>
            <a:noFill/>
            <a:ln>
              <a:noFill/>
            </a:ln>
          </p:spPr>
          <p:txBody>
            <a:bodyPr anchorCtr="0" anchor="ctr" bIns="0" lIns="0" spcFirstLastPara="1" rIns="0" wrap="square" tIns="0">
              <a:noAutofit/>
            </a:bodyPr>
            <a:lstStyle/>
            <a:p>
              <a:pPr indent="0" lvl="0" marL="0" marR="0" rtl="0" algn="ctr">
                <a:lnSpc>
                  <a:spcPct val="110000"/>
                </a:lnSpc>
                <a:spcBef>
                  <a:spcPts val="0"/>
                </a:spcBef>
                <a:spcAft>
                  <a:spcPts val="0"/>
                </a:spcAft>
                <a:buNone/>
              </a:pPr>
              <a:r>
                <a:rPr b="1" i="0" lang="en" sz="700" u="none" cap="none" strike="noStrike">
                  <a:solidFill>
                    <a:srgbClr val="FFFFFF"/>
                  </a:solidFill>
                  <a:latin typeface="Nunito Black"/>
                  <a:ea typeface="Nunito Black"/>
                  <a:cs typeface="Nunito Black"/>
                  <a:sym typeface="Nunito Black"/>
                </a:rPr>
                <a:t>RATIONAL</a:t>
              </a:r>
              <a:endParaRPr sz="700"/>
            </a:p>
          </p:txBody>
        </p:sp>
      </p:grpSp>
      <p:cxnSp>
        <p:nvCxnSpPr>
          <p:cNvPr id="145" name="Google Shape;145;p17"/>
          <p:cNvCxnSpPr/>
          <p:nvPr/>
        </p:nvCxnSpPr>
        <p:spPr>
          <a:xfrm>
            <a:off x="5818519" y="3907414"/>
            <a:ext cx="0" cy="196546"/>
          </a:xfrm>
          <a:prstGeom prst="straightConnector1">
            <a:avLst/>
          </a:prstGeom>
          <a:noFill/>
          <a:ln cap="flat" cmpd="sng" w="38100">
            <a:solidFill>
              <a:srgbClr val="000000"/>
            </a:solidFill>
            <a:prstDash val="solid"/>
            <a:round/>
            <a:headEnd len="med" w="med" type="stealth"/>
            <a:tailEnd len="sm" w="sm" type="none"/>
          </a:ln>
        </p:spPr>
      </p:cxnSp>
      <p:grpSp>
        <p:nvGrpSpPr>
          <p:cNvPr id="146" name="Google Shape;146;p17"/>
          <p:cNvGrpSpPr/>
          <p:nvPr/>
        </p:nvGrpSpPr>
        <p:grpSpPr>
          <a:xfrm>
            <a:off x="7445865" y="286017"/>
            <a:ext cx="878557" cy="878558"/>
            <a:chOff x="0" y="0"/>
            <a:chExt cx="812800" cy="812800"/>
          </a:xfrm>
        </p:grpSpPr>
        <p:sp>
          <p:nvSpPr>
            <p:cNvPr id="147" name="Google Shape;147;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48" name="Google Shape;148;p17"/>
            <p:cNvSpPr txBox="1"/>
            <p:nvPr/>
          </p:nvSpPr>
          <p:spPr>
            <a:xfrm>
              <a:off x="76200" y="85725"/>
              <a:ext cx="660400" cy="650875"/>
            </a:xfrm>
            <a:prstGeom prst="rect">
              <a:avLst/>
            </a:prstGeom>
            <a:noFill/>
            <a:ln>
              <a:noFill/>
            </a:ln>
          </p:spPr>
          <p:txBody>
            <a:bodyPr anchorCtr="0" anchor="ctr" bIns="0" lIns="0" spcFirstLastPara="1" rIns="0" wrap="square" tIns="0">
              <a:noAutofit/>
            </a:bodyPr>
            <a:lstStyle/>
            <a:p>
              <a:pPr indent="0" lvl="0" marL="0" marR="0" rtl="0" algn="ctr">
                <a:lnSpc>
                  <a:spcPct val="110000"/>
                </a:lnSpc>
                <a:spcBef>
                  <a:spcPts val="0"/>
                </a:spcBef>
                <a:spcAft>
                  <a:spcPts val="0"/>
                </a:spcAft>
                <a:buNone/>
              </a:pPr>
              <a:r>
                <a:rPr b="1" i="0" lang="en" sz="700" u="none" cap="none" strike="noStrike">
                  <a:solidFill>
                    <a:srgbClr val="FFFFFF"/>
                  </a:solidFill>
                  <a:latin typeface="Nunito Black"/>
                  <a:ea typeface="Nunito Black"/>
                  <a:cs typeface="Nunito Black"/>
                  <a:sym typeface="Nunito Black"/>
                </a:rPr>
                <a:t>IRRATIONAL</a:t>
              </a:r>
              <a:endParaRPr sz="700"/>
            </a:p>
          </p:txBody>
        </p:sp>
      </p:grpSp>
      <p:grpSp>
        <p:nvGrpSpPr>
          <p:cNvPr id="149" name="Google Shape;149;p17"/>
          <p:cNvGrpSpPr/>
          <p:nvPr/>
        </p:nvGrpSpPr>
        <p:grpSpPr>
          <a:xfrm>
            <a:off x="4514218" y="3801745"/>
            <a:ext cx="2566765" cy="60967"/>
            <a:chOff x="0" y="20"/>
            <a:chExt cx="6844705" cy="162579"/>
          </a:xfrm>
        </p:grpSpPr>
        <p:cxnSp>
          <p:nvCxnSpPr>
            <p:cNvPr id="150" name="Google Shape;150;p17"/>
            <p:cNvCxnSpPr/>
            <p:nvPr/>
          </p:nvCxnSpPr>
          <p:spPr>
            <a:xfrm>
              <a:off x="0" y="162599"/>
              <a:ext cx="6844705" cy="0"/>
            </a:xfrm>
            <a:prstGeom prst="straightConnector1">
              <a:avLst/>
            </a:prstGeom>
            <a:noFill/>
            <a:ln cap="flat" cmpd="sng" w="50800">
              <a:solidFill>
                <a:srgbClr val="000000"/>
              </a:solidFill>
              <a:prstDash val="solid"/>
              <a:round/>
              <a:headEnd len="sm" w="sm" type="none"/>
              <a:tailEnd len="sm" w="sm" type="none"/>
            </a:ln>
          </p:spPr>
        </p:cxnSp>
        <p:cxnSp>
          <p:nvCxnSpPr>
            <p:cNvPr id="151" name="Google Shape;151;p17"/>
            <p:cNvCxnSpPr/>
            <p:nvPr/>
          </p:nvCxnSpPr>
          <p:spPr>
            <a:xfrm flipH="1" rot="10800000">
              <a:off x="25400" y="20"/>
              <a:ext cx="126" cy="162560"/>
            </a:xfrm>
            <a:prstGeom prst="straightConnector1">
              <a:avLst/>
            </a:prstGeom>
            <a:noFill/>
            <a:ln cap="flat" cmpd="sng" w="50800">
              <a:solidFill>
                <a:srgbClr val="000000"/>
              </a:solidFill>
              <a:prstDash val="solid"/>
              <a:round/>
              <a:headEnd len="sm" w="sm" type="none"/>
              <a:tailEnd len="sm" w="sm" type="none"/>
            </a:ln>
          </p:spPr>
        </p:cxnSp>
        <p:cxnSp>
          <p:nvCxnSpPr>
            <p:cNvPr id="152" name="Google Shape;152;p17"/>
            <p:cNvCxnSpPr/>
            <p:nvPr/>
          </p:nvCxnSpPr>
          <p:spPr>
            <a:xfrm flipH="1" rot="10800000">
              <a:off x="6819179" y="20"/>
              <a:ext cx="126" cy="162560"/>
            </a:xfrm>
            <a:prstGeom prst="straightConnector1">
              <a:avLst/>
            </a:prstGeom>
            <a:noFill/>
            <a:ln cap="flat" cmpd="sng" w="50800">
              <a:solidFill>
                <a:srgbClr val="000000"/>
              </a:solidFill>
              <a:prstDash val="solid"/>
              <a:round/>
              <a:headEnd len="sm" w="sm" type="none"/>
              <a:tailEnd len="sm" w="sm" type="none"/>
            </a:ln>
          </p:spPr>
        </p:cxnSp>
      </p:grpSp>
      <p:sp>
        <p:nvSpPr>
          <p:cNvPr id="153" name="Google Shape;153;p17"/>
          <p:cNvSpPr/>
          <p:nvPr/>
        </p:nvSpPr>
        <p:spPr>
          <a:xfrm>
            <a:off x="716361" y="655941"/>
            <a:ext cx="3283291" cy="1830435"/>
          </a:xfrm>
          <a:custGeom>
            <a:rect b="b" l="l" r="r" t="t"/>
            <a:pathLst>
              <a:path extrusionOk="0" h="3660869" w="6566581">
                <a:moveTo>
                  <a:pt x="0" y="0"/>
                </a:moveTo>
                <a:lnTo>
                  <a:pt x="6566581" y="0"/>
                </a:lnTo>
                <a:lnTo>
                  <a:pt x="6566581" y="3660869"/>
                </a:lnTo>
                <a:lnTo>
                  <a:pt x="0" y="3660869"/>
                </a:lnTo>
                <a:lnTo>
                  <a:pt x="0" y="0"/>
                </a:lnTo>
                <a:close/>
              </a:path>
            </a:pathLst>
          </a:custGeom>
          <a:blipFill rotWithShape="1">
            <a:blip r:embed="rId5">
              <a:alphaModFix/>
            </a:blip>
            <a:stretch>
              <a:fillRect b="0" l="0" r="0" t="0"/>
            </a:stretch>
          </a:blipFill>
          <a:ln>
            <a:noFill/>
          </a:ln>
        </p:spPr>
      </p:sp>
      <p:sp>
        <p:nvSpPr>
          <p:cNvPr id="154" name="Google Shape;154;p17"/>
          <p:cNvSpPr/>
          <p:nvPr/>
        </p:nvSpPr>
        <p:spPr>
          <a:xfrm rot="-117702">
            <a:off x="2235051" y="3935643"/>
            <a:ext cx="1684496" cy="2057400"/>
          </a:xfrm>
          <a:custGeom>
            <a:rect b="b" l="l" r="r" t="t"/>
            <a:pathLst>
              <a:path extrusionOk="0" h="4114800" w="3368992">
                <a:moveTo>
                  <a:pt x="0" y="0"/>
                </a:moveTo>
                <a:lnTo>
                  <a:pt x="3368992" y="0"/>
                </a:lnTo>
                <a:lnTo>
                  <a:pt x="3368992" y="4114800"/>
                </a:lnTo>
                <a:lnTo>
                  <a:pt x="0" y="4114800"/>
                </a:lnTo>
                <a:lnTo>
                  <a:pt x="0" y="0"/>
                </a:lnTo>
                <a:close/>
              </a:path>
            </a:pathLst>
          </a:custGeom>
          <a:blipFill rotWithShape="1">
            <a:blip r:embed="rId6">
              <a:alphaModFix/>
            </a:blip>
            <a:stretch>
              <a:fillRect b="0" l="0" r="0" t="0"/>
            </a:stretch>
          </a:blipFill>
          <a:ln>
            <a:noFill/>
          </a:ln>
        </p:spPr>
      </p:sp>
      <p:sp>
        <p:nvSpPr>
          <p:cNvPr id="155" name="Google Shape;155;p17"/>
          <p:cNvSpPr/>
          <p:nvPr/>
        </p:nvSpPr>
        <p:spPr>
          <a:xfrm rot="-2805430">
            <a:off x="8189215" y="3413313"/>
            <a:ext cx="1684497" cy="2057400"/>
          </a:xfrm>
          <a:custGeom>
            <a:rect b="b" l="l" r="r" t="t"/>
            <a:pathLst>
              <a:path extrusionOk="0" h="4114800" w="3368993">
                <a:moveTo>
                  <a:pt x="0" y="0"/>
                </a:moveTo>
                <a:lnTo>
                  <a:pt x="3368993" y="0"/>
                </a:lnTo>
                <a:lnTo>
                  <a:pt x="3368993" y="4114800"/>
                </a:lnTo>
                <a:lnTo>
                  <a:pt x="0" y="4114800"/>
                </a:lnTo>
                <a:lnTo>
                  <a:pt x="0" y="0"/>
                </a:lnTo>
                <a:close/>
              </a:path>
            </a:pathLst>
          </a:custGeom>
          <a:blipFill rotWithShape="1">
            <a:blip r:embed="rId6">
              <a:alphaModFix/>
            </a:blip>
            <a:stretch>
              <a:fillRect b="0" l="0" r="0" t="0"/>
            </a:stretch>
          </a:blipFill>
          <a:ln>
            <a:noFill/>
          </a:ln>
        </p:spPr>
      </p:sp>
      <p:sp>
        <p:nvSpPr>
          <p:cNvPr id="156" name="Google Shape;156;p17"/>
          <p:cNvSpPr/>
          <p:nvPr/>
        </p:nvSpPr>
        <p:spPr>
          <a:xfrm rot="-9114691">
            <a:off x="5704838" y="-1204320"/>
            <a:ext cx="1684496" cy="2057400"/>
          </a:xfrm>
          <a:custGeom>
            <a:rect b="b" l="l" r="r" t="t"/>
            <a:pathLst>
              <a:path extrusionOk="0" h="4114800" w="3368992">
                <a:moveTo>
                  <a:pt x="0" y="0"/>
                </a:moveTo>
                <a:lnTo>
                  <a:pt x="3368992" y="0"/>
                </a:lnTo>
                <a:lnTo>
                  <a:pt x="3368992" y="4114800"/>
                </a:lnTo>
                <a:lnTo>
                  <a:pt x="0" y="4114800"/>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F1FF"/>
        </a:solidFill>
      </p:bgPr>
    </p:bg>
    <p:spTree>
      <p:nvGrpSpPr>
        <p:cNvPr id="160" name="Shape 160"/>
        <p:cNvGrpSpPr/>
        <p:nvPr/>
      </p:nvGrpSpPr>
      <p:grpSpPr>
        <a:xfrm>
          <a:off x="0" y="0"/>
          <a:ext cx="0" cy="0"/>
          <a:chOff x="0" y="0"/>
          <a:chExt cx="0" cy="0"/>
        </a:xfrm>
      </p:grpSpPr>
      <p:sp>
        <p:nvSpPr>
          <p:cNvPr id="161" name="Google Shape;161;p18"/>
          <p:cNvSpPr txBox="1"/>
          <p:nvPr/>
        </p:nvSpPr>
        <p:spPr>
          <a:xfrm>
            <a:off x="1111327" y="1043071"/>
            <a:ext cx="6921348" cy="647259"/>
          </a:xfrm>
          <a:prstGeom prst="rect">
            <a:avLst/>
          </a:prstGeom>
          <a:noFill/>
          <a:ln>
            <a:noFill/>
          </a:ln>
        </p:spPr>
        <p:txBody>
          <a:bodyPr anchorCtr="0" anchor="t" bIns="0" lIns="0" spcFirstLastPara="1" rIns="0" wrap="square" tIns="0">
            <a:spAutoFit/>
          </a:bodyPr>
          <a:lstStyle/>
          <a:p>
            <a:pPr indent="0" lvl="0" marL="0" marR="0" rtl="0" algn="ctr">
              <a:lnSpc>
                <a:spcPct val="114998"/>
              </a:lnSpc>
              <a:spcBef>
                <a:spcPts val="0"/>
              </a:spcBef>
              <a:spcAft>
                <a:spcPts val="0"/>
              </a:spcAft>
              <a:buNone/>
            </a:pPr>
            <a:r>
              <a:rPr b="1" i="0" lang="en" sz="4400" u="none" cap="none" strike="noStrike">
                <a:solidFill>
                  <a:srgbClr val="000000"/>
                </a:solidFill>
                <a:latin typeface="Oswald"/>
                <a:ea typeface="Oswald"/>
                <a:cs typeface="Oswald"/>
                <a:sym typeface="Oswald"/>
              </a:rPr>
              <a:t>CHECKPOINT TASK</a:t>
            </a:r>
            <a:endParaRPr sz="700"/>
          </a:p>
        </p:txBody>
      </p:sp>
      <p:sp>
        <p:nvSpPr>
          <p:cNvPr id="162" name="Google Shape;162;p18"/>
          <p:cNvSpPr txBox="1"/>
          <p:nvPr/>
        </p:nvSpPr>
        <p:spPr>
          <a:xfrm>
            <a:off x="727795" y="1927309"/>
            <a:ext cx="7688400" cy="5541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800" u="none" cap="none" strike="noStrike">
                <a:solidFill>
                  <a:srgbClr val="000000"/>
                </a:solidFill>
                <a:latin typeface="Nunito"/>
                <a:ea typeface="Nunito"/>
                <a:cs typeface="Nunito"/>
                <a:sym typeface="Nunito"/>
              </a:rPr>
              <a:t>Can you differentiate between rational and irrational numbers?</a:t>
            </a:r>
            <a:endParaRPr sz="700"/>
          </a:p>
          <a:p>
            <a:pPr indent="0" lvl="1" marL="0" marR="0" rtl="0" algn="ctr">
              <a:lnSpc>
                <a:spcPct val="156026"/>
              </a:lnSpc>
              <a:spcBef>
                <a:spcPts val="0"/>
              </a:spcBef>
              <a:spcAft>
                <a:spcPts val="0"/>
              </a:spcAft>
              <a:buNone/>
            </a:pPr>
            <a:r>
              <a:rPr b="0" i="0" lang="en" sz="1800" u="none" cap="none" strike="noStrike">
                <a:solidFill>
                  <a:srgbClr val="000000"/>
                </a:solidFill>
                <a:latin typeface="Nunito"/>
                <a:ea typeface="Nunito"/>
                <a:cs typeface="Nunito"/>
                <a:sym typeface="Nunito"/>
              </a:rPr>
              <a:t>Circle the rational numbers and box the irrational numbers.</a:t>
            </a:r>
            <a:endParaRPr sz="700"/>
          </a:p>
        </p:txBody>
      </p:sp>
      <p:grpSp>
        <p:nvGrpSpPr>
          <p:cNvPr id="163" name="Google Shape;163;p18"/>
          <p:cNvGrpSpPr/>
          <p:nvPr/>
        </p:nvGrpSpPr>
        <p:grpSpPr>
          <a:xfrm>
            <a:off x="6807984" y="3006250"/>
            <a:ext cx="1117992" cy="1117992"/>
            <a:chOff x="0" y="0"/>
            <a:chExt cx="812800" cy="812800"/>
          </a:xfrm>
        </p:grpSpPr>
        <p:sp>
          <p:nvSpPr>
            <p:cNvPr id="164" name="Google Shape;164;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cap="sq" cmpd="sng" w="47625">
              <a:solidFill>
                <a:srgbClr val="FBBE63"/>
              </a:solidFill>
              <a:prstDash val="solid"/>
              <a:miter lim="8000"/>
              <a:headEnd len="sm" w="sm" type="none"/>
              <a:tailEnd len="sm" w="sm" type="none"/>
            </a:ln>
          </p:spPr>
        </p:sp>
        <p:sp>
          <p:nvSpPr>
            <p:cNvPr id="165" name="Google Shape;165;p18"/>
            <p:cNvSpPr txBox="1"/>
            <p:nvPr/>
          </p:nvSpPr>
          <p:spPr>
            <a:xfrm>
              <a:off x="0" y="38100"/>
              <a:ext cx="812800" cy="774700"/>
            </a:xfrm>
            <a:prstGeom prst="rect">
              <a:avLst/>
            </a:prstGeom>
            <a:noFill/>
            <a:ln>
              <a:noFill/>
            </a:ln>
          </p:spPr>
          <p:txBody>
            <a:bodyPr anchorCtr="0" anchor="ctr" bIns="39100" lIns="39100" spcFirstLastPara="1" rIns="39100" wrap="square" tIns="39100">
              <a:noAutofit/>
            </a:bodyPr>
            <a:lstStyle/>
            <a:p>
              <a:pPr indent="0" lvl="0" marL="0" marR="0" rtl="0" algn="ctr">
                <a:lnSpc>
                  <a:spcPct val="149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66" name="Google Shape;166;p18"/>
          <p:cNvGrpSpPr/>
          <p:nvPr/>
        </p:nvGrpSpPr>
        <p:grpSpPr>
          <a:xfrm>
            <a:off x="3454008" y="3006250"/>
            <a:ext cx="1117992" cy="1117992"/>
            <a:chOff x="0" y="0"/>
            <a:chExt cx="812800" cy="812800"/>
          </a:xfrm>
        </p:grpSpPr>
        <p:sp>
          <p:nvSpPr>
            <p:cNvPr id="167" name="Google Shape;167;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cap="sq" cmpd="sng" w="47625">
              <a:solidFill>
                <a:srgbClr val="FBBE63"/>
              </a:solidFill>
              <a:prstDash val="solid"/>
              <a:miter lim="8000"/>
              <a:headEnd len="sm" w="sm" type="none"/>
              <a:tailEnd len="sm" w="sm" type="none"/>
            </a:ln>
          </p:spPr>
        </p:sp>
        <p:sp>
          <p:nvSpPr>
            <p:cNvPr id="168" name="Google Shape;168;p18"/>
            <p:cNvSpPr txBox="1"/>
            <p:nvPr/>
          </p:nvSpPr>
          <p:spPr>
            <a:xfrm>
              <a:off x="0" y="38100"/>
              <a:ext cx="812800" cy="774700"/>
            </a:xfrm>
            <a:prstGeom prst="rect">
              <a:avLst/>
            </a:prstGeom>
            <a:noFill/>
            <a:ln>
              <a:noFill/>
            </a:ln>
          </p:spPr>
          <p:txBody>
            <a:bodyPr anchorCtr="0" anchor="ctr" bIns="39100" lIns="39100" spcFirstLastPara="1" rIns="39100" wrap="square" tIns="39100">
              <a:noAutofit/>
            </a:bodyPr>
            <a:lstStyle/>
            <a:p>
              <a:pPr indent="0" lvl="0" marL="0" marR="0" rtl="0" algn="ctr">
                <a:lnSpc>
                  <a:spcPct val="149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69" name="Google Shape;169;p18"/>
          <p:cNvGrpSpPr/>
          <p:nvPr/>
        </p:nvGrpSpPr>
        <p:grpSpPr>
          <a:xfrm>
            <a:off x="5689992" y="3006250"/>
            <a:ext cx="1117992" cy="1117992"/>
            <a:chOff x="0" y="0"/>
            <a:chExt cx="812800" cy="812800"/>
          </a:xfrm>
        </p:grpSpPr>
        <p:sp>
          <p:nvSpPr>
            <p:cNvPr id="170" name="Google Shape;170;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cap="sq" cmpd="sng" w="47625">
              <a:solidFill>
                <a:srgbClr val="FBBE63"/>
              </a:solidFill>
              <a:prstDash val="solid"/>
              <a:miter lim="8000"/>
              <a:headEnd len="sm" w="sm" type="none"/>
              <a:tailEnd len="sm" w="sm" type="none"/>
            </a:ln>
          </p:spPr>
        </p:sp>
        <p:sp>
          <p:nvSpPr>
            <p:cNvPr id="171" name="Google Shape;171;p18"/>
            <p:cNvSpPr txBox="1"/>
            <p:nvPr/>
          </p:nvSpPr>
          <p:spPr>
            <a:xfrm>
              <a:off x="0" y="38100"/>
              <a:ext cx="812800" cy="774700"/>
            </a:xfrm>
            <a:prstGeom prst="rect">
              <a:avLst/>
            </a:prstGeom>
            <a:noFill/>
            <a:ln>
              <a:noFill/>
            </a:ln>
          </p:spPr>
          <p:txBody>
            <a:bodyPr anchorCtr="0" anchor="ctr" bIns="39100" lIns="39100" spcFirstLastPara="1" rIns="39100" wrap="square" tIns="39100">
              <a:noAutofit/>
            </a:bodyPr>
            <a:lstStyle/>
            <a:p>
              <a:pPr indent="0" lvl="0" marL="0" marR="0" rtl="0" algn="ctr">
                <a:lnSpc>
                  <a:spcPct val="149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72" name="Google Shape;172;p18"/>
          <p:cNvGrpSpPr/>
          <p:nvPr/>
        </p:nvGrpSpPr>
        <p:grpSpPr>
          <a:xfrm>
            <a:off x="2336016" y="3006250"/>
            <a:ext cx="1117992" cy="1117992"/>
            <a:chOff x="0" y="0"/>
            <a:chExt cx="812800" cy="812800"/>
          </a:xfrm>
        </p:grpSpPr>
        <p:sp>
          <p:nvSpPr>
            <p:cNvPr id="173" name="Google Shape;173;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cap="sq" cmpd="sng" w="47625">
              <a:solidFill>
                <a:srgbClr val="FBBE63"/>
              </a:solidFill>
              <a:prstDash val="solid"/>
              <a:miter lim="8000"/>
              <a:headEnd len="sm" w="sm" type="none"/>
              <a:tailEnd len="sm" w="sm" type="none"/>
            </a:ln>
          </p:spPr>
        </p:sp>
        <p:sp>
          <p:nvSpPr>
            <p:cNvPr id="174" name="Google Shape;174;p18"/>
            <p:cNvSpPr txBox="1"/>
            <p:nvPr/>
          </p:nvSpPr>
          <p:spPr>
            <a:xfrm>
              <a:off x="0" y="38100"/>
              <a:ext cx="812800" cy="774700"/>
            </a:xfrm>
            <a:prstGeom prst="rect">
              <a:avLst/>
            </a:prstGeom>
            <a:noFill/>
            <a:ln>
              <a:noFill/>
            </a:ln>
          </p:spPr>
          <p:txBody>
            <a:bodyPr anchorCtr="0" anchor="ctr" bIns="39100" lIns="39100" spcFirstLastPara="1" rIns="39100" wrap="square" tIns="39100">
              <a:noAutofit/>
            </a:bodyPr>
            <a:lstStyle/>
            <a:p>
              <a:pPr indent="0" lvl="0" marL="0" marR="0" rtl="0" algn="ctr">
                <a:lnSpc>
                  <a:spcPct val="149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75" name="Google Shape;175;p18"/>
          <p:cNvGrpSpPr/>
          <p:nvPr/>
        </p:nvGrpSpPr>
        <p:grpSpPr>
          <a:xfrm>
            <a:off x="4572000" y="3006250"/>
            <a:ext cx="1117992" cy="1117992"/>
            <a:chOff x="0" y="0"/>
            <a:chExt cx="812800" cy="812800"/>
          </a:xfrm>
        </p:grpSpPr>
        <p:sp>
          <p:nvSpPr>
            <p:cNvPr id="176" name="Google Shape;176;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cap="sq" cmpd="sng" w="47625">
              <a:solidFill>
                <a:srgbClr val="FBBE63"/>
              </a:solidFill>
              <a:prstDash val="solid"/>
              <a:miter lim="8000"/>
              <a:headEnd len="sm" w="sm" type="none"/>
              <a:tailEnd len="sm" w="sm" type="none"/>
            </a:ln>
          </p:spPr>
        </p:sp>
        <p:sp>
          <p:nvSpPr>
            <p:cNvPr id="177" name="Google Shape;177;p18"/>
            <p:cNvSpPr txBox="1"/>
            <p:nvPr/>
          </p:nvSpPr>
          <p:spPr>
            <a:xfrm>
              <a:off x="0" y="38100"/>
              <a:ext cx="812800" cy="774700"/>
            </a:xfrm>
            <a:prstGeom prst="rect">
              <a:avLst/>
            </a:prstGeom>
            <a:noFill/>
            <a:ln>
              <a:noFill/>
            </a:ln>
          </p:spPr>
          <p:txBody>
            <a:bodyPr anchorCtr="0" anchor="ctr" bIns="39100" lIns="39100" spcFirstLastPara="1" rIns="39100" wrap="square" tIns="39100">
              <a:noAutofit/>
            </a:bodyPr>
            <a:lstStyle/>
            <a:p>
              <a:pPr indent="0" lvl="0" marL="0" marR="0" rtl="0" algn="ctr">
                <a:lnSpc>
                  <a:spcPct val="149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78" name="Google Shape;178;p18"/>
          <p:cNvGrpSpPr/>
          <p:nvPr/>
        </p:nvGrpSpPr>
        <p:grpSpPr>
          <a:xfrm>
            <a:off x="1218023" y="3006250"/>
            <a:ext cx="1117992" cy="1117992"/>
            <a:chOff x="0" y="0"/>
            <a:chExt cx="812800" cy="812800"/>
          </a:xfrm>
        </p:grpSpPr>
        <p:sp>
          <p:nvSpPr>
            <p:cNvPr id="179" name="Google Shape;179;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cap="sq" cmpd="sng" w="47625">
              <a:solidFill>
                <a:srgbClr val="FBBE63"/>
              </a:solidFill>
              <a:prstDash val="solid"/>
              <a:miter lim="8000"/>
              <a:headEnd len="sm" w="sm" type="none"/>
              <a:tailEnd len="sm" w="sm" type="none"/>
            </a:ln>
          </p:spPr>
        </p:sp>
        <p:sp>
          <p:nvSpPr>
            <p:cNvPr id="180" name="Google Shape;180;p18"/>
            <p:cNvSpPr txBox="1"/>
            <p:nvPr/>
          </p:nvSpPr>
          <p:spPr>
            <a:xfrm>
              <a:off x="0" y="38100"/>
              <a:ext cx="812800" cy="774700"/>
            </a:xfrm>
            <a:prstGeom prst="rect">
              <a:avLst/>
            </a:prstGeom>
            <a:noFill/>
            <a:ln>
              <a:noFill/>
            </a:ln>
          </p:spPr>
          <p:txBody>
            <a:bodyPr anchorCtr="0" anchor="ctr" bIns="39100" lIns="39100" spcFirstLastPara="1" rIns="39100" wrap="square" tIns="39100">
              <a:noAutofit/>
            </a:bodyPr>
            <a:lstStyle/>
            <a:p>
              <a:pPr indent="0" lvl="0" marL="0" marR="0" rtl="0" algn="ctr">
                <a:lnSpc>
                  <a:spcPct val="149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81" name="Google Shape;181;p18"/>
          <p:cNvSpPr txBox="1"/>
          <p:nvPr/>
        </p:nvSpPr>
        <p:spPr>
          <a:xfrm>
            <a:off x="1672948" y="3441864"/>
            <a:ext cx="372528" cy="259407"/>
          </a:xfrm>
          <a:prstGeom prst="rect">
            <a:avLst/>
          </a:prstGeom>
          <a:noFill/>
          <a:ln>
            <a:noFill/>
          </a:ln>
        </p:spPr>
        <p:txBody>
          <a:bodyPr anchorCtr="0" anchor="t" bIns="0" lIns="0" spcFirstLastPara="1" rIns="0" wrap="square" tIns="0">
            <a:spAutoFit/>
          </a:bodyPr>
          <a:lstStyle/>
          <a:p>
            <a:pPr indent="0" lvl="0" marL="0" marR="0" rtl="0" algn="l">
              <a:lnSpc>
                <a:spcPct val="130009"/>
              </a:lnSpc>
              <a:spcBef>
                <a:spcPts val="0"/>
              </a:spcBef>
              <a:spcAft>
                <a:spcPts val="0"/>
              </a:spcAft>
              <a:buNone/>
            </a:pPr>
            <a:r>
              <a:rPr b="0" i="0" lang="en" sz="1600" u="none" cap="none" strike="noStrike">
                <a:solidFill>
                  <a:srgbClr val="000000"/>
                </a:solidFill>
                <a:latin typeface="Arial"/>
                <a:ea typeface="Arial"/>
                <a:cs typeface="Arial"/>
                <a:sym typeface="Arial"/>
              </a:rPr>
              <a:t>64</a:t>
            </a:r>
            <a:endParaRPr sz="700"/>
          </a:p>
        </p:txBody>
      </p:sp>
      <p:sp>
        <p:nvSpPr>
          <p:cNvPr id="182" name="Google Shape;182;p18"/>
          <p:cNvSpPr txBox="1"/>
          <p:nvPr/>
        </p:nvSpPr>
        <p:spPr>
          <a:xfrm>
            <a:off x="1508564" y="3366664"/>
            <a:ext cx="149955" cy="378115"/>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0" i="0" lang="en" sz="2400" u="none" cap="none" strike="noStrike">
                <a:solidFill>
                  <a:srgbClr val="000000"/>
                </a:solidFill>
                <a:latin typeface="Arial"/>
                <a:ea typeface="Arial"/>
                <a:cs typeface="Arial"/>
                <a:sym typeface="Arial"/>
              </a:rPr>
              <a:t>√</a:t>
            </a:r>
            <a:endParaRPr sz="700"/>
          </a:p>
        </p:txBody>
      </p:sp>
      <p:sp>
        <p:nvSpPr>
          <p:cNvPr id="183" name="Google Shape;183;p18"/>
          <p:cNvSpPr txBox="1"/>
          <p:nvPr/>
        </p:nvSpPr>
        <p:spPr>
          <a:xfrm>
            <a:off x="6144917" y="3441864"/>
            <a:ext cx="372528" cy="259407"/>
          </a:xfrm>
          <a:prstGeom prst="rect">
            <a:avLst/>
          </a:prstGeom>
          <a:noFill/>
          <a:ln>
            <a:noFill/>
          </a:ln>
        </p:spPr>
        <p:txBody>
          <a:bodyPr anchorCtr="0" anchor="t" bIns="0" lIns="0" spcFirstLastPara="1" rIns="0" wrap="square" tIns="0">
            <a:spAutoFit/>
          </a:bodyPr>
          <a:lstStyle/>
          <a:p>
            <a:pPr indent="0" lvl="0" marL="0" marR="0" rtl="0" algn="l">
              <a:lnSpc>
                <a:spcPct val="130009"/>
              </a:lnSpc>
              <a:spcBef>
                <a:spcPts val="0"/>
              </a:spcBef>
              <a:spcAft>
                <a:spcPts val="0"/>
              </a:spcAft>
              <a:buNone/>
            </a:pPr>
            <a:r>
              <a:rPr b="0" i="0" lang="en" sz="1600" u="none" cap="none" strike="noStrike">
                <a:solidFill>
                  <a:srgbClr val="000000"/>
                </a:solidFill>
                <a:latin typeface="Arial"/>
                <a:ea typeface="Arial"/>
                <a:cs typeface="Arial"/>
                <a:sym typeface="Arial"/>
              </a:rPr>
              <a:t>12</a:t>
            </a:r>
            <a:endParaRPr sz="700"/>
          </a:p>
        </p:txBody>
      </p:sp>
      <p:sp>
        <p:nvSpPr>
          <p:cNvPr id="184" name="Google Shape;184;p18"/>
          <p:cNvSpPr txBox="1"/>
          <p:nvPr/>
        </p:nvSpPr>
        <p:spPr>
          <a:xfrm>
            <a:off x="5980532" y="3366664"/>
            <a:ext cx="149954" cy="378115"/>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0" i="0" lang="en" sz="2400" u="none" cap="none" strike="noStrike">
                <a:solidFill>
                  <a:srgbClr val="000000"/>
                </a:solidFill>
                <a:latin typeface="Arial"/>
                <a:ea typeface="Arial"/>
                <a:cs typeface="Arial"/>
                <a:sym typeface="Arial"/>
              </a:rPr>
              <a:t>√</a:t>
            </a:r>
            <a:endParaRPr sz="700"/>
          </a:p>
        </p:txBody>
      </p:sp>
      <p:sp>
        <p:nvSpPr>
          <p:cNvPr id="185" name="Google Shape;185;p18"/>
          <p:cNvSpPr txBox="1"/>
          <p:nvPr/>
        </p:nvSpPr>
        <p:spPr>
          <a:xfrm>
            <a:off x="2645074" y="3430149"/>
            <a:ext cx="499876" cy="255906"/>
          </a:xfrm>
          <a:prstGeom prst="rect">
            <a:avLst/>
          </a:prstGeom>
          <a:noFill/>
          <a:ln>
            <a:noFill/>
          </a:ln>
        </p:spPr>
        <p:txBody>
          <a:bodyPr anchorCtr="0" anchor="t" bIns="0" lIns="0" spcFirstLastPara="1" rIns="0" wrap="square" tIns="0">
            <a:spAutoFit/>
          </a:bodyPr>
          <a:lstStyle/>
          <a:p>
            <a:pPr indent="0" lvl="0" marL="0" marR="0" rtl="0" algn="ctr">
              <a:lnSpc>
                <a:spcPct val="130009"/>
              </a:lnSpc>
              <a:spcBef>
                <a:spcPts val="0"/>
              </a:spcBef>
              <a:spcAft>
                <a:spcPts val="0"/>
              </a:spcAft>
              <a:buNone/>
            </a:pPr>
            <a:r>
              <a:rPr b="0" i="0" lang="en" sz="1600" u="none" cap="none" strike="noStrike">
                <a:solidFill>
                  <a:srgbClr val="000000"/>
                </a:solidFill>
                <a:latin typeface="Nunito Medium"/>
                <a:ea typeface="Nunito Medium"/>
                <a:cs typeface="Nunito Medium"/>
                <a:sym typeface="Nunito Medium"/>
              </a:rPr>
              <a:t>-0.12</a:t>
            </a:r>
            <a:endParaRPr sz="700"/>
          </a:p>
        </p:txBody>
      </p:sp>
      <p:sp>
        <p:nvSpPr>
          <p:cNvPr id="186" name="Google Shape;186;p18"/>
          <p:cNvSpPr txBox="1"/>
          <p:nvPr/>
        </p:nvSpPr>
        <p:spPr>
          <a:xfrm>
            <a:off x="4924441" y="3430149"/>
            <a:ext cx="413110" cy="255906"/>
          </a:xfrm>
          <a:prstGeom prst="rect">
            <a:avLst/>
          </a:prstGeom>
          <a:noFill/>
          <a:ln>
            <a:noFill/>
          </a:ln>
        </p:spPr>
        <p:txBody>
          <a:bodyPr anchorCtr="0" anchor="t" bIns="0" lIns="0" spcFirstLastPara="1" rIns="0" wrap="square" tIns="0">
            <a:spAutoFit/>
          </a:bodyPr>
          <a:lstStyle/>
          <a:p>
            <a:pPr indent="0" lvl="0" marL="0" marR="0" rtl="0" algn="ctr">
              <a:lnSpc>
                <a:spcPct val="130009"/>
              </a:lnSpc>
              <a:spcBef>
                <a:spcPts val="0"/>
              </a:spcBef>
              <a:spcAft>
                <a:spcPts val="0"/>
              </a:spcAft>
              <a:buNone/>
            </a:pPr>
            <a:r>
              <a:rPr b="0" i="0" lang="en" sz="1600" u="none" cap="none" strike="noStrike">
                <a:solidFill>
                  <a:srgbClr val="000000"/>
                </a:solidFill>
                <a:latin typeface="Nunito Medium"/>
                <a:ea typeface="Nunito Medium"/>
                <a:cs typeface="Nunito Medium"/>
                <a:sym typeface="Nunito Medium"/>
              </a:rPr>
              <a:t>5.00</a:t>
            </a:r>
            <a:endParaRPr sz="700"/>
          </a:p>
        </p:txBody>
      </p:sp>
      <p:sp>
        <p:nvSpPr>
          <p:cNvPr id="187" name="Google Shape;187;p18"/>
          <p:cNvSpPr txBox="1"/>
          <p:nvPr/>
        </p:nvSpPr>
        <p:spPr>
          <a:xfrm>
            <a:off x="3650812" y="3430149"/>
            <a:ext cx="724383" cy="255906"/>
          </a:xfrm>
          <a:prstGeom prst="rect">
            <a:avLst/>
          </a:prstGeom>
          <a:noFill/>
          <a:ln>
            <a:noFill/>
          </a:ln>
        </p:spPr>
        <p:txBody>
          <a:bodyPr anchorCtr="0" anchor="t" bIns="0" lIns="0" spcFirstLastPara="1" rIns="0" wrap="square" tIns="0">
            <a:spAutoFit/>
          </a:bodyPr>
          <a:lstStyle/>
          <a:p>
            <a:pPr indent="0" lvl="0" marL="0" marR="0" rtl="0" algn="ctr">
              <a:lnSpc>
                <a:spcPct val="130009"/>
              </a:lnSpc>
              <a:spcBef>
                <a:spcPts val="0"/>
              </a:spcBef>
              <a:spcAft>
                <a:spcPts val="0"/>
              </a:spcAft>
              <a:buNone/>
            </a:pPr>
            <a:r>
              <a:rPr b="0" i="0" lang="en" sz="1600" u="none" cap="none" strike="noStrike">
                <a:solidFill>
                  <a:srgbClr val="000000"/>
                </a:solidFill>
                <a:latin typeface="Nunito Medium"/>
                <a:ea typeface="Nunito Medium"/>
                <a:cs typeface="Nunito Medium"/>
                <a:sym typeface="Nunito Medium"/>
              </a:rPr>
              <a:t>1.618....</a:t>
            </a:r>
            <a:endParaRPr sz="700"/>
          </a:p>
        </p:txBody>
      </p:sp>
      <p:sp>
        <p:nvSpPr>
          <p:cNvPr id="188" name="Google Shape;188;p18"/>
          <p:cNvSpPr txBox="1"/>
          <p:nvPr/>
        </p:nvSpPr>
        <p:spPr>
          <a:xfrm>
            <a:off x="7306016" y="3430149"/>
            <a:ext cx="121927" cy="255906"/>
          </a:xfrm>
          <a:prstGeom prst="rect">
            <a:avLst/>
          </a:prstGeom>
          <a:noFill/>
          <a:ln>
            <a:noFill/>
          </a:ln>
        </p:spPr>
        <p:txBody>
          <a:bodyPr anchorCtr="0" anchor="t" bIns="0" lIns="0" spcFirstLastPara="1" rIns="0" wrap="square" tIns="0">
            <a:spAutoFit/>
          </a:bodyPr>
          <a:lstStyle/>
          <a:p>
            <a:pPr indent="0" lvl="0" marL="0" marR="0" rtl="0" algn="ctr">
              <a:lnSpc>
                <a:spcPct val="130009"/>
              </a:lnSpc>
              <a:spcBef>
                <a:spcPts val="0"/>
              </a:spcBef>
              <a:spcAft>
                <a:spcPts val="0"/>
              </a:spcAft>
              <a:buNone/>
            </a:pPr>
            <a:r>
              <a:rPr b="0" i="0" lang="en" sz="1600" u="none" cap="none" strike="noStrike">
                <a:solidFill>
                  <a:srgbClr val="000000"/>
                </a:solidFill>
                <a:latin typeface="Nunito Medium"/>
                <a:ea typeface="Nunito Medium"/>
                <a:cs typeface="Nunito Medium"/>
                <a:sym typeface="Nunito Medium"/>
              </a:rPr>
              <a:t>0</a:t>
            </a:r>
            <a:endParaRPr sz="700"/>
          </a:p>
        </p:txBody>
      </p:sp>
      <p:sp>
        <p:nvSpPr>
          <p:cNvPr id="189" name="Google Shape;189;p18"/>
          <p:cNvSpPr/>
          <p:nvPr/>
        </p:nvSpPr>
        <p:spPr>
          <a:xfrm rot="8799775">
            <a:off x="-162857" y="-514350"/>
            <a:ext cx="1684496" cy="2057400"/>
          </a:xfrm>
          <a:custGeom>
            <a:rect b="b" l="l" r="r" t="t"/>
            <a:pathLst>
              <a:path extrusionOk="0" h="4114800" w="3368992">
                <a:moveTo>
                  <a:pt x="0" y="0"/>
                </a:moveTo>
                <a:lnTo>
                  <a:pt x="3368992" y="0"/>
                </a:lnTo>
                <a:lnTo>
                  <a:pt x="3368992" y="4114800"/>
                </a:lnTo>
                <a:lnTo>
                  <a:pt x="0" y="4114800"/>
                </a:lnTo>
                <a:lnTo>
                  <a:pt x="0" y="0"/>
                </a:lnTo>
                <a:close/>
              </a:path>
            </a:pathLst>
          </a:custGeom>
          <a:blipFill rotWithShape="1">
            <a:blip r:embed="rId3">
              <a:alphaModFix/>
            </a:blip>
            <a:stretch>
              <a:fillRect b="0" l="0" r="0" t="0"/>
            </a:stretch>
          </a:blipFill>
          <a:ln>
            <a:noFill/>
          </a:ln>
        </p:spPr>
      </p:sp>
      <p:sp>
        <p:nvSpPr>
          <p:cNvPr id="190" name="Google Shape;190;p18"/>
          <p:cNvSpPr/>
          <p:nvPr/>
        </p:nvSpPr>
        <p:spPr>
          <a:xfrm rot="1035954">
            <a:off x="-1033060" y="3600450"/>
            <a:ext cx="1684496" cy="2057400"/>
          </a:xfrm>
          <a:custGeom>
            <a:rect b="b" l="l" r="r" t="t"/>
            <a:pathLst>
              <a:path extrusionOk="0" h="4114800" w="3368992">
                <a:moveTo>
                  <a:pt x="0" y="0"/>
                </a:moveTo>
                <a:lnTo>
                  <a:pt x="3368993" y="0"/>
                </a:lnTo>
                <a:lnTo>
                  <a:pt x="3368993" y="4114800"/>
                </a:lnTo>
                <a:lnTo>
                  <a:pt x="0" y="4114800"/>
                </a:lnTo>
                <a:lnTo>
                  <a:pt x="0" y="0"/>
                </a:lnTo>
                <a:close/>
              </a:path>
            </a:pathLst>
          </a:custGeom>
          <a:blipFill rotWithShape="1">
            <a:blip r:embed="rId3">
              <a:alphaModFix/>
            </a:blip>
            <a:stretch>
              <a:fillRect b="0" l="0" r="0" t="0"/>
            </a:stretch>
          </a:blipFill>
          <a:ln>
            <a:noFill/>
          </a:ln>
        </p:spPr>
      </p:sp>
      <p:sp>
        <p:nvSpPr>
          <p:cNvPr id="191" name="Google Shape;191;p18"/>
          <p:cNvSpPr/>
          <p:nvPr/>
        </p:nvSpPr>
        <p:spPr>
          <a:xfrm rot="1193265">
            <a:off x="7345485" y="4205662"/>
            <a:ext cx="1684497" cy="2057400"/>
          </a:xfrm>
          <a:custGeom>
            <a:rect b="b" l="l" r="r" t="t"/>
            <a:pathLst>
              <a:path extrusionOk="0" h="4114800" w="3368993">
                <a:moveTo>
                  <a:pt x="0" y="0"/>
                </a:moveTo>
                <a:lnTo>
                  <a:pt x="3368993" y="0"/>
                </a:lnTo>
                <a:lnTo>
                  <a:pt x="3368993" y="4114800"/>
                </a:lnTo>
                <a:lnTo>
                  <a:pt x="0" y="4114800"/>
                </a:lnTo>
                <a:lnTo>
                  <a:pt x="0" y="0"/>
                </a:lnTo>
                <a:close/>
              </a:path>
            </a:pathLst>
          </a:custGeom>
          <a:blipFill rotWithShape="1">
            <a:blip r:embed="rId3">
              <a:alphaModFix/>
            </a:blip>
            <a:stretch>
              <a:fillRect b="0" l="0" r="0" t="0"/>
            </a:stretch>
          </a:blipFill>
          <a:ln>
            <a:noFill/>
          </a:ln>
        </p:spPr>
      </p:sp>
      <p:sp>
        <p:nvSpPr>
          <p:cNvPr id="192" name="Google Shape;192;p18"/>
          <p:cNvSpPr/>
          <p:nvPr/>
        </p:nvSpPr>
        <p:spPr>
          <a:xfrm rot="-7286990">
            <a:off x="8172249" y="-369317"/>
            <a:ext cx="1684496" cy="2057400"/>
          </a:xfrm>
          <a:custGeom>
            <a:rect b="b" l="l" r="r" t="t"/>
            <a:pathLst>
              <a:path extrusionOk="0" h="4114800" w="3368992">
                <a:moveTo>
                  <a:pt x="0" y="0"/>
                </a:moveTo>
                <a:lnTo>
                  <a:pt x="3368993" y="0"/>
                </a:lnTo>
                <a:lnTo>
                  <a:pt x="3368993" y="4114800"/>
                </a:lnTo>
                <a:lnTo>
                  <a:pt x="0" y="4114800"/>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BE63"/>
        </a:solidFill>
      </p:bgPr>
    </p:bg>
    <p:spTree>
      <p:nvGrpSpPr>
        <p:cNvPr id="196" name="Shape 196"/>
        <p:cNvGrpSpPr/>
        <p:nvPr/>
      </p:nvGrpSpPr>
      <p:grpSpPr>
        <a:xfrm>
          <a:off x="0" y="0"/>
          <a:ext cx="0" cy="0"/>
          <a:chOff x="0" y="0"/>
          <a:chExt cx="0" cy="0"/>
        </a:xfrm>
      </p:grpSpPr>
      <p:sp>
        <p:nvSpPr>
          <p:cNvPr id="197" name="Google Shape;197;p19"/>
          <p:cNvSpPr txBox="1"/>
          <p:nvPr/>
        </p:nvSpPr>
        <p:spPr>
          <a:xfrm>
            <a:off x="687957" y="819986"/>
            <a:ext cx="7768087" cy="647259"/>
          </a:xfrm>
          <a:prstGeom prst="rect">
            <a:avLst/>
          </a:prstGeom>
          <a:noFill/>
          <a:ln>
            <a:noFill/>
          </a:ln>
        </p:spPr>
        <p:txBody>
          <a:bodyPr anchorCtr="0" anchor="t" bIns="0" lIns="0" spcFirstLastPara="1" rIns="0" wrap="square" tIns="0">
            <a:spAutoFit/>
          </a:bodyPr>
          <a:lstStyle/>
          <a:p>
            <a:pPr indent="0" lvl="0" marL="0" marR="0" rtl="0" algn="ctr">
              <a:lnSpc>
                <a:spcPct val="114998"/>
              </a:lnSpc>
              <a:spcBef>
                <a:spcPts val="0"/>
              </a:spcBef>
              <a:spcAft>
                <a:spcPts val="0"/>
              </a:spcAft>
              <a:buNone/>
            </a:pPr>
            <a:r>
              <a:rPr b="1" i="0" lang="en" sz="4400" u="none" cap="none" strike="noStrike">
                <a:solidFill>
                  <a:srgbClr val="000000"/>
                </a:solidFill>
                <a:latin typeface="Oswald"/>
                <a:ea typeface="Oswald"/>
                <a:cs typeface="Oswald"/>
                <a:sym typeface="Oswald"/>
              </a:rPr>
              <a:t>RATIONAL NUMBERS</a:t>
            </a:r>
            <a:endParaRPr sz="700"/>
          </a:p>
        </p:txBody>
      </p:sp>
      <p:sp>
        <p:nvSpPr>
          <p:cNvPr id="198" name="Google Shape;198;p19"/>
          <p:cNvSpPr txBox="1"/>
          <p:nvPr/>
        </p:nvSpPr>
        <p:spPr>
          <a:xfrm>
            <a:off x="687957" y="1541077"/>
            <a:ext cx="7768087" cy="332923"/>
          </a:xfrm>
          <a:prstGeom prst="rect">
            <a:avLst/>
          </a:prstGeom>
          <a:noFill/>
          <a:ln>
            <a:noFill/>
          </a:ln>
        </p:spPr>
        <p:txBody>
          <a:bodyPr anchorCtr="0" anchor="t" bIns="0" lIns="0" spcFirstLastPara="1" rIns="0" wrap="square" tIns="0">
            <a:spAutoFit/>
          </a:bodyPr>
          <a:lstStyle/>
          <a:p>
            <a:pPr indent="0" lvl="1" marL="0" marR="0" rtl="0" algn="ctr">
              <a:lnSpc>
                <a:spcPct val="156026"/>
              </a:lnSpc>
              <a:spcBef>
                <a:spcPts val="0"/>
              </a:spcBef>
              <a:spcAft>
                <a:spcPts val="0"/>
              </a:spcAft>
              <a:buNone/>
            </a:pPr>
            <a:r>
              <a:rPr b="0" i="0" lang="en" sz="1800" u="none" cap="none" strike="noStrike">
                <a:solidFill>
                  <a:srgbClr val="000000"/>
                </a:solidFill>
                <a:latin typeface="Nunito"/>
                <a:ea typeface="Nunito"/>
                <a:cs typeface="Nunito"/>
                <a:sym typeface="Nunito"/>
              </a:rPr>
              <a:t>Numbers that can be expressed as a ratio of two integers</a:t>
            </a:r>
            <a:endParaRPr sz="700"/>
          </a:p>
        </p:txBody>
      </p:sp>
      <p:grpSp>
        <p:nvGrpSpPr>
          <p:cNvPr id="199" name="Google Shape;199;p19"/>
          <p:cNvGrpSpPr/>
          <p:nvPr/>
        </p:nvGrpSpPr>
        <p:grpSpPr>
          <a:xfrm>
            <a:off x="921990" y="2476846"/>
            <a:ext cx="7300018" cy="1870480"/>
            <a:chOff x="0" y="0"/>
            <a:chExt cx="19466716" cy="4987946"/>
          </a:xfrm>
        </p:grpSpPr>
        <p:grpSp>
          <p:nvGrpSpPr>
            <p:cNvPr id="200" name="Google Shape;200;p19"/>
            <p:cNvGrpSpPr/>
            <p:nvPr/>
          </p:nvGrpSpPr>
          <p:grpSpPr>
            <a:xfrm>
              <a:off x="16071177" y="2493973"/>
              <a:ext cx="3395539" cy="2493973"/>
              <a:chOff x="0" y="0"/>
              <a:chExt cx="812800" cy="596990"/>
            </a:xfrm>
          </p:grpSpPr>
          <p:sp>
            <p:nvSpPr>
              <p:cNvPr id="201" name="Google Shape;201;p19"/>
              <p:cNvSpPr/>
              <p:nvPr/>
            </p:nvSpPr>
            <p:spPr>
              <a:xfrm>
                <a:off x="0" y="0"/>
                <a:ext cx="812800" cy="596990"/>
              </a:xfrm>
              <a:custGeom>
                <a:rect b="b" l="l" r="r" t="t"/>
                <a:pathLst>
                  <a:path extrusionOk="0" h="596990" w="812800">
                    <a:moveTo>
                      <a:pt x="0" y="0"/>
                    </a:moveTo>
                    <a:lnTo>
                      <a:pt x="812800" y="0"/>
                    </a:lnTo>
                    <a:lnTo>
                      <a:pt x="812800" y="596990"/>
                    </a:lnTo>
                    <a:lnTo>
                      <a:pt x="0" y="596990"/>
                    </a:lnTo>
                    <a:close/>
                  </a:path>
                </a:pathLst>
              </a:custGeom>
              <a:solidFill>
                <a:srgbClr val="D4DBFE"/>
              </a:solidFill>
              <a:ln>
                <a:noFill/>
              </a:ln>
            </p:spPr>
          </p:sp>
          <p:sp>
            <p:nvSpPr>
              <p:cNvPr id="202" name="Google Shape;202;p19"/>
              <p:cNvSpPr txBox="1"/>
              <p:nvPr/>
            </p:nvSpPr>
            <p:spPr>
              <a:xfrm>
                <a:off x="0" y="28575"/>
                <a:ext cx="812800" cy="568415"/>
              </a:xfrm>
              <a:prstGeom prst="rect">
                <a:avLst/>
              </a:prstGeom>
              <a:noFill/>
              <a:ln>
                <a:noFill/>
              </a:ln>
            </p:spPr>
            <p:txBody>
              <a:bodyPr anchorCtr="0" anchor="ctr" bIns="12025" lIns="12025" spcFirstLastPara="1" rIns="12025" wrap="square" tIns="12025">
                <a:noAutofit/>
              </a:bodyPr>
              <a:lstStyle/>
              <a:p>
                <a:pPr indent="0" lvl="0" marL="0" marR="0" rtl="0" algn="ctr">
                  <a:lnSpc>
                    <a:spcPct val="100000"/>
                  </a:lnSpc>
                  <a:spcBef>
                    <a:spcPts val="0"/>
                  </a:spcBef>
                  <a:spcAft>
                    <a:spcPts val="0"/>
                  </a:spcAft>
                  <a:buNone/>
                </a:pPr>
                <a:r>
                  <a:rPr b="1" i="0" lang="en" sz="1200" u="none" cap="none" strike="noStrike">
                    <a:solidFill>
                      <a:srgbClr val="000000"/>
                    </a:solidFill>
                    <a:latin typeface="Nunito Black"/>
                    <a:ea typeface="Nunito Black"/>
                    <a:cs typeface="Nunito Black"/>
                    <a:sym typeface="Nunito Black"/>
                  </a:rPr>
                  <a:t>Percentages</a:t>
                </a:r>
                <a:endParaRPr sz="700"/>
              </a:p>
            </p:txBody>
          </p:sp>
        </p:grpSp>
        <p:grpSp>
          <p:nvGrpSpPr>
            <p:cNvPr id="203" name="Google Shape;203;p19"/>
            <p:cNvGrpSpPr/>
            <p:nvPr/>
          </p:nvGrpSpPr>
          <p:grpSpPr>
            <a:xfrm>
              <a:off x="16071177" y="0"/>
              <a:ext cx="3395539" cy="2489382"/>
              <a:chOff x="0" y="0"/>
              <a:chExt cx="812800" cy="595891"/>
            </a:xfrm>
          </p:grpSpPr>
          <p:sp>
            <p:nvSpPr>
              <p:cNvPr id="204" name="Google Shape;204;p19"/>
              <p:cNvSpPr/>
              <p:nvPr/>
            </p:nvSpPr>
            <p:spPr>
              <a:xfrm>
                <a:off x="0" y="0"/>
                <a:ext cx="812800" cy="595891"/>
              </a:xfrm>
              <a:custGeom>
                <a:rect b="b" l="l" r="r" t="t"/>
                <a:pathLst>
                  <a:path extrusionOk="0" h="595891" w="812800">
                    <a:moveTo>
                      <a:pt x="0" y="0"/>
                    </a:moveTo>
                    <a:lnTo>
                      <a:pt x="812800" y="0"/>
                    </a:lnTo>
                    <a:lnTo>
                      <a:pt x="812800" y="595891"/>
                    </a:lnTo>
                    <a:lnTo>
                      <a:pt x="0" y="595891"/>
                    </a:lnTo>
                    <a:close/>
                  </a:path>
                </a:pathLst>
              </a:custGeom>
              <a:solidFill>
                <a:srgbClr val="EEF1FF"/>
              </a:solidFill>
              <a:ln cap="sq" cmpd="sng" w="47625">
                <a:solidFill>
                  <a:srgbClr val="838CED"/>
                </a:solidFill>
                <a:prstDash val="solid"/>
                <a:miter lim="8000"/>
                <a:headEnd len="sm" w="sm" type="none"/>
                <a:tailEnd len="sm" w="sm" type="none"/>
              </a:ln>
            </p:spPr>
          </p:sp>
          <p:sp>
            <p:nvSpPr>
              <p:cNvPr id="205" name="Google Shape;205;p19"/>
              <p:cNvSpPr txBox="1"/>
              <p:nvPr/>
            </p:nvSpPr>
            <p:spPr>
              <a:xfrm>
                <a:off x="0" y="38100"/>
                <a:ext cx="812800" cy="557791"/>
              </a:xfrm>
              <a:prstGeom prst="rect">
                <a:avLst/>
              </a:prstGeom>
              <a:noFill/>
              <a:ln>
                <a:noFill/>
              </a:ln>
            </p:spPr>
            <p:txBody>
              <a:bodyPr anchorCtr="0" anchor="ctr" bIns="31875" lIns="31875" spcFirstLastPara="1" rIns="31875" wrap="square" tIns="31875">
                <a:noAutofit/>
              </a:bodyPr>
              <a:lstStyle/>
              <a:p>
                <a:pPr indent="0" lvl="0" marL="0" marR="0" rtl="0" algn="ctr">
                  <a:lnSpc>
                    <a:spcPct val="149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06" name="Google Shape;206;p19"/>
            <p:cNvSpPr txBox="1"/>
            <p:nvPr/>
          </p:nvSpPr>
          <p:spPr>
            <a:xfrm>
              <a:off x="16364435" y="930684"/>
              <a:ext cx="1391368" cy="464413"/>
            </a:xfrm>
            <a:prstGeom prst="rect">
              <a:avLst/>
            </a:prstGeom>
            <a:noFill/>
            <a:ln>
              <a:noFill/>
            </a:ln>
          </p:spPr>
          <p:txBody>
            <a:bodyPr anchorCtr="0" anchor="t" bIns="0" lIns="0" spcFirstLastPara="1" rIns="0" wrap="square" tIns="0">
              <a:spAutoFit/>
            </a:bodyPr>
            <a:lstStyle/>
            <a:p>
              <a:pPr indent="0" lvl="0" marL="0" marR="0" rtl="0" algn="ctr">
                <a:lnSpc>
                  <a:spcPct val="129968"/>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25 %</a:t>
              </a:r>
              <a:endParaRPr sz="700"/>
            </a:p>
          </p:txBody>
        </p:sp>
        <p:sp>
          <p:nvSpPr>
            <p:cNvPr id="207" name="Google Shape;207;p19"/>
            <p:cNvSpPr txBox="1"/>
            <p:nvPr/>
          </p:nvSpPr>
          <p:spPr>
            <a:xfrm>
              <a:off x="17755803" y="930684"/>
              <a:ext cx="274813" cy="464413"/>
            </a:xfrm>
            <a:prstGeom prst="rect">
              <a:avLst/>
            </a:prstGeom>
            <a:noFill/>
            <a:ln>
              <a:noFill/>
            </a:ln>
          </p:spPr>
          <p:txBody>
            <a:bodyPr anchorCtr="0" anchor="t" bIns="0" lIns="0" spcFirstLastPara="1" rIns="0" wrap="square" tIns="0">
              <a:spAutoFit/>
            </a:bodyPr>
            <a:lstStyle/>
            <a:p>
              <a:pPr indent="0" lvl="0" marL="0" marR="0" rtl="0" algn="ctr">
                <a:lnSpc>
                  <a:spcPct val="129968"/>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a:t>
              </a:r>
              <a:endParaRPr sz="700"/>
            </a:p>
          </p:txBody>
        </p:sp>
        <p:cxnSp>
          <p:nvCxnSpPr>
            <p:cNvPr id="208" name="Google Shape;208;p19"/>
            <p:cNvCxnSpPr/>
            <p:nvPr/>
          </p:nvCxnSpPr>
          <p:spPr>
            <a:xfrm>
              <a:off x="18274261" y="1169663"/>
              <a:ext cx="806124" cy="0"/>
            </a:xfrm>
            <a:prstGeom prst="straightConnector1">
              <a:avLst/>
            </a:prstGeom>
            <a:noFill/>
            <a:ln cap="flat" cmpd="sng" w="25400">
              <a:solidFill>
                <a:srgbClr val="000000"/>
              </a:solidFill>
              <a:prstDash val="solid"/>
              <a:round/>
              <a:headEnd len="sm" w="sm" type="none"/>
              <a:tailEnd len="sm" w="sm" type="none"/>
            </a:ln>
          </p:spPr>
        </p:cxnSp>
        <p:sp>
          <p:nvSpPr>
            <p:cNvPr id="209" name="Google Shape;209;p19"/>
            <p:cNvSpPr txBox="1"/>
            <p:nvPr/>
          </p:nvSpPr>
          <p:spPr>
            <a:xfrm>
              <a:off x="18274261" y="574706"/>
              <a:ext cx="806124" cy="464413"/>
            </a:xfrm>
            <a:prstGeom prst="rect">
              <a:avLst/>
            </a:prstGeom>
            <a:noFill/>
            <a:ln>
              <a:noFill/>
            </a:ln>
          </p:spPr>
          <p:txBody>
            <a:bodyPr anchorCtr="0" anchor="t" bIns="0" lIns="0" spcFirstLastPara="1" rIns="0" wrap="square" tIns="0">
              <a:spAutoFit/>
            </a:bodyPr>
            <a:lstStyle/>
            <a:p>
              <a:pPr indent="0" lvl="0" marL="0" marR="0" rtl="0" algn="ctr">
                <a:lnSpc>
                  <a:spcPct val="129968"/>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25</a:t>
              </a:r>
              <a:endParaRPr sz="700"/>
            </a:p>
          </p:txBody>
        </p:sp>
        <p:sp>
          <p:nvSpPr>
            <p:cNvPr id="210" name="Google Shape;210;p19"/>
            <p:cNvSpPr txBox="1"/>
            <p:nvPr/>
          </p:nvSpPr>
          <p:spPr>
            <a:xfrm>
              <a:off x="18274261" y="1286663"/>
              <a:ext cx="806124" cy="464413"/>
            </a:xfrm>
            <a:prstGeom prst="rect">
              <a:avLst/>
            </a:prstGeom>
            <a:noFill/>
            <a:ln>
              <a:noFill/>
            </a:ln>
          </p:spPr>
          <p:txBody>
            <a:bodyPr anchorCtr="0" anchor="t" bIns="0" lIns="0" spcFirstLastPara="1" rIns="0" wrap="square" tIns="0">
              <a:spAutoFit/>
            </a:bodyPr>
            <a:lstStyle/>
            <a:p>
              <a:pPr indent="0" lvl="0" marL="0" marR="0" rtl="0" algn="ctr">
                <a:lnSpc>
                  <a:spcPct val="129968"/>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100</a:t>
              </a:r>
              <a:endParaRPr sz="700"/>
            </a:p>
          </p:txBody>
        </p:sp>
        <p:grpSp>
          <p:nvGrpSpPr>
            <p:cNvPr id="211" name="Google Shape;211;p19"/>
            <p:cNvGrpSpPr/>
            <p:nvPr/>
          </p:nvGrpSpPr>
          <p:grpSpPr>
            <a:xfrm>
              <a:off x="12053383" y="2493973"/>
              <a:ext cx="3395539" cy="2493973"/>
              <a:chOff x="0" y="0"/>
              <a:chExt cx="812800" cy="596990"/>
            </a:xfrm>
          </p:grpSpPr>
          <p:sp>
            <p:nvSpPr>
              <p:cNvPr id="212" name="Google Shape;212;p19"/>
              <p:cNvSpPr/>
              <p:nvPr/>
            </p:nvSpPr>
            <p:spPr>
              <a:xfrm>
                <a:off x="0" y="0"/>
                <a:ext cx="812800" cy="596990"/>
              </a:xfrm>
              <a:custGeom>
                <a:rect b="b" l="l" r="r" t="t"/>
                <a:pathLst>
                  <a:path extrusionOk="0" h="596990" w="812800">
                    <a:moveTo>
                      <a:pt x="0" y="0"/>
                    </a:moveTo>
                    <a:lnTo>
                      <a:pt x="812800" y="0"/>
                    </a:lnTo>
                    <a:lnTo>
                      <a:pt x="812800" y="596990"/>
                    </a:lnTo>
                    <a:lnTo>
                      <a:pt x="0" y="596990"/>
                    </a:lnTo>
                    <a:close/>
                  </a:path>
                </a:pathLst>
              </a:custGeom>
              <a:solidFill>
                <a:srgbClr val="007ED5"/>
              </a:solidFill>
              <a:ln>
                <a:noFill/>
              </a:ln>
            </p:spPr>
          </p:sp>
          <p:sp>
            <p:nvSpPr>
              <p:cNvPr id="213" name="Google Shape;213;p19"/>
              <p:cNvSpPr txBox="1"/>
              <p:nvPr/>
            </p:nvSpPr>
            <p:spPr>
              <a:xfrm>
                <a:off x="0" y="28575"/>
                <a:ext cx="812800" cy="568415"/>
              </a:xfrm>
              <a:prstGeom prst="rect">
                <a:avLst/>
              </a:prstGeom>
              <a:noFill/>
              <a:ln>
                <a:noFill/>
              </a:ln>
            </p:spPr>
            <p:txBody>
              <a:bodyPr anchorCtr="0" anchor="ctr" bIns="12025" lIns="12025" spcFirstLastPara="1" rIns="12025" wrap="square" tIns="12025">
                <a:noAutofit/>
              </a:bodyPr>
              <a:lstStyle/>
              <a:p>
                <a:pPr indent="0" lvl="0" marL="0" marR="0" rtl="0" algn="ctr">
                  <a:lnSpc>
                    <a:spcPct val="100000"/>
                  </a:lnSpc>
                  <a:spcBef>
                    <a:spcPts val="0"/>
                  </a:spcBef>
                  <a:spcAft>
                    <a:spcPts val="0"/>
                  </a:spcAft>
                  <a:buNone/>
                </a:pPr>
                <a:r>
                  <a:rPr b="1" i="0" lang="en" sz="1200" u="none" cap="none" strike="noStrike">
                    <a:solidFill>
                      <a:srgbClr val="000000"/>
                    </a:solidFill>
                    <a:latin typeface="Nunito Black"/>
                    <a:ea typeface="Nunito Black"/>
                    <a:cs typeface="Nunito Black"/>
                    <a:sym typeface="Nunito Black"/>
                  </a:rPr>
                  <a:t>Negative </a:t>
                </a:r>
                <a:endParaRPr sz="700"/>
              </a:p>
              <a:p>
                <a:pPr indent="0" lvl="0" marL="0" marR="0" rtl="0" algn="ctr">
                  <a:lnSpc>
                    <a:spcPct val="100000"/>
                  </a:lnSpc>
                  <a:spcBef>
                    <a:spcPts val="0"/>
                  </a:spcBef>
                  <a:spcAft>
                    <a:spcPts val="0"/>
                  </a:spcAft>
                  <a:buNone/>
                </a:pPr>
                <a:r>
                  <a:rPr b="1" i="0" lang="en" sz="1200" u="none" cap="none" strike="noStrike">
                    <a:solidFill>
                      <a:srgbClr val="000000"/>
                    </a:solidFill>
                    <a:latin typeface="Nunito Black"/>
                    <a:ea typeface="Nunito Black"/>
                    <a:cs typeface="Nunito Black"/>
                    <a:sym typeface="Nunito Black"/>
                  </a:rPr>
                  <a:t>integers</a:t>
                </a:r>
                <a:endParaRPr sz="700"/>
              </a:p>
            </p:txBody>
          </p:sp>
        </p:grpSp>
        <p:grpSp>
          <p:nvGrpSpPr>
            <p:cNvPr id="214" name="Google Shape;214;p19"/>
            <p:cNvGrpSpPr/>
            <p:nvPr/>
          </p:nvGrpSpPr>
          <p:grpSpPr>
            <a:xfrm>
              <a:off x="12053383" y="0"/>
              <a:ext cx="3395539" cy="2489382"/>
              <a:chOff x="0" y="0"/>
              <a:chExt cx="812800" cy="595891"/>
            </a:xfrm>
          </p:grpSpPr>
          <p:sp>
            <p:nvSpPr>
              <p:cNvPr id="215" name="Google Shape;215;p19"/>
              <p:cNvSpPr/>
              <p:nvPr/>
            </p:nvSpPr>
            <p:spPr>
              <a:xfrm>
                <a:off x="0" y="0"/>
                <a:ext cx="812800" cy="595891"/>
              </a:xfrm>
              <a:custGeom>
                <a:rect b="b" l="l" r="r" t="t"/>
                <a:pathLst>
                  <a:path extrusionOk="0" h="595891" w="812800">
                    <a:moveTo>
                      <a:pt x="0" y="0"/>
                    </a:moveTo>
                    <a:lnTo>
                      <a:pt x="812800" y="0"/>
                    </a:lnTo>
                    <a:lnTo>
                      <a:pt x="812800" y="595891"/>
                    </a:lnTo>
                    <a:lnTo>
                      <a:pt x="0" y="595891"/>
                    </a:lnTo>
                    <a:close/>
                  </a:path>
                </a:pathLst>
              </a:custGeom>
              <a:solidFill>
                <a:srgbClr val="EEF1FF"/>
              </a:solidFill>
              <a:ln cap="sq" cmpd="sng" w="47625">
                <a:solidFill>
                  <a:srgbClr val="838CED"/>
                </a:solidFill>
                <a:prstDash val="solid"/>
                <a:miter lim="8000"/>
                <a:headEnd len="sm" w="sm" type="none"/>
                <a:tailEnd len="sm" w="sm" type="none"/>
              </a:ln>
            </p:spPr>
          </p:sp>
          <p:sp>
            <p:nvSpPr>
              <p:cNvPr id="216" name="Google Shape;216;p19"/>
              <p:cNvSpPr txBox="1"/>
              <p:nvPr/>
            </p:nvSpPr>
            <p:spPr>
              <a:xfrm>
                <a:off x="0" y="38100"/>
                <a:ext cx="812800" cy="557791"/>
              </a:xfrm>
              <a:prstGeom prst="rect">
                <a:avLst/>
              </a:prstGeom>
              <a:noFill/>
              <a:ln>
                <a:noFill/>
              </a:ln>
            </p:spPr>
            <p:txBody>
              <a:bodyPr anchorCtr="0" anchor="ctr" bIns="31875" lIns="31875" spcFirstLastPara="1" rIns="31875" wrap="square" tIns="31875">
                <a:noAutofit/>
              </a:bodyPr>
              <a:lstStyle/>
              <a:p>
                <a:pPr indent="0" lvl="0" marL="0" marR="0" rtl="0" algn="ctr">
                  <a:lnSpc>
                    <a:spcPct val="149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17" name="Google Shape;217;p19"/>
            <p:cNvSpPr txBox="1"/>
            <p:nvPr/>
          </p:nvSpPr>
          <p:spPr>
            <a:xfrm>
              <a:off x="12566782" y="930684"/>
              <a:ext cx="1469526" cy="464413"/>
            </a:xfrm>
            <a:prstGeom prst="rect">
              <a:avLst/>
            </a:prstGeom>
            <a:noFill/>
            <a:ln>
              <a:noFill/>
            </a:ln>
          </p:spPr>
          <p:txBody>
            <a:bodyPr anchorCtr="0" anchor="t" bIns="0" lIns="0" spcFirstLastPara="1" rIns="0" wrap="square" tIns="0">
              <a:spAutoFit/>
            </a:bodyPr>
            <a:lstStyle/>
            <a:p>
              <a:pPr indent="0" lvl="0" marL="0" marR="0" rtl="0" algn="ctr">
                <a:lnSpc>
                  <a:spcPct val="129968"/>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-8  =  -</a:t>
              </a:r>
              <a:endParaRPr sz="700"/>
            </a:p>
          </p:txBody>
        </p:sp>
        <p:cxnSp>
          <p:nvCxnSpPr>
            <p:cNvPr id="218" name="Google Shape;218;p19"/>
            <p:cNvCxnSpPr/>
            <p:nvPr/>
          </p:nvCxnSpPr>
          <p:spPr>
            <a:xfrm>
              <a:off x="14036308" y="1169663"/>
              <a:ext cx="806124" cy="0"/>
            </a:xfrm>
            <a:prstGeom prst="straightConnector1">
              <a:avLst/>
            </a:prstGeom>
            <a:noFill/>
            <a:ln cap="flat" cmpd="sng" w="25400">
              <a:solidFill>
                <a:srgbClr val="000000"/>
              </a:solidFill>
              <a:prstDash val="solid"/>
              <a:round/>
              <a:headEnd len="sm" w="sm" type="none"/>
              <a:tailEnd len="sm" w="sm" type="none"/>
            </a:ln>
          </p:spPr>
        </p:cxnSp>
        <p:sp>
          <p:nvSpPr>
            <p:cNvPr id="219" name="Google Shape;219;p19"/>
            <p:cNvSpPr txBox="1"/>
            <p:nvPr/>
          </p:nvSpPr>
          <p:spPr>
            <a:xfrm>
              <a:off x="14036308" y="574706"/>
              <a:ext cx="806124" cy="464413"/>
            </a:xfrm>
            <a:prstGeom prst="rect">
              <a:avLst/>
            </a:prstGeom>
            <a:noFill/>
            <a:ln>
              <a:noFill/>
            </a:ln>
          </p:spPr>
          <p:txBody>
            <a:bodyPr anchorCtr="0" anchor="t" bIns="0" lIns="0" spcFirstLastPara="1" rIns="0" wrap="square" tIns="0">
              <a:spAutoFit/>
            </a:bodyPr>
            <a:lstStyle/>
            <a:p>
              <a:pPr indent="0" lvl="0" marL="0" marR="0" rtl="0" algn="ctr">
                <a:lnSpc>
                  <a:spcPct val="129968"/>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8</a:t>
              </a:r>
              <a:endParaRPr sz="700"/>
            </a:p>
          </p:txBody>
        </p:sp>
        <p:sp>
          <p:nvSpPr>
            <p:cNvPr id="220" name="Google Shape;220;p19"/>
            <p:cNvSpPr txBox="1"/>
            <p:nvPr/>
          </p:nvSpPr>
          <p:spPr>
            <a:xfrm>
              <a:off x="14036308" y="1286663"/>
              <a:ext cx="806124" cy="464413"/>
            </a:xfrm>
            <a:prstGeom prst="rect">
              <a:avLst/>
            </a:prstGeom>
            <a:noFill/>
            <a:ln>
              <a:noFill/>
            </a:ln>
          </p:spPr>
          <p:txBody>
            <a:bodyPr anchorCtr="0" anchor="t" bIns="0" lIns="0" spcFirstLastPara="1" rIns="0" wrap="square" tIns="0">
              <a:spAutoFit/>
            </a:bodyPr>
            <a:lstStyle/>
            <a:p>
              <a:pPr indent="0" lvl="0" marL="0" marR="0" rtl="0" algn="ctr">
                <a:lnSpc>
                  <a:spcPct val="129968"/>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1</a:t>
              </a:r>
              <a:endParaRPr sz="700"/>
            </a:p>
          </p:txBody>
        </p:sp>
        <p:grpSp>
          <p:nvGrpSpPr>
            <p:cNvPr id="221" name="Google Shape;221;p19"/>
            <p:cNvGrpSpPr/>
            <p:nvPr/>
          </p:nvGrpSpPr>
          <p:grpSpPr>
            <a:xfrm>
              <a:off x="8035589" y="2493973"/>
              <a:ext cx="3395539" cy="2493973"/>
              <a:chOff x="0" y="0"/>
              <a:chExt cx="812800" cy="596990"/>
            </a:xfrm>
          </p:grpSpPr>
          <p:sp>
            <p:nvSpPr>
              <p:cNvPr id="222" name="Google Shape;222;p19"/>
              <p:cNvSpPr/>
              <p:nvPr/>
            </p:nvSpPr>
            <p:spPr>
              <a:xfrm>
                <a:off x="0" y="0"/>
                <a:ext cx="812800" cy="596990"/>
              </a:xfrm>
              <a:custGeom>
                <a:rect b="b" l="l" r="r" t="t"/>
                <a:pathLst>
                  <a:path extrusionOk="0" h="596990" w="812800">
                    <a:moveTo>
                      <a:pt x="0" y="0"/>
                    </a:moveTo>
                    <a:lnTo>
                      <a:pt x="812800" y="0"/>
                    </a:lnTo>
                    <a:lnTo>
                      <a:pt x="812800" y="596990"/>
                    </a:lnTo>
                    <a:lnTo>
                      <a:pt x="0" y="596990"/>
                    </a:lnTo>
                    <a:close/>
                  </a:path>
                </a:pathLst>
              </a:custGeom>
              <a:solidFill>
                <a:srgbClr val="FFFFFF"/>
              </a:solidFill>
              <a:ln>
                <a:noFill/>
              </a:ln>
            </p:spPr>
          </p:sp>
          <p:sp>
            <p:nvSpPr>
              <p:cNvPr id="223" name="Google Shape;223;p19"/>
              <p:cNvSpPr txBox="1"/>
              <p:nvPr/>
            </p:nvSpPr>
            <p:spPr>
              <a:xfrm>
                <a:off x="0" y="28575"/>
                <a:ext cx="812800" cy="568415"/>
              </a:xfrm>
              <a:prstGeom prst="rect">
                <a:avLst/>
              </a:prstGeom>
              <a:noFill/>
              <a:ln>
                <a:noFill/>
              </a:ln>
            </p:spPr>
            <p:txBody>
              <a:bodyPr anchorCtr="0" anchor="ctr" bIns="12025" lIns="12025" spcFirstLastPara="1" rIns="12025" wrap="square" tIns="12025">
                <a:noAutofit/>
              </a:bodyPr>
              <a:lstStyle/>
              <a:p>
                <a:pPr indent="0" lvl="0" marL="0" marR="0" rtl="0" algn="ctr">
                  <a:lnSpc>
                    <a:spcPct val="100000"/>
                  </a:lnSpc>
                  <a:spcBef>
                    <a:spcPts val="0"/>
                  </a:spcBef>
                  <a:spcAft>
                    <a:spcPts val="0"/>
                  </a:spcAft>
                  <a:buNone/>
                </a:pPr>
                <a:r>
                  <a:rPr b="1" i="0" lang="en" sz="1200" u="none" cap="none" strike="noStrike">
                    <a:solidFill>
                      <a:srgbClr val="000000"/>
                    </a:solidFill>
                    <a:latin typeface="Nunito Black"/>
                    <a:ea typeface="Nunito Black"/>
                    <a:cs typeface="Nunito Black"/>
                    <a:sym typeface="Nunito Black"/>
                  </a:rPr>
                  <a:t>Decimals that end in 0</a:t>
                </a:r>
                <a:endParaRPr sz="700"/>
              </a:p>
            </p:txBody>
          </p:sp>
        </p:grpSp>
        <p:grpSp>
          <p:nvGrpSpPr>
            <p:cNvPr id="224" name="Google Shape;224;p19"/>
            <p:cNvGrpSpPr/>
            <p:nvPr/>
          </p:nvGrpSpPr>
          <p:grpSpPr>
            <a:xfrm>
              <a:off x="8035589" y="0"/>
              <a:ext cx="3395539" cy="2489382"/>
              <a:chOff x="0" y="0"/>
              <a:chExt cx="812800" cy="595891"/>
            </a:xfrm>
          </p:grpSpPr>
          <p:sp>
            <p:nvSpPr>
              <p:cNvPr id="225" name="Google Shape;225;p19"/>
              <p:cNvSpPr/>
              <p:nvPr/>
            </p:nvSpPr>
            <p:spPr>
              <a:xfrm>
                <a:off x="0" y="0"/>
                <a:ext cx="812800" cy="595891"/>
              </a:xfrm>
              <a:custGeom>
                <a:rect b="b" l="l" r="r" t="t"/>
                <a:pathLst>
                  <a:path extrusionOk="0" h="595891" w="812800">
                    <a:moveTo>
                      <a:pt x="0" y="0"/>
                    </a:moveTo>
                    <a:lnTo>
                      <a:pt x="812800" y="0"/>
                    </a:lnTo>
                    <a:lnTo>
                      <a:pt x="812800" y="595891"/>
                    </a:lnTo>
                    <a:lnTo>
                      <a:pt x="0" y="595891"/>
                    </a:lnTo>
                    <a:close/>
                  </a:path>
                </a:pathLst>
              </a:custGeom>
              <a:solidFill>
                <a:srgbClr val="EEF1FF"/>
              </a:solidFill>
              <a:ln cap="sq" cmpd="sng" w="47625">
                <a:solidFill>
                  <a:srgbClr val="838CED"/>
                </a:solidFill>
                <a:prstDash val="solid"/>
                <a:miter lim="8000"/>
                <a:headEnd len="sm" w="sm" type="none"/>
                <a:tailEnd len="sm" w="sm" type="none"/>
              </a:ln>
            </p:spPr>
          </p:sp>
          <p:sp>
            <p:nvSpPr>
              <p:cNvPr id="226" name="Google Shape;226;p19"/>
              <p:cNvSpPr txBox="1"/>
              <p:nvPr/>
            </p:nvSpPr>
            <p:spPr>
              <a:xfrm>
                <a:off x="0" y="38100"/>
                <a:ext cx="812800" cy="557791"/>
              </a:xfrm>
              <a:prstGeom prst="rect">
                <a:avLst/>
              </a:prstGeom>
              <a:noFill/>
              <a:ln>
                <a:noFill/>
              </a:ln>
            </p:spPr>
            <p:txBody>
              <a:bodyPr anchorCtr="0" anchor="ctr" bIns="31875" lIns="31875" spcFirstLastPara="1" rIns="31875" wrap="square" tIns="31875">
                <a:noAutofit/>
              </a:bodyPr>
              <a:lstStyle/>
              <a:p>
                <a:pPr indent="0" lvl="0" marL="0" marR="0" rtl="0" algn="ctr">
                  <a:lnSpc>
                    <a:spcPct val="149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27" name="Google Shape;227;p19"/>
            <p:cNvSpPr txBox="1"/>
            <p:nvPr/>
          </p:nvSpPr>
          <p:spPr>
            <a:xfrm>
              <a:off x="8525715" y="930684"/>
              <a:ext cx="1469526" cy="464413"/>
            </a:xfrm>
            <a:prstGeom prst="rect">
              <a:avLst/>
            </a:prstGeom>
            <a:noFill/>
            <a:ln>
              <a:noFill/>
            </a:ln>
          </p:spPr>
          <p:txBody>
            <a:bodyPr anchorCtr="0" anchor="t" bIns="0" lIns="0" spcFirstLastPara="1" rIns="0" wrap="square" tIns="0">
              <a:spAutoFit/>
            </a:bodyPr>
            <a:lstStyle/>
            <a:p>
              <a:pPr indent="0" lvl="0" marL="0" marR="0" rtl="0" algn="ctr">
                <a:lnSpc>
                  <a:spcPct val="129968"/>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0.10  =</a:t>
              </a:r>
              <a:endParaRPr sz="700"/>
            </a:p>
          </p:txBody>
        </p:sp>
        <p:cxnSp>
          <p:nvCxnSpPr>
            <p:cNvPr id="228" name="Google Shape;228;p19"/>
            <p:cNvCxnSpPr/>
            <p:nvPr/>
          </p:nvCxnSpPr>
          <p:spPr>
            <a:xfrm>
              <a:off x="9995241" y="1169663"/>
              <a:ext cx="806124" cy="0"/>
            </a:xfrm>
            <a:prstGeom prst="straightConnector1">
              <a:avLst/>
            </a:prstGeom>
            <a:noFill/>
            <a:ln cap="flat" cmpd="sng" w="25400">
              <a:solidFill>
                <a:srgbClr val="000000"/>
              </a:solidFill>
              <a:prstDash val="solid"/>
              <a:round/>
              <a:headEnd len="sm" w="sm" type="none"/>
              <a:tailEnd len="sm" w="sm" type="none"/>
            </a:ln>
          </p:spPr>
        </p:cxnSp>
        <p:sp>
          <p:nvSpPr>
            <p:cNvPr id="229" name="Google Shape;229;p19"/>
            <p:cNvSpPr txBox="1"/>
            <p:nvPr/>
          </p:nvSpPr>
          <p:spPr>
            <a:xfrm>
              <a:off x="9995241" y="574706"/>
              <a:ext cx="806124" cy="464413"/>
            </a:xfrm>
            <a:prstGeom prst="rect">
              <a:avLst/>
            </a:prstGeom>
            <a:noFill/>
            <a:ln>
              <a:noFill/>
            </a:ln>
          </p:spPr>
          <p:txBody>
            <a:bodyPr anchorCtr="0" anchor="t" bIns="0" lIns="0" spcFirstLastPara="1" rIns="0" wrap="square" tIns="0">
              <a:spAutoFit/>
            </a:bodyPr>
            <a:lstStyle/>
            <a:p>
              <a:pPr indent="0" lvl="0" marL="0" marR="0" rtl="0" algn="ctr">
                <a:lnSpc>
                  <a:spcPct val="129968"/>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1</a:t>
              </a:r>
              <a:endParaRPr sz="700"/>
            </a:p>
          </p:txBody>
        </p:sp>
        <p:sp>
          <p:nvSpPr>
            <p:cNvPr id="230" name="Google Shape;230;p19"/>
            <p:cNvSpPr txBox="1"/>
            <p:nvPr/>
          </p:nvSpPr>
          <p:spPr>
            <a:xfrm>
              <a:off x="9995241" y="1286663"/>
              <a:ext cx="806124" cy="464413"/>
            </a:xfrm>
            <a:prstGeom prst="rect">
              <a:avLst/>
            </a:prstGeom>
            <a:noFill/>
            <a:ln>
              <a:noFill/>
            </a:ln>
          </p:spPr>
          <p:txBody>
            <a:bodyPr anchorCtr="0" anchor="t" bIns="0" lIns="0" spcFirstLastPara="1" rIns="0" wrap="square" tIns="0">
              <a:spAutoFit/>
            </a:bodyPr>
            <a:lstStyle/>
            <a:p>
              <a:pPr indent="0" lvl="0" marL="0" marR="0" rtl="0" algn="ctr">
                <a:lnSpc>
                  <a:spcPct val="129968"/>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10</a:t>
              </a:r>
              <a:endParaRPr sz="700"/>
            </a:p>
          </p:txBody>
        </p:sp>
        <p:grpSp>
          <p:nvGrpSpPr>
            <p:cNvPr id="231" name="Google Shape;231;p19"/>
            <p:cNvGrpSpPr/>
            <p:nvPr/>
          </p:nvGrpSpPr>
          <p:grpSpPr>
            <a:xfrm>
              <a:off x="0" y="2493973"/>
              <a:ext cx="3395539" cy="2493973"/>
              <a:chOff x="0" y="0"/>
              <a:chExt cx="812800" cy="596990"/>
            </a:xfrm>
          </p:grpSpPr>
          <p:sp>
            <p:nvSpPr>
              <p:cNvPr id="232" name="Google Shape;232;p19"/>
              <p:cNvSpPr/>
              <p:nvPr/>
            </p:nvSpPr>
            <p:spPr>
              <a:xfrm>
                <a:off x="0" y="0"/>
                <a:ext cx="812800" cy="596990"/>
              </a:xfrm>
              <a:custGeom>
                <a:rect b="b" l="l" r="r" t="t"/>
                <a:pathLst>
                  <a:path extrusionOk="0" h="596990" w="812800">
                    <a:moveTo>
                      <a:pt x="0" y="0"/>
                    </a:moveTo>
                    <a:lnTo>
                      <a:pt x="812800" y="0"/>
                    </a:lnTo>
                    <a:lnTo>
                      <a:pt x="812800" y="596990"/>
                    </a:lnTo>
                    <a:lnTo>
                      <a:pt x="0" y="596990"/>
                    </a:lnTo>
                    <a:close/>
                  </a:path>
                </a:pathLst>
              </a:custGeom>
              <a:solidFill>
                <a:srgbClr val="000000"/>
              </a:solidFill>
              <a:ln>
                <a:noFill/>
              </a:ln>
            </p:spPr>
          </p:sp>
          <p:sp>
            <p:nvSpPr>
              <p:cNvPr id="233" name="Google Shape;233;p19"/>
              <p:cNvSpPr txBox="1"/>
              <p:nvPr/>
            </p:nvSpPr>
            <p:spPr>
              <a:xfrm>
                <a:off x="0" y="28575"/>
                <a:ext cx="812800" cy="568415"/>
              </a:xfrm>
              <a:prstGeom prst="rect">
                <a:avLst/>
              </a:prstGeom>
              <a:noFill/>
              <a:ln>
                <a:noFill/>
              </a:ln>
            </p:spPr>
            <p:txBody>
              <a:bodyPr anchorCtr="0" anchor="ctr" bIns="12025" lIns="12025" spcFirstLastPara="1" rIns="12025" wrap="square" tIns="12025">
                <a:noAutofit/>
              </a:bodyPr>
              <a:lstStyle/>
              <a:p>
                <a:pPr indent="0" lvl="0" marL="0" marR="0" rtl="0" algn="ctr">
                  <a:lnSpc>
                    <a:spcPct val="100000"/>
                  </a:lnSpc>
                  <a:spcBef>
                    <a:spcPts val="0"/>
                  </a:spcBef>
                  <a:spcAft>
                    <a:spcPts val="0"/>
                  </a:spcAft>
                  <a:buNone/>
                </a:pPr>
                <a:r>
                  <a:rPr b="1" i="0" lang="en" sz="1200" u="none" cap="none" strike="noStrike">
                    <a:solidFill>
                      <a:srgbClr val="FFFFFF"/>
                    </a:solidFill>
                    <a:latin typeface="Nunito Black"/>
                    <a:ea typeface="Nunito Black"/>
                    <a:cs typeface="Nunito Black"/>
                    <a:sym typeface="Nunito Black"/>
                  </a:rPr>
                  <a:t>Whole </a:t>
                </a:r>
                <a:endParaRPr sz="700"/>
              </a:p>
              <a:p>
                <a:pPr indent="0" lvl="0" marL="0" marR="0" rtl="0" algn="ctr">
                  <a:lnSpc>
                    <a:spcPct val="100000"/>
                  </a:lnSpc>
                  <a:spcBef>
                    <a:spcPts val="0"/>
                  </a:spcBef>
                  <a:spcAft>
                    <a:spcPts val="0"/>
                  </a:spcAft>
                  <a:buNone/>
                </a:pPr>
                <a:r>
                  <a:rPr b="1" i="0" lang="en" sz="1200" u="none" cap="none" strike="noStrike">
                    <a:solidFill>
                      <a:srgbClr val="FFFFFF"/>
                    </a:solidFill>
                    <a:latin typeface="Nunito Black"/>
                    <a:ea typeface="Nunito Black"/>
                    <a:cs typeface="Nunito Black"/>
                    <a:sym typeface="Nunito Black"/>
                  </a:rPr>
                  <a:t>Numbers</a:t>
                </a:r>
                <a:endParaRPr sz="700"/>
              </a:p>
            </p:txBody>
          </p:sp>
        </p:grpSp>
        <p:grpSp>
          <p:nvGrpSpPr>
            <p:cNvPr id="234" name="Google Shape;234;p19"/>
            <p:cNvGrpSpPr/>
            <p:nvPr/>
          </p:nvGrpSpPr>
          <p:grpSpPr>
            <a:xfrm>
              <a:off x="0" y="0"/>
              <a:ext cx="3395539" cy="2489382"/>
              <a:chOff x="0" y="0"/>
              <a:chExt cx="812800" cy="595891"/>
            </a:xfrm>
          </p:grpSpPr>
          <p:sp>
            <p:nvSpPr>
              <p:cNvPr id="235" name="Google Shape;235;p19"/>
              <p:cNvSpPr/>
              <p:nvPr/>
            </p:nvSpPr>
            <p:spPr>
              <a:xfrm>
                <a:off x="0" y="0"/>
                <a:ext cx="812800" cy="595891"/>
              </a:xfrm>
              <a:custGeom>
                <a:rect b="b" l="l" r="r" t="t"/>
                <a:pathLst>
                  <a:path extrusionOk="0" h="595891" w="812800">
                    <a:moveTo>
                      <a:pt x="0" y="0"/>
                    </a:moveTo>
                    <a:lnTo>
                      <a:pt x="812800" y="0"/>
                    </a:lnTo>
                    <a:lnTo>
                      <a:pt x="812800" y="595891"/>
                    </a:lnTo>
                    <a:lnTo>
                      <a:pt x="0" y="595891"/>
                    </a:lnTo>
                    <a:close/>
                  </a:path>
                </a:pathLst>
              </a:custGeom>
              <a:solidFill>
                <a:srgbClr val="EEF1FF"/>
              </a:solidFill>
              <a:ln cap="sq" cmpd="sng" w="47625">
                <a:solidFill>
                  <a:srgbClr val="838CED"/>
                </a:solidFill>
                <a:prstDash val="solid"/>
                <a:miter lim="8000"/>
                <a:headEnd len="sm" w="sm" type="none"/>
                <a:tailEnd len="sm" w="sm" type="none"/>
              </a:ln>
            </p:spPr>
          </p:sp>
          <p:sp>
            <p:nvSpPr>
              <p:cNvPr id="236" name="Google Shape;236;p19"/>
              <p:cNvSpPr txBox="1"/>
              <p:nvPr/>
            </p:nvSpPr>
            <p:spPr>
              <a:xfrm>
                <a:off x="0" y="38100"/>
                <a:ext cx="812800" cy="557791"/>
              </a:xfrm>
              <a:prstGeom prst="rect">
                <a:avLst/>
              </a:prstGeom>
              <a:noFill/>
              <a:ln>
                <a:noFill/>
              </a:ln>
            </p:spPr>
            <p:txBody>
              <a:bodyPr anchorCtr="0" anchor="ctr" bIns="31875" lIns="31875" spcFirstLastPara="1" rIns="31875" wrap="square" tIns="31875">
                <a:noAutofit/>
              </a:bodyPr>
              <a:lstStyle/>
              <a:p>
                <a:pPr indent="0" lvl="0" marL="0" marR="0" rtl="0" algn="ctr">
                  <a:lnSpc>
                    <a:spcPct val="149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37" name="Google Shape;237;p19"/>
            <p:cNvSpPr txBox="1"/>
            <p:nvPr/>
          </p:nvSpPr>
          <p:spPr>
            <a:xfrm>
              <a:off x="341305" y="930684"/>
              <a:ext cx="1469526" cy="464413"/>
            </a:xfrm>
            <a:prstGeom prst="rect">
              <a:avLst/>
            </a:prstGeom>
            <a:noFill/>
            <a:ln>
              <a:noFill/>
            </a:ln>
          </p:spPr>
          <p:txBody>
            <a:bodyPr anchorCtr="0" anchor="t" bIns="0" lIns="0" spcFirstLastPara="1" rIns="0" wrap="square" tIns="0">
              <a:spAutoFit/>
            </a:bodyPr>
            <a:lstStyle/>
            <a:p>
              <a:pPr indent="0" lvl="0" marL="0" marR="0" rtl="0" algn="ctr">
                <a:lnSpc>
                  <a:spcPct val="129968"/>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3  =</a:t>
              </a:r>
              <a:endParaRPr sz="700"/>
            </a:p>
          </p:txBody>
        </p:sp>
        <p:cxnSp>
          <p:nvCxnSpPr>
            <p:cNvPr id="238" name="Google Shape;238;p19"/>
            <p:cNvCxnSpPr/>
            <p:nvPr/>
          </p:nvCxnSpPr>
          <p:spPr>
            <a:xfrm>
              <a:off x="1810831" y="1169663"/>
              <a:ext cx="806124" cy="0"/>
            </a:xfrm>
            <a:prstGeom prst="straightConnector1">
              <a:avLst/>
            </a:prstGeom>
            <a:noFill/>
            <a:ln cap="flat" cmpd="sng" w="25400">
              <a:solidFill>
                <a:srgbClr val="000000"/>
              </a:solidFill>
              <a:prstDash val="solid"/>
              <a:round/>
              <a:headEnd len="sm" w="sm" type="none"/>
              <a:tailEnd len="sm" w="sm" type="none"/>
            </a:ln>
          </p:spPr>
        </p:cxnSp>
        <p:sp>
          <p:nvSpPr>
            <p:cNvPr id="239" name="Google Shape;239;p19"/>
            <p:cNvSpPr txBox="1"/>
            <p:nvPr/>
          </p:nvSpPr>
          <p:spPr>
            <a:xfrm>
              <a:off x="1810831" y="574706"/>
              <a:ext cx="806124" cy="464413"/>
            </a:xfrm>
            <a:prstGeom prst="rect">
              <a:avLst/>
            </a:prstGeom>
            <a:noFill/>
            <a:ln>
              <a:noFill/>
            </a:ln>
          </p:spPr>
          <p:txBody>
            <a:bodyPr anchorCtr="0" anchor="t" bIns="0" lIns="0" spcFirstLastPara="1" rIns="0" wrap="square" tIns="0">
              <a:spAutoFit/>
            </a:bodyPr>
            <a:lstStyle/>
            <a:p>
              <a:pPr indent="0" lvl="0" marL="0" marR="0" rtl="0" algn="ctr">
                <a:lnSpc>
                  <a:spcPct val="129968"/>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3</a:t>
              </a:r>
              <a:endParaRPr sz="700"/>
            </a:p>
          </p:txBody>
        </p:sp>
        <p:sp>
          <p:nvSpPr>
            <p:cNvPr id="240" name="Google Shape;240;p19"/>
            <p:cNvSpPr txBox="1"/>
            <p:nvPr/>
          </p:nvSpPr>
          <p:spPr>
            <a:xfrm>
              <a:off x="1810831" y="1286663"/>
              <a:ext cx="806124" cy="464413"/>
            </a:xfrm>
            <a:prstGeom prst="rect">
              <a:avLst/>
            </a:prstGeom>
            <a:noFill/>
            <a:ln>
              <a:noFill/>
            </a:ln>
          </p:spPr>
          <p:txBody>
            <a:bodyPr anchorCtr="0" anchor="t" bIns="0" lIns="0" spcFirstLastPara="1" rIns="0" wrap="square" tIns="0">
              <a:spAutoFit/>
            </a:bodyPr>
            <a:lstStyle/>
            <a:p>
              <a:pPr indent="0" lvl="0" marL="0" marR="0" rtl="0" algn="ctr">
                <a:lnSpc>
                  <a:spcPct val="129968"/>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1</a:t>
              </a:r>
              <a:endParaRPr sz="700"/>
            </a:p>
          </p:txBody>
        </p:sp>
        <p:grpSp>
          <p:nvGrpSpPr>
            <p:cNvPr id="241" name="Google Shape;241;p19"/>
            <p:cNvGrpSpPr/>
            <p:nvPr/>
          </p:nvGrpSpPr>
          <p:grpSpPr>
            <a:xfrm>
              <a:off x="4017794" y="2493973"/>
              <a:ext cx="3395539" cy="2493973"/>
              <a:chOff x="0" y="0"/>
              <a:chExt cx="812800" cy="596990"/>
            </a:xfrm>
          </p:grpSpPr>
          <p:sp>
            <p:nvSpPr>
              <p:cNvPr id="242" name="Google Shape;242;p19"/>
              <p:cNvSpPr/>
              <p:nvPr/>
            </p:nvSpPr>
            <p:spPr>
              <a:xfrm>
                <a:off x="0" y="0"/>
                <a:ext cx="812800" cy="596990"/>
              </a:xfrm>
              <a:custGeom>
                <a:rect b="b" l="l" r="r" t="t"/>
                <a:pathLst>
                  <a:path extrusionOk="0" h="596990" w="812800">
                    <a:moveTo>
                      <a:pt x="0" y="0"/>
                    </a:moveTo>
                    <a:lnTo>
                      <a:pt x="812800" y="0"/>
                    </a:lnTo>
                    <a:lnTo>
                      <a:pt x="812800" y="596990"/>
                    </a:lnTo>
                    <a:lnTo>
                      <a:pt x="0" y="596990"/>
                    </a:lnTo>
                    <a:close/>
                  </a:path>
                </a:pathLst>
              </a:custGeom>
              <a:solidFill>
                <a:srgbClr val="838CED"/>
              </a:solidFill>
              <a:ln>
                <a:noFill/>
              </a:ln>
            </p:spPr>
          </p:sp>
          <p:sp>
            <p:nvSpPr>
              <p:cNvPr id="243" name="Google Shape;243;p19"/>
              <p:cNvSpPr txBox="1"/>
              <p:nvPr/>
            </p:nvSpPr>
            <p:spPr>
              <a:xfrm>
                <a:off x="0" y="28575"/>
                <a:ext cx="812800" cy="568415"/>
              </a:xfrm>
              <a:prstGeom prst="rect">
                <a:avLst/>
              </a:prstGeom>
              <a:noFill/>
              <a:ln>
                <a:noFill/>
              </a:ln>
            </p:spPr>
            <p:txBody>
              <a:bodyPr anchorCtr="0" anchor="ctr" bIns="12025" lIns="12025" spcFirstLastPara="1" rIns="12025" wrap="square" tIns="12025">
                <a:noAutofit/>
              </a:bodyPr>
              <a:lstStyle/>
              <a:p>
                <a:pPr indent="0" lvl="0" marL="0" marR="0" rtl="0" algn="ctr">
                  <a:lnSpc>
                    <a:spcPct val="100000"/>
                  </a:lnSpc>
                  <a:spcBef>
                    <a:spcPts val="0"/>
                  </a:spcBef>
                  <a:spcAft>
                    <a:spcPts val="0"/>
                  </a:spcAft>
                  <a:buNone/>
                </a:pPr>
                <a:r>
                  <a:rPr b="1" i="0" lang="en" sz="1200" u="none" cap="none" strike="noStrike">
                    <a:solidFill>
                      <a:srgbClr val="000000"/>
                    </a:solidFill>
                    <a:latin typeface="Nunito Black"/>
                    <a:ea typeface="Nunito Black"/>
                    <a:cs typeface="Nunito Black"/>
                    <a:sym typeface="Nunito Black"/>
                  </a:rPr>
                  <a:t>Decimals </a:t>
                </a:r>
                <a:endParaRPr sz="700"/>
              </a:p>
              <a:p>
                <a:pPr indent="0" lvl="0" marL="0" marR="0" rtl="0" algn="ctr">
                  <a:lnSpc>
                    <a:spcPct val="100000"/>
                  </a:lnSpc>
                  <a:spcBef>
                    <a:spcPts val="0"/>
                  </a:spcBef>
                  <a:spcAft>
                    <a:spcPts val="0"/>
                  </a:spcAft>
                  <a:buNone/>
                </a:pPr>
                <a:r>
                  <a:rPr b="1" i="0" lang="en" sz="1200" u="none" cap="none" strike="noStrike">
                    <a:solidFill>
                      <a:srgbClr val="000000"/>
                    </a:solidFill>
                    <a:latin typeface="Nunito Black"/>
                    <a:ea typeface="Nunito Black"/>
                    <a:cs typeface="Nunito Black"/>
                    <a:sym typeface="Nunito Black"/>
                  </a:rPr>
                  <a:t>that repeat</a:t>
                </a:r>
                <a:endParaRPr sz="700"/>
              </a:p>
            </p:txBody>
          </p:sp>
        </p:grpSp>
        <p:grpSp>
          <p:nvGrpSpPr>
            <p:cNvPr id="244" name="Google Shape;244;p19"/>
            <p:cNvGrpSpPr/>
            <p:nvPr/>
          </p:nvGrpSpPr>
          <p:grpSpPr>
            <a:xfrm>
              <a:off x="4017794" y="0"/>
              <a:ext cx="3395539" cy="2489382"/>
              <a:chOff x="0" y="0"/>
              <a:chExt cx="812800" cy="595891"/>
            </a:xfrm>
          </p:grpSpPr>
          <p:sp>
            <p:nvSpPr>
              <p:cNvPr id="245" name="Google Shape;245;p19"/>
              <p:cNvSpPr/>
              <p:nvPr/>
            </p:nvSpPr>
            <p:spPr>
              <a:xfrm>
                <a:off x="0" y="0"/>
                <a:ext cx="812800" cy="595891"/>
              </a:xfrm>
              <a:custGeom>
                <a:rect b="b" l="l" r="r" t="t"/>
                <a:pathLst>
                  <a:path extrusionOk="0" h="595891" w="812800">
                    <a:moveTo>
                      <a:pt x="0" y="0"/>
                    </a:moveTo>
                    <a:lnTo>
                      <a:pt x="812800" y="0"/>
                    </a:lnTo>
                    <a:lnTo>
                      <a:pt x="812800" y="595891"/>
                    </a:lnTo>
                    <a:lnTo>
                      <a:pt x="0" y="595891"/>
                    </a:lnTo>
                    <a:close/>
                  </a:path>
                </a:pathLst>
              </a:custGeom>
              <a:solidFill>
                <a:srgbClr val="EEF1FF"/>
              </a:solidFill>
              <a:ln cap="sq" cmpd="sng" w="47625">
                <a:solidFill>
                  <a:srgbClr val="838CED"/>
                </a:solidFill>
                <a:prstDash val="solid"/>
                <a:miter lim="8000"/>
                <a:headEnd len="sm" w="sm" type="none"/>
                <a:tailEnd len="sm" w="sm" type="none"/>
              </a:ln>
            </p:spPr>
          </p:sp>
          <p:sp>
            <p:nvSpPr>
              <p:cNvPr id="246" name="Google Shape;246;p19"/>
              <p:cNvSpPr txBox="1"/>
              <p:nvPr/>
            </p:nvSpPr>
            <p:spPr>
              <a:xfrm>
                <a:off x="0" y="38100"/>
                <a:ext cx="812800" cy="557791"/>
              </a:xfrm>
              <a:prstGeom prst="rect">
                <a:avLst/>
              </a:prstGeom>
              <a:noFill/>
              <a:ln>
                <a:noFill/>
              </a:ln>
            </p:spPr>
            <p:txBody>
              <a:bodyPr anchorCtr="0" anchor="ctr" bIns="31875" lIns="31875" spcFirstLastPara="1" rIns="31875" wrap="square" tIns="31875">
                <a:noAutofit/>
              </a:bodyPr>
              <a:lstStyle/>
              <a:p>
                <a:pPr indent="0" lvl="0" marL="0" marR="0" rtl="0" algn="ctr">
                  <a:lnSpc>
                    <a:spcPct val="149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47" name="Google Shape;247;p19"/>
            <p:cNvSpPr txBox="1"/>
            <p:nvPr/>
          </p:nvSpPr>
          <p:spPr>
            <a:xfrm>
              <a:off x="4133907" y="930684"/>
              <a:ext cx="2182392" cy="464413"/>
            </a:xfrm>
            <a:prstGeom prst="rect">
              <a:avLst/>
            </a:prstGeom>
            <a:noFill/>
            <a:ln>
              <a:noFill/>
            </a:ln>
          </p:spPr>
          <p:txBody>
            <a:bodyPr anchorCtr="0" anchor="t" bIns="0" lIns="0" spcFirstLastPara="1" rIns="0" wrap="square" tIns="0">
              <a:spAutoFit/>
            </a:bodyPr>
            <a:lstStyle/>
            <a:p>
              <a:pPr indent="0" lvl="0" marL="0" marR="0" rtl="0" algn="ctr">
                <a:lnSpc>
                  <a:spcPct val="129968"/>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0.333...  =</a:t>
              </a:r>
              <a:endParaRPr sz="700"/>
            </a:p>
          </p:txBody>
        </p:sp>
        <p:cxnSp>
          <p:nvCxnSpPr>
            <p:cNvPr id="248" name="Google Shape;248;p19"/>
            <p:cNvCxnSpPr/>
            <p:nvPr/>
          </p:nvCxnSpPr>
          <p:spPr>
            <a:xfrm>
              <a:off x="6316299" y="1169663"/>
              <a:ext cx="806124" cy="0"/>
            </a:xfrm>
            <a:prstGeom prst="straightConnector1">
              <a:avLst/>
            </a:prstGeom>
            <a:noFill/>
            <a:ln cap="flat" cmpd="sng" w="25400">
              <a:solidFill>
                <a:srgbClr val="000000"/>
              </a:solidFill>
              <a:prstDash val="solid"/>
              <a:round/>
              <a:headEnd len="sm" w="sm" type="none"/>
              <a:tailEnd len="sm" w="sm" type="none"/>
            </a:ln>
          </p:spPr>
        </p:cxnSp>
        <p:sp>
          <p:nvSpPr>
            <p:cNvPr id="249" name="Google Shape;249;p19"/>
            <p:cNvSpPr txBox="1"/>
            <p:nvPr/>
          </p:nvSpPr>
          <p:spPr>
            <a:xfrm>
              <a:off x="6316299" y="574706"/>
              <a:ext cx="806124" cy="464413"/>
            </a:xfrm>
            <a:prstGeom prst="rect">
              <a:avLst/>
            </a:prstGeom>
            <a:noFill/>
            <a:ln>
              <a:noFill/>
            </a:ln>
          </p:spPr>
          <p:txBody>
            <a:bodyPr anchorCtr="0" anchor="t" bIns="0" lIns="0" spcFirstLastPara="1" rIns="0" wrap="square" tIns="0">
              <a:spAutoFit/>
            </a:bodyPr>
            <a:lstStyle/>
            <a:p>
              <a:pPr indent="0" lvl="0" marL="0" marR="0" rtl="0" algn="ctr">
                <a:lnSpc>
                  <a:spcPct val="129968"/>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1</a:t>
              </a:r>
              <a:endParaRPr sz="700"/>
            </a:p>
          </p:txBody>
        </p:sp>
        <p:sp>
          <p:nvSpPr>
            <p:cNvPr id="250" name="Google Shape;250;p19"/>
            <p:cNvSpPr txBox="1"/>
            <p:nvPr/>
          </p:nvSpPr>
          <p:spPr>
            <a:xfrm>
              <a:off x="6316299" y="1286663"/>
              <a:ext cx="806124" cy="464413"/>
            </a:xfrm>
            <a:prstGeom prst="rect">
              <a:avLst/>
            </a:prstGeom>
            <a:noFill/>
            <a:ln>
              <a:noFill/>
            </a:ln>
          </p:spPr>
          <p:txBody>
            <a:bodyPr anchorCtr="0" anchor="t" bIns="0" lIns="0" spcFirstLastPara="1" rIns="0" wrap="square" tIns="0">
              <a:spAutoFit/>
            </a:bodyPr>
            <a:lstStyle/>
            <a:p>
              <a:pPr indent="0" lvl="0" marL="0" marR="0" rtl="0" algn="ctr">
                <a:lnSpc>
                  <a:spcPct val="129968"/>
                </a:lnSpc>
                <a:spcBef>
                  <a:spcPts val="0"/>
                </a:spcBef>
                <a:spcAft>
                  <a:spcPts val="0"/>
                </a:spcAft>
                <a:buNone/>
              </a:pPr>
              <a:r>
                <a:rPr b="0" i="0" lang="en" sz="1100" u="none" cap="none" strike="noStrike">
                  <a:solidFill>
                    <a:srgbClr val="000000"/>
                  </a:solidFill>
                  <a:latin typeface="Nunito Medium"/>
                  <a:ea typeface="Nunito Medium"/>
                  <a:cs typeface="Nunito Medium"/>
                  <a:sym typeface="Nunito Medium"/>
                </a:rPr>
                <a:t>3</a:t>
              </a:r>
              <a:endParaRPr sz="700"/>
            </a:p>
          </p:txBody>
        </p:sp>
      </p:grpSp>
      <p:sp>
        <p:nvSpPr>
          <p:cNvPr id="251" name="Google Shape;251;p19"/>
          <p:cNvSpPr/>
          <p:nvPr/>
        </p:nvSpPr>
        <p:spPr>
          <a:xfrm rot="469775">
            <a:off x="-465874" y="202141"/>
            <a:ext cx="1684496" cy="2057400"/>
          </a:xfrm>
          <a:custGeom>
            <a:rect b="b" l="l" r="r" t="t"/>
            <a:pathLst>
              <a:path extrusionOk="0" h="4114800" w="3368992">
                <a:moveTo>
                  <a:pt x="0" y="0"/>
                </a:moveTo>
                <a:lnTo>
                  <a:pt x="3368992" y="0"/>
                </a:lnTo>
                <a:lnTo>
                  <a:pt x="3368992" y="4114800"/>
                </a:lnTo>
                <a:lnTo>
                  <a:pt x="0" y="4114800"/>
                </a:lnTo>
                <a:lnTo>
                  <a:pt x="0" y="0"/>
                </a:lnTo>
                <a:close/>
              </a:path>
            </a:pathLst>
          </a:custGeom>
          <a:blipFill rotWithShape="1">
            <a:blip r:embed="rId3">
              <a:alphaModFix/>
            </a:blip>
            <a:stretch>
              <a:fillRect b="0" l="0" r="0" t="0"/>
            </a:stretch>
          </a:blipFill>
          <a:ln>
            <a:noFill/>
          </a:ln>
        </p:spPr>
      </p:sp>
      <p:sp>
        <p:nvSpPr>
          <p:cNvPr id="252" name="Google Shape;252;p19"/>
          <p:cNvSpPr/>
          <p:nvPr/>
        </p:nvSpPr>
        <p:spPr>
          <a:xfrm rot="4798005">
            <a:off x="-978673" y="3600450"/>
            <a:ext cx="1684496" cy="2057400"/>
          </a:xfrm>
          <a:custGeom>
            <a:rect b="b" l="l" r="r" t="t"/>
            <a:pathLst>
              <a:path extrusionOk="0" h="4114800" w="3368992">
                <a:moveTo>
                  <a:pt x="0" y="0"/>
                </a:moveTo>
                <a:lnTo>
                  <a:pt x="3368992" y="0"/>
                </a:lnTo>
                <a:lnTo>
                  <a:pt x="3368992" y="4114800"/>
                </a:lnTo>
                <a:lnTo>
                  <a:pt x="0" y="4114800"/>
                </a:lnTo>
                <a:lnTo>
                  <a:pt x="0" y="0"/>
                </a:lnTo>
                <a:close/>
              </a:path>
            </a:pathLst>
          </a:custGeom>
          <a:blipFill rotWithShape="1">
            <a:blip r:embed="rId3">
              <a:alphaModFix/>
            </a:blip>
            <a:stretch>
              <a:fillRect b="0" l="0" r="0" t="0"/>
            </a:stretch>
          </a:blipFill>
          <a:ln>
            <a:noFill/>
          </a:ln>
        </p:spPr>
      </p:sp>
      <p:sp>
        <p:nvSpPr>
          <p:cNvPr id="253" name="Google Shape;253;p19"/>
          <p:cNvSpPr/>
          <p:nvPr/>
        </p:nvSpPr>
        <p:spPr>
          <a:xfrm rot="-1218651">
            <a:off x="7547496" y="4575721"/>
            <a:ext cx="1684496" cy="2057400"/>
          </a:xfrm>
          <a:custGeom>
            <a:rect b="b" l="l" r="r" t="t"/>
            <a:pathLst>
              <a:path extrusionOk="0" h="4114800" w="3368993">
                <a:moveTo>
                  <a:pt x="0" y="0"/>
                </a:moveTo>
                <a:lnTo>
                  <a:pt x="3368993" y="0"/>
                </a:lnTo>
                <a:lnTo>
                  <a:pt x="3368993" y="4114800"/>
                </a:lnTo>
                <a:lnTo>
                  <a:pt x="0" y="4114800"/>
                </a:lnTo>
                <a:lnTo>
                  <a:pt x="0" y="0"/>
                </a:lnTo>
                <a:close/>
              </a:path>
            </a:pathLst>
          </a:custGeom>
          <a:blipFill rotWithShape="1">
            <a:blip r:embed="rId3">
              <a:alphaModFix/>
            </a:blip>
            <a:stretch>
              <a:fillRect b="0" l="0" r="0" t="0"/>
            </a:stretch>
          </a:blipFill>
          <a:ln>
            <a:noFill/>
          </a:ln>
        </p:spPr>
      </p:sp>
      <p:sp>
        <p:nvSpPr>
          <p:cNvPr id="254" name="Google Shape;254;p19"/>
          <p:cNvSpPr/>
          <p:nvPr/>
        </p:nvSpPr>
        <p:spPr>
          <a:xfrm rot="-9992999">
            <a:off x="7787402" y="-711183"/>
            <a:ext cx="1684497" cy="2057400"/>
          </a:xfrm>
          <a:custGeom>
            <a:rect b="b" l="l" r="r" t="t"/>
            <a:pathLst>
              <a:path extrusionOk="0" h="4114800" w="3368993">
                <a:moveTo>
                  <a:pt x="0" y="0"/>
                </a:moveTo>
                <a:lnTo>
                  <a:pt x="3368992" y="0"/>
                </a:lnTo>
                <a:lnTo>
                  <a:pt x="3368992" y="4114800"/>
                </a:lnTo>
                <a:lnTo>
                  <a:pt x="0" y="4114800"/>
                </a:lnTo>
                <a:lnTo>
                  <a:pt x="0" y="0"/>
                </a:lnTo>
                <a:close/>
              </a:path>
            </a:pathLst>
          </a:custGeom>
          <a:blipFill rotWithShape="1">
            <a:blip r:embed="rId3">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EEF1FF"/>
      </a:lt1>
      <a:dk2>
        <a:srgbClr val="000000"/>
      </a:dk2>
      <a:lt2>
        <a:srgbClr val="FBBE63"/>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