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Josefin Sans"/>
      <p:regular r:id="rId26"/>
      <p:bold r:id="rId27"/>
      <p:italic r:id="rId28"/>
      <p:boldItalic r:id="rId29"/>
    </p:embeddedFont>
    <p:embeddedFont>
      <p:font typeface="Josefin Sans SemiBold"/>
      <p:regular r:id="rId30"/>
      <p:bold r:id="rId31"/>
      <p:italic r:id="rId32"/>
      <p:boldItalic r:id="rId33"/>
    </p:embeddedFont>
    <p:embeddedFont>
      <p:font typeface="Archivo Black"/>
      <p:regular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JosefinSans-regular.fntdata"/><Relationship Id="rId25" Type="http://schemas.openxmlformats.org/officeDocument/2006/relationships/slide" Target="slides/slide20.xml"/><Relationship Id="rId28" Type="http://schemas.openxmlformats.org/officeDocument/2006/relationships/font" Target="fonts/JosefinSans-italic.fntdata"/><Relationship Id="rId27" Type="http://schemas.openxmlformats.org/officeDocument/2006/relationships/font" Target="fonts/JosefinSans-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JosefinSans-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JosefinSansSemiBold-bold.fntdata"/><Relationship Id="rId30" Type="http://schemas.openxmlformats.org/officeDocument/2006/relationships/font" Target="fonts/JosefinSansSemiBold-regular.fntdata"/><Relationship Id="rId11" Type="http://schemas.openxmlformats.org/officeDocument/2006/relationships/slide" Target="slides/slide6.xml"/><Relationship Id="rId33" Type="http://schemas.openxmlformats.org/officeDocument/2006/relationships/font" Target="fonts/JosefinSansSemiBold-boldItalic.fntdata"/><Relationship Id="rId10" Type="http://schemas.openxmlformats.org/officeDocument/2006/relationships/slide" Target="slides/slide5.xml"/><Relationship Id="rId32" Type="http://schemas.openxmlformats.org/officeDocument/2006/relationships/font" Target="fonts/JosefinSansSemiBold-italic.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ArchivoBlack-regular.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1ec730ddd7a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1ec730ddd7a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ec730ddd7a_1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1ec730ddd7a_1_3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ec730ddd7a_1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1ec730ddd7a_1_3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1ec730ddd7a_1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g1ec730ddd7a_1_4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1ec730ddd7a_1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1ec730ddd7a_1_4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1ec730ddd7a_1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1ec730ddd7a_1_5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1ec730ddd7a_1_5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1ec730ddd7a_1_5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1ec730ddd7a_1_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1ec730ddd7a_1_5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1ec730ddd7a_1_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1ec730ddd7a_1_5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1ec730ddd7a_1_5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1ec730ddd7a_1_59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1ec730ddd7a_1_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1ec730ddd7a_1_60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1ec730ddd7a_1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g1ec730ddd7a_1_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1ec730ddd7a_1_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g1ec730ddd7a_1_6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1ec730ddd7a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g1ec730ddd7a_1_1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1ec730ddd7a_1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1ec730ddd7a_1_1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ec730ddd7a_1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1ec730ddd7a_1_1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ec730ddd7a_1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1ec730ddd7a_1_1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ec730ddd7a_1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1ec730ddd7a_1_1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1ec730ddd7a_1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1ec730ddd7a_1_2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ec730ddd7a_1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1ec730ddd7a_1_2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3" name="Google Shape;13;p2"/>
          <p:cNvGrpSpPr/>
          <p:nvPr/>
        </p:nvGrpSpPr>
        <p:grpSpPr>
          <a:xfrm>
            <a:off x="0" y="3941425"/>
            <a:ext cx="9189222" cy="416297"/>
            <a:chOff x="0" y="-28575"/>
            <a:chExt cx="2009100" cy="219300"/>
          </a:xfrm>
        </p:grpSpPr>
        <p:sp>
          <p:nvSpPr>
            <p:cNvPr id="14" name="Google Shape;14;p2"/>
            <p:cNvSpPr/>
            <p:nvPr/>
          </p:nvSpPr>
          <p:spPr>
            <a:xfrm>
              <a:off x="0" y="0"/>
              <a:ext cx="2008969" cy="190714"/>
            </a:xfrm>
            <a:custGeom>
              <a:rect b="b" l="l" r="r" t="t"/>
              <a:pathLst>
                <a:path extrusionOk="0" h="190714" w="2008969">
                  <a:moveTo>
                    <a:pt x="0" y="0"/>
                  </a:moveTo>
                  <a:lnTo>
                    <a:pt x="2008969" y="0"/>
                  </a:lnTo>
                  <a:lnTo>
                    <a:pt x="2008969" y="190714"/>
                  </a:lnTo>
                  <a:lnTo>
                    <a:pt x="0" y="190714"/>
                  </a:lnTo>
                  <a:close/>
                </a:path>
              </a:pathLst>
            </a:custGeom>
            <a:solidFill>
              <a:srgbClr val="DE28D0"/>
            </a:solidFill>
            <a:ln>
              <a:noFill/>
            </a:ln>
          </p:spPr>
        </p:sp>
        <p:sp>
          <p:nvSpPr>
            <p:cNvPr id="15" name="Google Shape;15;p2"/>
            <p:cNvSpPr txBox="1"/>
            <p:nvPr/>
          </p:nvSpPr>
          <p:spPr>
            <a:xfrm>
              <a:off x="0" y="-28575"/>
              <a:ext cx="2009100" cy="219300"/>
            </a:xfrm>
            <a:prstGeom prst="rect">
              <a:avLst/>
            </a:prstGeom>
            <a:noFill/>
            <a:ln>
              <a:noFill/>
            </a:ln>
          </p:spPr>
          <p:txBody>
            <a:bodyPr anchorCtr="0" anchor="ctr" bIns="25400" lIns="25400" spcFirstLastPara="1" rIns="25400" wrap="square" tIns="25400">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 name="Google Shape;16;p2"/>
          <p:cNvGrpSpPr/>
          <p:nvPr/>
        </p:nvGrpSpPr>
        <p:grpSpPr>
          <a:xfrm>
            <a:off x="-1719" y="4314275"/>
            <a:ext cx="9189209" cy="863482"/>
            <a:chOff x="0" y="-28575"/>
            <a:chExt cx="1072616" cy="1062094"/>
          </a:xfrm>
        </p:grpSpPr>
        <p:sp>
          <p:nvSpPr>
            <p:cNvPr id="17" name="Google Shape;17;p2"/>
            <p:cNvSpPr/>
            <p:nvPr/>
          </p:nvSpPr>
          <p:spPr>
            <a:xfrm>
              <a:off x="0" y="0"/>
              <a:ext cx="1072616" cy="1033519"/>
            </a:xfrm>
            <a:custGeom>
              <a:rect b="b" l="l" r="r" t="t"/>
              <a:pathLst>
                <a:path extrusionOk="0" h="1033519" w="1072616">
                  <a:moveTo>
                    <a:pt x="0" y="0"/>
                  </a:moveTo>
                  <a:lnTo>
                    <a:pt x="1072616" y="0"/>
                  </a:lnTo>
                  <a:lnTo>
                    <a:pt x="1072616" y="1033519"/>
                  </a:lnTo>
                  <a:lnTo>
                    <a:pt x="0" y="1033519"/>
                  </a:lnTo>
                  <a:close/>
                </a:path>
              </a:pathLst>
            </a:custGeom>
            <a:solidFill>
              <a:srgbClr val="0F1A38"/>
            </a:solidFill>
            <a:ln>
              <a:noFill/>
            </a:ln>
          </p:spPr>
        </p:sp>
        <p:sp>
          <p:nvSpPr>
            <p:cNvPr id="18" name="Google Shape;18;p2"/>
            <p:cNvSpPr txBox="1"/>
            <p:nvPr/>
          </p:nvSpPr>
          <p:spPr>
            <a:xfrm>
              <a:off x="0" y="-28575"/>
              <a:ext cx="1072500" cy="1062000"/>
            </a:xfrm>
            <a:prstGeom prst="rect">
              <a:avLst/>
            </a:prstGeom>
            <a:noFill/>
            <a:ln>
              <a:noFill/>
            </a:ln>
          </p:spPr>
          <p:txBody>
            <a:bodyPr anchorCtr="0" anchor="ctr" bIns="24150" lIns="24150" spcFirstLastPara="1" rIns="24150" wrap="square" tIns="24150">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grpSp>
        <p:nvGrpSpPr>
          <p:cNvPr id="20" name="Google Shape;20;p3"/>
          <p:cNvGrpSpPr/>
          <p:nvPr/>
        </p:nvGrpSpPr>
        <p:grpSpPr>
          <a:xfrm>
            <a:off x="-1725" y="3171274"/>
            <a:ext cx="9189209" cy="2006508"/>
            <a:chOff x="0" y="-28575"/>
            <a:chExt cx="1072616" cy="1062094"/>
          </a:xfrm>
        </p:grpSpPr>
        <p:sp>
          <p:nvSpPr>
            <p:cNvPr id="21" name="Google Shape;21;p3"/>
            <p:cNvSpPr/>
            <p:nvPr/>
          </p:nvSpPr>
          <p:spPr>
            <a:xfrm>
              <a:off x="0" y="0"/>
              <a:ext cx="1072616" cy="1033519"/>
            </a:xfrm>
            <a:custGeom>
              <a:rect b="b" l="l" r="r" t="t"/>
              <a:pathLst>
                <a:path extrusionOk="0" h="1033519" w="1072616">
                  <a:moveTo>
                    <a:pt x="0" y="0"/>
                  </a:moveTo>
                  <a:lnTo>
                    <a:pt x="1072616" y="0"/>
                  </a:lnTo>
                  <a:lnTo>
                    <a:pt x="1072616" y="1033519"/>
                  </a:lnTo>
                  <a:lnTo>
                    <a:pt x="0" y="1033519"/>
                  </a:lnTo>
                  <a:close/>
                </a:path>
              </a:pathLst>
            </a:custGeom>
            <a:solidFill>
              <a:srgbClr val="0F1A38"/>
            </a:solidFill>
            <a:ln>
              <a:noFill/>
            </a:ln>
          </p:spPr>
        </p:sp>
        <p:sp>
          <p:nvSpPr>
            <p:cNvPr id="22" name="Google Shape;22;p3"/>
            <p:cNvSpPr txBox="1"/>
            <p:nvPr/>
          </p:nvSpPr>
          <p:spPr>
            <a:xfrm>
              <a:off x="0" y="-28575"/>
              <a:ext cx="1072500" cy="1062000"/>
            </a:xfrm>
            <a:prstGeom prst="rect">
              <a:avLst/>
            </a:prstGeom>
            <a:noFill/>
            <a:ln>
              <a:noFill/>
            </a:ln>
          </p:spPr>
          <p:txBody>
            <a:bodyPr anchorCtr="0" anchor="ctr" bIns="24150" lIns="24150" spcFirstLastPara="1" rIns="24150" wrap="square" tIns="24150">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 name="Google Shape;23;p3"/>
          <p:cNvSpPr/>
          <p:nvPr/>
        </p:nvSpPr>
        <p:spPr>
          <a:xfrm rot="5400000">
            <a:off x="6283576" y="2285550"/>
            <a:ext cx="1906951" cy="3813902"/>
          </a:xfrm>
          <a:custGeom>
            <a:rect b="b" l="l" r="r" t="t"/>
            <a:pathLst>
              <a:path extrusionOk="0" h="7627804" w="3813902">
                <a:moveTo>
                  <a:pt x="0" y="0"/>
                </a:moveTo>
                <a:lnTo>
                  <a:pt x="3813902" y="0"/>
                </a:lnTo>
                <a:lnTo>
                  <a:pt x="3813902" y="7627804"/>
                </a:lnTo>
                <a:lnTo>
                  <a:pt x="0" y="7627804"/>
                </a:lnTo>
                <a:lnTo>
                  <a:pt x="0" y="0"/>
                </a:lnTo>
                <a:close/>
              </a:path>
            </a:pathLst>
          </a:custGeom>
          <a:blipFill rotWithShape="1">
            <a:blip r:embed="rId2">
              <a:alphaModFix/>
            </a:blip>
            <a:stretch>
              <a:fillRect b="0" l="0" r="0" t="0"/>
            </a:stretch>
          </a:blipFill>
          <a:ln>
            <a:noFill/>
          </a:ln>
        </p:spPr>
      </p:sp>
      <p:sp>
        <p:nvSpPr>
          <p:cNvPr id="24" name="Google Shape;2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5" name="Google Shape;2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6" name="Google Shape;26;p3"/>
          <p:cNvSpPr/>
          <p:nvPr/>
        </p:nvSpPr>
        <p:spPr>
          <a:xfrm rot="5400000">
            <a:off x="955859" y="2283166"/>
            <a:ext cx="1902184" cy="3813902"/>
          </a:xfrm>
          <a:custGeom>
            <a:rect b="b" l="l" r="r" t="t"/>
            <a:pathLst>
              <a:path extrusionOk="0" h="7627804" w="3804367">
                <a:moveTo>
                  <a:pt x="0" y="0"/>
                </a:moveTo>
                <a:lnTo>
                  <a:pt x="3804368" y="0"/>
                </a:lnTo>
                <a:lnTo>
                  <a:pt x="3804368" y="7627804"/>
                </a:lnTo>
                <a:lnTo>
                  <a:pt x="0" y="7627804"/>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 name="Shape 27"/>
        <p:cNvGrpSpPr/>
        <p:nvPr/>
      </p:nvGrpSpPr>
      <p:grpSpPr>
        <a:xfrm>
          <a:off x="0" y="0"/>
          <a:ext cx="0" cy="0"/>
          <a:chOff x="0" y="0"/>
          <a:chExt cx="0" cy="0"/>
        </a:xfrm>
      </p:grpSpPr>
      <p:sp>
        <p:nvSpPr>
          <p:cNvPr id="28" name="Google Shape;28;p4"/>
          <p:cNvSpPr/>
          <p:nvPr/>
        </p:nvSpPr>
        <p:spPr>
          <a:xfrm>
            <a:off x="6578679" y="0"/>
            <a:ext cx="2565321" cy="5143500"/>
          </a:xfrm>
          <a:custGeom>
            <a:rect b="b" l="l" r="r" t="t"/>
            <a:pathLst>
              <a:path extrusionOk="0" h="10287000" w="5130641">
                <a:moveTo>
                  <a:pt x="0" y="0"/>
                </a:moveTo>
                <a:lnTo>
                  <a:pt x="5130641" y="0"/>
                </a:lnTo>
                <a:lnTo>
                  <a:pt x="5130641" y="10287000"/>
                </a:lnTo>
                <a:lnTo>
                  <a:pt x="0" y="10287000"/>
                </a:lnTo>
                <a:lnTo>
                  <a:pt x="0" y="0"/>
                </a:lnTo>
                <a:close/>
              </a:path>
            </a:pathLst>
          </a:custGeom>
          <a:blipFill rotWithShape="1">
            <a:blip r:embed="rId2">
              <a:alphaModFix/>
            </a:blip>
            <a:stretch>
              <a:fillRect b="0" l="0" r="0" t="0"/>
            </a:stretch>
          </a:blipFill>
          <a:ln>
            <a:noFill/>
          </a:ln>
        </p:spPr>
      </p:sp>
      <p:sp>
        <p:nvSpPr>
          <p:cNvPr id="29" name="Google Shape;29;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1" name="Google Shape;31;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 name="Shape 32"/>
        <p:cNvGrpSpPr/>
        <p:nvPr/>
      </p:nvGrpSpPr>
      <p:grpSpPr>
        <a:xfrm>
          <a:off x="0" y="0"/>
          <a:ext cx="0" cy="0"/>
          <a:chOff x="0" y="0"/>
          <a:chExt cx="0" cy="0"/>
        </a:xfrm>
      </p:grpSpPr>
      <p:grpSp>
        <p:nvGrpSpPr>
          <p:cNvPr id="33" name="Google Shape;33;p5"/>
          <p:cNvGrpSpPr/>
          <p:nvPr/>
        </p:nvGrpSpPr>
        <p:grpSpPr>
          <a:xfrm>
            <a:off x="0" y="3680898"/>
            <a:ext cx="9143818" cy="1462589"/>
            <a:chOff x="0" y="0"/>
            <a:chExt cx="4816592" cy="1103175"/>
          </a:xfrm>
        </p:grpSpPr>
        <p:sp>
          <p:nvSpPr>
            <p:cNvPr id="34" name="Google Shape;34;p5"/>
            <p:cNvSpPr/>
            <p:nvPr/>
          </p:nvSpPr>
          <p:spPr>
            <a:xfrm>
              <a:off x="0" y="0"/>
              <a:ext cx="4816592" cy="1103037"/>
            </a:xfrm>
            <a:custGeom>
              <a:rect b="b" l="l" r="r" t="t"/>
              <a:pathLst>
                <a:path extrusionOk="0" h="1103037" w="4816592">
                  <a:moveTo>
                    <a:pt x="0" y="0"/>
                  </a:moveTo>
                  <a:lnTo>
                    <a:pt x="4816592" y="0"/>
                  </a:lnTo>
                  <a:lnTo>
                    <a:pt x="4816592" y="1103037"/>
                  </a:lnTo>
                  <a:lnTo>
                    <a:pt x="0" y="1103037"/>
                  </a:lnTo>
                  <a:close/>
                </a:path>
              </a:pathLst>
            </a:custGeom>
            <a:solidFill>
              <a:srgbClr val="0F1A38"/>
            </a:solidFill>
            <a:ln>
              <a:noFill/>
            </a:ln>
          </p:spPr>
        </p:sp>
        <p:sp>
          <p:nvSpPr>
            <p:cNvPr id="35" name="Google Shape;35;p5"/>
            <p:cNvSpPr txBox="1"/>
            <p:nvPr/>
          </p:nvSpPr>
          <p:spPr>
            <a:xfrm>
              <a:off x="0" y="28575"/>
              <a:ext cx="4816500" cy="1074600"/>
            </a:xfrm>
            <a:prstGeom prst="rect">
              <a:avLst/>
            </a:prstGeom>
            <a:noFill/>
            <a:ln>
              <a:noFill/>
            </a:ln>
          </p:spPr>
          <p:txBody>
            <a:bodyPr anchorCtr="0" anchor="ctr" bIns="25400" lIns="25400" spcFirstLastPara="1" rIns="25400" wrap="square" tIns="25400">
              <a:noAutofit/>
            </a:bodyPr>
            <a:lstStyle/>
            <a:p>
              <a:pPr indent="0" lvl="0" marL="0" marR="0" rtl="0" algn="ctr">
                <a:lnSpc>
                  <a:spcPct val="1912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 name="Google Shape;36;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 name="Google Shape;37;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 name="Google Shape;38;p5"/>
          <p:cNvSpPr txBox="1"/>
          <p:nvPr>
            <p:ph idx="2" type="body"/>
          </p:nvPr>
        </p:nvSpPr>
        <p:spPr>
          <a:xfrm>
            <a:off x="2859700" y="1152475"/>
            <a:ext cx="46008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9" name="Google Shape;3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0" name="Google Shape;40;p5"/>
          <p:cNvSpPr/>
          <p:nvPr/>
        </p:nvSpPr>
        <p:spPr>
          <a:xfrm>
            <a:off x="6572250" y="0"/>
            <a:ext cx="2571750" cy="5143500"/>
          </a:xfrm>
          <a:custGeom>
            <a:rect b="b" l="l" r="r" t="t"/>
            <a:pathLst>
              <a:path extrusionOk="0" h="10287000" w="5143500">
                <a:moveTo>
                  <a:pt x="0" y="0"/>
                </a:moveTo>
                <a:lnTo>
                  <a:pt x="5143500" y="0"/>
                </a:lnTo>
                <a:lnTo>
                  <a:pt x="5143500" y="10287000"/>
                </a:lnTo>
                <a:lnTo>
                  <a:pt x="0" y="10287000"/>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 name="Shape 41"/>
        <p:cNvGrpSpPr/>
        <p:nvPr/>
      </p:nvGrpSpPr>
      <p:grpSpPr>
        <a:xfrm>
          <a:off x="0" y="0"/>
          <a:ext cx="0" cy="0"/>
          <a:chOff x="0" y="0"/>
          <a:chExt cx="0" cy="0"/>
        </a:xfrm>
      </p:grpSpPr>
      <p:grpSp>
        <p:nvGrpSpPr>
          <p:cNvPr id="42" name="Google Shape;42;p6"/>
          <p:cNvGrpSpPr/>
          <p:nvPr/>
        </p:nvGrpSpPr>
        <p:grpSpPr>
          <a:xfrm>
            <a:off x="0" y="2707117"/>
            <a:ext cx="9143818" cy="2436362"/>
            <a:chOff x="0" y="0"/>
            <a:chExt cx="4816592" cy="1103175"/>
          </a:xfrm>
        </p:grpSpPr>
        <p:sp>
          <p:nvSpPr>
            <p:cNvPr id="43" name="Google Shape;43;p6"/>
            <p:cNvSpPr/>
            <p:nvPr/>
          </p:nvSpPr>
          <p:spPr>
            <a:xfrm>
              <a:off x="0" y="0"/>
              <a:ext cx="4816592" cy="1103037"/>
            </a:xfrm>
            <a:custGeom>
              <a:rect b="b" l="l" r="r" t="t"/>
              <a:pathLst>
                <a:path extrusionOk="0" h="1103037" w="4816592">
                  <a:moveTo>
                    <a:pt x="0" y="0"/>
                  </a:moveTo>
                  <a:lnTo>
                    <a:pt x="4816592" y="0"/>
                  </a:lnTo>
                  <a:lnTo>
                    <a:pt x="4816592" y="1103037"/>
                  </a:lnTo>
                  <a:lnTo>
                    <a:pt x="0" y="1103037"/>
                  </a:lnTo>
                  <a:close/>
                </a:path>
              </a:pathLst>
            </a:custGeom>
            <a:solidFill>
              <a:srgbClr val="0F1A38"/>
            </a:solidFill>
            <a:ln>
              <a:noFill/>
            </a:ln>
          </p:spPr>
        </p:sp>
        <p:sp>
          <p:nvSpPr>
            <p:cNvPr id="44" name="Google Shape;44;p6"/>
            <p:cNvSpPr txBox="1"/>
            <p:nvPr/>
          </p:nvSpPr>
          <p:spPr>
            <a:xfrm>
              <a:off x="0" y="28575"/>
              <a:ext cx="4816500" cy="1074600"/>
            </a:xfrm>
            <a:prstGeom prst="rect">
              <a:avLst/>
            </a:prstGeom>
            <a:noFill/>
            <a:ln>
              <a:noFill/>
            </a:ln>
          </p:spPr>
          <p:txBody>
            <a:bodyPr anchorCtr="0" anchor="ctr" bIns="25400" lIns="25400" spcFirstLastPara="1" rIns="25400" wrap="square" tIns="25400">
              <a:noAutofit/>
            </a:bodyPr>
            <a:lstStyle/>
            <a:p>
              <a:pPr indent="0" lvl="0" marL="0" marR="0" rtl="0" algn="ctr">
                <a:lnSpc>
                  <a:spcPct val="1912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 name="Google Shape;45;p6"/>
          <p:cNvGrpSpPr/>
          <p:nvPr/>
        </p:nvGrpSpPr>
        <p:grpSpPr>
          <a:xfrm>
            <a:off x="-12" y="2290825"/>
            <a:ext cx="9144017" cy="416297"/>
            <a:chOff x="0" y="-28575"/>
            <a:chExt cx="2009100" cy="219300"/>
          </a:xfrm>
        </p:grpSpPr>
        <p:sp>
          <p:nvSpPr>
            <p:cNvPr id="46" name="Google Shape;46;p6"/>
            <p:cNvSpPr/>
            <p:nvPr/>
          </p:nvSpPr>
          <p:spPr>
            <a:xfrm>
              <a:off x="0" y="0"/>
              <a:ext cx="2008969" cy="190714"/>
            </a:xfrm>
            <a:custGeom>
              <a:rect b="b" l="l" r="r" t="t"/>
              <a:pathLst>
                <a:path extrusionOk="0" h="190714" w="2008969">
                  <a:moveTo>
                    <a:pt x="0" y="0"/>
                  </a:moveTo>
                  <a:lnTo>
                    <a:pt x="2008969" y="0"/>
                  </a:lnTo>
                  <a:lnTo>
                    <a:pt x="2008969" y="190714"/>
                  </a:lnTo>
                  <a:lnTo>
                    <a:pt x="0" y="190714"/>
                  </a:lnTo>
                  <a:close/>
                </a:path>
              </a:pathLst>
            </a:custGeom>
            <a:solidFill>
              <a:srgbClr val="DE28D0"/>
            </a:solidFill>
            <a:ln>
              <a:noFill/>
            </a:ln>
          </p:spPr>
        </p:sp>
        <p:sp>
          <p:nvSpPr>
            <p:cNvPr id="47" name="Google Shape;47;p6"/>
            <p:cNvSpPr txBox="1"/>
            <p:nvPr/>
          </p:nvSpPr>
          <p:spPr>
            <a:xfrm>
              <a:off x="0" y="-28575"/>
              <a:ext cx="2009100" cy="219300"/>
            </a:xfrm>
            <a:prstGeom prst="rect">
              <a:avLst/>
            </a:prstGeom>
            <a:noFill/>
            <a:ln>
              <a:noFill/>
            </a:ln>
          </p:spPr>
          <p:txBody>
            <a:bodyPr anchorCtr="0" anchor="ctr" bIns="25400" lIns="25400" spcFirstLastPara="1" rIns="25400" wrap="square" tIns="25400">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 name="Google Shape;48;p6"/>
          <p:cNvSpPr/>
          <p:nvPr/>
        </p:nvSpPr>
        <p:spPr>
          <a:xfrm>
            <a:off x="6215450" y="2337891"/>
            <a:ext cx="2928555" cy="2805610"/>
          </a:xfrm>
          <a:custGeom>
            <a:rect b="b" l="l" r="r" t="t"/>
            <a:pathLst>
              <a:path extrusionOk="0" h="5611219" w="5857109">
                <a:moveTo>
                  <a:pt x="0" y="0"/>
                </a:moveTo>
                <a:lnTo>
                  <a:pt x="5857109" y="0"/>
                </a:lnTo>
                <a:lnTo>
                  <a:pt x="5857109" y="5611219"/>
                </a:lnTo>
                <a:lnTo>
                  <a:pt x="0" y="5611219"/>
                </a:lnTo>
                <a:lnTo>
                  <a:pt x="0" y="0"/>
                </a:lnTo>
                <a:close/>
              </a:path>
            </a:pathLst>
          </a:custGeom>
          <a:blipFill rotWithShape="1">
            <a:blip r:embed="rId2">
              <a:alphaModFix/>
            </a:blip>
            <a:stretch>
              <a:fillRect b="-2189" l="0" r="0" t="-2189"/>
            </a:stretch>
          </a:blipFill>
          <a:ln>
            <a:noFill/>
          </a:ln>
        </p:spPr>
      </p:sp>
      <p:sp>
        <p:nvSpPr>
          <p:cNvPr id="49" name="Google Shape;4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0" name="Google Shape;5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1" name="Shape 51"/>
        <p:cNvGrpSpPr/>
        <p:nvPr/>
      </p:nvGrpSpPr>
      <p:grpSpPr>
        <a:xfrm>
          <a:off x="0" y="0"/>
          <a:ext cx="0" cy="0"/>
          <a:chOff x="0" y="0"/>
          <a:chExt cx="0" cy="0"/>
        </a:xfrm>
      </p:grpSpPr>
      <p:sp>
        <p:nvSpPr>
          <p:cNvPr id="52" name="Google Shape;52;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3" name="Google Shape;5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4" name="Google Shape;54;p7"/>
          <p:cNvSpPr/>
          <p:nvPr/>
        </p:nvSpPr>
        <p:spPr>
          <a:xfrm>
            <a:off x="6189374" y="997225"/>
            <a:ext cx="2839212" cy="2839212"/>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2">
              <a:alphaModFix/>
            </a:blip>
            <a:stretch>
              <a:fillRect b="0" l="0" r="0" t="0"/>
            </a:stretch>
          </a:blipFill>
          <a:ln>
            <a:noFill/>
          </a:ln>
        </p:spPr>
      </p:sp>
      <p:sp>
        <p:nvSpPr>
          <p:cNvPr id="55" name="Google Shape;55;p7"/>
          <p:cNvSpPr/>
          <p:nvPr/>
        </p:nvSpPr>
        <p:spPr>
          <a:xfrm>
            <a:off x="6294323" y="1288221"/>
            <a:ext cx="2628900" cy="2256074"/>
          </a:xfrm>
          <a:custGeom>
            <a:rect b="b" l="l" r="r" t="t"/>
            <a:pathLst>
              <a:path extrusionOk="0" h="6539346" w="7620001">
                <a:moveTo>
                  <a:pt x="0" y="0"/>
                </a:moveTo>
                <a:lnTo>
                  <a:pt x="7620001" y="0"/>
                </a:lnTo>
                <a:lnTo>
                  <a:pt x="7620001" y="6539346"/>
                </a:lnTo>
                <a:lnTo>
                  <a:pt x="0" y="6539346"/>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6" name="Shape 56"/>
        <p:cNvGrpSpPr/>
        <p:nvPr/>
      </p:nvGrpSpPr>
      <p:grpSpPr>
        <a:xfrm>
          <a:off x="0" y="0"/>
          <a:ext cx="0" cy="0"/>
          <a:chOff x="0" y="0"/>
          <a:chExt cx="0" cy="0"/>
        </a:xfrm>
      </p:grpSpPr>
      <p:sp>
        <p:nvSpPr>
          <p:cNvPr id="57" name="Google Shape;57;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9" name="Google Shape;59;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0" name="Google Shape;60;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1" name="Google Shape;6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8"/>
          <p:cNvSpPr/>
          <p:nvPr/>
        </p:nvSpPr>
        <p:spPr>
          <a:xfrm>
            <a:off x="-184550" y="-230025"/>
            <a:ext cx="954106" cy="954106"/>
          </a:xfrm>
          <a:custGeom>
            <a:rect b="b" l="l" r="r" t="t"/>
            <a:pathLst>
              <a:path extrusionOk="0" h="1908212" w="1908212">
                <a:moveTo>
                  <a:pt x="0" y="0"/>
                </a:moveTo>
                <a:lnTo>
                  <a:pt x="1908212" y="0"/>
                </a:lnTo>
                <a:lnTo>
                  <a:pt x="1908212" y="1908212"/>
                </a:lnTo>
                <a:lnTo>
                  <a:pt x="0" y="1908212"/>
                </a:lnTo>
                <a:lnTo>
                  <a:pt x="0" y="0"/>
                </a:lnTo>
                <a:close/>
              </a:path>
            </a:pathLst>
          </a:custGeom>
          <a:blipFill rotWithShape="1">
            <a:blip r:embed="rId2">
              <a:alphaModFix/>
            </a:blip>
            <a:stretch>
              <a:fillRect b="0" l="0" r="0" t="0"/>
            </a:stretch>
          </a:blipFill>
          <a:ln>
            <a:noFill/>
          </a:ln>
        </p:spPr>
      </p:sp>
      <p:sp>
        <p:nvSpPr>
          <p:cNvPr id="63" name="Google Shape;63;p8"/>
          <p:cNvSpPr/>
          <p:nvPr/>
        </p:nvSpPr>
        <p:spPr>
          <a:xfrm>
            <a:off x="4226775" y="3651793"/>
            <a:ext cx="1994082" cy="1994082"/>
          </a:xfrm>
          <a:custGeom>
            <a:rect b="b" l="l" r="r" t="t"/>
            <a:pathLst>
              <a:path extrusionOk="0" h="1908212" w="1908212">
                <a:moveTo>
                  <a:pt x="0" y="0"/>
                </a:moveTo>
                <a:lnTo>
                  <a:pt x="1908212" y="0"/>
                </a:lnTo>
                <a:lnTo>
                  <a:pt x="1908212" y="1908212"/>
                </a:lnTo>
                <a:lnTo>
                  <a:pt x="0" y="1908212"/>
                </a:lnTo>
                <a:lnTo>
                  <a:pt x="0" y="0"/>
                </a:lnTo>
                <a:close/>
              </a:path>
            </a:pathLst>
          </a:custGeom>
          <a:blipFill rotWithShape="1">
            <a:blip r:embed="rId2">
              <a:alphaModFix/>
            </a:blip>
            <a:stretch>
              <a:fillRect b="0" l="0" r="0" t="0"/>
            </a:stretch>
          </a:blipFill>
          <a:ln>
            <a:noFill/>
          </a:ln>
        </p:spPr>
      </p:sp>
      <p:sp>
        <p:nvSpPr>
          <p:cNvPr id="64" name="Google Shape;64;p8"/>
          <p:cNvSpPr/>
          <p:nvPr/>
        </p:nvSpPr>
        <p:spPr>
          <a:xfrm>
            <a:off x="8237725" y="405900"/>
            <a:ext cx="1579045" cy="1579045"/>
          </a:xfrm>
          <a:custGeom>
            <a:rect b="b" l="l" r="r" t="t"/>
            <a:pathLst>
              <a:path extrusionOk="0" h="1908212" w="1908212">
                <a:moveTo>
                  <a:pt x="0" y="0"/>
                </a:moveTo>
                <a:lnTo>
                  <a:pt x="1908212" y="0"/>
                </a:lnTo>
                <a:lnTo>
                  <a:pt x="1908212" y="1908212"/>
                </a:lnTo>
                <a:lnTo>
                  <a:pt x="0" y="1908212"/>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5" name="Shape 65"/>
        <p:cNvGrpSpPr/>
        <p:nvPr/>
      </p:nvGrpSpPr>
      <p:grpSpPr>
        <a:xfrm>
          <a:off x="0" y="0"/>
          <a:ext cx="0" cy="0"/>
          <a:chOff x="0" y="0"/>
          <a:chExt cx="0" cy="0"/>
        </a:xfrm>
      </p:grpSpPr>
      <p:sp>
        <p:nvSpPr>
          <p:cNvPr id="66" name="Google Shape;66;p9"/>
          <p:cNvSpPr/>
          <p:nvPr/>
        </p:nvSpPr>
        <p:spPr>
          <a:xfrm>
            <a:off x="4284425" y="0"/>
            <a:ext cx="5143500" cy="51435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2">
              <a:alphaModFix/>
            </a:blip>
            <a:stretch>
              <a:fillRect b="0" l="0" r="0" t="0"/>
            </a:stretch>
          </a:blipFill>
          <a:ln>
            <a:noFill/>
          </a:ln>
        </p:spPr>
      </p:sp>
      <p:sp>
        <p:nvSpPr>
          <p:cNvPr id="67" name="Google Shape;67;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68" name="Google Shape;6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9" name="Shape 69"/>
        <p:cNvGrpSpPr/>
        <p:nvPr/>
      </p:nvGrpSpPr>
      <p:grpSpPr>
        <a:xfrm>
          <a:off x="0" y="0"/>
          <a:ext cx="0" cy="0"/>
          <a:chOff x="0" y="0"/>
          <a:chExt cx="0" cy="0"/>
        </a:xfrm>
      </p:grpSpPr>
      <p:sp>
        <p:nvSpPr>
          <p:cNvPr id="70" name="Google Shape;7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Archivo Black"/>
              <a:buNone/>
              <a:defRPr sz="2800">
                <a:solidFill>
                  <a:schemeClr val="dk1"/>
                </a:solidFill>
                <a:latin typeface="Archivo Black"/>
                <a:ea typeface="Archivo Black"/>
                <a:cs typeface="Archivo Black"/>
                <a:sym typeface="Archivo Black"/>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Archivo Black"/>
              <a:buChar char="●"/>
              <a:defRPr sz="1800">
                <a:solidFill>
                  <a:schemeClr val="dk2"/>
                </a:solidFill>
                <a:latin typeface="Archivo Black"/>
                <a:ea typeface="Archivo Black"/>
                <a:cs typeface="Archivo Black"/>
                <a:sym typeface="Archivo Black"/>
              </a:defRPr>
            </a:lvl1pPr>
            <a:lvl2pPr indent="-317500" lvl="1" marL="914400">
              <a:lnSpc>
                <a:spcPct val="115000"/>
              </a:lnSpc>
              <a:spcBef>
                <a:spcPts val="0"/>
              </a:spcBef>
              <a:spcAft>
                <a:spcPts val="0"/>
              </a:spcAft>
              <a:buClr>
                <a:schemeClr val="dk2"/>
              </a:buClr>
              <a:buSzPts val="1400"/>
              <a:buFont typeface="Josefin Sans"/>
              <a:buChar char="○"/>
              <a:defRPr b="1">
                <a:solidFill>
                  <a:schemeClr val="dk2"/>
                </a:solidFill>
                <a:latin typeface="Josefin Sans"/>
                <a:ea typeface="Josefin Sans"/>
                <a:cs typeface="Josefin Sans"/>
                <a:sym typeface="Josefin Sans"/>
              </a:defRPr>
            </a:lvl2pPr>
            <a:lvl3pPr indent="-317500" lvl="2" marL="1371600">
              <a:lnSpc>
                <a:spcPct val="115000"/>
              </a:lnSpc>
              <a:spcBef>
                <a:spcPts val="0"/>
              </a:spcBef>
              <a:spcAft>
                <a:spcPts val="0"/>
              </a:spcAft>
              <a:buClr>
                <a:schemeClr val="dk2"/>
              </a:buClr>
              <a:buSzPts val="1400"/>
              <a:buFont typeface="Josefin Sans"/>
              <a:buChar char="■"/>
              <a:defRPr>
                <a:solidFill>
                  <a:schemeClr val="dk2"/>
                </a:solidFill>
                <a:latin typeface="Josefin Sans"/>
                <a:ea typeface="Josefin Sans"/>
                <a:cs typeface="Josefin Sans"/>
                <a:sym typeface="Josefin Sans"/>
              </a:defRPr>
            </a:lvl3pPr>
            <a:lvl4pPr indent="-317500" lvl="3" marL="1828800">
              <a:lnSpc>
                <a:spcPct val="115000"/>
              </a:lnSpc>
              <a:spcBef>
                <a:spcPts val="0"/>
              </a:spcBef>
              <a:spcAft>
                <a:spcPts val="0"/>
              </a:spcAft>
              <a:buClr>
                <a:schemeClr val="dk2"/>
              </a:buClr>
              <a:buSzPts val="1400"/>
              <a:buFont typeface="Josefin Sans"/>
              <a:buChar char="●"/>
              <a:defRPr>
                <a:solidFill>
                  <a:schemeClr val="dk2"/>
                </a:solidFill>
                <a:latin typeface="Josefin Sans"/>
                <a:ea typeface="Josefin Sans"/>
                <a:cs typeface="Josefin Sans"/>
                <a:sym typeface="Josefin Sans"/>
              </a:defRPr>
            </a:lvl4pPr>
            <a:lvl5pPr indent="-317500" lvl="4" marL="2286000">
              <a:lnSpc>
                <a:spcPct val="115000"/>
              </a:lnSpc>
              <a:spcBef>
                <a:spcPts val="0"/>
              </a:spcBef>
              <a:spcAft>
                <a:spcPts val="0"/>
              </a:spcAft>
              <a:buClr>
                <a:schemeClr val="dk2"/>
              </a:buClr>
              <a:buSzPts val="1400"/>
              <a:buFont typeface="Josefin Sans"/>
              <a:buChar char="○"/>
              <a:defRPr>
                <a:solidFill>
                  <a:schemeClr val="dk2"/>
                </a:solidFill>
                <a:latin typeface="Josefin Sans"/>
                <a:ea typeface="Josefin Sans"/>
                <a:cs typeface="Josefin Sans"/>
                <a:sym typeface="Josefin Sans"/>
              </a:defRPr>
            </a:lvl5pPr>
            <a:lvl6pPr indent="-317500" lvl="5" marL="2743200">
              <a:lnSpc>
                <a:spcPct val="115000"/>
              </a:lnSpc>
              <a:spcBef>
                <a:spcPts val="0"/>
              </a:spcBef>
              <a:spcAft>
                <a:spcPts val="0"/>
              </a:spcAft>
              <a:buClr>
                <a:schemeClr val="dk2"/>
              </a:buClr>
              <a:buSzPts val="1400"/>
              <a:buFont typeface="Josefin Sans"/>
              <a:buChar char="■"/>
              <a:defRPr>
                <a:solidFill>
                  <a:schemeClr val="dk2"/>
                </a:solidFill>
                <a:latin typeface="Josefin Sans"/>
                <a:ea typeface="Josefin Sans"/>
                <a:cs typeface="Josefin Sans"/>
                <a:sym typeface="Josefin Sans"/>
              </a:defRPr>
            </a:lvl6pPr>
            <a:lvl7pPr indent="-317500" lvl="6" marL="3200400">
              <a:lnSpc>
                <a:spcPct val="115000"/>
              </a:lnSpc>
              <a:spcBef>
                <a:spcPts val="0"/>
              </a:spcBef>
              <a:spcAft>
                <a:spcPts val="0"/>
              </a:spcAft>
              <a:buClr>
                <a:schemeClr val="dk2"/>
              </a:buClr>
              <a:buSzPts val="1400"/>
              <a:buFont typeface="Josefin Sans"/>
              <a:buChar char="●"/>
              <a:defRPr>
                <a:solidFill>
                  <a:schemeClr val="dk2"/>
                </a:solidFill>
                <a:latin typeface="Josefin Sans"/>
                <a:ea typeface="Josefin Sans"/>
                <a:cs typeface="Josefin Sans"/>
                <a:sym typeface="Josefin Sans"/>
              </a:defRPr>
            </a:lvl7pPr>
            <a:lvl8pPr indent="-317500" lvl="7" marL="3657600">
              <a:lnSpc>
                <a:spcPct val="115000"/>
              </a:lnSpc>
              <a:spcBef>
                <a:spcPts val="0"/>
              </a:spcBef>
              <a:spcAft>
                <a:spcPts val="0"/>
              </a:spcAft>
              <a:buClr>
                <a:schemeClr val="dk2"/>
              </a:buClr>
              <a:buSzPts val="1400"/>
              <a:buFont typeface="Josefin Sans"/>
              <a:buChar char="○"/>
              <a:defRPr>
                <a:solidFill>
                  <a:schemeClr val="dk2"/>
                </a:solidFill>
                <a:latin typeface="Josefin Sans"/>
                <a:ea typeface="Josefin Sans"/>
                <a:cs typeface="Josefin Sans"/>
                <a:sym typeface="Josefin Sans"/>
              </a:defRPr>
            </a:lvl8pPr>
            <a:lvl9pPr indent="-317500" lvl="8" marL="4114800">
              <a:lnSpc>
                <a:spcPct val="115000"/>
              </a:lnSpc>
              <a:spcBef>
                <a:spcPts val="0"/>
              </a:spcBef>
              <a:spcAft>
                <a:spcPts val="0"/>
              </a:spcAft>
              <a:buClr>
                <a:schemeClr val="dk2"/>
              </a:buClr>
              <a:buSzPts val="1400"/>
              <a:buFont typeface="Josefin Sans"/>
              <a:buChar char="■"/>
              <a:defRPr>
                <a:solidFill>
                  <a:schemeClr val="dk2"/>
                </a:solidFill>
                <a:latin typeface="Josefin Sans"/>
                <a:ea typeface="Josefin Sans"/>
                <a:cs typeface="Josefin Sans"/>
                <a:sym typeface="Josefi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13.png"/><Relationship Id="rId6" Type="http://schemas.openxmlformats.org/officeDocument/2006/relationships/image" Target="../media/image3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40.png"/><Relationship Id="rId5" Type="http://schemas.openxmlformats.org/officeDocument/2006/relationships/image" Target="../media/image34.png"/><Relationship Id="rId6" Type="http://schemas.openxmlformats.org/officeDocument/2006/relationships/image" Target="../media/image38.png"/><Relationship Id="rId7" Type="http://schemas.openxmlformats.org/officeDocument/2006/relationships/image" Target="../media/image6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55.png"/><Relationship Id="rId4" Type="http://schemas.openxmlformats.org/officeDocument/2006/relationships/image" Target="../media/image50.png"/><Relationship Id="rId5" Type="http://schemas.openxmlformats.org/officeDocument/2006/relationships/image" Target="../media/image5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55.png"/><Relationship Id="rId4" Type="http://schemas.openxmlformats.org/officeDocument/2006/relationships/image" Target="../media/image50.png"/><Relationship Id="rId5" Type="http://schemas.openxmlformats.org/officeDocument/2006/relationships/image" Target="../media/image7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7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9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7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98.png"/></Relationships>
</file>

<file path=ppt/slides/_rels/slide19.xml.rels><?xml version="1.0" encoding="UTF-8" standalone="yes"?><Relationships xmlns="http://schemas.openxmlformats.org/package/2006/relationships"><Relationship Id="rId40" Type="http://schemas.openxmlformats.org/officeDocument/2006/relationships/image" Target="../media/image94.png"/><Relationship Id="rId20" Type="http://schemas.openxmlformats.org/officeDocument/2006/relationships/image" Target="../media/image81.png"/><Relationship Id="rId41" Type="http://schemas.openxmlformats.org/officeDocument/2006/relationships/image" Target="../media/image93.png"/><Relationship Id="rId22" Type="http://schemas.openxmlformats.org/officeDocument/2006/relationships/image" Target="../media/image82.png"/><Relationship Id="rId21" Type="http://schemas.openxmlformats.org/officeDocument/2006/relationships/image" Target="../media/image79.png"/><Relationship Id="rId24" Type="http://schemas.openxmlformats.org/officeDocument/2006/relationships/image" Target="../media/image80.png"/><Relationship Id="rId23" Type="http://schemas.openxmlformats.org/officeDocument/2006/relationships/image" Target="../media/image83.png"/><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70.png"/><Relationship Id="rId26" Type="http://schemas.openxmlformats.org/officeDocument/2006/relationships/image" Target="../media/image86.png"/><Relationship Id="rId25" Type="http://schemas.openxmlformats.org/officeDocument/2006/relationships/image" Target="../media/image84.png"/><Relationship Id="rId28" Type="http://schemas.openxmlformats.org/officeDocument/2006/relationships/image" Target="../media/image88.png"/><Relationship Id="rId27" Type="http://schemas.openxmlformats.org/officeDocument/2006/relationships/image" Target="../media/image78.png"/><Relationship Id="rId5" Type="http://schemas.openxmlformats.org/officeDocument/2006/relationships/image" Target="../media/image64.png"/><Relationship Id="rId6" Type="http://schemas.openxmlformats.org/officeDocument/2006/relationships/image" Target="../media/image62.png"/><Relationship Id="rId29" Type="http://schemas.openxmlformats.org/officeDocument/2006/relationships/image" Target="../media/image87.png"/><Relationship Id="rId7" Type="http://schemas.openxmlformats.org/officeDocument/2006/relationships/image" Target="../media/image59.png"/><Relationship Id="rId8" Type="http://schemas.openxmlformats.org/officeDocument/2006/relationships/image" Target="../media/image65.png"/><Relationship Id="rId31" Type="http://schemas.openxmlformats.org/officeDocument/2006/relationships/image" Target="../media/image96.png"/><Relationship Id="rId30" Type="http://schemas.openxmlformats.org/officeDocument/2006/relationships/image" Target="../media/image90.png"/><Relationship Id="rId11" Type="http://schemas.openxmlformats.org/officeDocument/2006/relationships/image" Target="../media/image71.png"/><Relationship Id="rId33" Type="http://schemas.openxmlformats.org/officeDocument/2006/relationships/image" Target="../media/image105.png"/><Relationship Id="rId10" Type="http://schemas.openxmlformats.org/officeDocument/2006/relationships/image" Target="../media/image67.png"/><Relationship Id="rId32" Type="http://schemas.openxmlformats.org/officeDocument/2006/relationships/image" Target="../media/image89.png"/><Relationship Id="rId13" Type="http://schemas.openxmlformats.org/officeDocument/2006/relationships/image" Target="../media/image68.png"/><Relationship Id="rId35" Type="http://schemas.openxmlformats.org/officeDocument/2006/relationships/image" Target="../media/image100.png"/><Relationship Id="rId12" Type="http://schemas.openxmlformats.org/officeDocument/2006/relationships/image" Target="../media/image69.png"/><Relationship Id="rId34" Type="http://schemas.openxmlformats.org/officeDocument/2006/relationships/image" Target="../media/image104.png"/><Relationship Id="rId15" Type="http://schemas.openxmlformats.org/officeDocument/2006/relationships/image" Target="../media/image63.png"/><Relationship Id="rId37" Type="http://schemas.openxmlformats.org/officeDocument/2006/relationships/image" Target="../media/image95.png"/><Relationship Id="rId14" Type="http://schemas.openxmlformats.org/officeDocument/2006/relationships/image" Target="../media/image72.png"/><Relationship Id="rId36" Type="http://schemas.openxmlformats.org/officeDocument/2006/relationships/image" Target="../media/image103.png"/><Relationship Id="rId17" Type="http://schemas.openxmlformats.org/officeDocument/2006/relationships/image" Target="../media/image91.png"/><Relationship Id="rId39" Type="http://schemas.openxmlformats.org/officeDocument/2006/relationships/image" Target="../media/image101.png"/><Relationship Id="rId16" Type="http://schemas.openxmlformats.org/officeDocument/2006/relationships/image" Target="../media/image77.png"/><Relationship Id="rId38" Type="http://schemas.openxmlformats.org/officeDocument/2006/relationships/image" Target="../media/image102.png"/><Relationship Id="rId19" Type="http://schemas.openxmlformats.org/officeDocument/2006/relationships/image" Target="../media/image97.png"/><Relationship Id="rId18" Type="http://schemas.openxmlformats.org/officeDocument/2006/relationships/image" Target="../media/image8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9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29.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12.png"/><Relationship Id="rId5"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20.png"/><Relationship Id="rId5"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38.png"/><Relationship Id="rId6"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34.png"/><Relationship Id="rId5" Type="http://schemas.openxmlformats.org/officeDocument/2006/relationships/image" Target="../media/image38.png"/><Relationship Id="rId6"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6EF"/>
        </a:solidFill>
      </p:bgPr>
    </p:bg>
    <p:spTree>
      <p:nvGrpSpPr>
        <p:cNvPr id="74" name="Shape 74"/>
        <p:cNvGrpSpPr/>
        <p:nvPr/>
      </p:nvGrpSpPr>
      <p:grpSpPr>
        <a:xfrm>
          <a:off x="0" y="0"/>
          <a:ext cx="0" cy="0"/>
          <a:chOff x="0" y="0"/>
          <a:chExt cx="0" cy="0"/>
        </a:xfrm>
      </p:grpSpPr>
      <p:grpSp>
        <p:nvGrpSpPr>
          <p:cNvPr id="75" name="Google Shape;75;p11"/>
          <p:cNvGrpSpPr/>
          <p:nvPr/>
        </p:nvGrpSpPr>
        <p:grpSpPr>
          <a:xfrm>
            <a:off x="-138751" y="4123499"/>
            <a:ext cx="3664172" cy="416307"/>
            <a:chOff x="0" y="-28575"/>
            <a:chExt cx="1930099" cy="219289"/>
          </a:xfrm>
        </p:grpSpPr>
        <p:sp>
          <p:nvSpPr>
            <p:cNvPr id="76" name="Google Shape;76;p11"/>
            <p:cNvSpPr/>
            <p:nvPr/>
          </p:nvSpPr>
          <p:spPr>
            <a:xfrm>
              <a:off x="0" y="0"/>
              <a:ext cx="1930099" cy="190714"/>
            </a:xfrm>
            <a:custGeom>
              <a:rect b="b" l="l" r="r" t="t"/>
              <a:pathLst>
                <a:path extrusionOk="0" h="190714" w="1930099">
                  <a:moveTo>
                    <a:pt x="0" y="0"/>
                  </a:moveTo>
                  <a:lnTo>
                    <a:pt x="1930099" y="0"/>
                  </a:lnTo>
                  <a:lnTo>
                    <a:pt x="1930099" y="190714"/>
                  </a:lnTo>
                  <a:lnTo>
                    <a:pt x="0" y="190714"/>
                  </a:lnTo>
                  <a:close/>
                </a:path>
              </a:pathLst>
            </a:custGeom>
            <a:solidFill>
              <a:srgbClr val="DE28D0"/>
            </a:solidFill>
            <a:ln>
              <a:noFill/>
            </a:ln>
          </p:spPr>
        </p:sp>
        <p:sp>
          <p:nvSpPr>
            <p:cNvPr id="77" name="Google Shape;77;p11"/>
            <p:cNvSpPr txBox="1"/>
            <p:nvPr/>
          </p:nvSpPr>
          <p:spPr>
            <a:xfrm>
              <a:off x="0" y="-28575"/>
              <a:ext cx="1930099" cy="219289"/>
            </a:xfrm>
            <a:prstGeom prst="rect">
              <a:avLst/>
            </a:prstGeom>
            <a:noFill/>
            <a:ln>
              <a:noFill/>
            </a:ln>
          </p:spPr>
          <p:txBody>
            <a:bodyPr anchorCtr="0" anchor="ctr" bIns="25400" lIns="25400" spcFirstLastPara="1" rIns="25400" wrap="square" tIns="25400">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78" name="Google Shape;78;p11"/>
          <p:cNvSpPr/>
          <p:nvPr/>
        </p:nvSpPr>
        <p:spPr>
          <a:xfrm>
            <a:off x="6572250" y="0"/>
            <a:ext cx="2571750" cy="5143500"/>
          </a:xfrm>
          <a:custGeom>
            <a:rect b="b" l="l" r="r" t="t"/>
            <a:pathLst>
              <a:path extrusionOk="0" h="10287000" w="5143500">
                <a:moveTo>
                  <a:pt x="0" y="0"/>
                </a:moveTo>
                <a:lnTo>
                  <a:pt x="5143500" y="0"/>
                </a:lnTo>
                <a:lnTo>
                  <a:pt x="5143500" y="10287000"/>
                </a:lnTo>
                <a:lnTo>
                  <a:pt x="0" y="10287000"/>
                </a:lnTo>
                <a:lnTo>
                  <a:pt x="0" y="0"/>
                </a:lnTo>
                <a:close/>
              </a:path>
            </a:pathLst>
          </a:custGeom>
          <a:blipFill rotWithShape="1">
            <a:blip r:embed="rId3">
              <a:alphaModFix/>
            </a:blip>
            <a:stretch>
              <a:fillRect b="0" l="0" r="0" t="0"/>
            </a:stretch>
          </a:blipFill>
          <a:ln>
            <a:noFill/>
          </a:ln>
        </p:spPr>
      </p:sp>
      <p:sp>
        <p:nvSpPr>
          <p:cNvPr id="79" name="Google Shape;79;p11"/>
          <p:cNvSpPr/>
          <p:nvPr/>
        </p:nvSpPr>
        <p:spPr>
          <a:xfrm>
            <a:off x="4857750" y="0"/>
            <a:ext cx="1714500" cy="1714500"/>
          </a:xfrm>
          <a:custGeom>
            <a:rect b="b" l="l" r="r" t="t"/>
            <a:pathLst>
              <a:path extrusionOk="0" h="3429000" w="3429000">
                <a:moveTo>
                  <a:pt x="0" y="0"/>
                </a:moveTo>
                <a:lnTo>
                  <a:pt x="3429000" y="0"/>
                </a:lnTo>
                <a:lnTo>
                  <a:pt x="3429000" y="3429000"/>
                </a:lnTo>
                <a:lnTo>
                  <a:pt x="0" y="3429000"/>
                </a:lnTo>
                <a:lnTo>
                  <a:pt x="0" y="0"/>
                </a:lnTo>
                <a:close/>
              </a:path>
            </a:pathLst>
          </a:custGeom>
          <a:blipFill rotWithShape="1">
            <a:blip r:embed="rId4">
              <a:alphaModFix/>
            </a:blip>
            <a:stretch>
              <a:fillRect b="0" l="0" r="0" t="0"/>
            </a:stretch>
          </a:blipFill>
          <a:ln>
            <a:noFill/>
          </a:ln>
        </p:spPr>
      </p:sp>
      <p:sp>
        <p:nvSpPr>
          <p:cNvPr id="80" name="Google Shape;80;p11"/>
          <p:cNvSpPr/>
          <p:nvPr/>
        </p:nvSpPr>
        <p:spPr>
          <a:xfrm>
            <a:off x="4857750" y="1714500"/>
            <a:ext cx="1714500" cy="1714500"/>
          </a:xfrm>
          <a:custGeom>
            <a:rect b="b" l="l" r="r" t="t"/>
            <a:pathLst>
              <a:path extrusionOk="0" h="3429000" w="3429000">
                <a:moveTo>
                  <a:pt x="0" y="0"/>
                </a:moveTo>
                <a:lnTo>
                  <a:pt x="3429000" y="0"/>
                </a:lnTo>
                <a:lnTo>
                  <a:pt x="3429000" y="3429000"/>
                </a:lnTo>
                <a:lnTo>
                  <a:pt x="0" y="3429000"/>
                </a:lnTo>
                <a:lnTo>
                  <a:pt x="0" y="0"/>
                </a:lnTo>
                <a:close/>
              </a:path>
            </a:pathLst>
          </a:custGeom>
          <a:blipFill rotWithShape="1">
            <a:blip r:embed="rId5">
              <a:alphaModFix/>
            </a:blip>
            <a:stretch>
              <a:fillRect b="0" l="0" r="0" t="0"/>
            </a:stretch>
          </a:blipFill>
          <a:ln>
            <a:noFill/>
          </a:ln>
        </p:spPr>
      </p:sp>
      <p:sp>
        <p:nvSpPr>
          <p:cNvPr id="81" name="Google Shape;81;p11"/>
          <p:cNvSpPr/>
          <p:nvPr/>
        </p:nvSpPr>
        <p:spPr>
          <a:xfrm>
            <a:off x="4857750" y="3429000"/>
            <a:ext cx="1714500" cy="1714500"/>
          </a:xfrm>
          <a:custGeom>
            <a:rect b="b" l="l" r="r" t="t"/>
            <a:pathLst>
              <a:path extrusionOk="0" h="3429000" w="3429000">
                <a:moveTo>
                  <a:pt x="0" y="0"/>
                </a:moveTo>
                <a:lnTo>
                  <a:pt x="3429000" y="0"/>
                </a:lnTo>
                <a:lnTo>
                  <a:pt x="3429000" y="3429000"/>
                </a:lnTo>
                <a:lnTo>
                  <a:pt x="0" y="3429000"/>
                </a:lnTo>
                <a:lnTo>
                  <a:pt x="0" y="0"/>
                </a:lnTo>
                <a:close/>
              </a:path>
            </a:pathLst>
          </a:custGeom>
          <a:blipFill rotWithShape="1">
            <a:blip r:embed="rId6">
              <a:alphaModFix/>
            </a:blip>
            <a:stretch>
              <a:fillRect b="0" l="0" r="0" t="0"/>
            </a:stretch>
          </a:blipFill>
          <a:ln>
            <a:noFill/>
          </a:ln>
        </p:spPr>
      </p:sp>
      <p:sp>
        <p:nvSpPr>
          <p:cNvPr id="82" name="Google Shape;82;p11"/>
          <p:cNvSpPr txBox="1"/>
          <p:nvPr/>
        </p:nvSpPr>
        <p:spPr>
          <a:xfrm>
            <a:off x="413344" y="2301167"/>
            <a:ext cx="42273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200" u="none" cap="none" strike="noStrike">
                <a:solidFill>
                  <a:srgbClr val="26194B"/>
                </a:solidFill>
                <a:latin typeface="Archivo Black"/>
                <a:ea typeface="Archivo Black"/>
                <a:cs typeface="Archivo Black"/>
                <a:sym typeface="Archivo Black"/>
              </a:rPr>
              <a:t>Ratios and Proportions</a:t>
            </a:r>
            <a:endParaRPr sz="700"/>
          </a:p>
        </p:txBody>
      </p:sp>
      <p:sp>
        <p:nvSpPr>
          <p:cNvPr id="83" name="Google Shape;83;p11"/>
          <p:cNvSpPr txBox="1"/>
          <p:nvPr/>
        </p:nvSpPr>
        <p:spPr>
          <a:xfrm>
            <a:off x="413344" y="4231041"/>
            <a:ext cx="3366981" cy="234645"/>
          </a:xfrm>
          <a:prstGeom prst="rect">
            <a:avLst/>
          </a:prstGeom>
          <a:noFill/>
          <a:ln>
            <a:noFill/>
          </a:ln>
        </p:spPr>
        <p:txBody>
          <a:bodyPr anchorCtr="0" anchor="t" bIns="0" lIns="0" spcFirstLastPara="1" rIns="0" wrap="square" tIns="0">
            <a:spAutoFit/>
          </a:bodyPr>
          <a:lstStyle/>
          <a:p>
            <a:pPr indent="0" lvl="0" marL="0" marR="0" rtl="0" algn="l">
              <a:lnSpc>
                <a:spcPct val="129985"/>
              </a:lnSpc>
              <a:spcBef>
                <a:spcPts val="0"/>
              </a:spcBef>
              <a:spcAft>
                <a:spcPts val="0"/>
              </a:spcAft>
              <a:buNone/>
            </a:pPr>
            <a:r>
              <a:rPr b="1" i="0" lang="en" sz="1400" u="none" cap="none" strike="noStrike">
                <a:solidFill>
                  <a:srgbClr val="FFFFFF"/>
                </a:solidFill>
                <a:latin typeface="Josefin Sans SemiBold"/>
                <a:ea typeface="Josefin Sans SemiBold"/>
                <a:cs typeface="Josefin Sans SemiBold"/>
                <a:sym typeface="Josefin Sans SemiBold"/>
              </a:rPr>
              <a:t>Using ratios to compare quantities</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6EF"/>
        </a:solidFill>
      </p:bgPr>
    </p:bg>
    <p:spTree>
      <p:nvGrpSpPr>
        <p:cNvPr id="344" name="Shape 344"/>
        <p:cNvGrpSpPr/>
        <p:nvPr/>
      </p:nvGrpSpPr>
      <p:grpSpPr>
        <a:xfrm>
          <a:off x="0" y="0"/>
          <a:ext cx="0" cy="0"/>
          <a:chOff x="0" y="0"/>
          <a:chExt cx="0" cy="0"/>
        </a:xfrm>
      </p:grpSpPr>
      <p:grpSp>
        <p:nvGrpSpPr>
          <p:cNvPr id="345" name="Google Shape;345;p20"/>
          <p:cNvGrpSpPr/>
          <p:nvPr/>
        </p:nvGrpSpPr>
        <p:grpSpPr>
          <a:xfrm>
            <a:off x="3509102" y="-143154"/>
            <a:ext cx="5678357" cy="5320840"/>
            <a:chOff x="0" y="-28575"/>
            <a:chExt cx="1133458" cy="1062094"/>
          </a:xfrm>
        </p:grpSpPr>
        <p:sp>
          <p:nvSpPr>
            <p:cNvPr id="346" name="Google Shape;346;p20"/>
            <p:cNvSpPr/>
            <p:nvPr/>
          </p:nvSpPr>
          <p:spPr>
            <a:xfrm>
              <a:off x="0" y="0"/>
              <a:ext cx="1133458" cy="1033519"/>
            </a:xfrm>
            <a:custGeom>
              <a:rect b="b" l="l" r="r" t="t"/>
              <a:pathLst>
                <a:path extrusionOk="0" h="1033519" w="1133458">
                  <a:moveTo>
                    <a:pt x="0" y="0"/>
                  </a:moveTo>
                  <a:lnTo>
                    <a:pt x="1133458" y="0"/>
                  </a:lnTo>
                  <a:lnTo>
                    <a:pt x="1133458" y="1033519"/>
                  </a:lnTo>
                  <a:lnTo>
                    <a:pt x="0" y="1033519"/>
                  </a:lnTo>
                  <a:close/>
                </a:path>
              </a:pathLst>
            </a:custGeom>
            <a:solidFill>
              <a:srgbClr val="0F1A38"/>
            </a:solidFill>
            <a:ln>
              <a:noFill/>
            </a:ln>
          </p:spPr>
        </p:sp>
        <p:sp>
          <p:nvSpPr>
            <p:cNvPr id="347" name="Google Shape;347;p20"/>
            <p:cNvSpPr txBox="1"/>
            <p:nvPr/>
          </p:nvSpPr>
          <p:spPr>
            <a:xfrm>
              <a:off x="0" y="-28575"/>
              <a:ext cx="1133458" cy="1062094"/>
            </a:xfrm>
            <a:prstGeom prst="rect">
              <a:avLst/>
            </a:prstGeom>
            <a:noFill/>
            <a:ln>
              <a:noFill/>
            </a:ln>
          </p:spPr>
          <p:txBody>
            <a:bodyPr anchorCtr="0" anchor="ctr" bIns="24150" lIns="24150" spcFirstLastPara="1" rIns="24150" wrap="square" tIns="24150">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48" name="Google Shape;348;p20"/>
          <p:cNvGrpSpPr/>
          <p:nvPr/>
        </p:nvGrpSpPr>
        <p:grpSpPr>
          <a:xfrm>
            <a:off x="0" y="2721195"/>
            <a:ext cx="3509102" cy="667754"/>
            <a:chOff x="0" y="-28575"/>
            <a:chExt cx="1848416" cy="351739"/>
          </a:xfrm>
        </p:grpSpPr>
        <p:sp>
          <p:nvSpPr>
            <p:cNvPr id="349" name="Google Shape;349;p20"/>
            <p:cNvSpPr/>
            <p:nvPr/>
          </p:nvSpPr>
          <p:spPr>
            <a:xfrm>
              <a:off x="0" y="0"/>
              <a:ext cx="1848416" cy="323164"/>
            </a:xfrm>
            <a:custGeom>
              <a:rect b="b" l="l" r="r" t="t"/>
              <a:pathLst>
                <a:path extrusionOk="0" h="323164" w="1848416">
                  <a:moveTo>
                    <a:pt x="0" y="0"/>
                  </a:moveTo>
                  <a:lnTo>
                    <a:pt x="1848416" y="0"/>
                  </a:lnTo>
                  <a:lnTo>
                    <a:pt x="1848416" y="323164"/>
                  </a:lnTo>
                  <a:lnTo>
                    <a:pt x="0" y="323164"/>
                  </a:lnTo>
                  <a:close/>
                </a:path>
              </a:pathLst>
            </a:custGeom>
            <a:solidFill>
              <a:srgbClr val="DE28D0"/>
            </a:solidFill>
            <a:ln>
              <a:noFill/>
            </a:ln>
          </p:spPr>
        </p:sp>
        <p:sp>
          <p:nvSpPr>
            <p:cNvPr id="350" name="Google Shape;350;p20"/>
            <p:cNvSpPr txBox="1"/>
            <p:nvPr/>
          </p:nvSpPr>
          <p:spPr>
            <a:xfrm>
              <a:off x="0" y="-28575"/>
              <a:ext cx="1848416" cy="351739"/>
            </a:xfrm>
            <a:prstGeom prst="rect">
              <a:avLst/>
            </a:prstGeom>
            <a:noFill/>
            <a:ln>
              <a:noFill/>
            </a:ln>
          </p:spPr>
          <p:txBody>
            <a:bodyPr anchorCtr="0" anchor="ctr" bIns="25400" lIns="25400" spcFirstLastPara="1" rIns="25400" wrap="square" tIns="25400">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1" name="Google Shape;351;p20"/>
          <p:cNvSpPr/>
          <p:nvPr/>
        </p:nvSpPr>
        <p:spPr>
          <a:xfrm rot="5400000">
            <a:off x="877275" y="2511673"/>
            <a:ext cx="1754551" cy="3509102"/>
          </a:xfrm>
          <a:custGeom>
            <a:rect b="b" l="l" r="r" t="t"/>
            <a:pathLst>
              <a:path extrusionOk="0" h="7018204" w="3509102">
                <a:moveTo>
                  <a:pt x="0" y="0"/>
                </a:moveTo>
                <a:lnTo>
                  <a:pt x="3509102" y="0"/>
                </a:lnTo>
                <a:lnTo>
                  <a:pt x="3509102" y="7018204"/>
                </a:lnTo>
                <a:lnTo>
                  <a:pt x="0" y="7018204"/>
                </a:lnTo>
                <a:lnTo>
                  <a:pt x="0" y="0"/>
                </a:lnTo>
                <a:close/>
              </a:path>
            </a:pathLst>
          </a:custGeom>
          <a:blipFill rotWithShape="1">
            <a:blip r:embed="rId3">
              <a:alphaModFix/>
            </a:blip>
            <a:stretch>
              <a:fillRect b="0" l="0" r="0" t="0"/>
            </a:stretch>
          </a:blipFill>
          <a:ln>
            <a:noFill/>
          </a:ln>
        </p:spPr>
      </p:sp>
      <p:sp>
        <p:nvSpPr>
          <p:cNvPr id="352" name="Google Shape;352;p20"/>
          <p:cNvSpPr txBox="1"/>
          <p:nvPr/>
        </p:nvSpPr>
        <p:spPr>
          <a:xfrm>
            <a:off x="514350" y="2869837"/>
            <a:ext cx="2271300" cy="3693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200" u="none" cap="none" strike="noStrike">
                <a:solidFill>
                  <a:srgbClr val="FFFFFF"/>
                </a:solidFill>
                <a:latin typeface="Josefin Sans"/>
                <a:ea typeface="Josefin Sans"/>
                <a:cs typeface="Josefin Sans"/>
                <a:sym typeface="Josefin Sans"/>
              </a:rPr>
              <a:t>Comparing one part to the whole or the total quantity.</a:t>
            </a:r>
            <a:endParaRPr sz="700"/>
          </a:p>
        </p:txBody>
      </p:sp>
      <p:sp>
        <p:nvSpPr>
          <p:cNvPr id="353" name="Google Shape;353;p20"/>
          <p:cNvSpPr txBox="1"/>
          <p:nvPr/>
        </p:nvSpPr>
        <p:spPr>
          <a:xfrm>
            <a:off x="514350" y="552450"/>
            <a:ext cx="3134100" cy="2078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4500" u="none" cap="none" strike="noStrike">
                <a:solidFill>
                  <a:srgbClr val="26194B"/>
                </a:solidFill>
                <a:latin typeface="Archivo Black"/>
                <a:ea typeface="Archivo Black"/>
                <a:cs typeface="Archivo Black"/>
                <a:sym typeface="Archivo Black"/>
              </a:rPr>
              <a:t>Part to Whole Ratio</a:t>
            </a:r>
            <a:endParaRPr sz="700"/>
          </a:p>
        </p:txBody>
      </p:sp>
      <p:grpSp>
        <p:nvGrpSpPr>
          <p:cNvPr id="354" name="Google Shape;354;p20"/>
          <p:cNvGrpSpPr/>
          <p:nvPr/>
        </p:nvGrpSpPr>
        <p:grpSpPr>
          <a:xfrm>
            <a:off x="5420025" y="3118176"/>
            <a:ext cx="536982" cy="778630"/>
            <a:chOff x="0" y="-85072"/>
            <a:chExt cx="1431951" cy="2076349"/>
          </a:xfrm>
        </p:grpSpPr>
        <p:grpSp>
          <p:nvGrpSpPr>
            <p:cNvPr id="355" name="Google Shape;355;p20"/>
            <p:cNvGrpSpPr/>
            <p:nvPr/>
          </p:nvGrpSpPr>
          <p:grpSpPr>
            <a:xfrm>
              <a:off x="0" y="-85072"/>
              <a:ext cx="1431951" cy="2076349"/>
              <a:chOff x="0" y="-28575"/>
              <a:chExt cx="480981" cy="697429"/>
            </a:xfrm>
          </p:grpSpPr>
          <p:sp>
            <p:nvSpPr>
              <p:cNvPr id="356" name="Google Shape;356;p20"/>
              <p:cNvSpPr/>
              <p:nvPr/>
            </p:nvSpPr>
            <p:spPr>
              <a:xfrm>
                <a:off x="0" y="0"/>
                <a:ext cx="480981" cy="668854"/>
              </a:xfrm>
              <a:custGeom>
                <a:rect b="b" l="l" r="r" t="t"/>
                <a:pathLst>
                  <a:path extrusionOk="0" h="668854" w="480981">
                    <a:moveTo>
                      <a:pt x="0" y="0"/>
                    </a:moveTo>
                    <a:lnTo>
                      <a:pt x="480981" y="0"/>
                    </a:lnTo>
                    <a:lnTo>
                      <a:pt x="480981" y="668854"/>
                    </a:lnTo>
                    <a:lnTo>
                      <a:pt x="0" y="668854"/>
                    </a:lnTo>
                    <a:close/>
                  </a:path>
                </a:pathLst>
              </a:custGeom>
              <a:solidFill>
                <a:srgbClr val="DE28D0"/>
              </a:solidFill>
              <a:ln>
                <a:noFill/>
              </a:ln>
            </p:spPr>
          </p:sp>
          <p:sp>
            <p:nvSpPr>
              <p:cNvPr id="357" name="Google Shape;357;p20"/>
              <p:cNvSpPr txBox="1"/>
              <p:nvPr/>
            </p:nvSpPr>
            <p:spPr>
              <a:xfrm>
                <a:off x="0" y="-28575"/>
                <a:ext cx="480981" cy="697429"/>
              </a:xfrm>
              <a:prstGeom prst="rect">
                <a:avLst/>
              </a:prstGeom>
              <a:noFill/>
              <a:ln>
                <a:noFill/>
              </a:ln>
            </p:spPr>
            <p:txBody>
              <a:bodyPr anchorCtr="0" anchor="ctr" bIns="16300" lIns="16300" spcFirstLastPara="1" rIns="16300" wrap="square" tIns="16300">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8" name="Google Shape;358;p20"/>
            <p:cNvSpPr txBox="1"/>
            <p:nvPr/>
          </p:nvSpPr>
          <p:spPr>
            <a:xfrm>
              <a:off x="154990" y="978287"/>
              <a:ext cx="1121972" cy="740637"/>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11</a:t>
              </a:r>
              <a:endParaRPr sz="700"/>
            </a:p>
          </p:txBody>
        </p:sp>
        <p:sp>
          <p:nvSpPr>
            <p:cNvPr id="359" name="Google Shape;359;p20"/>
            <p:cNvSpPr txBox="1"/>
            <p:nvPr/>
          </p:nvSpPr>
          <p:spPr>
            <a:xfrm>
              <a:off x="154990" y="228987"/>
              <a:ext cx="1121972" cy="740637"/>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3</a:t>
              </a:r>
              <a:endParaRPr sz="700"/>
            </a:p>
          </p:txBody>
        </p:sp>
        <p:cxnSp>
          <p:nvCxnSpPr>
            <p:cNvPr id="360" name="Google Shape;360;p20"/>
            <p:cNvCxnSpPr/>
            <p:nvPr/>
          </p:nvCxnSpPr>
          <p:spPr>
            <a:xfrm>
              <a:off x="154990" y="993005"/>
              <a:ext cx="1121972" cy="0"/>
            </a:xfrm>
            <a:prstGeom prst="straightConnector1">
              <a:avLst/>
            </a:prstGeom>
            <a:noFill/>
            <a:ln cap="flat" cmpd="sng" w="63500">
              <a:solidFill>
                <a:srgbClr val="26194B"/>
              </a:solidFill>
              <a:prstDash val="solid"/>
              <a:round/>
              <a:headEnd len="sm" w="sm" type="none"/>
              <a:tailEnd len="sm" w="sm" type="none"/>
            </a:ln>
          </p:spPr>
        </p:cxnSp>
      </p:grpSp>
      <p:grpSp>
        <p:nvGrpSpPr>
          <p:cNvPr id="361" name="Google Shape;361;p20"/>
          <p:cNvGrpSpPr/>
          <p:nvPr/>
        </p:nvGrpSpPr>
        <p:grpSpPr>
          <a:xfrm>
            <a:off x="8078465" y="3118176"/>
            <a:ext cx="536982" cy="778630"/>
            <a:chOff x="0" y="-85072"/>
            <a:chExt cx="1431951" cy="2076349"/>
          </a:xfrm>
        </p:grpSpPr>
        <p:grpSp>
          <p:nvGrpSpPr>
            <p:cNvPr id="362" name="Google Shape;362;p20"/>
            <p:cNvGrpSpPr/>
            <p:nvPr/>
          </p:nvGrpSpPr>
          <p:grpSpPr>
            <a:xfrm>
              <a:off x="0" y="-85072"/>
              <a:ext cx="1431951" cy="2076349"/>
              <a:chOff x="0" y="-28575"/>
              <a:chExt cx="480981" cy="697429"/>
            </a:xfrm>
          </p:grpSpPr>
          <p:sp>
            <p:nvSpPr>
              <p:cNvPr id="363" name="Google Shape;363;p20"/>
              <p:cNvSpPr/>
              <p:nvPr/>
            </p:nvSpPr>
            <p:spPr>
              <a:xfrm>
                <a:off x="0" y="0"/>
                <a:ext cx="480981" cy="668854"/>
              </a:xfrm>
              <a:custGeom>
                <a:rect b="b" l="l" r="r" t="t"/>
                <a:pathLst>
                  <a:path extrusionOk="0" h="668854" w="480981">
                    <a:moveTo>
                      <a:pt x="0" y="0"/>
                    </a:moveTo>
                    <a:lnTo>
                      <a:pt x="480981" y="0"/>
                    </a:lnTo>
                    <a:lnTo>
                      <a:pt x="480981" y="668854"/>
                    </a:lnTo>
                    <a:lnTo>
                      <a:pt x="0" y="668854"/>
                    </a:lnTo>
                    <a:close/>
                  </a:path>
                </a:pathLst>
              </a:custGeom>
              <a:solidFill>
                <a:srgbClr val="DE28D0"/>
              </a:solidFill>
              <a:ln>
                <a:noFill/>
              </a:ln>
            </p:spPr>
          </p:sp>
          <p:sp>
            <p:nvSpPr>
              <p:cNvPr id="364" name="Google Shape;364;p20"/>
              <p:cNvSpPr txBox="1"/>
              <p:nvPr/>
            </p:nvSpPr>
            <p:spPr>
              <a:xfrm>
                <a:off x="0" y="-28575"/>
                <a:ext cx="480981" cy="697429"/>
              </a:xfrm>
              <a:prstGeom prst="rect">
                <a:avLst/>
              </a:prstGeom>
              <a:noFill/>
              <a:ln>
                <a:noFill/>
              </a:ln>
            </p:spPr>
            <p:txBody>
              <a:bodyPr anchorCtr="0" anchor="ctr" bIns="16300" lIns="16300" spcFirstLastPara="1" rIns="16300" wrap="square" tIns="16300">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5" name="Google Shape;365;p20"/>
            <p:cNvSpPr txBox="1"/>
            <p:nvPr/>
          </p:nvSpPr>
          <p:spPr>
            <a:xfrm>
              <a:off x="154990" y="978287"/>
              <a:ext cx="1121972" cy="740637"/>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11</a:t>
              </a:r>
              <a:endParaRPr sz="700"/>
            </a:p>
          </p:txBody>
        </p:sp>
        <p:sp>
          <p:nvSpPr>
            <p:cNvPr id="366" name="Google Shape;366;p20"/>
            <p:cNvSpPr txBox="1"/>
            <p:nvPr/>
          </p:nvSpPr>
          <p:spPr>
            <a:xfrm>
              <a:off x="154990" y="228987"/>
              <a:ext cx="1121972" cy="740637"/>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8</a:t>
              </a:r>
              <a:endParaRPr sz="700"/>
            </a:p>
          </p:txBody>
        </p:sp>
        <p:cxnSp>
          <p:nvCxnSpPr>
            <p:cNvPr id="367" name="Google Shape;367;p20"/>
            <p:cNvCxnSpPr/>
            <p:nvPr/>
          </p:nvCxnSpPr>
          <p:spPr>
            <a:xfrm>
              <a:off x="154990" y="993005"/>
              <a:ext cx="1121972" cy="0"/>
            </a:xfrm>
            <a:prstGeom prst="straightConnector1">
              <a:avLst/>
            </a:prstGeom>
            <a:noFill/>
            <a:ln cap="flat" cmpd="sng" w="63500">
              <a:solidFill>
                <a:srgbClr val="26194B"/>
              </a:solidFill>
              <a:prstDash val="solid"/>
              <a:round/>
              <a:headEnd len="sm" w="sm" type="none"/>
              <a:tailEnd len="sm" w="sm" type="none"/>
            </a:ln>
          </p:spPr>
        </p:cxnSp>
      </p:grpSp>
      <p:sp>
        <p:nvSpPr>
          <p:cNvPr id="368" name="Google Shape;368;p20"/>
          <p:cNvSpPr/>
          <p:nvPr/>
        </p:nvSpPr>
        <p:spPr>
          <a:xfrm>
            <a:off x="5124739" y="3399538"/>
            <a:ext cx="247358" cy="247809"/>
          </a:xfrm>
          <a:custGeom>
            <a:rect b="b" l="l" r="r" t="t"/>
            <a:pathLst>
              <a:path extrusionOk="0" h="495618" w="494717">
                <a:moveTo>
                  <a:pt x="0" y="0"/>
                </a:moveTo>
                <a:lnTo>
                  <a:pt x="494717" y="0"/>
                </a:lnTo>
                <a:lnTo>
                  <a:pt x="494717" y="495618"/>
                </a:lnTo>
                <a:lnTo>
                  <a:pt x="0" y="495618"/>
                </a:lnTo>
                <a:lnTo>
                  <a:pt x="0" y="0"/>
                </a:lnTo>
                <a:close/>
              </a:path>
            </a:pathLst>
          </a:custGeom>
          <a:blipFill rotWithShape="1">
            <a:blip r:embed="rId4">
              <a:alphaModFix/>
            </a:blip>
            <a:stretch>
              <a:fillRect b="0" l="0" r="0" t="0"/>
            </a:stretch>
          </a:blipFill>
          <a:ln>
            <a:noFill/>
          </a:ln>
        </p:spPr>
      </p:sp>
      <p:sp>
        <p:nvSpPr>
          <p:cNvPr id="369" name="Google Shape;369;p20"/>
          <p:cNvSpPr/>
          <p:nvPr/>
        </p:nvSpPr>
        <p:spPr>
          <a:xfrm>
            <a:off x="7783179" y="3399538"/>
            <a:ext cx="247359" cy="247809"/>
          </a:xfrm>
          <a:custGeom>
            <a:rect b="b" l="l" r="r" t="t"/>
            <a:pathLst>
              <a:path extrusionOk="0" h="495618" w="494717">
                <a:moveTo>
                  <a:pt x="0" y="0"/>
                </a:moveTo>
                <a:lnTo>
                  <a:pt x="494717" y="0"/>
                </a:lnTo>
                <a:lnTo>
                  <a:pt x="494717" y="495618"/>
                </a:lnTo>
                <a:lnTo>
                  <a:pt x="0" y="495618"/>
                </a:lnTo>
                <a:lnTo>
                  <a:pt x="0" y="0"/>
                </a:lnTo>
                <a:close/>
              </a:path>
            </a:pathLst>
          </a:custGeom>
          <a:blipFill rotWithShape="1">
            <a:blip r:embed="rId4">
              <a:alphaModFix/>
            </a:blip>
            <a:stretch>
              <a:fillRect b="0" l="0" r="0" t="0"/>
            </a:stretch>
          </a:blipFill>
          <a:ln>
            <a:noFill/>
          </a:ln>
        </p:spPr>
      </p:sp>
      <p:grpSp>
        <p:nvGrpSpPr>
          <p:cNvPr id="370" name="Google Shape;370;p20"/>
          <p:cNvGrpSpPr/>
          <p:nvPr/>
        </p:nvGrpSpPr>
        <p:grpSpPr>
          <a:xfrm>
            <a:off x="4304787" y="3262184"/>
            <a:ext cx="772024" cy="490616"/>
            <a:chOff x="0" y="-85072"/>
            <a:chExt cx="2058729" cy="1308309"/>
          </a:xfrm>
        </p:grpSpPr>
        <p:grpSp>
          <p:nvGrpSpPr>
            <p:cNvPr id="371" name="Google Shape;371;p20"/>
            <p:cNvGrpSpPr/>
            <p:nvPr/>
          </p:nvGrpSpPr>
          <p:grpSpPr>
            <a:xfrm>
              <a:off x="0" y="-85072"/>
              <a:ext cx="2058729" cy="1308309"/>
              <a:chOff x="0" y="-28575"/>
              <a:chExt cx="691511" cy="439451"/>
            </a:xfrm>
          </p:grpSpPr>
          <p:sp>
            <p:nvSpPr>
              <p:cNvPr id="372" name="Google Shape;372;p20"/>
              <p:cNvSpPr/>
              <p:nvPr/>
            </p:nvSpPr>
            <p:spPr>
              <a:xfrm>
                <a:off x="0" y="0"/>
                <a:ext cx="691511" cy="410876"/>
              </a:xfrm>
              <a:custGeom>
                <a:rect b="b" l="l" r="r" t="t"/>
                <a:pathLst>
                  <a:path extrusionOk="0" h="410876" w="691511">
                    <a:moveTo>
                      <a:pt x="0" y="0"/>
                    </a:moveTo>
                    <a:lnTo>
                      <a:pt x="691511" y="0"/>
                    </a:lnTo>
                    <a:lnTo>
                      <a:pt x="691511" y="410876"/>
                    </a:lnTo>
                    <a:lnTo>
                      <a:pt x="0" y="410876"/>
                    </a:lnTo>
                    <a:close/>
                  </a:path>
                </a:pathLst>
              </a:custGeom>
              <a:solidFill>
                <a:srgbClr val="DE28D0"/>
              </a:solidFill>
              <a:ln>
                <a:noFill/>
              </a:ln>
            </p:spPr>
          </p:sp>
          <p:sp>
            <p:nvSpPr>
              <p:cNvPr id="373" name="Google Shape;373;p20"/>
              <p:cNvSpPr txBox="1"/>
              <p:nvPr/>
            </p:nvSpPr>
            <p:spPr>
              <a:xfrm>
                <a:off x="0" y="-28575"/>
                <a:ext cx="691511" cy="439451"/>
              </a:xfrm>
              <a:prstGeom prst="rect">
                <a:avLst/>
              </a:prstGeom>
              <a:noFill/>
              <a:ln>
                <a:noFill/>
              </a:ln>
            </p:spPr>
            <p:txBody>
              <a:bodyPr anchorCtr="0" anchor="ctr" bIns="16300" lIns="16300" spcFirstLastPara="1" rIns="16300" wrap="square" tIns="16300">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4" name="Google Shape;374;p20"/>
            <p:cNvSpPr txBox="1"/>
            <p:nvPr/>
          </p:nvSpPr>
          <p:spPr>
            <a:xfrm>
              <a:off x="219142" y="222250"/>
              <a:ext cx="1620445" cy="740637"/>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3 : 11</a:t>
              </a:r>
              <a:endParaRPr sz="700"/>
            </a:p>
          </p:txBody>
        </p:sp>
      </p:grpSp>
      <p:grpSp>
        <p:nvGrpSpPr>
          <p:cNvPr id="375" name="Google Shape;375;p20"/>
          <p:cNvGrpSpPr/>
          <p:nvPr/>
        </p:nvGrpSpPr>
        <p:grpSpPr>
          <a:xfrm>
            <a:off x="6963227" y="3262184"/>
            <a:ext cx="772024" cy="490616"/>
            <a:chOff x="0" y="-85072"/>
            <a:chExt cx="2058729" cy="1308309"/>
          </a:xfrm>
        </p:grpSpPr>
        <p:grpSp>
          <p:nvGrpSpPr>
            <p:cNvPr id="376" name="Google Shape;376;p20"/>
            <p:cNvGrpSpPr/>
            <p:nvPr/>
          </p:nvGrpSpPr>
          <p:grpSpPr>
            <a:xfrm>
              <a:off x="0" y="-85072"/>
              <a:ext cx="2058729" cy="1308309"/>
              <a:chOff x="0" y="-28575"/>
              <a:chExt cx="691511" cy="439451"/>
            </a:xfrm>
          </p:grpSpPr>
          <p:sp>
            <p:nvSpPr>
              <p:cNvPr id="377" name="Google Shape;377;p20"/>
              <p:cNvSpPr/>
              <p:nvPr/>
            </p:nvSpPr>
            <p:spPr>
              <a:xfrm>
                <a:off x="0" y="0"/>
                <a:ext cx="691511" cy="410876"/>
              </a:xfrm>
              <a:custGeom>
                <a:rect b="b" l="l" r="r" t="t"/>
                <a:pathLst>
                  <a:path extrusionOk="0" h="410876" w="691511">
                    <a:moveTo>
                      <a:pt x="0" y="0"/>
                    </a:moveTo>
                    <a:lnTo>
                      <a:pt x="691511" y="0"/>
                    </a:lnTo>
                    <a:lnTo>
                      <a:pt x="691511" y="410876"/>
                    </a:lnTo>
                    <a:lnTo>
                      <a:pt x="0" y="410876"/>
                    </a:lnTo>
                    <a:close/>
                  </a:path>
                </a:pathLst>
              </a:custGeom>
              <a:solidFill>
                <a:srgbClr val="DE28D0"/>
              </a:solidFill>
              <a:ln>
                <a:noFill/>
              </a:ln>
            </p:spPr>
          </p:sp>
          <p:sp>
            <p:nvSpPr>
              <p:cNvPr id="378" name="Google Shape;378;p20"/>
              <p:cNvSpPr txBox="1"/>
              <p:nvPr/>
            </p:nvSpPr>
            <p:spPr>
              <a:xfrm>
                <a:off x="0" y="-28575"/>
                <a:ext cx="691511" cy="439451"/>
              </a:xfrm>
              <a:prstGeom prst="rect">
                <a:avLst/>
              </a:prstGeom>
              <a:noFill/>
              <a:ln>
                <a:noFill/>
              </a:ln>
            </p:spPr>
            <p:txBody>
              <a:bodyPr anchorCtr="0" anchor="ctr" bIns="16300" lIns="16300" spcFirstLastPara="1" rIns="16300" wrap="square" tIns="16300">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79" name="Google Shape;379;p20"/>
            <p:cNvSpPr txBox="1"/>
            <p:nvPr/>
          </p:nvSpPr>
          <p:spPr>
            <a:xfrm>
              <a:off x="219142" y="222250"/>
              <a:ext cx="1620445" cy="740637"/>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8 : 11</a:t>
              </a:r>
              <a:endParaRPr sz="700"/>
            </a:p>
          </p:txBody>
        </p:sp>
      </p:grpSp>
      <p:grpSp>
        <p:nvGrpSpPr>
          <p:cNvPr id="380" name="Google Shape;380;p20"/>
          <p:cNvGrpSpPr/>
          <p:nvPr/>
        </p:nvGrpSpPr>
        <p:grpSpPr>
          <a:xfrm>
            <a:off x="4576590" y="4323026"/>
            <a:ext cx="671828" cy="341739"/>
            <a:chOff x="0" y="0"/>
            <a:chExt cx="1791542" cy="911305"/>
          </a:xfrm>
        </p:grpSpPr>
        <p:grpSp>
          <p:nvGrpSpPr>
            <p:cNvPr id="381" name="Google Shape;381;p20"/>
            <p:cNvGrpSpPr/>
            <p:nvPr/>
          </p:nvGrpSpPr>
          <p:grpSpPr>
            <a:xfrm>
              <a:off x="0" y="0"/>
              <a:ext cx="1791542" cy="911305"/>
              <a:chOff x="0" y="0"/>
              <a:chExt cx="889677" cy="452552"/>
            </a:xfrm>
          </p:grpSpPr>
          <p:sp>
            <p:nvSpPr>
              <p:cNvPr id="382" name="Google Shape;382;p20"/>
              <p:cNvSpPr/>
              <p:nvPr/>
            </p:nvSpPr>
            <p:spPr>
              <a:xfrm>
                <a:off x="0" y="0"/>
                <a:ext cx="889677" cy="452552"/>
              </a:xfrm>
              <a:custGeom>
                <a:rect b="b" l="l" r="r" t="t"/>
                <a:pathLst>
                  <a:path extrusionOk="0" h="452552" w="889677">
                    <a:moveTo>
                      <a:pt x="686477" y="0"/>
                    </a:moveTo>
                    <a:cubicBezTo>
                      <a:pt x="798701" y="0"/>
                      <a:pt x="889677" y="101307"/>
                      <a:pt x="889677" y="226276"/>
                    </a:cubicBezTo>
                    <a:cubicBezTo>
                      <a:pt x="889677" y="351245"/>
                      <a:pt x="798701" y="452552"/>
                      <a:pt x="686477" y="452552"/>
                    </a:cubicBezTo>
                    <a:lnTo>
                      <a:pt x="203200" y="452552"/>
                    </a:lnTo>
                    <a:cubicBezTo>
                      <a:pt x="90976" y="452552"/>
                      <a:pt x="0" y="351245"/>
                      <a:pt x="0" y="226276"/>
                    </a:cubicBezTo>
                    <a:cubicBezTo>
                      <a:pt x="0" y="101307"/>
                      <a:pt x="90976" y="0"/>
                      <a:pt x="203200" y="0"/>
                    </a:cubicBezTo>
                    <a:close/>
                  </a:path>
                </a:pathLst>
              </a:custGeom>
              <a:solidFill>
                <a:srgbClr val="FFBC0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3" name="Google Shape;383;p20"/>
              <p:cNvSpPr txBox="1"/>
              <p:nvPr/>
            </p:nvSpPr>
            <p:spPr>
              <a:xfrm>
                <a:off x="0" y="28575"/>
                <a:ext cx="889677" cy="423977"/>
              </a:xfrm>
              <a:prstGeom prst="rect">
                <a:avLst/>
              </a:prstGeom>
              <a:noFill/>
              <a:ln>
                <a:noFill/>
              </a:ln>
            </p:spPr>
            <p:txBody>
              <a:bodyPr anchorCtr="0" anchor="ctr" bIns="25400" lIns="25400" spcFirstLastPara="1" rIns="25400" wrap="square" tIns="25400">
                <a:noAutofit/>
              </a:bodyPr>
              <a:lstStyle/>
              <a:p>
                <a:pPr indent="0" lvl="0" marL="0" marR="0" rtl="0" algn="ctr">
                  <a:lnSpc>
                    <a:spcPct val="1912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4" name="Google Shape;384;p20"/>
            <p:cNvSpPr txBox="1"/>
            <p:nvPr/>
          </p:nvSpPr>
          <p:spPr>
            <a:xfrm>
              <a:off x="149711" y="66284"/>
              <a:ext cx="1492120" cy="740637"/>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Tip:</a:t>
              </a:r>
              <a:endParaRPr sz="700"/>
            </a:p>
          </p:txBody>
        </p:sp>
      </p:grpSp>
      <p:sp>
        <p:nvSpPr>
          <p:cNvPr id="385" name="Google Shape;385;p20"/>
          <p:cNvSpPr txBox="1"/>
          <p:nvPr/>
        </p:nvSpPr>
        <p:spPr>
          <a:xfrm>
            <a:off x="4097426" y="2500491"/>
            <a:ext cx="2126100" cy="3693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200" u="none" cap="none" strike="noStrike">
                <a:solidFill>
                  <a:srgbClr val="FFE3EC"/>
                </a:solidFill>
                <a:latin typeface="Josefin Sans"/>
                <a:ea typeface="Josefin Sans"/>
                <a:cs typeface="Josefin Sans"/>
                <a:sym typeface="Josefin Sans"/>
              </a:rPr>
              <a:t>There are 3 volleyballs and 11 balls in total.</a:t>
            </a:r>
            <a:endParaRPr sz="700"/>
          </a:p>
        </p:txBody>
      </p:sp>
      <p:sp>
        <p:nvSpPr>
          <p:cNvPr id="386" name="Google Shape;386;p20"/>
          <p:cNvSpPr txBox="1"/>
          <p:nvPr/>
        </p:nvSpPr>
        <p:spPr>
          <a:xfrm>
            <a:off x="6726326" y="2500491"/>
            <a:ext cx="2126100" cy="3693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200" u="none" cap="none" strike="noStrike">
                <a:solidFill>
                  <a:srgbClr val="FFE3EC"/>
                </a:solidFill>
                <a:latin typeface="Josefin Sans"/>
                <a:ea typeface="Josefin Sans"/>
                <a:cs typeface="Josefin Sans"/>
                <a:sym typeface="Josefin Sans"/>
              </a:rPr>
              <a:t>There are 8 basketballs and 11 balls in total.</a:t>
            </a:r>
            <a:endParaRPr sz="700"/>
          </a:p>
        </p:txBody>
      </p:sp>
      <p:sp>
        <p:nvSpPr>
          <p:cNvPr id="387" name="Google Shape;387;p20"/>
          <p:cNvSpPr txBox="1"/>
          <p:nvPr/>
        </p:nvSpPr>
        <p:spPr>
          <a:xfrm>
            <a:off x="5688516" y="4282440"/>
            <a:ext cx="2926800" cy="3693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200" u="none" cap="none" strike="noStrike">
                <a:solidFill>
                  <a:srgbClr val="FFE3EC"/>
                </a:solidFill>
                <a:latin typeface="Josefin Sans"/>
                <a:ea typeface="Josefin Sans"/>
                <a:cs typeface="Josefin Sans"/>
                <a:sym typeface="Josefin Sans"/>
              </a:rPr>
              <a:t>The numerator shows the left side, while the denominator shows the right side.</a:t>
            </a:r>
            <a:endParaRPr sz="700"/>
          </a:p>
        </p:txBody>
      </p:sp>
      <p:grpSp>
        <p:nvGrpSpPr>
          <p:cNvPr id="388" name="Google Shape;388;p20"/>
          <p:cNvGrpSpPr/>
          <p:nvPr/>
        </p:nvGrpSpPr>
        <p:grpSpPr>
          <a:xfrm>
            <a:off x="4358437" y="790946"/>
            <a:ext cx="4313794" cy="1348379"/>
            <a:chOff x="0" y="0"/>
            <a:chExt cx="11503451" cy="3595677"/>
          </a:xfrm>
        </p:grpSpPr>
        <p:sp>
          <p:nvSpPr>
            <p:cNvPr id="389" name="Google Shape;389;p20"/>
            <p:cNvSpPr/>
            <p:nvPr/>
          </p:nvSpPr>
          <p:spPr>
            <a:xfrm>
              <a:off x="0" y="3431"/>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5">
                <a:alphaModFix/>
              </a:blip>
              <a:stretch>
                <a:fillRect b="0" l="0" r="0" t="0"/>
              </a:stretch>
            </a:blipFill>
            <a:ln>
              <a:noFill/>
            </a:ln>
          </p:spPr>
        </p:sp>
        <p:sp>
          <p:nvSpPr>
            <p:cNvPr id="390" name="Google Shape;390;p20"/>
            <p:cNvSpPr/>
            <p:nvPr/>
          </p:nvSpPr>
          <p:spPr>
            <a:xfrm>
              <a:off x="1977566" y="3431"/>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5">
                <a:alphaModFix/>
              </a:blip>
              <a:stretch>
                <a:fillRect b="0" l="0" r="0" t="0"/>
              </a:stretch>
            </a:blipFill>
            <a:ln>
              <a:noFill/>
            </a:ln>
          </p:spPr>
        </p:sp>
        <p:sp>
          <p:nvSpPr>
            <p:cNvPr id="391" name="Google Shape;391;p20"/>
            <p:cNvSpPr/>
            <p:nvPr/>
          </p:nvSpPr>
          <p:spPr>
            <a:xfrm>
              <a:off x="3955133" y="3431"/>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5">
                <a:alphaModFix/>
              </a:blip>
              <a:stretch>
                <a:fillRect b="0" l="0" r="0" t="0"/>
              </a:stretch>
            </a:blipFill>
            <a:ln>
              <a:noFill/>
            </a:ln>
          </p:spPr>
        </p:sp>
        <p:sp>
          <p:nvSpPr>
            <p:cNvPr id="392" name="Google Shape;392;p20"/>
            <p:cNvSpPr/>
            <p:nvPr/>
          </p:nvSpPr>
          <p:spPr>
            <a:xfrm>
              <a:off x="5932699" y="0"/>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6">
                <a:alphaModFix/>
              </a:blip>
              <a:stretch>
                <a:fillRect b="0" l="0" r="0" t="0"/>
              </a:stretch>
            </a:blipFill>
            <a:ln>
              <a:noFill/>
            </a:ln>
          </p:spPr>
        </p:sp>
        <p:sp>
          <p:nvSpPr>
            <p:cNvPr id="393" name="Google Shape;393;p20"/>
            <p:cNvSpPr/>
            <p:nvPr/>
          </p:nvSpPr>
          <p:spPr>
            <a:xfrm>
              <a:off x="9887832" y="3431"/>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6">
                <a:alphaModFix/>
              </a:blip>
              <a:stretch>
                <a:fillRect b="0" l="0" r="0" t="0"/>
              </a:stretch>
            </a:blipFill>
            <a:ln>
              <a:noFill/>
            </a:ln>
          </p:spPr>
        </p:sp>
        <p:sp>
          <p:nvSpPr>
            <p:cNvPr id="394" name="Google Shape;394;p20"/>
            <p:cNvSpPr/>
            <p:nvPr/>
          </p:nvSpPr>
          <p:spPr>
            <a:xfrm>
              <a:off x="7910266" y="3431"/>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6">
                <a:alphaModFix/>
              </a:blip>
              <a:stretch>
                <a:fillRect b="0" l="0" r="0" t="0"/>
              </a:stretch>
            </a:blipFill>
            <a:ln>
              <a:noFill/>
            </a:ln>
          </p:spPr>
        </p:sp>
        <p:sp>
          <p:nvSpPr>
            <p:cNvPr id="395" name="Google Shape;395;p20"/>
            <p:cNvSpPr/>
            <p:nvPr/>
          </p:nvSpPr>
          <p:spPr>
            <a:xfrm>
              <a:off x="807809" y="1980058"/>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6">
                <a:alphaModFix/>
              </a:blip>
              <a:stretch>
                <a:fillRect b="0" l="0" r="0" t="0"/>
              </a:stretch>
            </a:blipFill>
            <a:ln>
              <a:noFill/>
            </a:ln>
          </p:spPr>
        </p:sp>
        <p:sp>
          <p:nvSpPr>
            <p:cNvPr id="396" name="Google Shape;396;p20"/>
            <p:cNvSpPr/>
            <p:nvPr/>
          </p:nvSpPr>
          <p:spPr>
            <a:xfrm>
              <a:off x="2781031" y="1980058"/>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6">
                <a:alphaModFix/>
              </a:blip>
              <a:stretch>
                <a:fillRect b="0" l="0" r="0" t="0"/>
              </a:stretch>
            </a:blipFill>
            <a:ln>
              <a:noFill/>
            </a:ln>
          </p:spPr>
        </p:sp>
        <p:sp>
          <p:nvSpPr>
            <p:cNvPr id="397" name="Google Shape;397;p20"/>
            <p:cNvSpPr/>
            <p:nvPr/>
          </p:nvSpPr>
          <p:spPr>
            <a:xfrm>
              <a:off x="4754253" y="1980058"/>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6">
                <a:alphaModFix/>
              </a:blip>
              <a:stretch>
                <a:fillRect b="0" l="0" r="0" t="0"/>
              </a:stretch>
            </a:blipFill>
            <a:ln>
              <a:noFill/>
            </a:ln>
          </p:spPr>
        </p:sp>
        <p:sp>
          <p:nvSpPr>
            <p:cNvPr id="398" name="Google Shape;398;p20"/>
            <p:cNvSpPr/>
            <p:nvPr/>
          </p:nvSpPr>
          <p:spPr>
            <a:xfrm>
              <a:off x="8700697" y="1980058"/>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6">
                <a:alphaModFix/>
              </a:blip>
              <a:stretch>
                <a:fillRect b="0" l="0" r="0" t="0"/>
              </a:stretch>
            </a:blipFill>
            <a:ln>
              <a:noFill/>
            </a:ln>
          </p:spPr>
        </p:sp>
        <p:sp>
          <p:nvSpPr>
            <p:cNvPr id="399" name="Google Shape;399;p20"/>
            <p:cNvSpPr/>
            <p:nvPr/>
          </p:nvSpPr>
          <p:spPr>
            <a:xfrm>
              <a:off x="6727475" y="1980058"/>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6">
                <a:alphaModFix/>
              </a:blip>
              <a:stretch>
                <a:fillRect b="0" l="0" r="0" t="0"/>
              </a:stretch>
            </a:blipFill>
            <a:ln>
              <a:noFill/>
            </a:ln>
          </p:spPr>
        </p:sp>
      </p:grpSp>
      <p:sp>
        <p:nvSpPr>
          <p:cNvPr id="400" name="Google Shape;400;p20"/>
          <p:cNvSpPr/>
          <p:nvPr/>
        </p:nvSpPr>
        <p:spPr>
          <a:xfrm>
            <a:off x="5331905" y="4382072"/>
            <a:ext cx="223240" cy="223647"/>
          </a:xfrm>
          <a:custGeom>
            <a:rect b="b" l="l" r="r" t="t"/>
            <a:pathLst>
              <a:path extrusionOk="0" h="447294" w="446481">
                <a:moveTo>
                  <a:pt x="0" y="0"/>
                </a:moveTo>
                <a:lnTo>
                  <a:pt x="446480" y="0"/>
                </a:lnTo>
                <a:lnTo>
                  <a:pt x="446480" y="447294"/>
                </a:lnTo>
                <a:lnTo>
                  <a:pt x="0" y="447294"/>
                </a:lnTo>
                <a:lnTo>
                  <a:pt x="0" y="0"/>
                </a:lnTo>
                <a:close/>
              </a:path>
            </a:pathLst>
          </a:custGeom>
          <a:blipFill rotWithShape="1">
            <a:blip r:embed="rId7">
              <a:alphaModFix/>
            </a:blip>
            <a:stretch>
              <a:fillRect b="0" l="0" r="0" t="0"/>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6EF"/>
        </a:solidFill>
      </p:bgPr>
    </p:bg>
    <p:spTree>
      <p:nvGrpSpPr>
        <p:cNvPr id="404" name="Shape 404"/>
        <p:cNvGrpSpPr/>
        <p:nvPr/>
      </p:nvGrpSpPr>
      <p:grpSpPr>
        <a:xfrm>
          <a:off x="0" y="0"/>
          <a:ext cx="0" cy="0"/>
          <a:chOff x="0" y="0"/>
          <a:chExt cx="0" cy="0"/>
        </a:xfrm>
      </p:grpSpPr>
      <p:grpSp>
        <p:nvGrpSpPr>
          <p:cNvPr id="405" name="Google Shape;405;p21"/>
          <p:cNvGrpSpPr/>
          <p:nvPr/>
        </p:nvGrpSpPr>
        <p:grpSpPr>
          <a:xfrm>
            <a:off x="0" y="0"/>
            <a:ext cx="9144000" cy="2094047"/>
            <a:chOff x="0" y="0"/>
            <a:chExt cx="4816593" cy="1103037"/>
          </a:xfrm>
        </p:grpSpPr>
        <p:sp>
          <p:nvSpPr>
            <p:cNvPr id="406" name="Google Shape;406;p21"/>
            <p:cNvSpPr/>
            <p:nvPr/>
          </p:nvSpPr>
          <p:spPr>
            <a:xfrm>
              <a:off x="0" y="0"/>
              <a:ext cx="4816592" cy="1103037"/>
            </a:xfrm>
            <a:custGeom>
              <a:rect b="b" l="l" r="r" t="t"/>
              <a:pathLst>
                <a:path extrusionOk="0" h="1103037" w="4816592">
                  <a:moveTo>
                    <a:pt x="0" y="0"/>
                  </a:moveTo>
                  <a:lnTo>
                    <a:pt x="4816592" y="0"/>
                  </a:lnTo>
                  <a:lnTo>
                    <a:pt x="4816592" y="1103037"/>
                  </a:lnTo>
                  <a:lnTo>
                    <a:pt x="0" y="1103037"/>
                  </a:lnTo>
                  <a:close/>
                </a:path>
              </a:pathLst>
            </a:custGeom>
            <a:solidFill>
              <a:srgbClr val="0F1A38"/>
            </a:solidFill>
            <a:ln>
              <a:noFill/>
            </a:ln>
          </p:spPr>
        </p:sp>
        <p:sp>
          <p:nvSpPr>
            <p:cNvPr id="407" name="Google Shape;407;p21"/>
            <p:cNvSpPr txBox="1"/>
            <p:nvPr/>
          </p:nvSpPr>
          <p:spPr>
            <a:xfrm>
              <a:off x="0" y="28575"/>
              <a:ext cx="4816593" cy="1074462"/>
            </a:xfrm>
            <a:prstGeom prst="rect">
              <a:avLst/>
            </a:prstGeom>
            <a:noFill/>
            <a:ln>
              <a:noFill/>
            </a:ln>
          </p:spPr>
          <p:txBody>
            <a:bodyPr anchorCtr="0" anchor="ctr" bIns="25400" lIns="25400" spcFirstLastPara="1" rIns="25400" wrap="square" tIns="25400">
              <a:noAutofit/>
            </a:bodyPr>
            <a:lstStyle/>
            <a:p>
              <a:pPr indent="0" lvl="0" marL="0" marR="0" rtl="0" algn="ctr">
                <a:lnSpc>
                  <a:spcPct val="1912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08" name="Google Shape;408;p21"/>
          <p:cNvGrpSpPr/>
          <p:nvPr/>
        </p:nvGrpSpPr>
        <p:grpSpPr>
          <a:xfrm>
            <a:off x="5322804" y="3911015"/>
            <a:ext cx="952500" cy="806801"/>
            <a:chOff x="0" y="-38100"/>
            <a:chExt cx="853166" cy="722661"/>
          </a:xfrm>
        </p:grpSpPr>
        <p:sp>
          <p:nvSpPr>
            <p:cNvPr id="409" name="Google Shape;409;p21"/>
            <p:cNvSpPr/>
            <p:nvPr/>
          </p:nvSpPr>
          <p:spPr>
            <a:xfrm>
              <a:off x="0" y="0"/>
              <a:ext cx="853166" cy="684561"/>
            </a:xfrm>
            <a:custGeom>
              <a:rect b="b" l="l" r="r" t="t"/>
              <a:pathLst>
                <a:path extrusionOk="0" h="684561" w="853166">
                  <a:moveTo>
                    <a:pt x="0" y="0"/>
                  </a:moveTo>
                  <a:lnTo>
                    <a:pt x="853166" y="0"/>
                  </a:lnTo>
                  <a:lnTo>
                    <a:pt x="853166" y="684561"/>
                  </a:lnTo>
                  <a:lnTo>
                    <a:pt x="0" y="684561"/>
                  </a:lnTo>
                  <a:close/>
                </a:path>
              </a:pathLst>
            </a:custGeom>
            <a:solidFill>
              <a:srgbClr val="FAC141"/>
            </a:solidFill>
            <a:ln>
              <a:noFill/>
            </a:ln>
          </p:spPr>
        </p:sp>
        <p:sp>
          <p:nvSpPr>
            <p:cNvPr id="410" name="Google Shape;410;p21"/>
            <p:cNvSpPr txBox="1"/>
            <p:nvPr/>
          </p:nvSpPr>
          <p:spPr>
            <a:xfrm>
              <a:off x="0" y="-38100"/>
              <a:ext cx="853166" cy="722661"/>
            </a:xfrm>
            <a:prstGeom prst="rect">
              <a:avLst/>
            </a:prstGeom>
            <a:noFill/>
            <a:ln>
              <a:noFill/>
            </a:ln>
          </p:spPr>
          <p:txBody>
            <a:bodyPr anchorCtr="0" anchor="ctr" bIns="16300" lIns="16300" spcFirstLastPara="1" rIns="16300" wrap="square" tIns="16300">
              <a:noAutofit/>
            </a:bodyPr>
            <a:lstStyle/>
            <a:p>
              <a:pPr indent="0" lvl="0" marL="0" marR="0" rtl="0" algn="ctr">
                <a:lnSpc>
                  <a:spcPct val="253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11" name="Google Shape;411;p21"/>
          <p:cNvGrpSpPr/>
          <p:nvPr/>
        </p:nvGrpSpPr>
        <p:grpSpPr>
          <a:xfrm>
            <a:off x="5322804" y="3149186"/>
            <a:ext cx="952500" cy="518786"/>
            <a:chOff x="0" y="-38100"/>
            <a:chExt cx="853166" cy="464683"/>
          </a:xfrm>
        </p:grpSpPr>
        <p:sp>
          <p:nvSpPr>
            <p:cNvPr id="412" name="Google Shape;412;p21"/>
            <p:cNvSpPr/>
            <p:nvPr/>
          </p:nvSpPr>
          <p:spPr>
            <a:xfrm>
              <a:off x="0" y="0"/>
              <a:ext cx="853166" cy="426583"/>
            </a:xfrm>
            <a:custGeom>
              <a:rect b="b" l="l" r="r" t="t"/>
              <a:pathLst>
                <a:path extrusionOk="0" h="426583" w="853166">
                  <a:moveTo>
                    <a:pt x="0" y="0"/>
                  </a:moveTo>
                  <a:lnTo>
                    <a:pt x="853166" y="0"/>
                  </a:lnTo>
                  <a:lnTo>
                    <a:pt x="853166" y="426583"/>
                  </a:lnTo>
                  <a:lnTo>
                    <a:pt x="0" y="426583"/>
                  </a:lnTo>
                  <a:close/>
                </a:path>
              </a:pathLst>
            </a:custGeom>
            <a:solidFill>
              <a:srgbClr val="FAC141"/>
            </a:solidFill>
            <a:ln>
              <a:noFill/>
            </a:ln>
          </p:spPr>
        </p:sp>
        <p:sp>
          <p:nvSpPr>
            <p:cNvPr id="413" name="Google Shape;413;p21"/>
            <p:cNvSpPr txBox="1"/>
            <p:nvPr/>
          </p:nvSpPr>
          <p:spPr>
            <a:xfrm>
              <a:off x="0" y="-38100"/>
              <a:ext cx="853166" cy="464683"/>
            </a:xfrm>
            <a:prstGeom prst="rect">
              <a:avLst/>
            </a:prstGeom>
            <a:noFill/>
            <a:ln>
              <a:noFill/>
            </a:ln>
          </p:spPr>
          <p:txBody>
            <a:bodyPr anchorCtr="0" anchor="ctr" bIns="16300" lIns="16300" spcFirstLastPara="1" rIns="16300" wrap="square" tIns="16300">
              <a:no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a:t>
              </a:r>
              <a:endParaRPr sz="700"/>
            </a:p>
          </p:txBody>
        </p:sp>
      </p:grpSp>
      <p:grpSp>
        <p:nvGrpSpPr>
          <p:cNvPr id="414" name="Google Shape;414;p21"/>
          <p:cNvGrpSpPr/>
          <p:nvPr/>
        </p:nvGrpSpPr>
        <p:grpSpPr>
          <a:xfrm>
            <a:off x="5322804" y="2387186"/>
            <a:ext cx="952500" cy="518786"/>
            <a:chOff x="0" y="-38100"/>
            <a:chExt cx="853166" cy="464683"/>
          </a:xfrm>
        </p:grpSpPr>
        <p:sp>
          <p:nvSpPr>
            <p:cNvPr id="415" name="Google Shape;415;p21"/>
            <p:cNvSpPr/>
            <p:nvPr/>
          </p:nvSpPr>
          <p:spPr>
            <a:xfrm>
              <a:off x="0" y="0"/>
              <a:ext cx="853166" cy="426583"/>
            </a:xfrm>
            <a:custGeom>
              <a:rect b="b" l="l" r="r" t="t"/>
              <a:pathLst>
                <a:path extrusionOk="0" h="426583" w="853166">
                  <a:moveTo>
                    <a:pt x="0" y="0"/>
                  </a:moveTo>
                  <a:lnTo>
                    <a:pt x="853166" y="0"/>
                  </a:lnTo>
                  <a:lnTo>
                    <a:pt x="853166" y="426583"/>
                  </a:lnTo>
                  <a:lnTo>
                    <a:pt x="0" y="426583"/>
                  </a:lnTo>
                  <a:close/>
                </a:path>
              </a:pathLst>
            </a:custGeom>
            <a:solidFill>
              <a:srgbClr val="FAC141"/>
            </a:solidFill>
            <a:ln>
              <a:noFill/>
            </a:ln>
          </p:spPr>
        </p:sp>
        <p:sp>
          <p:nvSpPr>
            <p:cNvPr id="416" name="Google Shape;416;p21"/>
            <p:cNvSpPr txBox="1"/>
            <p:nvPr/>
          </p:nvSpPr>
          <p:spPr>
            <a:xfrm>
              <a:off x="0" y="-38100"/>
              <a:ext cx="853166" cy="464683"/>
            </a:xfrm>
            <a:prstGeom prst="rect">
              <a:avLst/>
            </a:prstGeom>
            <a:noFill/>
            <a:ln>
              <a:noFill/>
            </a:ln>
          </p:spPr>
          <p:txBody>
            <a:bodyPr anchorCtr="0" anchor="ctr" bIns="16300" lIns="16300" spcFirstLastPara="1" rIns="16300" wrap="square" tIns="16300">
              <a:no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a:t>
              </a:r>
              <a:endParaRPr sz="700"/>
            </a:p>
          </p:txBody>
        </p:sp>
      </p:grpSp>
      <p:sp>
        <p:nvSpPr>
          <p:cNvPr id="417" name="Google Shape;417;p21"/>
          <p:cNvSpPr txBox="1"/>
          <p:nvPr/>
        </p:nvSpPr>
        <p:spPr>
          <a:xfrm>
            <a:off x="5588685" y="4070424"/>
            <a:ext cx="420740" cy="282501"/>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a:t>
            </a:r>
            <a:endParaRPr sz="700"/>
          </a:p>
        </p:txBody>
      </p:sp>
      <p:cxnSp>
        <p:nvCxnSpPr>
          <p:cNvPr id="418" name="Google Shape;418;p21"/>
          <p:cNvCxnSpPr/>
          <p:nvPr/>
        </p:nvCxnSpPr>
        <p:spPr>
          <a:xfrm>
            <a:off x="5588685" y="4336256"/>
            <a:ext cx="420740" cy="0"/>
          </a:xfrm>
          <a:prstGeom prst="straightConnector1">
            <a:avLst/>
          </a:prstGeom>
          <a:noFill/>
          <a:ln cap="flat" cmpd="sng" w="47625">
            <a:solidFill>
              <a:srgbClr val="26194B"/>
            </a:solidFill>
            <a:prstDash val="solid"/>
            <a:round/>
            <a:headEnd len="sm" w="sm" type="none"/>
            <a:tailEnd len="sm" w="sm" type="none"/>
          </a:ln>
        </p:spPr>
      </p:cxnSp>
      <p:sp>
        <p:nvSpPr>
          <p:cNvPr id="419" name="Google Shape;419;p21"/>
          <p:cNvSpPr/>
          <p:nvPr/>
        </p:nvSpPr>
        <p:spPr>
          <a:xfrm>
            <a:off x="595174" y="2570419"/>
            <a:ext cx="552914" cy="399104"/>
          </a:xfrm>
          <a:custGeom>
            <a:rect b="b" l="l" r="r" t="t"/>
            <a:pathLst>
              <a:path extrusionOk="0" h="798207" w="1105828">
                <a:moveTo>
                  <a:pt x="0" y="0"/>
                </a:moveTo>
                <a:lnTo>
                  <a:pt x="1105828" y="0"/>
                </a:lnTo>
                <a:lnTo>
                  <a:pt x="1105828" y="798207"/>
                </a:lnTo>
                <a:lnTo>
                  <a:pt x="0" y="798207"/>
                </a:lnTo>
                <a:lnTo>
                  <a:pt x="0" y="0"/>
                </a:lnTo>
                <a:close/>
              </a:path>
            </a:pathLst>
          </a:custGeom>
          <a:blipFill rotWithShape="1">
            <a:blip r:embed="rId3">
              <a:alphaModFix/>
            </a:blip>
            <a:stretch>
              <a:fillRect b="0" l="0" r="0" t="0"/>
            </a:stretch>
          </a:blipFill>
          <a:ln>
            <a:noFill/>
          </a:ln>
        </p:spPr>
      </p:sp>
      <p:sp>
        <p:nvSpPr>
          <p:cNvPr id="420" name="Google Shape;420;p21"/>
          <p:cNvSpPr/>
          <p:nvPr/>
        </p:nvSpPr>
        <p:spPr>
          <a:xfrm>
            <a:off x="1262625" y="2576759"/>
            <a:ext cx="552914" cy="399104"/>
          </a:xfrm>
          <a:custGeom>
            <a:rect b="b" l="l" r="r" t="t"/>
            <a:pathLst>
              <a:path extrusionOk="0" h="798207" w="1105828">
                <a:moveTo>
                  <a:pt x="0" y="0"/>
                </a:moveTo>
                <a:lnTo>
                  <a:pt x="1105828" y="0"/>
                </a:lnTo>
                <a:lnTo>
                  <a:pt x="1105828" y="798207"/>
                </a:lnTo>
                <a:lnTo>
                  <a:pt x="0" y="798207"/>
                </a:lnTo>
                <a:lnTo>
                  <a:pt x="0" y="0"/>
                </a:lnTo>
                <a:close/>
              </a:path>
            </a:pathLst>
          </a:custGeom>
          <a:blipFill rotWithShape="1">
            <a:blip r:embed="rId3">
              <a:alphaModFix/>
            </a:blip>
            <a:stretch>
              <a:fillRect b="0" l="0" r="0" t="0"/>
            </a:stretch>
          </a:blipFill>
          <a:ln>
            <a:noFill/>
          </a:ln>
        </p:spPr>
      </p:sp>
      <p:sp>
        <p:nvSpPr>
          <p:cNvPr id="421" name="Google Shape;421;p21"/>
          <p:cNvSpPr/>
          <p:nvPr/>
        </p:nvSpPr>
        <p:spPr>
          <a:xfrm>
            <a:off x="1930076" y="2583099"/>
            <a:ext cx="552914" cy="399104"/>
          </a:xfrm>
          <a:custGeom>
            <a:rect b="b" l="l" r="r" t="t"/>
            <a:pathLst>
              <a:path extrusionOk="0" h="798207" w="1105828">
                <a:moveTo>
                  <a:pt x="0" y="0"/>
                </a:moveTo>
                <a:lnTo>
                  <a:pt x="1105828" y="0"/>
                </a:lnTo>
                <a:lnTo>
                  <a:pt x="1105828" y="798207"/>
                </a:lnTo>
                <a:lnTo>
                  <a:pt x="0" y="798207"/>
                </a:lnTo>
                <a:lnTo>
                  <a:pt x="0" y="0"/>
                </a:lnTo>
                <a:close/>
              </a:path>
            </a:pathLst>
          </a:custGeom>
          <a:blipFill rotWithShape="1">
            <a:blip r:embed="rId3">
              <a:alphaModFix/>
            </a:blip>
            <a:stretch>
              <a:fillRect b="0" l="0" r="0" t="0"/>
            </a:stretch>
          </a:blipFill>
          <a:ln>
            <a:noFill/>
          </a:ln>
        </p:spPr>
      </p:sp>
      <p:sp>
        <p:nvSpPr>
          <p:cNvPr id="422" name="Google Shape;422;p21"/>
          <p:cNvSpPr/>
          <p:nvPr/>
        </p:nvSpPr>
        <p:spPr>
          <a:xfrm>
            <a:off x="2597527" y="2589439"/>
            <a:ext cx="552914" cy="399104"/>
          </a:xfrm>
          <a:custGeom>
            <a:rect b="b" l="l" r="r" t="t"/>
            <a:pathLst>
              <a:path extrusionOk="0" h="798207" w="1105828">
                <a:moveTo>
                  <a:pt x="0" y="0"/>
                </a:moveTo>
                <a:lnTo>
                  <a:pt x="1105828" y="0"/>
                </a:lnTo>
                <a:lnTo>
                  <a:pt x="1105828" y="798206"/>
                </a:lnTo>
                <a:lnTo>
                  <a:pt x="0" y="798206"/>
                </a:lnTo>
                <a:lnTo>
                  <a:pt x="0" y="0"/>
                </a:lnTo>
                <a:close/>
              </a:path>
            </a:pathLst>
          </a:custGeom>
          <a:blipFill rotWithShape="1">
            <a:blip r:embed="rId3">
              <a:alphaModFix/>
            </a:blip>
            <a:stretch>
              <a:fillRect b="0" l="0" r="0" t="0"/>
            </a:stretch>
          </a:blipFill>
          <a:ln>
            <a:noFill/>
          </a:ln>
        </p:spPr>
      </p:sp>
      <p:sp>
        <p:nvSpPr>
          <p:cNvPr id="423" name="Google Shape;423;p21"/>
          <p:cNvSpPr/>
          <p:nvPr/>
        </p:nvSpPr>
        <p:spPr>
          <a:xfrm>
            <a:off x="3264979" y="2595779"/>
            <a:ext cx="552914" cy="399104"/>
          </a:xfrm>
          <a:custGeom>
            <a:rect b="b" l="l" r="r" t="t"/>
            <a:pathLst>
              <a:path extrusionOk="0" h="798207" w="1105828">
                <a:moveTo>
                  <a:pt x="0" y="0"/>
                </a:moveTo>
                <a:lnTo>
                  <a:pt x="1105828" y="0"/>
                </a:lnTo>
                <a:lnTo>
                  <a:pt x="1105828" y="798206"/>
                </a:lnTo>
                <a:lnTo>
                  <a:pt x="0" y="798206"/>
                </a:lnTo>
                <a:lnTo>
                  <a:pt x="0" y="0"/>
                </a:lnTo>
                <a:close/>
              </a:path>
            </a:pathLst>
          </a:custGeom>
          <a:blipFill rotWithShape="1">
            <a:blip r:embed="rId3">
              <a:alphaModFix/>
            </a:blip>
            <a:stretch>
              <a:fillRect b="0" l="0" r="0" t="0"/>
            </a:stretch>
          </a:blipFill>
          <a:ln>
            <a:noFill/>
          </a:ln>
        </p:spPr>
      </p:sp>
      <p:sp>
        <p:nvSpPr>
          <p:cNvPr id="424" name="Google Shape;424;p21"/>
          <p:cNvSpPr/>
          <p:nvPr/>
        </p:nvSpPr>
        <p:spPr>
          <a:xfrm>
            <a:off x="595174" y="3161765"/>
            <a:ext cx="552914" cy="399104"/>
          </a:xfrm>
          <a:custGeom>
            <a:rect b="b" l="l" r="r" t="t"/>
            <a:pathLst>
              <a:path extrusionOk="0" h="798207" w="1105828">
                <a:moveTo>
                  <a:pt x="0" y="0"/>
                </a:moveTo>
                <a:lnTo>
                  <a:pt x="1105828" y="0"/>
                </a:lnTo>
                <a:lnTo>
                  <a:pt x="1105828" y="798207"/>
                </a:lnTo>
                <a:lnTo>
                  <a:pt x="0" y="798207"/>
                </a:lnTo>
                <a:lnTo>
                  <a:pt x="0" y="0"/>
                </a:lnTo>
                <a:close/>
              </a:path>
            </a:pathLst>
          </a:custGeom>
          <a:blipFill rotWithShape="1">
            <a:blip r:embed="rId3">
              <a:alphaModFix/>
            </a:blip>
            <a:stretch>
              <a:fillRect b="0" l="0" r="0" t="0"/>
            </a:stretch>
          </a:blipFill>
          <a:ln>
            <a:noFill/>
          </a:ln>
        </p:spPr>
      </p:sp>
      <p:sp>
        <p:nvSpPr>
          <p:cNvPr id="425" name="Google Shape;425;p21"/>
          <p:cNvSpPr/>
          <p:nvPr/>
        </p:nvSpPr>
        <p:spPr>
          <a:xfrm>
            <a:off x="1262625" y="3168105"/>
            <a:ext cx="552914" cy="399104"/>
          </a:xfrm>
          <a:custGeom>
            <a:rect b="b" l="l" r="r" t="t"/>
            <a:pathLst>
              <a:path extrusionOk="0" h="798207" w="1105828">
                <a:moveTo>
                  <a:pt x="0" y="0"/>
                </a:moveTo>
                <a:lnTo>
                  <a:pt x="1105828" y="0"/>
                </a:lnTo>
                <a:lnTo>
                  <a:pt x="1105828" y="798207"/>
                </a:lnTo>
                <a:lnTo>
                  <a:pt x="0" y="798207"/>
                </a:lnTo>
                <a:lnTo>
                  <a:pt x="0" y="0"/>
                </a:lnTo>
                <a:close/>
              </a:path>
            </a:pathLst>
          </a:custGeom>
          <a:blipFill rotWithShape="1">
            <a:blip r:embed="rId3">
              <a:alphaModFix/>
            </a:blip>
            <a:stretch>
              <a:fillRect b="0" l="0" r="0" t="0"/>
            </a:stretch>
          </a:blipFill>
          <a:ln>
            <a:noFill/>
          </a:ln>
        </p:spPr>
      </p:sp>
      <p:sp>
        <p:nvSpPr>
          <p:cNvPr id="426" name="Google Shape;426;p21"/>
          <p:cNvSpPr/>
          <p:nvPr/>
        </p:nvSpPr>
        <p:spPr>
          <a:xfrm>
            <a:off x="1930076" y="3174445"/>
            <a:ext cx="552914" cy="399104"/>
          </a:xfrm>
          <a:custGeom>
            <a:rect b="b" l="l" r="r" t="t"/>
            <a:pathLst>
              <a:path extrusionOk="0" h="798207" w="1105828">
                <a:moveTo>
                  <a:pt x="0" y="0"/>
                </a:moveTo>
                <a:lnTo>
                  <a:pt x="1105828" y="0"/>
                </a:lnTo>
                <a:lnTo>
                  <a:pt x="1105828" y="798207"/>
                </a:lnTo>
                <a:lnTo>
                  <a:pt x="0" y="798207"/>
                </a:lnTo>
                <a:lnTo>
                  <a:pt x="0" y="0"/>
                </a:lnTo>
                <a:close/>
              </a:path>
            </a:pathLst>
          </a:custGeom>
          <a:blipFill rotWithShape="1">
            <a:blip r:embed="rId3">
              <a:alphaModFix/>
            </a:blip>
            <a:stretch>
              <a:fillRect b="0" l="0" r="0" t="0"/>
            </a:stretch>
          </a:blipFill>
          <a:ln>
            <a:noFill/>
          </a:ln>
        </p:spPr>
      </p:sp>
      <p:sp>
        <p:nvSpPr>
          <p:cNvPr id="427" name="Google Shape;427;p21"/>
          <p:cNvSpPr/>
          <p:nvPr/>
        </p:nvSpPr>
        <p:spPr>
          <a:xfrm>
            <a:off x="2597527" y="3180785"/>
            <a:ext cx="552914" cy="399104"/>
          </a:xfrm>
          <a:custGeom>
            <a:rect b="b" l="l" r="r" t="t"/>
            <a:pathLst>
              <a:path extrusionOk="0" h="798207" w="1105828">
                <a:moveTo>
                  <a:pt x="0" y="0"/>
                </a:moveTo>
                <a:lnTo>
                  <a:pt x="1105828" y="0"/>
                </a:lnTo>
                <a:lnTo>
                  <a:pt x="1105828" y="798207"/>
                </a:lnTo>
                <a:lnTo>
                  <a:pt x="0" y="798207"/>
                </a:lnTo>
                <a:lnTo>
                  <a:pt x="0" y="0"/>
                </a:lnTo>
                <a:close/>
              </a:path>
            </a:pathLst>
          </a:custGeom>
          <a:blipFill rotWithShape="1">
            <a:blip r:embed="rId3">
              <a:alphaModFix/>
            </a:blip>
            <a:stretch>
              <a:fillRect b="0" l="0" r="0" t="0"/>
            </a:stretch>
          </a:blipFill>
          <a:ln>
            <a:noFill/>
          </a:ln>
        </p:spPr>
      </p:sp>
      <p:sp>
        <p:nvSpPr>
          <p:cNvPr id="428" name="Google Shape;428;p21"/>
          <p:cNvSpPr/>
          <p:nvPr/>
        </p:nvSpPr>
        <p:spPr>
          <a:xfrm>
            <a:off x="3264979" y="3187125"/>
            <a:ext cx="552914" cy="399104"/>
          </a:xfrm>
          <a:custGeom>
            <a:rect b="b" l="l" r="r" t="t"/>
            <a:pathLst>
              <a:path extrusionOk="0" h="798207" w="1105828">
                <a:moveTo>
                  <a:pt x="0" y="0"/>
                </a:moveTo>
                <a:lnTo>
                  <a:pt x="1105828" y="0"/>
                </a:lnTo>
                <a:lnTo>
                  <a:pt x="1105828" y="798207"/>
                </a:lnTo>
                <a:lnTo>
                  <a:pt x="0" y="798207"/>
                </a:lnTo>
                <a:lnTo>
                  <a:pt x="0" y="0"/>
                </a:lnTo>
                <a:close/>
              </a:path>
            </a:pathLst>
          </a:custGeom>
          <a:blipFill rotWithShape="1">
            <a:blip r:embed="rId3">
              <a:alphaModFix/>
            </a:blip>
            <a:stretch>
              <a:fillRect b="0" l="0" r="0" t="0"/>
            </a:stretch>
          </a:blipFill>
          <a:ln>
            <a:noFill/>
          </a:ln>
        </p:spPr>
      </p:sp>
      <p:sp>
        <p:nvSpPr>
          <p:cNvPr id="429" name="Google Shape;429;p21"/>
          <p:cNvSpPr/>
          <p:nvPr/>
        </p:nvSpPr>
        <p:spPr>
          <a:xfrm>
            <a:off x="665606" y="3751971"/>
            <a:ext cx="412051" cy="535131"/>
          </a:xfrm>
          <a:custGeom>
            <a:rect b="b" l="l" r="r" t="t"/>
            <a:pathLst>
              <a:path extrusionOk="0" h="1070262" w="824102">
                <a:moveTo>
                  <a:pt x="0" y="0"/>
                </a:moveTo>
                <a:lnTo>
                  <a:pt x="824102" y="0"/>
                </a:lnTo>
                <a:lnTo>
                  <a:pt x="824102" y="1070262"/>
                </a:lnTo>
                <a:lnTo>
                  <a:pt x="0" y="1070262"/>
                </a:lnTo>
                <a:lnTo>
                  <a:pt x="0" y="0"/>
                </a:lnTo>
                <a:close/>
              </a:path>
            </a:pathLst>
          </a:custGeom>
          <a:blipFill rotWithShape="1">
            <a:blip r:embed="rId4">
              <a:alphaModFix/>
            </a:blip>
            <a:stretch>
              <a:fillRect b="0" l="0" r="0" t="0"/>
            </a:stretch>
          </a:blipFill>
          <a:ln>
            <a:noFill/>
          </a:ln>
        </p:spPr>
      </p:sp>
      <p:sp>
        <p:nvSpPr>
          <p:cNvPr id="430" name="Google Shape;430;p21"/>
          <p:cNvSpPr/>
          <p:nvPr/>
        </p:nvSpPr>
        <p:spPr>
          <a:xfrm>
            <a:off x="1333056" y="3751971"/>
            <a:ext cx="412051" cy="535131"/>
          </a:xfrm>
          <a:custGeom>
            <a:rect b="b" l="l" r="r" t="t"/>
            <a:pathLst>
              <a:path extrusionOk="0" h="1070262" w="824102">
                <a:moveTo>
                  <a:pt x="0" y="0"/>
                </a:moveTo>
                <a:lnTo>
                  <a:pt x="824102" y="0"/>
                </a:lnTo>
                <a:lnTo>
                  <a:pt x="824102" y="1070262"/>
                </a:lnTo>
                <a:lnTo>
                  <a:pt x="0" y="1070262"/>
                </a:lnTo>
                <a:lnTo>
                  <a:pt x="0" y="0"/>
                </a:lnTo>
                <a:close/>
              </a:path>
            </a:pathLst>
          </a:custGeom>
          <a:blipFill rotWithShape="1">
            <a:blip r:embed="rId4">
              <a:alphaModFix/>
            </a:blip>
            <a:stretch>
              <a:fillRect b="0" l="0" r="0" t="0"/>
            </a:stretch>
          </a:blipFill>
          <a:ln>
            <a:noFill/>
          </a:ln>
        </p:spPr>
      </p:sp>
      <p:sp>
        <p:nvSpPr>
          <p:cNvPr id="431" name="Google Shape;431;p21"/>
          <p:cNvSpPr/>
          <p:nvPr/>
        </p:nvSpPr>
        <p:spPr>
          <a:xfrm>
            <a:off x="2000508" y="3751971"/>
            <a:ext cx="412051" cy="535131"/>
          </a:xfrm>
          <a:custGeom>
            <a:rect b="b" l="l" r="r" t="t"/>
            <a:pathLst>
              <a:path extrusionOk="0" h="1070262" w="824102">
                <a:moveTo>
                  <a:pt x="0" y="0"/>
                </a:moveTo>
                <a:lnTo>
                  <a:pt x="824102" y="0"/>
                </a:lnTo>
                <a:lnTo>
                  <a:pt x="824102" y="1070262"/>
                </a:lnTo>
                <a:lnTo>
                  <a:pt x="0" y="1070262"/>
                </a:lnTo>
                <a:lnTo>
                  <a:pt x="0" y="0"/>
                </a:lnTo>
                <a:close/>
              </a:path>
            </a:pathLst>
          </a:custGeom>
          <a:blipFill rotWithShape="1">
            <a:blip r:embed="rId4">
              <a:alphaModFix/>
            </a:blip>
            <a:stretch>
              <a:fillRect b="0" l="0" r="0" t="0"/>
            </a:stretch>
          </a:blipFill>
          <a:ln>
            <a:noFill/>
          </a:ln>
        </p:spPr>
      </p:sp>
      <p:sp>
        <p:nvSpPr>
          <p:cNvPr id="432" name="Google Shape;432;p21"/>
          <p:cNvSpPr/>
          <p:nvPr/>
        </p:nvSpPr>
        <p:spPr>
          <a:xfrm>
            <a:off x="2667959" y="3751971"/>
            <a:ext cx="412051" cy="535131"/>
          </a:xfrm>
          <a:custGeom>
            <a:rect b="b" l="l" r="r" t="t"/>
            <a:pathLst>
              <a:path extrusionOk="0" h="1070262" w="824102">
                <a:moveTo>
                  <a:pt x="0" y="0"/>
                </a:moveTo>
                <a:lnTo>
                  <a:pt x="824101" y="0"/>
                </a:lnTo>
                <a:lnTo>
                  <a:pt x="824101" y="1070262"/>
                </a:lnTo>
                <a:lnTo>
                  <a:pt x="0" y="1070262"/>
                </a:lnTo>
                <a:lnTo>
                  <a:pt x="0" y="0"/>
                </a:lnTo>
                <a:close/>
              </a:path>
            </a:pathLst>
          </a:custGeom>
          <a:blipFill rotWithShape="1">
            <a:blip r:embed="rId4">
              <a:alphaModFix/>
            </a:blip>
            <a:stretch>
              <a:fillRect b="0" l="0" r="0" t="0"/>
            </a:stretch>
          </a:blipFill>
          <a:ln>
            <a:noFill/>
          </a:ln>
        </p:spPr>
      </p:sp>
      <p:sp>
        <p:nvSpPr>
          <p:cNvPr id="433" name="Google Shape;433;p21"/>
          <p:cNvSpPr/>
          <p:nvPr/>
        </p:nvSpPr>
        <p:spPr>
          <a:xfrm>
            <a:off x="3335410" y="3751971"/>
            <a:ext cx="412051" cy="535131"/>
          </a:xfrm>
          <a:custGeom>
            <a:rect b="b" l="l" r="r" t="t"/>
            <a:pathLst>
              <a:path extrusionOk="0" h="1070262" w="824102">
                <a:moveTo>
                  <a:pt x="0" y="0"/>
                </a:moveTo>
                <a:lnTo>
                  <a:pt x="824101" y="0"/>
                </a:lnTo>
                <a:lnTo>
                  <a:pt x="824101" y="1070262"/>
                </a:lnTo>
                <a:lnTo>
                  <a:pt x="0" y="1070262"/>
                </a:lnTo>
                <a:lnTo>
                  <a:pt x="0" y="0"/>
                </a:lnTo>
                <a:close/>
              </a:path>
            </a:pathLst>
          </a:custGeom>
          <a:blipFill rotWithShape="1">
            <a:blip r:embed="rId4">
              <a:alphaModFix/>
            </a:blip>
            <a:stretch>
              <a:fillRect b="0" l="0" r="0" t="0"/>
            </a:stretch>
          </a:blipFill>
          <a:ln>
            <a:noFill/>
          </a:ln>
        </p:spPr>
      </p:sp>
      <p:sp>
        <p:nvSpPr>
          <p:cNvPr id="434" name="Google Shape;434;p21"/>
          <p:cNvSpPr/>
          <p:nvPr/>
        </p:nvSpPr>
        <p:spPr>
          <a:xfrm>
            <a:off x="6572250" y="0"/>
            <a:ext cx="2571750" cy="5143500"/>
          </a:xfrm>
          <a:custGeom>
            <a:rect b="b" l="l" r="r" t="t"/>
            <a:pathLst>
              <a:path extrusionOk="0" h="10287000" w="5143500">
                <a:moveTo>
                  <a:pt x="0" y="0"/>
                </a:moveTo>
                <a:lnTo>
                  <a:pt x="5143500" y="0"/>
                </a:lnTo>
                <a:lnTo>
                  <a:pt x="5143500" y="10287000"/>
                </a:lnTo>
                <a:lnTo>
                  <a:pt x="0" y="10287000"/>
                </a:lnTo>
                <a:lnTo>
                  <a:pt x="0" y="0"/>
                </a:lnTo>
                <a:close/>
              </a:path>
            </a:pathLst>
          </a:custGeom>
          <a:blipFill rotWithShape="1">
            <a:blip r:embed="rId5">
              <a:alphaModFix/>
            </a:blip>
            <a:stretch>
              <a:fillRect b="0" l="0" r="0" t="0"/>
            </a:stretch>
          </a:blipFill>
          <a:ln>
            <a:noFill/>
          </a:ln>
        </p:spPr>
      </p:sp>
      <p:sp>
        <p:nvSpPr>
          <p:cNvPr id="435" name="Google Shape;435;p21"/>
          <p:cNvSpPr txBox="1"/>
          <p:nvPr/>
        </p:nvSpPr>
        <p:spPr>
          <a:xfrm>
            <a:off x="5588685" y="4351411"/>
            <a:ext cx="420740" cy="282501"/>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a:t>
            </a:r>
            <a:endParaRPr sz="700"/>
          </a:p>
        </p:txBody>
      </p:sp>
      <p:sp>
        <p:nvSpPr>
          <p:cNvPr id="436" name="Google Shape;436;p21"/>
          <p:cNvSpPr txBox="1"/>
          <p:nvPr/>
        </p:nvSpPr>
        <p:spPr>
          <a:xfrm>
            <a:off x="3716492" y="2503553"/>
            <a:ext cx="1477725" cy="211129"/>
          </a:xfrm>
          <a:prstGeom prst="rect">
            <a:avLst/>
          </a:prstGeom>
          <a:noFill/>
          <a:ln>
            <a:noFill/>
          </a:ln>
        </p:spPr>
        <p:txBody>
          <a:bodyPr anchorCtr="0" anchor="t" bIns="0" lIns="0" spcFirstLastPara="1" rIns="0" wrap="square" tIns="0">
            <a:spAutoFit/>
          </a:bodyPr>
          <a:lstStyle/>
          <a:p>
            <a:pPr indent="0" lvl="1" marL="0" marR="0" rtl="0" algn="r">
              <a:lnSpc>
                <a:spcPct val="140016"/>
              </a:lnSpc>
              <a:spcBef>
                <a:spcPts val="0"/>
              </a:spcBef>
              <a:spcAft>
                <a:spcPts val="0"/>
              </a:spcAft>
              <a:buNone/>
            </a:pPr>
            <a:r>
              <a:rPr b="1" i="0" lang="en" sz="1200" u="none" cap="none" strike="noStrike">
                <a:solidFill>
                  <a:srgbClr val="0F1A38"/>
                </a:solidFill>
                <a:latin typeface="Josefin Sans"/>
                <a:ea typeface="Josefin Sans"/>
                <a:cs typeface="Josefin Sans"/>
                <a:sym typeface="Josefin Sans"/>
              </a:rPr>
              <a:t>Part to Part</a:t>
            </a:r>
            <a:endParaRPr sz="700"/>
          </a:p>
        </p:txBody>
      </p:sp>
      <p:sp>
        <p:nvSpPr>
          <p:cNvPr id="437" name="Google Shape;437;p21"/>
          <p:cNvSpPr txBox="1"/>
          <p:nvPr/>
        </p:nvSpPr>
        <p:spPr>
          <a:xfrm>
            <a:off x="4036720" y="3265382"/>
            <a:ext cx="1157496" cy="211129"/>
          </a:xfrm>
          <a:prstGeom prst="rect">
            <a:avLst/>
          </a:prstGeom>
          <a:noFill/>
          <a:ln>
            <a:noFill/>
          </a:ln>
        </p:spPr>
        <p:txBody>
          <a:bodyPr anchorCtr="0" anchor="t" bIns="0" lIns="0" spcFirstLastPara="1" rIns="0" wrap="square" tIns="0">
            <a:spAutoFit/>
          </a:bodyPr>
          <a:lstStyle/>
          <a:p>
            <a:pPr indent="0" lvl="1" marL="0" marR="0" rtl="0" algn="r">
              <a:lnSpc>
                <a:spcPct val="140016"/>
              </a:lnSpc>
              <a:spcBef>
                <a:spcPts val="0"/>
              </a:spcBef>
              <a:spcAft>
                <a:spcPts val="0"/>
              </a:spcAft>
              <a:buNone/>
            </a:pPr>
            <a:r>
              <a:rPr b="1" i="0" lang="en" sz="1200" u="none" cap="none" strike="noStrike">
                <a:solidFill>
                  <a:srgbClr val="0F1A38"/>
                </a:solidFill>
                <a:latin typeface="Josefin Sans"/>
                <a:ea typeface="Josefin Sans"/>
                <a:cs typeface="Josefin Sans"/>
                <a:sym typeface="Josefin Sans"/>
              </a:rPr>
              <a:t>Part to Whole</a:t>
            </a:r>
            <a:endParaRPr sz="700"/>
          </a:p>
        </p:txBody>
      </p:sp>
      <p:sp>
        <p:nvSpPr>
          <p:cNvPr id="438" name="Google Shape;438;p21"/>
          <p:cNvSpPr txBox="1"/>
          <p:nvPr/>
        </p:nvSpPr>
        <p:spPr>
          <a:xfrm>
            <a:off x="3716492" y="4169632"/>
            <a:ext cx="1477725" cy="211129"/>
          </a:xfrm>
          <a:prstGeom prst="rect">
            <a:avLst/>
          </a:prstGeom>
          <a:noFill/>
          <a:ln>
            <a:noFill/>
          </a:ln>
        </p:spPr>
        <p:txBody>
          <a:bodyPr anchorCtr="0" anchor="t" bIns="0" lIns="0" spcFirstLastPara="1" rIns="0" wrap="square" tIns="0">
            <a:spAutoFit/>
          </a:bodyPr>
          <a:lstStyle/>
          <a:p>
            <a:pPr indent="0" lvl="1" marL="0" marR="0" rtl="0" algn="r">
              <a:lnSpc>
                <a:spcPct val="140016"/>
              </a:lnSpc>
              <a:spcBef>
                <a:spcPts val="0"/>
              </a:spcBef>
              <a:spcAft>
                <a:spcPts val="0"/>
              </a:spcAft>
              <a:buNone/>
            </a:pPr>
            <a:r>
              <a:rPr b="1" i="0" lang="en" sz="1200" u="none" cap="none" strike="noStrike">
                <a:solidFill>
                  <a:srgbClr val="0F1A38"/>
                </a:solidFill>
                <a:latin typeface="Josefin Sans"/>
                <a:ea typeface="Josefin Sans"/>
                <a:cs typeface="Josefin Sans"/>
                <a:sym typeface="Josefin Sans"/>
              </a:rPr>
              <a:t>Fraction</a:t>
            </a:r>
            <a:endParaRPr sz="700"/>
          </a:p>
        </p:txBody>
      </p:sp>
      <p:grpSp>
        <p:nvGrpSpPr>
          <p:cNvPr id="439" name="Google Shape;439;p21"/>
          <p:cNvGrpSpPr/>
          <p:nvPr/>
        </p:nvGrpSpPr>
        <p:grpSpPr>
          <a:xfrm>
            <a:off x="514350" y="608717"/>
            <a:ext cx="5977940" cy="962858"/>
            <a:chOff x="0" y="76200"/>
            <a:chExt cx="15941174" cy="2567621"/>
          </a:xfrm>
        </p:grpSpPr>
        <p:sp>
          <p:nvSpPr>
            <p:cNvPr id="440" name="Google Shape;440;p21"/>
            <p:cNvSpPr txBox="1"/>
            <p:nvPr/>
          </p:nvSpPr>
          <p:spPr>
            <a:xfrm>
              <a:off x="0" y="2096685"/>
              <a:ext cx="15941174" cy="547136"/>
            </a:xfrm>
            <a:prstGeom prst="rect">
              <a:avLst/>
            </a:prstGeom>
            <a:noFill/>
            <a:ln>
              <a:noFill/>
            </a:ln>
          </p:spPr>
          <p:txBody>
            <a:bodyPr anchorCtr="0" anchor="t" bIns="0" lIns="0" spcFirstLastPara="1" rIns="0" wrap="square" tIns="0">
              <a:spAutoFit/>
            </a:bodyPr>
            <a:lstStyle/>
            <a:p>
              <a:pPr indent="0" lvl="1" marL="0" marR="0" rtl="0" algn="just">
                <a:lnSpc>
                  <a:spcPct val="140016"/>
                </a:lnSpc>
                <a:spcBef>
                  <a:spcPts val="0"/>
                </a:spcBef>
                <a:spcAft>
                  <a:spcPts val="0"/>
                </a:spcAft>
                <a:buNone/>
              </a:pPr>
              <a:r>
                <a:rPr b="0" i="0" lang="en" sz="1200" u="none" cap="none" strike="noStrike">
                  <a:solidFill>
                    <a:srgbClr val="FFE3EC"/>
                  </a:solidFill>
                  <a:latin typeface="Josefin Sans"/>
                  <a:ea typeface="Josefin Sans"/>
                  <a:cs typeface="Josefin Sans"/>
                  <a:sym typeface="Josefin Sans"/>
                </a:rPr>
                <a:t>Express the ratio of oranges to lemons into different types.</a:t>
              </a:r>
              <a:endParaRPr sz="700"/>
            </a:p>
          </p:txBody>
        </p:sp>
        <p:sp>
          <p:nvSpPr>
            <p:cNvPr id="441" name="Google Shape;441;p21"/>
            <p:cNvSpPr txBox="1"/>
            <p:nvPr/>
          </p:nvSpPr>
          <p:spPr>
            <a:xfrm>
              <a:off x="0" y="76200"/>
              <a:ext cx="15941174" cy="1808273"/>
            </a:xfrm>
            <a:prstGeom prst="rect">
              <a:avLst/>
            </a:prstGeom>
            <a:noFill/>
            <a:ln>
              <a:noFill/>
            </a:ln>
          </p:spPr>
          <p:txBody>
            <a:bodyPr anchorCtr="0" anchor="t" bIns="0" lIns="0" spcFirstLastPara="1" rIns="0" wrap="square" tIns="0">
              <a:spAutoFit/>
            </a:bodyPr>
            <a:lstStyle/>
            <a:p>
              <a:pPr indent="0" lvl="0" marL="0" marR="0" rtl="0" algn="l">
                <a:lnSpc>
                  <a:spcPct val="109990"/>
                </a:lnSpc>
                <a:spcBef>
                  <a:spcPts val="0"/>
                </a:spcBef>
                <a:spcAft>
                  <a:spcPts val="0"/>
                </a:spcAft>
                <a:buNone/>
              </a:pPr>
              <a:r>
                <a:rPr b="0" i="0" lang="en" sz="4600" u="none" cap="none" strike="noStrike">
                  <a:solidFill>
                    <a:srgbClr val="FCE6EF"/>
                  </a:solidFill>
                  <a:latin typeface="Archivo Black"/>
                  <a:ea typeface="Archivo Black"/>
                  <a:cs typeface="Archivo Black"/>
                  <a:sym typeface="Archivo Black"/>
                </a:rPr>
                <a:t>Checkpoint Task</a:t>
              </a:r>
              <a:endParaRPr sz="700"/>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6EF"/>
        </a:solidFill>
      </p:bgPr>
    </p:bg>
    <p:spTree>
      <p:nvGrpSpPr>
        <p:cNvPr id="445" name="Shape 445"/>
        <p:cNvGrpSpPr/>
        <p:nvPr/>
      </p:nvGrpSpPr>
      <p:grpSpPr>
        <a:xfrm>
          <a:off x="0" y="0"/>
          <a:ext cx="0" cy="0"/>
          <a:chOff x="0" y="0"/>
          <a:chExt cx="0" cy="0"/>
        </a:xfrm>
      </p:grpSpPr>
      <p:grpSp>
        <p:nvGrpSpPr>
          <p:cNvPr id="446" name="Google Shape;446;p22"/>
          <p:cNvGrpSpPr/>
          <p:nvPr/>
        </p:nvGrpSpPr>
        <p:grpSpPr>
          <a:xfrm>
            <a:off x="0" y="0"/>
            <a:ext cx="9144000" cy="2094047"/>
            <a:chOff x="0" y="0"/>
            <a:chExt cx="4816593" cy="1103037"/>
          </a:xfrm>
        </p:grpSpPr>
        <p:sp>
          <p:nvSpPr>
            <p:cNvPr id="447" name="Google Shape;447;p22"/>
            <p:cNvSpPr/>
            <p:nvPr/>
          </p:nvSpPr>
          <p:spPr>
            <a:xfrm>
              <a:off x="0" y="0"/>
              <a:ext cx="4816592" cy="1103037"/>
            </a:xfrm>
            <a:custGeom>
              <a:rect b="b" l="l" r="r" t="t"/>
              <a:pathLst>
                <a:path extrusionOk="0" h="1103037" w="4816592">
                  <a:moveTo>
                    <a:pt x="0" y="0"/>
                  </a:moveTo>
                  <a:lnTo>
                    <a:pt x="4816592" y="0"/>
                  </a:lnTo>
                  <a:lnTo>
                    <a:pt x="4816592" y="1103037"/>
                  </a:lnTo>
                  <a:lnTo>
                    <a:pt x="0" y="1103037"/>
                  </a:lnTo>
                  <a:close/>
                </a:path>
              </a:pathLst>
            </a:custGeom>
            <a:solidFill>
              <a:srgbClr val="0F1A38"/>
            </a:solidFill>
            <a:ln>
              <a:noFill/>
            </a:ln>
          </p:spPr>
        </p:sp>
        <p:sp>
          <p:nvSpPr>
            <p:cNvPr id="448" name="Google Shape;448;p22"/>
            <p:cNvSpPr txBox="1"/>
            <p:nvPr/>
          </p:nvSpPr>
          <p:spPr>
            <a:xfrm>
              <a:off x="0" y="28575"/>
              <a:ext cx="4816593" cy="1074462"/>
            </a:xfrm>
            <a:prstGeom prst="rect">
              <a:avLst/>
            </a:prstGeom>
            <a:noFill/>
            <a:ln>
              <a:noFill/>
            </a:ln>
          </p:spPr>
          <p:txBody>
            <a:bodyPr anchorCtr="0" anchor="ctr" bIns="25400" lIns="25400" spcFirstLastPara="1" rIns="25400" wrap="square" tIns="25400">
              <a:noAutofit/>
            </a:bodyPr>
            <a:lstStyle/>
            <a:p>
              <a:pPr indent="0" lvl="0" marL="0" marR="0" rtl="0" algn="ctr">
                <a:lnSpc>
                  <a:spcPct val="1912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9" name="Google Shape;449;p22"/>
          <p:cNvGrpSpPr/>
          <p:nvPr/>
        </p:nvGrpSpPr>
        <p:grpSpPr>
          <a:xfrm>
            <a:off x="5322804" y="3911015"/>
            <a:ext cx="952500" cy="806801"/>
            <a:chOff x="0" y="-38100"/>
            <a:chExt cx="853166" cy="722661"/>
          </a:xfrm>
        </p:grpSpPr>
        <p:sp>
          <p:nvSpPr>
            <p:cNvPr id="450" name="Google Shape;450;p22"/>
            <p:cNvSpPr/>
            <p:nvPr/>
          </p:nvSpPr>
          <p:spPr>
            <a:xfrm>
              <a:off x="0" y="0"/>
              <a:ext cx="853166" cy="684561"/>
            </a:xfrm>
            <a:custGeom>
              <a:rect b="b" l="l" r="r" t="t"/>
              <a:pathLst>
                <a:path extrusionOk="0" h="684561" w="853166">
                  <a:moveTo>
                    <a:pt x="0" y="0"/>
                  </a:moveTo>
                  <a:lnTo>
                    <a:pt x="853166" y="0"/>
                  </a:lnTo>
                  <a:lnTo>
                    <a:pt x="853166" y="684561"/>
                  </a:lnTo>
                  <a:lnTo>
                    <a:pt x="0" y="684561"/>
                  </a:lnTo>
                  <a:close/>
                </a:path>
              </a:pathLst>
            </a:custGeom>
            <a:solidFill>
              <a:srgbClr val="FAC141"/>
            </a:solidFill>
            <a:ln>
              <a:noFill/>
            </a:ln>
          </p:spPr>
        </p:sp>
        <p:sp>
          <p:nvSpPr>
            <p:cNvPr id="451" name="Google Shape;451;p22"/>
            <p:cNvSpPr txBox="1"/>
            <p:nvPr/>
          </p:nvSpPr>
          <p:spPr>
            <a:xfrm>
              <a:off x="0" y="-38100"/>
              <a:ext cx="853166" cy="722661"/>
            </a:xfrm>
            <a:prstGeom prst="rect">
              <a:avLst/>
            </a:prstGeom>
            <a:noFill/>
            <a:ln>
              <a:noFill/>
            </a:ln>
          </p:spPr>
          <p:txBody>
            <a:bodyPr anchorCtr="0" anchor="ctr" bIns="16300" lIns="16300" spcFirstLastPara="1" rIns="16300" wrap="square" tIns="16300">
              <a:noAutofit/>
            </a:bodyPr>
            <a:lstStyle/>
            <a:p>
              <a:pPr indent="0" lvl="0" marL="0" marR="0" rtl="0" algn="ctr">
                <a:lnSpc>
                  <a:spcPct val="253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2" name="Google Shape;452;p22"/>
          <p:cNvGrpSpPr/>
          <p:nvPr/>
        </p:nvGrpSpPr>
        <p:grpSpPr>
          <a:xfrm>
            <a:off x="6565816" y="3911015"/>
            <a:ext cx="952500" cy="806801"/>
            <a:chOff x="0" y="-38100"/>
            <a:chExt cx="853166" cy="722661"/>
          </a:xfrm>
        </p:grpSpPr>
        <p:sp>
          <p:nvSpPr>
            <p:cNvPr id="453" name="Google Shape;453;p22"/>
            <p:cNvSpPr/>
            <p:nvPr/>
          </p:nvSpPr>
          <p:spPr>
            <a:xfrm>
              <a:off x="0" y="0"/>
              <a:ext cx="853166" cy="684561"/>
            </a:xfrm>
            <a:custGeom>
              <a:rect b="b" l="l" r="r" t="t"/>
              <a:pathLst>
                <a:path extrusionOk="0" h="684561" w="853166">
                  <a:moveTo>
                    <a:pt x="0" y="0"/>
                  </a:moveTo>
                  <a:lnTo>
                    <a:pt x="853166" y="0"/>
                  </a:lnTo>
                  <a:lnTo>
                    <a:pt x="853166" y="684561"/>
                  </a:lnTo>
                  <a:lnTo>
                    <a:pt x="0" y="684561"/>
                  </a:lnTo>
                  <a:close/>
                </a:path>
              </a:pathLst>
            </a:custGeom>
            <a:solidFill>
              <a:srgbClr val="FAC141"/>
            </a:solidFill>
            <a:ln>
              <a:noFill/>
            </a:ln>
          </p:spPr>
        </p:sp>
        <p:sp>
          <p:nvSpPr>
            <p:cNvPr id="454" name="Google Shape;454;p22"/>
            <p:cNvSpPr txBox="1"/>
            <p:nvPr/>
          </p:nvSpPr>
          <p:spPr>
            <a:xfrm>
              <a:off x="0" y="-38100"/>
              <a:ext cx="853166" cy="722661"/>
            </a:xfrm>
            <a:prstGeom prst="rect">
              <a:avLst/>
            </a:prstGeom>
            <a:noFill/>
            <a:ln>
              <a:noFill/>
            </a:ln>
          </p:spPr>
          <p:txBody>
            <a:bodyPr anchorCtr="0" anchor="ctr" bIns="16300" lIns="16300" spcFirstLastPara="1" rIns="16300" wrap="square" tIns="16300">
              <a:noAutofit/>
            </a:bodyPr>
            <a:lstStyle/>
            <a:p>
              <a:pPr indent="0" lvl="0" marL="0" marR="0" rtl="0" algn="ctr">
                <a:lnSpc>
                  <a:spcPct val="253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5" name="Google Shape;455;p22"/>
          <p:cNvGrpSpPr/>
          <p:nvPr/>
        </p:nvGrpSpPr>
        <p:grpSpPr>
          <a:xfrm>
            <a:off x="5322804" y="3149186"/>
            <a:ext cx="952500" cy="518786"/>
            <a:chOff x="0" y="-38100"/>
            <a:chExt cx="853166" cy="464683"/>
          </a:xfrm>
        </p:grpSpPr>
        <p:sp>
          <p:nvSpPr>
            <p:cNvPr id="456" name="Google Shape;456;p22"/>
            <p:cNvSpPr/>
            <p:nvPr/>
          </p:nvSpPr>
          <p:spPr>
            <a:xfrm>
              <a:off x="0" y="0"/>
              <a:ext cx="853166" cy="426583"/>
            </a:xfrm>
            <a:custGeom>
              <a:rect b="b" l="l" r="r" t="t"/>
              <a:pathLst>
                <a:path extrusionOk="0" h="426583" w="853166">
                  <a:moveTo>
                    <a:pt x="0" y="0"/>
                  </a:moveTo>
                  <a:lnTo>
                    <a:pt x="853166" y="0"/>
                  </a:lnTo>
                  <a:lnTo>
                    <a:pt x="853166" y="426583"/>
                  </a:lnTo>
                  <a:lnTo>
                    <a:pt x="0" y="426583"/>
                  </a:lnTo>
                  <a:close/>
                </a:path>
              </a:pathLst>
            </a:custGeom>
            <a:solidFill>
              <a:srgbClr val="FAC141"/>
            </a:solidFill>
            <a:ln>
              <a:noFill/>
            </a:ln>
          </p:spPr>
        </p:sp>
        <p:sp>
          <p:nvSpPr>
            <p:cNvPr id="457" name="Google Shape;457;p22"/>
            <p:cNvSpPr txBox="1"/>
            <p:nvPr/>
          </p:nvSpPr>
          <p:spPr>
            <a:xfrm>
              <a:off x="0" y="-38100"/>
              <a:ext cx="853166" cy="464683"/>
            </a:xfrm>
            <a:prstGeom prst="rect">
              <a:avLst/>
            </a:prstGeom>
            <a:noFill/>
            <a:ln>
              <a:noFill/>
            </a:ln>
          </p:spPr>
          <p:txBody>
            <a:bodyPr anchorCtr="0" anchor="ctr" bIns="16300" lIns="16300" spcFirstLastPara="1" rIns="16300" wrap="square" tIns="16300">
              <a:no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7 : 17</a:t>
              </a:r>
              <a:endParaRPr sz="700"/>
            </a:p>
          </p:txBody>
        </p:sp>
      </p:grpSp>
      <p:grpSp>
        <p:nvGrpSpPr>
          <p:cNvPr id="458" name="Google Shape;458;p22"/>
          <p:cNvGrpSpPr/>
          <p:nvPr/>
        </p:nvGrpSpPr>
        <p:grpSpPr>
          <a:xfrm>
            <a:off x="6565816" y="3149186"/>
            <a:ext cx="952500" cy="518786"/>
            <a:chOff x="0" y="-38100"/>
            <a:chExt cx="853166" cy="464683"/>
          </a:xfrm>
        </p:grpSpPr>
        <p:sp>
          <p:nvSpPr>
            <p:cNvPr id="459" name="Google Shape;459;p22"/>
            <p:cNvSpPr/>
            <p:nvPr/>
          </p:nvSpPr>
          <p:spPr>
            <a:xfrm>
              <a:off x="0" y="0"/>
              <a:ext cx="853166" cy="426583"/>
            </a:xfrm>
            <a:custGeom>
              <a:rect b="b" l="l" r="r" t="t"/>
              <a:pathLst>
                <a:path extrusionOk="0" h="426583" w="853166">
                  <a:moveTo>
                    <a:pt x="0" y="0"/>
                  </a:moveTo>
                  <a:lnTo>
                    <a:pt x="853166" y="0"/>
                  </a:lnTo>
                  <a:lnTo>
                    <a:pt x="853166" y="426583"/>
                  </a:lnTo>
                  <a:lnTo>
                    <a:pt x="0" y="426583"/>
                  </a:lnTo>
                  <a:close/>
                </a:path>
              </a:pathLst>
            </a:custGeom>
            <a:solidFill>
              <a:srgbClr val="FAC141"/>
            </a:solidFill>
            <a:ln>
              <a:noFill/>
            </a:ln>
          </p:spPr>
        </p:sp>
        <p:sp>
          <p:nvSpPr>
            <p:cNvPr id="460" name="Google Shape;460;p22"/>
            <p:cNvSpPr txBox="1"/>
            <p:nvPr/>
          </p:nvSpPr>
          <p:spPr>
            <a:xfrm>
              <a:off x="0" y="-38100"/>
              <a:ext cx="853166" cy="464683"/>
            </a:xfrm>
            <a:prstGeom prst="rect">
              <a:avLst/>
            </a:prstGeom>
            <a:noFill/>
            <a:ln>
              <a:noFill/>
            </a:ln>
          </p:spPr>
          <p:txBody>
            <a:bodyPr anchorCtr="0" anchor="ctr" bIns="16300" lIns="16300" spcFirstLastPara="1" rIns="16300" wrap="square" tIns="16300">
              <a:no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10 : 17</a:t>
              </a:r>
              <a:endParaRPr sz="700"/>
            </a:p>
          </p:txBody>
        </p:sp>
      </p:grpSp>
      <p:grpSp>
        <p:nvGrpSpPr>
          <p:cNvPr id="461" name="Google Shape;461;p22"/>
          <p:cNvGrpSpPr/>
          <p:nvPr/>
        </p:nvGrpSpPr>
        <p:grpSpPr>
          <a:xfrm>
            <a:off x="5322804" y="2387186"/>
            <a:ext cx="952500" cy="518786"/>
            <a:chOff x="0" y="-38100"/>
            <a:chExt cx="853166" cy="464683"/>
          </a:xfrm>
        </p:grpSpPr>
        <p:sp>
          <p:nvSpPr>
            <p:cNvPr id="462" name="Google Shape;462;p22"/>
            <p:cNvSpPr/>
            <p:nvPr/>
          </p:nvSpPr>
          <p:spPr>
            <a:xfrm>
              <a:off x="0" y="0"/>
              <a:ext cx="853166" cy="426583"/>
            </a:xfrm>
            <a:custGeom>
              <a:rect b="b" l="l" r="r" t="t"/>
              <a:pathLst>
                <a:path extrusionOk="0" h="426583" w="853166">
                  <a:moveTo>
                    <a:pt x="0" y="0"/>
                  </a:moveTo>
                  <a:lnTo>
                    <a:pt x="853166" y="0"/>
                  </a:lnTo>
                  <a:lnTo>
                    <a:pt x="853166" y="426583"/>
                  </a:lnTo>
                  <a:lnTo>
                    <a:pt x="0" y="426583"/>
                  </a:lnTo>
                  <a:close/>
                </a:path>
              </a:pathLst>
            </a:custGeom>
            <a:solidFill>
              <a:srgbClr val="FAC141"/>
            </a:solidFill>
            <a:ln>
              <a:noFill/>
            </a:ln>
          </p:spPr>
        </p:sp>
        <p:sp>
          <p:nvSpPr>
            <p:cNvPr id="463" name="Google Shape;463;p22"/>
            <p:cNvSpPr txBox="1"/>
            <p:nvPr/>
          </p:nvSpPr>
          <p:spPr>
            <a:xfrm>
              <a:off x="0" y="-38100"/>
              <a:ext cx="853166" cy="464683"/>
            </a:xfrm>
            <a:prstGeom prst="rect">
              <a:avLst/>
            </a:prstGeom>
            <a:noFill/>
            <a:ln>
              <a:noFill/>
            </a:ln>
          </p:spPr>
          <p:txBody>
            <a:bodyPr anchorCtr="0" anchor="ctr" bIns="16300" lIns="16300" spcFirstLastPara="1" rIns="16300" wrap="square" tIns="16300">
              <a:no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7 : 10</a:t>
              </a:r>
              <a:endParaRPr sz="700"/>
            </a:p>
          </p:txBody>
        </p:sp>
      </p:grpSp>
      <p:sp>
        <p:nvSpPr>
          <p:cNvPr id="464" name="Google Shape;464;p22"/>
          <p:cNvSpPr txBox="1"/>
          <p:nvPr/>
        </p:nvSpPr>
        <p:spPr>
          <a:xfrm>
            <a:off x="5588685" y="4070424"/>
            <a:ext cx="420740" cy="282501"/>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7</a:t>
            </a:r>
            <a:endParaRPr sz="700"/>
          </a:p>
        </p:txBody>
      </p:sp>
      <p:sp>
        <p:nvSpPr>
          <p:cNvPr id="465" name="Google Shape;465;p22"/>
          <p:cNvSpPr txBox="1"/>
          <p:nvPr/>
        </p:nvSpPr>
        <p:spPr>
          <a:xfrm>
            <a:off x="6831697" y="4070424"/>
            <a:ext cx="420740" cy="282501"/>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10</a:t>
            </a:r>
            <a:endParaRPr sz="700"/>
          </a:p>
        </p:txBody>
      </p:sp>
      <p:cxnSp>
        <p:nvCxnSpPr>
          <p:cNvPr id="466" name="Google Shape;466;p22"/>
          <p:cNvCxnSpPr/>
          <p:nvPr/>
        </p:nvCxnSpPr>
        <p:spPr>
          <a:xfrm>
            <a:off x="5588685" y="4336256"/>
            <a:ext cx="420740" cy="0"/>
          </a:xfrm>
          <a:prstGeom prst="straightConnector1">
            <a:avLst/>
          </a:prstGeom>
          <a:noFill/>
          <a:ln cap="flat" cmpd="sng" w="47625">
            <a:solidFill>
              <a:srgbClr val="26194B"/>
            </a:solidFill>
            <a:prstDash val="solid"/>
            <a:round/>
            <a:headEnd len="sm" w="sm" type="none"/>
            <a:tailEnd len="sm" w="sm" type="none"/>
          </a:ln>
        </p:spPr>
      </p:cxnSp>
      <p:cxnSp>
        <p:nvCxnSpPr>
          <p:cNvPr id="467" name="Google Shape;467;p22"/>
          <p:cNvCxnSpPr/>
          <p:nvPr/>
        </p:nvCxnSpPr>
        <p:spPr>
          <a:xfrm>
            <a:off x="6831697" y="4336256"/>
            <a:ext cx="420740" cy="0"/>
          </a:xfrm>
          <a:prstGeom prst="straightConnector1">
            <a:avLst/>
          </a:prstGeom>
          <a:noFill/>
          <a:ln cap="flat" cmpd="sng" w="47625">
            <a:solidFill>
              <a:srgbClr val="26194B"/>
            </a:solidFill>
            <a:prstDash val="solid"/>
            <a:round/>
            <a:headEnd len="sm" w="sm" type="none"/>
            <a:tailEnd len="sm" w="sm" type="none"/>
          </a:ln>
        </p:spPr>
      </p:cxnSp>
      <p:sp>
        <p:nvSpPr>
          <p:cNvPr id="468" name="Google Shape;468;p22"/>
          <p:cNvSpPr/>
          <p:nvPr/>
        </p:nvSpPr>
        <p:spPr>
          <a:xfrm>
            <a:off x="595174" y="2570419"/>
            <a:ext cx="552914" cy="399104"/>
          </a:xfrm>
          <a:custGeom>
            <a:rect b="b" l="l" r="r" t="t"/>
            <a:pathLst>
              <a:path extrusionOk="0" h="798207" w="1105828">
                <a:moveTo>
                  <a:pt x="0" y="0"/>
                </a:moveTo>
                <a:lnTo>
                  <a:pt x="1105828" y="0"/>
                </a:lnTo>
                <a:lnTo>
                  <a:pt x="1105828" y="798207"/>
                </a:lnTo>
                <a:lnTo>
                  <a:pt x="0" y="798207"/>
                </a:lnTo>
                <a:lnTo>
                  <a:pt x="0" y="0"/>
                </a:lnTo>
                <a:close/>
              </a:path>
            </a:pathLst>
          </a:custGeom>
          <a:blipFill rotWithShape="1">
            <a:blip r:embed="rId3">
              <a:alphaModFix/>
            </a:blip>
            <a:stretch>
              <a:fillRect b="0" l="0" r="0" t="0"/>
            </a:stretch>
          </a:blipFill>
          <a:ln>
            <a:noFill/>
          </a:ln>
        </p:spPr>
      </p:sp>
      <p:sp>
        <p:nvSpPr>
          <p:cNvPr id="469" name="Google Shape;469;p22"/>
          <p:cNvSpPr/>
          <p:nvPr/>
        </p:nvSpPr>
        <p:spPr>
          <a:xfrm>
            <a:off x="1262625" y="2576759"/>
            <a:ext cx="552914" cy="399104"/>
          </a:xfrm>
          <a:custGeom>
            <a:rect b="b" l="l" r="r" t="t"/>
            <a:pathLst>
              <a:path extrusionOk="0" h="798207" w="1105828">
                <a:moveTo>
                  <a:pt x="0" y="0"/>
                </a:moveTo>
                <a:lnTo>
                  <a:pt x="1105828" y="0"/>
                </a:lnTo>
                <a:lnTo>
                  <a:pt x="1105828" y="798207"/>
                </a:lnTo>
                <a:lnTo>
                  <a:pt x="0" y="798207"/>
                </a:lnTo>
                <a:lnTo>
                  <a:pt x="0" y="0"/>
                </a:lnTo>
                <a:close/>
              </a:path>
            </a:pathLst>
          </a:custGeom>
          <a:blipFill rotWithShape="1">
            <a:blip r:embed="rId3">
              <a:alphaModFix/>
            </a:blip>
            <a:stretch>
              <a:fillRect b="0" l="0" r="0" t="0"/>
            </a:stretch>
          </a:blipFill>
          <a:ln>
            <a:noFill/>
          </a:ln>
        </p:spPr>
      </p:sp>
      <p:sp>
        <p:nvSpPr>
          <p:cNvPr id="470" name="Google Shape;470;p22"/>
          <p:cNvSpPr/>
          <p:nvPr/>
        </p:nvSpPr>
        <p:spPr>
          <a:xfrm>
            <a:off x="1930076" y="2583099"/>
            <a:ext cx="552914" cy="399104"/>
          </a:xfrm>
          <a:custGeom>
            <a:rect b="b" l="l" r="r" t="t"/>
            <a:pathLst>
              <a:path extrusionOk="0" h="798207" w="1105828">
                <a:moveTo>
                  <a:pt x="0" y="0"/>
                </a:moveTo>
                <a:lnTo>
                  <a:pt x="1105828" y="0"/>
                </a:lnTo>
                <a:lnTo>
                  <a:pt x="1105828" y="798207"/>
                </a:lnTo>
                <a:lnTo>
                  <a:pt x="0" y="798207"/>
                </a:lnTo>
                <a:lnTo>
                  <a:pt x="0" y="0"/>
                </a:lnTo>
                <a:close/>
              </a:path>
            </a:pathLst>
          </a:custGeom>
          <a:blipFill rotWithShape="1">
            <a:blip r:embed="rId3">
              <a:alphaModFix/>
            </a:blip>
            <a:stretch>
              <a:fillRect b="0" l="0" r="0" t="0"/>
            </a:stretch>
          </a:blipFill>
          <a:ln>
            <a:noFill/>
          </a:ln>
        </p:spPr>
      </p:sp>
      <p:sp>
        <p:nvSpPr>
          <p:cNvPr id="471" name="Google Shape;471;p22"/>
          <p:cNvSpPr/>
          <p:nvPr/>
        </p:nvSpPr>
        <p:spPr>
          <a:xfrm>
            <a:off x="2597527" y="2589439"/>
            <a:ext cx="552914" cy="399104"/>
          </a:xfrm>
          <a:custGeom>
            <a:rect b="b" l="l" r="r" t="t"/>
            <a:pathLst>
              <a:path extrusionOk="0" h="798207" w="1105828">
                <a:moveTo>
                  <a:pt x="0" y="0"/>
                </a:moveTo>
                <a:lnTo>
                  <a:pt x="1105828" y="0"/>
                </a:lnTo>
                <a:lnTo>
                  <a:pt x="1105828" y="798206"/>
                </a:lnTo>
                <a:lnTo>
                  <a:pt x="0" y="798206"/>
                </a:lnTo>
                <a:lnTo>
                  <a:pt x="0" y="0"/>
                </a:lnTo>
                <a:close/>
              </a:path>
            </a:pathLst>
          </a:custGeom>
          <a:blipFill rotWithShape="1">
            <a:blip r:embed="rId3">
              <a:alphaModFix/>
            </a:blip>
            <a:stretch>
              <a:fillRect b="0" l="0" r="0" t="0"/>
            </a:stretch>
          </a:blipFill>
          <a:ln>
            <a:noFill/>
          </a:ln>
        </p:spPr>
      </p:sp>
      <p:sp>
        <p:nvSpPr>
          <p:cNvPr id="472" name="Google Shape;472;p22"/>
          <p:cNvSpPr/>
          <p:nvPr/>
        </p:nvSpPr>
        <p:spPr>
          <a:xfrm>
            <a:off x="3264979" y="2595779"/>
            <a:ext cx="552914" cy="399104"/>
          </a:xfrm>
          <a:custGeom>
            <a:rect b="b" l="l" r="r" t="t"/>
            <a:pathLst>
              <a:path extrusionOk="0" h="798207" w="1105828">
                <a:moveTo>
                  <a:pt x="0" y="0"/>
                </a:moveTo>
                <a:lnTo>
                  <a:pt x="1105828" y="0"/>
                </a:lnTo>
                <a:lnTo>
                  <a:pt x="1105828" y="798206"/>
                </a:lnTo>
                <a:lnTo>
                  <a:pt x="0" y="798206"/>
                </a:lnTo>
                <a:lnTo>
                  <a:pt x="0" y="0"/>
                </a:lnTo>
                <a:close/>
              </a:path>
            </a:pathLst>
          </a:custGeom>
          <a:blipFill rotWithShape="1">
            <a:blip r:embed="rId3">
              <a:alphaModFix/>
            </a:blip>
            <a:stretch>
              <a:fillRect b="0" l="0" r="0" t="0"/>
            </a:stretch>
          </a:blipFill>
          <a:ln>
            <a:noFill/>
          </a:ln>
        </p:spPr>
      </p:sp>
      <p:sp>
        <p:nvSpPr>
          <p:cNvPr id="473" name="Google Shape;473;p22"/>
          <p:cNvSpPr/>
          <p:nvPr/>
        </p:nvSpPr>
        <p:spPr>
          <a:xfrm>
            <a:off x="595174" y="3161765"/>
            <a:ext cx="552914" cy="399104"/>
          </a:xfrm>
          <a:custGeom>
            <a:rect b="b" l="l" r="r" t="t"/>
            <a:pathLst>
              <a:path extrusionOk="0" h="798207" w="1105828">
                <a:moveTo>
                  <a:pt x="0" y="0"/>
                </a:moveTo>
                <a:lnTo>
                  <a:pt x="1105828" y="0"/>
                </a:lnTo>
                <a:lnTo>
                  <a:pt x="1105828" y="798207"/>
                </a:lnTo>
                <a:lnTo>
                  <a:pt x="0" y="798207"/>
                </a:lnTo>
                <a:lnTo>
                  <a:pt x="0" y="0"/>
                </a:lnTo>
                <a:close/>
              </a:path>
            </a:pathLst>
          </a:custGeom>
          <a:blipFill rotWithShape="1">
            <a:blip r:embed="rId3">
              <a:alphaModFix/>
            </a:blip>
            <a:stretch>
              <a:fillRect b="0" l="0" r="0" t="0"/>
            </a:stretch>
          </a:blipFill>
          <a:ln>
            <a:noFill/>
          </a:ln>
        </p:spPr>
      </p:sp>
      <p:sp>
        <p:nvSpPr>
          <p:cNvPr id="474" name="Google Shape;474;p22"/>
          <p:cNvSpPr/>
          <p:nvPr/>
        </p:nvSpPr>
        <p:spPr>
          <a:xfrm>
            <a:off x="1262625" y="3168105"/>
            <a:ext cx="552914" cy="399104"/>
          </a:xfrm>
          <a:custGeom>
            <a:rect b="b" l="l" r="r" t="t"/>
            <a:pathLst>
              <a:path extrusionOk="0" h="798207" w="1105828">
                <a:moveTo>
                  <a:pt x="0" y="0"/>
                </a:moveTo>
                <a:lnTo>
                  <a:pt x="1105828" y="0"/>
                </a:lnTo>
                <a:lnTo>
                  <a:pt x="1105828" y="798207"/>
                </a:lnTo>
                <a:lnTo>
                  <a:pt x="0" y="798207"/>
                </a:lnTo>
                <a:lnTo>
                  <a:pt x="0" y="0"/>
                </a:lnTo>
                <a:close/>
              </a:path>
            </a:pathLst>
          </a:custGeom>
          <a:blipFill rotWithShape="1">
            <a:blip r:embed="rId3">
              <a:alphaModFix/>
            </a:blip>
            <a:stretch>
              <a:fillRect b="0" l="0" r="0" t="0"/>
            </a:stretch>
          </a:blipFill>
          <a:ln>
            <a:noFill/>
          </a:ln>
        </p:spPr>
      </p:sp>
      <p:sp>
        <p:nvSpPr>
          <p:cNvPr id="475" name="Google Shape;475;p22"/>
          <p:cNvSpPr/>
          <p:nvPr/>
        </p:nvSpPr>
        <p:spPr>
          <a:xfrm>
            <a:off x="1930076" y="3174445"/>
            <a:ext cx="552914" cy="399104"/>
          </a:xfrm>
          <a:custGeom>
            <a:rect b="b" l="l" r="r" t="t"/>
            <a:pathLst>
              <a:path extrusionOk="0" h="798207" w="1105828">
                <a:moveTo>
                  <a:pt x="0" y="0"/>
                </a:moveTo>
                <a:lnTo>
                  <a:pt x="1105828" y="0"/>
                </a:lnTo>
                <a:lnTo>
                  <a:pt x="1105828" y="798207"/>
                </a:lnTo>
                <a:lnTo>
                  <a:pt x="0" y="798207"/>
                </a:lnTo>
                <a:lnTo>
                  <a:pt x="0" y="0"/>
                </a:lnTo>
                <a:close/>
              </a:path>
            </a:pathLst>
          </a:custGeom>
          <a:blipFill rotWithShape="1">
            <a:blip r:embed="rId3">
              <a:alphaModFix/>
            </a:blip>
            <a:stretch>
              <a:fillRect b="0" l="0" r="0" t="0"/>
            </a:stretch>
          </a:blipFill>
          <a:ln>
            <a:noFill/>
          </a:ln>
        </p:spPr>
      </p:sp>
      <p:sp>
        <p:nvSpPr>
          <p:cNvPr id="476" name="Google Shape;476;p22"/>
          <p:cNvSpPr/>
          <p:nvPr/>
        </p:nvSpPr>
        <p:spPr>
          <a:xfrm>
            <a:off x="2597527" y="3180785"/>
            <a:ext cx="552914" cy="399104"/>
          </a:xfrm>
          <a:custGeom>
            <a:rect b="b" l="l" r="r" t="t"/>
            <a:pathLst>
              <a:path extrusionOk="0" h="798207" w="1105828">
                <a:moveTo>
                  <a:pt x="0" y="0"/>
                </a:moveTo>
                <a:lnTo>
                  <a:pt x="1105828" y="0"/>
                </a:lnTo>
                <a:lnTo>
                  <a:pt x="1105828" y="798207"/>
                </a:lnTo>
                <a:lnTo>
                  <a:pt x="0" y="798207"/>
                </a:lnTo>
                <a:lnTo>
                  <a:pt x="0" y="0"/>
                </a:lnTo>
                <a:close/>
              </a:path>
            </a:pathLst>
          </a:custGeom>
          <a:blipFill rotWithShape="1">
            <a:blip r:embed="rId3">
              <a:alphaModFix/>
            </a:blip>
            <a:stretch>
              <a:fillRect b="0" l="0" r="0" t="0"/>
            </a:stretch>
          </a:blipFill>
          <a:ln>
            <a:noFill/>
          </a:ln>
        </p:spPr>
      </p:sp>
      <p:sp>
        <p:nvSpPr>
          <p:cNvPr id="477" name="Google Shape;477;p22"/>
          <p:cNvSpPr/>
          <p:nvPr/>
        </p:nvSpPr>
        <p:spPr>
          <a:xfrm>
            <a:off x="3264979" y="3187125"/>
            <a:ext cx="552914" cy="399104"/>
          </a:xfrm>
          <a:custGeom>
            <a:rect b="b" l="l" r="r" t="t"/>
            <a:pathLst>
              <a:path extrusionOk="0" h="798207" w="1105828">
                <a:moveTo>
                  <a:pt x="0" y="0"/>
                </a:moveTo>
                <a:lnTo>
                  <a:pt x="1105828" y="0"/>
                </a:lnTo>
                <a:lnTo>
                  <a:pt x="1105828" y="798207"/>
                </a:lnTo>
                <a:lnTo>
                  <a:pt x="0" y="798207"/>
                </a:lnTo>
                <a:lnTo>
                  <a:pt x="0" y="0"/>
                </a:lnTo>
                <a:close/>
              </a:path>
            </a:pathLst>
          </a:custGeom>
          <a:blipFill rotWithShape="1">
            <a:blip r:embed="rId3">
              <a:alphaModFix/>
            </a:blip>
            <a:stretch>
              <a:fillRect b="0" l="0" r="0" t="0"/>
            </a:stretch>
          </a:blipFill>
          <a:ln>
            <a:noFill/>
          </a:ln>
        </p:spPr>
      </p:sp>
      <p:sp>
        <p:nvSpPr>
          <p:cNvPr id="478" name="Google Shape;478;p22"/>
          <p:cNvSpPr/>
          <p:nvPr/>
        </p:nvSpPr>
        <p:spPr>
          <a:xfrm>
            <a:off x="665606" y="3751971"/>
            <a:ext cx="412051" cy="535131"/>
          </a:xfrm>
          <a:custGeom>
            <a:rect b="b" l="l" r="r" t="t"/>
            <a:pathLst>
              <a:path extrusionOk="0" h="1070262" w="824102">
                <a:moveTo>
                  <a:pt x="0" y="0"/>
                </a:moveTo>
                <a:lnTo>
                  <a:pt x="824102" y="0"/>
                </a:lnTo>
                <a:lnTo>
                  <a:pt x="824102" y="1070262"/>
                </a:lnTo>
                <a:lnTo>
                  <a:pt x="0" y="1070262"/>
                </a:lnTo>
                <a:lnTo>
                  <a:pt x="0" y="0"/>
                </a:lnTo>
                <a:close/>
              </a:path>
            </a:pathLst>
          </a:custGeom>
          <a:blipFill rotWithShape="1">
            <a:blip r:embed="rId4">
              <a:alphaModFix/>
            </a:blip>
            <a:stretch>
              <a:fillRect b="0" l="0" r="0" t="0"/>
            </a:stretch>
          </a:blipFill>
          <a:ln>
            <a:noFill/>
          </a:ln>
        </p:spPr>
      </p:sp>
      <p:sp>
        <p:nvSpPr>
          <p:cNvPr id="479" name="Google Shape;479;p22"/>
          <p:cNvSpPr/>
          <p:nvPr/>
        </p:nvSpPr>
        <p:spPr>
          <a:xfrm>
            <a:off x="1333056" y="3751971"/>
            <a:ext cx="412051" cy="535131"/>
          </a:xfrm>
          <a:custGeom>
            <a:rect b="b" l="l" r="r" t="t"/>
            <a:pathLst>
              <a:path extrusionOk="0" h="1070262" w="824102">
                <a:moveTo>
                  <a:pt x="0" y="0"/>
                </a:moveTo>
                <a:lnTo>
                  <a:pt x="824102" y="0"/>
                </a:lnTo>
                <a:lnTo>
                  <a:pt x="824102" y="1070262"/>
                </a:lnTo>
                <a:lnTo>
                  <a:pt x="0" y="1070262"/>
                </a:lnTo>
                <a:lnTo>
                  <a:pt x="0" y="0"/>
                </a:lnTo>
                <a:close/>
              </a:path>
            </a:pathLst>
          </a:custGeom>
          <a:blipFill rotWithShape="1">
            <a:blip r:embed="rId4">
              <a:alphaModFix/>
            </a:blip>
            <a:stretch>
              <a:fillRect b="0" l="0" r="0" t="0"/>
            </a:stretch>
          </a:blipFill>
          <a:ln>
            <a:noFill/>
          </a:ln>
        </p:spPr>
      </p:sp>
      <p:sp>
        <p:nvSpPr>
          <p:cNvPr id="480" name="Google Shape;480;p22"/>
          <p:cNvSpPr/>
          <p:nvPr/>
        </p:nvSpPr>
        <p:spPr>
          <a:xfrm>
            <a:off x="2000508" y="3751971"/>
            <a:ext cx="412051" cy="535131"/>
          </a:xfrm>
          <a:custGeom>
            <a:rect b="b" l="l" r="r" t="t"/>
            <a:pathLst>
              <a:path extrusionOk="0" h="1070262" w="824102">
                <a:moveTo>
                  <a:pt x="0" y="0"/>
                </a:moveTo>
                <a:lnTo>
                  <a:pt x="824102" y="0"/>
                </a:lnTo>
                <a:lnTo>
                  <a:pt x="824102" y="1070262"/>
                </a:lnTo>
                <a:lnTo>
                  <a:pt x="0" y="1070262"/>
                </a:lnTo>
                <a:lnTo>
                  <a:pt x="0" y="0"/>
                </a:lnTo>
                <a:close/>
              </a:path>
            </a:pathLst>
          </a:custGeom>
          <a:blipFill rotWithShape="1">
            <a:blip r:embed="rId4">
              <a:alphaModFix/>
            </a:blip>
            <a:stretch>
              <a:fillRect b="0" l="0" r="0" t="0"/>
            </a:stretch>
          </a:blipFill>
          <a:ln>
            <a:noFill/>
          </a:ln>
        </p:spPr>
      </p:sp>
      <p:sp>
        <p:nvSpPr>
          <p:cNvPr id="481" name="Google Shape;481;p22"/>
          <p:cNvSpPr/>
          <p:nvPr/>
        </p:nvSpPr>
        <p:spPr>
          <a:xfrm>
            <a:off x="2667959" y="3751971"/>
            <a:ext cx="412051" cy="535131"/>
          </a:xfrm>
          <a:custGeom>
            <a:rect b="b" l="l" r="r" t="t"/>
            <a:pathLst>
              <a:path extrusionOk="0" h="1070262" w="824102">
                <a:moveTo>
                  <a:pt x="0" y="0"/>
                </a:moveTo>
                <a:lnTo>
                  <a:pt x="824101" y="0"/>
                </a:lnTo>
                <a:lnTo>
                  <a:pt x="824101" y="1070262"/>
                </a:lnTo>
                <a:lnTo>
                  <a:pt x="0" y="1070262"/>
                </a:lnTo>
                <a:lnTo>
                  <a:pt x="0" y="0"/>
                </a:lnTo>
                <a:close/>
              </a:path>
            </a:pathLst>
          </a:custGeom>
          <a:blipFill rotWithShape="1">
            <a:blip r:embed="rId4">
              <a:alphaModFix/>
            </a:blip>
            <a:stretch>
              <a:fillRect b="0" l="0" r="0" t="0"/>
            </a:stretch>
          </a:blipFill>
          <a:ln>
            <a:noFill/>
          </a:ln>
        </p:spPr>
      </p:sp>
      <p:sp>
        <p:nvSpPr>
          <p:cNvPr id="482" name="Google Shape;482;p22"/>
          <p:cNvSpPr/>
          <p:nvPr/>
        </p:nvSpPr>
        <p:spPr>
          <a:xfrm>
            <a:off x="3335410" y="3751971"/>
            <a:ext cx="412051" cy="535131"/>
          </a:xfrm>
          <a:custGeom>
            <a:rect b="b" l="l" r="r" t="t"/>
            <a:pathLst>
              <a:path extrusionOk="0" h="1070262" w="824102">
                <a:moveTo>
                  <a:pt x="0" y="0"/>
                </a:moveTo>
                <a:lnTo>
                  <a:pt x="824101" y="0"/>
                </a:lnTo>
                <a:lnTo>
                  <a:pt x="824101" y="1070262"/>
                </a:lnTo>
                <a:lnTo>
                  <a:pt x="0" y="1070262"/>
                </a:lnTo>
                <a:lnTo>
                  <a:pt x="0" y="0"/>
                </a:lnTo>
                <a:close/>
              </a:path>
            </a:pathLst>
          </a:custGeom>
          <a:blipFill rotWithShape="1">
            <a:blip r:embed="rId4">
              <a:alphaModFix/>
            </a:blip>
            <a:stretch>
              <a:fillRect b="0" l="0" r="0" t="0"/>
            </a:stretch>
          </a:blipFill>
          <a:ln>
            <a:noFill/>
          </a:ln>
        </p:spPr>
      </p:sp>
      <p:sp>
        <p:nvSpPr>
          <p:cNvPr id="483" name="Google Shape;483;p22"/>
          <p:cNvSpPr/>
          <p:nvPr/>
        </p:nvSpPr>
        <p:spPr>
          <a:xfrm>
            <a:off x="7037873" y="-25326"/>
            <a:ext cx="2106127" cy="2119373"/>
          </a:xfrm>
          <a:custGeom>
            <a:rect b="b" l="l" r="r" t="t"/>
            <a:pathLst>
              <a:path extrusionOk="0" h="4238746" w="4212254">
                <a:moveTo>
                  <a:pt x="0" y="0"/>
                </a:moveTo>
                <a:lnTo>
                  <a:pt x="4212254" y="0"/>
                </a:lnTo>
                <a:lnTo>
                  <a:pt x="4212254" y="4238746"/>
                </a:lnTo>
                <a:lnTo>
                  <a:pt x="0" y="4238746"/>
                </a:lnTo>
                <a:lnTo>
                  <a:pt x="0" y="0"/>
                </a:lnTo>
                <a:close/>
              </a:path>
            </a:pathLst>
          </a:custGeom>
          <a:blipFill rotWithShape="1">
            <a:blip r:embed="rId5">
              <a:alphaModFix/>
            </a:blip>
            <a:stretch>
              <a:fillRect b="0" l="0" r="0" t="0"/>
            </a:stretch>
          </a:blipFill>
          <a:ln>
            <a:noFill/>
          </a:ln>
        </p:spPr>
      </p:sp>
      <p:sp>
        <p:nvSpPr>
          <p:cNvPr id="484" name="Google Shape;484;p22"/>
          <p:cNvSpPr txBox="1"/>
          <p:nvPr/>
        </p:nvSpPr>
        <p:spPr>
          <a:xfrm>
            <a:off x="5588685" y="4351411"/>
            <a:ext cx="420740" cy="282501"/>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17</a:t>
            </a:r>
            <a:endParaRPr sz="700"/>
          </a:p>
        </p:txBody>
      </p:sp>
      <p:sp>
        <p:nvSpPr>
          <p:cNvPr id="485" name="Google Shape;485;p22"/>
          <p:cNvSpPr txBox="1"/>
          <p:nvPr/>
        </p:nvSpPr>
        <p:spPr>
          <a:xfrm>
            <a:off x="6831697" y="4351411"/>
            <a:ext cx="420740" cy="282501"/>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17</a:t>
            </a:r>
            <a:endParaRPr sz="700"/>
          </a:p>
        </p:txBody>
      </p:sp>
      <p:sp>
        <p:nvSpPr>
          <p:cNvPr id="486" name="Google Shape;486;p22"/>
          <p:cNvSpPr txBox="1"/>
          <p:nvPr/>
        </p:nvSpPr>
        <p:spPr>
          <a:xfrm>
            <a:off x="3716492" y="2503553"/>
            <a:ext cx="1477725" cy="211129"/>
          </a:xfrm>
          <a:prstGeom prst="rect">
            <a:avLst/>
          </a:prstGeom>
          <a:noFill/>
          <a:ln>
            <a:noFill/>
          </a:ln>
        </p:spPr>
        <p:txBody>
          <a:bodyPr anchorCtr="0" anchor="t" bIns="0" lIns="0" spcFirstLastPara="1" rIns="0" wrap="square" tIns="0">
            <a:spAutoFit/>
          </a:bodyPr>
          <a:lstStyle/>
          <a:p>
            <a:pPr indent="0" lvl="1" marL="0" marR="0" rtl="0" algn="r">
              <a:lnSpc>
                <a:spcPct val="140016"/>
              </a:lnSpc>
              <a:spcBef>
                <a:spcPts val="0"/>
              </a:spcBef>
              <a:spcAft>
                <a:spcPts val="0"/>
              </a:spcAft>
              <a:buNone/>
            </a:pPr>
            <a:r>
              <a:rPr b="1" i="0" lang="en" sz="1200" u="none" cap="none" strike="noStrike">
                <a:solidFill>
                  <a:srgbClr val="0F1A38"/>
                </a:solidFill>
                <a:latin typeface="Josefin Sans"/>
                <a:ea typeface="Josefin Sans"/>
                <a:cs typeface="Josefin Sans"/>
                <a:sym typeface="Josefin Sans"/>
              </a:rPr>
              <a:t>Part to Part</a:t>
            </a:r>
            <a:endParaRPr sz="700"/>
          </a:p>
        </p:txBody>
      </p:sp>
      <p:sp>
        <p:nvSpPr>
          <p:cNvPr id="487" name="Google Shape;487;p22"/>
          <p:cNvSpPr txBox="1"/>
          <p:nvPr/>
        </p:nvSpPr>
        <p:spPr>
          <a:xfrm>
            <a:off x="4036720" y="3265382"/>
            <a:ext cx="1157496" cy="211129"/>
          </a:xfrm>
          <a:prstGeom prst="rect">
            <a:avLst/>
          </a:prstGeom>
          <a:noFill/>
          <a:ln>
            <a:noFill/>
          </a:ln>
        </p:spPr>
        <p:txBody>
          <a:bodyPr anchorCtr="0" anchor="t" bIns="0" lIns="0" spcFirstLastPara="1" rIns="0" wrap="square" tIns="0">
            <a:spAutoFit/>
          </a:bodyPr>
          <a:lstStyle/>
          <a:p>
            <a:pPr indent="0" lvl="1" marL="0" marR="0" rtl="0" algn="r">
              <a:lnSpc>
                <a:spcPct val="140016"/>
              </a:lnSpc>
              <a:spcBef>
                <a:spcPts val="0"/>
              </a:spcBef>
              <a:spcAft>
                <a:spcPts val="0"/>
              </a:spcAft>
              <a:buNone/>
            </a:pPr>
            <a:r>
              <a:rPr b="1" i="0" lang="en" sz="1200" u="none" cap="none" strike="noStrike">
                <a:solidFill>
                  <a:srgbClr val="0F1A38"/>
                </a:solidFill>
                <a:latin typeface="Josefin Sans"/>
                <a:ea typeface="Josefin Sans"/>
                <a:cs typeface="Josefin Sans"/>
                <a:sym typeface="Josefin Sans"/>
              </a:rPr>
              <a:t>Part to Whole</a:t>
            </a:r>
            <a:endParaRPr sz="700"/>
          </a:p>
        </p:txBody>
      </p:sp>
      <p:sp>
        <p:nvSpPr>
          <p:cNvPr id="488" name="Google Shape;488;p22"/>
          <p:cNvSpPr txBox="1"/>
          <p:nvPr/>
        </p:nvSpPr>
        <p:spPr>
          <a:xfrm>
            <a:off x="3716492" y="4169632"/>
            <a:ext cx="1477725" cy="211129"/>
          </a:xfrm>
          <a:prstGeom prst="rect">
            <a:avLst/>
          </a:prstGeom>
          <a:noFill/>
          <a:ln>
            <a:noFill/>
          </a:ln>
        </p:spPr>
        <p:txBody>
          <a:bodyPr anchorCtr="0" anchor="t" bIns="0" lIns="0" spcFirstLastPara="1" rIns="0" wrap="square" tIns="0">
            <a:spAutoFit/>
          </a:bodyPr>
          <a:lstStyle/>
          <a:p>
            <a:pPr indent="0" lvl="1" marL="0" marR="0" rtl="0" algn="r">
              <a:lnSpc>
                <a:spcPct val="140016"/>
              </a:lnSpc>
              <a:spcBef>
                <a:spcPts val="0"/>
              </a:spcBef>
              <a:spcAft>
                <a:spcPts val="0"/>
              </a:spcAft>
              <a:buNone/>
            </a:pPr>
            <a:r>
              <a:rPr b="1" i="0" lang="en" sz="1200" u="none" cap="none" strike="noStrike">
                <a:solidFill>
                  <a:srgbClr val="0F1A38"/>
                </a:solidFill>
                <a:latin typeface="Josefin Sans"/>
                <a:ea typeface="Josefin Sans"/>
                <a:cs typeface="Josefin Sans"/>
                <a:sym typeface="Josefin Sans"/>
              </a:rPr>
              <a:t>Fraction</a:t>
            </a:r>
            <a:endParaRPr sz="700"/>
          </a:p>
        </p:txBody>
      </p:sp>
      <p:grpSp>
        <p:nvGrpSpPr>
          <p:cNvPr id="489" name="Google Shape;489;p22"/>
          <p:cNvGrpSpPr/>
          <p:nvPr/>
        </p:nvGrpSpPr>
        <p:grpSpPr>
          <a:xfrm>
            <a:off x="514350" y="608717"/>
            <a:ext cx="5977940" cy="962858"/>
            <a:chOff x="0" y="76200"/>
            <a:chExt cx="15941174" cy="2567621"/>
          </a:xfrm>
        </p:grpSpPr>
        <p:sp>
          <p:nvSpPr>
            <p:cNvPr id="490" name="Google Shape;490;p22"/>
            <p:cNvSpPr txBox="1"/>
            <p:nvPr/>
          </p:nvSpPr>
          <p:spPr>
            <a:xfrm>
              <a:off x="0" y="2096685"/>
              <a:ext cx="15941174" cy="547136"/>
            </a:xfrm>
            <a:prstGeom prst="rect">
              <a:avLst/>
            </a:prstGeom>
            <a:noFill/>
            <a:ln>
              <a:noFill/>
            </a:ln>
          </p:spPr>
          <p:txBody>
            <a:bodyPr anchorCtr="0" anchor="t" bIns="0" lIns="0" spcFirstLastPara="1" rIns="0" wrap="square" tIns="0">
              <a:spAutoFit/>
            </a:bodyPr>
            <a:lstStyle/>
            <a:p>
              <a:pPr indent="0" lvl="1" marL="0" marR="0" rtl="0" algn="just">
                <a:lnSpc>
                  <a:spcPct val="140016"/>
                </a:lnSpc>
                <a:spcBef>
                  <a:spcPts val="0"/>
                </a:spcBef>
                <a:spcAft>
                  <a:spcPts val="0"/>
                </a:spcAft>
                <a:buNone/>
              </a:pPr>
              <a:r>
                <a:rPr b="0" i="0" lang="en" sz="1200" u="none" cap="none" strike="noStrike">
                  <a:solidFill>
                    <a:srgbClr val="FFE3EC"/>
                  </a:solidFill>
                  <a:latin typeface="Josefin Sans"/>
                  <a:ea typeface="Josefin Sans"/>
                  <a:cs typeface="Josefin Sans"/>
                  <a:sym typeface="Josefin Sans"/>
                </a:rPr>
                <a:t>Express the ratio of oranges to lemons into different types.</a:t>
              </a:r>
              <a:endParaRPr sz="700"/>
            </a:p>
          </p:txBody>
        </p:sp>
        <p:sp>
          <p:nvSpPr>
            <p:cNvPr id="491" name="Google Shape;491;p22"/>
            <p:cNvSpPr txBox="1"/>
            <p:nvPr/>
          </p:nvSpPr>
          <p:spPr>
            <a:xfrm>
              <a:off x="0" y="76200"/>
              <a:ext cx="15941174" cy="1808273"/>
            </a:xfrm>
            <a:prstGeom prst="rect">
              <a:avLst/>
            </a:prstGeom>
            <a:noFill/>
            <a:ln>
              <a:noFill/>
            </a:ln>
          </p:spPr>
          <p:txBody>
            <a:bodyPr anchorCtr="0" anchor="t" bIns="0" lIns="0" spcFirstLastPara="1" rIns="0" wrap="square" tIns="0">
              <a:spAutoFit/>
            </a:bodyPr>
            <a:lstStyle/>
            <a:p>
              <a:pPr indent="0" lvl="0" marL="0" marR="0" rtl="0" algn="l">
                <a:lnSpc>
                  <a:spcPct val="109990"/>
                </a:lnSpc>
                <a:spcBef>
                  <a:spcPts val="0"/>
                </a:spcBef>
                <a:spcAft>
                  <a:spcPts val="0"/>
                </a:spcAft>
                <a:buNone/>
              </a:pPr>
              <a:r>
                <a:rPr b="0" i="0" lang="en" sz="4600" u="none" cap="none" strike="noStrike">
                  <a:solidFill>
                    <a:srgbClr val="FCE6EF"/>
                  </a:solidFill>
                  <a:latin typeface="Archivo Black"/>
                  <a:ea typeface="Archivo Black"/>
                  <a:cs typeface="Archivo Black"/>
                  <a:sym typeface="Archivo Black"/>
                </a:rPr>
                <a:t>Checkpoint Task</a:t>
              </a:r>
              <a:endParaRPr sz="700"/>
            </a:p>
          </p:txBody>
        </p:sp>
      </p:grpSp>
      <p:grpSp>
        <p:nvGrpSpPr>
          <p:cNvPr id="492" name="Google Shape;492;p22"/>
          <p:cNvGrpSpPr/>
          <p:nvPr/>
        </p:nvGrpSpPr>
        <p:grpSpPr>
          <a:xfrm>
            <a:off x="6595995" y="1833875"/>
            <a:ext cx="2554524" cy="486105"/>
            <a:chOff x="0" y="-28575"/>
            <a:chExt cx="1848416" cy="351739"/>
          </a:xfrm>
        </p:grpSpPr>
        <p:sp>
          <p:nvSpPr>
            <p:cNvPr id="493" name="Google Shape;493;p22"/>
            <p:cNvSpPr/>
            <p:nvPr/>
          </p:nvSpPr>
          <p:spPr>
            <a:xfrm>
              <a:off x="0" y="0"/>
              <a:ext cx="1848416" cy="323164"/>
            </a:xfrm>
            <a:custGeom>
              <a:rect b="b" l="l" r="r" t="t"/>
              <a:pathLst>
                <a:path extrusionOk="0" h="323164" w="1848416">
                  <a:moveTo>
                    <a:pt x="0" y="0"/>
                  </a:moveTo>
                  <a:lnTo>
                    <a:pt x="1848416" y="0"/>
                  </a:lnTo>
                  <a:lnTo>
                    <a:pt x="1848416" y="323164"/>
                  </a:lnTo>
                  <a:lnTo>
                    <a:pt x="0" y="323164"/>
                  </a:lnTo>
                  <a:close/>
                </a:path>
              </a:pathLst>
            </a:custGeom>
            <a:solidFill>
              <a:srgbClr val="DE28D0"/>
            </a:solidFill>
            <a:ln>
              <a:noFill/>
            </a:ln>
          </p:spPr>
        </p:sp>
        <p:sp>
          <p:nvSpPr>
            <p:cNvPr id="494" name="Google Shape;494;p22"/>
            <p:cNvSpPr txBox="1"/>
            <p:nvPr/>
          </p:nvSpPr>
          <p:spPr>
            <a:xfrm>
              <a:off x="0" y="-28575"/>
              <a:ext cx="1848416" cy="351739"/>
            </a:xfrm>
            <a:prstGeom prst="rect">
              <a:avLst/>
            </a:prstGeom>
            <a:noFill/>
            <a:ln>
              <a:noFill/>
            </a:ln>
          </p:spPr>
          <p:txBody>
            <a:bodyPr anchorCtr="0" anchor="ctr" bIns="25400" lIns="25400" spcFirstLastPara="1" rIns="25400" wrap="square" tIns="25400">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95" name="Google Shape;495;p22"/>
          <p:cNvSpPr txBox="1"/>
          <p:nvPr/>
        </p:nvSpPr>
        <p:spPr>
          <a:xfrm>
            <a:off x="6565817" y="1967233"/>
            <a:ext cx="2614880" cy="273169"/>
          </a:xfrm>
          <a:prstGeom prst="rect">
            <a:avLst/>
          </a:prstGeom>
          <a:noFill/>
          <a:ln>
            <a:noFill/>
          </a:ln>
        </p:spPr>
        <p:txBody>
          <a:bodyPr anchorCtr="0" anchor="t" bIns="0" lIns="0" spcFirstLastPara="1" rIns="0" wrap="square" tIns="0">
            <a:spAutoFit/>
          </a:bodyPr>
          <a:lstStyle/>
          <a:p>
            <a:pPr indent="0" lvl="0" marL="0" marR="0" rtl="0" algn="ctr">
              <a:lnSpc>
                <a:spcPct val="109986"/>
              </a:lnSpc>
              <a:spcBef>
                <a:spcPts val="0"/>
              </a:spcBef>
              <a:spcAft>
                <a:spcPts val="0"/>
              </a:spcAft>
              <a:buNone/>
            </a:pPr>
            <a:r>
              <a:rPr b="0" i="0" lang="en" sz="1900" u="none" cap="none" strike="noStrike">
                <a:solidFill>
                  <a:srgbClr val="FCE6EF"/>
                </a:solidFill>
                <a:latin typeface="Archivo Black"/>
                <a:ea typeface="Archivo Black"/>
                <a:cs typeface="Archivo Black"/>
                <a:sym typeface="Archivo Black"/>
              </a:rPr>
              <a:t>ANSWER KEY</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6EF"/>
        </a:solidFill>
      </p:bgPr>
    </p:bg>
    <p:spTree>
      <p:nvGrpSpPr>
        <p:cNvPr id="499" name="Shape 499"/>
        <p:cNvGrpSpPr/>
        <p:nvPr/>
      </p:nvGrpSpPr>
      <p:grpSpPr>
        <a:xfrm>
          <a:off x="0" y="0"/>
          <a:ext cx="0" cy="0"/>
          <a:chOff x="0" y="0"/>
          <a:chExt cx="0" cy="0"/>
        </a:xfrm>
      </p:grpSpPr>
      <p:cxnSp>
        <p:nvCxnSpPr>
          <p:cNvPr id="500" name="Google Shape;500;p23"/>
          <p:cNvCxnSpPr/>
          <p:nvPr/>
        </p:nvCxnSpPr>
        <p:spPr>
          <a:xfrm>
            <a:off x="3842817" y="3893977"/>
            <a:ext cx="1861986" cy="0"/>
          </a:xfrm>
          <a:prstGeom prst="straightConnector1">
            <a:avLst/>
          </a:prstGeom>
          <a:noFill/>
          <a:ln cap="flat" cmpd="sng" w="47625">
            <a:solidFill>
              <a:srgbClr val="26194B"/>
            </a:solidFill>
            <a:prstDash val="solid"/>
            <a:round/>
            <a:headEnd len="sm" w="sm" type="none"/>
            <a:tailEnd len="med" w="med" type="stealth"/>
          </a:ln>
        </p:spPr>
      </p:cxnSp>
      <p:cxnSp>
        <p:nvCxnSpPr>
          <p:cNvPr id="501" name="Google Shape;501;p23"/>
          <p:cNvCxnSpPr/>
          <p:nvPr/>
        </p:nvCxnSpPr>
        <p:spPr>
          <a:xfrm>
            <a:off x="3407685" y="3247774"/>
            <a:ext cx="1851604" cy="0"/>
          </a:xfrm>
          <a:prstGeom prst="straightConnector1">
            <a:avLst/>
          </a:prstGeom>
          <a:noFill/>
          <a:ln cap="flat" cmpd="sng" w="47625">
            <a:solidFill>
              <a:srgbClr val="26194B"/>
            </a:solidFill>
            <a:prstDash val="solid"/>
            <a:round/>
            <a:headEnd len="sm" w="sm" type="none"/>
            <a:tailEnd len="med" w="med" type="stealth"/>
          </a:ln>
        </p:spPr>
      </p:cxnSp>
      <p:grpSp>
        <p:nvGrpSpPr>
          <p:cNvPr id="502" name="Google Shape;502;p23"/>
          <p:cNvGrpSpPr/>
          <p:nvPr/>
        </p:nvGrpSpPr>
        <p:grpSpPr>
          <a:xfrm>
            <a:off x="4171983" y="2386061"/>
            <a:ext cx="420804" cy="431594"/>
            <a:chOff x="0" y="0"/>
            <a:chExt cx="812800" cy="833642"/>
          </a:xfrm>
        </p:grpSpPr>
        <p:sp>
          <p:nvSpPr>
            <p:cNvPr id="503" name="Google Shape;503;p23"/>
            <p:cNvSpPr/>
            <p:nvPr/>
          </p:nvSpPr>
          <p:spPr>
            <a:xfrm>
              <a:off x="0" y="0"/>
              <a:ext cx="812800" cy="833642"/>
            </a:xfrm>
            <a:custGeom>
              <a:rect b="b" l="l" r="r" t="t"/>
              <a:pathLst>
                <a:path extrusionOk="0" h="833642" w="812800">
                  <a:moveTo>
                    <a:pt x="406400" y="0"/>
                  </a:moveTo>
                  <a:cubicBezTo>
                    <a:pt x="181951" y="0"/>
                    <a:pt x="0" y="186617"/>
                    <a:pt x="0" y="416821"/>
                  </a:cubicBezTo>
                  <a:cubicBezTo>
                    <a:pt x="0" y="647025"/>
                    <a:pt x="181951" y="833642"/>
                    <a:pt x="406400" y="833642"/>
                  </a:cubicBezTo>
                  <a:cubicBezTo>
                    <a:pt x="630849" y="833642"/>
                    <a:pt x="812800" y="647025"/>
                    <a:pt x="812800" y="416821"/>
                  </a:cubicBezTo>
                  <a:cubicBezTo>
                    <a:pt x="812800" y="186617"/>
                    <a:pt x="630849" y="0"/>
                    <a:pt x="406400" y="0"/>
                  </a:cubicBezTo>
                  <a:close/>
                </a:path>
              </a:pathLst>
            </a:custGeom>
            <a:solidFill>
              <a:srgbClr val="DE28D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4" name="Google Shape;504;p23"/>
            <p:cNvSpPr txBox="1"/>
            <p:nvPr/>
          </p:nvSpPr>
          <p:spPr>
            <a:xfrm>
              <a:off x="76200" y="106729"/>
              <a:ext cx="660400" cy="648759"/>
            </a:xfrm>
            <a:prstGeom prst="rect">
              <a:avLst/>
            </a:prstGeom>
            <a:noFill/>
            <a:ln>
              <a:noFill/>
            </a:ln>
          </p:spPr>
          <p:txBody>
            <a:bodyPr anchorCtr="0" anchor="ctr" bIns="25400" lIns="25400" spcFirstLastPara="1" rIns="25400" wrap="square" tIns="25400">
              <a:noAutofit/>
            </a:bodyPr>
            <a:lstStyle/>
            <a:p>
              <a:pPr indent="0" lvl="0" marL="0" marR="0" rtl="0" algn="ctr">
                <a:lnSpc>
                  <a:spcPct val="149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5" name="Google Shape;505;p23"/>
          <p:cNvSpPr txBox="1"/>
          <p:nvPr/>
        </p:nvSpPr>
        <p:spPr>
          <a:xfrm>
            <a:off x="4200643" y="2535401"/>
            <a:ext cx="344436" cy="167953"/>
          </a:xfrm>
          <a:prstGeom prst="rect">
            <a:avLst/>
          </a:prstGeom>
          <a:noFill/>
          <a:ln>
            <a:noFill/>
          </a:ln>
        </p:spPr>
        <p:txBody>
          <a:bodyPr anchorCtr="0" anchor="t" bIns="0" lIns="0" spcFirstLastPara="1" rIns="0" wrap="square" tIns="0">
            <a:spAutoFit/>
          </a:bodyPr>
          <a:lstStyle/>
          <a:p>
            <a:pPr indent="0" lvl="0" marL="0" marR="0" rtl="0" algn="ctr">
              <a:lnSpc>
                <a:spcPct val="110004"/>
              </a:lnSpc>
              <a:spcBef>
                <a:spcPts val="0"/>
              </a:spcBef>
              <a:spcAft>
                <a:spcPts val="0"/>
              </a:spcAft>
              <a:buNone/>
            </a:pPr>
            <a:r>
              <a:rPr b="0" i="0" lang="en" sz="1200" u="none" cap="none" strike="noStrike">
                <a:solidFill>
                  <a:srgbClr val="FCE6EF"/>
                </a:solidFill>
                <a:latin typeface="Arial"/>
                <a:ea typeface="Arial"/>
                <a:cs typeface="Arial"/>
                <a:sym typeface="Arial"/>
              </a:rPr>
              <a:t>×2</a:t>
            </a:r>
            <a:endParaRPr sz="700"/>
          </a:p>
        </p:txBody>
      </p:sp>
      <p:grpSp>
        <p:nvGrpSpPr>
          <p:cNvPr id="506" name="Google Shape;506;p23"/>
          <p:cNvGrpSpPr/>
          <p:nvPr/>
        </p:nvGrpSpPr>
        <p:grpSpPr>
          <a:xfrm>
            <a:off x="4592788" y="4297570"/>
            <a:ext cx="420804" cy="412544"/>
            <a:chOff x="0" y="0"/>
            <a:chExt cx="812800" cy="796846"/>
          </a:xfrm>
        </p:grpSpPr>
        <p:sp>
          <p:nvSpPr>
            <p:cNvPr id="507" name="Google Shape;507;p23"/>
            <p:cNvSpPr/>
            <p:nvPr/>
          </p:nvSpPr>
          <p:spPr>
            <a:xfrm>
              <a:off x="0" y="0"/>
              <a:ext cx="812800" cy="796846"/>
            </a:xfrm>
            <a:custGeom>
              <a:rect b="b" l="l" r="r" t="t"/>
              <a:pathLst>
                <a:path extrusionOk="0" h="796846" w="812800">
                  <a:moveTo>
                    <a:pt x="406400" y="0"/>
                  </a:moveTo>
                  <a:cubicBezTo>
                    <a:pt x="181951" y="0"/>
                    <a:pt x="0" y="178380"/>
                    <a:pt x="0" y="398423"/>
                  </a:cubicBezTo>
                  <a:cubicBezTo>
                    <a:pt x="0" y="618466"/>
                    <a:pt x="181951" y="796846"/>
                    <a:pt x="406400" y="796846"/>
                  </a:cubicBezTo>
                  <a:cubicBezTo>
                    <a:pt x="630849" y="796846"/>
                    <a:pt x="812800" y="618466"/>
                    <a:pt x="812800" y="398423"/>
                  </a:cubicBezTo>
                  <a:cubicBezTo>
                    <a:pt x="812800" y="178380"/>
                    <a:pt x="630849" y="0"/>
                    <a:pt x="406400" y="0"/>
                  </a:cubicBezTo>
                  <a:close/>
                </a:path>
              </a:pathLst>
            </a:custGeom>
            <a:solidFill>
              <a:srgbClr val="DE28D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8" name="Google Shape;508;p23"/>
            <p:cNvSpPr txBox="1"/>
            <p:nvPr/>
          </p:nvSpPr>
          <p:spPr>
            <a:xfrm>
              <a:off x="76200" y="103279"/>
              <a:ext cx="660400" cy="618863"/>
            </a:xfrm>
            <a:prstGeom prst="rect">
              <a:avLst/>
            </a:prstGeom>
            <a:noFill/>
            <a:ln>
              <a:noFill/>
            </a:ln>
          </p:spPr>
          <p:txBody>
            <a:bodyPr anchorCtr="0" anchor="ctr" bIns="25400" lIns="25400" spcFirstLastPara="1" rIns="25400" wrap="square" tIns="25400">
              <a:noAutofit/>
            </a:bodyPr>
            <a:lstStyle/>
            <a:p>
              <a:pPr indent="0" lvl="0" marL="0" marR="0" rtl="0" algn="ctr">
                <a:lnSpc>
                  <a:spcPct val="149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09" name="Google Shape;509;p23"/>
          <p:cNvSpPr txBox="1"/>
          <p:nvPr/>
        </p:nvSpPr>
        <p:spPr>
          <a:xfrm>
            <a:off x="4621447" y="4437385"/>
            <a:ext cx="344436" cy="167953"/>
          </a:xfrm>
          <a:prstGeom prst="rect">
            <a:avLst/>
          </a:prstGeom>
          <a:noFill/>
          <a:ln>
            <a:noFill/>
          </a:ln>
        </p:spPr>
        <p:txBody>
          <a:bodyPr anchorCtr="0" anchor="t" bIns="0" lIns="0" spcFirstLastPara="1" rIns="0" wrap="square" tIns="0">
            <a:spAutoFit/>
          </a:bodyPr>
          <a:lstStyle/>
          <a:p>
            <a:pPr indent="0" lvl="0" marL="0" marR="0" rtl="0" algn="ctr">
              <a:lnSpc>
                <a:spcPct val="110004"/>
              </a:lnSpc>
              <a:spcBef>
                <a:spcPts val="0"/>
              </a:spcBef>
              <a:spcAft>
                <a:spcPts val="0"/>
              </a:spcAft>
              <a:buNone/>
            </a:pPr>
            <a:r>
              <a:rPr b="0" i="0" lang="en" sz="1200" u="none" cap="none" strike="noStrike">
                <a:solidFill>
                  <a:srgbClr val="FCE6EF"/>
                </a:solidFill>
                <a:latin typeface="Arial"/>
                <a:ea typeface="Arial"/>
                <a:cs typeface="Arial"/>
                <a:sym typeface="Arial"/>
              </a:rPr>
              <a:t>×2</a:t>
            </a:r>
            <a:endParaRPr sz="700"/>
          </a:p>
        </p:txBody>
      </p:sp>
      <p:grpSp>
        <p:nvGrpSpPr>
          <p:cNvPr id="510" name="Google Shape;510;p23"/>
          <p:cNvGrpSpPr/>
          <p:nvPr/>
        </p:nvGrpSpPr>
        <p:grpSpPr>
          <a:xfrm>
            <a:off x="0" y="0"/>
            <a:ext cx="9144000" cy="2094047"/>
            <a:chOff x="0" y="0"/>
            <a:chExt cx="4816593" cy="1103037"/>
          </a:xfrm>
        </p:grpSpPr>
        <p:sp>
          <p:nvSpPr>
            <p:cNvPr id="511" name="Google Shape;511;p23"/>
            <p:cNvSpPr/>
            <p:nvPr/>
          </p:nvSpPr>
          <p:spPr>
            <a:xfrm>
              <a:off x="0" y="0"/>
              <a:ext cx="4816592" cy="1103037"/>
            </a:xfrm>
            <a:custGeom>
              <a:rect b="b" l="l" r="r" t="t"/>
              <a:pathLst>
                <a:path extrusionOk="0" h="1103037" w="4816592">
                  <a:moveTo>
                    <a:pt x="0" y="0"/>
                  </a:moveTo>
                  <a:lnTo>
                    <a:pt x="4816592" y="0"/>
                  </a:lnTo>
                  <a:lnTo>
                    <a:pt x="4816592" y="1103037"/>
                  </a:lnTo>
                  <a:lnTo>
                    <a:pt x="0" y="1103037"/>
                  </a:lnTo>
                  <a:close/>
                </a:path>
              </a:pathLst>
            </a:custGeom>
            <a:solidFill>
              <a:srgbClr val="0F1A38"/>
            </a:solidFill>
            <a:ln>
              <a:noFill/>
            </a:ln>
          </p:spPr>
        </p:sp>
        <p:sp>
          <p:nvSpPr>
            <p:cNvPr id="512" name="Google Shape;512;p23"/>
            <p:cNvSpPr txBox="1"/>
            <p:nvPr/>
          </p:nvSpPr>
          <p:spPr>
            <a:xfrm>
              <a:off x="0" y="28575"/>
              <a:ext cx="4816593" cy="1074462"/>
            </a:xfrm>
            <a:prstGeom prst="rect">
              <a:avLst/>
            </a:prstGeom>
            <a:noFill/>
            <a:ln>
              <a:noFill/>
            </a:ln>
          </p:spPr>
          <p:txBody>
            <a:bodyPr anchorCtr="0" anchor="ctr" bIns="25400" lIns="25400" spcFirstLastPara="1" rIns="25400" wrap="square" tIns="25400">
              <a:noAutofit/>
            </a:bodyPr>
            <a:lstStyle/>
            <a:p>
              <a:pPr indent="0" lvl="0" marL="0" marR="0" rtl="0" algn="ctr">
                <a:lnSpc>
                  <a:spcPct val="1912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13" name="Google Shape;513;p23"/>
          <p:cNvGrpSpPr/>
          <p:nvPr/>
        </p:nvGrpSpPr>
        <p:grpSpPr>
          <a:xfrm>
            <a:off x="3013563" y="3182409"/>
            <a:ext cx="1292407" cy="703919"/>
            <a:chOff x="0" y="-38100"/>
            <a:chExt cx="853166" cy="464683"/>
          </a:xfrm>
        </p:grpSpPr>
        <p:sp>
          <p:nvSpPr>
            <p:cNvPr id="514" name="Google Shape;514;p23"/>
            <p:cNvSpPr/>
            <p:nvPr/>
          </p:nvSpPr>
          <p:spPr>
            <a:xfrm>
              <a:off x="0" y="0"/>
              <a:ext cx="853166" cy="426583"/>
            </a:xfrm>
            <a:custGeom>
              <a:rect b="b" l="l" r="r" t="t"/>
              <a:pathLst>
                <a:path extrusionOk="0" h="426583" w="853166">
                  <a:moveTo>
                    <a:pt x="0" y="0"/>
                  </a:moveTo>
                  <a:lnTo>
                    <a:pt x="853166" y="0"/>
                  </a:lnTo>
                  <a:lnTo>
                    <a:pt x="853166" y="426583"/>
                  </a:lnTo>
                  <a:lnTo>
                    <a:pt x="0" y="426583"/>
                  </a:lnTo>
                  <a:close/>
                </a:path>
              </a:pathLst>
            </a:custGeom>
            <a:solidFill>
              <a:srgbClr val="FAC141"/>
            </a:solidFill>
            <a:ln>
              <a:noFill/>
            </a:ln>
          </p:spPr>
        </p:sp>
        <p:sp>
          <p:nvSpPr>
            <p:cNvPr id="515" name="Google Shape;515;p23"/>
            <p:cNvSpPr txBox="1"/>
            <p:nvPr/>
          </p:nvSpPr>
          <p:spPr>
            <a:xfrm>
              <a:off x="0" y="-38100"/>
              <a:ext cx="853166" cy="464683"/>
            </a:xfrm>
            <a:prstGeom prst="rect">
              <a:avLst/>
            </a:prstGeom>
            <a:noFill/>
            <a:ln>
              <a:noFill/>
            </a:ln>
          </p:spPr>
          <p:txBody>
            <a:bodyPr anchorCtr="0" anchor="ctr" bIns="16300" lIns="16300" spcFirstLastPara="1" rIns="16300" wrap="square" tIns="16300">
              <a:no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1 : 3</a:t>
              </a:r>
              <a:endParaRPr sz="700"/>
            </a:p>
          </p:txBody>
        </p:sp>
      </p:grpSp>
      <p:grpSp>
        <p:nvGrpSpPr>
          <p:cNvPr id="516" name="Google Shape;516;p23"/>
          <p:cNvGrpSpPr/>
          <p:nvPr/>
        </p:nvGrpSpPr>
        <p:grpSpPr>
          <a:xfrm>
            <a:off x="4828914" y="3182409"/>
            <a:ext cx="1292407" cy="703919"/>
            <a:chOff x="0" y="-38100"/>
            <a:chExt cx="853166" cy="464683"/>
          </a:xfrm>
        </p:grpSpPr>
        <p:sp>
          <p:nvSpPr>
            <p:cNvPr id="517" name="Google Shape;517;p23"/>
            <p:cNvSpPr/>
            <p:nvPr/>
          </p:nvSpPr>
          <p:spPr>
            <a:xfrm>
              <a:off x="0" y="0"/>
              <a:ext cx="853166" cy="426583"/>
            </a:xfrm>
            <a:custGeom>
              <a:rect b="b" l="l" r="r" t="t"/>
              <a:pathLst>
                <a:path extrusionOk="0" h="426583" w="853166">
                  <a:moveTo>
                    <a:pt x="0" y="0"/>
                  </a:moveTo>
                  <a:lnTo>
                    <a:pt x="853166" y="0"/>
                  </a:lnTo>
                  <a:lnTo>
                    <a:pt x="853166" y="426583"/>
                  </a:lnTo>
                  <a:lnTo>
                    <a:pt x="0" y="426583"/>
                  </a:lnTo>
                  <a:close/>
                </a:path>
              </a:pathLst>
            </a:custGeom>
            <a:solidFill>
              <a:srgbClr val="FAC141"/>
            </a:solidFill>
            <a:ln>
              <a:noFill/>
            </a:ln>
          </p:spPr>
        </p:sp>
        <p:sp>
          <p:nvSpPr>
            <p:cNvPr id="518" name="Google Shape;518;p23"/>
            <p:cNvSpPr txBox="1"/>
            <p:nvPr/>
          </p:nvSpPr>
          <p:spPr>
            <a:xfrm>
              <a:off x="0" y="-38100"/>
              <a:ext cx="853166" cy="464683"/>
            </a:xfrm>
            <a:prstGeom prst="rect">
              <a:avLst/>
            </a:prstGeom>
            <a:noFill/>
            <a:ln>
              <a:noFill/>
            </a:ln>
          </p:spPr>
          <p:txBody>
            <a:bodyPr anchorCtr="0" anchor="ctr" bIns="16300" lIns="16300" spcFirstLastPara="1" rIns="16300" wrap="square" tIns="16300">
              <a:no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2 : 6</a:t>
              </a:r>
              <a:endParaRPr sz="700"/>
            </a:p>
          </p:txBody>
        </p:sp>
      </p:grpSp>
      <p:sp>
        <p:nvSpPr>
          <p:cNvPr id="519" name="Google Shape;519;p23"/>
          <p:cNvSpPr/>
          <p:nvPr/>
        </p:nvSpPr>
        <p:spPr>
          <a:xfrm>
            <a:off x="0" y="0"/>
            <a:ext cx="2561555" cy="5161824"/>
          </a:xfrm>
          <a:custGeom>
            <a:rect b="b" l="l" r="r" t="t"/>
            <a:pathLst>
              <a:path extrusionOk="0" h="10323647" w="5123110">
                <a:moveTo>
                  <a:pt x="0" y="0"/>
                </a:moveTo>
                <a:lnTo>
                  <a:pt x="5123110" y="0"/>
                </a:lnTo>
                <a:lnTo>
                  <a:pt x="5123110" y="10323647"/>
                </a:lnTo>
                <a:lnTo>
                  <a:pt x="0" y="10323647"/>
                </a:lnTo>
                <a:lnTo>
                  <a:pt x="0" y="0"/>
                </a:lnTo>
                <a:close/>
              </a:path>
            </a:pathLst>
          </a:custGeom>
          <a:blipFill rotWithShape="1">
            <a:blip r:embed="rId3">
              <a:alphaModFix/>
            </a:blip>
            <a:stretch>
              <a:fillRect b="0" l="0" r="0" t="0"/>
            </a:stretch>
          </a:blipFill>
          <a:ln>
            <a:noFill/>
          </a:ln>
        </p:spPr>
      </p:sp>
      <p:grpSp>
        <p:nvGrpSpPr>
          <p:cNvPr id="520" name="Google Shape;520;p23"/>
          <p:cNvGrpSpPr/>
          <p:nvPr/>
        </p:nvGrpSpPr>
        <p:grpSpPr>
          <a:xfrm>
            <a:off x="3013563" y="537884"/>
            <a:ext cx="6612582" cy="962858"/>
            <a:chOff x="0" y="76200"/>
            <a:chExt cx="17633551" cy="2567621"/>
          </a:xfrm>
        </p:grpSpPr>
        <p:sp>
          <p:nvSpPr>
            <p:cNvPr id="521" name="Google Shape;521;p23"/>
            <p:cNvSpPr txBox="1"/>
            <p:nvPr/>
          </p:nvSpPr>
          <p:spPr>
            <a:xfrm>
              <a:off x="0" y="2096685"/>
              <a:ext cx="17633551" cy="547136"/>
            </a:xfrm>
            <a:prstGeom prst="rect">
              <a:avLst/>
            </a:prstGeom>
            <a:noFill/>
            <a:ln>
              <a:noFill/>
            </a:ln>
          </p:spPr>
          <p:txBody>
            <a:bodyPr anchorCtr="0" anchor="t" bIns="0" lIns="0" spcFirstLastPara="1" rIns="0" wrap="square" tIns="0">
              <a:spAutoFit/>
            </a:bodyPr>
            <a:lstStyle/>
            <a:p>
              <a:pPr indent="0" lvl="1" marL="0" marR="0" rtl="0" algn="just">
                <a:lnSpc>
                  <a:spcPct val="140016"/>
                </a:lnSpc>
                <a:spcBef>
                  <a:spcPts val="0"/>
                </a:spcBef>
                <a:spcAft>
                  <a:spcPts val="0"/>
                </a:spcAft>
                <a:buNone/>
              </a:pPr>
              <a:r>
                <a:rPr b="0" i="0" lang="en" sz="1200" u="none" cap="none" strike="noStrike">
                  <a:solidFill>
                    <a:srgbClr val="FFE3EC"/>
                  </a:solidFill>
                  <a:latin typeface="Josefin Sans"/>
                  <a:ea typeface="Josefin Sans"/>
                  <a:cs typeface="Josefin Sans"/>
                  <a:sym typeface="Josefin Sans"/>
                </a:rPr>
                <a:t>Refer to two or more ratios that have the same value.</a:t>
              </a:r>
              <a:endParaRPr sz="700"/>
            </a:p>
          </p:txBody>
        </p:sp>
        <p:sp>
          <p:nvSpPr>
            <p:cNvPr id="522" name="Google Shape;522;p23"/>
            <p:cNvSpPr txBox="1"/>
            <p:nvPr/>
          </p:nvSpPr>
          <p:spPr>
            <a:xfrm>
              <a:off x="0" y="76200"/>
              <a:ext cx="17633551" cy="1808273"/>
            </a:xfrm>
            <a:prstGeom prst="rect">
              <a:avLst/>
            </a:prstGeom>
            <a:noFill/>
            <a:ln>
              <a:noFill/>
            </a:ln>
          </p:spPr>
          <p:txBody>
            <a:bodyPr anchorCtr="0" anchor="t" bIns="0" lIns="0" spcFirstLastPara="1" rIns="0" wrap="square" tIns="0">
              <a:spAutoFit/>
            </a:bodyPr>
            <a:lstStyle/>
            <a:p>
              <a:pPr indent="0" lvl="0" marL="0" marR="0" rtl="0" algn="l">
                <a:lnSpc>
                  <a:spcPct val="109990"/>
                </a:lnSpc>
                <a:spcBef>
                  <a:spcPts val="0"/>
                </a:spcBef>
                <a:spcAft>
                  <a:spcPts val="0"/>
                </a:spcAft>
                <a:buNone/>
              </a:pPr>
              <a:r>
                <a:rPr b="0" i="0" lang="en" sz="4600" u="none" cap="none" strike="noStrike">
                  <a:solidFill>
                    <a:srgbClr val="FCE6EF"/>
                  </a:solidFill>
                  <a:latin typeface="Archivo Black"/>
                  <a:ea typeface="Archivo Black"/>
                  <a:cs typeface="Archivo Black"/>
                  <a:sym typeface="Archivo Black"/>
                </a:rPr>
                <a:t>Equivalent Ratios</a:t>
              </a:r>
              <a:endParaRPr sz="700"/>
            </a:p>
          </p:txBody>
        </p:sp>
      </p:grpSp>
      <p:sp>
        <p:nvSpPr>
          <p:cNvPr id="523" name="Google Shape;523;p23"/>
          <p:cNvSpPr txBox="1"/>
          <p:nvPr/>
        </p:nvSpPr>
        <p:spPr>
          <a:xfrm>
            <a:off x="6319850" y="3247775"/>
            <a:ext cx="2485500" cy="6096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200" u="none" cap="none" strike="noStrike">
                <a:solidFill>
                  <a:srgbClr val="0F1A38"/>
                </a:solidFill>
                <a:latin typeface="Josefin Sans"/>
                <a:ea typeface="Josefin Sans"/>
                <a:cs typeface="Josefin Sans"/>
                <a:sym typeface="Josefin Sans"/>
              </a:rPr>
              <a:t>Multiplying or dividing both parts of a ratio by the same number will result in an </a:t>
            </a:r>
            <a:r>
              <a:rPr b="1" i="0" lang="en" sz="1200" u="none" cap="none" strike="noStrike">
                <a:solidFill>
                  <a:srgbClr val="0F1A38"/>
                </a:solidFill>
                <a:latin typeface="Josefin Sans"/>
                <a:ea typeface="Josefin Sans"/>
                <a:cs typeface="Josefin Sans"/>
                <a:sym typeface="Josefin Sans"/>
              </a:rPr>
              <a:t>equivalent ratio.</a:t>
            </a:r>
            <a:endParaRPr sz="700"/>
          </a:p>
        </p:txBody>
      </p:sp>
      <p:sp>
        <p:nvSpPr>
          <p:cNvPr id="524" name="Google Shape;524;p23"/>
          <p:cNvSpPr txBox="1"/>
          <p:nvPr/>
        </p:nvSpPr>
        <p:spPr>
          <a:xfrm>
            <a:off x="4382386" y="3412450"/>
            <a:ext cx="370328" cy="282501"/>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6EF"/>
        </a:solidFill>
      </p:bgPr>
    </p:bg>
    <p:spTree>
      <p:nvGrpSpPr>
        <p:cNvPr id="528" name="Shape 528"/>
        <p:cNvGrpSpPr/>
        <p:nvPr/>
      </p:nvGrpSpPr>
      <p:grpSpPr>
        <a:xfrm>
          <a:off x="0" y="0"/>
          <a:ext cx="0" cy="0"/>
          <a:chOff x="0" y="0"/>
          <a:chExt cx="0" cy="0"/>
        </a:xfrm>
      </p:grpSpPr>
      <p:grpSp>
        <p:nvGrpSpPr>
          <p:cNvPr id="529" name="Google Shape;529;p24"/>
          <p:cNvGrpSpPr/>
          <p:nvPr/>
        </p:nvGrpSpPr>
        <p:grpSpPr>
          <a:xfrm>
            <a:off x="0" y="0"/>
            <a:ext cx="9144000" cy="2094047"/>
            <a:chOff x="0" y="0"/>
            <a:chExt cx="4816593" cy="1103037"/>
          </a:xfrm>
        </p:grpSpPr>
        <p:sp>
          <p:nvSpPr>
            <p:cNvPr id="530" name="Google Shape;530;p24"/>
            <p:cNvSpPr/>
            <p:nvPr/>
          </p:nvSpPr>
          <p:spPr>
            <a:xfrm>
              <a:off x="0" y="0"/>
              <a:ext cx="4816592" cy="1103037"/>
            </a:xfrm>
            <a:custGeom>
              <a:rect b="b" l="l" r="r" t="t"/>
              <a:pathLst>
                <a:path extrusionOk="0" h="1103037" w="4816592">
                  <a:moveTo>
                    <a:pt x="0" y="0"/>
                  </a:moveTo>
                  <a:lnTo>
                    <a:pt x="4816592" y="0"/>
                  </a:lnTo>
                  <a:lnTo>
                    <a:pt x="4816592" y="1103037"/>
                  </a:lnTo>
                  <a:lnTo>
                    <a:pt x="0" y="1103037"/>
                  </a:lnTo>
                  <a:close/>
                </a:path>
              </a:pathLst>
            </a:custGeom>
            <a:solidFill>
              <a:srgbClr val="0F1A38"/>
            </a:solidFill>
            <a:ln>
              <a:noFill/>
            </a:ln>
          </p:spPr>
        </p:sp>
        <p:sp>
          <p:nvSpPr>
            <p:cNvPr id="531" name="Google Shape;531;p24"/>
            <p:cNvSpPr txBox="1"/>
            <p:nvPr/>
          </p:nvSpPr>
          <p:spPr>
            <a:xfrm>
              <a:off x="0" y="28575"/>
              <a:ext cx="4816593" cy="1074462"/>
            </a:xfrm>
            <a:prstGeom prst="rect">
              <a:avLst/>
            </a:prstGeom>
            <a:noFill/>
            <a:ln>
              <a:noFill/>
            </a:ln>
          </p:spPr>
          <p:txBody>
            <a:bodyPr anchorCtr="0" anchor="ctr" bIns="25400" lIns="25400" spcFirstLastPara="1" rIns="25400" wrap="square" tIns="25400">
              <a:noAutofit/>
            </a:bodyPr>
            <a:lstStyle/>
            <a:p>
              <a:pPr indent="0" lvl="0" marL="0" marR="0" rtl="0" algn="ctr">
                <a:lnSpc>
                  <a:spcPct val="1912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32" name="Google Shape;532;p24"/>
          <p:cNvSpPr/>
          <p:nvPr/>
        </p:nvSpPr>
        <p:spPr>
          <a:xfrm>
            <a:off x="6572250" y="0"/>
            <a:ext cx="2571750" cy="5143500"/>
          </a:xfrm>
          <a:custGeom>
            <a:rect b="b" l="l" r="r" t="t"/>
            <a:pathLst>
              <a:path extrusionOk="0" h="10287000" w="5143500">
                <a:moveTo>
                  <a:pt x="0" y="0"/>
                </a:moveTo>
                <a:lnTo>
                  <a:pt x="5143500" y="0"/>
                </a:lnTo>
                <a:lnTo>
                  <a:pt x="5143500" y="10287000"/>
                </a:lnTo>
                <a:lnTo>
                  <a:pt x="0" y="10287000"/>
                </a:lnTo>
                <a:lnTo>
                  <a:pt x="0" y="0"/>
                </a:lnTo>
                <a:close/>
              </a:path>
            </a:pathLst>
          </a:custGeom>
          <a:blipFill rotWithShape="1">
            <a:blip r:embed="rId3">
              <a:alphaModFix/>
            </a:blip>
            <a:stretch>
              <a:fillRect b="0" l="0" r="0" t="0"/>
            </a:stretch>
          </a:blipFill>
          <a:ln>
            <a:noFill/>
          </a:ln>
        </p:spPr>
      </p:sp>
      <p:grpSp>
        <p:nvGrpSpPr>
          <p:cNvPr id="533" name="Google Shape;533;p24"/>
          <p:cNvGrpSpPr/>
          <p:nvPr/>
        </p:nvGrpSpPr>
        <p:grpSpPr>
          <a:xfrm>
            <a:off x="514350" y="537884"/>
            <a:ext cx="6612582" cy="962858"/>
            <a:chOff x="0" y="76200"/>
            <a:chExt cx="17633551" cy="2567621"/>
          </a:xfrm>
        </p:grpSpPr>
        <p:sp>
          <p:nvSpPr>
            <p:cNvPr id="534" name="Google Shape;534;p24"/>
            <p:cNvSpPr txBox="1"/>
            <p:nvPr/>
          </p:nvSpPr>
          <p:spPr>
            <a:xfrm>
              <a:off x="0" y="2096685"/>
              <a:ext cx="17633551" cy="547136"/>
            </a:xfrm>
            <a:prstGeom prst="rect">
              <a:avLst/>
            </a:prstGeom>
            <a:noFill/>
            <a:ln>
              <a:noFill/>
            </a:ln>
          </p:spPr>
          <p:txBody>
            <a:bodyPr anchorCtr="0" anchor="t" bIns="0" lIns="0" spcFirstLastPara="1" rIns="0" wrap="square" tIns="0">
              <a:spAutoFit/>
            </a:bodyPr>
            <a:lstStyle/>
            <a:p>
              <a:pPr indent="0" lvl="1" marL="0" marR="0" rtl="0" algn="just">
                <a:lnSpc>
                  <a:spcPct val="140016"/>
                </a:lnSpc>
                <a:spcBef>
                  <a:spcPts val="0"/>
                </a:spcBef>
                <a:spcAft>
                  <a:spcPts val="0"/>
                </a:spcAft>
                <a:buNone/>
              </a:pPr>
              <a:r>
                <a:rPr b="0" i="0" lang="en" sz="1200" u="none" cap="none" strike="noStrike">
                  <a:solidFill>
                    <a:srgbClr val="FFE3EC"/>
                  </a:solidFill>
                  <a:latin typeface="Josefin Sans"/>
                  <a:ea typeface="Josefin Sans"/>
                  <a:cs typeface="Josefin Sans"/>
                  <a:sym typeface="Josefin Sans"/>
                </a:rPr>
                <a:t>Refer to a ratio that has been expressed in its simplest form.</a:t>
              </a:r>
              <a:endParaRPr sz="700"/>
            </a:p>
          </p:txBody>
        </p:sp>
        <p:sp>
          <p:nvSpPr>
            <p:cNvPr id="535" name="Google Shape;535;p24"/>
            <p:cNvSpPr txBox="1"/>
            <p:nvPr/>
          </p:nvSpPr>
          <p:spPr>
            <a:xfrm>
              <a:off x="0" y="76200"/>
              <a:ext cx="17633551" cy="1808273"/>
            </a:xfrm>
            <a:prstGeom prst="rect">
              <a:avLst/>
            </a:prstGeom>
            <a:noFill/>
            <a:ln>
              <a:noFill/>
            </a:ln>
          </p:spPr>
          <p:txBody>
            <a:bodyPr anchorCtr="0" anchor="t" bIns="0" lIns="0" spcFirstLastPara="1" rIns="0" wrap="square" tIns="0">
              <a:spAutoFit/>
            </a:bodyPr>
            <a:lstStyle/>
            <a:p>
              <a:pPr indent="0" lvl="0" marL="0" marR="0" rtl="0" algn="l">
                <a:lnSpc>
                  <a:spcPct val="109990"/>
                </a:lnSpc>
                <a:spcBef>
                  <a:spcPts val="0"/>
                </a:spcBef>
                <a:spcAft>
                  <a:spcPts val="0"/>
                </a:spcAft>
                <a:buNone/>
              </a:pPr>
              <a:r>
                <a:rPr b="0" i="0" lang="en" sz="4600" u="none" cap="none" strike="noStrike">
                  <a:solidFill>
                    <a:srgbClr val="FCE6EF"/>
                  </a:solidFill>
                  <a:latin typeface="Archivo Black"/>
                  <a:ea typeface="Archivo Black"/>
                  <a:cs typeface="Archivo Black"/>
                  <a:sym typeface="Archivo Black"/>
                </a:rPr>
                <a:t>Simplified Ratios</a:t>
              </a:r>
              <a:endParaRPr sz="700"/>
            </a:p>
          </p:txBody>
        </p:sp>
      </p:grpSp>
      <p:grpSp>
        <p:nvGrpSpPr>
          <p:cNvPr id="536" name="Google Shape;536;p24"/>
          <p:cNvGrpSpPr/>
          <p:nvPr/>
        </p:nvGrpSpPr>
        <p:grpSpPr>
          <a:xfrm>
            <a:off x="514350" y="2624724"/>
            <a:ext cx="1292407" cy="703919"/>
            <a:chOff x="0" y="-38100"/>
            <a:chExt cx="853166" cy="464683"/>
          </a:xfrm>
        </p:grpSpPr>
        <p:sp>
          <p:nvSpPr>
            <p:cNvPr id="537" name="Google Shape;537;p24"/>
            <p:cNvSpPr/>
            <p:nvPr/>
          </p:nvSpPr>
          <p:spPr>
            <a:xfrm>
              <a:off x="0" y="0"/>
              <a:ext cx="853166" cy="426583"/>
            </a:xfrm>
            <a:custGeom>
              <a:rect b="b" l="l" r="r" t="t"/>
              <a:pathLst>
                <a:path extrusionOk="0" h="426583" w="853166">
                  <a:moveTo>
                    <a:pt x="0" y="0"/>
                  </a:moveTo>
                  <a:lnTo>
                    <a:pt x="853166" y="0"/>
                  </a:lnTo>
                  <a:lnTo>
                    <a:pt x="853166" y="426583"/>
                  </a:lnTo>
                  <a:lnTo>
                    <a:pt x="0" y="426583"/>
                  </a:lnTo>
                  <a:close/>
                </a:path>
              </a:pathLst>
            </a:custGeom>
            <a:solidFill>
              <a:srgbClr val="FAC141"/>
            </a:solidFill>
            <a:ln>
              <a:noFill/>
            </a:ln>
          </p:spPr>
        </p:sp>
        <p:sp>
          <p:nvSpPr>
            <p:cNvPr id="538" name="Google Shape;538;p24"/>
            <p:cNvSpPr txBox="1"/>
            <p:nvPr/>
          </p:nvSpPr>
          <p:spPr>
            <a:xfrm>
              <a:off x="0" y="-38100"/>
              <a:ext cx="853166" cy="464683"/>
            </a:xfrm>
            <a:prstGeom prst="rect">
              <a:avLst/>
            </a:prstGeom>
            <a:noFill/>
            <a:ln>
              <a:noFill/>
            </a:ln>
          </p:spPr>
          <p:txBody>
            <a:bodyPr anchorCtr="0" anchor="ctr" bIns="16300" lIns="16300" spcFirstLastPara="1" rIns="16300" wrap="square" tIns="16300">
              <a:no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5 : 10</a:t>
              </a:r>
              <a:endParaRPr sz="700"/>
            </a:p>
          </p:txBody>
        </p:sp>
      </p:grpSp>
      <p:grpSp>
        <p:nvGrpSpPr>
          <p:cNvPr id="539" name="Google Shape;539;p24"/>
          <p:cNvGrpSpPr/>
          <p:nvPr/>
        </p:nvGrpSpPr>
        <p:grpSpPr>
          <a:xfrm>
            <a:off x="2328071" y="3794937"/>
            <a:ext cx="1940309" cy="703919"/>
            <a:chOff x="0" y="-38100"/>
            <a:chExt cx="1280871" cy="464683"/>
          </a:xfrm>
        </p:grpSpPr>
        <p:sp>
          <p:nvSpPr>
            <p:cNvPr id="540" name="Google Shape;540;p24"/>
            <p:cNvSpPr/>
            <p:nvPr/>
          </p:nvSpPr>
          <p:spPr>
            <a:xfrm>
              <a:off x="0" y="0"/>
              <a:ext cx="1280871" cy="426583"/>
            </a:xfrm>
            <a:custGeom>
              <a:rect b="b" l="l" r="r" t="t"/>
              <a:pathLst>
                <a:path extrusionOk="0" h="426583" w="1280871">
                  <a:moveTo>
                    <a:pt x="0" y="0"/>
                  </a:moveTo>
                  <a:lnTo>
                    <a:pt x="1280871" y="0"/>
                  </a:lnTo>
                  <a:lnTo>
                    <a:pt x="1280871" y="426583"/>
                  </a:lnTo>
                  <a:lnTo>
                    <a:pt x="0" y="426583"/>
                  </a:lnTo>
                  <a:close/>
                </a:path>
              </a:pathLst>
            </a:custGeom>
            <a:solidFill>
              <a:srgbClr val="DE28D0"/>
            </a:solidFill>
            <a:ln>
              <a:noFill/>
            </a:ln>
          </p:spPr>
        </p:sp>
        <p:sp>
          <p:nvSpPr>
            <p:cNvPr id="541" name="Google Shape;541;p24"/>
            <p:cNvSpPr txBox="1"/>
            <p:nvPr/>
          </p:nvSpPr>
          <p:spPr>
            <a:xfrm>
              <a:off x="0" y="-38100"/>
              <a:ext cx="1280871" cy="464683"/>
            </a:xfrm>
            <a:prstGeom prst="rect">
              <a:avLst/>
            </a:prstGeom>
            <a:noFill/>
            <a:ln>
              <a:noFill/>
            </a:ln>
          </p:spPr>
          <p:txBody>
            <a:bodyPr anchorCtr="0" anchor="ctr" bIns="16300" lIns="16300" spcFirstLastPara="1" rIns="16300" wrap="square" tIns="16300">
              <a:no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1 : 2</a:t>
              </a:r>
              <a:endParaRPr sz="700"/>
            </a:p>
          </p:txBody>
        </p:sp>
      </p:grpSp>
      <p:grpSp>
        <p:nvGrpSpPr>
          <p:cNvPr id="542" name="Google Shape;542;p24"/>
          <p:cNvGrpSpPr/>
          <p:nvPr/>
        </p:nvGrpSpPr>
        <p:grpSpPr>
          <a:xfrm>
            <a:off x="2328072" y="2491708"/>
            <a:ext cx="788355" cy="979114"/>
            <a:chOff x="0" y="-38100"/>
            <a:chExt cx="583605" cy="724820"/>
          </a:xfrm>
        </p:grpSpPr>
        <p:sp>
          <p:nvSpPr>
            <p:cNvPr id="543" name="Google Shape;543;p24"/>
            <p:cNvSpPr/>
            <p:nvPr/>
          </p:nvSpPr>
          <p:spPr>
            <a:xfrm>
              <a:off x="0" y="0"/>
              <a:ext cx="583604" cy="686720"/>
            </a:xfrm>
            <a:custGeom>
              <a:rect b="b" l="l" r="r" t="t"/>
              <a:pathLst>
                <a:path extrusionOk="0" h="686720" w="583604">
                  <a:moveTo>
                    <a:pt x="0" y="0"/>
                  </a:moveTo>
                  <a:lnTo>
                    <a:pt x="583604" y="0"/>
                  </a:lnTo>
                  <a:lnTo>
                    <a:pt x="583604" y="686720"/>
                  </a:lnTo>
                  <a:lnTo>
                    <a:pt x="0" y="686720"/>
                  </a:lnTo>
                  <a:close/>
                </a:path>
              </a:pathLst>
            </a:custGeom>
            <a:solidFill>
              <a:srgbClr val="FAC141"/>
            </a:solidFill>
            <a:ln>
              <a:noFill/>
            </a:ln>
          </p:spPr>
        </p:sp>
        <p:sp>
          <p:nvSpPr>
            <p:cNvPr id="544" name="Google Shape;544;p24"/>
            <p:cNvSpPr txBox="1"/>
            <p:nvPr/>
          </p:nvSpPr>
          <p:spPr>
            <a:xfrm>
              <a:off x="0" y="-38100"/>
              <a:ext cx="583605" cy="724820"/>
            </a:xfrm>
            <a:prstGeom prst="rect">
              <a:avLst/>
            </a:prstGeom>
            <a:noFill/>
            <a:ln>
              <a:noFill/>
            </a:ln>
          </p:spPr>
          <p:txBody>
            <a:bodyPr anchorCtr="0" anchor="ctr" bIns="13175" lIns="13175" spcFirstLastPara="1" rIns="13175" wrap="square" tIns="13175">
              <a:noAutofit/>
            </a:bodyPr>
            <a:lstStyle/>
            <a:p>
              <a:pPr indent="0" lvl="0" marL="0" marR="0" rtl="0" algn="ctr">
                <a:lnSpc>
                  <a:spcPct val="253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45" name="Google Shape;545;p24"/>
          <p:cNvSpPr txBox="1"/>
          <p:nvPr/>
        </p:nvSpPr>
        <p:spPr>
          <a:xfrm>
            <a:off x="2467710" y="3065939"/>
            <a:ext cx="509079" cy="282502"/>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5</a:t>
            </a:r>
            <a:endParaRPr sz="700"/>
          </a:p>
        </p:txBody>
      </p:sp>
      <p:sp>
        <p:nvSpPr>
          <p:cNvPr id="546" name="Google Shape;546;p24"/>
          <p:cNvSpPr txBox="1"/>
          <p:nvPr/>
        </p:nvSpPr>
        <p:spPr>
          <a:xfrm>
            <a:off x="2467710" y="2646507"/>
            <a:ext cx="509079" cy="282501"/>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5</a:t>
            </a:r>
            <a:endParaRPr sz="700"/>
          </a:p>
        </p:txBody>
      </p:sp>
      <p:cxnSp>
        <p:nvCxnSpPr>
          <p:cNvPr id="547" name="Google Shape;547;p24"/>
          <p:cNvCxnSpPr/>
          <p:nvPr/>
        </p:nvCxnSpPr>
        <p:spPr>
          <a:xfrm>
            <a:off x="2467710" y="3005541"/>
            <a:ext cx="509079" cy="0"/>
          </a:xfrm>
          <a:prstGeom prst="straightConnector1">
            <a:avLst/>
          </a:prstGeom>
          <a:noFill/>
          <a:ln cap="flat" cmpd="sng" w="57150">
            <a:solidFill>
              <a:srgbClr val="26194B"/>
            </a:solidFill>
            <a:prstDash val="solid"/>
            <a:round/>
            <a:headEnd len="sm" w="sm" type="none"/>
            <a:tailEnd len="sm" w="sm" type="none"/>
          </a:ln>
        </p:spPr>
      </p:cxnSp>
      <p:grpSp>
        <p:nvGrpSpPr>
          <p:cNvPr id="548" name="Google Shape;548;p24"/>
          <p:cNvGrpSpPr/>
          <p:nvPr/>
        </p:nvGrpSpPr>
        <p:grpSpPr>
          <a:xfrm>
            <a:off x="3480025" y="2491708"/>
            <a:ext cx="788355" cy="979114"/>
            <a:chOff x="0" y="-38100"/>
            <a:chExt cx="583605" cy="724820"/>
          </a:xfrm>
        </p:grpSpPr>
        <p:sp>
          <p:nvSpPr>
            <p:cNvPr id="549" name="Google Shape;549;p24"/>
            <p:cNvSpPr/>
            <p:nvPr/>
          </p:nvSpPr>
          <p:spPr>
            <a:xfrm>
              <a:off x="0" y="0"/>
              <a:ext cx="583604" cy="686720"/>
            </a:xfrm>
            <a:custGeom>
              <a:rect b="b" l="l" r="r" t="t"/>
              <a:pathLst>
                <a:path extrusionOk="0" h="686720" w="583604">
                  <a:moveTo>
                    <a:pt x="0" y="0"/>
                  </a:moveTo>
                  <a:lnTo>
                    <a:pt x="583604" y="0"/>
                  </a:lnTo>
                  <a:lnTo>
                    <a:pt x="583604" y="686720"/>
                  </a:lnTo>
                  <a:lnTo>
                    <a:pt x="0" y="686720"/>
                  </a:lnTo>
                  <a:close/>
                </a:path>
              </a:pathLst>
            </a:custGeom>
            <a:solidFill>
              <a:srgbClr val="FAC141"/>
            </a:solidFill>
            <a:ln>
              <a:noFill/>
            </a:ln>
          </p:spPr>
        </p:sp>
        <p:sp>
          <p:nvSpPr>
            <p:cNvPr id="550" name="Google Shape;550;p24"/>
            <p:cNvSpPr txBox="1"/>
            <p:nvPr/>
          </p:nvSpPr>
          <p:spPr>
            <a:xfrm>
              <a:off x="0" y="-38100"/>
              <a:ext cx="583605" cy="724820"/>
            </a:xfrm>
            <a:prstGeom prst="rect">
              <a:avLst/>
            </a:prstGeom>
            <a:noFill/>
            <a:ln>
              <a:noFill/>
            </a:ln>
          </p:spPr>
          <p:txBody>
            <a:bodyPr anchorCtr="0" anchor="ctr" bIns="13175" lIns="13175" spcFirstLastPara="1" rIns="13175" wrap="square" tIns="13175">
              <a:noAutofit/>
            </a:bodyPr>
            <a:lstStyle/>
            <a:p>
              <a:pPr indent="0" lvl="0" marL="0" marR="0" rtl="0" algn="ctr">
                <a:lnSpc>
                  <a:spcPct val="253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51" name="Google Shape;551;p24"/>
          <p:cNvSpPr txBox="1"/>
          <p:nvPr/>
        </p:nvSpPr>
        <p:spPr>
          <a:xfrm>
            <a:off x="3619663" y="3065939"/>
            <a:ext cx="509079" cy="282502"/>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5</a:t>
            </a:r>
            <a:endParaRPr sz="700"/>
          </a:p>
        </p:txBody>
      </p:sp>
      <p:sp>
        <p:nvSpPr>
          <p:cNvPr id="552" name="Google Shape;552;p24"/>
          <p:cNvSpPr txBox="1"/>
          <p:nvPr/>
        </p:nvSpPr>
        <p:spPr>
          <a:xfrm>
            <a:off x="3619663" y="2646507"/>
            <a:ext cx="509079" cy="282501"/>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10</a:t>
            </a:r>
            <a:endParaRPr sz="700"/>
          </a:p>
        </p:txBody>
      </p:sp>
      <p:cxnSp>
        <p:nvCxnSpPr>
          <p:cNvPr id="553" name="Google Shape;553;p24"/>
          <p:cNvCxnSpPr/>
          <p:nvPr/>
        </p:nvCxnSpPr>
        <p:spPr>
          <a:xfrm>
            <a:off x="3619663" y="3005541"/>
            <a:ext cx="509079" cy="0"/>
          </a:xfrm>
          <a:prstGeom prst="straightConnector1">
            <a:avLst/>
          </a:prstGeom>
          <a:noFill/>
          <a:ln cap="flat" cmpd="sng" w="57150">
            <a:solidFill>
              <a:srgbClr val="26194B"/>
            </a:solidFill>
            <a:prstDash val="solid"/>
            <a:round/>
            <a:headEnd len="sm" w="sm" type="none"/>
            <a:tailEnd len="sm" w="sm" type="none"/>
          </a:ln>
        </p:spPr>
      </p:cxnSp>
      <p:sp>
        <p:nvSpPr>
          <p:cNvPr id="554" name="Google Shape;554;p24"/>
          <p:cNvSpPr txBox="1"/>
          <p:nvPr/>
        </p:nvSpPr>
        <p:spPr>
          <a:xfrm>
            <a:off x="1883172" y="4024978"/>
            <a:ext cx="370329" cy="282501"/>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a:t>
            </a:r>
            <a:endParaRPr sz="700"/>
          </a:p>
        </p:txBody>
      </p:sp>
      <p:sp>
        <p:nvSpPr>
          <p:cNvPr id="555" name="Google Shape;555;p24"/>
          <p:cNvSpPr txBox="1"/>
          <p:nvPr/>
        </p:nvSpPr>
        <p:spPr>
          <a:xfrm>
            <a:off x="1883172" y="2854765"/>
            <a:ext cx="370329" cy="282501"/>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a:t>
            </a:r>
            <a:endParaRPr sz="700"/>
          </a:p>
        </p:txBody>
      </p:sp>
      <p:sp>
        <p:nvSpPr>
          <p:cNvPr id="556" name="Google Shape;556;p24"/>
          <p:cNvSpPr txBox="1"/>
          <p:nvPr/>
        </p:nvSpPr>
        <p:spPr>
          <a:xfrm>
            <a:off x="3192627" y="2834091"/>
            <a:ext cx="211199" cy="342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2300" u="none" cap="none" strike="noStrike">
                <a:solidFill>
                  <a:srgbClr val="26194B"/>
                </a:solidFill>
                <a:latin typeface="Ultra"/>
                <a:ea typeface="Ultra"/>
                <a:cs typeface="Ultra"/>
                <a:sym typeface="Ultra"/>
              </a:rPr>
              <a:t>:</a:t>
            </a:r>
            <a:endParaRPr sz="700"/>
          </a:p>
        </p:txBody>
      </p:sp>
      <p:sp>
        <p:nvSpPr>
          <p:cNvPr id="557" name="Google Shape;557;p24"/>
          <p:cNvSpPr txBox="1"/>
          <p:nvPr/>
        </p:nvSpPr>
        <p:spPr>
          <a:xfrm>
            <a:off x="4539475" y="3828850"/>
            <a:ext cx="1740000" cy="8220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200" u="none" cap="none" strike="noStrike">
                <a:solidFill>
                  <a:srgbClr val="0F1A38"/>
                </a:solidFill>
                <a:latin typeface="Josefin Sans"/>
                <a:ea typeface="Josefin Sans"/>
                <a:cs typeface="Josefin Sans"/>
                <a:sym typeface="Josefin Sans"/>
              </a:rPr>
              <a:t>Dividing both parts of a ratio by a common factor will result in a</a:t>
            </a:r>
            <a:r>
              <a:rPr b="1" i="0" lang="en" sz="1200" u="none" cap="none" strike="noStrike">
                <a:solidFill>
                  <a:srgbClr val="0F1A38"/>
                </a:solidFill>
                <a:latin typeface="Josefin Sans"/>
                <a:ea typeface="Josefin Sans"/>
                <a:cs typeface="Josefin Sans"/>
                <a:sym typeface="Josefin Sans"/>
              </a:rPr>
              <a:t> simplified ratio.</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6EF"/>
        </a:solidFill>
      </p:bgPr>
    </p:bg>
    <p:spTree>
      <p:nvGrpSpPr>
        <p:cNvPr id="561" name="Shape 561"/>
        <p:cNvGrpSpPr/>
        <p:nvPr/>
      </p:nvGrpSpPr>
      <p:grpSpPr>
        <a:xfrm>
          <a:off x="0" y="0"/>
          <a:ext cx="0" cy="0"/>
          <a:chOff x="0" y="0"/>
          <a:chExt cx="0" cy="0"/>
        </a:xfrm>
      </p:grpSpPr>
      <p:grpSp>
        <p:nvGrpSpPr>
          <p:cNvPr id="562" name="Google Shape;562;p25"/>
          <p:cNvGrpSpPr/>
          <p:nvPr/>
        </p:nvGrpSpPr>
        <p:grpSpPr>
          <a:xfrm>
            <a:off x="514350" y="2571191"/>
            <a:ext cx="1292407" cy="703919"/>
            <a:chOff x="0" y="-38100"/>
            <a:chExt cx="853166" cy="464683"/>
          </a:xfrm>
        </p:grpSpPr>
        <p:sp>
          <p:nvSpPr>
            <p:cNvPr id="563" name="Google Shape;563;p25"/>
            <p:cNvSpPr/>
            <p:nvPr/>
          </p:nvSpPr>
          <p:spPr>
            <a:xfrm>
              <a:off x="0" y="0"/>
              <a:ext cx="853166" cy="426583"/>
            </a:xfrm>
            <a:custGeom>
              <a:rect b="b" l="l" r="r" t="t"/>
              <a:pathLst>
                <a:path extrusionOk="0" h="426583" w="853166">
                  <a:moveTo>
                    <a:pt x="0" y="0"/>
                  </a:moveTo>
                  <a:lnTo>
                    <a:pt x="853166" y="0"/>
                  </a:lnTo>
                  <a:lnTo>
                    <a:pt x="853166" y="426583"/>
                  </a:lnTo>
                  <a:lnTo>
                    <a:pt x="0" y="426583"/>
                  </a:lnTo>
                  <a:close/>
                </a:path>
              </a:pathLst>
            </a:custGeom>
            <a:solidFill>
              <a:srgbClr val="FAC141"/>
            </a:solidFill>
            <a:ln>
              <a:noFill/>
            </a:ln>
          </p:spPr>
        </p:sp>
        <p:sp>
          <p:nvSpPr>
            <p:cNvPr id="564" name="Google Shape;564;p25"/>
            <p:cNvSpPr txBox="1"/>
            <p:nvPr/>
          </p:nvSpPr>
          <p:spPr>
            <a:xfrm>
              <a:off x="0" y="-38100"/>
              <a:ext cx="853166" cy="464683"/>
            </a:xfrm>
            <a:prstGeom prst="rect">
              <a:avLst/>
            </a:prstGeom>
            <a:noFill/>
            <a:ln>
              <a:noFill/>
            </a:ln>
          </p:spPr>
          <p:txBody>
            <a:bodyPr anchorCtr="0" anchor="ctr" bIns="16300" lIns="16300" spcFirstLastPara="1" rIns="16300" wrap="square" tIns="16300">
              <a:no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3 : 24</a:t>
              </a:r>
              <a:endParaRPr sz="700"/>
            </a:p>
          </p:txBody>
        </p:sp>
      </p:grpSp>
      <p:grpSp>
        <p:nvGrpSpPr>
          <p:cNvPr id="565" name="Google Shape;565;p25"/>
          <p:cNvGrpSpPr/>
          <p:nvPr/>
        </p:nvGrpSpPr>
        <p:grpSpPr>
          <a:xfrm>
            <a:off x="2328071" y="3510134"/>
            <a:ext cx="1940309" cy="703919"/>
            <a:chOff x="0" y="-38100"/>
            <a:chExt cx="1280871" cy="464683"/>
          </a:xfrm>
        </p:grpSpPr>
        <p:sp>
          <p:nvSpPr>
            <p:cNvPr id="566" name="Google Shape;566;p25"/>
            <p:cNvSpPr/>
            <p:nvPr/>
          </p:nvSpPr>
          <p:spPr>
            <a:xfrm>
              <a:off x="0" y="0"/>
              <a:ext cx="1280871" cy="426583"/>
            </a:xfrm>
            <a:custGeom>
              <a:rect b="b" l="l" r="r" t="t"/>
              <a:pathLst>
                <a:path extrusionOk="0" h="426583" w="1280871">
                  <a:moveTo>
                    <a:pt x="0" y="0"/>
                  </a:moveTo>
                  <a:lnTo>
                    <a:pt x="1280871" y="0"/>
                  </a:lnTo>
                  <a:lnTo>
                    <a:pt x="1280871" y="426583"/>
                  </a:lnTo>
                  <a:lnTo>
                    <a:pt x="0" y="426583"/>
                  </a:lnTo>
                  <a:close/>
                </a:path>
              </a:pathLst>
            </a:custGeom>
            <a:solidFill>
              <a:srgbClr val="DE28D0"/>
            </a:solidFill>
            <a:ln>
              <a:noFill/>
            </a:ln>
          </p:spPr>
        </p:sp>
        <p:sp>
          <p:nvSpPr>
            <p:cNvPr id="567" name="Google Shape;567;p25"/>
            <p:cNvSpPr txBox="1"/>
            <p:nvPr/>
          </p:nvSpPr>
          <p:spPr>
            <a:xfrm>
              <a:off x="0" y="-38100"/>
              <a:ext cx="1280871" cy="464683"/>
            </a:xfrm>
            <a:prstGeom prst="rect">
              <a:avLst/>
            </a:prstGeom>
            <a:noFill/>
            <a:ln>
              <a:noFill/>
            </a:ln>
          </p:spPr>
          <p:txBody>
            <a:bodyPr anchorCtr="0" anchor="ctr" bIns="16300" lIns="16300" spcFirstLastPara="1" rIns="16300" wrap="square" tIns="16300">
              <a:no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1 : 8</a:t>
              </a:r>
              <a:endParaRPr sz="700"/>
            </a:p>
          </p:txBody>
        </p:sp>
      </p:grpSp>
      <p:grpSp>
        <p:nvGrpSpPr>
          <p:cNvPr id="568" name="Google Shape;568;p25"/>
          <p:cNvGrpSpPr/>
          <p:nvPr/>
        </p:nvGrpSpPr>
        <p:grpSpPr>
          <a:xfrm>
            <a:off x="2328072" y="2438176"/>
            <a:ext cx="788355" cy="979114"/>
            <a:chOff x="0" y="-38100"/>
            <a:chExt cx="583605" cy="724820"/>
          </a:xfrm>
        </p:grpSpPr>
        <p:sp>
          <p:nvSpPr>
            <p:cNvPr id="569" name="Google Shape;569;p25"/>
            <p:cNvSpPr/>
            <p:nvPr/>
          </p:nvSpPr>
          <p:spPr>
            <a:xfrm>
              <a:off x="0" y="0"/>
              <a:ext cx="583604" cy="686720"/>
            </a:xfrm>
            <a:custGeom>
              <a:rect b="b" l="l" r="r" t="t"/>
              <a:pathLst>
                <a:path extrusionOk="0" h="686720" w="583604">
                  <a:moveTo>
                    <a:pt x="0" y="0"/>
                  </a:moveTo>
                  <a:lnTo>
                    <a:pt x="583604" y="0"/>
                  </a:lnTo>
                  <a:lnTo>
                    <a:pt x="583604" y="686720"/>
                  </a:lnTo>
                  <a:lnTo>
                    <a:pt x="0" y="686720"/>
                  </a:lnTo>
                  <a:close/>
                </a:path>
              </a:pathLst>
            </a:custGeom>
            <a:solidFill>
              <a:srgbClr val="FAC141"/>
            </a:solidFill>
            <a:ln>
              <a:noFill/>
            </a:ln>
          </p:spPr>
        </p:sp>
        <p:sp>
          <p:nvSpPr>
            <p:cNvPr id="570" name="Google Shape;570;p25"/>
            <p:cNvSpPr txBox="1"/>
            <p:nvPr/>
          </p:nvSpPr>
          <p:spPr>
            <a:xfrm>
              <a:off x="0" y="-38100"/>
              <a:ext cx="583605" cy="724820"/>
            </a:xfrm>
            <a:prstGeom prst="rect">
              <a:avLst/>
            </a:prstGeom>
            <a:noFill/>
            <a:ln>
              <a:noFill/>
            </a:ln>
          </p:spPr>
          <p:txBody>
            <a:bodyPr anchorCtr="0" anchor="ctr" bIns="13175" lIns="13175" spcFirstLastPara="1" rIns="13175" wrap="square" tIns="13175">
              <a:noAutofit/>
            </a:bodyPr>
            <a:lstStyle/>
            <a:p>
              <a:pPr indent="0" lvl="0" marL="0" marR="0" rtl="0" algn="ctr">
                <a:lnSpc>
                  <a:spcPct val="253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571" name="Google Shape;571;p25"/>
          <p:cNvCxnSpPr/>
          <p:nvPr/>
        </p:nvCxnSpPr>
        <p:spPr>
          <a:xfrm>
            <a:off x="2467710" y="2952008"/>
            <a:ext cx="509079" cy="0"/>
          </a:xfrm>
          <a:prstGeom prst="straightConnector1">
            <a:avLst/>
          </a:prstGeom>
          <a:noFill/>
          <a:ln cap="flat" cmpd="sng" w="57150">
            <a:solidFill>
              <a:srgbClr val="26194B"/>
            </a:solidFill>
            <a:prstDash val="solid"/>
            <a:round/>
            <a:headEnd len="sm" w="sm" type="none"/>
            <a:tailEnd len="sm" w="sm" type="none"/>
          </a:ln>
        </p:spPr>
      </p:cxnSp>
      <p:grpSp>
        <p:nvGrpSpPr>
          <p:cNvPr id="572" name="Google Shape;572;p25"/>
          <p:cNvGrpSpPr/>
          <p:nvPr/>
        </p:nvGrpSpPr>
        <p:grpSpPr>
          <a:xfrm>
            <a:off x="3480025" y="2438176"/>
            <a:ext cx="788355" cy="979114"/>
            <a:chOff x="0" y="-38100"/>
            <a:chExt cx="583605" cy="724820"/>
          </a:xfrm>
        </p:grpSpPr>
        <p:sp>
          <p:nvSpPr>
            <p:cNvPr id="573" name="Google Shape;573;p25"/>
            <p:cNvSpPr/>
            <p:nvPr/>
          </p:nvSpPr>
          <p:spPr>
            <a:xfrm>
              <a:off x="0" y="0"/>
              <a:ext cx="583604" cy="686720"/>
            </a:xfrm>
            <a:custGeom>
              <a:rect b="b" l="l" r="r" t="t"/>
              <a:pathLst>
                <a:path extrusionOk="0" h="686720" w="583604">
                  <a:moveTo>
                    <a:pt x="0" y="0"/>
                  </a:moveTo>
                  <a:lnTo>
                    <a:pt x="583604" y="0"/>
                  </a:lnTo>
                  <a:lnTo>
                    <a:pt x="583604" y="686720"/>
                  </a:lnTo>
                  <a:lnTo>
                    <a:pt x="0" y="686720"/>
                  </a:lnTo>
                  <a:close/>
                </a:path>
              </a:pathLst>
            </a:custGeom>
            <a:solidFill>
              <a:srgbClr val="FAC141"/>
            </a:solidFill>
            <a:ln>
              <a:noFill/>
            </a:ln>
          </p:spPr>
        </p:sp>
        <p:sp>
          <p:nvSpPr>
            <p:cNvPr id="574" name="Google Shape;574;p25"/>
            <p:cNvSpPr txBox="1"/>
            <p:nvPr/>
          </p:nvSpPr>
          <p:spPr>
            <a:xfrm>
              <a:off x="0" y="-38100"/>
              <a:ext cx="583605" cy="724820"/>
            </a:xfrm>
            <a:prstGeom prst="rect">
              <a:avLst/>
            </a:prstGeom>
            <a:noFill/>
            <a:ln>
              <a:noFill/>
            </a:ln>
          </p:spPr>
          <p:txBody>
            <a:bodyPr anchorCtr="0" anchor="ctr" bIns="13175" lIns="13175" spcFirstLastPara="1" rIns="13175" wrap="square" tIns="13175">
              <a:noAutofit/>
            </a:bodyPr>
            <a:lstStyle/>
            <a:p>
              <a:pPr indent="0" lvl="0" marL="0" marR="0" rtl="0" algn="ctr">
                <a:lnSpc>
                  <a:spcPct val="253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575" name="Google Shape;575;p25"/>
          <p:cNvCxnSpPr/>
          <p:nvPr/>
        </p:nvCxnSpPr>
        <p:spPr>
          <a:xfrm>
            <a:off x="3619663" y="2952008"/>
            <a:ext cx="509079" cy="0"/>
          </a:xfrm>
          <a:prstGeom prst="straightConnector1">
            <a:avLst/>
          </a:prstGeom>
          <a:noFill/>
          <a:ln cap="flat" cmpd="sng" w="57150">
            <a:solidFill>
              <a:srgbClr val="26194B"/>
            </a:solidFill>
            <a:prstDash val="solid"/>
            <a:round/>
            <a:headEnd len="sm" w="sm" type="none"/>
            <a:tailEnd len="sm" w="sm" type="none"/>
          </a:ln>
        </p:spPr>
      </p:cxnSp>
      <p:grpSp>
        <p:nvGrpSpPr>
          <p:cNvPr id="576" name="Google Shape;576;p25"/>
          <p:cNvGrpSpPr/>
          <p:nvPr/>
        </p:nvGrpSpPr>
        <p:grpSpPr>
          <a:xfrm>
            <a:off x="0" y="0"/>
            <a:ext cx="6738939" cy="1760672"/>
            <a:chOff x="0" y="0"/>
            <a:chExt cx="3549729" cy="927432"/>
          </a:xfrm>
        </p:grpSpPr>
        <p:sp>
          <p:nvSpPr>
            <p:cNvPr id="577" name="Google Shape;577;p25"/>
            <p:cNvSpPr/>
            <p:nvPr/>
          </p:nvSpPr>
          <p:spPr>
            <a:xfrm>
              <a:off x="0" y="0"/>
              <a:ext cx="3549729" cy="927432"/>
            </a:xfrm>
            <a:custGeom>
              <a:rect b="b" l="l" r="r" t="t"/>
              <a:pathLst>
                <a:path extrusionOk="0" h="927432" w="3549729">
                  <a:moveTo>
                    <a:pt x="0" y="0"/>
                  </a:moveTo>
                  <a:lnTo>
                    <a:pt x="3549729" y="0"/>
                  </a:lnTo>
                  <a:lnTo>
                    <a:pt x="3549729" y="927432"/>
                  </a:lnTo>
                  <a:lnTo>
                    <a:pt x="0" y="927432"/>
                  </a:lnTo>
                  <a:close/>
                </a:path>
              </a:pathLst>
            </a:custGeom>
            <a:solidFill>
              <a:srgbClr val="0F1A38"/>
            </a:solidFill>
            <a:ln>
              <a:noFill/>
            </a:ln>
          </p:spPr>
        </p:sp>
        <p:sp>
          <p:nvSpPr>
            <p:cNvPr id="578" name="Google Shape;578;p25"/>
            <p:cNvSpPr txBox="1"/>
            <p:nvPr/>
          </p:nvSpPr>
          <p:spPr>
            <a:xfrm>
              <a:off x="0" y="28575"/>
              <a:ext cx="3549728" cy="898857"/>
            </a:xfrm>
            <a:prstGeom prst="rect">
              <a:avLst/>
            </a:prstGeom>
            <a:noFill/>
            <a:ln>
              <a:noFill/>
            </a:ln>
          </p:spPr>
          <p:txBody>
            <a:bodyPr anchorCtr="0" anchor="ctr" bIns="25400" lIns="25400" spcFirstLastPara="1" rIns="25400" wrap="square" tIns="25400">
              <a:noAutofit/>
            </a:bodyPr>
            <a:lstStyle/>
            <a:p>
              <a:pPr indent="0" lvl="0" marL="0" marR="0" rtl="0" algn="ctr">
                <a:lnSpc>
                  <a:spcPct val="1912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79" name="Google Shape;579;p25"/>
          <p:cNvSpPr/>
          <p:nvPr/>
        </p:nvSpPr>
        <p:spPr>
          <a:xfrm>
            <a:off x="6251002" y="0"/>
            <a:ext cx="2892999" cy="5143500"/>
          </a:xfrm>
          <a:custGeom>
            <a:rect b="b" l="l" r="r" t="t"/>
            <a:pathLst>
              <a:path extrusionOk="0" h="10287000" w="5785997">
                <a:moveTo>
                  <a:pt x="0" y="0"/>
                </a:moveTo>
                <a:lnTo>
                  <a:pt x="5785997" y="0"/>
                </a:lnTo>
                <a:lnTo>
                  <a:pt x="5785997" y="10287000"/>
                </a:lnTo>
                <a:lnTo>
                  <a:pt x="0" y="10287000"/>
                </a:lnTo>
                <a:lnTo>
                  <a:pt x="0" y="0"/>
                </a:lnTo>
                <a:close/>
              </a:path>
            </a:pathLst>
          </a:custGeom>
          <a:blipFill rotWithShape="1">
            <a:blip r:embed="rId3">
              <a:alphaModFix/>
            </a:blip>
            <a:stretch>
              <a:fillRect b="0" l="-38698" r="-39088" t="0"/>
            </a:stretch>
          </a:blipFill>
          <a:ln>
            <a:noFill/>
          </a:ln>
        </p:spPr>
      </p:sp>
      <p:sp>
        <p:nvSpPr>
          <p:cNvPr id="580" name="Google Shape;580;p25"/>
          <p:cNvSpPr txBox="1"/>
          <p:nvPr/>
        </p:nvSpPr>
        <p:spPr>
          <a:xfrm>
            <a:off x="2467710" y="3018683"/>
            <a:ext cx="509079" cy="282501"/>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3</a:t>
            </a:r>
            <a:endParaRPr sz="700"/>
          </a:p>
        </p:txBody>
      </p:sp>
      <p:sp>
        <p:nvSpPr>
          <p:cNvPr id="581" name="Google Shape;581;p25"/>
          <p:cNvSpPr txBox="1"/>
          <p:nvPr/>
        </p:nvSpPr>
        <p:spPr>
          <a:xfrm>
            <a:off x="2467710" y="2592974"/>
            <a:ext cx="509079" cy="282501"/>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3</a:t>
            </a:r>
            <a:endParaRPr sz="700"/>
          </a:p>
        </p:txBody>
      </p:sp>
      <p:sp>
        <p:nvSpPr>
          <p:cNvPr id="582" name="Google Shape;582;p25"/>
          <p:cNvSpPr txBox="1"/>
          <p:nvPr/>
        </p:nvSpPr>
        <p:spPr>
          <a:xfrm>
            <a:off x="3619663" y="3018683"/>
            <a:ext cx="509079" cy="282501"/>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3</a:t>
            </a:r>
            <a:endParaRPr sz="700"/>
          </a:p>
        </p:txBody>
      </p:sp>
      <p:sp>
        <p:nvSpPr>
          <p:cNvPr id="583" name="Google Shape;583;p25"/>
          <p:cNvSpPr txBox="1"/>
          <p:nvPr/>
        </p:nvSpPr>
        <p:spPr>
          <a:xfrm>
            <a:off x="3619663" y="2592974"/>
            <a:ext cx="509079" cy="282501"/>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24</a:t>
            </a:r>
            <a:endParaRPr sz="700"/>
          </a:p>
        </p:txBody>
      </p:sp>
      <p:sp>
        <p:nvSpPr>
          <p:cNvPr id="584" name="Google Shape;584;p25"/>
          <p:cNvSpPr txBox="1"/>
          <p:nvPr/>
        </p:nvSpPr>
        <p:spPr>
          <a:xfrm>
            <a:off x="1883172" y="3740175"/>
            <a:ext cx="370329" cy="282501"/>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a:t>
            </a:r>
            <a:endParaRPr sz="700"/>
          </a:p>
        </p:txBody>
      </p:sp>
      <p:sp>
        <p:nvSpPr>
          <p:cNvPr id="585" name="Google Shape;585;p25"/>
          <p:cNvSpPr txBox="1"/>
          <p:nvPr/>
        </p:nvSpPr>
        <p:spPr>
          <a:xfrm>
            <a:off x="1883172" y="2801233"/>
            <a:ext cx="370329" cy="282501"/>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a:t>
            </a:r>
            <a:endParaRPr sz="700"/>
          </a:p>
        </p:txBody>
      </p:sp>
      <p:sp>
        <p:nvSpPr>
          <p:cNvPr id="586" name="Google Shape;586;p25"/>
          <p:cNvSpPr txBox="1"/>
          <p:nvPr/>
        </p:nvSpPr>
        <p:spPr>
          <a:xfrm>
            <a:off x="3192627" y="2780558"/>
            <a:ext cx="211199" cy="342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 sz="2300" u="none" cap="none" strike="noStrike">
                <a:solidFill>
                  <a:srgbClr val="26194B"/>
                </a:solidFill>
                <a:latin typeface="Ultra"/>
                <a:ea typeface="Ultra"/>
                <a:cs typeface="Ultra"/>
                <a:sym typeface="Ultra"/>
              </a:rPr>
              <a:t>:</a:t>
            </a:r>
            <a:endParaRPr sz="700"/>
          </a:p>
        </p:txBody>
      </p:sp>
      <p:sp>
        <p:nvSpPr>
          <p:cNvPr id="587" name="Google Shape;587;p25"/>
          <p:cNvSpPr txBox="1"/>
          <p:nvPr/>
        </p:nvSpPr>
        <p:spPr>
          <a:xfrm>
            <a:off x="4424953" y="3695689"/>
            <a:ext cx="1966913" cy="430196"/>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 sz="1200" u="none" cap="none" strike="noStrike">
                <a:solidFill>
                  <a:srgbClr val="0F1A38"/>
                </a:solidFill>
                <a:latin typeface="Josefin Sans"/>
                <a:ea typeface="Josefin Sans"/>
                <a:cs typeface="Josefin Sans"/>
                <a:sym typeface="Josefin Sans"/>
              </a:rPr>
              <a:t>The simplified ratio of</a:t>
            </a:r>
            <a:endParaRPr sz="700"/>
          </a:p>
          <a:p>
            <a:pPr indent="0" lvl="1" marL="0" marR="0" rtl="0" algn="l">
              <a:lnSpc>
                <a:spcPct val="140016"/>
              </a:lnSpc>
              <a:spcBef>
                <a:spcPts val="0"/>
              </a:spcBef>
              <a:spcAft>
                <a:spcPts val="0"/>
              </a:spcAft>
              <a:buNone/>
            </a:pPr>
            <a:r>
              <a:rPr b="1" i="0" lang="en" sz="1200" u="none" cap="none" strike="noStrike">
                <a:solidFill>
                  <a:srgbClr val="0F1A38"/>
                </a:solidFill>
                <a:latin typeface="Josefin Sans"/>
                <a:ea typeface="Josefin Sans"/>
                <a:cs typeface="Josefin Sans"/>
                <a:sym typeface="Josefin Sans"/>
              </a:rPr>
              <a:t>3 : 24 is 1 : 8.</a:t>
            </a:r>
            <a:endParaRPr sz="700"/>
          </a:p>
        </p:txBody>
      </p:sp>
      <p:sp>
        <p:nvSpPr>
          <p:cNvPr id="588" name="Google Shape;588;p25"/>
          <p:cNvSpPr txBox="1"/>
          <p:nvPr/>
        </p:nvSpPr>
        <p:spPr>
          <a:xfrm>
            <a:off x="514350" y="552450"/>
            <a:ext cx="5374702" cy="668578"/>
          </a:xfrm>
          <a:prstGeom prst="rect">
            <a:avLst/>
          </a:prstGeom>
          <a:noFill/>
          <a:ln>
            <a:noFill/>
          </a:ln>
        </p:spPr>
        <p:txBody>
          <a:bodyPr anchorCtr="0" anchor="t" bIns="0" lIns="0" spcFirstLastPara="1" rIns="0" wrap="square" tIns="0">
            <a:spAutoFit/>
          </a:bodyPr>
          <a:lstStyle/>
          <a:p>
            <a:pPr indent="0" lvl="0" marL="0" marR="0" rtl="0" algn="l">
              <a:lnSpc>
                <a:spcPct val="109990"/>
              </a:lnSpc>
              <a:spcBef>
                <a:spcPts val="0"/>
              </a:spcBef>
              <a:spcAft>
                <a:spcPts val="0"/>
              </a:spcAft>
              <a:buNone/>
            </a:pPr>
            <a:r>
              <a:rPr b="0" i="0" lang="en" sz="4600" u="none" cap="none" strike="noStrike">
                <a:solidFill>
                  <a:srgbClr val="FCE6EF"/>
                </a:solidFill>
                <a:latin typeface="Archivo Black"/>
                <a:ea typeface="Archivo Black"/>
                <a:cs typeface="Archivo Black"/>
                <a:sym typeface="Archivo Black"/>
              </a:rPr>
              <a:t>Think about it</a:t>
            </a:r>
            <a:endParaRPr sz="7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6EF"/>
        </a:solidFill>
      </p:bgPr>
    </p:bg>
    <p:spTree>
      <p:nvGrpSpPr>
        <p:cNvPr id="592" name="Shape 592"/>
        <p:cNvGrpSpPr/>
        <p:nvPr/>
      </p:nvGrpSpPr>
      <p:grpSpPr>
        <a:xfrm>
          <a:off x="0" y="0"/>
          <a:ext cx="0" cy="0"/>
          <a:chOff x="0" y="0"/>
          <a:chExt cx="0" cy="0"/>
        </a:xfrm>
      </p:grpSpPr>
      <p:sp>
        <p:nvSpPr>
          <p:cNvPr id="593" name="Google Shape;593;p26"/>
          <p:cNvSpPr/>
          <p:nvPr/>
        </p:nvSpPr>
        <p:spPr>
          <a:xfrm>
            <a:off x="4000500" y="0"/>
            <a:ext cx="5143500" cy="51435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grpSp>
        <p:nvGrpSpPr>
          <p:cNvPr id="594" name="Google Shape;594;p26"/>
          <p:cNvGrpSpPr/>
          <p:nvPr/>
        </p:nvGrpSpPr>
        <p:grpSpPr>
          <a:xfrm>
            <a:off x="514350" y="1504078"/>
            <a:ext cx="3431588" cy="2074785"/>
            <a:chOff x="0" y="76200"/>
            <a:chExt cx="9150900" cy="5532761"/>
          </a:xfrm>
        </p:grpSpPr>
        <p:sp>
          <p:nvSpPr>
            <p:cNvPr id="595" name="Google Shape;595;p26"/>
            <p:cNvSpPr txBox="1"/>
            <p:nvPr/>
          </p:nvSpPr>
          <p:spPr>
            <a:xfrm>
              <a:off x="0" y="4131161"/>
              <a:ext cx="7464600" cy="147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200" u="none" cap="none" strike="noStrike">
                  <a:solidFill>
                    <a:srgbClr val="0F1A38"/>
                  </a:solidFill>
                  <a:latin typeface="Josefin Sans"/>
                  <a:ea typeface="Josefin Sans"/>
                  <a:cs typeface="Josefin Sans"/>
                  <a:sym typeface="Josefin Sans"/>
                </a:rPr>
                <a:t>If you spend 3 hours in a day playing your favorite game, what simplified ratio can you use to represent it?</a:t>
              </a:r>
              <a:endParaRPr sz="700"/>
            </a:p>
          </p:txBody>
        </p:sp>
        <p:sp>
          <p:nvSpPr>
            <p:cNvPr id="596" name="Google Shape;596;p26"/>
            <p:cNvSpPr txBox="1"/>
            <p:nvPr/>
          </p:nvSpPr>
          <p:spPr>
            <a:xfrm>
              <a:off x="0" y="76200"/>
              <a:ext cx="9150900" cy="3694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4500" u="none" cap="none" strike="noStrike">
                  <a:solidFill>
                    <a:srgbClr val="26194B"/>
                  </a:solidFill>
                  <a:latin typeface="Archivo Black"/>
                  <a:ea typeface="Archivo Black"/>
                  <a:cs typeface="Archivo Black"/>
                  <a:sym typeface="Archivo Black"/>
                </a:rPr>
                <a:t>Think about it</a:t>
              </a:r>
              <a:endParaRPr sz="700"/>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6EF"/>
        </a:solidFill>
      </p:bgPr>
    </p:bg>
    <p:spTree>
      <p:nvGrpSpPr>
        <p:cNvPr id="600" name="Shape 600"/>
        <p:cNvGrpSpPr/>
        <p:nvPr/>
      </p:nvGrpSpPr>
      <p:grpSpPr>
        <a:xfrm>
          <a:off x="0" y="0"/>
          <a:ext cx="0" cy="0"/>
          <a:chOff x="0" y="0"/>
          <a:chExt cx="0" cy="0"/>
        </a:xfrm>
      </p:grpSpPr>
      <p:grpSp>
        <p:nvGrpSpPr>
          <p:cNvPr id="601" name="Google Shape;601;p27"/>
          <p:cNvGrpSpPr/>
          <p:nvPr/>
        </p:nvGrpSpPr>
        <p:grpSpPr>
          <a:xfrm>
            <a:off x="0" y="2345762"/>
            <a:ext cx="2625947" cy="416307"/>
            <a:chOff x="0" y="-28575"/>
            <a:chExt cx="1383215" cy="219289"/>
          </a:xfrm>
        </p:grpSpPr>
        <p:sp>
          <p:nvSpPr>
            <p:cNvPr id="602" name="Google Shape;602;p27"/>
            <p:cNvSpPr/>
            <p:nvPr/>
          </p:nvSpPr>
          <p:spPr>
            <a:xfrm>
              <a:off x="0" y="0"/>
              <a:ext cx="1383215" cy="190714"/>
            </a:xfrm>
            <a:custGeom>
              <a:rect b="b" l="l" r="r" t="t"/>
              <a:pathLst>
                <a:path extrusionOk="0" h="190714" w="1383215">
                  <a:moveTo>
                    <a:pt x="0" y="0"/>
                  </a:moveTo>
                  <a:lnTo>
                    <a:pt x="1383215" y="0"/>
                  </a:lnTo>
                  <a:lnTo>
                    <a:pt x="1383215" y="190714"/>
                  </a:lnTo>
                  <a:lnTo>
                    <a:pt x="0" y="190714"/>
                  </a:lnTo>
                  <a:close/>
                </a:path>
              </a:pathLst>
            </a:custGeom>
            <a:solidFill>
              <a:srgbClr val="E15825"/>
            </a:solidFill>
            <a:ln>
              <a:noFill/>
            </a:ln>
          </p:spPr>
        </p:sp>
        <p:sp>
          <p:nvSpPr>
            <p:cNvPr id="603" name="Google Shape;603;p27"/>
            <p:cNvSpPr txBox="1"/>
            <p:nvPr/>
          </p:nvSpPr>
          <p:spPr>
            <a:xfrm>
              <a:off x="0" y="-28575"/>
              <a:ext cx="1383215" cy="219289"/>
            </a:xfrm>
            <a:prstGeom prst="rect">
              <a:avLst/>
            </a:prstGeom>
            <a:noFill/>
            <a:ln>
              <a:noFill/>
            </a:ln>
          </p:spPr>
          <p:txBody>
            <a:bodyPr anchorCtr="0" anchor="ctr" bIns="25400" lIns="25400" spcFirstLastPara="1" rIns="25400" wrap="square" tIns="25400">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04" name="Google Shape;604;p27"/>
          <p:cNvSpPr/>
          <p:nvPr/>
        </p:nvSpPr>
        <p:spPr>
          <a:xfrm>
            <a:off x="4000500" y="0"/>
            <a:ext cx="5143500" cy="51435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sp>
        <p:nvSpPr>
          <p:cNvPr id="605" name="Google Shape;605;p27"/>
          <p:cNvSpPr txBox="1"/>
          <p:nvPr/>
        </p:nvSpPr>
        <p:spPr>
          <a:xfrm>
            <a:off x="514350" y="638931"/>
            <a:ext cx="46872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200" u="none" cap="none" strike="noStrike">
                <a:solidFill>
                  <a:srgbClr val="26194B"/>
                </a:solidFill>
                <a:latin typeface="Archivo Black"/>
                <a:ea typeface="Archivo Black"/>
                <a:cs typeface="Archivo Black"/>
                <a:sym typeface="Archivo Black"/>
              </a:rPr>
              <a:t>Great</a:t>
            </a:r>
            <a:endParaRPr sz="700"/>
          </a:p>
          <a:p>
            <a:pPr indent="0" lvl="0" marL="0" marR="0" rtl="0" algn="l">
              <a:lnSpc>
                <a:spcPct val="100000"/>
              </a:lnSpc>
              <a:spcBef>
                <a:spcPts val="0"/>
              </a:spcBef>
              <a:spcAft>
                <a:spcPts val="0"/>
              </a:spcAft>
              <a:buNone/>
            </a:pPr>
            <a:r>
              <a:rPr b="0" i="0" lang="en" sz="5200" u="none" cap="none" strike="noStrike">
                <a:solidFill>
                  <a:srgbClr val="26194B"/>
                </a:solidFill>
                <a:latin typeface="Archivo Black"/>
                <a:ea typeface="Archivo Black"/>
                <a:cs typeface="Archivo Black"/>
                <a:sym typeface="Archivo Black"/>
              </a:rPr>
              <a:t>work!</a:t>
            </a:r>
            <a:endParaRPr sz="700"/>
          </a:p>
        </p:txBody>
      </p:sp>
      <p:sp>
        <p:nvSpPr>
          <p:cNvPr id="606" name="Google Shape;606;p27"/>
          <p:cNvSpPr txBox="1"/>
          <p:nvPr/>
        </p:nvSpPr>
        <p:spPr>
          <a:xfrm>
            <a:off x="514350" y="2463569"/>
            <a:ext cx="1993845" cy="211130"/>
          </a:xfrm>
          <a:prstGeom prst="rect">
            <a:avLst/>
          </a:prstGeom>
          <a:noFill/>
          <a:ln>
            <a:noFill/>
          </a:ln>
        </p:spPr>
        <p:txBody>
          <a:bodyPr anchorCtr="0" anchor="t" bIns="0" lIns="0" spcFirstLastPara="1" rIns="0" wrap="square" tIns="0">
            <a:spAutoFit/>
          </a:bodyPr>
          <a:lstStyle/>
          <a:p>
            <a:pPr indent="0" lvl="1" marL="0" marR="0" rtl="0" algn="l">
              <a:lnSpc>
                <a:spcPct val="140016"/>
              </a:lnSpc>
              <a:spcBef>
                <a:spcPts val="0"/>
              </a:spcBef>
              <a:spcAft>
                <a:spcPts val="0"/>
              </a:spcAft>
              <a:buNone/>
            </a:pPr>
            <a:r>
              <a:rPr b="0" i="0" lang="en" sz="1200" u="none" cap="none" strike="noStrike">
                <a:solidFill>
                  <a:srgbClr val="FFFFFF"/>
                </a:solidFill>
                <a:latin typeface="Josefin Sans"/>
                <a:ea typeface="Josefin Sans"/>
                <a:cs typeface="Josefin Sans"/>
                <a:sym typeface="Josefin Sans"/>
              </a:rPr>
              <a:t>Today, you learned how to: </a:t>
            </a:r>
            <a:endParaRPr sz="700"/>
          </a:p>
        </p:txBody>
      </p:sp>
      <p:sp>
        <p:nvSpPr>
          <p:cNvPr id="607" name="Google Shape;607;p27"/>
          <p:cNvSpPr txBox="1"/>
          <p:nvPr/>
        </p:nvSpPr>
        <p:spPr>
          <a:xfrm>
            <a:off x="245896" y="3079229"/>
            <a:ext cx="3310200" cy="461700"/>
          </a:xfrm>
          <a:prstGeom prst="rect">
            <a:avLst/>
          </a:prstGeom>
          <a:noFill/>
          <a:ln>
            <a:noFill/>
          </a:ln>
        </p:spPr>
        <p:txBody>
          <a:bodyPr anchorCtr="0" anchor="t" bIns="0" lIns="0" spcFirstLastPara="1" rIns="0" wrap="square" tIns="0">
            <a:spAutoFit/>
          </a:bodyPr>
          <a:lstStyle/>
          <a:p>
            <a:pPr indent="-171450" lvl="1" marL="330200" marR="0" rtl="0" algn="l">
              <a:lnSpc>
                <a:spcPct val="100000"/>
              </a:lnSpc>
              <a:spcBef>
                <a:spcPts val="0"/>
              </a:spcBef>
              <a:spcAft>
                <a:spcPts val="0"/>
              </a:spcAft>
              <a:buClr>
                <a:srgbClr val="26194B"/>
              </a:buClr>
              <a:buSzPts val="1500"/>
              <a:buFont typeface="Arial"/>
              <a:buChar char="•"/>
            </a:pPr>
            <a:r>
              <a:rPr b="1" i="0" lang="en" sz="1500" u="none" cap="none" strike="noStrike">
                <a:solidFill>
                  <a:srgbClr val="26194B"/>
                </a:solidFill>
                <a:latin typeface="Josefin Sans"/>
                <a:ea typeface="Josefin Sans"/>
                <a:cs typeface="Josefin Sans"/>
                <a:sym typeface="Josefin Sans"/>
              </a:rPr>
              <a:t>visualize and write the ratio of two given numbers</a:t>
            </a:r>
            <a:endParaRPr sz="700"/>
          </a:p>
        </p:txBody>
      </p:sp>
      <p:sp>
        <p:nvSpPr>
          <p:cNvPr id="608" name="Google Shape;608;p27"/>
          <p:cNvSpPr txBox="1"/>
          <p:nvPr/>
        </p:nvSpPr>
        <p:spPr>
          <a:xfrm>
            <a:off x="245896" y="3827709"/>
            <a:ext cx="2816846" cy="247560"/>
          </a:xfrm>
          <a:prstGeom prst="rect">
            <a:avLst/>
          </a:prstGeom>
          <a:noFill/>
          <a:ln>
            <a:noFill/>
          </a:ln>
        </p:spPr>
        <p:txBody>
          <a:bodyPr anchorCtr="0" anchor="t" bIns="0" lIns="0" spcFirstLastPara="1" rIns="0" wrap="square" tIns="0">
            <a:spAutoFit/>
          </a:bodyPr>
          <a:lstStyle/>
          <a:p>
            <a:pPr indent="-171450" lvl="1" marL="330200" marR="0" rtl="0" algn="l">
              <a:lnSpc>
                <a:spcPct val="130023"/>
              </a:lnSpc>
              <a:spcBef>
                <a:spcPts val="0"/>
              </a:spcBef>
              <a:spcAft>
                <a:spcPts val="0"/>
              </a:spcAft>
              <a:buClr>
                <a:srgbClr val="26194B"/>
              </a:buClr>
              <a:buSzPts val="1500"/>
              <a:buFont typeface="Arial"/>
              <a:buChar char="•"/>
            </a:pPr>
            <a:r>
              <a:rPr b="1" i="0" lang="en" sz="1500" u="none" cap="none" strike="noStrike">
                <a:solidFill>
                  <a:srgbClr val="26194B"/>
                </a:solidFill>
                <a:latin typeface="Josefin Sans"/>
                <a:ea typeface="Josefin Sans"/>
                <a:cs typeface="Josefin Sans"/>
                <a:sym typeface="Josefin Sans"/>
              </a:rPr>
              <a:t>simplify ratios</a:t>
            </a:r>
            <a:endParaRPr sz="700"/>
          </a:p>
        </p:txBody>
      </p:sp>
      <p:sp>
        <p:nvSpPr>
          <p:cNvPr id="609" name="Google Shape;609;p27"/>
          <p:cNvSpPr txBox="1"/>
          <p:nvPr/>
        </p:nvSpPr>
        <p:spPr>
          <a:xfrm>
            <a:off x="245896" y="4299873"/>
            <a:ext cx="3121646" cy="247560"/>
          </a:xfrm>
          <a:prstGeom prst="rect">
            <a:avLst/>
          </a:prstGeom>
          <a:noFill/>
          <a:ln>
            <a:noFill/>
          </a:ln>
        </p:spPr>
        <p:txBody>
          <a:bodyPr anchorCtr="0" anchor="t" bIns="0" lIns="0" spcFirstLastPara="1" rIns="0" wrap="square" tIns="0">
            <a:spAutoFit/>
          </a:bodyPr>
          <a:lstStyle/>
          <a:p>
            <a:pPr indent="-171450" lvl="1" marL="330200" marR="0" rtl="0" algn="l">
              <a:lnSpc>
                <a:spcPct val="130023"/>
              </a:lnSpc>
              <a:spcBef>
                <a:spcPts val="0"/>
              </a:spcBef>
              <a:spcAft>
                <a:spcPts val="0"/>
              </a:spcAft>
              <a:buClr>
                <a:srgbClr val="26194B"/>
              </a:buClr>
              <a:buSzPts val="1500"/>
              <a:buFont typeface="Arial"/>
              <a:buChar char="•"/>
            </a:pPr>
            <a:r>
              <a:rPr b="1" i="0" lang="en" sz="1500" u="none" cap="none" strike="noStrike">
                <a:solidFill>
                  <a:srgbClr val="26194B"/>
                </a:solidFill>
                <a:latin typeface="Josefin Sans"/>
                <a:ea typeface="Josefin Sans"/>
                <a:cs typeface="Josefin Sans"/>
                <a:sym typeface="Josefin Sans"/>
              </a:rPr>
              <a:t>identify equivalent ratios</a:t>
            </a:r>
            <a:endParaRPr sz="7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6EF"/>
        </a:solidFill>
      </p:bgPr>
    </p:bg>
    <p:spTree>
      <p:nvGrpSpPr>
        <p:cNvPr id="613" name="Shape 613"/>
        <p:cNvGrpSpPr/>
        <p:nvPr/>
      </p:nvGrpSpPr>
      <p:grpSpPr>
        <a:xfrm>
          <a:off x="0" y="0"/>
          <a:ext cx="0" cy="0"/>
          <a:chOff x="0" y="0"/>
          <a:chExt cx="0" cy="0"/>
        </a:xfrm>
      </p:grpSpPr>
      <p:sp>
        <p:nvSpPr>
          <p:cNvPr id="614" name="Google Shape;614;p28"/>
          <p:cNvSpPr/>
          <p:nvPr/>
        </p:nvSpPr>
        <p:spPr>
          <a:xfrm>
            <a:off x="4000500" y="0"/>
            <a:ext cx="5143500" cy="51435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3">
              <a:alphaModFix/>
            </a:blip>
            <a:stretch>
              <a:fillRect b="0" l="0" r="0" t="0"/>
            </a:stretch>
          </a:blipFill>
          <a:ln>
            <a:noFill/>
          </a:ln>
        </p:spPr>
      </p:sp>
      <p:grpSp>
        <p:nvGrpSpPr>
          <p:cNvPr id="615" name="Google Shape;615;p28"/>
          <p:cNvGrpSpPr/>
          <p:nvPr/>
        </p:nvGrpSpPr>
        <p:grpSpPr>
          <a:xfrm>
            <a:off x="514350" y="1202173"/>
            <a:ext cx="3027825" cy="2802025"/>
            <a:chOff x="0" y="57150"/>
            <a:chExt cx="8074200" cy="7472067"/>
          </a:xfrm>
        </p:grpSpPr>
        <p:sp>
          <p:nvSpPr>
            <p:cNvPr id="616" name="Google Shape;616;p28"/>
            <p:cNvSpPr txBox="1"/>
            <p:nvPr/>
          </p:nvSpPr>
          <p:spPr>
            <a:xfrm>
              <a:off x="0" y="2398317"/>
              <a:ext cx="8074200" cy="51309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 sz="1000" u="none" cap="none" strike="noStrike">
                  <a:solidFill>
                    <a:srgbClr val="0F1A38"/>
                  </a:solidFill>
                  <a:latin typeface="Josefin Sans"/>
                  <a:ea typeface="Josefin Sans"/>
                  <a:cs typeface="Josefin Sans"/>
                  <a:sym typeface="Josefin Sans"/>
                </a:rPr>
                <a:t>MathSpace. "4.01 Introduction to Ratios | Grade 6 Math | Common Core 6 - 2023 Edition" Accessed 2 June 2023, https://mathspace.co/textbooks/syllabuses/Syllabus-1155/topics/Topic-21889/subtopics/Subtopic-279746/. </a:t>
              </a:r>
              <a:endParaRPr sz="700"/>
            </a:p>
            <a:p>
              <a:pPr indent="0" lvl="1" marL="0" marR="0" rtl="0" algn="l">
                <a:lnSpc>
                  <a:spcPct val="115000"/>
                </a:lnSpc>
                <a:spcBef>
                  <a:spcPts val="0"/>
                </a:spcBef>
                <a:spcAft>
                  <a:spcPts val="0"/>
                </a:spcAft>
                <a:buNone/>
              </a:pPr>
              <a:r>
                <a:t/>
              </a:r>
              <a:endParaRPr b="0" i="0" sz="1000" u="none" cap="none" strike="noStrike">
                <a:solidFill>
                  <a:srgbClr val="0F1A38"/>
                </a:solidFill>
                <a:latin typeface="Josefin Sans"/>
                <a:ea typeface="Josefin Sans"/>
                <a:cs typeface="Josefin Sans"/>
                <a:sym typeface="Josefin Sans"/>
              </a:endParaRPr>
            </a:p>
            <a:p>
              <a:pPr indent="0" lvl="1" marL="0" marR="0" rtl="0" algn="l">
                <a:lnSpc>
                  <a:spcPct val="115000"/>
                </a:lnSpc>
                <a:spcBef>
                  <a:spcPts val="0"/>
                </a:spcBef>
                <a:spcAft>
                  <a:spcPts val="0"/>
                </a:spcAft>
                <a:buNone/>
              </a:pPr>
              <a:r>
                <a:rPr b="0" i="0" lang="en" sz="1000" u="none" cap="none" strike="noStrike">
                  <a:solidFill>
                    <a:srgbClr val="0F1A38"/>
                  </a:solidFill>
                  <a:latin typeface="Josefin Sans"/>
                  <a:ea typeface="Josefin Sans"/>
                  <a:cs typeface="Josefin Sans"/>
                  <a:sym typeface="Josefin Sans"/>
                </a:rPr>
                <a:t>MathSpace. "4.02 Equivalent and Simplified Ratio | Grade 6 Math | Common Core 6 - 2023 Edition" Accessed 2 June 2023, https://mathspace.co/textbooks/syllabuses/Syllabus-1155/topics/Topic-21889/subtopics/Subtopic-279747/</a:t>
              </a:r>
              <a:endParaRPr sz="700"/>
            </a:p>
          </p:txBody>
        </p:sp>
        <p:sp>
          <p:nvSpPr>
            <p:cNvPr id="617" name="Google Shape;617;p28"/>
            <p:cNvSpPr txBox="1"/>
            <p:nvPr/>
          </p:nvSpPr>
          <p:spPr>
            <a:xfrm>
              <a:off x="0" y="57150"/>
              <a:ext cx="7708239" cy="1333419"/>
            </a:xfrm>
            <a:prstGeom prst="rect">
              <a:avLst/>
            </a:prstGeom>
            <a:noFill/>
            <a:ln>
              <a:noFill/>
            </a:ln>
          </p:spPr>
          <p:txBody>
            <a:bodyPr anchorCtr="0" anchor="t" bIns="0" lIns="0" spcFirstLastPara="1" rIns="0" wrap="square" tIns="0">
              <a:spAutoFit/>
            </a:bodyPr>
            <a:lstStyle/>
            <a:p>
              <a:pPr indent="0" lvl="0" marL="0" marR="0" rtl="0" algn="l">
                <a:lnSpc>
                  <a:spcPct val="109995"/>
                </a:lnSpc>
                <a:spcBef>
                  <a:spcPts val="0"/>
                </a:spcBef>
                <a:spcAft>
                  <a:spcPts val="0"/>
                </a:spcAft>
                <a:buNone/>
              </a:pPr>
              <a:r>
                <a:rPr b="0" i="0" lang="en" sz="3400" u="none" cap="none" strike="noStrike">
                  <a:solidFill>
                    <a:srgbClr val="26194B"/>
                  </a:solidFill>
                  <a:latin typeface="Archivo Black"/>
                  <a:ea typeface="Archivo Black"/>
                  <a:cs typeface="Archivo Black"/>
                  <a:sym typeface="Archivo Black"/>
                </a:rPr>
                <a:t>References</a:t>
              </a:r>
              <a:endParaRPr sz="700"/>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6EF"/>
        </a:solidFill>
      </p:bgPr>
    </p:bg>
    <p:spTree>
      <p:nvGrpSpPr>
        <p:cNvPr id="621" name="Shape 621"/>
        <p:cNvGrpSpPr/>
        <p:nvPr/>
      </p:nvGrpSpPr>
      <p:grpSpPr>
        <a:xfrm>
          <a:off x="0" y="0"/>
          <a:ext cx="0" cy="0"/>
          <a:chOff x="0" y="0"/>
          <a:chExt cx="0" cy="0"/>
        </a:xfrm>
      </p:grpSpPr>
      <p:grpSp>
        <p:nvGrpSpPr>
          <p:cNvPr id="622" name="Google Shape;622;p29"/>
          <p:cNvGrpSpPr/>
          <p:nvPr/>
        </p:nvGrpSpPr>
        <p:grpSpPr>
          <a:xfrm>
            <a:off x="0" y="0"/>
            <a:ext cx="2771048" cy="5143500"/>
            <a:chOff x="0" y="0"/>
            <a:chExt cx="1459647" cy="2709333"/>
          </a:xfrm>
        </p:grpSpPr>
        <p:sp>
          <p:nvSpPr>
            <p:cNvPr id="623" name="Google Shape;623;p29"/>
            <p:cNvSpPr/>
            <p:nvPr/>
          </p:nvSpPr>
          <p:spPr>
            <a:xfrm>
              <a:off x="0" y="0"/>
              <a:ext cx="1459647" cy="2709333"/>
            </a:xfrm>
            <a:custGeom>
              <a:rect b="b" l="l" r="r" t="t"/>
              <a:pathLst>
                <a:path extrusionOk="0" h="2709333" w="1459647">
                  <a:moveTo>
                    <a:pt x="0" y="0"/>
                  </a:moveTo>
                  <a:lnTo>
                    <a:pt x="1459647" y="0"/>
                  </a:lnTo>
                  <a:lnTo>
                    <a:pt x="1459647" y="2709333"/>
                  </a:lnTo>
                  <a:lnTo>
                    <a:pt x="0" y="2709333"/>
                  </a:lnTo>
                  <a:close/>
                </a:path>
              </a:pathLst>
            </a:custGeom>
            <a:solidFill>
              <a:srgbClr val="0F1A38"/>
            </a:solidFill>
            <a:ln>
              <a:noFill/>
            </a:ln>
          </p:spPr>
        </p:sp>
        <p:sp>
          <p:nvSpPr>
            <p:cNvPr id="624" name="Google Shape;624;p29"/>
            <p:cNvSpPr txBox="1"/>
            <p:nvPr/>
          </p:nvSpPr>
          <p:spPr>
            <a:xfrm>
              <a:off x="0" y="28575"/>
              <a:ext cx="1459647" cy="2680758"/>
            </a:xfrm>
            <a:prstGeom prst="rect">
              <a:avLst/>
            </a:prstGeom>
            <a:noFill/>
            <a:ln>
              <a:noFill/>
            </a:ln>
          </p:spPr>
          <p:txBody>
            <a:bodyPr anchorCtr="0" anchor="ctr" bIns="25400" lIns="25400" spcFirstLastPara="1" rIns="25400" wrap="square" tIns="25400">
              <a:noAutofit/>
            </a:bodyPr>
            <a:lstStyle/>
            <a:p>
              <a:pPr indent="0" lvl="0" marL="0" marR="0" rtl="0" algn="ctr">
                <a:lnSpc>
                  <a:spcPct val="1912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25" name="Google Shape;625;p29"/>
          <p:cNvSpPr txBox="1"/>
          <p:nvPr/>
        </p:nvSpPr>
        <p:spPr>
          <a:xfrm>
            <a:off x="431187" y="533400"/>
            <a:ext cx="19161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400" u="none" cap="none" strike="noStrike">
                <a:solidFill>
                  <a:srgbClr val="FFE3EC"/>
                </a:solidFill>
                <a:latin typeface="Archivo Black"/>
                <a:ea typeface="Archivo Black"/>
                <a:cs typeface="Archivo Black"/>
                <a:sym typeface="Archivo Black"/>
              </a:rPr>
              <a:t>Resource</a:t>
            </a:r>
            <a:endParaRPr sz="700"/>
          </a:p>
          <a:p>
            <a:pPr indent="0" lvl="0" marL="0" marR="0" rtl="0" algn="l">
              <a:lnSpc>
                <a:spcPct val="100000"/>
              </a:lnSpc>
              <a:spcBef>
                <a:spcPts val="0"/>
              </a:spcBef>
              <a:spcAft>
                <a:spcPts val="0"/>
              </a:spcAft>
              <a:buNone/>
            </a:pPr>
            <a:r>
              <a:rPr b="0" i="0" lang="en" sz="2400" u="none" cap="none" strike="noStrike">
                <a:solidFill>
                  <a:srgbClr val="FFE3EC"/>
                </a:solidFill>
                <a:latin typeface="Archivo Black"/>
                <a:ea typeface="Archivo Black"/>
                <a:cs typeface="Archivo Black"/>
                <a:sym typeface="Archivo Black"/>
              </a:rPr>
              <a:t>Page</a:t>
            </a:r>
            <a:endParaRPr sz="700"/>
          </a:p>
        </p:txBody>
      </p:sp>
      <p:sp>
        <p:nvSpPr>
          <p:cNvPr id="626" name="Google Shape;626;p29"/>
          <p:cNvSpPr txBox="1"/>
          <p:nvPr/>
        </p:nvSpPr>
        <p:spPr>
          <a:xfrm>
            <a:off x="431187" y="1873865"/>
            <a:ext cx="17985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E3EC"/>
                </a:solidFill>
                <a:latin typeface="Josefin Sans"/>
                <a:ea typeface="Josefin Sans"/>
                <a:cs typeface="Josefin Sans"/>
                <a:sym typeface="Josefin Sans"/>
              </a:rPr>
              <a:t>Use these design resources in your Canva Presentation.</a:t>
            </a:r>
            <a:endParaRPr sz="700"/>
          </a:p>
        </p:txBody>
      </p:sp>
      <p:sp>
        <p:nvSpPr>
          <p:cNvPr id="627" name="Google Shape;627;p29"/>
          <p:cNvSpPr txBox="1"/>
          <p:nvPr/>
        </p:nvSpPr>
        <p:spPr>
          <a:xfrm>
            <a:off x="431187" y="2567054"/>
            <a:ext cx="17985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E3EC"/>
                </a:solidFill>
                <a:latin typeface="Josefin Sans"/>
                <a:ea typeface="Josefin Sans"/>
                <a:cs typeface="Josefin Sans"/>
                <a:sym typeface="Josefin Sans"/>
              </a:rPr>
              <a:t>This presentation template uses the following free fonts:</a:t>
            </a:r>
            <a:endParaRPr sz="700"/>
          </a:p>
        </p:txBody>
      </p:sp>
      <p:sp>
        <p:nvSpPr>
          <p:cNvPr id="628" name="Google Shape;628;p29"/>
          <p:cNvSpPr txBox="1"/>
          <p:nvPr/>
        </p:nvSpPr>
        <p:spPr>
          <a:xfrm>
            <a:off x="431187" y="3088793"/>
            <a:ext cx="1798500" cy="4617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E3EC"/>
                </a:solidFill>
                <a:latin typeface="Josefin Sans"/>
                <a:ea typeface="Josefin Sans"/>
                <a:cs typeface="Josefin Sans"/>
                <a:sym typeface="Josefin Sans"/>
              </a:rPr>
              <a:t>Titles: Archivo Black</a:t>
            </a:r>
            <a:endParaRPr sz="700"/>
          </a:p>
          <a:p>
            <a:pPr indent="0" lvl="1" marL="0" marR="0" rtl="0" algn="l">
              <a:lnSpc>
                <a:spcPct val="100000"/>
              </a:lnSpc>
              <a:spcBef>
                <a:spcPts val="0"/>
              </a:spcBef>
              <a:spcAft>
                <a:spcPts val="0"/>
              </a:spcAft>
              <a:buNone/>
            </a:pPr>
            <a:r>
              <a:rPr b="0" i="0" lang="en" sz="1000" u="none" cap="none" strike="noStrike">
                <a:solidFill>
                  <a:srgbClr val="FFE3EC"/>
                </a:solidFill>
                <a:latin typeface="Josefin Sans"/>
                <a:ea typeface="Josefin Sans"/>
                <a:cs typeface="Josefin Sans"/>
                <a:sym typeface="Josefin Sans"/>
              </a:rPr>
              <a:t>Headers: Josephin Sans Bold</a:t>
            </a:r>
            <a:endParaRPr sz="700"/>
          </a:p>
          <a:p>
            <a:pPr indent="0" lvl="1" marL="0" marR="0" rtl="0" algn="l">
              <a:lnSpc>
                <a:spcPct val="100000"/>
              </a:lnSpc>
              <a:spcBef>
                <a:spcPts val="0"/>
              </a:spcBef>
              <a:spcAft>
                <a:spcPts val="0"/>
              </a:spcAft>
              <a:buNone/>
            </a:pPr>
            <a:r>
              <a:rPr b="0" i="0" lang="en" sz="1000" u="none" cap="none" strike="noStrike">
                <a:solidFill>
                  <a:srgbClr val="FFE3EC"/>
                </a:solidFill>
                <a:latin typeface="Josefin Sans"/>
                <a:ea typeface="Josefin Sans"/>
                <a:cs typeface="Josefin Sans"/>
                <a:sym typeface="Josefin Sans"/>
              </a:rPr>
              <a:t>Body Copy:  Josephin Sans</a:t>
            </a:r>
            <a:endParaRPr sz="700"/>
          </a:p>
        </p:txBody>
      </p:sp>
      <p:sp>
        <p:nvSpPr>
          <p:cNvPr id="629" name="Google Shape;629;p29"/>
          <p:cNvSpPr txBox="1"/>
          <p:nvPr/>
        </p:nvSpPr>
        <p:spPr>
          <a:xfrm>
            <a:off x="431187" y="3781981"/>
            <a:ext cx="1838400" cy="7695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FFE3EC"/>
                </a:solidFill>
                <a:latin typeface="Josefin Sans"/>
                <a:ea typeface="Josefin Sans"/>
                <a:cs typeface="Josefin Sans"/>
                <a:sym typeface="Josefin Sans"/>
              </a:rPr>
              <a:t>You can find these fonts online too. Happy designing! </a:t>
            </a:r>
            <a:endParaRPr sz="700"/>
          </a:p>
          <a:p>
            <a:pPr indent="0" lvl="1" marL="0" marR="0" rtl="0" algn="l">
              <a:lnSpc>
                <a:spcPct val="100000"/>
              </a:lnSpc>
              <a:spcBef>
                <a:spcPts val="0"/>
              </a:spcBef>
              <a:spcAft>
                <a:spcPts val="0"/>
              </a:spcAft>
              <a:buNone/>
            </a:pPr>
            <a:r>
              <a:t/>
            </a:r>
            <a:endParaRPr b="0" i="0" sz="1000" u="none" cap="none" strike="noStrike">
              <a:solidFill>
                <a:srgbClr val="FFE3EC"/>
              </a:solidFill>
              <a:latin typeface="Josefin Sans"/>
              <a:ea typeface="Josefin Sans"/>
              <a:cs typeface="Josefin Sans"/>
              <a:sym typeface="Josefin Sans"/>
            </a:endParaRPr>
          </a:p>
          <a:p>
            <a:pPr indent="0" lvl="1" marL="0" marR="0" rtl="0" algn="l">
              <a:lnSpc>
                <a:spcPct val="100000"/>
              </a:lnSpc>
              <a:spcBef>
                <a:spcPts val="0"/>
              </a:spcBef>
              <a:spcAft>
                <a:spcPts val="0"/>
              </a:spcAft>
              <a:buNone/>
            </a:pPr>
            <a:r>
              <a:rPr b="0" i="0" lang="en" sz="1000" u="none" cap="none" strike="noStrike">
                <a:solidFill>
                  <a:srgbClr val="FFE3EC"/>
                </a:solidFill>
                <a:latin typeface="Josefin Sans"/>
                <a:ea typeface="Josefin Sans"/>
                <a:cs typeface="Josefin Sans"/>
                <a:sym typeface="Josefin Sans"/>
              </a:rPr>
              <a:t>Don't forget to delete this page before presenting. </a:t>
            </a:r>
            <a:endParaRPr sz="700"/>
          </a:p>
        </p:txBody>
      </p:sp>
      <p:sp>
        <p:nvSpPr>
          <p:cNvPr id="630" name="Google Shape;630;p29"/>
          <p:cNvSpPr/>
          <p:nvPr/>
        </p:nvSpPr>
        <p:spPr>
          <a:xfrm>
            <a:off x="3190148" y="515048"/>
            <a:ext cx="493713" cy="424594"/>
          </a:xfrm>
          <a:custGeom>
            <a:rect b="b" l="l" r="r" t="t"/>
            <a:pathLst>
              <a:path extrusionOk="0" h="849187" w="987426">
                <a:moveTo>
                  <a:pt x="0" y="0"/>
                </a:moveTo>
                <a:lnTo>
                  <a:pt x="987427" y="0"/>
                </a:lnTo>
                <a:lnTo>
                  <a:pt x="987427" y="849187"/>
                </a:lnTo>
                <a:lnTo>
                  <a:pt x="0" y="849187"/>
                </a:lnTo>
                <a:lnTo>
                  <a:pt x="0" y="0"/>
                </a:lnTo>
                <a:close/>
              </a:path>
            </a:pathLst>
          </a:custGeom>
          <a:blipFill rotWithShape="1">
            <a:blip r:embed="rId3">
              <a:alphaModFix/>
            </a:blip>
            <a:stretch>
              <a:fillRect b="0" l="0" r="0" t="0"/>
            </a:stretch>
          </a:blipFill>
          <a:ln>
            <a:noFill/>
          </a:ln>
        </p:spPr>
      </p:sp>
      <p:sp>
        <p:nvSpPr>
          <p:cNvPr id="631" name="Google Shape;631;p29"/>
          <p:cNvSpPr/>
          <p:nvPr/>
        </p:nvSpPr>
        <p:spPr>
          <a:xfrm>
            <a:off x="8228641" y="515049"/>
            <a:ext cx="350902" cy="484915"/>
          </a:xfrm>
          <a:custGeom>
            <a:rect b="b" l="l" r="r" t="t"/>
            <a:pathLst>
              <a:path extrusionOk="0" h="969830" w="701804">
                <a:moveTo>
                  <a:pt x="0" y="0"/>
                </a:moveTo>
                <a:lnTo>
                  <a:pt x="701804" y="0"/>
                </a:lnTo>
                <a:lnTo>
                  <a:pt x="701804" y="969830"/>
                </a:lnTo>
                <a:lnTo>
                  <a:pt x="0" y="969830"/>
                </a:lnTo>
                <a:lnTo>
                  <a:pt x="0" y="0"/>
                </a:lnTo>
                <a:close/>
              </a:path>
            </a:pathLst>
          </a:custGeom>
          <a:blipFill rotWithShape="1">
            <a:blip r:embed="rId4">
              <a:alphaModFix/>
            </a:blip>
            <a:stretch>
              <a:fillRect b="0" l="0" r="0" t="0"/>
            </a:stretch>
          </a:blipFill>
          <a:ln>
            <a:noFill/>
          </a:ln>
        </p:spPr>
      </p:sp>
      <p:sp>
        <p:nvSpPr>
          <p:cNvPr id="632" name="Google Shape;632;p29"/>
          <p:cNvSpPr/>
          <p:nvPr/>
        </p:nvSpPr>
        <p:spPr>
          <a:xfrm>
            <a:off x="7661972" y="540880"/>
            <a:ext cx="289098" cy="433252"/>
          </a:xfrm>
          <a:custGeom>
            <a:rect b="b" l="l" r="r" t="t"/>
            <a:pathLst>
              <a:path extrusionOk="0" h="866504" w="578195">
                <a:moveTo>
                  <a:pt x="0" y="0"/>
                </a:moveTo>
                <a:lnTo>
                  <a:pt x="578195" y="0"/>
                </a:lnTo>
                <a:lnTo>
                  <a:pt x="578195" y="866504"/>
                </a:lnTo>
                <a:lnTo>
                  <a:pt x="0" y="866504"/>
                </a:lnTo>
                <a:lnTo>
                  <a:pt x="0" y="0"/>
                </a:lnTo>
                <a:close/>
              </a:path>
            </a:pathLst>
          </a:custGeom>
          <a:blipFill rotWithShape="1">
            <a:blip r:embed="rId5">
              <a:alphaModFix/>
            </a:blip>
            <a:stretch>
              <a:fillRect b="0" l="0" r="0" t="0"/>
            </a:stretch>
          </a:blipFill>
          <a:ln>
            <a:noFill/>
          </a:ln>
        </p:spPr>
      </p:sp>
      <p:sp>
        <p:nvSpPr>
          <p:cNvPr id="633" name="Google Shape;633;p29"/>
          <p:cNvSpPr/>
          <p:nvPr/>
        </p:nvSpPr>
        <p:spPr>
          <a:xfrm>
            <a:off x="6907507" y="540880"/>
            <a:ext cx="479454" cy="433252"/>
          </a:xfrm>
          <a:custGeom>
            <a:rect b="b" l="l" r="r" t="t"/>
            <a:pathLst>
              <a:path extrusionOk="0" h="866504" w="958908">
                <a:moveTo>
                  <a:pt x="0" y="0"/>
                </a:moveTo>
                <a:lnTo>
                  <a:pt x="958908" y="0"/>
                </a:lnTo>
                <a:lnTo>
                  <a:pt x="958908" y="866504"/>
                </a:lnTo>
                <a:lnTo>
                  <a:pt x="0" y="866504"/>
                </a:lnTo>
                <a:lnTo>
                  <a:pt x="0" y="0"/>
                </a:lnTo>
                <a:close/>
              </a:path>
            </a:pathLst>
          </a:custGeom>
          <a:blipFill rotWithShape="1">
            <a:blip r:embed="rId6">
              <a:alphaModFix/>
            </a:blip>
            <a:stretch>
              <a:fillRect b="0" l="0" r="0" t="0"/>
            </a:stretch>
          </a:blipFill>
          <a:ln>
            <a:noFill/>
          </a:ln>
        </p:spPr>
      </p:sp>
      <p:sp>
        <p:nvSpPr>
          <p:cNvPr id="634" name="Google Shape;634;p29"/>
          <p:cNvSpPr/>
          <p:nvPr/>
        </p:nvSpPr>
        <p:spPr>
          <a:xfrm>
            <a:off x="6199245" y="540880"/>
            <a:ext cx="433252" cy="433252"/>
          </a:xfrm>
          <a:custGeom>
            <a:rect b="b" l="l" r="r" t="t"/>
            <a:pathLst>
              <a:path extrusionOk="0" h="866504" w="866504">
                <a:moveTo>
                  <a:pt x="0" y="0"/>
                </a:moveTo>
                <a:lnTo>
                  <a:pt x="866504" y="0"/>
                </a:lnTo>
                <a:lnTo>
                  <a:pt x="866504" y="866504"/>
                </a:lnTo>
                <a:lnTo>
                  <a:pt x="0" y="866504"/>
                </a:lnTo>
                <a:lnTo>
                  <a:pt x="0" y="0"/>
                </a:lnTo>
                <a:close/>
              </a:path>
            </a:pathLst>
          </a:custGeom>
          <a:blipFill rotWithShape="1">
            <a:blip r:embed="rId7">
              <a:alphaModFix/>
            </a:blip>
            <a:stretch>
              <a:fillRect b="0" l="0" r="0" t="0"/>
            </a:stretch>
          </a:blipFill>
          <a:ln>
            <a:noFill/>
          </a:ln>
        </p:spPr>
      </p:sp>
      <p:sp>
        <p:nvSpPr>
          <p:cNvPr id="635" name="Google Shape;635;p29"/>
          <p:cNvSpPr/>
          <p:nvPr/>
        </p:nvSpPr>
        <p:spPr>
          <a:xfrm>
            <a:off x="5331484" y="545209"/>
            <a:ext cx="592750" cy="364272"/>
          </a:xfrm>
          <a:custGeom>
            <a:rect b="b" l="l" r="r" t="t"/>
            <a:pathLst>
              <a:path extrusionOk="0" h="728543" w="1185499">
                <a:moveTo>
                  <a:pt x="0" y="0"/>
                </a:moveTo>
                <a:lnTo>
                  <a:pt x="1185500" y="0"/>
                </a:lnTo>
                <a:lnTo>
                  <a:pt x="1185500" y="728543"/>
                </a:lnTo>
                <a:lnTo>
                  <a:pt x="0" y="728543"/>
                </a:lnTo>
                <a:lnTo>
                  <a:pt x="0" y="0"/>
                </a:lnTo>
                <a:close/>
              </a:path>
            </a:pathLst>
          </a:custGeom>
          <a:blipFill rotWithShape="1">
            <a:blip r:embed="rId8">
              <a:alphaModFix/>
            </a:blip>
            <a:stretch>
              <a:fillRect b="0" l="0" r="0" t="0"/>
            </a:stretch>
          </a:blipFill>
          <a:ln>
            <a:noFill/>
          </a:ln>
        </p:spPr>
      </p:sp>
      <p:sp>
        <p:nvSpPr>
          <p:cNvPr id="636" name="Google Shape;636;p29"/>
          <p:cNvSpPr/>
          <p:nvPr/>
        </p:nvSpPr>
        <p:spPr>
          <a:xfrm>
            <a:off x="3958871" y="515049"/>
            <a:ext cx="484915" cy="484915"/>
          </a:xfrm>
          <a:custGeom>
            <a:rect b="b" l="l" r="r" t="t"/>
            <a:pathLst>
              <a:path extrusionOk="0" h="969830" w="969830">
                <a:moveTo>
                  <a:pt x="0" y="0"/>
                </a:moveTo>
                <a:lnTo>
                  <a:pt x="969830" y="0"/>
                </a:lnTo>
                <a:lnTo>
                  <a:pt x="969830" y="969830"/>
                </a:lnTo>
                <a:lnTo>
                  <a:pt x="0" y="969830"/>
                </a:lnTo>
                <a:lnTo>
                  <a:pt x="0" y="0"/>
                </a:lnTo>
                <a:close/>
              </a:path>
            </a:pathLst>
          </a:custGeom>
          <a:blipFill rotWithShape="1">
            <a:blip r:embed="rId9">
              <a:alphaModFix/>
            </a:blip>
            <a:stretch>
              <a:fillRect b="0" l="0" r="0" t="0"/>
            </a:stretch>
          </a:blipFill>
          <a:ln>
            <a:noFill/>
          </a:ln>
        </p:spPr>
      </p:sp>
      <p:sp>
        <p:nvSpPr>
          <p:cNvPr id="637" name="Google Shape;637;p29"/>
          <p:cNvSpPr/>
          <p:nvPr/>
        </p:nvSpPr>
        <p:spPr>
          <a:xfrm>
            <a:off x="4718797" y="515049"/>
            <a:ext cx="337677" cy="484915"/>
          </a:xfrm>
          <a:custGeom>
            <a:rect b="b" l="l" r="r" t="t"/>
            <a:pathLst>
              <a:path extrusionOk="0" h="969830" w="675354">
                <a:moveTo>
                  <a:pt x="0" y="0"/>
                </a:moveTo>
                <a:lnTo>
                  <a:pt x="675355" y="0"/>
                </a:lnTo>
                <a:lnTo>
                  <a:pt x="675355" y="969830"/>
                </a:lnTo>
                <a:lnTo>
                  <a:pt x="0" y="969830"/>
                </a:lnTo>
                <a:lnTo>
                  <a:pt x="0" y="0"/>
                </a:lnTo>
                <a:close/>
              </a:path>
            </a:pathLst>
          </a:custGeom>
          <a:blipFill rotWithShape="1">
            <a:blip r:embed="rId10">
              <a:alphaModFix/>
            </a:blip>
            <a:stretch>
              <a:fillRect b="0" l="0" r="0" t="0"/>
            </a:stretch>
          </a:blipFill>
          <a:ln>
            <a:noFill/>
          </a:ln>
        </p:spPr>
      </p:sp>
      <p:sp>
        <p:nvSpPr>
          <p:cNvPr id="638" name="Google Shape;638;p29"/>
          <p:cNvSpPr/>
          <p:nvPr/>
        </p:nvSpPr>
        <p:spPr>
          <a:xfrm>
            <a:off x="6656773" y="1417525"/>
            <a:ext cx="425843" cy="484915"/>
          </a:xfrm>
          <a:custGeom>
            <a:rect b="b" l="l" r="r" t="t"/>
            <a:pathLst>
              <a:path extrusionOk="0" h="969830" w="851687">
                <a:moveTo>
                  <a:pt x="0" y="0"/>
                </a:moveTo>
                <a:lnTo>
                  <a:pt x="851687" y="0"/>
                </a:lnTo>
                <a:lnTo>
                  <a:pt x="851687" y="969830"/>
                </a:lnTo>
                <a:lnTo>
                  <a:pt x="0" y="969830"/>
                </a:lnTo>
                <a:lnTo>
                  <a:pt x="0" y="0"/>
                </a:lnTo>
                <a:close/>
              </a:path>
            </a:pathLst>
          </a:custGeom>
          <a:blipFill rotWithShape="1">
            <a:blip r:embed="rId11">
              <a:alphaModFix/>
            </a:blip>
            <a:stretch>
              <a:fillRect b="0" l="0" r="0" t="0"/>
            </a:stretch>
          </a:blipFill>
          <a:ln>
            <a:noFill/>
          </a:ln>
        </p:spPr>
      </p:sp>
      <p:sp>
        <p:nvSpPr>
          <p:cNvPr id="639" name="Google Shape;639;p29"/>
          <p:cNvSpPr/>
          <p:nvPr/>
        </p:nvSpPr>
        <p:spPr>
          <a:xfrm>
            <a:off x="8063536" y="1505505"/>
            <a:ext cx="562226" cy="334269"/>
          </a:xfrm>
          <a:custGeom>
            <a:rect b="b" l="l" r="r" t="t"/>
            <a:pathLst>
              <a:path extrusionOk="0" h="668538" w="1124452">
                <a:moveTo>
                  <a:pt x="0" y="0"/>
                </a:moveTo>
                <a:lnTo>
                  <a:pt x="1124452" y="0"/>
                </a:lnTo>
                <a:lnTo>
                  <a:pt x="1124452" y="668537"/>
                </a:lnTo>
                <a:lnTo>
                  <a:pt x="0" y="668537"/>
                </a:lnTo>
                <a:lnTo>
                  <a:pt x="0" y="0"/>
                </a:lnTo>
                <a:close/>
              </a:path>
            </a:pathLst>
          </a:custGeom>
          <a:blipFill rotWithShape="1">
            <a:blip r:embed="rId12">
              <a:alphaModFix/>
            </a:blip>
            <a:stretch>
              <a:fillRect b="0" l="0" r="0" t="0"/>
            </a:stretch>
          </a:blipFill>
          <a:ln>
            <a:noFill/>
          </a:ln>
        </p:spPr>
      </p:sp>
      <p:sp>
        <p:nvSpPr>
          <p:cNvPr id="640" name="Google Shape;640;p29"/>
          <p:cNvSpPr/>
          <p:nvPr/>
        </p:nvSpPr>
        <p:spPr>
          <a:xfrm>
            <a:off x="3861120" y="1443357"/>
            <a:ext cx="433252" cy="433252"/>
          </a:xfrm>
          <a:custGeom>
            <a:rect b="b" l="l" r="r" t="t"/>
            <a:pathLst>
              <a:path extrusionOk="0" h="866504" w="866504">
                <a:moveTo>
                  <a:pt x="0" y="0"/>
                </a:moveTo>
                <a:lnTo>
                  <a:pt x="866505" y="0"/>
                </a:lnTo>
                <a:lnTo>
                  <a:pt x="866505" y="866504"/>
                </a:lnTo>
                <a:lnTo>
                  <a:pt x="0" y="866504"/>
                </a:lnTo>
                <a:lnTo>
                  <a:pt x="0" y="0"/>
                </a:lnTo>
                <a:close/>
              </a:path>
            </a:pathLst>
          </a:custGeom>
          <a:blipFill rotWithShape="1">
            <a:blip r:embed="rId13">
              <a:alphaModFix/>
            </a:blip>
            <a:stretch>
              <a:fillRect b="0" l="0" r="0" t="0"/>
            </a:stretch>
          </a:blipFill>
          <a:ln>
            <a:noFill/>
          </a:ln>
        </p:spPr>
      </p:sp>
      <p:sp>
        <p:nvSpPr>
          <p:cNvPr id="641" name="Google Shape;641;p29"/>
          <p:cNvSpPr/>
          <p:nvPr/>
        </p:nvSpPr>
        <p:spPr>
          <a:xfrm>
            <a:off x="3190148" y="1443357"/>
            <a:ext cx="433252" cy="433252"/>
          </a:xfrm>
          <a:custGeom>
            <a:rect b="b" l="l" r="r" t="t"/>
            <a:pathLst>
              <a:path extrusionOk="0" h="866504" w="866504">
                <a:moveTo>
                  <a:pt x="0" y="0"/>
                </a:moveTo>
                <a:lnTo>
                  <a:pt x="866505" y="0"/>
                </a:lnTo>
                <a:lnTo>
                  <a:pt x="866505" y="866504"/>
                </a:lnTo>
                <a:lnTo>
                  <a:pt x="0" y="866504"/>
                </a:lnTo>
                <a:lnTo>
                  <a:pt x="0" y="0"/>
                </a:lnTo>
                <a:close/>
              </a:path>
            </a:pathLst>
          </a:custGeom>
          <a:blipFill rotWithShape="1">
            <a:blip r:embed="rId14">
              <a:alphaModFix/>
            </a:blip>
            <a:stretch>
              <a:fillRect b="0" l="0" r="0" t="0"/>
            </a:stretch>
          </a:blipFill>
          <a:ln>
            <a:noFill/>
          </a:ln>
        </p:spPr>
      </p:sp>
      <p:sp>
        <p:nvSpPr>
          <p:cNvPr id="642" name="Google Shape;642;p29"/>
          <p:cNvSpPr/>
          <p:nvPr/>
        </p:nvSpPr>
        <p:spPr>
          <a:xfrm>
            <a:off x="5917250" y="1430509"/>
            <a:ext cx="480803" cy="458949"/>
          </a:xfrm>
          <a:custGeom>
            <a:rect b="b" l="l" r="r" t="t"/>
            <a:pathLst>
              <a:path extrusionOk="0" h="917897" w="961606">
                <a:moveTo>
                  <a:pt x="0" y="0"/>
                </a:moveTo>
                <a:lnTo>
                  <a:pt x="961606" y="0"/>
                </a:lnTo>
                <a:lnTo>
                  <a:pt x="961606" y="917897"/>
                </a:lnTo>
                <a:lnTo>
                  <a:pt x="0" y="917897"/>
                </a:lnTo>
                <a:lnTo>
                  <a:pt x="0" y="0"/>
                </a:lnTo>
                <a:close/>
              </a:path>
            </a:pathLst>
          </a:custGeom>
          <a:blipFill rotWithShape="1">
            <a:blip r:embed="rId15">
              <a:alphaModFix/>
            </a:blip>
            <a:stretch>
              <a:fillRect b="0" l="0" r="0" t="0"/>
            </a:stretch>
          </a:blipFill>
          <a:ln>
            <a:noFill/>
          </a:ln>
        </p:spPr>
      </p:sp>
      <p:sp>
        <p:nvSpPr>
          <p:cNvPr id="643" name="Google Shape;643;p29"/>
          <p:cNvSpPr/>
          <p:nvPr/>
        </p:nvSpPr>
        <p:spPr>
          <a:xfrm>
            <a:off x="4541891" y="1417525"/>
            <a:ext cx="481389" cy="484915"/>
          </a:xfrm>
          <a:custGeom>
            <a:rect b="b" l="l" r="r" t="t"/>
            <a:pathLst>
              <a:path extrusionOk="0" h="969830" w="962777">
                <a:moveTo>
                  <a:pt x="0" y="0"/>
                </a:moveTo>
                <a:lnTo>
                  <a:pt x="962776" y="0"/>
                </a:lnTo>
                <a:lnTo>
                  <a:pt x="962776" y="969830"/>
                </a:lnTo>
                <a:lnTo>
                  <a:pt x="0" y="969830"/>
                </a:lnTo>
                <a:lnTo>
                  <a:pt x="0" y="0"/>
                </a:lnTo>
                <a:close/>
              </a:path>
            </a:pathLst>
          </a:custGeom>
          <a:blipFill rotWithShape="1">
            <a:blip r:embed="rId16">
              <a:alphaModFix/>
            </a:blip>
            <a:stretch>
              <a:fillRect b="0" l="0" r="0" t="0"/>
            </a:stretch>
          </a:blipFill>
          <a:ln>
            <a:noFill/>
          </a:ln>
        </p:spPr>
      </p:sp>
      <p:sp>
        <p:nvSpPr>
          <p:cNvPr id="644" name="Google Shape;644;p29"/>
          <p:cNvSpPr/>
          <p:nvPr/>
        </p:nvSpPr>
        <p:spPr>
          <a:xfrm>
            <a:off x="5265897" y="1412761"/>
            <a:ext cx="401537" cy="489679"/>
          </a:xfrm>
          <a:custGeom>
            <a:rect b="b" l="l" r="r" t="t"/>
            <a:pathLst>
              <a:path extrusionOk="0" h="979358" w="803074">
                <a:moveTo>
                  <a:pt x="0" y="0"/>
                </a:moveTo>
                <a:lnTo>
                  <a:pt x="803074" y="0"/>
                </a:lnTo>
                <a:lnTo>
                  <a:pt x="803074" y="979359"/>
                </a:lnTo>
                <a:lnTo>
                  <a:pt x="0" y="979359"/>
                </a:lnTo>
                <a:lnTo>
                  <a:pt x="0" y="0"/>
                </a:lnTo>
                <a:close/>
              </a:path>
            </a:pathLst>
          </a:custGeom>
          <a:blipFill rotWithShape="1">
            <a:blip r:embed="rId17">
              <a:alphaModFix/>
            </a:blip>
            <a:stretch>
              <a:fillRect b="0" l="0" r="0" t="0"/>
            </a:stretch>
          </a:blipFill>
          <a:ln>
            <a:noFill/>
          </a:ln>
        </p:spPr>
      </p:sp>
      <p:sp>
        <p:nvSpPr>
          <p:cNvPr id="645" name="Google Shape;645;p29"/>
          <p:cNvSpPr/>
          <p:nvPr/>
        </p:nvSpPr>
        <p:spPr>
          <a:xfrm>
            <a:off x="7352739" y="1443357"/>
            <a:ext cx="456064" cy="458565"/>
          </a:xfrm>
          <a:custGeom>
            <a:rect b="b" l="l" r="r" t="t"/>
            <a:pathLst>
              <a:path extrusionOk="0" h="917130" w="912128">
                <a:moveTo>
                  <a:pt x="0" y="0"/>
                </a:moveTo>
                <a:lnTo>
                  <a:pt x="912128" y="0"/>
                </a:lnTo>
                <a:lnTo>
                  <a:pt x="912128" y="917130"/>
                </a:lnTo>
                <a:lnTo>
                  <a:pt x="0" y="917130"/>
                </a:lnTo>
                <a:lnTo>
                  <a:pt x="0" y="0"/>
                </a:lnTo>
                <a:close/>
              </a:path>
            </a:pathLst>
          </a:custGeom>
          <a:blipFill rotWithShape="1">
            <a:blip r:embed="rId18">
              <a:alphaModFix/>
            </a:blip>
            <a:stretch>
              <a:fillRect b="0" l="0" r="0" t="0"/>
            </a:stretch>
          </a:blipFill>
          <a:ln>
            <a:noFill/>
          </a:ln>
        </p:spPr>
      </p:sp>
      <p:sp>
        <p:nvSpPr>
          <p:cNvPr id="646" name="Google Shape;646;p29"/>
          <p:cNvSpPr/>
          <p:nvPr/>
        </p:nvSpPr>
        <p:spPr>
          <a:xfrm>
            <a:off x="7303991" y="2308692"/>
            <a:ext cx="391459" cy="484915"/>
          </a:xfrm>
          <a:custGeom>
            <a:rect b="b" l="l" r="r" t="t"/>
            <a:pathLst>
              <a:path extrusionOk="0" h="969830" w="782917">
                <a:moveTo>
                  <a:pt x="0" y="0"/>
                </a:moveTo>
                <a:lnTo>
                  <a:pt x="782918" y="0"/>
                </a:lnTo>
                <a:lnTo>
                  <a:pt x="782918" y="969830"/>
                </a:lnTo>
                <a:lnTo>
                  <a:pt x="0" y="969830"/>
                </a:lnTo>
                <a:lnTo>
                  <a:pt x="0" y="0"/>
                </a:lnTo>
                <a:close/>
              </a:path>
            </a:pathLst>
          </a:custGeom>
          <a:blipFill rotWithShape="1">
            <a:blip r:embed="rId19">
              <a:alphaModFix/>
            </a:blip>
            <a:stretch>
              <a:fillRect b="0" l="0" r="0" t="0"/>
            </a:stretch>
          </a:blipFill>
          <a:ln>
            <a:noFill/>
          </a:ln>
        </p:spPr>
      </p:sp>
      <p:sp>
        <p:nvSpPr>
          <p:cNvPr id="647" name="Google Shape;647;p29"/>
          <p:cNvSpPr/>
          <p:nvPr/>
        </p:nvSpPr>
        <p:spPr>
          <a:xfrm>
            <a:off x="6460477" y="2308692"/>
            <a:ext cx="527081" cy="484915"/>
          </a:xfrm>
          <a:custGeom>
            <a:rect b="b" l="l" r="r" t="t"/>
            <a:pathLst>
              <a:path extrusionOk="0" h="969830" w="1054163">
                <a:moveTo>
                  <a:pt x="0" y="0"/>
                </a:moveTo>
                <a:lnTo>
                  <a:pt x="1054163" y="0"/>
                </a:lnTo>
                <a:lnTo>
                  <a:pt x="1054163" y="969830"/>
                </a:lnTo>
                <a:lnTo>
                  <a:pt x="0" y="969830"/>
                </a:lnTo>
                <a:lnTo>
                  <a:pt x="0" y="0"/>
                </a:lnTo>
                <a:close/>
              </a:path>
            </a:pathLst>
          </a:custGeom>
          <a:blipFill rotWithShape="1">
            <a:blip r:embed="rId20">
              <a:alphaModFix/>
            </a:blip>
            <a:stretch>
              <a:fillRect b="0" l="0" r="0" t="0"/>
            </a:stretch>
          </a:blipFill>
          <a:ln>
            <a:noFill/>
          </a:ln>
        </p:spPr>
      </p:sp>
      <p:sp>
        <p:nvSpPr>
          <p:cNvPr id="648" name="Google Shape;648;p29"/>
          <p:cNvSpPr/>
          <p:nvPr/>
        </p:nvSpPr>
        <p:spPr>
          <a:xfrm>
            <a:off x="8044437" y="2418659"/>
            <a:ext cx="554152" cy="318385"/>
          </a:xfrm>
          <a:custGeom>
            <a:rect b="b" l="l" r="r" t="t"/>
            <a:pathLst>
              <a:path extrusionOk="0" h="636771" w="1108304">
                <a:moveTo>
                  <a:pt x="0" y="0"/>
                </a:moveTo>
                <a:lnTo>
                  <a:pt x="1108304" y="0"/>
                </a:lnTo>
                <a:lnTo>
                  <a:pt x="1108304" y="636772"/>
                </a:lnTo>
                <a:lnTo>
                  <a:pt x="0" y="636772"/>
                </a:lnTo>
                <a:lnTo>
                  <a:pt x="0" y="0"/>
                </a:lnTo>
                <a:close/>
              </a:path>
            </a:pathLst>
          </a:custGeom>
          <a:blipFill rotWithShape="1">
            <a:blip r:embed="rId21">
              <a:alphaModFix/>
            </a:blip>
            <a:stretch>
              <a:fillRect b="0" l="0" r="0" t="0"/>
            </a:stretch>
          </a:blipFill>
          <a:ln>
            <a:noFill/>
          </a:ln>
        </p:spPr>
      </p:sp>
      <p:sp>
        <p:nvSpPr>
          <p:cNvPr id="649" name="Google Shape;649;p29"/>
          <p:cNvSpPr/>
          <p:nvPr/>
        </p:nvSpPr>
        <p:spPr>
          <a:xfrm>
            <a:off x="4868436" y="2308692"/>
            <a:ext cx="484915" cy="484915"/>
          </a:xfrm>
          <a:custGeom>
            <a:rect b="b" l="l" r="r" t="t"/>
            <a:pathLst>
              <a:path extrusionOk="0" h="969830" w="969830">
                <a:moveTo>
                  <a:pt x="0" y="0"/>
                </a:moveTo>
                <a:lnTo>
                  <a:pt x="969830" y="0"/>
                </a:lnTo>
                <a:lnTo>
                  <a:pt x="969830" y="969830"/>
                </a:lnTo>
                <a:lnTo>
                  <a:pt x="0" y="969830"/>
                </a:lnTo>
                <a:lnTo>
                  <a:pt x="0" y="0"/>
                </a:lnTo>
                <a:close/>
              </a:path>
            </a:pathLst>
          </a:custGeom>
          <a:blipFill rotWithShape="1">
            <a:blip r:embed="rId22">
              <a:alphaModFix/>
            </a:blip>
            <a:stretch>
              <a:fillRect b="0" l="0" r="0" t="0"/>
            </a:stretch>
          </a:blipFill>
          <a:ln>
            <a:noFill/>
          </a:ln>
        </p:spPr>
      </p:sp>
      <p:sp>
        <p:nvSpPr>
          <p:cNvPr id="650" name="Google Shape;650;p29"/>
          <p:cNvSpPr/>
          <p:nvPr/>
        </p:nvSpPr>
        <p:spPr>
          <a:xfrm>
            <a:off x="3190148" y="2308692"/>
            <a:ext cx="563854" cy="484915"/>
          </a:xfrm>
          <a:custGeom>
            <a:rect b="b" l="l" r="r" t="t"/>
            <a:pathLst>
              <a:path extrusionOk="0" h="969830" w="1127709">
                <a:moveTo>
                  <a:pt x="0" y="0"/>
                </a:moveTo>
                <a:lnTo>
                  <a:pt x="1127710" y="0"/>
                </a:lnTo>
                <a:lnTo>
                  <a:pt x="1127710" y="969830"/>
                </a:lnTo>
                <a:lnTo>
                  <a:pt x="0" y="969830"/>
                </a:lnTo>
                <a:lnTo>
                  <a:pt x="0" y="0"/>
                </a:lnTo>
                <a:close/>
              </a:path>
            </a:pathLst>
          </a:custGeom>
          <a:blipFill rotWithShape="1">
            <a:blip r:embed="rId23">
              <a:alphaModFix/>
            </a:blip>
            <a:stretch>
              <a:fillRect b="0" l="0" r="0" t="0"/>
            </a:stretch>
          </a:blipFill>
          <a:ln>
            <a:noFill/>
          </a:ln>
        </p:spPr>
      </p:sp>
      <p:sp>
        <p:nvSpPr>
          <p:cNvPr id="651" name="Google Shape;651;p29"/>
          <p:cNvSpPr/>
          <p:nvPr/>
        </p:nvSpPr>
        <p:spPr>
          <a:xfrm>
            <a:off x="5612460" y="2308692"/>
            <a:ext cx="484033" cy="484915"/>
          </a:xfrm>
          <a:custGeom>
            <a:rect b="b" l="l" r="r" t="t"/>
            <a:pathLst>
              <a:path extrusionOk="0" h="969830" w="968067">
                <a:moveTo>
                  <a:pt x="0" y="0"/>
                </a:moveTo>
                <a:lnTo>
                  <a:pt x="968067" y="0"/>
                </a:lnTo>
                <a:lnTo>
                  <a:pt x="968067" y="969830"/>
                </a:lnTo>
                <a:lnTo>
                  <a:pt x="0" y="969830"/>
                </a:lnTo>
                <a:lnTo>
                  <a:pt x="0" y="0"/>
                </a:lnTo>
                <a:close/>
              </a:path>
            </a:pathLst>
          </a:custGeom>
          <a:blipFill rotWithShape="1">
            <a:blip r:embed="rId24">
              <a:alphaModFix/>
            </a:blip>
            <a:stretch>
              <a:fillRect b="0" l="0" r="0" t="0"/>
            </a:stretch>
          </a:blipFill>
          <a:ln>
            <a:noFill/>
          </a:ln>
        </p:spPr>
      </p:sp>
      <p:sp>
        <p:nvSpPr>
          <p:cNvPr id="652" name="Google Shape;652;p29"/>
          <p:cNvSpPr/>
          <p:nvPr/>
        </p:nvSpPr>
        <p:spPr>
          <a:xfrm>
            <a:off x="4068762" y="2308692"/>
            <a:ext cx="484915" cy="484915"/>
          </a:xfrm>
          <a:custGeom>
            <a:rect b="b" l="l" r="r" t="t"/>
            <a:pathLst>
              <a:path extrusionOk="0" h="969830" w="969830">
                <a:moveTo>
                  <a:pt x="0" y="0"/>
                </a:moveTo>
                <a:lnTo>
                  <a:pt x="969830" y="0"/>
                </a:lnTo>
                <a:lnTo>
                  <a:pt x="969830" y="969830"/>
                </a:lnTo>
                <a:lnTo>
                  <a:pt x="0" y="969830"/>
                </a:lnTo>
                <a:lnTo>
                  <a:pt x="0" y="0"/>
                </a:lnTo>
                <a:close/>
              </a:path>
            </a:pathLst>
          </a:custGeom>
          <a:blipFill rotWithShape="1">
            <a:blip r:embed="rId25">
              <a:alphaModFix/>
            </a:blip>
            <a:stretch>
              <a:fillRect b="0" l="0" r="0" t="0"/>
            </a:stretch>
          </a:blipFill>
          <a:ln>
            <a:noFill/>
          </a:ln>
        </p:spPr>
      </p:sp>
      <p:sp>
        <p:nvSpPr>
          <p:cNvPr id="653" name="Google Shape;653;p29"/>
          <p:cNvSpPr/>
          <p:nvPr/>
        </p:nvSpPr>
        <p:spPr>
          <a:xfrm>
            <a:off x="6723811" y="3213188"/>
            <a:ext cx="531442" cy="419356"/>
          </a:xfrm>
          <a:custGeom>
            <a:rect b="b" l="l" r="r" t="t"/>
            <a:pathLst>
              <a:path extrusionOk="0" h="838712" w="1062884">
                <a:moveTo>
                  <a:pt x="0" y="0"/>
                </a:moveTo>
                <a:lnTo>
                  <a:pt x="1062884" y="0"/>
                </a:lnTo>
                <a:lnTo>
                  <a:pt x="1062884" y="838712"/>
                </a:lnTo>
                <a:lnTo>
                  <a:pt x="0" y="838712"/>
                </a:lnTo>
                <a:lnTo>
                  <a:pt x="0" y="0"/>
                </a:lnTo>
                <a:close/>
              </a:path>
            </a:pathLst>
          </a:custGeom>
          <a:blipFill rotWithShape="1">
            <a:blip r:embed="rId26">
              <a:alphaModFix/>
            </a:blip>
            <a:stretch>
              <a:fillRect b="0" l="0" r="0" t="0"/>
            </a:stretch>
          </a:blipFill>
          <a:ln>
            <a:noFill/>
          </a:ln>
        </p:spPr>
      </p:sp>
      <p:sp>
        <p:nvSpPr>
          <p:cNvPr id="654" name="Google Shape;654;p29"/>
          <p:cNvSpPr/>
          <p:nvPr/>
        </p:nvSpPr>
        <p:spPr>
          <a:xfrm>
            <a:off x="5909258" y="3232896"/>
            <a:ext cx="548084" cy="329847"/>
          </a:xfrm>
          <a:custGeom>
            <a:rect b="b" l="l" r="r" t="t"/>
            <a:pathLst>
              <a:path extrusionOk="0" h="659694" w="1096168">
                <a:moveTo>
                  <a:pt x="0" y="0"/>
                </a:moveTo>
                <a:lnTo>
                  <a:pt x="1096168" y="0"/>
                </a:lnTo>
                <a:lnTo>
                  <a:pt x="1096168" y="659694"/>
                </a:lnTo>
                <a:lnTo>
                  <a:pt x="0" y="659694"/>
                </a:lnTo>
                <a:lnTo>
                  <a:pt x="0" y="0"/>
                </a:lnTo>
                <a:close/>
              </a:path>
            </a:pathLst>
          </a:custGeom>
          <a:blipFill rotWithShape="1">
            <a:blip r:embed="rId27">
              <a:alphaModFix/>
            </a:blip>
            <a:stretch>
              <a:fillRect b="0" l="0" r="0" t="0"/>
            </a:stretch>
          </a:blipFill>
          <a:ln>
            <a:noFill/>
          </a:ln>
        </p:spPr>
      </p:sp>
      <p:sp>
        <p:nvSpPr>
          <p:cNvPr id="655" name="Google Shape;655;p29"/>
          <p:cNvSpPr/>
          <p:nvPr/>
        </p:nvSpPr>
        <p:spPr>
          <a:xfrm>
            <a:off x="4618813" y="3182510"/>
            <a:ext cx="450994" cy="480711"/>
          </a:xfrm>
          <a:custGeom>
            <a:rect b="b" l="l" r="r" t="t"/>
            <a:pathLst>
              <a:path extrusionOk="0" h="961423" w="901989">
                <a:moveTo>
                  <a:pt x="0" y="0"/>
                </a:moveTo>
                <a:lnTo>
                  <a:pt x="901989" y="0"/>
                </a:lnTo>
                <a:lnTo>
                  <a:pt x="901989" y="961423"/>
                </a:lnTo>
                <a:lnTo>
                  <a:pt x="0" y="961423"/>
                </a:lnTo>
                <a:lnTo>
                  <a:pt x="0" y="0"/>
                </a:lnTo>
                <a:close/>
              </a:path>
            </a:pathLst>
          </a:custGeom>
          <a:blipFill rotWithShape="1">
            <a:blip r:embed="rId28">
              <a:alphaModFix/>
            </a:blip>
            <a:stretch>
              <a:fillRect b="0" l="0" r="0" t="0"/>
            </a:stretch>
          </a:blipFill>
          <a:ln>
            <a:noFill/>
          </a:ln>
        </p:spPr>
      </p:sp>
      <p:sp>
        <p:nvSpPr>
          <p:cNvPr id="656" name="Google Shape;656;p29"/>
          <p:cNvSpPr/>
          <p:nvPr/>
        </p:nvSpPr>
        <p:spPr>
          <a:xfrm>
            <a:off x="5336277" y="3188142"/>
            <a:ext cx="306511" cy="419356"/>
          </a:xfrm>
          <a:custGeom>
            <a:rect b="b" l="l" r="r" t="t"/>
            <a:pathLst>
              <a:path extrusionOk="0" h="838712" w="613022">
                <a:moveTo>
                  <a:pt x="0" y="0"/>
                </a:moveTo>
                <a:lnTo>
                  <a:pt x="613022" y="0"/>
                </a:lnTo>
                <a:lnTo>
                  <a:pt x="613022" y="838712"/>
                </a:lnTo>
                <a:lnTo>
                  <a:pt x="0" y="838712"/>
                </a:lnTo>
                <a:lnTo>
                  <a:pt x="0" y="0"/>
                </a:lnTo>
                <a:close/>
              </a:path>
            </a:pathLst>
          </a:custGeom>
          <a:blipFill rotWithShape="1">
            <a:blip r:embed="rId29">
              <a:alphaModFix/>
            </a:blip>
            <a:stretch>
              <a:fillRect b="0" l="0" r="0" t="0"/>
            </a:stretch>
          </a:blipFill>
          <a:ln>
            <a:noFill/>
          </a:ln>
        </p:spPr>
      </p:sp>
      <p:sp>
        <p:nvSpPr>
          <p:cNvPr id="657" name="Google Shape;657;p29"/>
          <p:cNvSpPr/>
          <p:nvPr/>
        </p:nvSpPr>
        <p:spPr>
          <a:xfrm>
            <a:off x="4000488" y="3182510"/>
            <a:ext cx="350482" cy="480711"/>
          </a:xfrm>
          <a:custGeom>
            <a:rect b="b" l="l" r="r" t="t"/>
            <a:pathLst>
              <a:path extrusionOk="0" h="961423" w="700965">
                <a:moveTo>
                  <a:pt x="0" y="0"/>
                </a:moveTo>
                <a:lnTo>
                  <a:pt x="700965" y="0"/>
                </a:lnTo>
                <a:lnTo>
                  <a:pt x="700965" y="961423"/>
                </a:lnTo>
                <a:lnTo>
                  <a:pt x="0" y="961423"/>
                </a:lnTo>
                <a:lnTo>
                  <a:pt x="0" y="0"/>
                </a:lnTo>
                <a:close/>
              </a:path>
            </a:pathLst>
          </a:custGeom>
          <a:blipFill rotWithShape="1">
            <a:blip r:embed="rId30">
              <a:alphaModFix/>
            </a:blip>
            <a:stretch>
              <a:fillRect b="0" l="0" r="0" t="0"/>
            </a:stretch>
          </a:blipFill>
          <a:ln>
            <a:noFill/>
          </a:ln>
        </p:spPr>
      </p:sp>
      <p:sp>
        <p:nvSpPr>
          <p:cNvPr id="658" name="Google Shape;658;p29"/>
          <p:cNvSpPr/>
          <p:nvPr/>
        </p:nvSpPr>
        <p:spPr>
          <a:xfrm>
            <a:off x="8210294" y="3213188"/>
            <a:ext cx="419356" cy="419356"/>
          </a:xfrm>
          <a:custGeom>
            <a:rect b="b" l="l" r="r" t="t"/>
            <a:pathLst>
              <a:path extrusionOk="0" h="838712" w="838712">
                <a:moveTo>
                  <a:pt x="0" y="0"/>
                </a:moveTo>
                <a:lnTo>
                  <a:pt x="838712" y="0"/>
                </a:lnTo>
                <a:lnTo>
                  <a:pt x="838712" y="838712"/>
                </a:lnTo>
                <a:lnTo>
                  <a:pt x="0" y="838712"/>
                </a:lnTo>
                <a:lnTo>
                  <a:pt x="0" y="0"/>
                </a:lnTo>
                <a:close/>
              </a:path>
            </a:pathLst>
          </a:custGeom>
          <a:blipFill rotWithShape="1">
            <a:blip r:embed="rId31">
              <a:alphaModFix/>
            </a:blip>
            <a:stretch>
              <a:fillRect b="0" l="0" r="0" t="0"/>
            </a:stretch>
          </a:blipFill>
          <a:ln>
            <a:noFill/>
          </a:ln>
        </p:spPr>
      </p:sp>
      <p:sp>
        <p:nvSpPr>
          <p:cNvPr id="659" name="Google Shape;659;p29"/>
          <p:cNvSpPr/>
          <p:nvPr/>
        </p:nvSpPr>
        <p:spPr>
          <a:xfrm>
            <a:off x="7523782" y="3213188"/>
            <a:ext cx="419356" cy="419356"/>
          </a:xfrm>
          <a:custGeom>
            <a:rect b="b" l="l" r="r" t="t"/>
            <a:pathLst>
              <a:path extrusionOk="0" h="838712" w="838712">
                <a:moveTo>
                  <a:pt x="0" y="0"/>
                </a:moveTo>
                <a:lnTo>
                  <a:pt x="838712" y="0"/>
                </a:lnTo>
                <a:lnTo>
                  <a:pt x="838712" y="838712"/>
                </a:lnTo>
                <a:lnTo>
                  <a:pt x="0" y="838712"/>
                </a:lnTo>
                <a:lnTo>
                  <a:pt x="0" y="0"/>
                </a:lnTo>
                <a:close/>
              </a:path>
            </a:pathLst>
          </a:custGeom>
          <a:blipFill rotWithShape="1">
            <a:blip r:embed="rId32">
              <a:alphaModFix/>
            </a:blip>
            <a:stretch>
              <a:fillRect b="0" l="0" r="0" t="0"/>
            </a:stretch>
          </a:blipFill>
          <a:ln>
            <a:noFill/>
          </a:ln>
        </p:spPr>
      </p:sp>
      <p:sp>
        <p:nvSpPr>
          <p:cNvPr id="660" name="Google Shape;660;p29"/>
          <p:cNvSpPr/>
          <p:nvPr/>
        </p:nvSpPr>
        <p:spPr>
          <a:xfrm>
            <a:off x="3190147" y="3155362"/>
            <a:ext cx="543184" cy="484915"/>
          </a:xfrm>
          <a:custGeom>
            <a:rect b="b" l="l" r="r" t="t"/>
            <a:pathLst>
              <a:path extrusionOk="0" h="969830" w="1086368">
                <a:moveTo>
                  <a:pt x="0" y="0"/>
                </a:moveTo>
                <a:lnTo>
                  <a:pt x="1086368" y="0"/>
                </a:lnTo>
                <a:lnTo>
                  <a:pt x="1086368" y="969830"/>
                </a:lnTo>
                <a:lnTo>
                  <a:pt x="0" y="969830"/>
                </a:lnTo>
                <a:lnTo>
                  <a:pt x="0" y="0"/>
                </a:lnTo>
                <a:close/>
              </a:path>
            </a:pathLst>
          </a:custGeom>
          <a:blipFill rotWithShape="1">
            <a:blip r:embed="rId33">
              <a:alphaModFix/>
            </a:blip>
            <a:stretch>
              <a:fillRect b="0" l="0" r="0" t="0"/>
            </a:stretch>
          </a:blipFill>
          <a:ln>
            <a:noFill/>
          </a:ln>
        </p:spPr>
      </p:sp>
      <p:sp>
        <p:nvSpPr>
          <p:cNvPr id="661" name="Google Shape;661;p29"/>
          <p:cNvSpPr/>
          <p:nvPr/>
        </p:nvSpPr>
        <p:spPr>
          <a:xfrm>
            <a:off x="8107182" y="4111117"/>
            <a:ext cx="415143" cy="474696"/>
          </a:xfrm>
          <a:custGeom>
            <a:rect b="b" l="l" r="r" t="t"/>
            <a:pathLst>
              <a:path extrusionOk="0" h="949391" w="830286">
                <a:moveTo>
                  <a:pt x="0" y="0"/>
                </a:moveTo>
                <a:lnTo>
                  <a:pt x="830286" y="0"/>
                </a:lnTo>
                <a:lnTo>
                  <a:pt x="830286" y="949391"/>
                </a:lnTo>
                <a:lnTo>
                  <a:pt x="0" y="949391"/>
                </a:lnTo>
                <a:lnTo>
                  <a:pt x="0" y="0"/>
                </a:lnTo>
                <a:close/>
              </a:path>
            </a:pathLst>
          </a:custGeom>
          <a:blipFill rotWithShape="1">
            <a:blip r:embed="rId34">
              <a:alphaModFix/>
            </a:blip>
            <a:stretch>
              <a:fillRect b="0" l="0" r="0" t="0"/>
            </a:stretch>
          </a:blipFill>
          <a:ln>
            <a:noFill/>
          </a:ln>
        </p:spPr>
      </p:sp>
      <p:sp>
        <p:nvSpPr>
          <p:cNvPr id="662" name="Google Shape;662;p29"/>
          <p:cNvSpPr/>
          <p:nvPr/>
        </p:nvSpPr>
        <p:spPr>
          <a:xfrm>
            <a:off x="7285397" y="4173535"/>
            <a:ext cx="499800" cy="349860"/>
          </a:xfrm>
          <a:custGeom>
            <a:rect b="b" l="l" r="r" t="t"/>
            <a:pathLst>
              <a:path extrusionOk="0" h="699720" w="999600">
                <a:moveTo>
                  <a:pt x="0" y="0"/>
                </a:moveTo>
                <a:lnTo>
                  <a:pt x="999601" y="0"/>
                </a:lnTo>
                <a:lnTo>
                  <a:pt x="999601" y="699720"/>
                </a:lnTo>
                <a:lnTo>
                  <a:pt x="0" y="699720"/>
                </a:lnTo>
                <a:lnTo>
                  <a:pt x="0" y="0"/>
                </a:lnTo>
                <a:close/>
              </a:path>
            </a:pathLst>
          </a:custGeom>
          <a:blipFill rotWithShape="1">
            <a:blip r:embed="rId35">
              <a:alphaModFix/>
            </a:blip>
            <a:stretch>
              <a:fillRect b="0" l="0" r="0" t="0"/>
            </a:stretch>
          </a:blipFill>
          <a:ln>
            <a:noFill/>
          </a:ln>
        </p:spPr>
      </p:sp>
      <p:sp>
        <p:nvSpPr>
          <p:cNvPr id="663" name="Google Shape;663;p29"/>
          <p:cNvSpPr/>
          <p:nvPr/>
        </p:nvSpPr>
        <p:spPr>
          <a:xfrm>
            <a:off x="6531418" y="4173535"/>
            <a:ext cx="427607" cy="349860"/>
          </a:xfrm>
          <a:custGeom>
            <a:rect b="b" l="l" r="r" t="t"/>
            <a:pathLst>
              <a:path extrusionOk="0" h="699720" w="855214">
                <a:moveTo>
                  <a:pt x="0" y="0"/>
                </a:moveTo>
                <a:lnTo>
                  <a:pt x="855214" y="0"/>
                </a:lnTo>
                <a:lnTo>
                  <a:pt x="855214" y="699720"/>
                </a:lnTo>
                <a:lnTo>
                  <a:pt x="0" y="699720"/>
                </a:lnTo>
                <a:lnTo>
                  <a:pt x="0" y="0"/>
                </a:lnTo>
                <a:close/>
              </a:path>
            </a:pathLst>
          </a:custGeom>
          <a:blipFill rotWithShape="1">
            <a:blip r:embed="rId36">
              <a:alphaModFix/>
            </a:blip>
            <a:stretch>
              <a:fillRect b="0" l="0" r="0" t="0"/>
            </a:stretch>
          </a:blipFill>
          <a:ln>
            <a:noFill/>
          </a:ln>
        </p:spPr>
      </p:sp>
      <p:sp>
        <p:nvSpPr>
          <p:cNvPr id="664" name="Google Shape;664;p29"/>
          <p:cNvSpPr/>
          <p:nvPr/>
        </p:nvSpPr>
        <p:spPr>
          <a:xfrm>
            <a:off x="5298516" y="4111117"/>
            <a:ext cx="239074" cy="474696"/>
          </a:xfrm>
          <a:custGeom>
            <a:rect b="b" l="l" r="r" t="t"/>
            <a:pathLst>
              <a:path extrusionOk="0" h="949391" w="478148">
                <a:moveTo>
                  <a:pt x="0" y="0"/>
                </a:moveTo>
                <a:lnTo>
                  <a:pt x="478148" y="0"/>
                </a:lnTo>
                <a:lnTo>
                  <a:pt x="478148" y="949391"/>
                </a:lnTo>
                <a:lnTo>
                  <a:pt x="0" y="949391"/>
                </a:lnTo>
                <a:lnTo>
                  <a:pt x="0" y="0"/>
                </a:lnTo>
                <a:close/>
              </a:path>
            </a:pathLst>
          </a:custGeom>
          <a:blipFill rotWithShape="1">
            <a:blip r:embed="rId37">
              <a:alphaModFix/>
            </a:blip>
            <a:stretch>
              <a:fillRect b="0" l="0" r="0" t="0"/>
            </a:stretch>
          </a:blipFill>
          <a:ln>
            <a:noFill/>
          </a:ln>
        </p:spPr>
      </p:sp>
      <p:sp>
        <p:nvSpPr>
          <p:cNvPr id="665" name="Google Shape;665;p29"/>
          <p:cNvSpPr/>
          <p:nvPr/>
        </p:nvSpPr>
        <p:spPr>
          <a:xfrm>
            <a:off x="5859574" y="4173535"/>
            <a:ext cx="349860" cy="349860"/>
          </a:xfrm>
          <a:custGeom>
            <a:rect b="b" l="l" r="r" t="t"/>
            <a:pathLst>
              <a:path extrusionOk="0" h="699720" w="699720">
                <a:moveTo>
                  <a:pt x="0" y="0"/>
                </a:moveTo>
                <a:lnTo>
                  <a:pt x="699720" y="0"/>
                </a:lnTo>
                <a:lnTo>
                  <a:pt x="699720" y="699720"/>
                </a:lnTo>
                <a:lnTo>
                  <a:pt x="0" y="699720"/>
                </a:lnTo>
                <a:lnTo>
                  <a:pt x="0" y="0"/>
                </a:lnTo>
                <a:close/>
              </a:path>
            </a:pathLst>
          </a:custGeom>
          <a:blipFill rotWithShape="1">
            <a:blip r:embed="rId38">
              <a:alphaModFix/>
            </a:blip>
            <a:stretch>
              <a:fillRect b="0" l="0" r="0" t="0"/>
            </a:stretch>
          </a:blipFill>
          <a:ln>
            <a:noFill/>
          </a:ln>
        </p:spPr>
      </p:sp>
      <p:sp>
        <p:nvSpPr>
          <p:cNvPr id="666" name="Google Shape;666;p29"/>
          <p:cNvSpPr/>
          <p:nvPr/>
        </p:nvSpPr>
        <p:spPr>
          <a:xfrm>
            <a:off x="3186628" y="4068478"/>
            <a:ext cx="301368" cy="559974"/>
          </a:xfrm>
          <a:custGeom>
            <a:rect b="b" l="l" r="r" t="t"/>
            <a:pathLst>
              <a:path extrusionOk="0" h="1119948" w="602736">
                <a:moveTo>
                  <a:pt x="0" y="0"/>
                </a:moveTo>
                <a:lnTo>
                  <a:pt x="602736" y="0"/>
                </a:lnTo>
                <a:lnTo>
                  <a:pt x="602736" y="1119948"/>
                </a:lnTo>
                <a:lnTo>
                  <a:pt x="0" y="1119948"/>
                </a:lnTo>
                <a:lnTo>
                  <a:pt x="0" y="0"/>
                </a:lnTo>
                <a:close/>
              </a:path>
            </a:pathLst>
          </a:custGeom>
          <a:blipFill rotWithShape="1">
            <a:blip r:embed="rId39">
              <a:alphaModFix/>
            </a:blip>
            <a:stretch>
              <a:fillRect b="0" l="0" r="0" t="0"/>
            </a:stretch>
          </a:blipFill>
          <a:ln>
            <a:noFill/>
          </a:ln>
        </p:spPr>
      </p:sp>
      <p:sp>
        <p:nvSpPr>
          <p:cNvPr id="667" name="Google Shape;667;p29"/>
          <p:cNvSpPr/>
          <p:nvPr/>
        </p:nvSpPr>
        <p:spPr>
          <a:xfrm>
            <a:off x="3810858" y="4068478"/>
            <a:ext cx="433725" cy="559974"/>
          </a:xfrm>
          <a:custGeom>
            <a:rect b="b" l="l" r="r" t="t"/>
            <a:pathLst>
              <a:path extrusionOk="0" h="1119948" w="867451">
                <a:moveTo>
                  <a:pt x="0" y="0"/>
                </a:moveTo>
                <a:lnTo>
                  <a:pt x="867451" y="0"/>
                </a:lnTo>
                <a:lnTo>
                  <a:pt x="867451" y="1119948"/>
                </a:lnTo>
                <a:lnTo>
                  <a:pt x="0" y="1119948"/>
                </a:lnTo>
                <a:lnTo>
                  <a:pt x="0" y="0"/>
                </a:lnTo>
                <a:close/>
              </a:path>
            </a:pathLst>
          </a:custGeom>
          <a:blipFill rotWithShape="1">
            <a:blip r:embed="rId40">
              <a:alphaModFix/>
            </a:blip>
            <a:stretch>
              <a:fillRect b="0" l="0" r="0" t="0"/>
            </a:stretch>
          </a:blipFill>
          <a:ln>
            <a:noFill/>
          </a:ln>
        </p:spPr>
      </p:sp>
      <p:sp>
        <p:nvSpPr>
          <p:cNvPr id="668" name="Google Shape;668;p29"/>
          <p:cNvSpPr/>
          <p:nvPr/>
        </p:nvSpPr>
        <p:spPr>
          <a:xfrm>
            <a:off x="4566568" y="4111117"/>
            <a:ext cx="409965" cy="474696"/>
          </a:xfrm>
          <a:custGeom>
            <a:rect b="b" l="l" r="r" t="t"/>
            <a:pathLst>
              <a:path extrusionOk="0" h="949391" w="819929">
                <a:moveTo>
                  <a:pt x="0" y="0"/>
                </a:moveTo>
                <a:lnTo>
                  <a:pt x="819929" y="0"/>
                </a:lnTo>
                <a:lnTo>
                  <a:pt x="819929" y="949391"/>
                </a:lnTo>
                <a:lnTo>
                  <a:pt x="0" y="949391"/>
                </a:lnTo>
                <a:lnTo>
                  <a:pt x="0" y="0"/>
                </a:lnTo>
                <a:close/>
              </a:path>
            </a:pathLst>
          </a:custGeom>
          <a:blipFill rotWithShape="1">
            <a:blip r:embed="rId41">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6EF"/>
        </a:solidFill>
      </p:bgPr>
    </p:bg>
    <p:spTree>
      <p:nvGrpSpPr>
        <p:cNvPr id="87" name="Shape 87"/>
        <p:cNvGrpSpPr/>
        <p:nvPr/>
      </p:nvGrpSpPr>
      <p:grpSpPr>
        <a:xfrm>
          <a:off x="0" y="0"/>
          <a:ext cx="0" cy="0"/>
          <a:chOff x="0" y="0"/>
          <a:chExt cx="0" cy="0"/>
        </a:xfrm>
      </p:grpSpPr>
      <p:grpSp>
        <p:nvGrpSpPr>
          <p:cNvPr id="88" name="Google Shape;88;p12"/>
          <p:cNvGrpSpPr/>
          <p:nvPr/>
        </p:nvGrpSpPr>
        <p:grpSpPr>
          <a:xfrm>
            <a:off x="0" y="-54248"/>
            <a:ext cx="7182616" cy="2015632"/>
            <a:chOff x="0" y="-28575"/>
            <a:chExt cx="3783435" cy="1061732"/>
          </a:xfrm>
        </p:grpSpPr>
        <p:sp>
          <p:nvSpPr>
            <p:cNvPr id="89" name="Google Shape;89;p12"/>
            <p:cNvSpPr/>
            <p:nvPr/>
          </p:nvSpPr>
          <p:spPr>
            <a:xfrm>
              <a:off x="0" y="0"/>
              <a:ext cx="3783435" cy="1033157"/>
            </a:xfrm>
            <a:custGeom>
              <a:rect b="b" l="l" r="r" t="t"/>
              <a:pathLst>
                <a:path extrusionOk="0" h="1033157" w="3783435">
                  <a:moveTo>
                    <a:pt x="0" y="0"/>
                  </a:moveTo>
                  <a:lnTo>
                    <a:pt x="3783435" y="0"/>
                  </a:lnTo>
                  <a:lnTo>
                    <a:pt x="3783435" y="1033157"/>
                  </a:lnTo>
                  <a:lnTo>
                    <a:pt x="0" y="1033157"/>
                  </a:lnTo>
                  <a:close/>
                </a:path>
              </a:pathLst>
            </a:custGeom>
            <a:solidFill>
              <a:srgbClr val="0F1A38"/>
            </a:solidFill>
            <a:ln>
              <a:noFill/>
            </a:ln>
          </p:spPr>
        </p:sp>
        <p:sp>
          <p:nvSpPr>
            <p:cNvPr id="90" name="Google Shape;90;p12"/>
            <p:cNvSpPr txBox="1"/>
            <p:nvPr/>
          </p:nvSpPr>
          <p:spPr>
            <a:xfrm>
              <a:off x="0" y="-28575"/>
              <a:ext cx="3783435" cy="1061732"/>
            </a:xfrm>
            <a:prstGeom prst="rect">
              <a:avLst/>
            </a:prstGeom>
            <a:noFill/>
            <a:ln>
              <a:noFill/>
            </a:ln>
          </p:spPr>
          <p:txBody>
            <a:bodyPr anchorCtr="0" anchor="ctr" bIns="25400" lIns="25400" spcFirstLastPara="1" rIns="25400" wrap="square" tIns="25400">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91" name="Google Shape;91;p12"/>
          <p:cNvSpPr/>
          <p:nvPr/>
        </p:nvSpPr>
        <p:spPr>
          <a:xfrm>
            <a:off x="6541213" y="0"/>
            <a:ext cx="2602788" cy="1961385"/>
          </a:xfrm>
          <a:custGeom>
            <a:rect b="b" l="l" r="r" t="t"/>
            <a:pathLst>
              <a:path extrusionOk="0" h="3922769" w="5205575">
                <a:moveTo>
                  <a:pt x="0" y="0"/>
                </a:moveTo>
                <a:lnTo>
                  <a:pt x="5205575" y="0"/>
                </a:lnTo>
                <a:lnTo>
                  <a:pt x="5205575" y="3922769"/>
                </a:lnTo>
                <a:lnTo>
                  <a:pt x="0" y="3922769"/>
                </a:lnTo>
                <a:lnTo>
                  <a:pt x="0" y="0"/>
                </a:lnTo>
                <a:close/>
              </a:path>
            </a:pathLst>
          </a:custGeom>
          <a:blipFill rotWithShape="1">
            <a:blip r:embed="rId3">
              <a:alphaModFix/>
            </a:blip>
            <a:stretch>
              <a:fillRect b="-16349" l="0" r="0" t="-16349"/>
            </a:stretch>
          </a:blipFill>
          <a:ln>
            <a:noFill/>
          </a:ln>
        </p:spPr>
      </p:sp>
      <p:sp>
        <p:nvSpPr>
          <p:cNvPr id="92" name="Google Shape;92;p12"/>
          <p:cNvSpPr txBox="1"/>
          <p:nvPr/>
        </p:nvSpPr>
        <p:spPr>
          <a:xfrm>
            <a:off x="514350" y="343283"/>
            <a:ext cx="5870400" cy="141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4600" u="none" cap="none" strike="noStrike">
                <a:solidFill>
                  <a:srgbClr val="FCE6EF"/>
                </a:solidFill>
                <a:latin typeface="Archivo Black"/>
                <a:ea typeface="Archivo Black"/>
                <a:cs typeface="Archivo Black"/>
                <a:sym typeface="Archivo Black"/>
              </a:rPr>
              <a:t>How to Use This Presentation</a:t>
            </a:r>
            <a:endParaRPr sz="700"/>
          </a:p>
        </p:txBody>
      </p:sp>
      <p:sp>
        <p:nvSpPr>
          <p:cNvPr id="93" name="Google Shape;93;p12"/>
          <p:cNvSpPr txBox="1"/>
          <p:nvPr/>
        </p:nvSpPr>
        <p:spPr>
          <a:xfrm>
            <a:off x="509324" y="3065600"/>
            <a:ext cx="2632200" cy="153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0F1A38"/>
                </a:solidFill>
                <a:latin typeface="Josefin Sans"/>
                <a:ea typeface="Josefin Sans"/>
                <a:cs typeface="Josefin Sans"/>
                <a:sym typeface="Josefin Sans"/>
              </a:rPr>
              <a:t>Click on the "Google Slides" button below this presentation preview. Make sure to sign in to your Google account. Click on "Make a copy." Start editing your presentation.</a:t>
            </a:r>
            <a:endParaRPr sz="700"/>
          </a:p>
          <a:p>
            <a:pPr indent="0" lvl="0" marL="0" marR="0" rtl="0" algn="l">
              <a:lnSpc>
                <a:spcPct val="100000"/>
              </a:lnSpc>
              <a:spcBef>
                <a:spcPts val="0"/>
              </a:spcBef>
              <a:spcAft>
                <a:spcPts val="0"/>
              </a:spcAft>
              <a:buNone/>
            </a:pPr>
            <a:r>
              <a:rPr b="0" i="0" lang="en" sz="1000" u="none" cap="none" strike="noStrike">
                <a:solidFill>
                  <a:srgbClr val="0F1A38"/>
                </a:solidFill>
                <a:latin typeface="Josefin Sans"/>
                <a:ea typeface="Josefin Sans"/>
                <a:cs typeface="Josefin Sans"/>
                <a:sym typeface="Josefin Sans"/>
              </a:rPr>
              <a:t>Alternative: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94" name="Google Shape;94;p12"/>
          <p:cNvSpPr txBox="1"/>
          <p:nvPr/>
        </p:nvSpPr>
        <p:spPr>
          <a:xfrm>
            <a:off x="509332" y="2482773"/>
            <a:ext cx="2000993" cy="282501"/>
          </a:xfrm>
          <a:prstGeom prst="rect">
            <a:avLst/>
          </a:prstGeom>
          <a:noFill/>
          <a:ln>
            <a:noFill/>
          </a:ln>
        </p:spPr>
        <p:txBody>
          <a:bodyPr anchorCtr="0" anchor="t" bIns="0" lIns="0" spcFirstLastPara="1" rIns="0" wrap="square" tIns="0">
            <a:spAutoFit/>
          </a:bodyPr>
          <a:lstStyle/>
          <a:p>
            <a:pPr indent="0" lvl="0" marL="0" marR="0" rtl="0" algn="l">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Google Slides</a:t>
            </a:r>
            <a:endParaRPr sz="700"/>
          </a:p>
        </p:txBody>
      </p:sp>
      <p:sp>
        <p:nvSpPr>
          <p:cNvPr id="95" name="Google Shape;95;p12"/>
          <p:cNvSpPr txBox="1"/>
          <p:nvPr/>
        </p:nvSpPr>
        <p:spPr>
          <a:xfrm>
            <a:off x="3745375" y="3065600"/>
            <a:ext cx="2285100" cy="153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0F1A38"/>
                </a:solidFill>
                <a:latin typeface="Josefin Sans"/>
                <a:ea typeface="Josefin Sans"/>
                <a:cs typeface="Josefin Sans"/>
                <a:sym typeface="Josefin Sans"/>
              </a:rPr>
              <a:t>Click on the "PowerPoint" button below</a:t>
            </a:r>
            <a:endParaRPr sz="700"/>
          </a:p>
          <a:p>
            <a:pPr indent="0" lvl="0" marL="0" marR="0" rtl="0" algn="l">
              <a:lnSpc>
                <a:spcPct val="100000"/>
              </a:lnSpc>
              <a:spcBef>
                <a:spcPts val="0"/>
              </a:spcBef>
              <a:spcAft>
                <a:spcPts val="0"/>
              </a:spcAft>
              <a:buNone/>
            </a:pPr>
            <a:r>
              <a:rPr b="0" i="0" lang="en" sz="1000" u="none" cap="none" strike="noStrike">
                <a:solidFill>
                  <a:srgbClr val="0F1A38"/>
                </a:solidFill>
                <a:latin typeface="Josefin Sans"/>
                <a:ea typeface="Josefin Sans"/>
                <a:cs typeface="Josefin Sans"/>
                <a:sym typeface="Josefin Sans"/>
              </a:rPr>
              <a:t>this presentation preview. Start editing</a:t>
            </a:r>
            <a:endParaRPr sz="700"/>
          </a:p>
          <a:p>
            <a:pPr indent="0" lvl="1" marL="0" marR="0" rtl="0" algn="l">
              <a:lnSpc>
                <a:spcPct val="100000"/>
              </a:lnSpc>
              <a:spcBef>
                <a:spcPts val="0"/>
              </a:spcBef>
              <a:spcAft>
                <a:spcPts val="0"/>
              </a:spcAft>
              <a:buNone/>
            </a:pPr>
            <a:r>
              <a:rPr b="0" i="0" lang="en" sz="1000" u="none" cap="none" strike="noStrike">
                <a:solidFill>
                  <a:srgbClr val="0F1A38"/>
                </a:solidFill>
                <a:latin typeface="Josefin Sans"/>
                <a:ea typeface="Josefin Sans"/>
                <a:cs typeface="Josefin Sans"/>
                <a:sym typeface="Josefin Sans"/>
              </a:rPr>
              <a:t>your presentation.</a:t>
            </a:r>
            <a:endParaRPr sz="700"/>
          </a:p>
          <a:p>
            <a:pPr indent="0" lvl="0" marL="0" marR="0" rtl="0" algn="l">
              <a:lnSpc>
                <a:spcPct val="100000"/>
              </a:lnSpc>
              <a:spcBef>
                <a:spcPts val="0"/>
              </a:spcBef>
              <a:spcAft>
                <a:spcPts val="0"/>
              </a:spcAft>
              <a:buNone/>
            </a:pPr>
            <a:r>
              <a:rPr b="0" i="0" lang="en" sz="1000" u="none" cap="none" strike="noStrike">
                <a:solidFill>
                  <a:srgbClr val="0F1A38"/>
                </a:solidFill>
                <a:latin typeface="Josefin Sans"/>
                <a:ea typeface="Josefin Sans"/>
                <a:cs typeface="Josefin Sans"/>
                <a:sym typeface="Josefin Sans"/>
              </a:rPr>
              <a:t>Alternative: From Canva template file, Click on the "Share" button on the top right corner in Canva and click on "More" at the bottom of the menu. Enter "PowerPoint" in the search bar and click on the PowerPoint icon</a:t>
            </a:r>
            <a:endParaRPr sz="700"/>
          </a:p>
          <a:p>
            <a:pPr indent="0" lvl="1" marL="0" marR="0" rtl="0" algn="l">
              <a:lnSpc>
                <a:spcPct val="100000"/>
              </a:lnSpc>
              <a:spcBef>
                <a:spcPts val="0"/>
              </a:spcBef>
              <a:spcAft>
                <a:spcPts val="0"/>
              </a:spcAft>
              <a:buNone/>
            </a:pPr>
            <a:r>
              <a:rPr b="0" i="0" lang="en" sz="1000" u="none" cap="none" strike="noStrike">
                <a:solidFill>
                  <a:srgbClr val="0F1A38"/>
                </a:solidFill>
                <a:latin typeface="Josefin Sans"/>
                <a:ea typeface="Josefin Sans"/>
                <a:cs typeface="Josefin Sans"/>
                <a:sym typeface="Josefin Sans"/>
              </a:rPr>
              <a:t>to download.</a:t>
            </a:r>
            <a:endParaRPr sz="700"/>
          </a:p>
        </p:txBody>
      </p:sp>
      <p:sp>
        <p:nvSpPr>
          <p:cNvPr id="96" name="Google Shape;96;p12"/>
          <p:cNvSpPr txBox="1"/>
          <p:nvPr/>
        </p:nvSpPr>
        <p:spPr>
          <a:xfrm>
            <a:off x="3745368" y="2482773"/>
            <a:ext cx="2219213" cy="282501"/>
          </a:xfrm>
          <a:prstGeom prst="rect">
            <a:avLst/>
          </a:prstGeom>
          <a:noFill/>
          <a:ln>
            <a:noFill/>
          </a:ln>
        </p:spPr>
        <p:txBody>
          <a:bodyPr anchorCtr="0" anchor="t" bIns="0" lIns="0" spcFirstLastPara="1" rIns="0" wrap="square" tIns="0">
            <a:spAutoFit/>
          </a:bodyPr>
          <a:lstStyle/>
          <a:p>
            <a:pPr indent="0" lvl="0" marL="0" marR="0" rtl="0" algn="l">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PowerPoint</a:t>
            </a:r>
            <a:endParaRPr sz="700"/>
          </a:p>
        </p:txBody>
      </p:sp>
      <p:sp>
        <p:nvSpPr>
          <p:cNvPr id="97" name="Google Shape;97;p12"/>
          <p:cNvSpPr txBox="1"/>
          <p:nvPr/>
        </p:nvSpPr>
        <p:spPr>
          <a:xfrm>
            <a:off x="6541213" y="3065594"/>
            <a:ext cx="1786500" cy="7695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0F1A38"/>
                </a:solidFill>
                <a:latin typeface="Josefin Sans"/>
                <a:ea typeface="Josefin Sans"/>
                <a:cs typeface="Josefin Sans"/>
                <a:sym typeface="Josefin Sans"/>
              </a:rPr>
              <a:t>Click on the "Canva" button under this presentation preview. Start editing your presentation. You need to sign in to your Canva account.</a:t>
            </a:r>
            <a:endParaRPr sz="700"/>
          </a:p>
        </p:txBody>
      </p:sp>
      <p:sp>
        <p:nvSpPr>
          <p:cNvPr id="98" name="Google Shape;98;p12"/>
          <p:cNvSpPr txBox="1"/>
          <p:nvPr/>
        </p:nvSpPr>
        <p:spPr>
          <a:xfrm>
            <a:off x="6541213" y="2482773"/>
            <a:ext cx="1995187" cy="282501"/>
          </a:xfrm>
          <a:prstGeom prst="rect">
            <a:avLst/>
          </a:prstGeom>
          <a:noFill/>
          <a:ln>
            <a:noFill/>
          </a:ln>
        </p:spPr>
        <p:txBody>
          <a:bodyPr anchorCtr="0" anchor="t" bIns="0" lIns="0" spcFirstLastPara="1" rIns="0" wrap="square" tIns="0">
            <a:spAutoFit/>
          </a:bodyPr>
          <a:lstStyle/>
          <a:p>
            <a:pPr indent="0" lvl="0" marL="0" marR="0" rtl="0" algn="l">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Canva</a:t>
            </a:r>
            <a:endParaRPr sz="7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6EF"/>
        </a:solidFill>
      </p:bgPr>
    </p:bg>
    <p:spTree>
      <p:nvGrpSpPr>
        <p:cNvPr id="672" name="Shape 672"/>
        <p:cNvGrpSpPr/>
        <p:nvPr/>
      </p:nvGrpSpPr>
      <p:grpSpPr>
        <a:xfrm>
          <a:off x="0" y="0"/>
          <a:ext cx="0" cy="0"/>
          <a:chOff x="0" y="0"/>
          <a:chExt cx="0" cy="0"/>
        </a:xfrm>
      </p:grpSpPr>
      <p:sp>
        <p:nvSpPr>
          <p:cNvPr id="673" name="Google Shape;673;p30"/>
          <p:cNvSpPr/>
          <p:nvPr/>
        </p:nvSpPr>
        <p:spPr>
          <a:xfrm>
            <a:off x="558700" y="506312"/>
            <a:ext cx="2410195" cy="60254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sp>
        <p:nvSpPr>
          <p:cNvPr id="674" name="Google Shape;674;p30"/>
          <p:cNvSpPr/>
          <p:nvPr/>
        </p:nvSpPr>
        <p:spPr>
          <a:xfrm>
            <a:off x="4000500" y="0"/>
            <a:ext cx="5143500" cy="51435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4">
              <a:alphaModFix/>
            </a:blip>
            <a:stretch>
              <a:fillRect b="0" l="0" r="0" t="0"/>
            </a:stretch>
          </a:blipFill>
          <a:ln>
            <a:noFill/>
          </a:ln>
        </p:spPr>
      </p:sp>
      <p:sp>
        <p:nvSpPr>
          <p:cNvPr id="675" name="Google Shape;675;p30"/>
          <p:cNvSpPr txBox="1"/>
          <p:nvPr/>
        </p:nvSpPr>
        <p:spPr>
          <a:xfrm>
            <a:off x="558692" y="2626128"/>
            <a:ext cx="2808600" cy="104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700" u="none" cap="none" strike="noStrike">
                <a:solidFill>
                  <a:srgbClr val="26194B"/>
                </a:solidFill>
                <a:latin typeface="Archivo Black"/>
                <a:ea typeface="Archivo Black"/>
                <a:cs typeface="Archivo Black"/>
                <a:sym typeface="Archivo Black"/>
              </a:rPr>
              <a:t>This presentation template is free for everyone to use thanks to the following:</a:t>
            </a:r>
            <a:endParaRPr sz="700"/>
          </a:p>
        </p:txBody>
      </p:sp>
      <p:sp>
        <p:nvSpPr>
          <p:cNvPr id="676" name="Google Shape;676;p30"/>
          <p:cNvSpPr txBox="1"/>
          <p:nvPr/>
        </p:nvSpPr>
        <p:spPr>
          <a:xfrm>
            <a:off x="558692" y="3811795"/>
            <a:ext cx="26379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0F1A38"/>
                </a:solidFill>
                <a:latin typeface="Josefin Sans"/>
                <a:ea typeface="Josefin Sans"/>
                <a:cs typeface="Josefin Sans"/>
                <a:sym typeface="Josefin Sans"/>
              </a:rPr>
              <a:t>SlidesCarnival for the presentation template</a:t>
            </a:r>
            <a:endParaRPr sz="700"/>
          </a:p>
          <a:p>
            <a:pPr indent="0" lvl="1" marL="0" marR="0" rtl="0" algn="l">
              <a:lnSpc>
                <a:spcPct val="100000"/>
              </a:lnSpc>
              <a:spcBef>
                <a:spcPts val="0"/>
              </a:spcBef>
              <a:spcAft>
                <a:spcPts val="0"/>
              </a:spcAft>
              <a:buNone/>
            </a:pPr>
            <a:r>
              <a:rPr b="0" i="0" lang="en" sz="1000" u="none" cap="none" strike="noStrike">
                <a:solidFill>
                  <a:srgbClr val="0F1A38"/>
                </a:solidFill>
                <a:latin typeface="Josefin Sans"/>
                <a:ea typeface="Josefin Sans"/>
                <a:cs typeface="Josefin Sans"/>
                <a:sym typeface="Josefin Sans"/>
              </a:rPr>
              <a:t>Pexels for the photos</a:t>
            </a:r>
            <a:endParaRPr sz="700"/>
          </a:p>
        </p:txBody>
      </p:sp>
      <p:sp>
        <p:nvSpPr>
          <p:cNvPr id="677" name="Google Shape;677;p30"/>
          <p:cNvSpPr txBox="1"/>
          <p:nvPr/>
        </p:nvSpPr>
        <p:spPr>
          <a:xfrm>
            <a:off x="558692" y="4449954"/>
            <a:ext cx="3910498" cy="240219"/>
          </a:xfrm>
          <a:prstGeom prst="rect">
            <a:avLst/>
          </a:prstGeom>
          <a:noFill/>
          <a:ln>
            <a:noFill/>
          </a:ln>
        </p:spPr>
        <p:txBody>
          <a:bodyPr anchorCtr="0" anchor="t" bIns="0" lIns="0" spcFirstLastPara="1" rIns="0" wrap="square" tIns="0">
            <a:spAutoFit/>
          </a:bodyPr>
          <a:lstStyle/>
          <a:p>
            <a:pPr indent="0" lvl="0" marL="0" marR="0" rtl="0" algn="l">
              <a:lnSpc>
                <a:spcPct val="110021"/>
              </a:lnSpc>
              <a:spcBef>
                <a:spcPts val="0"/>
              </a:spcBef>
              <a:spcAft>
                <a:spcPts val="0"/>
              </a:spcAft>
              <a:buNone/>
            </a:pPr>
            <a:r>
              <a:rPr b="0" i="0" lang="en" sz="1700" u="none" cap="none" strike="noStrike">
                <a:solidFill>
                  <a:srgbClr val="26194B"/>
                </a:solidFill>
                <a:latin typeface="Archivo Black"/>
                <a:ea typeface="Archivo Black"/>
                <a:cs typeface="Archivo Black"/>
                <a:sym typeface="Archivo Black"/>
              </a:rPr>
              <a:t>Happy designing! </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6EF"/>
        </a:solidFill>
      </p:bgPr>
    </p:bg>
    <p:spTree>
      <p:nvGrpSpPr>
        <p:cNvPr id="102" name="Shape 102"/>
        <p:cNvGrpSpPr/>
        <p:nvPr/>
      </p:nvGrpSpPr>
      <p:grpSpPr>
        <a:xfrm>
          <a:off x="0" y="0"/>
          <a:ext cx="0" cy="0"/>
          <a:chOff x="0" y="0"/>
          <a:chExt cx="0" cy="0"/>
        </a:xfrm>
      </p:grpSpPr>
      <p:sp>
        <p:nvSpPr>
          <p:cNvPr id="103" name="Google Shape;103;p13"/>
          <p:cNvSpPr/>
          <p:nvPr/>
        </p:nvSpPr>
        <p:spPr>
          <a:xfrm>
            <a:off x="4006929" y="0"/>
            <a:ext cx="5137071" cy="5143500"/>
          </a:xfrm>
          <a:custGeom>
            <a:rect b="b" l="l" r="r" t="t"/>
            <a:pathLst>
              <a:path extrusionOk="0" h="10287000" w="10274141">
                <a:moveTo>
                  <a:pt x="0" y="0"/>
                </a:moveTo>
                <a:lnTo>
                  <a:pt x="10274141" y="0"/>
                </a:lnTo>
                <a:lnTo>
                  <a:pt x="10274141" y="10287000"/>
                </a:lnTo>
                <a:lnTo>
                  <a:pt x="0" y="10287000"/>
                </a:lnTo>
                <a:lnTo>
                  <a:pt x="0" y="0"/>
                </a:lnTo>
                <a:close/>
              </a:path>
            </a:pathLst>
          </a:custGeom>
          <a:blipFill rotWithShape="1">
            <a:blip r:embed="rId3">
              <a:alphaModFix/>
            </a:blip>
            <a:stretch>
              <a:fillRect b="0" l="0" r="0" t="0"/>
            </a:stretch>
          </a:blipFill>
          <a:ln>
            <a:noFill/>
          </a:ln>
        </p:spPr>
      </p:sp>
      <p:grpSp>
        <p:nvGrpSpPr>
          <p:cNvPr id="104" name="Google Shape;104;p13"/>
          <p:cNvGrpSpPr/>
          <p:nvPr/>
        </p:nvGrpSpPr>
        <p:grpSpPr>
          <a:xfrm>
            <a:off x="5061129" y="1585903"/>
            <a:ext cx="3028672" cy="755263"/>
            <a:chOff x="0" y="-177034"/>
            <a:chExt cx="8076458" cy="2014034"/>
          </a:xfrm>
        </p:grpSpPr>
        <p:grpSp>
          <p:nvGrpSpPr>
            <p:cNvPr id="105" name="Google Shape;105;p13"/>
            <p:cNvGrpSpPr/>
            <p:nvPr/>
          </p:nvGrpSpPr>
          <p:grpSpPr>
            <a:xfrm>
              <a:off x="0" y="-177034"/>
              <a:ext cx="8076458" cy="2014034"/>
              <a:chOff x="0" y="-38100"/>
              <a:chExt cx="1738162" cy="433447"/>
            </a:xfrm>
          </p:grpSpPr>
          <p:sp>
            <p:nvSpPr>
              <p:cNvPr id="106" name="Google Shape;106;p13"/>
              <p:cNvSpPr/>
              <p:nvPr/>
            </p:nvSpPr>
            <p:spPr>
              <a:xfrm>
                <a:off x="0" y="0"/>
                <a:ext cx="1738162" cy="395347"/>
              </a:xfrm>
              <a:custGeom>
                <a:rect b="b" l="l" r="r" t="t"/>
                <a:pathLst>
                  <a:path extrusionOk="0" h="395347" w="1738162">
                    <a:moveTo>
                      <a:pt x="0" y="0"/>
                    </a:moveTo>
                    <a:lnTo>
                      <a:pt x="1738162" y="0"/>
                    </a:lnTo>
                    <a:lnTo>
                      <a:pt x="1738162" y="395347"/>
                    </a:lnTo>
                    <a:lnTo>
                      <a:pt x="0" y="395347"/>
                    </a:lnTo>
                    <a:close/>
                  </a:path>
                </a:pathLst>
              </a:custGeom>
              <a:solidFill>
                <a:srgbClr val="FCE6EF"/>
              </a:solidFill>
              <a:ln>
                <a:noFill/>
              </a:ln>
            </p:spPr>
          </p:sp>
          <p:sp>
            <p:nvSpPr>
              <p:cNvPr id="107" name="Google Shape;107;p13"/>
              <p:cNvSpPr txBox="1"/>
              <p:nvPr/>
            </p:nvSpPr>
            <p:spPr>
              <a:xfrm>
                <a:off x="0" y="-38100"/>
                <a:ext cx="1738162" cy="433447"/>
              </a:xfrm>
              <a:prstGeom prst="rect">
                <a:avLst/>
              </a:prstGeom>
              <a:noFill/>
              <a:ln>
                <a:noFill/>
              </a:ln>
            </p:spPr>
            <p:txBody>
              <a:bodyPr anchorCtr="0" anchor="ctr" bIns="25400" lIns="25400" spcFirstLastPara="1" rIns="25400" wrap="square" tIns="25400">
                <a:noAutofit/>
              </a:bodyPr>
              <a:lstStyle/>
              <a:p>
                <a:pPr indent="0" lvl="0" marL="0" marR="0" rtl="0" algn="l">
                  <a:lnSpc>
                    <a:spcPct val="253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08" name="Google Shape;108;p13"/>
            <p:cNvSpPr txBox="1"/>
            <p:nvPr/>
          </p:nvSpPr>
          <p:spPr>
            <a:xfrm>
              <a:off x="496145" y="529132"/>
              <a:ext cx="7084167" cy="740637"/>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Equivalent Ratios</a:t>
              </a:r>
              <a:endParaRPr sz="700"/>
            </a:p>
          </p:txBody>
        </p:sp>
      </p:grpSp>
      <p:grpSp>
        <p:nvGrpSpPr>
          <p:cNvPr id="109" name="Google Shape;109;p13"/>
          <p:cNvGrpSpPr/>
          <p:nvPr/>
        </p:nvGrpSpPr>
        <p:grpSpPr>
          <a:xfrm>
            <a:off x="5061129" y="2723844"/>
            <a:ext cx="3028672" cy="755263"/>
            <a:chOff x="0" y="-177034"/>
            <a:chExt cx="8076458" cy="2014034"/>
          </a:xfrm>
        </p:grpSpPr>
        <p:grpSp>
          <p:nvGrpSpPr>
            <p:cNvPr id="110" name="Google Shape;110;p13"/>
            <p:cNvGrpSpPr/>
            <p:nvPr/>
          </p:nvGrpSpPr>
          <p:grpSpPr>
            <a:xfrm>
              <a:off x="0" y="-177034"/>
              <a:ext cx="8076458" cy="2014034"/>
              <a:chOff x="0" y="-38100"/>
              <a:chExt cx="1738162" cy="433447"/>
            </a:xfrm>
          </p:grpSpPr>
          <p:sp>
            <p:nvSpPr>
              <p:cNvPr id="111" name="Google Shape;111;p13"/>
              <p:cNvSpPr/>
              <p:nvPr/>
            </p:nvSpPr>
            <p:spPr>
              <a:xfrm>
                <a:off x="0" y="0"/>
                <a:ext cx="1738162" cy="395347"/>
              </a:xfrm>
              <a:custGeom>
                <a:rect b="b" l="l" r="r" t="t"/>
                <a:pathLst>
                  <a:path extrusionOk="0" h="395347" w="1738162">
                    <a:moveTo>
                      <a:pt x="0" y="0"/>
                    </a:moveTo>
                    <a:lnTo>
                      <a:pt x="1738162" y="0"/>
                    </a:lnTo>
                    <a:lnTo>
                      <a:pt x="1738162" y="395347"/>
                    </a:lnTo>
                    <a:lnTo>
                      <a:pt x="0" y="395347"/>
                    </a:lnTo>
                    <a:close/>
                  </a:path>
                </a:pathLst>
              </a:custGeom>
              <a:solidFill>
                <a:srgbClr val="FCE6EF"/>
              </a:solidFill>
              <a:ln>
                <a:noFill/>
              </a:ln>
            </p:spPr>
          </p:sp>
          <p:sp>
            <p:nvSpPr>
              <p:cNvPr id="112" name="Google Shape;112;p13"/>
              <p:cNvSpPr txBox="1"/>
              <p:nvPr/>
            </p:nvSpPr>
            <p:spPr>
              <a:xfrm>
                <a:off x="0" y="-38100"/>
                <a:ext cx="1738162" cy="433447"/>
              </a:xfrm>
              <a:prstGeom prst="rect">
                <a:avLst/>
              </a:prstGeom>
              <a:noFill/>
              <a:ln>
                <a:noFill/>
              </a:ln>
            </p:spPr>
            <p:txBody>
              <a:bodyPr anchorCtr="0" anchor="ctr" bIns="25400" lIns="25400" spcFirstLastPara="1" rIns="25400" wrap="square" tIns="25400">
                <a:noAutofit/>
              </a:bodyPr>
              <a:lstStyle/>
              <a:p>
                <a:pPr indent="0" lvl="0" marL="0" marR="0" rtl="0" algn="l">
                  <a:lnSpc>
                    <a:spcPct val="253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13" name="Google Shape;113;p13"/>
            <p:cNvSpPr txBox="1"/>
            <p:nvPr/>
          </p:nvSpPr>
          <p:spPr>
            <a:xfrm>
              <a:off x="496145" y="529132"/>
              <a:ext cx="7084167" cy="740637"/>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Simplified Ratios</a:t>
              </a:r>
              <a:endParaRPr sz="700"/>
            </a:p>
          </p:txBody>
        </p:sp>
      </p:grpSp>
      <p:grpSp>
        <p:nvGrpSpPr>
          <p:cNvPr id="114" name="Google Shape;114;p13"/>
          <p:cNvGrpSpPr/>
          <p:nvPr/>
        </p:nvGrpSpPr>
        <p:grpSpPr>
          <a:xfrm>
            <a:off x="5061129" y="447962"/>
            <a:ext cx="3028672" cy="755263"/>
            <a:chOff x="0" y="-177034"/>
            <a:chExt cx="8076458" cy="2014034"/>
          </a:xfrm>
        </p:grpSpPr>
        <p:grpSp>
          <p:nvGrpSpPr>
            <p:cNvPr id="115" name="Google Shape;115;p13"/>
            <p:cNvGrpSpPr/>
            <p:nvPr/>
          </p:nvGrpSpPr>
          <p:grpSpPr>
            <a:xfrm>
              <a:off x="0" y="-177034"/>
              <a:ext cx="8076458" cy="2014034"/>
              <a:chOff x="0" y="-38100"/>
              <a:chExt cx="1738162" cy="433447"/>
            </a:xfrm>
          </p:grpSpPr>
          <p:sp>
            <p:nvSpPr>
              <p:cNvPr id="116" name="Google Shape;116;p13"/>
              <p:cNvSpPr/>
              <p:nvPr/>
            </p:nvSpPr>
            <p:spPr>
              <a:xfrm>
                <a:off x="0" y="0"/>
                <a:ext cx="1738162" cy="395347"/>
              </a:xfrm>
              <a:custGeom>
                <a:rect b="b" l="l" r="r" t="t"/>
                <a:pathLst>
                  <a:path extrusionOk="0" h="395347" w="1738162">
                    <a:moveTo>
                      <a:pt x="0" y="0"/>
                    </a:moveTo>
                    <a:lnTo>
                      <a:pt x="1738162" y="0"/>
                    </a:lnTo>
                    <a:lnTo>
                      <a:pt x="1738162" y="395347"/>
                    </a:lnTo>
                    <a:lnTo>
                      <a:pt x="0" y="395347"/>
                    </a:lnTo>
                    <a:close/>
                  </a:path>
                </a:pathLst>
              </a:custGeom>
              <a:solidFill>
                <a:srgbClr val="FCE6EF"/>
              </a:solidFill>
              <a:ln>
                <a:noFill/>
              </a:ln>
            </p:spPr>
          </p:sp>
          <p:sp>
            <p:nvSpPr>
              <p:cNvPr id="117" name="Google Shape;117;p13"/>
              <p:cNvSpPr txBox="1"/>
              <p:nvPr/>
            </p:nvSpPr>
            <p:spPr>
              <a:xfrm>
                <a:off x="0" y="-38100"/>
                <a:ext cx="1738162" cy="433447"/>
              </a:xfrm>
              <a:prstGeom prst="rect">
                <a:avLst/>
              </a:prstGeom>
              <a:noFill/>
              <a:ln>
                <a:noFill/>
              </a:ln>
            </p:spPr>
            <p:txBody>
              <a:bodyPr anchorCtr="0" anchor="ctr" bIns="25400" lIns="25400" spcFirstLastPara="1" rIns="25400" wrap="square" tIns="25400">
                <a:noAutofit/>
              </a:bodyPr>
              <a:lstStyle/>
              <a:p>
                <a:pPr indent="0" lvl="0" marL="0" marR="0" rtl="0" algn="l">
                  <a:lnSpc>
                    <a:spcPct val="253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18" name="Google Shape;118;p13"/>
            <p:cNvSpPr txBox="1"/>
            <p:nvPr/>
          </p:nvSpPr>
          <p:spPr>
            <a:xfrm>
              <a:off x="496145" y="529132"/>
              <a:ext cx="7084167" cy="740637"/>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Understanding Ratios</a:t>
              </a:r>
              <a:endParaRPr sz="700"/>
            </a:p>
          </p:txBody>
        </p:sp>
      </p:grpSp>
      <p:grpSp>
        <p:nvGrpSpPr>
          <p:cNvPr id="119" name="Google Shape;119;p13"/>
          <p:cNvGrpSpPr/>
          <p:nvPr/>
        </p:nvGrpSpPr>
        <p:grpSpPr>
          <a:xfrm>
            <a:off x="5061129" y="3861785"/>
            <a:ext cx="3028672" cy="755263"/>
            <a:chOff x="0" y="-177034"/>
            <a:chExt cx="8076458" cy="2014034"/>
          </a:xfrm>
        </p:grpSpPr>
        <p:grpSp>
          <p:nvGrpSpPr>
            <p:cNvPr id="120" name="Google Shape;120;p13"/>
            <p:cNvGrpSpPr/>
            <p:nvPr/>
          </p:nvGrpSpPr>
          <p:grpSpPr>
            <a:xfrm>
              <a:off x="0" y="-177034"/>
              <a:ext cx="8076458" cy="2014034"/>
              <a:chOff x="0" y="-38100"/>
              <a:chExt cx="1738162" cy="433447"/>
            </a:xfrm>
          </p:grpSpPr>
          <p:sp>
            <p:nvSpPr>
              <p:cNvPr id="121" name="Google Shape;121;p13"/>
              <p:cNvSpPr/>
              <p:nvPr/>
            </p:nvSpPr>
            <p:spPr>
              <a:xfrm>
                <a:off x="0" y="0"/>
                <a:ext cx="1738162" cy="395347"/>
              </a:xfrm>
              <a:custGeom>
                <a:rect b="b" l="l" r="r" t="t"/>
                <a:pathLst>
                  <a:path extrusionOk="0" h="395347" w="1738162">
                    <a:moveTo>
                      <a:pt x="0" y="0"/>
                    </a:moveTo>
                    <a:lnTo>
                      <a:pt x="1738162" y="0"/>
                    </a:lnTo>
                    <a:lnTo>
                      <a:pt x="1738162" y="395347"/>
                    </a:lnTo>
                    <a:lnTo>
                      <a:pt x="0" y="395347"/>
                    </a:lnTo>
                    <a:close/>
                  </a:path>
                </a:pathLst>
              </a:custGeom>
              <a:solidFill>
                <a:srgbClr val="FCE6EF"/>
              </a:solidFill>
              <a:ln>
                <a:noFill/>
              </a:ln>
            </p:spPr>
          </p:sp>
          <p:sp>
            <p:nvSpPr>
              <p:cNvPr id="122" name="Google Shape;122;p13"/>
              <p:cNvSpPr txBox="1"/>
              <p:nvPr/>
            </p:nvSpPr>
            <p:spPr>
              <a:xfrm>
                <a:off x="0" y="-38100"/>
                <a:ext cx="1738162" cy="433447"/>
              </a:xfrm>
              <a:prstGeom prst="rect">
                <a:avLst/>
              </a:prstGeom>
              <a:noFill/>
              <a:ln>
                <a:noFill/>
              </a:ln>
            </p:spPr>
            <p:txBody>
              <a:bodyPr anchorCtr="0" anchor="ctr" bIns="25400" lIns="25400" spcFirstLastPara="1" rIns="25400" wrap="square" tIns="25400">
                <a:noAutofit/>
              </a:bodyPr>
              <a:lstStyle/>
              <a:p>
                <a:pPr indent="0" lvl="0" marL="0" marR="0" rtl="0" algn="l">
                  <a:lnSpc>
                    <a:spcPct val="253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23" name="Google Shape;123;p13"/>
            <p:cNvSpPr txBox="1"/>
            <p:nvPr/>
          </p:nvSpPr>
          <p:spPr>
            <a:xfrm>
              <a:off x="496145" y="529132"/>
              <a:ext cx="7084167" cy="740637"/>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Activity</a:t>
              </a:r>
              <a:endParaRPr sz="700"/>
            </a:p>
          </p:txBody>
        </p:sp>
      </p:grpSp>
      <p:sp>
        <p:nvSpPr>
          <p:cNvPr id="124" name="Google Shape;124;p13"/>
          <p:cNvSpPr/>
          <p:nvPr/>
        </p:nvSpPr>
        <p:spPr>
          <a:xfrm>
            <a:off x="514350" y="3724699"/>
            <a:ext cx="791808" cy="1515422"/>
          </a:xfrm>
          <a:custGeom>
            <a:rect b="b" l="l" r="r" t="t"/>
            <a:pathLst>
              <a:path extrusionOk="0" h="3030845" w="1583617">
                <a:moveTo>
                  <a:pt x="0" y="0"/>
                </a:moveTo>
                <a:lnTo>
                  <a:pt x="1583617" y="0"/>
                </a:lnTo>
                <a:lnTo>
                  <a:pt x="1583617" y="3030845"/>
                </a:lnTo>
                <a:lnTo>
                  <a:pt x="0" y="3030845"/>
                </a:lnTo>
                <a:lnTo>
                  <a:pt x="0" y="0"/>
                </a:lnTo>
                <a:close/>
              </a:path>
            </a:pathLst>
          </a:custGeom>
          <a:blipFill rotWithShape="1">
            <a:blip r:embed="rId4">
              <a:alphaModFix/>
            </a:blip>
            <a:stretch>
              <a:fillRect b="0" l="0" r="0" t="0"/>
            </a:stretch>
          </a:blipFill>
          <a:ln>
            <a:noFill/>
          </a:ln>
        </p:spPr>
      </p:sp>
      <p:sp>
        <p:nvSpPr>
          <p:cNvPr id="125" name="Google Shape;125;p13"/>
          <p:cNvSpPr txBox="1"/>
          <p:nvPr/>
        </p:nvSpPr>
        <p:spPr>
          <a:xfrm>
            <a:off x="514350" y="557213"/>
            <a:ext cx="36975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200" u="none" cap="none" strike="noStrike">
                <a:solidFill>
                  <a:srgbClr val="26194B"/>
                </a:solidFill>
                <a:latin typeface="Archivo Black"/>
                <a:ea typeface="Archivo Black"/>
                <a:cs typeface="Archivo Black"/>
                <a:sym typeface="Archivo Black"/>
              </a:rPr>
              <a:t>Lesson Outline</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6EF"/>
        </a:solidFill>
      </p:bgPr>
    </p:bg>
    <p:spTree>
      <p:nvGrpSpPr>
        <p:cNvPr id="129" name="Shape 129"/>
        <p:cNvGrpSpPr/>
        <p:nvPr/>
      </p:nvGrpSpPr>
      <p:grpSpPr>
        <a:xfrm>
          <a:off x="0" y="0"/>
          <a:ext cx="0" cy="0"/>
          <a:chOff x="0" y="0"/>
          <a:chExt cx="0" cy="0"/>
        </a:xfrm>
      </p:grpSpPr>
      <p:sp>
        <p:nvSpPr>
          <p:cNvPr id="130" name="Google Shape;130;p14"/>
          <p:cNvSpPr/>
          <p:nvPr/>
        </p:nvSpPr>
        <p:spPr>
          <a:xfrm>
            <a:off x="514350" y="514350"/>
            <a:ext cx="954106" cy="954106"/>
          </a:xfrm>
          <a:custGeom>
            <a:rect b="b" l="l" r="r" t="t"/>
            <a:pathLst>
              <a:path extrusionOk="0" h="1908212" w="1908212">
                <a:moveTo>
                  <a:pt x="0" y="0"/>
                </a:moveTo>
                <a:lnTo>
                  <a:pt x="1908212" y="0"/>
                </a:lnTo>
                <a:lnTo>
                  <a:pt x="1908212" y="1908212"/>
                </a:lnTo>
                <a:lnTo>
                  <a:pt x="0" y="1908212"/>
                </a:lnTo>
                <a:lnTo>
                  <a:pt x="0" y="0"/>
                </a:lnTo>
                <a:close/>
              </a:path>
            </a:pathLst>
          </a:custGeom>
          <a:blipFill rotWithShape="1">
            <a:blip r:embed="rId3">
              <a:alphaModFix/>
            </a:blip>
            <a:stretch>
              <a:fillRect b="0" l="0" r="0" t="0"/>
            </a:stretch>
          </a:blipFill>
          <a:ln>
            <a:noFill/>
          </a:ln>
        </p:spPr>
      </p:sp>
      <p:sp>
        <p:nvSpPr>
          <p:cNvPr id="131" name="Google Shape;131;p14"/>
          <p:cNvSpPr/>
          <p:nvPr/>
        </p:nvSpPr>
        <p:spPr>
          <a:xfrm>
            <a:off x="4000500" y="0"/>
            <a:ext cx="5143500" cy="5143500"/>
          </a:xfrm>
          <a:custGeom>
            <a:rect b="b" l="l" r="r" t="t"/>
            <a:pathLst>
              <a:path extrusionOk="0" h="10287000" w="10287000">
                <a:moveTo>
                  <a:pt x="0" y="0"/>
                </a:moveTo>
                <a:lnTo>
                  <a:pt x="10287000" y="0"/>
                </a:lnTo>
                <a:lnTo>
                  <a:pt x="10287000" y="10287000"/>
                </a:lnTo>
                <a:lnTo>
                  <a:pt x="0" y="10287000"/>
                </a:lnTo>
                <a:lnTo>
                  <a:pt x="0" y="0"/>
                </a:lnTo>
                <a:close/>
              </a:path>
            </a:pathLst>
          </a:custGeom>
          <a:blipFill rotWithShape="1">
            <a:blip r:embed="rId4">
              <a:alphaModFix/>
            </a:blip>
            <a:stretch>
              <a:fillRect b="0" l="0" r="0" t="0"/>
            </a:stretch>
          </a:blipFill>
          <a:ln>
            <a:noFill/>
          </a:ln>
        </p:spPr>
      </p:sp>
      <p:sp>
        <p:nvSpPr>
          <p:cNvPr id="132" name="Google Shape;132;p14"/>
          <p:cNvSpPr/>
          <p:nvPr/>
        </p:nvSpPr>
        <p:spPr>
          <a:xfrm>
            <a:off x="4667250" y="514350"/>
            <a:ext cx="4114800" cy="4114800"/>
          </a:xfrm>
          <a:custGeom>
            <a:rect b="b" l="l" r="r" t="t"/>
            <a:pathLst>
              <a:path extrusionOk="0" h="8229600" w="8229600">
                <a:moveTo>
                  <a:pt x="0" y="0"/>
                </a:moveTo>
                <a:lnTo>
                  <a:pt x="8229600" y="0"/>
                </a:lnTo>
                <a:lnTo>
                  <a:pt x="8229600" y="8229600"/>
                </a:lnTo>
                <a:lnTo>
                  <a:pt x="0" y="8229600"/>
                </a:lnTo>
                <a:lnTo>
                  <a:pt x="0" y="0"/>
                </a:lnTo>
                <a:close/>
              </a:path>
            </a:pathLst>
          </a:custGeom>
          <a:blipFill rotWithShape="1">
            <a:blip r:embed="rId5">
              <a:alphaModFix/>
            </a:blip>
            <a:stretch>
              <a:fillRect b="0" l="0" r="0" t="0"/>
            </a:stretch>
          </a:blipFill>
          <a:ln>
            <a:noFill/>
          </a:ln>
        </p:spPr>
      </p:sp>
      <p:sp>
        <p:nvSpPr>
          <p:cNvPr id="133" name="Google Shape;133;p14"/>
          <p:cNvSpPr/>
          <p:nvPr/>
        </p:nvSpPr>
        <p:spPr>
          <a:xfrm>
            <a:off x="4819649" y="936914"/>
            <a:ext cx="3810001" cy="3269673"/>
          </a:xfrm>
          <a:custGeom>
            <a:rect b="b" l="l" r="r" t="t"/>
            <a:pathLst>
              <a:path extrusionOk="0" h="6539346" w="7620001">
                <a:moveTo>
                  <a:pt x="0" y="0"/>
                </a:moveTo>
                <a:lnTo>
                  <a:pt x="7620001" y="0"/>
                </a:lnTo>
                <a:lnTo>
                  <a:pt x="7620001" y="6539346"/>
                </a:lnTo>
                <a:lnTo>
                  <a:pt x="0" y="6539346"/>
                </a:lnTo>
                <a:lnTo>
                  <a:pt x="0" y="0"/>
                </a:lnTo>
                <a:close/>
              </a:path>
            </a:pathLst>
          </a:custGeom>
          <a:blipFill rotWithShape="1">
            <a:blip r:embed="rId6">
              <a:alphaModFix/>
            </a:blip>
            <a:stretch>
              <a:fillRect b="0" l="0" r="0" t="0"/>
            </a:stretch>
          </a:blipFill>
          <a:ln>
            <a:noFill/>
          </a:ln>
        </p:spPr>
      </p:sp>
      <p:sp>
        <p:nvSpPr>
          <p:cNvPr id="134" name="Google Shape;134;p14"/>
          <p:cNvSpPr txBox="1"/>
          <p:nvPr/>
        </p:nvSpPr>
        <p:spPr>
          <a:xfrm>
            <a:off x="514350" y="1874588"/>
            <a:ext cx="3076500" cy="153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2500" u="none" cap="none" strike="noStrike">
                <a:solidFill>
                  <a:srgbClr val="26194B"/>
                </a:solidFill>
                <a:latin typeface="Archivo Black"/>
                <a:ea typeface="Archivo Black"/>
                <a:cs typeface="Archivo Black"/>
                <a:sym typeface="Archivo Black"/>
              </a:rPr>
              <a:t>How many hours do you spend playing games</a:t>
            </a:r>
            <a:endParaRPr sz="700"/>
          </a:p>
          <a:p>
            <a:pPr indent="0" lvl="0" marL="0" marR="0" rtl="0" algn="l">
              <a:lnSpc>
                <a:spcPct val="100000"/>
              </a:lnSpc>
              <a:spcBef>
                <a:spcPts val="0"/>
              </a:spcBef>
              <a:spcAft>
                <a:spcPts val="0"/>
              </a:spcAft>
              <a:buNone/>
            </a:pPr>
            <a:r>
              <a:rPr b="0" i="0" lang="en" sz="2500" u="none" cap="none" strike="noStrike">
                <a:solidFill>
                  <a:srgbClr val="26194B"/>
                </a:solidFill>
                <a:latin typeface="Archivo Black"/>
                <a:ea typeface="Archivo Black"/>
                <a:cs typeface="Archivo Black"/>
                <a:sym typeface="Archivo Black"/>
              </a:rPr>
              <a:t>in  a day?</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6EF"/>
        </a:solidFill>
      </p:bgPr>
    </p:bg>
    <p:spTree>
      <p:nvGrpSpPr>
        <p:cNvPr id="138" name="Shape 138"/>
        <p:cNvGrpSpPr/>
        <p:nvPr/>
      </p:nvGrpSpPr>
      <p:grpSpPr>
        <a:xfrm>
          <a:off x="0" y="0"/>
          <a:ext cx="0" cy="0"/>
          <a:chOff x="0" y="0"/>
          <a:chExt cx="0" cy="0"/>
        </a:xfrm>
      </p:grpSpPr>
      <p:sp>
        <p:nvSpPr>
          <p:cNvPr id="139" name="Google Shape;139;p15"/>
          <p:cNvSpPr/>
          <p:nvPr/>
        </p:nvSpPr>
        <p:spPr>
          <a:xfrm>
            <a:off x="6578679" y="0"/>
            <a:ext cx="2565321" cy="5143500"/>
          </a:xfrm>
          <a:custGeom>
            <a:rect b="b" l="l" r="r" t="t"/>
            <a:pathLst>
              <a:path extrusionOk="0" h="10287000" w="5130641">
                <a:moveTo>
                  <a:pt x="0" y="0"/>
                </a:moveTo>
                <a:lnTo>
                  <a:pt x="5130641" y="0"/>
                </a:lnTo>
                <a:lnTo>
                  <a:pt x="5130641" y="10287000"/>
                </a:lnTo>
                <a:lnTo>
                  <a:pt x="0" y="10287000"/>
                </a:lnTo>
                <a:lnTo>
                  <a:pt x="0" y="0"/>
                </a:lnTo>
                <a:close/>
              </a:path>
            </a:pathLst>
          </a:custGeom>
          <a:blipFill rotWithShape="1">
            <a:blip r:embed="rId3">
              <a:alphaModFix/>
            </a:blip>
            <a:stretch>
              <a:fillRect b="0" l="0" r="0" t="0"/>
            </a:stretch>
          </a:blipFill>
          <a:ln>
            <a:noFill/>
          </a:ln>
        </p:spPr>
      </p:sp>
      <p:sp>
        <p:nvSpPr>
          <p:cNvPr id="140" name="Google Shape;140;p15"/>
          <p:cNvSpPr txBox="1"/>
          <p:nvPr/>
        </p:nvSpPr>
        <p:spPr>
          <a:xfrm>
            <a:off x="514350" y="818310"/>
            <a:ext cx="4563000" cy="1600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5200" u="none" cap="none" strike="noStrike">
                <a:solidFill>
                  <a:srgbClr val="26194B"/>
                </a:solidFill>
                <a:latin typeface="Archivo Black"/>
                <a:ea typeface="Archivo Black"/>
                <a:cs typeface="Archivo Black"/>
                <a:sym typeface="Archivo Black"/>
              </a:rPr>
              <a:t>Learning Outcomes:</a:t>
            </a:r>
            <a:endParaRPr sz="700"/>
          </a:p>
        </p:txBody>
      </p:sp>
      <p:grpSp>
        <p:nvGrpSpPr>
          <p:cNvPr id="141" name="Google Shape;141;p15"/>
          <p:cNvGrpSpPr/>
          <p:nvPr/>
        </p:nvGrpSpPr>
        <p:grpSpPr>
          <a:xfrm>
            <a:off x="0" y="2518610"/>
            <a:ext cx="3664172" cy="416307"/>
            <a:chOff x="0" y="-28575"/>
            <a:chExt cx="1930099" cy="219289"/>
          </a:xfrm>
        </p:grpSpPr>
        <p:sp>
          <p:nvSpPr>
            <p:cNvPr id="142" name="Google Shape;142;p15"/>
            <p:cNvSpPr/>
            <p:nvPr/>
          </p:nvSpPr>
          <p:spPr>
            <a:xfrm>
              <a:off x="0" y="0"/>
              <a:ext cx="1930099" cy="190714"/>
            </a:xfrm>
            <a:custGeom>
              <a:rect b="b" l="l" r="r" t="t"/>
              <a:pathLst>
                <a:path extrusionOk="0" h="190714" w="1930099">
                  <a:moveTo>
                    <a:pt x="0" y="0"/>
                  </a:moveTo>
                  <a:lnTo>
                    <a:pt x="1930099" y="0"/>
                  </a:lnTo>
                  <a:lnTo>
                    <a:pt x="1930099" y="190714"/>
                  </a:lnTo>
                  <a:lnTo>
                    <a:pt x="0" y="190714"/>
                  </a:lnTo>
                  <a:close/>
                </a:path>
              </a:pathLst>
            </a:custGeom>
            <a:solidFill>
              <a:srgbClr val="E15825"/>
            </a:solidFill>
            <a:ln>
              <a:noFill/>
            </a:ln>
          </p:spPr>
        </p:sp>
        <p:sp>
          <p:nvSpPr>
            <p:cNvPr id="143" name="Google Shape;143;p15"/>
            <p:cNvSpPr txBox="1"/>
            <p:nvPr/>
          </p:nvSpPr>
          <p:spPr>
            <a:xfrm>
              <a:off x="0" y="-28575"/>
              <a:ext cx="1930099" cy="219289"/>
            </a:xfrm>
            <a:prstGeom prst="rect">
              <a:avLst/>
            </a:prstGeom>
            <a:noFill/>
            <a:ln>
              <a:noFill/>
            </a:ln>
          </p:spPr>
          <p:txBody>
            <a:bodyPr anchorCtr="0" anchor="ctr" bIns="25400" lIns="25400" spcFirstLastPara="1" rIns="25400" wrap="square" tIns="25400">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4" name="Google Shape;144;p15"/>
          <p:cNvSpPr txBox="1"/>
          <p:nvPr/>
        </p:nvSpPr>
        <p:spPr>
          <a:xfrm>
            <a:off x="514350" y="2650648"/>
            <a:ext cx="3234513" cy="211138"/>
          </a:xfrm>
          <a:prstGeom prst="rect">
            <a:avLst/>
          </a:prstGeom>
          <a:noFill/>
          <a:ln>
            <a:noFill/>
          </a:ln>
        </p:spPr>
        <p:txBody>
          <a:bodyPr anchorCtr="0" anchor="t" bIns="0" lIns="0" spcFirstLastPara="1" rIns="0" wrap="square" tIns="0">
            <a:spAutoFit/>
          </a:bodyPr>
          <a:lstStyle/>
          <a:p>
            <a:pPr indent="0" lvl="1" marL="0" marR="0" rtl="0" algn="l">
              <a:lnSpc>
                <a:spcPct val="140016"/>
              </a:lnSpc>
              <a:spcBef>
                <a:spcPts val="0"/>
              </a:spcBef>
              <a:spcAft>
                <a:spcPts val="0"/>
              </a:spcAft>
              <a:buNone/>
            </a:pPr>
            <a:r>
              <a:rPr b="0" i="0" lang="en" sz="1200" u="none" cap="none" strike="noStrike">
                <a:solidFill>
                  <a:srgbClr val="FFFFFF"/>
                </a:solidFill>
                <a:latin typeface="Josefin Sans"/>
                <a:ea typeface="Josefin Sans"/>
                <a:cs typeface="Josefin Sans"/>
                <a:sym typeface="Josefin Sans"/>
              </a:rPr>
              <a:t>By the end of this lesson, you'll be able to:</a:t>
            </a:r>
            <a:endParaRPr sz="700"/>
          </a:p>
        </p:txBody>
      </p:sp>
      <p:sp>
        <p:nvSpPr>
          <p:cNvPr id="145" name="Google Shape;145;p15"/>
          <p:cNvSpPr txBox="1"/>
          <p:nvPr/>
        </p:nvSpPr>
        <p:spPr>
          <a:xfrm>
            <a:off x="267150" y="3228302"/>
            <a:ext cx="4563000" cy="1108200"/>
          </a:xfrm>
          <a:prstGeom prst="rect">
            <a:avLst/>
          </a:prstGeom>
          <a:noFill/>
          <a:ln>
            <a:noFill/>
          </a:ln>
        </p:spPr>
        <p:txBody>
          <a:bodyPr anchorCtr="0" anchor="t" bIns="0" lIns="0" spcFirstLastPara="1" rIns="0" wrap="square" tIns="0">
            <a:spAutoFit/>
          </a:bodyPr>
          <a:lstStyle/>
          <a:p>
            <a:pPr indent="-190500" lvl="1" marL="381000" marR="0" rtl="0" algn="l">
              <a:lnSpc>
                <a:spcPct val="100000"/>
              </a:lnSpc>
              <a:spcBef>
                <a:spcPts val="0"/>
              </a:spcBef>
              <a:spcAft>
                <a:spcPts val="0"/>
              </a:spcAft>
              <a:buClr>
                <a:srgbClr val="26194B"/>
              </a:buClr>
              <a:buSzPts val="1800"/>
              <a:buFont typeface="Arial"/>
              <a:buChar char="•"/>
            </a:pPr>
            <a:r>
              <a:rPr b="0" i="0" lang="en" sz="1800" u="none" cap="none" strike="noStrike">
                <a:solidFill>
                  <a:srgbClr val="26194B"/>
                </a:solidFill>
                <a:latin typeface="Josefin Sans"/>
                <a:ea typeface="Josefin Sans"/>
                <a:cs typeface="Josefin Sans"/>
                <a:sym typeface="Josefin Sans"/>
              </a:rPr>
              <a:t>Understand the concept of ratios</a:t>
            </a:r>
            <a:endParaRPr sz="700"/>
          </a:p>
          <a:p>
            <a:pPr indent="-190500" lvl="1" marL="381000" marR="0" rtl="0" algn="l">
              <a:lnSpc>
                <a:spcPct val="100000"/>
              </a:lnSpc>
              <a:spcBef>
                <a:spcPts val="0"/>
              </a:spcBef>
              <a:spcAft>
                <a:spcPts val="0"/>
              </a:spcAft>
              <a:buClr>
                <a:srgbClr val="26194B"/>
              </a:buClr>
              <a:buSzPts val="1800"/>
              <a:buFont typeface="Arial"/>
              <a:buChar char="•"/>
            </a:pPr>
            <a:r>
              <a:rPr b="0" i="0" lang="en" sz="1800" u="none" cap="none" strike="noStrike">
                <a:solidFill>
                  <a:srgbClr val="26194B"/>
                </a:solidFill>
                <a:latin typeface="Josefin Sans"/>
                <a:ea typeface="Josefin Sans"/>
                <a:cs typeface="Josefin Sans"/>
                <a:sym typeface="Josefin Sans"/>
              </a:rPr>
              <a:t>Identify and create equivalent ratios</a:t>
            </a:r>
            <a:endParaRPr sz="700"/>
          </a:p>
          <a:p>
            <a:pPr indent="-190500" lvl="1" marL="381000" marR="0" rtl="0" algn="l">
              <a:lnSpc>
                <a:spcPct val="100000"/>
              </a:lnSpc>
              <a:spcBef>
                <a:spcPts val="0"/>
              </a:spcBef>
              <a:spcAft>
                <a:spcPts val="0"/>
              </a:spcAft>
              <a:buClr>
                <a:srgbClr val="26194B"/>
              </a:buClr>
              <a:buSzPts val="1800"/>
              <a:buFont typeface="Arial"/>
              <a:buChar char="•"/>
            </a:pPr>
            <a:r>
              <a:rPr b="0" i="0" lang="en" sz="1800" u="none" cap="none" strike="noStrike">
                <a:solidFill>
                  <a:srgbClr val="26194B"/>
                </a:solidFill>
                <a:latin typeface="Josefin Sans"/>
                <a:ea typeface="Josefin Sans"/>
                <a:cs typeface="Josefin Sans"/>
                <a:sym typeface="Josefin Sans"/>
              </a:rPr>
              <a:t>Simplify ratios</a:t>
            </a:r>
            <a:endParaRPr sz="700"/>
          </a:p>
          <a:p>
            <a:pPr indent="-190500" lvl="1" marL="381000" marR="0" rtl="0" algn="l">
              <a:lnSpc>
                <a:spcPct val="100000"/>
              </a:lnSpc>
              <a:spcBef>
                <a:spcPts val="0"/>
              </a:spcBef>
              <a:spcAft>
                <a:spcPts val="0"/>
              </a:spcAft>
              <a:buClr>
                <a:srgbClr val="26194B"/>
              </a:buClr>
              <a:buSzPts val="1800"/>
              <a:buFont typeface="Arial"/>
              <a:buChar char="•"/>
            </a:pPr>
            <a:r>
              <a:rPr b="0" i="0" lang="en" sz="1800" u="none" cap="none" strike="noStrike">
                <a:solidFill>
                  <a:srgbClr val="26194B"/>
                </a:solidFill>
                <a:latin typeface="Josefin Sans"/>
                <a:ea typeface="Josefin Sans"/>
                <a:cs typeface="Josefin Sans"/>
                <a:sym typeface="Josefin Sans"/>
              </a:rPr>
              <a:t>Apply ratios to solve problems</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6EF"/>
        </a:solidFill>
      </p:bgPr>
    </p:bg>
    <p:spTree>
      <p:nvGrpSpPr>
        <p:cNvPr id="149" name="Shape 149"/>
        <p:cNvGrpSpPr/>
        <p:nvPr/>
      </p:nvGrpSpPr>
      <p:grpSpPr>
        <a:xfrm>
          <a:off x="0" y="0"/>
          <a:ext cx="0" cy="0"/>
          <a:chOff x="0" y="0"/>
          <a:chExt cx="0" cy="0"/>
        </a:xfrm>
      </p:grpSpPr>
      <p:grpSp>
        <p:nvGrpSpPr>
          <p:cNvPr id="150" name="Google Shape;150;p16"/>
          <p:cNvGrpSpPr/>
          <p:nvPr/>
        </p:nvGrpSpPr>
        <p:grpSpPr>
          <a:xfrm>
            <a:off x="2928555" y="2283643"/>
            <a:ext cx="3286891" cy="2859857"/>
            <a:chOff x="0" y="-28575"/>
            <a:chExt cx="1731366" cy="1506427"/>
          </a:xfrm>
        </p:grpSpPr>
        <p:sp>
          <p:nvSpPr>
            <p:cNvPr id="151" name="Google Shape;151;p16"/>
            <p:cNvSpPr/>
            <p:nvPr/>
          </p:nvSpPr>
          <p:spPr>
            <a:xfrm>
              <a:off x="0" y="0"/>
              <a:ext cx="1731366" cy="1477852"/>
            </a:xfrm>
            <a:custGeom>
              <a:rect b="b" l="l" r="r" t="t"/>
              <a:pathLst>
                <a:path extrusionOk="0" h="1477852" w="1731366">
                  <a:moveTo>
                    <a:pt x="0" y="0"/>
                  </a:moveTo>
                  <a:lnTo>
                    <a:pt x="1731366" y="0"/>
                  </a:lnTo>
                  <a:lnTo>
                    <a:pt x="1731366" y="1477852"/>
                  </a:lnTo>
                  <a:lnTo>
                    <a:pt x="0" y="1477852"/>
                  </a:lnTo>
                  <a:close/>
                </a:path>
              </a:pathLst>
            </a:custGeom>
            <a:solidFill>
              <a:srgbClr val="0F1A38"/>
            </a:solidFill>
            <a:ln>
              <a:noFill/>
            </a:ln>
          </p:spPr>
        </p:sp>
        <p:sp>
          <p:nvSpPr>
            <p:cNvPr id="152" name="Google Shape;152;p16"/>
            <p:cNvSpPr txBox="1"/>
            <p:nvPr/>
          </p:nvSpPr>
          <p:spPr>
            <a:xfrm>
              <a:off x="0" y="-28575"/>
              <a:ext cx="1731366" cy="1506427"/>
            </a:xfrm>
            <a:prstGeom prst="rect">
              <a:avLst/>
            </a:prstGeom>
            <a:noFill/>
            <a:ln>
              <a:noFill/>
            </a:ln>
          </p:spPr>
          <p:txBody>
            <a:bodyPr anchorCtr="0" anchor="ctr" bIns="25400" lIns="25400" spcFirstLastPara="1" rIns="25400" wrap="square" tIns="25400">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53" name="Google Shape;153;p16"/>
          <p:cNvGrpSpPr/>
          <p:nvPr/>
        </p:nvGrpSpPr>
        <p:grpSpPr>
          <a:xfrm>
            <a:off x="6087738" y="2283643"/>
            <a:ext cx="3056263" cy="2859857"/>
            <a:chOff x="0" y="-28575"/>
            <a:chExt cx="1609883" cy="1506427"/>
          </a:xfrm>
        </p:grpSpPr>
        <p:sp>
          <p:nvSpPr>
            <p:cNvPr id="154" name="Google Shape;154;p16"/>
            <p:cNvSpPr/>
            <p:nvPr/>
          </p:nvSpPr>
          <p:spPr>
            <a:xfrm>
              <a:off x="0" y="0"/>
              <a:ext cx="1609883" cy="1477852"/>
            </a:xfrm>
            <a:custGeom>
              <a:rect b="b" l="l" r="r" t="t"/>
              <a:pathLst>
                <a:path extrusionOk="0" h="1477852" w="1609883">
                  <a:moveTo>
                    <a:pt x="0" y="0"/>
                  </a:moveTo>
                  <a:lnTo>
                    <a:pt x="1609883" y="0"/>
                  </a:lnTo>
                  <a:lnTo>
                    <a:pt x="1609883" y="1477852"/>
                  </a:lnTo>
                  <a:lnTo>
                    <a:pt x="0" y="1477852"/>
                  </a:lnTo>
                  <a:close/>
                </a:path>
              </a:pathLst>
            </a:custGeom>
            <a:solidFill>
              <a:srgbClr val="F7F3FF"/>
            </a:solidFill>
            <a:ln>
              <a:noFill/>
            </a:ln>
          </p:spPr>
        </p:sp>
        <p:sp>
          <p:nvSpPr>
            <p:cNvPr id="155" name="Google Shape;155;p16"/>
            <p:cNvSpPr txBox="1"/>
            <p:nvPr/>
          </p:nvSpPr>
          <p:spPr>
            <a:xfrm>
              <a:off x="0" y="-28575"/>
              <a:ext cx="1609883" cy="1506427"/>
            </a:xfrm>
            <a:prstGeom prst="rect">
              <a:avLst/>
            </a:prstGeom>
            <a:noFill/>
            <a:ln>
              <a:noFill/>
            </a:ln>
          </p:spPr>
          <p:txBody>
            <a:bodyPr anchorCtr="0" anchor="ctr" bIns="25400" lIns="25400" spcFirstLastPara="1" rIns="25400" wrap="square" tIns="25400">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56" name="Google Shape;156;p16"/>
          <p:cNvSpPr/>
          <p:nvPr/>
        </p:nvSpPr>
        <p:spPr>
          <a:xfrm>
            <a:off x="0" y="2337891"/>
            <a:ext cx="2928555" cy="2805610"/>
          </a:xfrm>
          <a:custGeom>
            <a:rect b="b" l="l" r="r" t="t"/>
            <a:pathLst>
              <a:path extrusionOk="0" h="5611219" w="5857109">
                <a:moveTo>
                  <a:pt x="0" y="0"/>
                </a:moveTo>
                <a:lnTo>
                  <a:pt x="5857109" y="0"/>
                </a:lnTo>
                <a:lnTo>
                  <a:pt x="5857109" y="5611219"/>
                </a:lnTo>
                <a:lnTo>
                  <a:pt x="0" y="5611219"/>
                </a:lnTo>
                <a:lnTo>
                  <a:pt x="0" y="0"/>
                </a:lnTo>
                <a:close/>
              </a:path>
            </a:pathLst>
          </a:custGeom>
          <a:blipFill rotWithShape="1">
            <a:blip r:embed="rId3">
              <a:alphaModFix/>
            </a:blip>
            <a:stretch>
              <a:fillRect b="-2190" l="0" r="0" t="-2190"/>
            </a:stretch>
          </a:blipFill>
          <a:ln>
            <a:noFill/>
          </a:ln>
        </p:spPr>
      </p:sp>
      <p:grpSp>
        <p:nvGrpSpPr>
          <p:cNvPr id="157" name="Google Shape;157;p16"/>
          <p:cNvGrpSpPr/>
          <p:nvPr/>
        </p:nvGrpSpPr>
        <p:grpSpPr>
          <a:xfrm>
            <a:off x="4038491" y="4143302"/>
            <a:ext cx="1067018" cy="560178"/>
            <a:chOff x="0" y="-38100"/>
            <a:chExt cx="955742" cy="501759"/>
          </a:xfrm>
        </p:grpSpPr>
        <p:sp>
          <p:nvSpPr>
            <p:cNvPr id="158" name="Google Shape;158;p16"/>
            <p:cNvSpPr/>
            <p:nvPr/>
          </p:nvSpPr>
          <p:spPr>
            <a:xfrm>
              <a:off x="0" y="0"/>
              <a:ext cx="955742" cy="463659"/>
            </a:xfrm>
            <a:custGeom>
              <a:rect b="b" l="l" r="r" t="t"/>
              <a:pathLst>
                <a:path extrusionOk="0" h="463659" w="955742">
                  <a:moveTo>
                    <a:pt x="0" y="0"/>
                  </a:moveTo>
                  <a:lnTo>
                    <a:pt x="955742" y="0"/>
                  </a:lnTo>
                  <a:lnTo>
                    <a:pt x="955742" y="463659"/>
                  </a:lnTo>
                  <a:lnTo>
                    <a:pt x="0" y="463659"/>
                  </a:lnTo>
                  <a:close/>
                </a:path>
              </a:pathLst>
            </a:custGeom>
            <a:solidFill>
              <a:srgbClr val="F7F3FF"/>
            </a:solidFill>
            <a:ln>
              <a:noFill/>
            </a:ln>
          </p:spPr>
        </p:sp>
        <p:sp>
          <p:nvSpPr>
            <p:cNvPr id="159" name="Google Shape;159;p16"/>
            <p:cNvSpPr txBox="1"/>
            <p:nvPr/>
          </p:nvSpPr>
          <p:spPr>
            <a:xfrm>
              <a:off x="0" y="-38100"/>
              <a:ext cx="955742" cy="501759"/>
            </a:xfrm>
            <a:prstGeom prst="rect">
              <a:avLst/>
            </a:prstGeom>
            <a:noFill/>
            <a:ln>
              <a:noFill/>
            </a:ln>
          </p:spPr>
          <p:txBody>
            <a:bodyPr anchorCtr="0" anchor="ctr" bIns="16300" lIns="16300" spcFirstLastPara="1" rIns="16300" wrap="square" tIns="16300">
              <a:no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2 : 5</a:t>
              </a:r>
              <a:endParaRPr sz="700"/>
            </a:p>
          </p:txBody>
        </p:sp>
      </p:grpSp>
      <p:grpSp>
        <p:nvGrpSpPr>
          <p:cNvPr id="160" name="Google Shape;160;p16"/>
          <p:cNvGrpSpPr/>
          <p:nvPr/>
        </p:nvGrpSpPr>
        <p:grpSpPr>
          <a:xfrm>
            <a:off x="3763758" y="2596583"/>
            <a:ext cx="1616484" cy="416307"/>
            <a:chOff x="0" y="-28575"/>
            <a:chExt cx="851481" cy="219289"/>
          </a:xfrm>
        </p:grpSpPr>
        <p:sp>
          <p:nvSpPr>
            <p:cNvPr id="161" name="Google Shape;161;p16"/>
            <p:cNvSpPr/>
            <p:nvPr/>
          </p:nvSpPr>
          <p:spPr>
            <a:xfrm>
              <a:off x="0" y="0"/>
              <a:ext cx="851481" cy="190714"/>
            </a:xfrm>
            <a:custGeom>
              <a:rect b="b" l="l" r="r" t="t"/>
              <a:pathLst>
                <a:path extrusionOk="0" h="190714" w="851481">
                  <a:moveTo>
                    <a:pt x="0" y="0"/>
                  </a:moveTo>
                  <a:lnTo>
                    <a:pt x="851481" y="0"/>
                  </a:lnTo>
                  <a:lnTo>
                    <a:pt x="851481" y="190714"/>
                  </a:lnTo>
                  <a:lnTo>
                    <a:pt x="0" y="190714"/>
                  </a:lnTo>
                  <a:close/>
                </a:path>
              </a:pathLst>
            </a:custGeom>
            <a:solidFill>
              <a:srgbClr val="FFE3EC"/>
            </a:solidFill>
            <a:ln>
              <a:noFill/>
            </a:ln>
          </p:spPr>
        </p:sp>
        <p:sp>
          <p:nvSpPr>
            <p:cNvPr id="162" name="Google Shape;162;p16"/>
            <p:cNvSpPr txBox="1"/>
            <p:nvPr/>
          </p:nvSpPr>
          <p:spPr>
            <a:xfrm>
              <a:off x="0" y="-28575"/>
              <a:ext cx="851481" cy="219289"/>
            </a:xfrm>
            <a:prstGeom prst="rect">
              <a:avLst/>
            </a:prstGeom>
            <a:noFill/>
            <a:ln>
              <a:noFill/>
            </a:ln>
          </p:spPr>
          <p:txBody>
            <a:bodyPr anchorCtr="0" anchor="ctr" bIns="25400" lIns="25400" spcFirstLastPara="1" rIns="25400" wrap="square" tIns="25400">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3" name="Google Shape;163;p16"/>
          <p:cNvGrpSpPr/>
          <p:nvPr/>
        </p:nvGrpSpPr>
        <p:grpSpPr>
          <a:xfrm>
            <a:off x="6308766" y="2650831"/>
            <a:ext cx="2614204" cy="1172707"/>
            <a:chOff x="0" y="0"/>
            <a:chExt cx="6971212" cy="3127218"/>
          </a:xfrm>
        </p:grpSpPr>
        <p:sp>
          <p:nvSpPr>
            <p:cNvPr id="164" name="Google Shape;164;p16"/>
            <p:cNvSpPr/>
            <p:nvPr/>
          </p:nvSpPr>
          <p:spPr>
            <a:xfrm>
              <a:off x="982097" y="0"/>
              <a:ext cx="1305653" cy="1592260"/>
            </a:xfrm>
            <a:custGeom>
              <a:rect b="b" l="l" r="r" t="t"/>
              <a:pathLst>
                <a:path extrusionOk="0" h="1592260" w="1305653">
                  <a:moveTo>
                    <a:pt x="0" y="0"/>
                  </a:moveTo>
                  <a:lnTo>
                    <a:pt x="1305653" y="0"/>
                  </a:lnTo>
                  <a:lnTo>
                    <a:pt x="1305653" y="1592260"/>
                  </a:lnTo>
                  <a:lnTo>
                    <a:pt x="0" y="1592260"/>
                  </a:lnTo>
                  <a:lnTo>
                    <a:pt x="0" y="0"/>
                  </a:lnTo>
                  <a:close/>
                </a:path>
              </a:pathLst>
            </a:custGeom>
            <a:blipFill rotWithShape="1">
              <a:blip r:embed="rId4">
                <a:alphaModFix/>
              </a:blip>
              <a:stretch>
                <a:fillRect b="0" l="0" r="0" t="0"/>
              </a:stretch>
            </a:blipFill>
            <a:ln>
              <a:noFill/>
            </a:ln>
          </p:spPr>
        </p:sp>
        <p:sp>
          <p:nvSpPr>
            <p:cNvPr id="165" name="Google Shape;165;p16"/>
            <p:cNvSpPr/>
            <p:nvPr/>
          </p:nvSpPr>
          <p:spPr>
            <a:xfrm>
              <a:off x="2710899" y="0"/>
              <a:ext cx="1305653" cy="1592260"/>
            </a:xfrm>
            <a:custGeom>
              <a:rect b="b" l="l" r="r" t="t"/>
              <a:pathLst>
                <a:path extrusionOk="0" h="1592260" w="1305653">
                  <a:moveTo>
                    <a:pt x="0" y="0"/>
                  </a:moveTo>
                  <a:lnTo>
                    <a:pt x="1305653" y="0"/>
                  </a:lnTo>
                  <a:lnTo>
                    <a:pt x="1305653" y="1592260"/>
                  </a:lnTo>
                  <a:lnTo>
                    <a:pt x="0" y="1592260"/>
                  </a:lnTo>
                  <a:lnTo>
                    <a:pt x="0" y="0"/>
                  </a:lnTo>
                  <a:close/>
                </a:path>
              </a:pathLst>
            </a:custGeom>
            <a:blipFill rotWithShape="1">
              <a:blip r:embed="rId4">
                <a:alphaModFix/>
              </a:blip>
              <a:stretch>
                <a:fillRect b="0" l="0" r="0" t="0"/>
              </a:stretch>
            </a:blipFill>
            <a:ln>
              <a:noFill/>
            </a:ln>
          </p:spPr>
        </p:sp>
        <p:sp>
          <p:nvSpPr>
            <p:cNvPr id="166" name="Google Shape;166;p16"/>
            <p:cNvSpPr/>
            <p:nvPr/>
          </p:nvSpPr>
          <p:spPr>
            <a:xfrm rot="-9531016">
              <a:off x="4120544" y="512556"/>
              <a:ext cx="1764579" cy="905870"/>
            </a:xfrm>
            <a:custGeom>
              <a:rect b="b" l="l" r="r" t="t"/>
              <a:pathLst>
                <a:path extrusionOk="0" h="905870" w="1764579">
                  <a:moveTo>
                    <a:pt x="0" y="0"/>
                  </a:moveTo>
                  <a:lnTo>
                    <a:pt x="1764578" y="0"/>
                  </a:lnTo>
                  <a:lnTo>
                    <a:pt x="1764578" y="905870"/>
                  </a:lnTo>
                  <a:lnTo>
                    <a:pt x="0" y="905870"/>
                  </a:lnTo>
                  <a:lnTo>
                    <a:pt x="0" y="0"/>
                  </a:lnTo>
                  <a:close/>
                </a:path>
              </a:pathLst>
            </a:custGeom>
            <a:blipFill rotWithShape="1">
              <a:blip r:embed="rId5">
                <a:alphaModFix/>
              </a:blip>
              <a:stretch>
                <a:fillRect b="-217641" l="0" r="-105435" t="0"/>
              </a:stretch>
            </a:blipFill>
            <a:ln>
              <a:noFill/>
            </a:ln>
          </p:spPr>
        </p:sp>
        <p:sp>
          <p:nvSpPr>
            <p:cNvPr id="167" name="Google Shape;167;p16"/>
            <p:cNvSpPr/>
            <p:nvPr/>
          </p:nvSpPr>
          <p:spPr>
            <a:xfrm rot="10409060">
              <a:off x="4395298" y="54674"/>
              <a:ext cx="222675" cy="450207"/>
            </a:xfrm>
            <a:custGeom>
              <a:rect b="b" l="l" r="r" t="t"/>
              <a:pathLst>
                <a:path extrusionOk="0" h="450207" w="222675">
                  <a:moveTo>
                    <a:pt x="0" y="0"/>
                  </a:moveTo>
                  <a:lnTo>
                    <a:pt x="222675" y="0"/>
                  </a:lnTo>
                  <a:lnTo>
                    <a:pt x="222675" y="450207"/>
                  </a:lnTo>
                  <a:lnTo>
                    <a:pt x="0" y="450207"/>
                  </a:lnTo>
                  <a:lnTo>
                    <a:pt x="0" y="0"/>
                  </a:lnTo>
                  <a:close/>
                </a:path>
              </a:pathLst>
            </a:custGeom>
            <a:blipFill rotWithShape="1">
              <a:blip r:embed="rId5">
                <a:alphaModFix/>
              </a:blip>
              <a:stretch>
                <a:fillRect b="-442123" l="-593083" r="-934255" t="-96977"/>
              </a:stretch>
            </a:blipFill>
            <a:ln>
              <a:noFill/>
            </a:ln>
          </p:spPr>
        </p:sp>
        <p:sp>
          <p:nvSpPr>
            <p:cNvPr id="168" name="Google Shape;168;p16"/>
            <p:cNvSpPr/>
            <p:nvPr/>
          </p:nvSpPr>
          <p:spPr>
            <a:xfrm rot="10409060">
              <a:off x="356963" y="1481149"/>
              <a:ext cx="222675" cy="450207"/>
            </a:xfrm>
            <a:custGeom>
              <a:rect b="b" l="l" r="r" t="t"/>
              <a:pathLst>
                <a:path extrusionOk="0" h="450207" w="222675">
                  <a:moveTo>
                    <a:pt x="0" y="0"/>
                  </a:moveTo>
                  <a:lnTo>
                    <a:pt x="222674" y="0"/>
                  </a:lnTo>
                  <a:lnTo>
                    <a:pt x="222674" y="450206"/>
                  </a:lnTo>
                  <a:lnTo>
                    <a:pt x="0" y="450206"/>
                  </a:lnTo>
                  <a:lnTo>
                    <a:pt x="0" y="0"/>
                  </a:lnTo>
                  <a:close/>
                </a:path>
              </a:pathLst>
            </a:custGeom>
            <a:blipFill rotWithShape="1">
              <a:blip r:embed="rId5">
                <a:alphaModFix/>
              </a:blip>
              <a:stretch>
                <a:fillRect b="-442123" l="-593083" r="-934255" t="-96977"/>
              </a:stretch>
            </a:blipFill>
            <a:ln>
              <a:noFill/>
            </a:ln>
          </p:spPr>
        </p:sp>
        <p:sp>
          <p:nvSpPr>
            <p:cNvPr id="169" name="Google Shape;169;p16"/>
            <p:cNvSpPr/>
            <p:nvPr/>
          </p:nvSpPr>
          <p:spPr>
            <a:xfrm rot="10409060">
              <a:off x="3689816" y="1481149"/>
              <a:ext cx="222675" cy="450207"/>
            </a:xfrm>
            <a:custGeom>
              <a:rect b="b" l="l" r="r" t="t"/>
              <a:pathLst>
                <a:path extrusionOk="0" h="450207" w="222675">
                  <a:moveTo>
                    <a:pt x="0" y="0"/>
                  </a:moveTo>
                  <a:lnTo>
                    <a:pt x="222674" y="0"/>
                  </a:lnTo>
                  <a:lnTo>
                    <a:pt x="222674" y="450206"/>
                  </a:lnTo>
                  <a:lnTo>
                    <a:pt x="0" y="450206"/>
                  </a:lnTo>
                  <a:lnTo>
                    <a:pt x="0" y="0"/>
                  </a:lnTo>
                  <a:close/>
                </a:path>
              </a:pathLst>
            </a:custGeom>
            <a:blipFill rotWithShape="1">
              <a:blip r:embed="rId5">
                <a:alphaModFix/>
              </a:blip>
              <a:stretch>
                <a:fillRect b="-442123" l="-593083" r="-934255" t="-96977"/>
              </a:stretch>
            </a:blipFill>
            <a:ln>
              <a:noFill/>
            </a:ln>
          </p:spPr>
        </p:sp>
        <p:sp>
          <p:nvSpPr>
            <p:cNvPr id="170" name="Google Shape;170;p16"/>
            <p:cNvSpPr/>
            <p:nvPr/>
          </p:nvSpPr>
          <p:spPr>
            <a:xfrm rot="10409060">
              <a:off x="2040251" y="1481149"/>
              <a:ext cx="222675" cy="450207"/>
            </a:xfrm>
            <a:custGeom>
              <a:rect b="b" l="l" r="r" t="t"/>
              <a:pathLst>
                <a:path extrusionOk="0" h="450207" w="222675">
                  <a:moveTo>
                    <a:pt x="0" y="0"/>
                  </a:moveTo>
                  <a:lnTo>
                    <a:pt x="222675" y="0"/>
                  </a:lnTo>
                  <a:lnTo>
                    <a:pt x="222675" y="450206"/>
                  </a:lnTo>
                  <a:lnTo>
                    <a:pt x="0" y="450206"/>
                  </a:lnTo>
                  <a:lnTo>
                    <a:pt x="0" y="0"/>
                  </a:lnTo>
                  <a:close/>
                </a:path>
              </a:pathLst>
            </a:custGeom>
            <a:blipFill rotWithShape="1">
              <a:blip r:embed="rId5">
                <a:alphaModFix/>
              </a:blip>
              <a:stretch>
                <a:fillRect b="-442123" l="-593083" r="-934255" t="-96977"/>
              </a:stretch>
            </a:blipFill>
            <a:ln>
              <a:noFill/>
            </a:ln>
          </p:spPr>
        </p:sp>
        <p:sp>
          <p:nvSpPr>
            <p:cNvPr id="171" name="Google Shape;171;p16"/>
            <p:cNvSpPr/>
            <p:nvPr/>
          </p:nvSpPr>
          <p:spPr>
            <a:xfrm rot="10409060">
              <a:off x="5373104" y="1481149"/>
              <a:ext cx="222675" cy="450207"/>
            </a:xfrm>
            <a:custGeom>
              <a:rect b="b" l="l" r="r" t="t"/>
              <a:pathLst>
                <a:path extrusionOk="0" h="450207" w="222675">
                  <a:moveTo>
                    <a:pt x="0" y="0"/>
                  </a:moveTo>
                  <a:lnTo>
                    <a:pt x="222675" y="0"/>
                  </a:lnTo>
                  <a:lnTo>
                    <a:pt x="222675" y="450206"/>
                  </a:lnTo>
                  <a:lnTo>
                    <a:pt x="0" y="450206"/>
                  </a:lnTo>
                  <a:lnTo>
                    <a:pt x="0" y="0"/>
                  </a:lnTo>
                  <a:close/>
                </a:path>
              </a:pathLst>
            </a:custGeom>
            <a:blipFill rotWithShape="1">
              <a:blip r:embed="rId5">
                <a:alphaModFix/>
              </a:blip>
              <a:stretch>
                <a:fillRect b="-442123" l="-593083" r="-934255" t="-96977"/>
              </a:stretch>
            </a:blipFill>
            <a:ln>
              <a:noFill/>
            </a:ln>
          </p:spPr>
        </p:sp>
        <p:sp>
          <p:nvSpPr>
            <p:cNvPr id="172" name="Google Shape;172;p16"/>
            <p:cNvSpPr/>
            <p:nvPr/>
          </p:nvSpPr>
          <p:spPr>
            <a:xfrm rot="-9531016">
              <a:off x="103991" y="1933522"/>
              <a:ext cx="1764579" cy="905870"/>
            </a:xfrm>
            <a:custGeom>
              <a:rect b="b" l="l" r="r" t="t"/>
              <a:pathLst>
                <a:path extrusionOk="0" h="905870" w="1764579">
                  <a:moveTo>
                    <a:pt x="0" y="0"/>
                  </a:moveTo>
                  <a:lnTo>
                    <a:pt x="1764579" y="0"/>
                  </a:lnTo>
                  <a:lnTo>
                    <a:pt x="1764579" y="905869"/>
                  </a:lnTo>
                  <a:lnTo>
                    <a:pt x="0" y="905869"/>
                  </a:lnTo>
                  <a:lnTo>
                    <a:pt x="0" y="0"/>
                  </a:lnTo>
                  <a:close/>
                </a:path>
              </a:pathLst>
            </a:custGeom>
            <a:blipFill rotWithShape="1">
              <a:blip r:embed="rId5">
                <a:alphaModFix/>
              </a:blip>
              <a:stretch>
                <a:fillRect b="-217641" l="0" r="-105435" t="0"/>
              </a:stretch>
            </a:blipFill>
            <a:ln>
              <a:noFill/>
            </a:ln>
          </p:spPr>
        </p:sp>
        <p:sp>
          <p:nvSpPr>
            <p:cNvPr id="173" name="Google Shape;173;p16"/>
            <p:cNvSpPr/>
            <p:nvPr/>
          </p:nvSpPr>
          <p:spPr>
            <a:xfrm rot="-9531016">
              <a:off x="1770208" y="1933522"/>
              <a:ext cx="1764579" cy="905870"/>
            </a:xfrm>
            <a:custGeom>
              <a:rect b="b" l="l" r="r" t="t"/>
              <a:pathLst>
                <a:path extrusionOk="0" h="905870" w="1764579">
                  <a:moveTo>
                    <a:pt x="0" y="0"/>
                  </a:moveTo>
                  <a:lnTo>
                    <a:pt x="1764578" y="0"/>
                  </a:lnTo>
                  <a:lnTo>
                    <a:pt x="1764578" y="905869"/>
                  </a:lnTo>
                  <a:lnTo>
                    <a:pt x="0" y="905869"/>
                  </a:lnTo>
                  <a:lnTo>
                    <a:pt x="0" y="0"/>
                  </a:lnTo>
                  <a:close/>
                </a:path>
              </a:pathLst>
            </a:custGeom>
            <a:blipFill rotWithShape="1">
              <a:blip r:embed="rId5">
                <a:alphaModFix/>
              </a:blip>
              <a:stretch>
                <a:fillRect b="-217641" l="0" r="-105435" t="0"/>
              </a:stretch>
            </a:blipFill>
            <a:ln>
              <a:noFill/>
            </a:ln>
          </p:spPr>
        </p:sp>
        <p:sp>
          <p:nvSpPr>
            <p:cNvPr id="174" name="Google Shape;174;p16"/>
            <p:cNvSpPr/>
            <p:nvPr/>
          </p:nvSpPr>
          <p:spPr>
            <a:xfrm rot="-9531016">
              <a:off x="3436424" y="1933522"/>
              <a:ext cx="1764579" cy="905870"/>
            </a:xfrm>
            <a:custGeom>
              <a:rect b="b" l="l" r="r" t="t"/>
              <a:pathLst>
                <a:path extrusionOk="0" h="905870" w="1764579">
                  <a:moveTo>
                    <a:pt x="0" y="0"/>
                  </a:moveTo>
                  <a:lnTo>
                    <a:pt x="1764579" y="0"/>
                  </a:lnTo>
                  <a:lnTo>
                    <a:pt x="1764579" y="905869"/>
                  </a:lnTo>
                  <a:lnTo>
                    <a:pt x="0" y="905869"/>
                  </a:lnTo>
                  <a:lnTo>
                    <a:pt x="0" y="0"/>
                  </a:lnTo>
                  <a:close/>
                </a:path>
              </a:pathLst>
            </a:custGeom>
            <a:blipFill rotWithShape="1">
              <a:blip r:embed="rId5">
                <a:alphaModFix/>
              </a:blip>
              <a:stretch>
                <a:fillRect b="-217641" l="0" r="-105435" t="0"/>
              </a:stretch>
            </a:blipFill>
            <a:ln>
              <a:noFill/>
            </a:ln>
          </p:spPr>
        </p:sp>
        <p:sp>
          <p:nvSpPr>
            <p:cNvPr id="175" name="Google Shape;175;p16"/>
            <p:cNvSpPr/>
            <p:nvPr/>
          </p:nvSpPr>
          <p:spPr>
            <a:xfrm rot="-9531016">
              <a:off x="5102641" y="1933522"/>
              <a:ext cx="1764579" cy="905870"/>
            </a:xfrm>
            <a:custGeom>
              <a:rect b="b" l="l" r="r" t="t"/>
              <a:pathLst>
                <a:path extrusionOk="0" h="905870" w="1764579">
                  <a:moveTo>
                    <a:pt x="0" y="0"/>
                  </a:moveTo>
                  <a:lnTo>
                    <a:pt x="1764578" y="0"/>
                  </a:lnTo>
                  <a:lnTo>
                    <a:pt x="1764578" y="905869"/>
                  </a:lnTo>
                  <a:lnTo>
                    <a:pt x="0" y="905869"/>
                  </a:lnTo>
                  <a:lnTo>
                    <a:pt x="0" y="0"/>
                  </a:lnTo>
                  <a:close/>
                </a:path>
              </a:pathLst>
            </a:custGeom>
            <a:blipFill rotWithShape="1">
              <a:blip r:embed="rId5">
                <a:alphaModFix/>
              </a:blip>
              <a:stretch>
                <a:fillRect b="-217641" l="0" r="-105435" t="0"/>
              </a:stretch>
            </a:blipFill>
            <a:ln>
              <a:noFill/>
            </a:ln>
          </p:spPr>
        </p:sp>
        <p:grpSp>
          <p:nvGrpSpPr>
            <p:cNvPr id="176" name="Google Shape;176;p16"/>
            <p:cNvGrpSpPr/>
            <p:nvPr/>
          </p:nvGrpSpPr>
          <p:grpSpPr>
            <a:xfrm rot="-1664763">
              <a:off x="647094" y="1583966"/>
              <a:ext cx="281093" cy="596451"/>
              <a:chOff x="0" y="-28575"/>
              <a:chExt cx="55525" cy="117818"/>
            </a:xfrm>
          </p:grpSpPr>
          <p:sp>
            <p:nvSpPr>
              <p:cNvPr id="177" name="Google Shape;177;p16"/>
              <p:cNvSpPr/>
              <p:nvPr/>
            </p:nvSpPr>
            <p:spPr>
              <a:xfrm>
                <a:off x="0" y="0"/>
                <a:ext cx="55525" cy="89243"/>
              </a:xfrm>
              <a:custGeom>
                <a:rect b="b" l="l" r="r" t="t"/>
                <a:pathLst>
                  <a:path extrusionOk="0" h="89243" w="55525">
                    <a:moveTo>
                      <a:pt x="0" y="0"/>
                    </a:moveTo>
                    <a:lnTo>
                      <a:pt x="55525" y="0"/>
                    </a:lnTo>
                    <a:lnTo>
                      <a:pt x="55525" y="89243"/>
                    </a:lnTo>
                    <a:lnTo>
                      <a:pt x="0" y="89243"/>
                    </a:lnTo>
                    <a:close/>
                  </a:path>
                </a:pathLst>
              </a:custGeom>
              <a:solidFill>
                <a:srgbClr val="F7F3FF"/>
              </a:solidFill>
              <a:ln>
                <a:noFill/>
              </a:ln>
            </p:spPr>
          </p:sp>
          <p:sp>
            <p:nvSpPr>
              <p:cNvPr id="178" name="Google Shape;178;p16"/>
              <p:cNvSpPr txBox="1"/>
              <p:nvPr/>
            </p:nvSpPr>
            <p:spPr>
              <a:xfrm>
                <a:off x="0" y="-28575"/>
                <a:ext cx="55525" cy="117818"/>
              </a:xfrm>
              <a:prstGeom prst="rect">
                <a:avLst/>
              </a:prstGeom>
              <a:noFill/>
              <a:ln>
                <a:noFill/>
              </a:ln>
            </p:spPr>
            <p:txBody>
              <a:bodyPr anchorCtr="0" anchor="ctr" bIns="25400" lIns="25400" spcFirstLastPara="1" rIns="25400" wrap="square" tIns="25400">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9" name="Google Shape;179;p16"/>
            <p:cNvGrpSpPr/>
            <p:nvPr/>
          </p:nvGrpSpPr>
          <p:grpSpPr>
            <a:xfrm rot="-1612614">
              <a:off x="2310167" y="1583463"/>
              <a:ext cx="281093" cy="596451"/>
              <a:chOff x="0" y="-28575"/>
              <a:chExt cx="55525" cy="117818"/>
            </a:xfrm>
          </p:grpSpPr>
          <p:sp>
            <p:nvSpPr>
              <p:cNvPr id="180" name="Google Shape;180;p16"/>
              <p:cNvSpPr/>
              <p:nvPr/>
            </p:nvSpPr>
            <p:spPr>
              <a:xfrm>
                <a:off x="0" y="0"/>
                <a:ext cx="55525" cy="89243"/>
              </a:xfrm>
              <a:custGeom>
                <a:rect b="b" l="l" r="r" t="t"/>
                <a:pathLst>
                  <a:path extrusionOk="0" h="89243" w="55525">
                    <a:moveTo>
                      <a:pt x="0" y="0"/>
                    </a:moveTo>
                    <a:lnTo>
                      <a:pt x="55525" y="0"/>
                    </a:lnTo>
                    <a:lnTo>
                      <a:pt x="55525" y="89243"/>
                    </a:lnTo>
                    <a:lnTo>
                      <a:pt x="0" y="89243"/>
                    </a:lnTo>
                    <a:close/>
                  </a:path>
                </a:pathLst>
              </a:custGeom>
              <a:solidFill>
                <a:srgbClr val="F7F3FF"/>
              </a:solidFill>
              <a:ln>
                <a:noFill/>
              </a:ln>
            </p:spPr>
          </p:sp>
          <p:sp>
            <p:nvSpPr>
              <p:cNvPr id="181" name="Google Shape;181;p16"/>
              <p:cNvSpPr txBox="1"/>
              <p:nvPr/>
            </p:nvSpPr>
            <p:spPr>
              <a:xfrm>
                <a:off x="0" y="-28575"/>
                <a:ext cx="55525" cy="117818"/>
              </a:xfrm>
              <a:prstGeom prst="rect">
                <a:avLst/>
              </a:prstGeom>
              <a:noFill/>
              <a:ln>
                <a:noFill/>
              </a:ln>
            </p:spPr>
            <p:txBody>
              <a:bodyPr anchorCtr="0" anchor="ctr" bIns="25400" lIns="25400" spcFirstLastPara="1" rIns="25400" wrap="square" tIns="25400">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sp>
        <p:nvSpPr>
          <p:cNvPr id="182" name="Google Shape;182;p16"/>
          <p:cNvSpPr txBox="1"/>
          <p:nvPr/>
        </p:nvSpPr>
        <p:spPr>
          <a:xfrm>
            <a:off x="2176432" y="1499043"/>
            <a:ext cx="4791000" cy="3693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200" u="none" cap="none" strike="noStrike">
                <a:solidFill>
                  <a:srgbClr val="26194B"/>
                </a:solidFill>
                <a:latin typeface="Josefin Sans"/>
                <a:ea typeface="Josefin Sans"/>
                <a:cs typeface="Josefin Sans"/>
                <a:sym typeface="Josefin Sans"/>
              </a:rPr>
              <a:t>Ratios are used to compare the number of one thing to another. It's written in the form a : b, which is read as "a to b."</a:t>
            </a:r>
            <a:endParaRPr sz="700"/>
          </a:p>
        </p:txBody>
      </p:sp>
      <p:sp>
        <p:nvSpPr>
          <p:cNvPr id="183" name="Google Shape;183;p16"/>
          <p:cNvSpPr txBox="1"/>
          <p:nvPr/>
        </p:nvSpPr>
        <p:spPr>
          <a:xfrm>
            <a:off x="426901" y="557213"/>
            <a:ext cx="8290198" cy="741922"/>
          </a:xfrm>
          <a:prstGeom prst="rect">
            <a:avLst/>
          </a:prstGeom>
          <a:noFill/>
          <a:ln>
            <a:noFill/>
          </a:ln>
        </p:spPr>
        <p:txBody>
          <a:bodyPr anchorCtr="0" anchor="t" bIns="0" lIns="0" spcFirstLastPara="1" rIns="0" wrap="square" tIns="0">
            <a:spAutoFit/>
          </a:bodyPr>
          <a:lstStyle/>
          <a:p>
            <a:pPr indent="0" lvl="0" marL="0" marR="0" rtl="0" algn="ctr">
              <a:lnSpc>
                <a:spcPct val="109992"/>
              </a:lnSpc>
              <a:spcBef>
                <a:spcPts val="0"/>
              </a:spcBef>
              <a:spcAft>
                <a:spcPts val="0"/>
              </a:spcAft>
              <a:buNone/>
            </a:pPr>
            <a:r>
              <a:rPr b="0" i="0" lang="en" sz="5200" u="none" cap="none" strike="noStrike">
                <a:solidFill>
                  <a:srgbClr val="26194B"/>
                </a:solidFill>
                <a:latin typeface="Archivo Black"/>
                <a:ea typeface="Archivo Black"/>
                <a:cs typeface="Archivo Black"/>
                <a:sym typeface="Archivo Black"/>
              </a:rPr>
              <a:t>Understanding Ratios</a:t>
            </a:r>
            <a:endParaRPr sz="700"/>
          </a:p>
        </p:txBody>
      </p:sp>
      <p:sp>
        <p:nvSpPr>
          <p:cNvPr id="184" name="Google Shape;184;p16"/>
          <p:cNvSpPr txBox="1"/>
          <p:nvPr/>
        </p:nvSpPr>
        <p:spPr>
          <a:xfrm>
            <a:off x="6685825" y="4056614"/>
            <a:ext cx="18600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2 apples for every 5 bananas</a:t>
            </a:r>
            <a:endParaRPr sz="700"/>
          </a:p>
        </p:txBody>
      </p:sp>
      <p:sp>
        <p:nvSpPr>
          <p:cNvPr id="185" name="Google Shape;185;p16"/>
          <p:cNvSpPr txBox="1"/>
          <p:nvPr/>
        </p:nvSpPr>
        <p:spPr>
          <a:xfrm>
            <a:off x="3933638" y="2690610"/>
            <a:ext cx="1276723" cy="282501"/>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Example:</a:t>
            </a:r>
            <a:endParaRPr sz="700"/>
          </a:p>
        </p:txBody>
      </p:sp>
      <p:sp>
        <p:nvSpPr>
          <p:cNvPr id="186" name="Google Shape;186;p16"/>
          <p:cNvSpPr txBox="1"/>
          <p:nvPr/>
        </p:nvSpPr>
        <p:spPr>
          <a:xfrm>
            <a:off x="3500596" y="3232803"/>
            <a:ext cx="2142900" cy="5541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200" u="none" cap="none" strike="noStrike">
                <a:solidFill>
                  <a:srgbClr val="FCE6EF"/>
                </a:solidFill>
                <a:latin typeface="Josefin Sans"/>
                <a:ea typeface="Josefin Sans"/>
                <a:cs typeface="Josefin Sans"/>
                <a:sym typeface="Josefin Sans"/>
              </a:rPr>
              <a:t>The ratio of the number of apples to the number of bananas is</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6EF"/>
        </a:solidFill>
      </p:bgPr>
    </p:bg>
    <p:spTree>
      <p:nvGrpSpPr>
        <p:cNvPr id="190" name="Shape 190"/>
        <p:cNvGrpSpPr/>
        <p:nvPr/>
      </p:nvGrpSpPr>
      <p:grpSpPr>
        <a:xfrm>
          <a:off x="0" y="0"/>
          <a:ext cx="0" cy="0"/>
          <a:chOff x="0" y="0"/>
          <a:chExt cx="0" cy="0"/>
        </a:xfrm>
      </p:grpSpPr>
      <p:grpSp>
        <p:nvGrpSpPr>
          <p:cNvPr id="191" name="Google Shape;191;p17"/>
          <p:cNvGrpSpPr/>
          <p:nvPr/>
        </p:nvGrpSpPr>
        <p:grpSpPr>
          <a:xfrm>
            <a:off x="3813902" y="-143154"/>
            <a:ext cx="5373557" cy="5320840"/>
            <a:chOff x="0" y="-28575"/>
            <a:chExt cx="1072616" cy="1062094"/>
          </a:xfrm>
        </p:grpSpPr>
        <p:sp>
          <p:nvSpPr>
            <p:cNvPr id="192" name="Google Shape;192;p17"/>
            <p:cNvSpPr/>
            <p:nvPr/>
          </p:nvSpPr>
          <p:spPr>
            <a:xfrm>
              <a:off x="0" y="0"/>
              <a:ext cx="1072616" cy="1033519"/>
            </a:xfrm>
            <a:custGeom>
              <a:rect b="b" l="l" r="r" t="t"/>
              <a:pathLst>
                <a:path extrusionOk="0" h="1033519" w="1072616">
                  <a:moveTo>
                    <a:pt x="0" y="0"/>
                  </a:moveTo>
                  <a:lnTo>
                    <a:pt x="1072616" y="0"/>
                  </a:lnTo>
                  <a:lnTo>
                    <a:pt x="1072616" y="1033519"/>
                  </a:lnTo>
                  <a:lnTo>
                    <a:pt x="0" y="1033519"/>
                  </a:lnTo>
                  <a:close/>
                </a:path>
              </a:pathLst>
            </a:custGeom>
            <a:solidFill>
              <a:srgbClr val="0F1A38"/>
            </a:solidFill>
            <a:ln>
              <a:noFill/>
            </a:ln>
          </p:spPr>
        </p:sp>
        <p:sp>
          <p:nvSpPr>
            <p:cNvPr id="193" name="Google Shape;193;p17"/>
            <p:cNvSpPr txBox="1"/>
            <p:nvPr/>
          </p:nvSpPr>
          <p:spPr>
            <a:xfrm>
              <a:off x="0" y="-28575"/>
              <a:ext cx="1072616" cy="1062094"/>
            </a:xfrm>
            <a:prstGeom prst="rect">
              <a:avLst/>
            </a:prstGeom>
            <a:noFill/>
            <a:ln>
              <a:noFill/>
            </a:ln>
          </p:spPr>
          <p:txBody>
            <a:bodyPr anchorCtr="0" anchor="ctr" bIns="24150" lIns="24150" spcFirstLastPara="1" rIns="24150" wrap="square" tIns="24150">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4" name="Google Shape;194;p17"/>
          <p:cNvGrpSpPr/>
          <p:nvPr/>
        </p:nvGrpSpPr>
        <p:grpSpPr>
          <a:xfrm>
            <a:off x="7559284" y="2967878"/>
            <a:ext cx="952500" cy="757362"/>
            <a:chOff x="0" y="-28357"/>
            <a:chExt cx="2540000" cy="2019634"/>
          </a:xfrm>
        </p:grpSpPr>
        <p:grpSp>
          <p:nvGrpSpPr>
            <p:cNvPr id="195" name="Google Shape;195;p17"/>
            <p:cNvGrpSpPr/>
            <p:nvPr/>
          </p:nvGrpSpPr>
          <p:grpSpPr>
            <a:xfrm>
              <a:off x="0" y="-28357"/>
              <a:ext cx="2540000" cy="2019634"/>
              <a:chOff x="0" y="-9525"/>
              <a:chExt cx="853166" cy="678379"/>
            </a:xfrm>
          </p:grpSpPr>
          <p:sp>
            <p:nvSpPr>
              <p:cNvPr id="196" name="Google Shape;196;p17"/>
              <p:cNvSpPr/>
              <p:nvPr/>
            </p:nvSpPr>
            <p:spPr>
              <a:xfrm>
                <a:off x="0" y="0"/>
                <a:ext cx="853166" cy="668854"/>
              </a:xfrm>
              <a:custGeom>
                <a:rect b="b" l="l" r="r" t="t"/>
                <a:pathLst>
                  <a:path extrusionOk="0" h="668854" w="853166">
                    <a:moveTo>
                      <a:pt x="0" y="0"/>
                    </a:moveTo>
                    <a:lnTo>
                      <a:pt x="853166" y="0"/>
                    </a:lnTo>
                    <a:lnTo>
                      <a:pt x="853166" y="668854"/>
                    </a:lnTo>
                    <a:lnTo>
                      <a:pt x="0" y="668854"/>
                    </a:lnTo>
                    <a:close/>
                  </a:path>
                </a:pathLst>
              </a:custGeom>
              <a:solidFill>
                <a:srgbClr val="DE28D0"/>
              </a:solidFill>
              <a:ln>
                <a:noFill/>
              </a:ln>
            </p:spPr>
          </p:sp>
          <p:sp>
            <p:nvSpPr>
              <p:cNvPr id="197" name="Google Shape;197;p17"/>
              <p:cNvSpPr txBox="1"/>
              <p:nvPr/>
            </p:nvSpPr>
            <p:spPr>
              <a:xfrm>
                <a:off x="0" y="-9525"/>
                <a:ext cx="853166" cy="678379"/>
              </a:xfrm>
              <a:prstGeom prst="rect">
                <a:avLst/>
              </a:prstGeom>
              <a:noFill/>
              <a:ln>
                <a:noFill/>
              </a:ln>
            </p:spPr>
            <p:txBody>
              <a:bodyPr anchorCtr="0" anchor="ctr" bIns="16300" lIns="16300" spcFirstLastPara="1" rIns="16300" wrap="square" tIns="16300">
                <a:noAutofit/>
              </a:bodyPr>
              <a:lstStyle/>
              <a:p>
                <a:pPr indent="0" lvl="0" marL="0" marR="0" rtl="0" algn="ctr">
                  <a:lnSpc>
                    <a:spcPct val="24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8" name="Google Shape;198;p17"/>
            <p:cNvSpPr txBox="1"/>
            <p:nvPr/>
          </p:nvSpPr>
          <p:spPr>
            <a:xfrm>
              <a:off x="709014" y="231620"/>
              <a:ext cx="1121972" cy="740637"/>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2</a:t>
              </a:r>
              <a:endParaRPr sz="700"/>
            </a:p>
          </p:txBody>
        </p:sp>
        <p:cxnSp>
          <p:nvCxnSpPr>
            <p:cNvPr id="199" name="Google Shape;199;p17"/>
            <p:cNvCxnSpPr/>
            <p:nvPr/>
          </p:nvCxnSpPr>
          <p:spPr>
            <a:xfrm>
              <a:off x="709014" y="1019020"/>
              <a:ext cx="1121972" cy="0"/>
            </a:xfrm>
            <a:prstGeom prst="straightConnector1">
              <a:avLst/>
            </a:prstGeom>
            <a:noFill/>
            <a:ln cap="flat" cmpd="sng" w="63500">
              <a:solidFill>
                <a:srgbClr val="26194B"/>
              </a:solidFill>
              <a:prstDash val="solid"/>
              <a:round/>
              <a:headEnd len="sm" w="sm" type="none"/>
              <a:tailEnd len="sm" w="sm" type="none"/>
            </a:ln>
          </p:spPr>
        </p:cxnSp>
        <p:sp>
          <p:nvSpPr>
            <p:cNvPr id="200" name="Google Shape;200;p17"/>
            <p:cNvSpPr txBox="1"/>
            <p:nvPr/>
          </p:nvSpPr>
          <p:spPr>
            <a:xfrm>
              <a:off x="709014" y="980920"/>
              <a:ext cx="1121972" cy="740637"/>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5</a:t>
              </a:r>
              <a:endParaRPr sz="700"/>
            </a:p>
          </p:txBody>
        </p:sp>
      </p:grpSp>
      <p:grpSp>
        <p:nvGrpSpPr>
          <p:cNvPr id="201" name="Google Shape;201;p17"/>
          <p:cNvGrpSpPr/>
          <p:nvPr/>
        </p:nvGrpSpPr>
        <p:grpSpPr>
          <a:xfrm>
            <a:off x="4348759" y="3223991"/>
            <a:ext cx="952500" cy="518786"/>
            <a:chOff x="0" y="-38100"/>
            <a:chExt cx="853166" cy="464683"/>
          </a:xfrm>
        </p:grpSpPr>
        <p:sp>
          <p:nvSpPr>
            <p:cNvPr id="202" name="Google Shape;202;p17"/>
            <p:cNvSpPr/>
            <p:nvPr/>
          </p:nvSpPr>
          <p:spPr>
            <a:xfrm>
              <a:off x="0" y="0"/>
              <a:ext cx="853166" cy="426583"/>
            </a:xfrm>
            <a:custGeom>
              <a:rect b="b" l="l" r="r" t="t"/>
              <a:pathLst>
                <a:path extrusionOk="0" h="426583" w="853166">
                  <a:moveTo>
                    <a:pt x="0" y="0"/>
                  </a:moveTo>
                  <a:lnTo>
                    <a:pt x="853166" y="0"/>
                  </a:lnTo>
                  <a:lnTo>
                    <a:pt x="853166" y="426583"/>
                  </a:lnTo>
                  <a:lnTo>
                    <a:pt x="0" y="426583"/>
                  </a:lnTo>
                  <a:close/>
                </a:path>
              </a:pathLst>
            </a:custGeom>
            <a:solidFill>
              <a:srgbClr val="6692FF"/>
            </a:solidFill>
            <a:ln>
              <a:noFill/>
            </a:ln>
          </p:spPr>
        </p:sp>
        <p:sp>
          <p:nvSpPr>
            <p:cNvPr id="203" name="Google Shape;203;p17"/>
            <p:cNvSpPr txBox="1"/>
            <p:nvPr/>
          </p:nvSpPr>
          <p:spPr>
            <a:xfrm>
              <a:off x="0" y="-38100"/>
              <a:ext cx="853166" cy="464683"/>
            </a:xfrm>
            <a:prstGeom prst="rect">
              <a:avLst/>
            </a:prstGeom>
            <a:noFill/>
            <a:ln>
              <a:noFill/>
            </a:ln>
          </p:spPr>
          <p:txBody>
            <a:bodyPr anchorCtr="0" anchor="ctr" bIns="16300" lIns="16300" spcFirstLastPara="1" rIns="16300" wrap="square" tIns="16300">
              <a:no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2 : 5</a:t>
              </a:r>
              <a:endParaRPr sz="700"/>
            </a:p>
          </p:txBody>
        </p:sp>
      </p:grpSp>
      <p:grpSp>
        <p:nvGrpSpPr>
          <p:cNvPr id="204" name="Google Shape;204;p17"/>
          <p:cNvGrpSpPr/>
          <p:nvPr/>
        </p:nvGrpSpPr>
        <p:grpSpPr>
          <a:xfrm>
            <a:off x="5870378" y="3223991"/>
            <a:ext cx="952500" cy="518786"/>
            <a:chOff x="0" y="-38100"/>
            <a:chExt cx="853166" cy="464683"/>
          </a:xfrm>
        </p:grpSpPr>
        <p:sp>
          <p:nvSpPr>
            <p:cNvPr id="205" name="Google Shape;205;p17"/>
            <p:cNvSpPr/>
            <p:nvPr/>
          </p:nvSpPr>
          <p:spPr>
            <a:xfrm>
              <a:off x="0" y="0"/>
              <a:ext cx="853166" cy="426583"/>
            </a:xfrm>
            <a:custGeom>
              <a:rect b="b" l="l" r="r" t="t"/>
              <a:pathLst>
                <a:path extrusionOk="0" h="426583" w="853166">
                  <a:moveTo>
                    <a:pt x="0" y="0"/>
                  </a:moveTo>
                  <a:lnTo>
                    <a:pt x="853166" y="0"/>
                  </a:lnTo>
                  <a:lnTo>
                    <a:pt x="853166" y="426583"/>
                  </a:lnTo>
                  <a:lnTo>
                    <a:pt x="0" y="426583"/>
                  </a:lnTo>
                  <a:close/>
                </a:path>
              </a:pathLst>
            </a:custGeom>
            <a:solidFill>
              <a:srgbClr val="F9B61A"/>
            </a:solidFill>
            <a:ln>
              <a:noFill/>
            </a:ln>
          </p:spPr>
        </p:sp>
        <p:sp>
          <p:nvSpPr>
            <p:cNvPr id="206" name="Google Shape;206;p17"/>
            <p:cNvSpPr txBox="1"/>
            <p:nvPr/>
          </p:nvSpPr>
          <p:spPr>
            <a:xfrm>
              <a:off x="0" y="-38100"/>
              <a:ext cx="853166" cy="464683"/>
            </a:xfrm>
            <a:prstGeom prst="rect">
              <a:avLst/>
            </a:prstGeom>
            <a:noFill/>
            <a:ln>
              <a:noFill/>
            </a:ln>
          </p:spPr>
          <p:txBody>
            <a:bodyPr anchorCtr="0" anchor="ctr" bIns="16300" lIns="16300" spcFirstLastPara="1" rIns="16300" wrap="square" tIns="16300">
              <a:no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2 : 7</a:t>
              </a:r>
              <a:endParaRPr sz="700"/>
            </a:p>
          </p:txBody>
        </p:sp>
      </p:grpSp>
      <p:grpSp>
        <p:nvGrpSpPr>
          <p:cNvPr id="207" name="Google Shape;207;p17"/>
          <p:cNvGrpSpPr/>
          <p:nvPr/>
        </p:nvGrpSpPr>
        <p:grpSpPr>
          <a:xfrm>
            <a:off x="0" y="2820242"/>
            <a:ext cx="3813902" cy="416307"/>
            <a:chOff x="0" y="-28575"/>
            <a:chExt cx="2008969" cy="219289"/>
          </a:xfrm>
        </p:grpSpPr>
        <p:sp>
          <p:nvSpPr>
            <p:cNvPr id="208" name="Google Shape;208;p17"/>
            <p:cNvSpPr/>
            <p:nvPr/>
          </p:nvSpPr>
          <p:spPr>
            <a:xfrm>
              <a:off x="0" y="0"/>
              <a:ext cx="2008969" cy="190714"/>
            </a:xfrm>
            <a:custGeom>
              <a:rect b="b" l="l" r="r" t="t"/>
              <a:pathLst>
                <a:path extrusionOk="0" h="190714" w="2008969">
                  <a:moveTo>
                    <a:pt x="0" y="0"/>
                  </a:moveTo>
                  <a:lnTo>
                    <a:pt x="2008969" y="0"/>
                  </a:lnTo>
                  <a:lnTo>
                    <a:pt x="2008969" y="190714"/>
                  </a:lnTo>
                  <a:lnTo>
                    <a:pt x="0" y="190714"/>
                  </a:lnTo>
                  <a:close/>
                </a:path>
              </a:pathLst>
            </a:custGeom>
            <a:solidFill>
              <a:srgbClr val="DE28D0"/>
            </a:solidFill>
            <a:ln>
              <a:noFill/>
            </a:ln>
          </p:spPr>
        </p:sp>
        <p:sp>
          <p:nvSpPr>
            <p:cNvPr id="209" name="Google Shape;209;p17"/>
            <p:cNvSpPr txBox="1"/>
            <p:nvPr/>
          </p:nvSpPr>
          <p:spPr>
            <a:xfrm>
              <a:off x="0" y="-28575"/>
              <a:ext cx="2008969" cy="219289"/>
            </a:xfrm>
            <a:prstGeom prst="rect">
              <a:avLst/>
            </a:prstGeom>
            <a:noFill/>
            <a:ln>
              <a:noFill/>
            </a:ln>
          </p:spPr>
          <p:txBody>
            <a:bodyPr anchorCtr="0" anchor="ctr" bIns="25400" lIns="25400" spcFirstLastPara="1" rIns="25400" wrap="square" tIns="25400">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0" name="Google Shape;210;p17"/>
          <p:cNvSpPr/>
          <p:nvPr/>
        </p:nvSpPr>
        <p:spPr>
          <a:xfrm>
            <a:off x="5239275" y="841968"/>
            <a:ext cx="657860" cy="802269"/>
          </a:xfrm>
          <a:custGeom>
            <a:rect b="b" l="l" r="r" t="t"/>
            <a:pathLst>
              <a:path extrusionOk="0" h="1604537" w="1315721">
                <a:moveTo>
                  <a:pt x="0" y="0"/>
                </a:moveTo>
                <a:lnTo>
                  <a:pt x="1315721" y="0"/>
                </a:lnTo>
                <a:lnTo>
                  <a:pt x="1315721" y="1604537"/>
                </a:lnTo>
                <a:lnTo>
                  <a:pt x="0" y="1604537"/>
                </a:lnTo>
                <a:lnTo>
                  <a:pt x="0" y="0"/>
                </a:lnTo>
                <a:close/>
              </a:path>
            </a:pathLst>
          </a:custGeom>
          <a:blipFill rotWithShape="1">
            <a:blip r:embed="rId3">
              <a:alphaModFix/>
            </a:blip>
            <a:stretch>
              <a:fillRect b="0" l="0" r="0" t="0"/>
            </a:stretch>
          </a:blipFill>
          <a:ln>
            <a:noFill/>
          </a:ln>
        </p:spPr>
      </p:sp>
      <p:sp>
        <p:nvSpPr>
          <p:cNvPr id="211" name="Google Shape;211;p17"/>
          <p:cNvSpPr/>
          <p:nvPr/>
        </p:nvSpPr>
        <p:spPr>
          <a:xfrm>
            <a:off x="6110341" y="841968"/>
            <a:ext cx="657860" cy="802269"/>
          </a:xfrm>
          <a:custGeom>
            <a:rect b="b" l="l" r="r" t="t"/>
            <a:pathLst>
              <a:path extrusionOk="0" h="1604537" w="1315721">
                <a:moveTo>
                  <a:pt x="0" y="0"/>
                </a:moveTo>
                <a:lnTo>
                  <a:pt x="1315721" y="0"/>
                </a:lnTo>
                <a:lnTo>
                  <a:pt x="1315721" y="1604537"/>
                </a:lnTo>
                <a:lnTo>
                  <a:pt x="0" y="1604537"/>
                </a:lnTo>
                <a:lnTo>
                  <a:pt x="0" y="0"/>
                </a:lnTo>
                <a:close/>
              </a:path>
            </a:pathLst>
          </a:custGeom>
          <a:blipFill rotWithShape="1">
            <a:blip r:embed="rId3">
              <a:alphaModFix/>
            </a:blip>
            <a:stretch>
              <a:fillRect b="0" l="0" r="0" t="0"/>
            </a:stretch>
          </a:blipFill>
          <a:ln>
            <a:noFill/>
          </a:ln>
        </p:spPr>
      </p:sp>
      <p:sp>
        <p:nvSpPr>
          <p:cNvPr id="212" name="Google Shape;212;p17"/>
          <p:cNvSpPr/>
          <p:nvPr/>
        </p:nvSpPr>
        <p:spPr>
          <a:xfrm rot="-9531016">
            <a:off x="6820598" y="1100222"/>
            <a:ext cx="889093" cy="456427"/>
          </a:xfrm>
          <a:custGeom>
            <a:rect b="b" l="l" r="r" t="t"/>
            <a:pathLst>
              <a:path extrusionOk="0" h="912855" w="1778185">
                <a:moveTo>
                  <a:pt x="0" y="0"/>
                </a:moveTo>
                <a:lnTo>
                  <a:pt x="1778185" y="0"/>
                </a:lnTo>
                <a:lnTo>
                  <a:pt x="1778185" y="912854"/>
                </a:lnTo>
                <a:lnTo>
                  <a:pt x="0" y="912854"/>
                </a:lnTo>
                <a:lnTo>
                  <a:pt x="0" y="0"/>
                </a:lnTo>
                <a:close/>
              </a:path>
            </a:pathLst>
          </a:custGeom>
          <a:blipFill rotWithShape="1">
            <a:blip r:embed="rId4">
              <a:alphaModFix/>
            </a:blip>
            <a:stretch>
              <a:fillRect b="-217641" l="0" r="-105435" t="0"/>
            </a:stretch>
          </a:blipFill>
          <a:ln>
            <a:noFill/>
          </a:ln>
        </p:spPr>
      </p:sp>
      <p:sp>
        <p:nvSpPr>
          <p:cNvPr id="213" name="Google Shape;213;p17"/>
          <p:cNvSpPr/>
          <p:nvPr/>
        </p:nvSpPr>
        <p:spPr>
          <a:xfrm rot="10409060">
            <a:off x="6959034" y="869516"/>
            <a:ext cx="112196" cy="226839"/>
          </a:xfrm>
          <a:custGeom>
            <a:rect b="b" l="l" r="r" t="t"/>
            <a:pathLst>
              <a:path extrusionOk="0" h="453678" w="224392">
                <a:moveTo>
                  <a:pt x="0" y="0"/>
                </a:moveTo>
                <a:lnTo>
                  <a:pt x="224392" y="0"/>
                </a:lnTo>
                <a:lnTo>
                  <a:pt x="224392" y="453678"/>
                </a:lnTo>
                <a:lnTo>
                  <a:pt x="0" y="453678"/>
                </a:lnTo>
                <a:lnTo>
                  <a:pt x="0" y="0"/>
                </a:lnTo>
                <a:close/>
              </a:path>
            </a:pathLst>
          </a:custGeom>
          <a:blipFill rotWithShape="1">
            <a:blip r:embed="rId4">
              <a:alphaModFix/>
            </a:blip>
            <a:stretch>
              <a:fillRect b="-442123" l="-593083" r="-934255" t="-96977"/>
            </a:stretch>
          </a:blipFill>
          <a:ln>
            <a:noFill/>
          </a:ln>
        </p:spPr>
      </p:sp>
      <p:sp>
        <p:nvSpPr>
          <p:cNvPr id="214" name="Google Shape;214;p17"/>
          <p:cNvSpPr/>
          <p:nvPr/>
        </p:nvSpPr>
        <p:spPr>
          <a:xfrm rot="10409060">
            <a:off x="4924297" y="1588252"/>
            <a:ext cx="112196" cy="226839"/>
          </a:xfrm>
          <a:custGeom>
            <a:rect b="b" l="l" r="r" t="t"/>
            <a:pathLst>
              <a:path extrusionOk="0" h="453678" w="224392">
                <a:moveTo>
                  <a:pt x="0" y="0"/>
                </a:moveTo>
                <a:lnTo>
                  <a:pt x="224392" y="0"/>
                </a:lnTo>
                <a:lnTo>
                  <a:pt x="224392" y="453678"/>
                </a:lnTo>
                <a:lnTo>
                  <a:pt x="0" y="453678"/>
                </a:lnTo>
                <a:lnTo>
                  <a:pt x="0" y="0"/>
                </a:lnTo>
                <a:close/>
              </a:path>
            </a:pathLst>
          </a:custGeom>
          <a:blipFill rotWithShape="1">
            <a:blip r:embed="rId4">
              <a:alphaModFix/>
            </a:blip>
            <a:stretch>
              <a:fillRect b="-442123" l="-593083" r="-934255" t="-96977"/>
            </a:stretch>
          </a:blipFill>
          <a:ln>
            <a:noFill/>
          </a:ln>
        </p:spPr>
      </p:sp>
      <p:sp>
        <p:nvSpPr>
          <p:cNvPr id="215" name="Google Shape;215;p17"/>
          <p:cNvSpPr/>
          <p:nvPr/>
        </p:nvSpPr>
        <p:spPr>
          <a:xfrm rot="10409060">
            <a:off x="6603573" y="1588252"/>
            <a:ext cx="112196" cy="226839"/>
          </a:xfrm>
          <a:custGeom>
            <a:rect b="b" l="l" r="r" t="t"/>
            <a:pathLst>
              <a:path extrusionOk="0" h="453678" w="224392">
                <a:moveTo>
                  <a:pt x="0" y="0"/>
                </a:moveTo>
                <a:lnTo>
                  <a:pt x="224392" y="0"/>
                </a:lnTo>
                <a:lnTo>
                  <a:pt x="224392" y="453678"/>
                </a:lnTo>
                <a:lnTo>
                  <a:pt x="0" y="453678"/>
                </a:lnTo>
                <a:lnTo>
                  <a:pt x="0" y="0"/>
                </a:lnTo>
                <a:close/>
              </a:path>
            </a:pathLst>
          </a:custGeom>
          <a:blipFill rotWithShape="1">
            <a:blip r:embed="rId4">
              <a:alphaModFix/>
            </a:blip>
            <a:stretch>
              <a:fillRect b="-442123" l="-593083" r="-934255" t="-96977"/>
            </a:stretch>
          </a:blipFill>
          <a:ln>
            <a:noFill/>
          </a:ln>
        </p:spPr>
      </p:sp>
      <p:sp>
        <p:nvSpPr>
          <p:cNvPr id="216" name="Google Shape;216;p17"/>
          <p:cNvSpPr/>
          <p:nvPr/>
        </p:nvSpPr>
        <p:spPr>
          <a:xfrm rot="10409060">
            <a:off x="5772431" y="1588252"/>
            <a:ext cx="112196" cy="226839"/>
          </a:xfrm>
          <a:custGeom>
            <a:rect b="b" l="l" r="r" t="t"/>
            <a:pathLst>
              <a:path extrusionOk="0" h="453678" w="224392">
                <a:moveTo>
                  <a:pt x="0" y="0"/>
                </a:moveTo>
                <a:lnTo>
                  <a:pt x="224392" y="0"/>
                </a:lnTo>
                <a:lnTo>
                  <a:pt x="224392" y="453678"/>
                </a:lnTo>
                <a:lnTo>
                  <a:pt x="0" y="453678"/>
                </a:lnTo>
                <a:lnTo>
                  <a:pt x="0" y="0"/>
                </a:lnTo>
                <a:close/>
              </a:path>
            </a:pathLst>
          </a:custGeom>
          <a:blipFill rotWithShape="1">
            <a:blip r:embed="rId4">
              <a:alphaModFix/>
            </a:blip>
            <a:stretch>
              <a:fillRect b="-442123" l="-593083" r="-934255" t="-96977"/>
            </a:stretch>
          </a:blipFill>
          <a:ln>
            <a:noFill/>
          </a:ln>
        </p:spPr>
      </p:sp>
      <p:sp>
        <p:nvSpPr>
          <p:cNvPr id="217" name="Google Shape;217;p17"/>
          <p:cNvSpPr/>
          <p:nvPr/>
        </p:nvSpPr>
        <p:spPr>
          <a:xfrm rot="10409060">
            <a:off x="7451707" y="1588252"/>
            <a:ext cx="112196" cy="226839"/>
          </a:xfrm>
          <a:custGeom>
            <a:rect b="b" l="l" r="r" t="t"/>
            <a:pathLst>
              <a:path extrusionOk="0" h="453678" w="224392">
                <a:moveTo>
                  <a:pt x="0" y="0"/>
                </a:moveTo>
                <a:lnTo>
                  <a:pt x="224392" y="0"/>
                </a:lnTo>
                <a:lnTo>
                  <a:pt x="224392" y="453678"/>
                </a:lnTo>
                <a:lnTo>
                  <a:pt x="0" y="453678"/>
                </a:lnTo>
                <a:lnTo>
                  <a:pt x="0" y="0"/>
                </a:lnTo>
                <a:close/>
              </a:path>
            </a:pathLst>
          </a:custGeom>
          <a:blipFill rotWithShape="1">
            <a:blip r:embed="rId4">
              <a:alphaModFix/>
            </a:blip>
            <a:stretch>
              <a:fillRect b="-442123" l="-593083" r="-934255" t="-96977"/>
            </a:stretch>
          </a:blipFill>
          <a:ln>
            <a:noFill/>
          </a:ln>
        </p:spPr>
      </p:sp>
      <p:sp>
        <p:nvSpPr>
          <p:cNvPr id="218" name="Google Shape;218;p17"/>
          <p:cNvSpPr/>
          <p:nvPr/>
        </p:nvSpPr>
        <p:spPr>
          <a:xfrm rot="-9531016">
            <a:off x="4796836" y="1816183"/>
            <a:ext cx="889093" cy="456427"/>
          </a:xfrm>
          <a:custGeom>
            <a:rect b="b" l="l" r="r" t="t"/>
            <a:pathLst>
              <a:path extrusionOk="0" h="912855" w="1778185">
                <a:moveTo>
                  <a:pt x="0" y="0"/>
                </a:moveTo>
                <a:lnTo>
                  <a:pt x="1778185" y="0"/>
                </a:lnTo>
                <a:lnTo>
                  <a:pt x="1778185" y="912855"/>
                </a:lnTo>
                <a:lnTo>
                  <a:pt x="0" y="912855"/>
                </a:lnTo>
                <a:lnTo>
                  <a:pt x="0" y="0"/>
                </a:lnTo>
                <a:close/>
              </a:path>
            </a:pathLst>
          </a:custGeom>
          <a:blipFill rotWithShape="1">
            <a:blip r:embed="rId4">
              <a:alphaModFix/>
            </a:blip>
            <a:stretch>
              <a:fillRect b="-217641" l="0" r="-105435" t="0"/>
            </a:stretch>
          </a:blipFill>
          <a:ln>
            <a:noFill/>
          </a:ln>
        </p:spPr>
      </p:sp>
      <p:sp>
        <p:nvSpPr>
          <p:cNvPr id="219" name="Google Shape;219;p17"/>
          <p:cNvSpPr/>
          <p:nvPr/>
        </p:nvSpPr>
        <p:spPr>
          <a:xfrm rot="-9531016">
            <a:off x="5636369" y="1816183"/>
            <a:ext cx="889093" cy="456427"/>
          </a:xfrm>
          <a:custGeom>
            <a:rect b="b" l="l" r="r" t="t"/>
            <a:pathLst>
              <a:path extrusionOk="0" h="912855" w="1778185">
                <a:moveTo>
                  <a:pt x="0" y="0"/>
                </a:moveTo>
                <a:lnTo>
                  <a:pt x="1778184" y="0"/>
                </a:lnTo>
                <a:lnTo>
                  <a:pt x="1778184" y="912855"/>
                </a:lnTo>
                <a:lnTo>
                  <a:pt x="0" y="912855"/>
                </a:lnTo>
                <a:lnTo>
                  <a:pt x="0" y="0"/>
                </a:lnTo>
                <a:close/>
              </a:path>
            </a:pathLst>
          </a:custGeom>
          <a:blipFill rotWithShape="1">
            <a:blip r:embed="rId4">
              <a:alphaModFix/>
            </a:blip>
            <a:stretch>
              <a:fillRect b="-217641" l="0" r="-105435" t="0"/>
            </a:stretch>
          </a:blipFill>
          <a:ln>
            <a:noFill/>
          </a:ln>
        </p:spPr>
      </p:sp>
      <p:sp>
        <p:nvSpPr>
          <p:cNvPr id="220" name="Google Shape;220;p17"/>
          <p:cNvSpPr/>
          <p:nvPr/>
        </p:nvSpPr>
        <p:spPr>
          <a:xfrm rot="-9531016">
            <a:off x="6475901" y="1816183"/>
            <a:ext cx="889093" cy="456427"/>
          </a:xfrm>
          <a:custGeom>
            <a:rect b="b" l="l" r="r" t="t"/>
            <a:pathLst>
              <a:path extrusionOk="0" h="912855" w="1778185">
                <a:moveTo>
                  <a:pt x="0" y="0"/>
                </a:moveTo>
                <a:lnTo>
                  <a:pt x="1778185" y="0"/>
                </a:lnTo>
                <a:lnTo>
                  <a:pt x="1778185" y="912855"/>
                </a:lnTo>
                <a:lnTo>
                  <a:pt x="0" y="912855"/>
                </a:lnTo>
                <a:lnTo>
                  <a:pt x="0" y="0"/>
                </a:lnTo>
                <a:close/>
              </a:path>
            </a:pathLst>
          </a:custGeom>
          <a:blipFill rotWithShape="1">
            <a:blip r:embed="rId4">
              <a:alphaModFix/>
            </a:blip>
            <a:stretch>
              <a:fillRect b="-217641" l="0" r="-105435" t="0"/>
            </a:stretch>
          </a:blipFill>
          <a:ln>
            <a:noFill/>
          </a:ln>
        </p:spPr>
      </p:sp>
      <p:sp>
        <p:nvSpPr>
          <p:cNvPr id="221" name="Google Shape;221;p17"/>
          <p:cNvSpPr/>
          <p:nvPr/>
        </p:nvSpPr>
        <p:spPr>
          <a:xfrm rot="-9531016">
            <a:off x="7315433" y="1816183"/>
            <a:ext cx="889093" cy="456427"/>
          </a:xfrm>
          <a:custGeom>
            <a:rect b="b" l="l" r="r" t="t"/>
            <a:pathLst>
              <a:path extrusionOk="0" h="912855" w="1778185">
                <a:moveTo>
                  <a:pt x="0" y="0"/>
                </a:moveTo>
                <a:lnTo>
                  <a:pt x="1778185" y="0"/>
                </a:lnTo>
                <a:lnTo>
                  <a:pt x="1778185" y="912855"/>
                </a:lnTo>
                <a:lnTo>
                  <a:pt x="0" y="912855"/>
                </a:lnTo>
                <a:lnTo>
                  <a:pt x="0" y="0"/>
                </a:lnTo>
                <a:close/>
              </a:path>
            </a:pathLst>
          </a:custGeom>
          <a:blipFill rotWithShape="1">
            <a:blip r:embed="rId4">
              <a:alphaModFix/>
            </a:blip>
            <a:stretch>
              <a:fillRect b="-217641" l="0" r="-105435" t="0"/>
            </a:stretch>
          </a:blipFill>
          <a:ln>
            <a:noFill/>
          </a:ln>
        </p:spPr>
      </p:sp>
      <p:grpSp>
        <p:nvGrpSpPr>
          <p:cNvPr id="222" name="Google Shape;222;p17"/>
          <p:cNvGrpSpPr/>
          <p:nvPr/>
        </p:nvGrpSpPr>
        <p:grpSpPr>
          <a:xfrm rot="-1664763">
            <a:off x="5070481" y="1640058"/>
            <a:ext cx="141630" cy="300525"/>
            <a:chOff x="0" y="-28575"/>
            <a:chExt cx="55525" cy="117818"/>
          </a:xfrm>
        </p:grpSpPr>
        <p:sp>
          <p:nvSpPr>
            <p:cNvPr id="223" name="Google Shape;223;p17"/>
            <p:cNvSpPr/>
            <p:nvPr/>
          </p:nvSpPr>
          <p:spPr>
            <a:xfrm>
              <a:off x="0" y="0"/>
              <a:ext cx="55525" cy="89243"/>
            </a:xfrm>
            <a:custGeom>
              <a:rect b="b" l="l" r="r" t="t"/>
              <a:pathLst>
                <a:path extrusionOk="0" h="89243" w="55525">
                  <a:moveTo>
                    <a:pt x="0" y="0"/>
                  </a:moveTo>
                  <a:lnTo>
                    <a:pt x="55525" y="0"/>
                  </a:lnTo>
                  <a:lnTo>
                    <a:pt x="55525" y="89243"/>
                  </a:lnTo>
                  <a:lnTo>
                    <a:pt x="0" y="89243"/>
                  </a:lnTo>
                  <a:close/>
                </a:path>
              </a:pathLst>
            </a:custGeom>
            <a:solidFill>
              <a:srgbClr val="0F1A38"/>
            </a:solidFill>
            <a:ln>
              <a:noFill/>
            </a:ln>
          </p:spPr>
        </p:sp>
        <p:sp>
          <p:nvSpPr>
            <p:cNvPr id="224" name="Google Shape;224;p17"/>
            <p:cNvSpPr txBox="1"/>
            <p:nvPr/>
          </p:nvSpPr>
          <p:spPr>
            <a:xfrm>
              <a:off x="0" y="-28575"/>
              <a:ext cx="55525" cy="117818"/>
            </a:xfrm>
            <a:prstGeom prst="rect">
              <a:avLst/>
            </a:prstGeom>
            <a:noFill/>
            <a:ln>
              <a:noFill/>
            </a:ln>
          </p:spPr>
          <p:txBody>
            <a:bodyPr anchorCtr="0" anchor="ctr" bIns="34125" lIns="34125" spcFirstLastPara="1" rIns="34125" wrap="square" tIns="34125">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5" name="Google Shape;225;p17"/>
          <p:cNvGrpSpPr/>
          <p:nvPr/>
        </p:nvGrpSpPr>
        <p:grpSpPr>
          <a:xfrm rot="-1612614">
            <a:off x="5908430" y="1639804"/>
            <a:ext cx="141631" cy="300525"/>
            <a:chOff x="0" y="-28575"/>
            <a:chExt cx="55525" cy="117818"/>
          </a:xfrm>
        </p:grpSpPr>
        <p:sp>
          <p:nvSpPr>
            <p:cNvPr id="226" name="Google Shape;226;p17"/>
            <p:cNvSpPr/>
            <p:nvPr/>
          </p:nvSpPr>
          <p:spPr>
            <a:xfrm>
              <a:off x="0" y="0"/>
              <a:ext cx="55525" cy="89243"/>
            </a:xfrm>
            <a:custGeom>
              <a:rect b="b" l="l" r="r" t="t"/>
              <a:pathLst>
                <a:path extrusionOk="0" h="89243" w="55525">
                  <a:moveTo>
                    <a:pt x="0" y="0"/>
                  </a:moveTo>
                  <a:lnTo>
                    <a:pt x="55525" y="0"/>
                  </a:lnTo>
                  <a:lnTo>
                    <a:pt x="55525" y="89243"/>
                  </a:lnTo>
                  <a:lnTo>
                    <a:pt x="0" y="89243"/>
                  </a:lnTo>
                  <a:close/>
                </a:path>
              </a:pathLst>
            </a:custGeom>
            <a:solidFill>
              <a:srgbClr val="0F1A38"/>
            </a:solidFill>
            <a:ln>
              <a:noFill/>
            </a:ln>
          </p:spPr>
        </p:sp>
        <p:sp>
          <p:nvSpPr>
            <p:cNvPr id="227" name="Google Shape;227;p17"/>
            <p:cNvSpPr txBox="1"/>
            <p:nvPr/>
          </p:nvSpPr>
          <p:spPr>
            <a:xfrm>
              <a:off x="0" y="-28575"/>
              <a:ext cx="55525" cy="117818"/>
            </a:xfrm>
            <a:prstGeom prst="rect">
              <a:avLst/>
            </a:prstGeom>
            <a:noFill/>
            <a:ln>
              <a:noFill/>
            </a:ln>
          </p:spPr>
          <p:txBody>
            <a:bodyPr anchorCtr="0" anchor="ctr" bIns="34125" lIns="34125" spcFirstLastPara="1" rIns="34125" wrap="square" tIns="34125">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28" name="Google Shape;228;p17"/>
          <p:cNvGrpSpPr/>
          <p:nvPr/>
        </p:nvGrpSpPr>
        <p:grpSpPr>
          <a:xfrm rot="-1612614">
            <a:off x="6755607" y="1639804"/>
            <a:ext cx="141630" cy="300525"/>
            <a:chOff x="0" y="-28575"/>
            <a:chExt cx="55525" cy="117818"/>
          </a:xfrm>
        </p:grpSpPr>
        <p:sp>
          <p:nvSpPr>
            <p:cNvPr id="229" name="Google Shape;229;p17"/>
            <p:cNvSpPr/>
            <p:nvPr/>
          </p:nvSpPr>
          <p:spPr>
            <a:xfrm>
              <a:off x="0" y="0"/>
              <a:ext cx="55525" cy="89243"/>
            </a:xfrm>
            <a:custGeom>
              <a:rect b="b" l="l" r="r" t="t"/>
              <a:pathLst>
                <a:path extrusionOk="0" h="89243" w="55525">
                  <a:moveTo>
                    <a:pt x="0" y="0"/>
                  </a:moveTo>
                  <a:lnTo>
                    <a:pt x="55525" y="0"/>
                  </a:lnTo>
                  <a:lnTo>
                    <a:pt x="55525" y="89243"/>
                  </a:lnTo>
                  <a:lnTo>
                    <a:pt x="0" y="89243"/>
                  </a:lnTo>
                  <a:close/>
                </a:path>
              </a:pathLst>
            </a:custGeom>
            <a:solidFill>
              <a:srgbClr val="0F1A38"/>
            </a:solidFill>
            <a:ln>
              <a:noFill/>
            </a:ln>
          </p:spPr>
        </p:sp>
        <p:sp>
          <p:nvSpPr>
            <p:cNvPr id="230" name="Google Shape;230;p17"/>
            <p:cNvSpPr txBox="1"/>
            <p:nvPr/>
          </p:nvSpPr>
          <p:spPr>
            <a:xfrm>
              <a:off x="0" y="-28575"/>
              <a:ext cx="55525" cy="117818"/>
            </a:xfrm>
            <a:prstGeom prst="rect">
              <a:avLst/>
            </a:prstGeom>
            <a:noFill/>
            <a:ln>
              <a:noFill/>
            </a:ln>
          </p:spPr>
          <p:txBody>
            <a:bodyPr anchorCtr="0" anchor="ctr" bIns="34125" lIns="34125" spcFirstLastPara="1" rIns="34125" wrap="square" tIns="34125">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1" name="Google Shape;231;p17"/>
          <p:cNvGrpSpPr/>
          <p:nvPr/>
        </p:nvGrpSpPr>
        <p:grpSpPr>
          <a:xfrm rot="-1612614">
            <a:off x="7592357" y="1639804"/>
            <a:ext cx="141630" cy="300525"/>
            <a:chOff x="0" y="-28575"/>
            <a:chExt cx="55525" cy="117818"/>
          </a:xfrm>
        </p:grpSpPr>
        <p:sp>
          <p:nvSpPr>
            <p:cNvPr id="232" name="Google Shape;232;p17"/>
            <p:cNvSpPr/>
            <p:nvPr/>
          </p:nvSpPr>
          <p:spPr>
            <a:xfrm>
              <a:off x="0" y="0"/>
              <a:ext cx="55525" cy="89243"/>
            </a:xfrm>
            <a:custGeom>
              <a:rect b="b" l="l" r="r" t="t"/>
              <a:pathLst>
                <a:path extrusionOk="0" h="89243" w="55525">
                  <a:moveTo>
                    <a:pt x="0" y="0"/>
                  </a:moveTo>
                  <a:lnTo>
                    <a:pt x="55525" y="0"/>
                  </a:lnTo>
                  <a:lnTo>
                    <a:pt x="55525" y="89243"/>
                  </a:lnTo>
                  <a:lnTo>
                    <a:pt x="0" y="89243"/>
                  </a:lnTo>
                  <a:close/>
                </a:path>
              </a:pathLst>
            </a:custGeom>
            <a:solidFill>
              <a:srgbClr val="0F1A38"/>
            </a:solidFill>
            <a:ln>
              <a:noFill/>
            </a:ln>
          </p:spPr>
        </p:sp>
        <p:sp>
          <p:nvSpPr>
            <p:cNvPr id="233" name="Google Shape;233;p17"/>
            <p:cNvSpPr txBox="1"/>
            <p:nvPr/>
          </p:nvSpPr>
          <p:spPr>
            <a:xfrm>
              <a:off x="0" y="-28575"/>
              <a:ext cx="55525" cy="117818"/>
            </a:xfrm>
            <a:prstGeom prst="rect">
              <a:avLst/>
            </a:prstGeom>
            <a:noFill/>
            <a:ln>
              <a:noFill/>
            </a:ln>
          </p:spPr>
          <p:txBody>
            <a:bodyPr anchorCtr="0" anchor="ctr" bIns="34125" lIns="34125" spcFirstLastPara="1" rIns="34125" wrap="square" tIns="34125">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4" name="Google Shape;234;p17"/>
          <p:cNvGrpSpPr/>
          <p:nvPr/>
        </p:nvGrpSpPr>
        <p:grpSpPr>
          <a:xfrm rot="-1612614">
            <a:off x="7101543" y="933703"/>
            <a:ext cx="141630" cy="300525"/>
            <a:chOff x="0" y="-28575"/>
            <a:chExt cx="55525" cy="117818"/>
          </a:xfrm>
        </p:grpSpPr>
        <p:sp>
          <p:nvSpPr>
            <p:cNvPr id="235" name="Google Shape;235;p17"/>
            <p:cNvSpPr/>
            <p:nvPr/>
          </p:nvSpPr>
          <p:spPr>
            <a:xfrm>
              <a:off x="0" y="0"/>
              <a:ext cx="55525" cy="89243"/>
            </a:xfrm>
            <a:custGeom>
              <a:rect b="b" l="l" r="r" t="t"/>
              <a:pathLst>
                <a:path extrusionOk="0" h="89243" w="55525">
                  <a:moveTo>
                    <a:pt x="0" y="0"/>
                  </a:moveTo>
                  <a:lnTo>
                    <a:pt x="55525" y="0"/>
                  </a:lnTo>
                  <a:lnTo>
                    <a:pt x="55525" y="89243"/>
                  </a:lnTo>
                  <a:lnTo>
                    <a:pt x="0" y="89243"/>
                  </a:lnTo>
                  <a:close/>
                </a:path>
              </a:pathLst>
            </a:custGeom>
            <a:solidFill>
              <a:srgbClr val="0F1A38"/>
            </a:solidFill>
            <a:ln>
              <a:noFill/>
            </a:ln>
          </p:spPr>
        </p:sp>
        <p:sp>
          <p:nvSpPr>
            <p:cNvPr id="236" name="Google Shape;236;p17"/>
            <p:cNvSpPr txBox="1"/>
            <p:nvPr/>
          </p:nvSpPr>
          <p:spPr>
            <a:xfrm>
              <a:off x="0" y="-28575"/>
              <a:ext cx="55525" cy="117818"/>
            </a:xfrm>
            <a:prstGeom prst="rect">
              <a:avLst/>
            </a:prstGeom>
            <a:noFill/>
            <a:ln>
              <a:noFill/>
            </a:ln>
          </p:spPr>
          <p:txBody>
            <a:bodyPr anchorCtr="0" anchor="ctr" bIns="34125" lIns="34125" spcFirstLastPara="1" rIns="34125" wrap="square" tIns="34125">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7" name="Google Shape;237;p17"/>
          <p:cNvSpPr/>
          <p:nvPr/>
        </p:nvSpPr>
        <p:spPr>
          <a:xfrm rot="5400000">
            <a:off x="953475" y="2283073"/>
            <a:ext cx="1906951" cy="3813902"/>
          </a:xfrm>
          <a:custGeom>
            <a:rect b="b" l="l" r="r" t="t"/>
            <a:pathLst>
              <a:path extrusionOk="0" h="7627804" w="3813902">
                <a:moveTo>
                  <a:pt x="0" y="0"/>
                </a:moveTo>
                <a:lnTo>
                  <a:pt x="3813902" y="0"/>
                </a:lnTo>
                <a:lnTo>
                  <a:pt x="3813902" y="7627804"/>
                </a:lnTo>
                <a:lnTo>
                  <a:pt x="0" y="7627804"/>
                </a:lnTo>
                <a:lnTo>
                  <a:pt x="0" y="0"/>
                </a:lnTo>
                <a:close/>
              </a:path>
            </a:pathLst>
          </a:custGeom>
          <a:blipFill rotWithShape="1">
            <a:blip r:embed="rId5">
              <a:alphaModFix/>
            </a:blip>
            <a:stretch>
              <a:fillRect b="0" l="0" r="0" t="0"/>
            </a:stretch>
          </a:blipFill>
          <a:ln>
            <a:noFill/>
          </a:ln>
        </p:spPr>
      </p:sp>
      <p:sp>
        <p:nvSpPr>
          <p:cNvPr id="238" name="Google Shape;238;p17"/>
          <p:cNvSpPr txBox="1"/>
          <p:nvPr/>
        </p:nvSpPr>
        <p:spPr>
          <a:xfrm>
            <a:off x="7499900" y="3862825"/>
            <a:ext cx="1112100" cy="3693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200" u="none" cap="none" strike="noStrike">
                <a:solidFill>
                  <a:srgbClr val="FCE6EF"/>
                </a:solidFill>
                <a:latin typeface="Josefin Sans"/>
                <a:ea typeface="Josefin Sans"/>
                <a:cs typeface="Josefin Sans"/>
                <a:sym typeface="Josefin Sans"/>
              </a:rPr>
              <a:t>Ratio as a fraction</a:t>
            </a:r>
            <a:endParaRPr sz="700"/>
          </a:p>
        </p:txBody>
      </p:sp>
      <p:sp>
        <p:nvSpPr>
          <p:cNvPr id="239" name="Google Shape;239;p17"/>
          <p:cNvSpPr txBox="1"/>
          <p:nvPr/>
        </p:nvSpPr>
        <p:spPr>
          <a:xfrm>
            <a:off x="5703091" y="3862824"/>
            <a:ext cx="1287000" cy="3693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200" u="none" cap="none" strike="noStrike">
                <a:solidFill>
                  <a:srgbClr val="FCE6EF"/>
                </a:solidFill>
                <a:latin typeface="Josefin Sans"/>
                <a:ea typeface="Josefin Sans"/>
                <a:cs typeface="Josefin Sans"/>
                <a:sym typeface="Josefin Sans"/>
              </a:rPr>
              <a:t>Part to</a:t>
            </a:r>
            <a:endParaRPr sz="700"/>
          </a:p>
          <a:p>
            <a:pPr indent="0" lvl="1" marL="0" marR="0" rtl="0" algn="ctr">
              <a:lnSpc>
                <a:spcPct val="100000"/>
              </a:lnSpc>
              <a:spcBef>
                <a:spcPts val="0"/>
              </a:spcBef>
              <a:spcAft>
                <a:spcPts val="0"/>
              </a:spcAft>
              <a:buNone/>
            </a:pPr>
            <a:r>
              <a:rPr b="0" i="0" lang="en" sz="1200" u="none" cap="none" strike="noStrike">
                <a:solidFill>
                  <a:srgbClr val="FCE6EF"/>
                </a:solidFill>
                <a:latin typeface="Josefin Sans"/>
                <a:ea typeface="Josefin Sans"/>
                <a:cs typeface="Josefin Sans"/>
                <a:sym typeface="Josefin Sans"/>
              </a:rPr>
              <a:t>whole ratio</a:t>
            </a:r>
            <a:endParaRPr sz="700"/>
          </a:p>
        </p:txBody>
      </p:sp>
      <p:sp>
        <p:nvSpPr>
          <p:cNvPr id="240" name="Google Shape;240;p17"/>
          <p:cNvSpPr txBox="1"/>
          <p:nvPr/>
        </p:nvSpPr>
        <p:spPr>
          <a:xfrm>
            <a:off x="4348759" y="3862824"/>
            <a:ext cx="952500" cy="3693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200" u="none" cap="none" strike="noStrike">
                <a:solidFill>
                  <a:srgbClr val="FCE6EF"/>
                </a:solidFill>
                <a:latin typeface="Josefin Sans"/>
                <a:ea typeface="Josefin Sans"/>
                <a:cs typeface="Josefin Sans"/>
                <a:sym typeface="Josefin Sans"/>
              </a:rPr>
              <a:t>Part to part ratio</a:t>
            </a:r>
            <a:endParaRPr sz="700"/>
          </a:p>
        </p:txBody>
      </p:sp>
      <p:sp>
        <p:nvSpPr>
          <p:cNvPr id="241" name="Google Shape;241;p17"/>
          <p:cNvSpPr txBox="1"/>
          <p:nvPr/>
        </p:nvSpPr>
        <p:spPr>
          <a:xfrm>
            <a:off x="514350" y="2938049"/>
            <a:ext cx="2972718" cy="211129"/>
          </a:xfrm>
          <a:prstGeom prst="rect">
            <a:avLst/>
          </a:prstGeom>
          <a:noFill/>
          <a:ln>
            <a:noFill/>
          </a:ln>
        </p:spPr>
        <p:txBody>
          <a:bodyPr anchorCtr="0" anchor="t" bIns="0" lIns="0" spcFirstLastPara="1" rIns="0" wrap="square" tIns="0">
            <a:spAutoFit/>
          </a:bodyPr>
          <a:lstStyle/>
          <a:p>
            <a:pPr indent="0" lvl="1" marL="0" marR="0" rtl="0" algn="l">
              <a:lnSpc>
                <a:spcPct val="140016"/>
              </a:lnSpc>
              <a:spcBef>
                <a:spcPts val="0"/>
              </a:spcBef>
              <a:spcAft>
                <a:spcPts val="0"/>
              </a:spcAft>
              <a:buNone/>
            </a:pPr>
            <a:r>
              <a:rPr b="0" i="0" lang="en" sz="1200" u="none" cap="none" strike="noStrike">
                <a:solidFill>
                  <a:srgbClr val="FFFFFF"/>
                </a:solidFill>
                <a:latin typeface="Josefin Sans"/>
                <a:ea typeface="Josefin Sans"/>
                <a:cs typeface="Josefin Sans"/>
                <a:sym typeface="Josefin Sans"/>
              </a:rPr>
              <a:t>We can express ratios in different forms.</a:t>
            </a:r>
            <a:endParaRPr sz="700"/>
          </a:p>
        </p:txBody>
      </p:sp>
      <p:sp>
        <p:nvSpPr>
          <p:cNvPr id="242" name="Google Shape;242;p17"/>
          <p:cNvSpPr txBox="1"/>
          <p:nvPr/>
        </p:nvSpPr>
        <p:spPr>
          <a:xfrm>
            <a:off x="514350" y="552450"/>
            <a:ext cx="2847000" cy="2078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4500" u="none" cap="none" strike="noStrike">
                <a:solidFill>
                  <a:srgbClr val="26194B"/>
                </a:solidFill>
                <a:latin typeface="Archivo Black"/>
                <a:ea typeface="Archivo Black"/>
                <a:cs typeface="Archivo Black"/>
                <a:sym typeface="Archivo Black"/>
              </a:rPr>
              <a:t>Different Types of Ratios</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6EF"/>
        </a:solidFill>
      </p:bgPr>
    </p:bg>
    <p:spTree>
      <p:nvGrpSpPr>
        <p:cNvPr id="246" name="Shape 246"/>
        <p:cNvGrpSpPr/>
        <p:nvPr/>
      </p:nvGrpSpPr>
      <p:grpSpPr>
        <a:xfrm>
          <a:off x="0" y="0"/>
          <a:ext cx="0" cy="0"/>
          <a:chOff x="0" y="0"/>
          <a:chExt cx="0" cy="0"/>
        </a:xfrm>
      </p:grpSpPr>
      <p:grpSp>
        <p:nvGrpSpPr>
          <p:cNvPr id="247" name="Google Shape;247;p18"/>
          <p:cNvGrpSpPr/>
          <p:nvPr/>
        </p:nvGrpSpPr>
        <p:grpSpPr>
          <a:xfrm>
            <a:off x="3813902" y="-143154"/>
            <a:ext cx="5373557" cy="5320840"/>
            <a:chOff x="0" y="-28575"/>
            <a:chExt cx="1072616" cy="1062094"/>
          </a:xfrm>
        </p:grpSpPr>
        <p:sp>
          <p:nvSpPr>
            <p:cNvPr id="248" name="Google Shape;248;p18"/>
            <p:cNvSpPr/>
            <p:nvPr/>
          </p:nvSpPr>
          <p:spPr>
            <a:xfrm>
              <a:off x="0" y="0"/>
              <a:ext cx="1072616" cy="1033519"/>
            </a:xfrm>
            <a:custGeom>
              <a:rect b="b" l="l" r="r" t="t"/>
              <a:pathLst>
                <a:path extrusionOk="0" h="1033519" w="1072616">
                  <a:moveTo>
                    <a:pt x="0" y="0"/>
                  </a:moveTo>
                  <a:lnTo>
                    <a:pt x="1072616" y="0"/>
                  </a:lnTo>
                  <a:lnTo>
                    <a:pt x="1072616" y="1033519"/>
                  </a:lnTo>
                  <a:lnTo>
                    <a:pt x="0" y="1033519"/>
                  </a:lnTo>
                  <a:close/>
                </a:path>
              </a:pathLst>
            </a:custGeom>
            <a:solidFill>
              <a:srgbClr val="0F1A38"/>
            </a:solidFill>
            <a:ln>
              <a:noFill/>
            </a:ln>
          </p:spPr>
        </p:sp>
        <p:sp>
          <p:nvSpPr>
            <p:cNvPr id="249" name="Google Shape;249;p18"/>
            <p:cNvSpPr txBox="1"/>
            <p:nvPr/>
          </p:nvSpPr>
          <p:spPr>
            <a:xfrm>
              <a:off x="0" y="-28575"/>
              <a:ext cx="1072616" cy="1062094"/>
            </a:xfrm>
            <a:prstGeom prst="rect">
              <a:avLst/>
            </a:prstGeom>
            <a:noFill/>
            <a:ln>
              <a:noFill/>
            </a:ln>
          </p:spPr>
          <p:txBody>
            <a:bodyPr anchorCtr="0" anchor="ctr" bIns="24150" lIns="24150" spcFirstLastPara="1" rIns="24150" wrap="square" tIns="24150">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50" name="Google Shape;250;p18"/>
          <p:cNvSpPr/>
          <p:nvPr/>
        </p:nvSpPr>
        <p:spPr>
          <a:xfrm rot="-5400000">
            <a:off x="6143875" y="3880491"/>
            <a:ext cx="223240" cy="223647"/>
          </a:xfrm>
          <a:custGeom>
            <a:rect b="b" l="l" r="r" t="t"/>
            <a:pathLst>
              <a:path extrusionOk="0" h="447294" w="446481">
                <a:moveTo>
                  <a:pt x="0" y="0"/>
                </a:moveTo>
                <a:lnTo>
                  <a:pt x="446481" y="0"/>
                </a:lnTo>
                <a:lnTo>
                  <a:pt x="446481" y="447293"/>
                </a:lnTo>
                <a:lnTo>
                  <a:pt x="0" y="447293"/>
                </a:lnTo>
                <a:lnTo>
                  <a:pt x="0" y="0"/>
                </a:lnTo>
                <a:close/>
              </a:path>
            </a:pathLst>
          </a:custGeom>
          <a:blipFill rotWithShape="1">
            <a:blip r:embed="rId3">
              <a:alphaModFix/>
            </a:blip>
            <a:stretch>
              <a:fillRect b="0" l="0" r="0" t="0"/>
            </a:stretch>
          </a:blipFill>
          <a:ln>
            <a:noFill/>
          </a:ln>
        </p:spPr>
      </p:sp>
      <p:sp>
        <p:nvSpPr>
          <p:cNvPr id="251" name="Google Shape;251;p18"/>
          <p:cNvSpPr/>
          <p:nvPr/>
        </p:nvSpPr>
        <p:spPr>
          <a:xfrm rot="-5400000">
            <a:off x="6787378" y="3880491"/>
            <a:ext cx="223240" cy="223647"/>
          </a:xfrm>
          <a:custGeom>
            <a:rect b="b" l="l" r="r" t="t"/>
            <a:pathLst>
              <a:path extrusionOk="0" h="447294" w="446481">
                <a:moveTo>
                  <a:pt x="0" y="0"/>
                </a:moveTo>
                <a:lnTo>
                  <a:pt x="446480" y="0"/>
                </a:lnTo>
                <a:lnTo>
                  <a:pt x="446480" y="447293"/>
                </a:lnTo>
                <a:lnTo>
                  <a:pt x="0" y="447293"/>
                </a:lnTo>
                <a:lnTo>
                  <a:pt x="0" y="0"/>
                </a:lnTo>
                <a:close/>
              </a:path>
            </a:pathLst>
          </a:custGeom>
          <a:blipFill rotWithShape="1">
            <a:blip r:embed="rId3">
              <a:alphaModFix/>
            </a:blip>
            <a:stretch>
              <a:fillRect b="0" l="0" r="0" t="0"/>
            </a:stretch>
          </a:blipFill>
          <a:ln>
            <a:noFill/>
          </a:ln>
        </p:spPr>
      </p:sp>
      <p:grpSp>
        <p:nvGrpSpPr>
          <p:cNvPr id="252" name="Google Shape;252;p18"/>
          <p:cNvGrpSpPr/>
          <p:nvPr/>
        </p:nvGrpSpPr>
        <p:grpSpPr>
          <a:xfrm>
            <a:off x="4358437" y="790946"/>
            <a:ext cx="4313794" cy="1348379"/>
            <a:chOff x="0" y="0"/>
            <a:chExt cx="11503451" cy="3595677"/>
          </a:xfrm>
        </p:grpSpPr>
        <p:sp>
          <p:nvSpPr>
            <p:cNvPr id="253" name="Google Shape;253;p18"/>
            <p:cNvSpPr/>
            <p:nvPr/>
          </p:nvSpPr>
          <p:spPr>
            <a:xfrm>
              <a:off x="0" y="3431"/>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4">
                <a:alphaModFix/>
              </a:blip>
              <a:stretch>
                <a:fillRect b="0" l="0" r="0" t="0"/>
              </a:stretch>
            </a:blipFill>
            <a:ln>
              <a:noFill/>
            </a:ln>
          </p:spPr>
        </p:sp>
        <p:sp>
          <p:nvSpPr>
            <p:cNvPr id="254" name="Google Shape;254;p18"/>
            <p:cNvSpPr/>
            <p:nvPr/>
          </p:nvSpPr>
          <p:spPr>
            <a:xfrm>
              <a:off x="1977566" y="3431"/>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4">
                <a:alphaModFix/>
              </a:blip>
              <a:stretch>
                <a:fillRect b="0" l="0" r="0" t="0"/>
              </a:stretch>
            </a:blipFill>
            <a:ln>
              <a:noFill/>
            </a:ln>
          </p:spPr>
        </p:sp>
        <p:sp>
          <p:nvSpPr>
            <p:cNvPr id="255" name="Google Shape;255;p18"/>
            <p:cNvSpPr/>
            <p:nvPr/>
          </p:nvSpPr>
          <p:spPr>
            <a:xfrm>
              <a:off x="3955133" y="3431"/>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4">
                <a:alphaModFix/>
              </a:blip>
              <a:stretch>
                <a:fillRect b="0" l="0" r="0" t="0"/>
              </a:stretch>
            </a:blipFill>
            <a:ln>
              <a:noFill/>
            </a:ln>
          </p:spPr>
        </p:sp>
        <p:sp>
          <p:nvSpPr>
            <p:cNvPr id="256" name="Google Shape;256;p18"/>
            <p:cNvSpPr/>
            <p:nvPr/>
          </p:nvSpPr>
          <p:spPr>
            <a:xfrm>
              <a:off x="5932699" y="0"/>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5">
                <a:alphaModFix/>
              </a:blip>
              <a:stretch>
                <a:fillRect b="0" l="0" r="0" t="0"/>
              </a:stretch>
            </a:blipFill>
            <a:ln>
              <a:noFill/>
            </a:ln>
          </p:spPr>
        </p:sp>
        <p:sp>
          <p:nvSpPr>
            <p:cNvPr id="257" name="Google Shape;257;p18"/>
            <p:cNvSpPr/>
            <p:nvPr/>
          </p:nvSpPr>
          <p:spPr>
            <a:xfrm>
              <a:off x="9887832" y="3431"/>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5">
                <a:alphaModFix/>
              </a:blip>
              <a:stretch>
                <a:fillRect b="0" l="0" r="0" t="0"/>
              </a:stretch>
            </a:blipFill>
            <a:ln>
              <a:noFill/>
            </a:ln>
          </p:spPr>
        </p:sp>
        <p:sp>
          <p:nvSpPr>
            <p:cNvPr id="258" name="Google Shape;258;p18"/>
            <p:cNvSpPr/>
            <p:nvPr/>
          </p:nvSpPr>
          <p:spPr>
            <a:xfrm>
              <a:off x="7910266" y="3431"/>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5">
                <a:alphaModFix/>
              </a:blip>
              <a:stretch>
                <a:fillRect b="0" l="0" r="0" t="0"/>
              </a:stretch>
            </a:blipFill>
            <a:ln>
              <a:noFill/>
            </a:ln>
          </p:spPr>
        </p:sp>
        <p:sp>
          <p:nvSpPr>
            <p:cNvPr id="259" name="Google Shape;259;p18"/>
            <p:cNvSpPr/>
            <p:nvPr/>
          </p:nvSpPr>
          <p:spPr>
            <a:xfrm>
              <a:off x="807809" y="1980058"/>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5">
                <a:alphaModFix/>
              </a:blip>
              <a:stretch>
                <a:fillRect b="0" l="0" r="0" t="0"/>
              </a:stretch>
            </a:blipFill>
            <a:ln>
              <a:noFill/>
            </a:ln>
          </p:spPr>
        </p:sp>
        <p:sp>
          <p:nvSpPr>
            <p:cNvPr id="260" name="Google Shape;260;p18"/>
            <p:cNvSpPr/>
            <p:nvPr/>
          </p:nvSpPr>
          <p:spPr>
            <a:xfrm>
              <a:off x="2781031" y="1980058"/>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5">
                <a:alphaModFix/>
              </a:blip>
              <a:stretch>
                <a:fillRect b="0" l="0" r="0" t="0"/>
              </a:stretch>
            </a:blipFill>
            <a:ln>
              <a:noFill/>
            </a:ln>
          </p:spPr>
        </p:sp>
        <p:sp>
          <p:nvSpPr>
            <p:cNvPr id="261" name="Google Shape;261;p18"/>
            <p:cNvSpPr/>
            <p:nvPr/>
          </p:nvSpPr>
          <p:spPr>
            <a:xfrm>
              <a:off x="4754253" y="1980058"/>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5">
                <a:alphaModFix/>
              </a:blip>
              <a:stretch>
                <a:fillRect b="0" l="0" r="0" t="0"/>
              </a:stretch>
            </a:blipFill>
            <a:ln>
              <a:noFill/>
            </a:ln>
          </p:spPr>
        </p:sp>
        <p:sp>
          <p:nvSpPr>
            <p:cNvPr id="262" name="Google Shape;262;p18"/>
            <p:cNvSpPr/>
            <p:nvPr/>
          </p:nvSpPr>
          <p:spPr>
            <a:xfrm>
              <a:off x="8700697" y="1980058"/>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5">
                <a:alphaModFix/>
              </a:blip>
              <a:stretch>
                <a:fillRect b="0" l="0" r="0" t="0"/>
              </a:stretch>
            </a:blipFill>
            <a:ln>
              <a:noFill/>
            </a:ln>
          </p:spPr>
        </p:sp>
        <p:sp>
          <p:nvSpPr>
            <p:cNvPr id="263" name="Google Shape;263;p18"/>
            <p:cNvSpPr/>
            <p:nvPr/>
          </p:nvSpPr>
          <p:spPr>
            <a:xfrm>
              <a:off x="6727475" y="1980058"/>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5">
                <a:alphaModFix/>
              </a:blip>
              <a:stretch>
                <a:fillRect b="0" l="0" r="0" t="0"/>
              </a:stretch>
            </a:blipFill>
            <a:ln>
              <a:noFill/>
            </a:ln>
          </p:spPr>
        </p:sp>
      </p:grpSp>
      <p:grpSp>
        <p:nvGrpSpPr>
          <p:cNvPr id="264" name="Google Shape;264;p18"/>
          <p:cNvGrpSpPr/>
          <p:nvPr/>
        </p:nvGrpSpPr>
        <p:grpSpPr>
          <a:xfrm>
            <a:off x="6017370" y="3299764"/>
            <a:ext cx="476250" cy="501250"/>
            <a:chOff x="0" y="-113429"/>
            <a:chExt cx="1270000" cy="1336666"/>
          </a:xfrm>
        </p:grpSpPr>
        <p:grpSp>
          <p:nvGrpSpPr>
            <p:cNvPr id="265" name="Google Shape;265;p18"/>
            <p:cNvGrpSpPr/>
            <p:nvPr/>
          </p:nvGrpSpPr>
          <p:grpSpPr>
            <a:xfrm>
              <a:off x="0" y="-113429"/>
              <a:ext cx="1270000" cy="1336666"/>
              <a:chOff x="0" y="-38100"/>
              <a:chExt cx="426583" cy="448976"/>
            </a:xfrm>
          </p:grpSpPr>
          <p:sp>
            <p:nvSpPr>
              <p:cNvPr id="266" name="Google Shape;266;p18"/>
              <p:cNvSpPr/>
              <p:nvPr/>
            </p:nvSpPr>
            <p:spPr>
              <a:xfrm>
                <a:off x="0" y="0"/>
                <a:ext cx="426583" cy="410876"/>
              </a:xfrm>
              <a:custGeom>
                <a:rect b="b" l="l" r="r" t="t"/>
                <a:pathLst>
                  <a:path extrusionOk="0" h="410876" w="426583">
                    <a:moveTo>
                      <a:pt x="0" y="0"/>
                    </a:moveTo>
                    <a:lnTo>
                      <a:pt x="426583" y="0"/>
                    </a:lnTo>
                    <a:lnTo>
                      <a:pt x="426583" y="410876"/>
                    </a:lnTo>
                    <a:lnTo>
                      <a:pt x="0" y="410876"/>
                    </a:lnTo>
                    <a:close/>
                  </a:path>
                </a:pathLst>
              </a:custGeom>
              <a:solidFill>
                <a:srgbClr val="F9B61A"/>
              </a:solidFill>
              <a:ln>
                <a:noFill/>
              </a:ln>
            </p:spPr>
          </p:sp>
          <p:sp>
            <p:nvSpPr>
              <p:cNvPr id="267" name="Google Shape;267;p18"/>
              <p:cNvSpPr txBox="1"/>
              <p:nvPr/>
            </p:nvSpPr>
            <p:spPr>
              <a:xfrm>
                <a:off x="0" y="-38100"/>
                <a:ext cx="426583" cy="448976"/>
              </a:xfrm>
              <a:prstGeom prst="rect">
                <a:avLst/>
              </a:prstGeom>
              <a:noFill/>
              <a:ln>
                <a:noFill/>
              </a:ln>
            </p:spPr>
            <p:txBody>
              <a:bodyPr anchorCtr="0" anchor="ctr" bIns="16300" lIns="16300" spcFirstLastPara="1" rIns="16300" wrap="square" tIns="16300">
                <a:noAutofit/>
              </a:bodyPr>
              <a:lstStyle/>
              <a:p>
                <a:pPr indent="0" lvl="0" marL="0" marR="0" rtl="0" algn="ctr">
                  <a:lnSpc>
                    <a:spcPct val="253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8" name="Google Shape;268;p18"/>
            <p:cNvSpPr txBox="1"/>
            <p:nvPr/>
          </p:nvSpPr>
          <p:spPr>
            <a:xfrm>
              <a:off x="106467" y="222250"/>
              <a:ext cx="1057067" cy="740637"/>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3</a:t>
              </a:r>
              <a:endParaRPr sz="700"/>
            </a:p>
          </p:txBody>
        </p:sp>
      </p:grpSp>
      <p:grpSp>
        <p:nvGrpSpPr>
          <p:cNvPr id="269" name="Google Shape;269;p18"/>
          <p:cNvGrpSpPr/>
          <p:nvPr/>
        </p:nvGrpSpPr>
        <p:grpSpPr>
          <a:xfrm>
            <a:off x="6660873" y="3299764"/>
            <a:ext cx="476250" cy="501250"/>
            <a:chOff x="0" y="-113429"/>
            <a:chExt cx="1270000" cy="1336666"/>
          </a:xfrm>
        </p:grpSpPr>
        <p:grpSp>
          <p:nvGrpSpPr>
            <p:cNvPr id="270" name="Google Shape;270;p18"/>
            <p:cNvGrpSpPr/>
            <p:nvPr/>
          </p:nvGrpSpPr>
          <p:grpSpPr>
            <a:xfrm>
              <a:off x="0" y="-113429"/>
              <a:ext cx="1270000" cy="1336666"/>
              <a:chOff x="0" y="-38100"/>
              <a:chExt cx="426583" cy="448976"/>
            </a:xfrm>
          </p:grpSpPr>
          <p:sp>
            <p:nvSpPr>
              <p:cNvPr id="271" name="Google Shape;271;p18"/>
              <p:cNvSpPr/>
              <p:nvPr/>
            </p:nvSpPr>
            <p:spPr>
              <a:xfrm>
                <a:off x="0" y="0"/>
                <a:ext cx="426583" cy="410876"/>
              </a:xfrm>
              <a:custGeom>
                <a:rect b="b" l="l" r="r" t="t"/>
                <a:pathLst>
                  <a:path extrusionOk="0" h="410876" w="426583">
                    <a:moveTo>
                      <a:pt x="0" y="0"/>
                    </a:moveTo>
                    <a:lnTo>
                      <a:pt x="426583" y="0"/>
                    </a:lnTo>
                    <a:lnTo>
                      <a:pt x="426583" y="410876"/>
                    </a:lnTo>
                    <a:lnTo>
                      <a:pt x="0" y="410876"/>
                    </a:lnTo>
                    <a:close/>
                  </a:path>
                </a:pathLst>
              </a:custGeom>
              <a:solidFill>
                <a:srgbClr val="F9B61A"/>
              </a:solidFill>
              <a:ln>
                <a:noFill/>
              </a:ln>
            </p:spPr>
          </p:sp>
          <p:sp>
            <p:nvSpPr>
              <p:cNvPr id="272" name="Google Shape;272;p18"/>
              <p:cNvSpPr txBox="1"/>
              <p:nvPr/>
            </p:nvSpPr>
            <p:spPr>
              <a:xfrm>
                <a:off x="0" y="-38100"/>
                <a:ext cx="426583" cy="448976"/>
              </a:xfrm>
              <a:prstGeom prst="rect">
                <a:avLst/>
              </a:prstGeom>
              <a:noFill/>
              <a:ln>
                <a:noFill/>
              </a:ln>
            </p:spPr>
            <p:txBody>
              <a:bodyPr anchorCtr="0" anchor="ctr" bIns="16300" lIns="16300" spcFirstLastPara="1" rIns="16300" wrap="square" tIns="16300">
                <a:noAutofit/>
              </a:bodyPr>
              <a:lstStyle/>
              <a:p>
                <a:pPr indent="0" lvl="0" marL="0" marR="0" rtl="0" algn="ctr">
                  <a:lnSpc>
                    <a:spcPct val="253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3" name="Google Shape;273;p18"/>
            <p:cNvSpPr txBox="1"/>
            <p:nvPr/>
          </p:nvSpPr>
          <p:spPr>
            <a:xfrm>
              <a:off x="106467" y="222250"/>
              <a:ext cx="1057067" cy="740637"/>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8</a:t>
              </a:r>
              <a:endParaRPr sz="700"/>
            </a:p>
          </p:txBody>
        </p:sp>
      </p:grpSp>
      <p:sp>
        <p:nvSpPr>
          <p:cNvPr id="274" name="Google Shape;274;p18"/>
          <p:cNvSpPr/>
          <p:nvPr/>
        </p:nvSpPr>
        <p:spPr>
          <a:xfrm rot="5400000">
            <a:off x="955859" y="2285457"/>
            <a:ext cx="1902184" cy="3813902"/>
          </a:xfrm>
          <a:custGeom>
            <a:rect b="b" l="l" r="r" t="t"/>
            <a:pathLst>
              <a:path extrusionOk="0" h="7627804" w="3804367">
                <a:moveTo>
                  <a:pt x="0" y="0"/>
                </a:moveTo>
                <a:lnTo>
                  <a:pt x="3804368" y="0"/>
                </a:lnTo>
                <a:lnTo>
                  <a:pt x="3804368" y="7627804"/>
                </a:lnTo>
                <a:lnTo>
                  <a:pt x="0" y="7627804"/>
                </a:lnTo>
                <a:lnTo>
                  <a:pt x="0" y="0"/>
                </a:lnTo>
                <a:close/>
              </a:path>
            </a:pathLst>
          </a:custGeom>
          <a:blipFill rotWithShape="1">
            <a:blip r:embed="rId6">
              <a:alphaModFix/>
            </a:blip>
            <a:stretch>
              <a:fillRect b="0" l="0" r="0" t="0"/>
            </a:stretch>
          </a:blipFill>
          <a:ln>
            <a:noFill/>
          </a:ln>
        </p:spPr>
      </p:sp>
      <p:sp>
        <p:nvSpPr>
          <p:cNvPr id="275" name="Google Shape;275;p18"/>
          <p:cNvSpPr txBox="1"/>
          <p:nvPr/>
        </p:nvSpPr>
        <p:spPr>
          <a:xfrm>
            <a:off x="6516302" y="3419523"/>
            <a:ext cx="121889" cy="285218"/>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a:t>
            </a:r>
            <a:endParaRPr sz="700"/>
          </a:p>
        </p:txBody>
      </p:sp>
      <p:sp>
        <p:nvSpPr>
          <p:cNvPr id="276" name="Google Shape;276;p18"/>
          <p:cNvSpPr txBox="1"/>
          <p:nvPr/>
        </p:nvSpPr>
        <p:spPr>
          <a:xfrm>
            <a:off x="6003685" y="4114800"/>
            <a:ext cx="503621" cy="242888"/>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500" u="none" cap="none" strike="noStrike">
                <a:solidFill>
                  <a:srgbClr val="FFE3EC"/>
                </a:solidFill>
                <a:latin typeface="Arial"/>
                <a:ea typeface="Arial"/>
                <a:cs typeface="Arial"/>
                <a:sym typeface="Arial"/>
              </a:rPr>
              <a:t>part</a:t>
            </a:r>
            <a:endParaRPr sz="700"/>
          </a:p>
        </p:txBody>
      </p:sp>
      <p:sp>
        <p:nvSpPr>
          <p:cNvPr id="277" name="Google Shape;277;p18"/>
          <p:cNvSpPr txBox="1"/>
          <p:nvPr/>
        </p:nvSpPr>
        <p:spPr>
          <a:xfrm>
            <a:off x="6647188" y="4105275"/>
            <a:ext cx="503621" cy="211129"/>
          </a:xfrm>
          <a:prstGeom prst="rect">
            <a:avLst/>
          </a:prstGeom>
          <a:noFill/>
          <a:ln>
            <a:noFill/>
          </a:ln>
        </p:spPr>
        <p:txBody>
          <a:bodyPr anchorCtr="0" anchor="t" bIns="0" lIns="0" spcFirstLastPara="1" rIns="0" wrap="square" tIns="0">
            <a:spAutoFit/>
          </a:bodyPr>
          <a:lstStyle/>
          <a:p>
            <a:pPr indent="0" lvl="1" marL="0" marR="0" rtl="0" algn="ctr">
              <a:lnSpc>
                <a:spcPct val="140016"/>
              </a:lnSpc>
              <a:spcBef>
                <a:spcPts val="0"/>
              </a:spcBef>
              <a:spcAft>
                <a:spcPts val="0"/>
              </a:spcAft>
              <a:buNone/>
            </a:pPr>
            <a:r>
              <a:rPr b="0" i="0" lang="en" sz="1200" u="none" cap="none" strike="noStrike">
                <a:solidFill>
                  <a:srgbClr val="FFE3EC"/>
                </a:solidFill>
                <a:latin typeface="Josefin Sans"/>
                <a:ea typeface="Josefin Sans"/>
                <a:cs typeface="Josefin Sans"/>
                <a:sym typeface="Josefin Sans"/>
              </a:rPr>
              <a:t>part</a:t>
            </a:r>
            <a:endParaRPr sz="700"/>
          </a:p>
        </p:txBody>
      </p:sp>
      <p:sp>
        <p:nvSpPr>
          <p:cNvPr id="278" name="Google Shape;278;p18"/>
          <p:cNvSpPr txBox="1"/>
          <p:nvPr/>
        </p:nvSpPr>
        <p:spPr>
          <a:xfrm>
            <a:off x="5230026" y="2688269"/>
            <a:ext cx="2694300" cy="3693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200" u="none" cap="none" strike="noStrike">
                <a:solidFill>
                  <a:srgbClr val="FFE3EC"/>
                </a:solidFill>
                <a:latin typeface="Josefin Sans"/>
                <a:ea typeface="Josefin Sans"/>
                <a:cs typeface="Josefin Sans"/>
                <a:sym typeface="Josefin Sans"/>
              </a:rPr>
              <a:t>There are 3 volleyballs for</a:t>
            </a:r>
            <a:endParaRPr sz="700"/>
          </a:p>
          <a:p>
            <a:pPr indent="0" lvl="1" marL="0" marR="0" rtl="0" algn="ctr">
              <a:lnSpc>
                <a:spcPct val="100000"/>
              </a:lnSpc>
              <a:spcBef>
                <a:spcPts val="0"/>
              </a:spcBef>
              <a:spcAft>
                <a:spcPts val="0"/>
              </a:spcAft>
              <a:buNone/>
            </a:pPr>
            <a:r>
              <a:rPr b="0" i="0" lang="en" sz="1200" u="none" cap="none" strike="noStrike">
                <a:solidFill>
                  <a:srgbClr val="FFE3EC"/>
                </a:solidFill>
                <a:latin typeface="Josefin Sans"/>
                <a:ea typeface="Josefin Sans"/>
                <a:cs typeface="Josefin Sans"/>
                <a:sym typeface="Josefin Sans"/>
              </a:rPr>
              <a:t>every 8 basketballs.</a:t>
            </a:r>
            <a:endParaRPr sz="700"/>
          </a:p>
        </p:txBody>
      </p:sp>
      <p:grpSp>
        <p:nvGrpSpPr>
          <p:cNvPr id="279" name="Google Shape;279;p18"/>
          <p:cNvGrpSpPr/>
          <p:nvPr/>
        </p:nvGrpSpPr>
        <p:grpSpPr>
          <a:xfrm>
            <a:off x="0" y="2818177"/>
            <a:ext cx="3813827" cy="447043"/>
            <a:chOff x="0" y="-28575"/>
            <a:chExt cx="2008969" cy="219289"/>
          </a:xfrm>
        </p:grpSpPr>
        <p:sp>
          <p:nvSpPr>
            <p:cNvPr id="280" name="Google Shape;280;p18"/>
            <p:cNvSpPr/>
            <p:nvPr/>
          </p:nvSpPr>
          <p:spPr>
            <a:xfrm>
              <a:off x="0" y="0"/>
              <a:ext cx="2008969" cy="190714"/>
            </a:xfrm>
            <a:custGeom>
              <a:rect b="b" l="l" r="r" t="t"/>
              <a:pathLst>
                <a:path extrusionOk="0" h="190714" w="2008969">
                  <a:moveTo>
                    <a:pt x="0" y="0"/>
                  </a:moveTo>
                  <a:lnTo>
                    <a:pt x="2008969" y="0"/>
                  </a:lnTo>
                  <a:lnTo>
                    <a:pt x="2008969" y="190714"/>
                  </a:lnTo>
                  <a:lnTo>
                    <a:pt x="0" y="190714"/>
                  </a:lnTo>
                  <a:close/>
                </a:path>
              </a:pathLst>
            </a:custGeom>
            <a:solidFill>
              <a:srgbClr val="FAC141"/>
            </a:solidFill>
            <a:ln>
              <a:noFill/>
            </a:ln>
          </p:spPr>
        </p:sp>
        <p:sp>
          <p:nvSpPr>
            <p:cNvPr id="281" name="Google Shape;281;p18"/>
            <p:cNvSpPr txBox="1"/>
            <p:nvPr/>
          </p:nvSpPr>
          <p:spPr>
            <a:xfrm>
              <a:off x="0" y="-28575"/>
              <a:ext cx="2008969" cy="219289"/>
            </a:xfrm>
            <a:prstGeom prst="rect">
              <a:avLst/>
            </a:prstGeom>
            <a:noFill/>
            <a:ln>
              <a:noFill/>
            </a:ln>
          </p:spPr>
          <p:txBody>
            <a:bodyPr anchorCtr="0" anchor="ctr" bIns="25400" lIns="25400" spcFirstLastPara="1" rIns="25400" wrap="square" tIns="25400">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2" name="Google Shape;282;p18"/>
          <p:cNvSpPr txBox="1"/>
          <p:nvPr/>
        </p:nvSpPr>
        <p:spPr>
          <a:xfrm>
            <a:off x="514350" y="2969557"/>
            <a:ext cx="2823900" cy="184800"/>
          </a:xfrm>
          <a:prstGeom prst="rect">
            <a:avLst/>
          </a:prstGeom>
          <a:noFill/>
          <a:ln>
            <a:noFill/>
          </a:ln>
        </p:spPr>
        <p:txBody>
          <a:bodyPr anchorCtr="0" anchor="t" bIns="0" lIns="0" spcFirstLastPara="1" rIns="0" wrap="square" tIns="0">
            <a:spAutoFit/>
          </a:bodyPr>
          <a:lstStyle/>
          <a:p>
            <a:pPr indent="0" lvl="1" marL="0" marR="0" rtl="0" algn="l">
              <a:lnSpc>
                <a:spcPct val="140016"/>
              </a:lnSpc>
              <a:spcBef>
                <a:spcPts val="0"/>
              </a:spcBef>
              <a:spcAft>
                <a:spcPts val="0"/>
              </a:spcAft>
              <a:buNone/>
            </a:pPr>
            <a:r>
              <a:rPr b="0" i="0" lang="en" sz="1200" u="none" cap="none" strike="noStrike">
                <a:solidFill>
                  <a:srgbClr val="0F1A38"/>
                </a:solidFill>
                <a:latin typeface="Josefin Sans"/>
                <a:ea typeface="Josefin Sans"/>
                <a:cs typeface="Josefin Sans"/>
                <a:sym typeface="Josefin Sans"/>
              </a:rPr>
              <a:t>Comparing one part to another part.</a:t>
            </a:r>
            <a:endParaRPr sz="700"/>
          </a:p>
        </p:txBody>
      </p:sp>
      <p:sp>
        <p:nvSpPr>
          <p:cNvPr id="283" name="Google Shape;283;p18"/>
          <p:cNvSpPr txBox="1"/>
          <p:nvPr/>
        </p:nvSpPr>
        <p:spPr>
          <a:xfrm>
            <a:off x="514350" y="552450"/>
            <a:ext cx="2915100" cy="2078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4500" u="none" cap="none" strike="noStrike">
                <a:solidFill>
                  <a:srgbClr val="26194B"/>
                </a:solidFill>
                <a:latin typeface="Archivo Black"/>
                <a:ea typeface="Archivo Black"/>
                <a:cs typeface="Archivo Black"/>
                <a:sym typeface="Archivo Black"/>
              </a:rPr>
              <a:t>Part</a:t>
            </a:r>
            <a:endParaRPr sz="700"/>
          </a:p>
          <a:p>
            <a:pPr indent="0" lvl="0" marL="0" marR="0" rtl="0" algn="l">
              <a:lnSpc>
                <a:spcPct val="100000"/>
              </a:lnSpc>
              <a:spcBef>
                <a:spcPts val="0"/>
              </a:spcBef>
              <a:spcAft>
                <a:spcPts val="0"/>
              </a:spcAft>
              <a:buNone/>
            </a:pPr>
            <a:r>
              <a:rPr b="0" i="0" lang="en" sz="4500" u="none" cap="none" strike="noStrike">
                <a:solidFill>
                  <a:srgbClr val="26194B"/>
                </a:solidFill>
                <a:latin typeface="Archivo Black"/>
                <a:ea typeface="Archivo Black"/>
                <a:cs typeface="Archivo Black"/>
                <a:sym typeface="Archivo Black"/>
              </a:rPr>
              <a:t>to Part Ratio</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6EF"/>
        </a:solidFill>
      </p:bgPr>
    </p:bg>
    <p:spTree>
      <p:nvGrpSpPr>
        <p:cNvPr id="287" name="Shape 287"/>
        <p:cNvGrpSpPr/>
        <p:nvPr/>
      </p:nvGrpSpPr>
      <p:grpSpPr>
        <a:xfrm>
          <a:off x="0" y="0"/>
          <a:ext cx="0" cy="0"/>
          <a:chOff x="0" y="0"/>
          <a:chExt cx="0" cy="0"/>
        </a:xfrm>
      </p:grpSpPr>
      <p:grpSp>
        <p:nvGrpSpPr>
          <p:cNvPr id="288" name="Google Shape;288;p19"/>
          <p:cNvGrpSpPr/>
          <p:nvPr/>
        </p:nvGrpSpPr>
        <p:grpSpPr>
          <a:xfrm>
            <a:off x="3509102" y="-143154"/>
            <a:ext cx="5678357" cy="5320840"/>
            <a:chOff x="0" y="-28575"/>
            <a:chExt cx="1133458" cy="1062094"/>
          </a:xfrm>
        </p:grpSpPr>
        <p:sp>
          <p:nvSpPr>
            <p:cNvPr id="289" name="Google Shape;289;p19"/>
            <p:cNvSpPr/>
            <p:nvPr/>
          </p:nvSpPr>
          <p:spPr>
            <a:xfrm>
              <a:off x="0" y="0"/>
              <a:ext cx="1133458" cy="1033519"/>
            </a:xfrm>
            <a:custGeom>
              <a:rect b="b" l="l" r="r" t="t"/>
              <a:pathLst>
                <a:path extrusionOk="0" h="1033519" w="1133458">
                  <a:moveTo>
                    <a:pt x="0" y="0"/>
                  </a:moveTo>
                  <a:lnTo>
                    <a:pt x="1133458" y="0"/>
                  </a:lnTo>
                  <a:lnTo>
                    <a:pt x="1133458" y="1033519"/>
                  </a:lnTo>
                  <a:lnTo>
                    <a:pt x="0" y="1033519"/>
                  </a:lnTo>
                  <a:close/>
                </a:path>
              </a:pathLst>
            </a:custGeom>
            <a:solidFill>
              <a:srgbClr val="0F1A38"/>
            </a:solidFill>
            <a:ln>
              <a:noFill/>
            </a:ln>
          </p:spPr>
        </p:sp>
        <p:sp>
          <p:nvSpPr>
            <p:cNvPr id="290" name="Google Shape;290;p19"/>
            <p:cNvSpPr txBox="1"/>
            <p:nvPr/>
          </p:nvSpPr>
          <p:spPr>
            <a:xfrm>
              <a:off x="0" y="-28575"/>
              <a:ext cx="1133458" cy="1062094"/>
            </a:xfrm>
            <a:prstGeom prst="rect">
              <a:avLst/>
            </a:prstGeom>
            <a:noFill/>
            <a:ln>
              <a:noFill/>
            </a:ln>
          </p:spPr>
          <p:txBody>
            <a:bodyPr anchorCtr="0" anchor="ctr" bIns="24150" lIns="24150" spcFirstLastPara="1" rIns="24150" wrap="square" tIns="24150">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1" name="Google Shape;291;p19"/>
          <p:cNvGrpSpPr/>
          <p:nvPr/>
        </p:nvGrpSpPr>
        <p:grpSpPr>
          <a:xfrm>
            <a:off x="4473954" y="3294631"/>
            <a:ext cx="476250" cy="501250"/>
            <a:chOff x="0" y="-113429"/>
            <a:chExt cx="1270000" cy="1336666"/>
          </a:xfrm>
        </p:grpSpPr>
        <p:grpSp>
          <p:nvGrpSpPr>
            <p:cNvPr id="292" name="Google Shape;292;p19"/>
            <p:cNvGrpSpPr/>
            <p:nvPr/>
          </p:nvGrpSpPr>
          <p:grpSpPr>
            <a:xfrm>
              <a:off x="0" y="-113429"/>
              <a:ext cx="1270000" cy="1336666"/>
              <a:chOff x="0" y="-38100"/>
              <a:chExt cx="426583" cy="448976"/>
            </a:xfrm>
          </p:grpSpPr>
          <p:sp>
            <p:nvSpPr>
              <p:cNvPr id="293" name="Google Shape;293;p19"/>
              <p:cNvSpPr/>
              <p:nvPr/>
            </p:nvSpPr>
            <p:spPr>
              <a:xfrm>
                <a:off x="0" y="0"/>
                <a:ext cx="426583" cy="410876"/>
              </a:xfrm>
              <a:custGeom>
                <a:rect b="b" l="l" r="r" t="t"/>
                <a:pathLst>
                  <a:path extrusionOk="0" h="410876" w="426583">
                    <a:moveTo>
                      <a:pt x="0" y="0"/>
                    </a:moveTo>
                    <a:lnTo>
                      <a:pt x="426583" y="0"/>
                    </a:lnTo>
                    <a:lnTo>
                      <a:pt x="426583" y="410876"/>
                    </a:lnTo>
                    <a:lnTo>
                      <a:pt x="0" y="410876"/>
                    </a:lnTo>
                    <a:close/>
                  </a:path>
                </a:pathLst>
              </a:custGeom>
              <a:solidFill>
                <a:srgbClr val="F9B61A"/>
              </a:solidFill>
              <a:ln>
                <a:noFill/>
              </a:ln>
            </p:spPr>
          </p:sp>
          <p:sp>
            <p:nvSpPr>
              <p:cNvPr id="294" name="Google Shape;294;p19"/>
              <p:cNvSpPr txBox="1"/>
              <p:nvPr/>
            </p:nvSpPr>
            <p:spPr>
              <a:xfrm>
                <a:off x="0" y="-38100"/>
                <a:ext cx="426583" cy="448976"/>
              </a:xfrm>
              <a:prstGeom prst="rect">
                <a:avLst/>
              </a:prstGeom>
              <a:noFill/>
              <a:ln>
                <a:noFill/>
              </a:ln>
            </p:spPr>
            <p:txBody>
              <a:bodyPr anchorCtr="0" anchor="ctr" bIns="16300" lIns="16300" spcFirstLastPara="1" rIns="16300" wrap="square" tIns="16300">
                <a:noAutofit/>
              </a:bodyPr>
              <a:lstStyle/>
              <a:p>
                <a:pPr indent="0" lvl="0" marL="0" marR="0" rtl="0" algn="ctr">
                  <a:lnSpc>
                    <a:spcPct val="253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5" name="Google Shape;295;p19"/>
            <p:cNvSpPr txBox="1"/>
            <p:nvPr/>
          </p:nvSpPr>
          <p:spPr>
            <a:xfrm>
              <a:off x="106467" y="222250"/>
              <a:ext cx="1057067" cy="740637"/>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3</a:t>
              </a:r>
              <a:endParaRPr sz="700"/>
            </a:p>
          </p:txBody>
        </p:sp>
      </p:grpSp>
      <p:sp>
        <p:nvSpPr>
          <p:cNvPr id="296" name="Google Shape;296;p19"/>
          <p:cNvSpPr/>
          <p:nvPr/>
        </p:nvSpPr>
        <p:spPr>
          <a:xfrm rot="-5400000">
            <a:off x="4600459" y="3875357"/>
            <a:ext cx="223240" cy="223647"/>
          </a:xfrm>
          <a:custGeom>
            <a:rect b="b" l="l" r="r" t="t"/>
            <a:pathLst>
              <a:path extrusionOk="0" h="447294" w="446481">
                <a:moveTo>
                  <a:pt x="0" y="0"/>
                </a:moveTo>
                <a:lnTo>
                  <a:pt x="446481" y="0"/>
                </a:lnTo>
                <a:lnTo>
                  <a:pt x="446481" y="447294"/>
                </a:lnTo>
                <a:lnTo>
                  <a:pt x="0" y="447294"/>
                </a:lnTo>
                <a:lnTo>
                  <a:pt x="0" y="0"/>
                </a:lnTo>
                <a:close/>
              </a:path>
            </a:pathLst>
          </a:custGeom>
          <a:blipFill rotWithShape="1">
            <a:blip r:embed="rId3">
              <a:alphaModFix/>
            </a:blip>
            <a:stretch>
              <a:fillRect b="0" l="0" r="0" t="0"/>
            </a:stretch>
          </a:blipFill>
          <a:ln>
            <a:noFill/>
          </a:ln>
        </p:spPr>
      </p:sp>
      <p:sp>
        <p:nvSpPr>
          <p:cNvPr id="297" name="Google Shape;297;p19"/>
          <p:cNvSpPr/>
          <p:nvPr/>
        </p:nvSpPr>
        <p:spPr>
          <a:xfrm rot="-5400000">
            <a:off x="5243962" y="3875357"/>
            <a:ext cx="223240" cy="223647"/>
          </a:xfrm>
          <a:custGeom>
            <a:rect b="b" l="l" r="r" t="t"/>
            <a:pathLst>
              <a:path extrusionOk="0" h="447294" w="446481">
                <a:moveTo>
                  <a:pt x="0" y="0"/>
                </a:moveTo>
                <a:lnTo>
                  <a:pt x="446480" y="0"/>
                </a:lnTo>
                <a:lnTo>
                  <a:pt x="446480" y="447294"/>
                </a:lnTo>
                <a:lnTo>
                  <a:pt x="0" y="447294"/>
                </a:lnTo>
                <a:lnTo>
                  <a:pt x="0" y="0"/>
                </a:lnTo>
                <a:close/>
              </a:path>
            </a:pathLst>
          </a:custGeom>
          <a:blipFill rotWithShape="1">
            <a:blip r:embed="rId3">
              <a:alphaModFix/>
            </a:blip>
            <a:stretch>
              <a:fillRect b="0" l="0" r="0" t="0"/>
            </a:stretch>
          </a:blipFill>
          <a:ln>
            <a:noFill/>
          </a:ln>
        </p:spPr>
      </p:sp>
      <p:grpSp>
        <p:nvGrpSpPr>
          <p:cNvPr id="298" name="Google Shape;298;p19"/>
          <p:cNvGrpSpPr/>
          <p:nvPr/>
        </p:nvGrpSpPr>
        <p:grpSpPr>
          <a:xfrm>
            <a:off x="7102854" y="3294631"/>
            <a:ext cx="476250" cy="501250"/>
            <a:chOff x="0" y="-113429"/>
            <a:chExt cx="1270000" cy="1336666"/>
          </a:xfrm>
        </p:grpSpPr>
        <p:grpSp>
          <p:nvGrpSpPr>
            <p:cNvPr id="299" name="Google Shape;299;p19"/>
            <p:cNvGrpSpPr/>
            <p:nvPr/>
          </p:nvGrpSpPr>
          <p:grpSpPr>
            <a:xfrm>
              <a:off x="0" y="-113429"/>
              <a:ext cx="1270000" cy="1336666"/>
              <a:chOff x="0" y="-38100"/>
              <a:chExt cx="426583" cy="448976"/>
            </a:xfrm>
          </p:grpSpPr>
          <p:sp>
            <p:nvSpPr>
              <p:cNvPr id="300" name="Google Shape;300;p19"/>
              <p:cNvSpPr/>
              <p:nvPr/>
            </p:nvSpPr>
            <p:spPr>
              <a:xfrm>
                <a:off x="0" y="0"/>
                <a:ext cx="426583" cy="410876"/>
              </a:xfrm>
              <a:custGeom>
                <a:rect b="b" l="l" r="r" t="t"/>
                <a:pathLst>
                  <a:path extrusionOk="0" h="410876" w="426583">
                    <a:moveTo>
                      <a:pt x="0" y="0"/>
                    </a:moveTo>
                    <a:lnTo>
                      <a:pt x="426583" y="0"/>
                    </a:lnTo>
                    <a:lnTo>
                      <a:pt x="426583" y="410876"/>
                    </a:lnTo>
                    <a:lnTo>
                      <a:pt x="0" y="410876"/>
                    </a:lnTo>
                    <a:close/>
                  </a:path>
                </a:pathLst>
              </a:custGeom>
              <a:solidFill>
                <a:srgbClr val="F9B61A"/>
              </a:solidFill>
              <a:ln>
                <a:noFill/>
              </a:ln>
            </p:spPr>
          </p:sp>
          <p:sp>
            <p:nvSpPr>
              <p:cNvPr id="301" name="Google Shape;301;p19"/>
              <p:cNvSpPr txBox="1"/>
              <p:nvPr/>
            </p:nvSpPr>
            <p:spPr>
              <a:xfrm>
                <a:off x="0" y="-38100"/>
                <a:ext cx="426583" cy="448976"/>
              </a:xfrm>
              <a:prstGeom prst="rect">
                <a:avLst/>
              </a:prstGeom>
              <a:noFill/>
              <a:ln>
                <a:noFill/>
              </a:ln>
            </p:spPr>
            <p:txBody>
              <a:bodyPr anchorCtr="0" anchor="ctr" bIns="16300" lIns="16300" spcFirstLastPara="1" rIns="16300" wrap="square" tIns="16300">
                <a:noAutofit/>
              </a:bodyPr>
              <a:lstStyle/>
              <a:p>
                <a:pPr indent="0" lvl="0" marL="0" marR="0" rtl="0" algn="ctr">
                  <a:lnSpc>
                    <a:spcPct val="253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2" name="Google Shape;302;p19"/>
            <p:cNvSpPr txBox="1"/>
            <p:nvPr/>
          </p:nvSpPr>
          <p:spPr>
            <a:xfrm>
              <a:off x="106467" y="222250"/>
              <a:ext cx="1057067" cy="740637"/>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8</a:t>
              </a:r>
              <a:endParaRPr sz="700"/>
            </a:p>
          </p:txBody>
        </p:sp>
      </p:grpSp>
      <p:grpSp>
        <p:nvGrpSpPr>
          <p:cNvPr id="303" name="Google Shape;303;p19"/>
          <p:cNvGrpSpPr/>
          <p:nvPr/>
        </p:nvGrpSpPr>
        <p:grpSpPr>
          <a:xfrm>
            <a:off x="7746357" y="3305265"/>
            <a:ext cx="476250" cy="490616"/>
            <a:chOff x="0" y="-85072"/>
            <a:chExt cx="1270000" cy="1308309"/>
          </a:xfrm>
        </p:grpSpPr>
        <p:grpSp>
          <p:nvGrpSpPr>
            <p:cNvPr id="304" name="Google Shape;304;p19"/>
            <p:cNvGrpSpPr/>
            <p:nvPr/>
          </p:nvGrpSpPr>
          <p:grpSpPr>
            <a:xfrm>
              <a:off x="0" y="-85072"/>
              <a:ext cx="1270000" cy="1308309"/>
              <a:chOff x="0" y="-28575"/>
              <a:chExt cx="426583" cy="439451"/>
            </a:xfrm>
          </p:grpSpPr>
          <p:sp>
            <p:nvSpPr>
              <p:cNvPr id="305" name="Google Shape;305;p19"/>
              <p:cNvSpPr/>
              <p:nvPr/>
            </p:nvSpPr>
            <p:spPr>
              <a:xfrm>
                <a:off x="0" y="0"/>
                <a:ext cx="426583" cy="410876"/>
              </a:xfrm>
              <a:custGeom>
                <a:rect b="b" l="l" r="r" t="t"/>
                <a:pathLst>
                  <a:path extrusionOk="0" h="410876" w="426583">
                    <a:moveTo>
                      <a:pt x="0" y="0"/>
                    </a:moveTo>
                    <a:lnTo>
                      <a:pt x="426583" y="0"/>
                    </a:lnTo>
                    <a:lnTo>
                      <a:pt x="426583" y="410876"/>
                    </a:lnTo>
                    <a:lnTo>
                      <a:pt x="0" y="410876"/>
                    </a:lnTo>
                    <a:close/>
                  </a:path>
                </a:pathLst>
              </a:custGeom>
              <a:solidFill>
                <a:srgbClr val="E15825"/>
              </a:solidFill>
              <a:ln>
                <a:noFill/>
              </a:ln>
            </p:spPr>
          </p:sp>
          <p:sp>
            <p:nvSpPr>
              <p:cNvPr id="306" name="Google Shape;306;p19"/>
              <p:cNvSpPr txBox="1"/>
              <p:nvPr/>
            </p:nvSpPr>
            <p:spPr>
              <a:xfrm>
                <a:off x="0" y="-28575"/>
                <a:ext cx="426583" cy="439451"/>
              </a:xfrm>
              <a:prstGeom prst="rect">
                <a:avLst/>
              </a:prstGeom>
              <a:noFill/>
              <a:ln>
                <a:noFill/>
              </a:ln>
            </p:spPr>
            <p:txBody>
              <a:bodyPr anchorCtr="0" anchor="ctr" bIns="16300" lIns="16300" spcFirstLastPara="1" rIns="16300" wrap="square" tIns="16300">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07" name="Google Shape;307;p19"/>
            <p:cNvSpPr txBox="1"/>
            <p:nvPr/>
          </p:nvSpPr>
          <p:spPr>
            <a:xfrm>
              <a:off x="106467" y="222250"/>
              <a:ext cx="1057067" cy="740637"/>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11</a:t>
              </a:r>
              <a:endParaRPr sz="700"/>
            </a:p>
          </p:txBody>
        </p:sp>
      </p:grpSp>
      <p:sp>
        <p:nvSpPr>
          <p:cNvPr id="308" name="Google Shape;308;p19"/>
          <p:cNvSpPr/>
          <p:nvPr/>
        </p:nvSpPr>
        <p:spPr>
          <a:xfrm rot="-5400000">
            <a:off x="7229359" y="3875357"/>
            <a:ext cx="223240" cy="223647"/>
          </a:xfrm>
          <a:custGeom>
            <a:rect b="b" l="l" r="r" t="t"/>
            <a:pathLst>
              <a:path extrusionOk="0" h="447294" w="446481">
                <a:moveTo>
                  <a:pt x="0" y="0"/>
                </a:moveTo>
                <a:lnTo>
                  <a:pt x="446481" y="0"/>
                </a:lnTo>
                <a:lnTo>
                  <a:pt x="446481" y="447294"/>
                </a:lnTo>
                <a:lnTo>
                  <a:pt x="0" y="447294"/>
                </a:lnTo>
                <a:lnTo>
                  <a:pt x="0" y="0"/>
                </a:lnTo>
                <a:close/>
              </a:path>
            </a:pathLst>
          </a:custGeom>
          <a:blipFill rotWithShape="1">
            <a:blip r:embed="rId3">
              <a:alphaModFix/>
            </a:blip>
            <a:stretch>
              <a:fillRect b="0" l="0" r="0" t="0"/>
            </a:stretch>
          </a:blipFill>
          <a:ln>
            <a:noFill/>
          </a:ln>
        </p:spPr>
      </p:sp>
      <p:sp>
        <p:nvSpPr>
          <p:cNvPr id="309" name="Google Shape;309;p19"/>
          <p:cNvSpPr/>
          <p:nvPr/>
        </p:nvSpPr>
        <p:spPr>
          <a:xfrm rot="-5400000">
            <a:off x="7872862" y="3875357"/>
            <a:ext cx="223240" cy="223647"/>
          </a:xfrm>
          <a:custGeom>
            <a:rect b="b" l="l" r="r" t="t"/>
            <a:pathLst>
              <a:path extrusionOk="0" h="447294" w="446481">
                <a:moveTo>
                  <a:pt x="0" y="0"/>
                </a:moveTo>
                <a:lnTo>
                  <a:pt x="446480" y="0"/>
                </a:lnTo>
                <a:lnTo>
                  <a:pt x="446480" y="447294"/>
                </a:lnTo>
                <a:lnTo>
                  <a:pt x="0" y="447294"/>
                </a:lnTo>
                <a:lnTo>
                  <a:pt x="0" y="0"/>
                </a:lnTo>
                <a:close/>
              </a:path>
            </a:pathLst>
          </a:custGeom>
          <a:blipFill rotWithShape="1">
            <a:blip r:embed="rId3">
              <a:alphaModFix/>
            </a:blip>
            <a:stretch>
              <a:fillRect b="0" l="0" r="0" t="0"/>
            </a:stretch>
          </a:blipFill>
          <a:ln>
            <a:noFill/>
          </a:ln>
        </p:spPr>
      </p:sp>
      <p:grpSp>
        <p:nvGrpSpPr>
          <p:cNvPr id="310" name="Google Shape;310;p19"/>
          <p:cNvGrpSpPr/>
          <p:nvPr/>
        </p:nvGrpSpPr>
        <p:grpSpPr>
          <a:xfrm>
            <a:off x="5117457" y="3305265"/>
            <a:ext cx="476250" cy="490616"/>
            <a:chOff x="0" y="-85072"/>
            <a:chExt cx="1270000" cy="1308309"/>
          </a:xfrm>
        </p:grpSpPr>
        <p:grpSp>
          <p:nvGrpSpPr>
            <p:cNvPr id="311" name="Google Shape;311;p19"/>
            <p:cNvGrpSpPr/>
            <p:nvPr/>
          </p:nvGrpSpPr>
          <p:grpSpPr>
            <a:xfrm>
              <a:off x="0" y="-85072"/>
              <a:ext cx="1270000" cy="1308309"/>
              <a:chOff x="0" y="-28575"/>
              <a:chExt cx="426583" cy="439451"/>
            </a:xfrm>
          </p:grpSpPr>
          <p:sp>
            <p:nvSpPr>
              <p:cNvPr id="312" name="Google Shape;312;p19"/>
              <p:cNvSpPr/>
              <p:nvPr/>
            </p:nvSpPr>
            <p:spPr>
              <a:xfrm>
                <a:off x="0" y="0"/>
                <a:ext cx="426583" cy="410876"/>
              </a:xfrm>
              <a:custGeom>
                <a:rect b="b" l="l" r="r" t="t"/>
                <a:pathLst>
                  <a:path extrusionOk="0" h="410876" w="426583">
                    <a:moveTo>
                      <a:pt x="0" y="0"/>
                    </a:moveTo>
                    <a:lnTo>
                      <a:pt x="426583" y="0"/>
                    </a:lnTo>
                    <a:lnTo>
                      <a:pt x="426583" y="410876"/>
                    </a:lnTo>
                    <a:lnTo>
                      <a:pt x="0" y="410876"/>
                    </a:lnTo>
                    <a:close/>
                  </a:path>
                </a:pathLst>
              </a:custGeom>
              <a:solidFill>
                <a:srgbClr val="E15825"/>
              </a:solidFill>
              <a:ln>
                <a:noFill/>
              </a:ln>
            </p:spPr>
          </p:sp>
          <p:sp>
            <p:nvSpPr>
              <p:cNvPr id="313" name="Google Shape;313;p19"/>
              <p:cNvSpPr txBox="1"/>
              <p:nvPr/>
            </p:nvSpPr>
            <p:spPr>
              <a:xfrm>
                <a:off x="0" y="-28575"/>
                <a:ext cx="426583" cy="439451"/>
              </a:xfrm>
              <a:prstGeom prst="rect">
                <a:avLst/>
              </a:prstGeom>
              <a:noFill/>
              <a:ln>
                <a:noFill/>
              </a:ln>
            </p:spPr>
            <p:txBody>
              <a:bodyPr anchorCtr="0" anchor="ctr" bIns="16300" lIns="16300" spcFirstLastPara="1" rIns="16300" wrap="square" tIns="16300">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4" name="Google Shape;314;p19"/>
            <p:cNvSpPr txBox="1"/>
            <p:nvPr/>
          </p:nvSpPr>
          <p:spPr>
            <a:xfrm>
              <a:off x="106467" y="222250"/>
              <a:ext cx="1057067" cy="740637"/>
            </a:xfrm>
            <a:prstGeom prst="rect">
              <a:avLst/>
            </a:prstGeom>
            <a:noFill/>
            <a:ln>
              <a:noFill/>
            </a:ln>
          </p:spPr>
          <p:txBody>
            <a:bodyPr anchorCtr="0" anchor="t" bIns="0" lIns="0" spcFirstLastPara="1" rIns="0" wrap="square" tIns="0">
              <a:spAutoFit/>
            </a:bodyPr>
            <a:lstStyle/>
            <a:p>
              <a:pPr indent="0" lvl="0" marL="0" marR="0" rtl="0" algn="ctr">
                <a:lnSpc>
                  <a:spcPct val="130019"/>
                </a:lnSpc>
                <a:spcBef>
                  <a:spcPts val="0"/>
                </a:spcBef>
                <a:spcAft>
                  <a:spcPts val="0"/>
                </a:spcAft>
                <a:buNone/>
              </a:pPr>
              <a:r>
                <a:rPr b="1" i="0" lang="en" sz="1800" u="none" cap="none" strike="noStrike">
                  <a:solidFill>
                    <a:srgbClr val="26194B"/>
                  </a:solidFill>
                  <a:latin typeface="Josefin Sans"/>
                  <a:ea typeface="Josefin Sans"/>
                  <a:cs typeface="Josefin Sans"/>
                  <a:sym typeface="Josefin Sans"/>
                </a:rPr>
                <a:t>11</a:t>
              </a:r>
              <a:endParaRPr sz="700"/>
            </a:p>
          </p:txBody>
        </p:sp>
      </p:grpSp>
      <p:grpSp>
        <p:nvGrpSpPr>
          <p:cNvPr id="315" name="Google Shape;315;p19"/>
          <p:cNvGrpSpPr/>
          <p:nvPr/>
        </p:nvGrpSpPr>
        <p:grpSpPr>
          <a:xfrm>
            <a:off x="0" y="2721195"/>
            <a:ext cx="3509102" cy="667754"/>
            <a:chOff x="0" y="-28575"/>
            <a:chExt cx="1848416" cy="351739"/>
          </a:xfrm>
        </p:grpSpPr>
        <p:sp>
          <p:nvSpPr>
            <p:cNvPr id="316" name="Google Shape;316;p19"/>
            <p:cNvSpPr/>
            <p:nvPr/>
          </p:nvSpPr>
          <p:spPr>
            <a:xfrm>
              <a:off x="0" y="0"/>
              <a:ext cx="1848416" cy="323164"/>
            </a:xfrm>
            <a:custGeom>
              <a:rect b="b" l="l" r="r" t="t"/>
              <a:pathLst>
                <a:path extrusionOk="0" h="323164" w="1848416">
                  <a:moveTo>
                    <a:pt x="0" y="0"/>
                  </a:moveTo>
                  <a:lnTo>
                    <a:pt x="1848416" y="0"/>
                  </a:lnTo>
                  <a:lnTo>
                    <a:pt x="1848416" y="323164"/>
                  </a:lnTo>
                  <a:lnTo>
                    <a:pt x="0" y="323164"/>
                  </a:lnTo>
                  <a:close/>
                </a:path>
              </a:pathLst>
            </a:custGeom>
            <a:solidFill>
              <a:srgbClr val="E15825"/>
            </a:solidFill>
            <a:ln>
              <a:noFill/>
            </a:ln>
          </p:spPr>
        </p:sp>
        <p:sp>
          <p:nvSpPr>
            <p:cNvPr id="317" name="Google Shape;317;p19"/>
            <p:cNvSpPr txBox="1"/>
            <p:nvPr/>
          </p:nvSpPr>
          <p:spPr>
            <a:xfrm>
              <a:off x="0" y="-28575"/>
              <a:ext cx="1848416" cy="351739"/>
            </a:xfrm>
            <a:prstGeom prst="rect">
              <a:avLst/>
            </a:prstGeom>
            <a:noFill/>
            <a:ln>
              <a:noFill/>
            </a:ln>
          </p:spPr>
          <p:txBody>
            <a:bodyPr anchorCtr="0" anchor="ctr" bIns="25400" lIns="25400" spcFirstLastPara="1" rIns="25400" wrap="square" tIns="25400">
              <a:noAutofit/>
            </a:bodyPr>
            <a:lstStyle/>
            <a:p>
              <a:pPr indent="0" lvl="0" marL="0" marR="0" rtl="0" algn="ctr">
                <a:lnSpc>
                  <a:spcPct val="189833"/>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8" name="Google Shape;318;p19"/>
          <p:cNvGrpSpPr/>
          <p:nvPr/>
        </p:nvGrpSpPr>
        <p:grpSpPr>
          <a:xfrm>
            <a:off x="4191617" y="790946"/>
            <a:ext cx="4313794" cy="1348379"/>
            <a:chOff x="0" y="0"/>
            <a:chExt cx="11503451" cy="3595677"/>
          </a:xfrm>
        </p:grpSpPr>
        <p:sp>
          <p:nvSpPr>
            <p:cNvPr id="319" name="Google Shape;319;p19"/>
            <p:cNvSpPr/>
            <p:nvPr/>
          </p:nvSpPr>
          <p:spPr>
            <a:xfrm>
              <a:off x="0" y="3431"/>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4">
                <a:alphaModFix/>
              </a:blip>
              <a:stretch>
                <a:fillRect b="0" l="0" r="0" t="0"/>
              </a:stretch>
            </a:blipFill>
            <a:ln>
              <a:noFill/>
            </a:ln>
          </p:spPr>
        </p:sp>
        <p:sp>
          <p:nvSpPr>
            <p:cNvPr id="320" name="Google Shape;320;p19"/>
            <p:cNvSpPr/>
            <p:nvPr/>
          </p:nvSpPr>
          <p:spPr>
            <a:xfrm>
              <a:off x="1977566" y="3431"/>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4">
                <a:alphaModFix/>
              </a:blip>
              <a:stretch>
                <a:fillRect b="0" l="0" r="0" t="0"/>
              </a:stretch>
            </a:blipFill>
            <a:ln>
              <a:noFill/>
            </a:ln>
          </p:spPr>
        </p:sp>
        <p:sp>
          <p:nvSpPr>
            <p:cNvPr id="321" name="Google Shape;321;p19"/>
            <p:cNvSpPr/>
            <p:nvPr/>
          </p:nvSpPr>
          <p:spPr>
            <a:xfrm>
              <a:off x="3955133" y="3431"/>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4">
                <a:alphaModFix/>
              </a:blip>
              <a:stretch>
                <a:fillRect b="0" l="0" r="0" t="0"/>
              </a:stretch>
            </a:blipFill>
            <a:ln>
              <a:noFill/>
            </a:ln>
          </p:spPr>
        </p:sp>
        <p:sp>
          <p:nvSpPr>
            <p:cNvPr id="322" name="Google Shape;322;p19"/>
            <p:cNvSpPr/>
            <p:nvPr/>
          </p:nvSpPr>
          <p:spPr>
            <a:xfrm>
              <a:off x="5932699" y="0"/>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5">
                <a:alphaModFix/>
              </a:blip>
              <a:stretch>
                <a:fillRect b="0" l="0" r="0" t="0"/>
              </a:stretch>
            </a:blipFill>
            <a:ln>
              <a:noFill/>
            </a:ln>
          </p:spPr>
        </p:sp>
        <p:sp>
          <p:nvSpPr>
            <p:cNvPr id="323" name="Google Shape;323;p19"/>
            <p:cNvSpPr/>
            <p:nvPr/>
          </p:nvSpPr>
          <p:spPr>
            <a:xfrm>
              <a:off x="9887832" y="3431"/>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5">
                <a:alphaModFix/>
              </a:blip>
              <a:stretch>
                <a:fillRect b="0" l="0" r="0" t="0"/>
              </a:stretch>
            </a:blipFill>
            <a:ln>
              <a:noFill/>
            </a:ln>
          </p:spPr>
        </p:sp>
        <p:sp>
          <p:nvSpPr>
            <p:cNvPr id="324" name="Google Shape;324;p19"/>
            <p:cNvSpPr/>
            <p:nvPr/>
          </p:nvSpPr>
          <p:spPr>
            <a:xfrm>
              <a:off x="7910266" y="3431"/>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5">
                <a:alphaModFix/>
              </a:blip>
              <a:stretch>
                <a:fillRect b="0" l="0" r="0" t="0"/>
              </a:stretch>
            </a:blipFill>
            <a:ln>
              <a:noFill/>
            </a:ln>
          </p:spPr>
        </p:sp>
        <p:sp>
          <p:nvSpPr>
            <p:cNvPr id="325" name="Google Shape;325;p19"/>
            <p:cNvSpPr/>
            <p:nvPr/>
          </p:nvSpPr>
          <p:spPr>
            <a:xfrm>
              <a:off x="807809" y="1980058"/>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5">
                <a:alphaModFix/>
              </a:blip>
              <a:stretch>
                <a:fillRect b="0" l="0" r="0" t="0"/>
              </a:stretch>
            </a:blipFill>
            <a:ln>
              <a:noFill/>
            </a:ln>
          </p:spPr>
        </p:sp>
        <p:sp>
          <p:nvSpPr>
            <p:cNvPr id="326" name="Google Shape;326;p19"/>
            <p:cNvSpPr/>
            <p:nvPr/>
          </p:nvSpPr>
          <p:spPr>
            <a:xfrm>
              <a:off x="2781031" y="1980058"/>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5">
                <a:alphaModFix/>
              </a:blip>
              <a:stretch>
                <a:fillRect b="0" l="0" r="0" t="0"/>
              </a:stretch>
            </a:blipFill>
            <a:ln>
              <a:noFill/>
            </a:ln>
          </p:spPr>
        </p:sp>
        <p:sp>
          <p:nvSpPr>
            <p:cNvPr id="327" name="Google Shape;327;p19"/>
            <p:cNvSpPr/>
            <p:nvPr/>
          </p:nvSpPr>
          <p:spPr>
            <a:xfrm>
              <a:off x="4754253" y="1980058"/>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5">
                <a:alphaModFix/>
              </a:blip>
              <a:stretch>
                <a:fillRect b="0" l="0" r="0" t="0"/>
              </a:stretch>
            </a:blipFill>
            <a:ln>
              <a:noFill/>
            </a:ln>
          </p:spPr>
        </p:sp>
        <p:sp>
          <p:nvSpPr>
            <p:cNvPr id="328" name="Google Shape;328;p19"/>
            <p:cNvSpPr/>
            <p:nvPr/>
          </p:nvSpPr>
          <p:spPr>
            <a:xfrm>
              <a:off x="8700697" y="1980058"/>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5">
                <a:alphaModFix/>
              </a:blip>
              <a:stretch>
                <a:fillRect b="0" l="0" r="0" t="0"/>
              </a:stretch>
            </a:blipFill>
            <a:ln>
              <a:noFill/>
            </a:ln>
          </p:spPr>
        </p:sp>
        <p:sp>
          <p:nvSpPr>
            <p:cNvPr id="329" name="Google Shape;329;p19"/>
            <p:cNvSpPr/>
            <p:nvPr/>
          </p:nvSpPr>
          <p:spPr>
            <a:xfrm>
              <a:off x="6727475" y="1980058"/>
              <a:ext cx="1615619" cy="1615619"/>
            </a:xfrm>
            <a:custGeom>
              <a:rect b="b" l="l" r="r" t="t"/>
              <a:pathLst>
                <a:path extrusionOk="0" h="1615619" w="1615619">
                  <a:moveTo>
                    <a:pt x="0" y="0"/>
                  </a:moveTo>
                  <a:lnTo>
                    <a:pt x="1615619" y="0"/>
                  </a:lnTo>
                  <a:lnTo>
                    <a:pt x="1615619" y="1615619"/>
                  </a:lnTo>
                  <a:lnTo>
                    <a:pt x="0" y="1615619"/>
                  </a:lnTo>
                  <a:lnTo>
                    <a:pt x="0" y="0"/>
                  </a:lnTo>
                  <a:close/>
                </a:path>
              </a:pathLst>
            </a:custGeom>
            <a:blipFill rotWithShape="1">
              <a:blip r:embed="rId5">
                <a:alphaModFix/>
              </a:blip>
              <a:stretch>
                <a:fillRect b="0" l="0" r="0" t="0"/>
              </a:stretch>
            </a:blipFill>
            <a:ln>
              <a:noFill/>
            </a:ln>
          </p:spPr>
        </p:sp>
      </p:grpSp>
      <p:sp>
        <p:nvSpPr>
          <p:cNvPr id="330" name="Google Shape;330;p19"/>
          <p:cNvSpPr/>
          <p:nvPr/>
        </p:nvSpPr>
        <p:spPr>
          <a:xfrm rot="5400000">
            <a:off x="877275" y="2511673"/>
            <a:ext cx="1754551" cy="3509102"/>
          </a:xfrm>
          <a:custGeom>
            <a:rect b="b" l="l" r="r" t="t"/>
            <a:pathLst>
              <a:path extrusionOk="0" h="7018204" w="3509102">
                <a:moveTo>
                  <a:pt x="0" y="0"/>
                </a:moveTo>
                <a:lnTo>
                  <a:pt x="3509102" y="0"/>
                </a:lnTo>
                <a:lnTo>
                  <a:pt x="3509102" y="7018204"/>
                </a:lnTo>
                <a:lnTo>
                  <a:pt x="0" y="7018204"/>
                </a:lnTo>
                <a:lnTo>
                  <a:pt x="0" y="0"/>
                </a:lnTo>
                <a:close/>
              </a:path>
            </a:pathLst>
          </a:custGeom>
          <a:blipFill rotWithShape="1">
            <a:blip r:embed="rId6">
              <a:alphaModFix/>
            </a:blip>
            <a:stretch>
              <a:fillRect b="0" l="0" r="0" t="0"/>
            </a:stretch>
          </a:blipFill>
          <a:ln>
            <a:noFill/>
          </a:ln>
        </p:spPr>
      </p:sp>
      <p:sp>
        <p:nvSpPr>
          <p:cNvPr id="331" name="Google Shape;331;p19"/>
          <p:cNvSpPr txBox="1"/>
          <p:nvPr/>
        </p:nvSpPr>
        <p:spPr>
          <a:xfrm>
            <a:off x="7601786" y="3423793"/>
            <a:ext cx="121889" cy="280697"/>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 sz="1800" u="none" cap="none" strike="noStrike">
                <a:solidFill>
                  <a:srgbClr val="26194B"/>
                </a:solidFill>
                <a:latin typeface="Ultra"/>
                <a:ea typeface="Ultra"/>
                <a:cs typeface="Ultra"/>
                <a:sym typeface="Ultra"/>
              </a:rPr>
              <a:t>:</a:t>
            </a:r>
            <a:endParaRPr sz="700"/>
          </a:p>
        </p:txBody>
      </p:sp>
      <p:sp>
        <p:nvSpPr>
          <p:cNvPr id="332" name="Google Shape;332;p19"/>
          <p:cNvSpPr txBox="1"/>
          <p:nvPr/>
        </p:nvSpPr>
        <p:spPr>
          <a:xfrm>
            <a:off x="7089169" y="4100142"/>
            <a:ext cx="503621" cy="211129"/>
          </a:xfrm>
          <a:prstGeom prst="rect">
            <a:avLst/>
          </a:prstGeom>
          <a:noFill/>
          <a:ln>
            <a:noFill/>
          </a:ln>
        </p:spPr>
        <p:txBody>
          <a:bodyPr anchorCtr="0" anchor="t" bIns="0" lIns="0" spcFirstLastPara="1" rIns="0" wrap="square" tIns="0">
            <a:spAutoFit/>
          </a:bodyPr>
          <a:lstStyle/>
          <a:p>
            <a:pPr indent="0" lvl="1" marL="0" marR="0" rtl="0" algn="ctr">
              <a:lnSpc>
                <a:spcPct val="140016"/>
              </a:lnSpc>
              <a:spcBef>
                <a:spcPts val="0"/>
              </a:spcBef>
              <a:spcAft>
                <a:spcPts val="0"/>
              </a:spcAft>
              <a:buNone/>
            </a:pPr>
            <a:r>
              <a:rPr b="0" i="0" lang="en" sz="1200" u="none" cap="none" strike="noStrike">
                <a:solidFill>
                  <a:srgbClr val="FFE3EC"/>
                </a:solidFill>
                <a:latin typeface="Josefin Sans"/>
                <a:ea typeface="Josefin Sans"/>
                <a:cs typeface="Josefin Sans"/>
                <a:sym typeface="Josefin Sans"/>
              </a:rPr>
              <a:t>part</a:t>
            </a:r>
            <a:endParaRPr sz="700"/>
          </a:p>
        </p:txBody>
      </p:sp>
      <p:sp>
        <p:nvSpPr>
          <p:cNvPr id="333" name="Google Shape;333;p19"/>
          <p:cNvSpPr txBox="1"/>
          <p:nvPr/>
        </p:nvSpPr>
        <p:spPr>
          <a:xfrm>
            <a:off x="7732672" y="4100142"/>
            <a:ext cx="503621" cy="211129"/>
          </a:xfrm>
          <a:prstGeom prst="rect">
            <a:avLst/>
          </a:prstGeom>
          <a:noFill/>
          <a:ln>
            <a:noFill/>
          </a:ln>
        </p:spPr>
        <p:txBody>
          <a:bodyPr anchorCtr="0" anchor="t" bIns="0" lIns="0" spcFirstLastPara="1" rIns="0" wrap="square" tIns="0">
            <a:spAutoFit/>
          </a:bodyPr>
          <a:lstStyle/>
          <a:p>
            <a:pPr indent="0" lvl="1" marL="0" marR="0" rtl="0" algn="ctr">
              <a:lnSpc>
                <a:spcPct val="140016"/>
              </a:lnSpc>
              <a:spcBef>
                <a:spcPts val="0"/>
              </a:spcBef>
              <a:spcAft>
                <a:spcPts val="0"/>
              </a:spcAft>
              <a:buNone/>
            </a:pPr>
            <a:r>
              <a:rPr b="0" i="0" lang="en" sz="1200" u="none" cap="none" strike="noStrike">
                <a:solidFill>
                  <a:srgbClr val="FFE3EC"/>
                </a:solidFill>
                <a:latin typeface="Josefin Sans"/>
                <a:ea typeface="Josefin Sans"/>
                <a:cs typeface="Josefin Sans"/>
                <a:sym typeface="Josefin Sans"/>
              </a:rPr>
              <a:t>whole</a:t>
            </a:r>
            <a:endParaRPr sz="700"/>
          </a:p>
        </p:txBody>
      </p:sp>
      <p:sp>
        <p:nvSpPr>
          <p:cNvPr id="334" name="Google Shape;334;p19"/>
          <p:cNvSpPr txBox="1"/>
          <p:nvPr/>
        </p:nvSpPr>
        <p:spPr>
          <a:xfrm>
            <a:off x="4972886" y="3423793"/>
            <a:ext cx="121889" cy="280697"/>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 sz="1800" u="none" cap="none" strike="noStrike">
                <a:solidFill>
                  <a:srgbClr val="26194B"/>
                </a:solidFill>
                <a:latin typeface="Ultra"/>
                <a:ea typeface="Ultra"/>
                <a:cs typeface="Ultra"/>
                <a:sym typeface="Ultra"/>
              </a:rPr>
              <a:t>:</a:t>
            </a:r>
            <a:endParaRPr sz="700"/>
          </a:p>
        </p:txBody>
      </p:sp>
      <p:sp>
        <p:nvSpPr>
          <p:cNvPr id="335" name="Google Shape;335;p19"/>
          <p:cNvSpPr txBox="1"/>
          <p:nvPr/>
        </p:nvSpPr>
        <p:spPr>
          <a:xfrm>
            <a:off x="4460269" y="4100142"/>
            <a:ext cx="503621" cy="211129"/>
          </a:xfrm>
          <a:prstGeom prst="rect">
            <a:avLst/>
          </a:prstGeom>
          <a:noFill/>
          <a:ln>
            <a:noFill/>
          </a:ln>
        </p:spPr>
        <p:txBody>
          <a:bodyPr anchorCtr="0" anchor="t" bIns="0" lIns="0" spcFirstLastPara="1" rIns="0" wrap="square" tIns="0">
            <a:spAutoFit/>
          </a:bodyPr>
          <a:lstStyle/>
          <a:p>
            <a:pPr indent="0" lvl="1" marL="0" marR="0" rtl="0" algn="ctr">
              <a:lnSpc>
                <a:spcPct val="140016"/>
              </a:lnSpc>
              <a:spcBef>
                <a:spcPts val="0"/>
              </a:spcBef>
              <a:spcAft>
                <a:spcPts val="0"/>
              </a:spcAft>
              <a:buNone/>
            </a:pPr>
            <a:r>
              <a:rPr b="0" i="0" lang="en" sz="1200" u="none" cap="none" strike="noStrike">
                <a:solidFill>
                  <a:srgbClr val="FFE3EC"/>
                </a:solidFill>
                <a:latin typeface="Josefin Sans"/>
                <a:ea typeface="Josefin Sans"/>
                <a:cs typeface="Josefin Sans"/>
                <a:sym typeface="Josefin Sans"/>
              </a:rPr>
              <a:t>part</a:t>
            </a:r>
            <a:endParaRPr sz="700"/>
          </a:p>
        </p:txBody>
      </p:sp>
      <p:sp>
        <p:nvSpPr>
          <p:cNvPr id="336" name="Google Shape;336;p19"/>
          <p:cNvSpPr txBox="1"/>
          <p:nvPr/>
        </p:nvSpPr>
        <p:spPr>
          <a:xfrm>
            <a:off x="5103772" y="4100142"/>
            <a:ext cx="503621" cy="211129"/>
          </a:xfrm>
          <a:prstGeom prst="rect">
            <a:avLst/>
          </a:prstGeom>
          <a:noFill/>
          <a:ln>
            <a:noFill/>
          </a:ln>
        </p:spPr>
        <p:txBody>
          <a:bodyPr anchorCtr="0" anchor="t" bIns="0" lIns="0" spcFirstLastPara="1" rIns="0" wrap="square" tIns="0">
            <a:spAutoFit/>
          </a:bodyPr>
          <a:lstStyle/>
          <a:p>
            <a:pPr indent="0" lvl="1" marL="0" marR="0" rtl="0" algn="ctr">
              <a:lnSpc>
                <a:spcPct val="140016"/>
              </a:lnSpc>
              <a:spcBef>
                <a:spcPts val="0"/>
              </a:spcBef>
              <a:spcAft>
                <a:spcPts val="0"/>
              </a:spcAft>
              <a:buNone/>
            </a:pPr>
            <a:r>
              <a:rPr b="0" i="0" lang="en" sz="1200" u="none" cap="none" strike="noStrike">
                <a:solidFill>
                  <a:srgbClr val="FFE3EC"/>
                </a:solidFill>
                <a:latin typeface="Josefin Sans"/>
                <a:ea typeface="Josefin Sans"/>
                <a:cs typeface="Josefin Sans"/>
                <a:sym typeface="Josefin Sans"/>
              </a:rPr>
              <a:t>whole</a:t>
            </a:r>
            <a:endParaRPr sz="700"/>
          </a:p>
        </p:txBody>
      </p:sp>
      <p:sp>
        <p:nvSpPr>
          <p:cNvPr id="337" name="Google Shape;337;p19"/>
          <p:cNvSpPr txBox="1"/>
          <p:nvPr/>
        </p:nvSpPr>
        <p:spPr>
          <a:xfrm>
            <a:off x="3970820" y="2686302"/>
            <a:ext cx="2126100" cy="3693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200" u="none" cap="none" strike="noStrike">
                <a:solidFill>
                  <a:srgbClr val="FFE3EC"/>
                </a:solidFill>
                <a:latin typeface="Josefin Sans"/>
                <a:ea typeface="Josefin Sans"/>
                <a:cs typeface="Josefin Sans"/>
                <a:sym typeface="Josefin Sans"/>
              </a:rPr>
              <a:t>There are 3 volleyballs and 11 balls in total.</a:t>
            </a:r>
            <a:endParaRPr sz="700"/>
          </a:p>
        </p:txBody>
      </p:sp>
      <p:sp>
        <p:nvSpPr>
          <p:cNvPr id="338" name="Google Shape;338;p19"/>
          <p:cNvSpPr txBox="1"/>
          <p:nvPr/>
        </p:nvSpPr>
        <p:spPr>
          <a:xfrm>
            <a:off x="6599720" y="2686302"/>
            <a:ext cx="2126100" cy="3693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200" u="none" cap="none" strike="noStrike">
                <a:solidFill>
                  <a:srgbClr val="FFE3EC"/>
                </a:solidFill>
                <a:latin typeface="Josefin Sans"/>
                <a:ea typeface="Josefin Sans"/>
                <a:cs typeface="Josefin Sans"/>
                <a:sym typeface="Josefin Sans"/>
              </a:rPr>
              <a:t>There are 8 basketballs and 11 balls in total.</a:t>
            </a:r>
            <a:endParaRPr sz="700"/>
          </a:p>
        </p:txBody>
      </p:sp>
      <p:sp>
        <p:nvSpPr>
          <p:cNvPr id="339" name="Google Shape;339;p19"/>
          <p:cNvSpPr txBox="1"/>
          <p:nvPr/>
        </p:nvSpPr>
        <p:spPr>
          <a:xfrm>
            <a:off x="514350" y="2869837"/>
            <a:ext cx="2271300" cy="3693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200" u="none" cap="none" strike="noStrike">
                <a:solidFill>
                  <a:srgbClr val="FFFFFF"/>
                </a:solidFill>
                <a:latin typeface="Josefin Sans"/>
                <a:ea typeface="Josefin Sans"/>
                <a:cs typeface="Josefin Sans"/>
                <a:sym typeface="Josefin Sans"/>
              </a:rPr>
              <a:t>Comparing one part to the whole or the total quantity.</a:t>
            </a:r>
            <a:endParaRPr sz="700"/>
          </a:p>
        </p:txBody>
      </p:sp>
      <p:sp>
        <p:nvSpPr>
          <p:cNvPr id="340" name="Google Shape;340;p19"/>
          <p:cNvSpPr txBox="1"/>
          <p:nvPr/>
        </p:nvSpPr>
        <p:spPr>
          <a:xfrm>
            <a:off x="514350" y="552450"/>
            <a:ext cx="3134100" cy="2078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4500" u="none" cap="none" strike="noStrike">
                <a:solidFill>
                  <a:srgbClr val="26194B"/>
                </a:solidFill>
                <a:latin typeface="Archivo Black"/>
                <a:ea typeface="Archivo Black"/>
                <a:cs typeface="Archivo Black"/>
                <a:sym typeface="Archivo Black"/>
              </a:rPr>
              <a:t>Part to Whole Ratio</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F1A38"/>
      </a:dk1>
      <a:lt1>
        <a:srgbClr val="FCE6EF"/>
      </a:lt1>
      <a:dk2>
        <a:srgbClr val="0F1A38"/>
      </a:dk2>
      <a:lt2>
        <a:srgbClr val="FFFFF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