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10287000" cx="18288000"/>
  <p:notesSz cx="6858000" cy="9144000"/>
  <p:embeddedFontLst>
    <p:embeddedFont>
      <p:font typeface="Roboto"/>
      <p:regular r:id="rId30"/>
      <p:bold r:id="rId31"/>
      <p:italic r:id="rId32"/>
      <p:boldItalic r:id="rId33"/>
    </p:embeddedFont>
    <p:embeddedFont>
      <p:font typeface="Archivo Black"/>
      <p:regular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-bold.fntdata"/><Relationship Id="rId30" Type="http://schemas.openxmlformats.org/officeDocument/2006/relationships/font" Target="fonts/Roboto-regular.fntdata"/><Relationship Id="rId11" Type="http://schemas.openxmlformats.org/officeDocument/2006/relationships/slide" Target="slides/slide6.xml"/><Relationship Id="rId33" Type="http://schemas.openxmlformats.org/officeDocument/2006/relationships/font" Target="fonts/Roboto-boldItalic.fntdata"/><Relationship Id="rId10" Type="http://schemas.openxmlformats.org/officeDocument/2006/relationships/slide" Target="slides/slide5.xml"/><Relationship Id="rId32" Type="http://schemas.openxmlformats.org/officeDocument/2006/relationships/font" Target="fonts/Roboto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ArchivoBlack-regular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1" name="Google Shape;93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2" name="Google Shape;108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7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9" name="Google Shape;115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7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9" name="Google Shape;1259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3" name="Google Shape;1333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4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6" name="Google Shape;1356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3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5" name="Google Shape;1435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5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7" name="Google Shape;151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9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1" name="Google Shape;1661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3" name="Google Shape;1873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5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Google Shape;188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7" name="Google Shape;1887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7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8" name="Google Shape;1908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9" name="Google Shape;1909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4" name="Shape 1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" name="Google Shape;1925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6" name="Google Shape;1926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5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Google Shape;206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7" name="Google Shape;2067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7" name="Shape 2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9" name="Google Shape;2149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3" name="Google Shape;73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4" name="Google Shape;81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9" name="Google Shape;82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2" name="Google Shape;84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8.png"/><Relationship Id="rId4" Type="http://schemas.openxmlformats.org/officeDocument/2006/relationships/image" Target="../media/image2.png"/><Relationship Id="rId11" Type="http://schemas.openxmlformats.org/officeDocument/2006/relationships/image" Target="../media/image22.png"/><Relationship Id="rId10" Type="http://schemas.openxmlformats.org/officeDocument/2006/relationships/image" Target="../media/image8.png"/><Relationship Id="rId12" Type="http://schemas.openxmlformats.org/officeDocument/2006/relationships/image" Target="../media/image21.png"/><Relationship Id="rId9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14.png"/><Relationship Id="rId7" Type="http://schemas.openxmlformats.org/officeDocument/2006/relationships/image" Target="../media/image4.png"/><Relationship Id="rId8" Type="http://schemas.openxmlformats.org/officeDocument/2006/relationships/image" Target="../media/image1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1.png"/><Relationship Id="rId4" Type="http://schemas.openxmlformats.org/officeDocument/2006/relationships/image" Target="../media/image46.png"/><Relationship Id="rId5" Type="http://schemas.openxmlformats.org/officeDocument/2006/relationships/image" Target="../media/image23.png"/><Relationship Id="rId6" Type="http://schemas.openxmlformats.org/officeDocument/2006/relationships/image" Target="../media/image4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Relationship Id="rId4" Type="http://schemas.openxmlformats.org/officeDocument/2006/relationships/image" Target="../media/image37.png"/><Relationship Id="rId5" Type="http://schemas.openxmlformats.org/officeDocument/2006/relationships/image" Target="../media/image5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6.png"/><Relationship Id="rId4" Type="http://schemas.openxmlformats.org/officeDocument/2006/relationships/image" Target="../media/image29.jpg"/><Relationship Id="rId5" Type="http://schemas.openxmlformats.org/officeDocument/2006/relationships/image" Target="../media/image4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3.jpg"/><Relationship Id="rId4" Type="http://schemas.openxmlformats.org/officeDocument/2006/relationships/image" Target="../media/image4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Relationship Id="rId4" Type="http://schemas.openxmlformats.org/officeDocument/2006/relationships/image" Target="../media/image20.png"/><Relationship Id="rId5" Type="http://schemas.openxmlformats.org/officeDocument/2006/relationships/image" Target="../media/image4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Relationship Id="rId4" Type="http://schemas.openxmlformats.org/officeDocument/2006/relationships/image" Target="../media/image3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20.png"/><Relationship Id="rId5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2.png"/><Relationship Id="rId4" Type="http://schemas.openxmlformats.org/officeDocument/2006/relationships/image" Target="../media/image27.png"/><Relationship Id="rId5" Type="http://schemas.openxmlformats.org/officeDocument/2006/relationships/image" Target="../media/image3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Relationship Id="rId4" Type="http://schemas.openxmlformats.org/officeDocument/2006/relationships/image" Target="../media/image65.png"/><Relationship Id="rId5" Type="http://schemas.openxmlformats.org/officeDocument/2006/relationships/image" Target="../media/image5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9.png"/><Relationship Id="rId4" Type="http://schemas.openxmlformats.org/officeDocument/2006/relationships/image" Target="../media/image69.png"/><Relationship Id="rId5" Type="http://schemas.openxmlformats.org/officeDocument/2006/relationships/image" Target="../media/image60.png"/><Relationship Id="rId6" Type="http://schemas.openxmlformats.org/officeDocument/2006/relationships/image" Target="../media/image27.png"/></Relationships>
</file>

<file path=ppt/slides/_rels/slide23.xml.rels><?xml version="1.0" encoding="UTF-8" standalone="yes"?><Relationships xmlns="http://schemas.openxmlformats.org/package/2006/relationships"><Relationship Id="rId11" Type="http://schemas.openxmlformats.org/officeDocument/2006/relationships/image" Target="../media/image26.png"/><Relationship Id="rId10" Type="http://schemas.openxmlformats.org/officeDocument/2006/relationships/image" Target="../media/image25.png"/><Relationship Id="rId13" Type="http://schemas.openxmlformats.org/officeDocument/2006/relationships/image" Target="../media/image34.png"/><Relationship Id="rId1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6.png"/><Relationship Id="rId4" Type="http://schemas.openxmlformats.org/officeDocument/2006/relationships/image" Target="../media/image62.png"/><Relationship Id="rId9" Type="http://schemas.openxmlformats.org/officeDocument/2006/relationships/image" Target="../media/image37.png"/><Relationship Id="rId14" Type="http://schemas.openxmlformats.org/officeDocument/2006/relationships/image" Target="../media/image10.png"/><Relationship Id="rId5" Type="http://schemas.openxmlformats.org/officeDocument/2006/relationships/image" Target="../media/image39.png"/><Relationship Id="rId6" Type="http://schemas.openxmlformats.org/officeDocument/2006/relationships/image" Target="../media/image9.png"/><Relationship Id="rId7" Type="http://schemas.openxmlformats.org/officeDocument/2006/relationships/image" Target="../media/image32.png"/><Relationship Id="rId8" Type="http://schemas.openxmlformats.org/officeDocument/2006/relationships/image" Target="../media/image74.png"/></Relationships>
</file>

<file path=ppt/slides/_rels/slide24.xml.rels><?xml version="1.0" encoding="UTF-8" standalone="yes"?><Relationships xmlns="http://schemas.openxmlformats.org/package/2006/relationships"><Relationship Id="rId40" Type="http://schemas.openxmlformats.org/officeDocument/2006/relationships/image" Target="../media/image114.png"/><Relationship Id="rId20" Type="http://schemas.openxmlformats.org/officeDocument/2006/relationships/image" Target="../media/image92.png"/><Relationship Id="rId41" Type="http://schemas.openxmlformats.org/officeDocument/2006/relationships/image" Target="../media/image113.png"/><Relationship Id="rId22" Type="http://schemas.openxmlformats.org/officeDocument/2006/relationships/image" Target="../media/image104.png"/><Relationship Id="rId21" Type="http://schemas.openxmlformats.org/officeDocument/2006/relationships/image" Target="../media/image93.png"/><Relationship Id="rId24" Type="http://schemas.openxmlformats.org/officeDocument/2006/relationships/image" Target="../media/image110.png"/><Relationship Id="rId23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3.png"/><Relationship Id="rId4" Type="http://schemas.openxmlformats.org/officeDocument/2006/relationships/image" Target="../media/image85.png"/><Relationship Id="rId9" Type="http://schemas.openxmlformats.org/officeDocument/2006/relationships/image" Target="../media/image81.png"/><Relationship Id="rId26" Type="http://schemas.openxmlformats.org/officeDocument/2006/relationships/image" Target="../media/image87.png"/><Relationship Id="rId25" Type="http://schemas.openxmlformats.org/officeDocument/2006/relationships/image" Target="../media/image83.png"/><Relationship Id="rId28" Type="http://schemas.openxmlformats.org/officeDocument/2006/relationships/image" Target="../media/image90.png"/><Relationship Id="rId27" Type="http://schemas.openxmlformats.org/officeDocument/2006/relationships/image" Target="../media/image105.png"/><Relationship Id="rId5" Type="http://schemas.openxmlformats.org/officeDocument/2006/relationships/image" Target="../media/image97.png"/><Relationship Id="rId6" Type="http://schemas.openxmlformats.org/officeDocument/2006/relationships/image" Target="../media/image80.png"/><Relationship Id="rId29" Type="http://schemas.openxmlformats.org/officeDocument/2006/relationships/image" Target="../media/image106.png"/><Relationship Id="rId7" Type="http://schemas.openxmlformats.org/officeDocument/2006/relationships/image" Target="../media/image88.png"/><Relationship Id="rId8" Type="http://schemas.openxmlformats.org/officeDocument/2006/relationships/image" Target="../media/image76.png"/><Relationship Id="rId31" Type="http://schemas.openxmlformats.org/officeDocument/2006/relationships/image" Target="../media/image108.png"/><Relationship Id="rId30" Type="http://schemas.openxmlformats.org/officeDocument/2006/relationships/image" Target="../media/image89.png"/><Relationship Id="rId11" Type="http://schemas.openxmlformats.org/officeDocument/2006/relationships/image" Target="../media/image95.png"/><Relationship Id="rId33" Type="http://schemas.openxmlformats.org/officeDocument/2006/relationships/image" Target="../media/image99.png"/><Relationship Id="rId10" Type="http://schemas.openxmlformats.org/officeDocument/2006/relationships/image" Target="../media/image84.png"/><Relationship Id="rId32" Type="http://schemas.openxmlformats.org/officeDocument/2006/relationships/image" Target="../media/image101.png"/><Relationship Id="rId13" Type="http://schemas.openxmlformats.org/officeDocument/2006/relationships/image" Target="../media/image103.png"/><Relationship Id="rId35" Type="http://schemas.openxmlformats.org/officeDocument/2006/relationships/image" Target="../media/image107.png"/><Relationship Id="rId12" Type="http://schemas.openxmlformats.org/officeDocument/2006/relationships/image" Target="../media/image100.png"/><Relationship Id="rId34" Type="http://schemas.openxmlformats.org/officeDocument/2006/relationships/image" Target="../media/image96.png"/><Relationship Id="rId15" Type="http://schemas.openxmlformats.org/officeDocument/2006/relationships/image" Target="../media/image77.png"/><Relationship Id="rId37" Type="http://schemas.openxmlformats.org/officeDocument/2006/relationships/image" Target="../media/image109.png"/><Relationship Id="rId14" Type="http://schemas.openxmlformats.org/officeDocument/2006/relationships/image" Target="../media/image86.png"/><Relationship Id="rId36" Type="http://schemas.openxmlformats.org/officeDocument/2006/relationships/image" Target="../media/image111.png"/><Relationship Id="rId17" Type="http://schemas.openxmlformats.org/officeDocument/2006/relationships/image" Target="../media/image94.png"/><Relationship Id="rId39" Type="http://schemas.openxmlformats.org/officeDocument/2006/relationships/image" Target="../media/image112.png"/><Relationship Id="rId16" Type="http://schemas.openxmlformats.org/officeDocument/2006/relationships/image" Target="../media/image82.png"/><Relationship Id="rId38" Type="http://schemas.openxmlformats.org/officeDocument/2006/relationships/image" Target="../media/image102.png"/><Relationship Id="rId19" Type="http://schemas.openxmlformats.org/officeDocument/2006/relationships/image" Target="../media/image91.png"/><Relationship Id="rId18" Type="http://schemas.openxmlformats.org/officeDocument/2006/relationships/image" Target="../media/image7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5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18.png"/><Relationship Id="rId5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3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3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jpg"/><Relationship Id="rId4" Type="http://schemas.openxmlformats.org/officeDocument/2006/relationships/image" Target="../media/image49.jpg"/><Relationship Id="rId5" Type="http://schemas.openxmlformats.org/officeDocument/2006/relationships/image" Target="../media/image27.png"/><Relationship Id="rId6" Type="http://schemas.openxmlformats.org/officeDocument/2006/relationships/image" Target="../media/image35.jpg"/><Relationship Id="rId7" Type="http://schemas.openxmlformats.org/officeDocument/2006/relationships/image" Target="../media/image50.jpg"/><Relationship Id="rId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48E8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3"/>
          <p:cNvGrpSpPr/>
          <p:nvPr/>
        </p:nvGrpSpPr>
        <p:grpSpPr>
          <a:xfrm>
            <a:off x="5335096" y="7050892"/>
            <a:ext cx="3086099" cy="3303091"/>
            <a:chOff x="0" y="-57150"/>
            <a:chExt cx="812800" cy="869950"/>
          </a:xfrm>
        </p:grpSpPr>
        <p:sp>
          <p:nvSpPr>
            <p:cNvPr id="85" name="Google Shape;85;p13"/>
            <p:cNvSpPr/>
            <p:nvPr/>
          </p:nvSpPr>
          <p:spPr>
            <a:xfrm>
              <a:off x="0" y="0"/>
              <a:ext cx="713499" cy="707439"/>
            </a:xfrm>
            <a:custGeom>
              <a:rect b="b" l="l" r="r" t="t"/>
              <a:pathLst>
                <a:path extrusionOk="0" h="707439" w="713499">
                  <a:moveTo>
                    <a:pt x="0" y="0"/>
                  </a:moveTo>
                  <a:lnTo>
                    <a:pt x="713499" y="0"/>
                  </a:lnTo>
                  <a:lnTo>
                    <a:pt x="713499" y="707439"/>
                  </a:lnTo>
                  <a:lnTo>
                    <a:pt x="0" y="707439"/>
                  </a:lnTo>
                  <a:close/>
                </a:path>
              </a:pathLst>
            </a:custGeom>
            <a:solidFill>
              <a:srgbClr val="152039"/>
            </a:solidFill>
            <a:ln>
              <a:noFill/>
            </a:ln>
          </p:spPr>
        </p:sp>
        <p:sp>
          <p:nvSpPr>
            <p:cNvPr id="86" name="Google Shape;86;p1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" name="Google Shape;87;p13"/>
          <p:cNvSpPr txBox="1"/>
          <p:nvPr/>
        </p:nvSpPr>
        <p:spPr>
          <a:xfrm>
            <a:off x="0" y="1981200"/>
            <a:ext cx="16696851" cy="3057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0" u="none" cap="none" strike="noStrike">
                <a:solidFill>
                  <a:srgbClr val="D7DF23"/>
                </a:solidFill>
                <a:latin typeface="Archivo Black"/>
                <a:ea typeface="Archivo Black"/>
                <a:cs typeface="Archivo Black"/>
                <a:sym typeface="Archivo Black"/>
              </a:rPr>
              <a:t>CURRENCY </a:t>
            </a:r>
            <a:endParaRPr/>
          </a:p>
        </p:txBody>
      </p:sp>
      <p:grpSp>
        <p:nvGrpSpPr>
          <p:cNvPr id="88" name="Google Shape;88;p13"/>
          <p:cNvGrpSpPr/>
          <p:nvPr/>
        </p:nvGrpSpPr>
        <p:grpSpPr>
          <a:xfrm>
            <a:off x="2691903" y="4562601"/>
            <a:ext cx="2587330" cy="2703110"/>
            <a:chOff x="882" y="0"/>
            <a:chExt cx="3449773" cy="3604146"/>
          </a:xfrm>
        </p:grpSpPr>
        <p:grpSp>
          <p:nvGrpSpPr>
            <p:cNvPr id="89" name="Google Shape;89;p13"/>
            <p:cNvGrpSpPr/>
            <p:nvPr/>
          </p:nvGrpSpPr>
          <p:grpSpPr>
            <a:xfrm>
              <a:off x="882" y="0"/>
              <a:ext cx="393705" cy="395470"/>
              <a:chOff x="1813" y="0"/>
              <a:chExt cx="809173" cy="812800"/>
            </a:xfrm>
          </p:grpSpPr>
          <p:sp>
            <p:nvSpPr>
              <p:cNvPr id="90" name="Google Shape;90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" name="Google Shape;91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2" name="Google Shape;92;p13"/>
            <p:cNvGrpSpPr/>
            <p:nvPr/>
          </p:nvGrpSpPr>
          <p:grpSpPr>
            <a:xfrm>
              <a:off x="759600" y="0"/>
              <a:ext cx="393705" cy="395470"/>
              <a:chOff x="1813" y="0"/>
              <a:chExt cx="809173" cy="812800"/>
            </a:xfrm>
          </p:grpSpPr>
          <p:sp>
            <p:nvSpPr>
              <p:cNvPr id="93" name="Google Shape;93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" name="Google Shape;94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5" name="Google Shape;95;p13"/>
            <p:cNvGrpSpPr/>
            <p:nvPr/>
          </p:nvGrpSpPr>
          <p:grpSpPr>
            <a:xfrm>
              <a:off x="1518317" y="0"/>
              <a:ext cx="393705" cy="395470"/>
              <a:chOff x="1813" y="0"/>
              <a:chExt cx="809173" cy="812800"/>
            </a:xfrm>
          </p:grpSpPr>
          <p:sp>
            <p:nvSpPr>
              <p:cNvPr id="96" name="Google Shape;96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" name="Google Shape;97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8" name="Google Shape;98;p13"/>
            <p:cNvGrpSpPr/>
            <p:nvPr/>
          </p:nvGrpSpPr>
          <p:grpSpPr>
            <a:xfrm>
              <a:off x="2277035" y="0"/>
              <a:ext cx="393705" cy="395470"/>
              <a:chOff x="1813" y="0"/>
              <a:chExt cx="809173" cy="812800"/>
            </a:xfrm>
          </p:grpSpPr>
          <p:sp>
            <p:nvSpPr>
              <p:cNvPr id="99" name="Google Shape;99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" name="Google Shape;100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" name="Google Shape;101;p13"/>
            <p:cNvGrpSpPr/>
            <p:nvPr/>
          </p:nvGrpSpPr>
          <p:grpSpPr>
            <a:xfrm>
              <a:off x="3035753" y="0"/>
              <a:ext cx="393705" cy="395470"/>
              <a:chOff x="1813" y="0"/>
              <a:chExt cx="809173" cy="812800"/>
            </a:xfrm>
          </p:grpSpPr>
          <p:sp>
            <p:nvSpPr>
              <p:cNvPr id="102" name="Google Shape;102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" name="Google Shape;103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" name="Google Shape;104;p13"/>
            <p:cNvGrpSpPr/>
            <p:nvPr/>
          </p:nvGrpSpPr>
          <p:grpSpPr>
            <a:xfrm>
              <a:off x="882" y="836736"/>
              <a:ext cx="393705" cy="395470"/>
              <a:chOff x="1813" y="0"/>
              <a:chExt cx="809173" cy="812800"/>
            </a:xfrm>
          </p:grpSpPr>
          <p:sp>
            <p:nvSpPr>
              <p:cNvPr id="105" name="Google Shape;105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" name="Google Shape;106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" name="Google Shape;107;p13"/>
            <p:cNvGrpSpPr/>
            <p:nvPr/>
          </p:nvGrpSpPr>
          <p:grpSpPr>
            <a:xfrm>
              <a:off x="759600" y="836736"/>
              <a:ext cx="393705" cy="395470"/>
              <a:chOff x="1813" y="0"/>
              <a:chExt cx="809173" cy="812800"/>
            </a:xfrm>
          </p:grpSpPr>
          <p:sp>
            <p:nvSpPr>
              <p:cNvPr id="108" name="Google Shape;108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" name="Google Shape;109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0" name="Google Shape;110;p13"/>
            <p:cNvGrpSpPr/>
            <p:nvPr/>
          </p:nvGrpSpPr>
          <p:grpSpPr>
            <a:xfrm>
              <a:off x="1518317" y="836736"/>
              <a:ext cx="393705" cy="395470"/>
              <a:chOff x="1813" y="0"/>
              <a:chExt cx="809173" cy="812800"/>
            </a:xfrm>
          </p:grpSpPr>
          <p:sp>
            <p:nvSpPr>
              <p:cNvPr id="111" name="Google Shape;111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" name="Google Shape;112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" name="Google Shape;113;p13"/>
            <p:cNvGrpSpPr/>
            <p:nvPr/>
          </p:nvGrpSpPr>
          <p:grpSpPr>
            <a:xfrm>
              <a:off x="2277035" y="836736"/>
              <a:ext cx="393705" cy="395470"/>
              <a:chOff x="1813" y="0"/>
              <a:chExt cx="809173" cy="812800"/>
            </a:xfrm>
          </p:grpSpPr>
          <p:sp>
            <p:nvSpPr>
              <p:cNvPr id="114" name="Google Shape;114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" name="Google Shape;115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6" name="Google Shape;116;p13"/>
            <p:cNvGrpSpPr/>
            <p:nvPr/>
          </p:nvGrpSpPr>
          <p:grpSpPr>
            <a:xfrm>
              <a:off x="3035753" y="836736"/>
              <a:ext cx="393705" cy="395470"/>
              <a:chOff x="1813" y="0"/>
              <a:chExt cx="809173" cy="812800"/>
            </a:xfrm>
          </p:grpSpPr>
          <p:sp>
            <p:nvSpPr>
              <p:cNvPr id="117" name="Google Shape;117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" name="Google Shape;118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9" name="Google Shape;119;p13"/>
            <p:cNvGrpSpPr/>
            <p:nvPr/>
          </p:nvGrpSpPr>
          <p:grpSpPr>
            <a:xfrm>
              <a:off x="882" y="1673472"/>
              <a:ext cx="393705" cy="395470"/>
              <a:chOff x="1813" y="0"/>
              <a:chExt cx="809173" cy="812800"/>
            </a:xfrm>
          </p:grpSpPr>
          <p:sp>
            <p:nvSpPr>
              <p:cNvPr id="120" name="Google Shape;120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" name="Google Shape;121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2" name="Google Shape;122;p13"/>
            <p:cNvGrpSpPr/>
            <p:nvPr/>
          </p:nvGrpSpPr>
          <p:grpSpPr>
            <a:xfrm>
              <a:off x="759600" y="1673472"/>
              <a:ext cx="393705" cy="395470"/>
              <a:chOff x="1813" y="0"/>
              <a:chExt cx="809173" cy="812800"/>
            </a:xfrm>
          </p:grpSpPr>
          <p:sp>
            <p:nvSpPr>
              <p:cNvPr id="123" name="Google Shape;123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" name="Google Shape;124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5" name="Google Shape;125;p13"/>
            <p:cNvGrpSpPr/>
            <p:nvPr/>
          </p:nvGrpSpPr>
          <p:grpSpPr>
            <a:xfrm>
              <a:off x="1518317" y="1673472"/>
              <a:ext cx="393705" cy="395470"/>
              <a:chOff x="1813" y="0"/>
              <a:chExt cx="809173" cy="812800"/>
            </a:xfrm>
          </p:grpSpPr>
          <p:sp>
            <p:nvSpPr>
              <p:cNvPr id="126" name="Google Shape;126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" name="Google Shape;127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8" name="Google Shape;128;p13"/>
            <p:cNvGrpSpPr/>
            <p:nvPr/>
          </p:nvGrpSpPr>
          <p:grpSpPr>
            <a:xfrm>
              <a:off x="2277035" y="1673472"/>
              <a:ext cx="393705" cy="395470"/>
              <a:chOff x="1813" y="0"/>
              <a:chExt cx="809173" cy="812800"/>
            </a:xfrm>
          </p:grpSpPr>
          <p:sp>
            <p:nvSpPr>
              <p:cNvPr id="129" name="Google Shape;129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" name="Google Shape;130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1" name="Google Shape;131;p13"/>
            <p:cNvGrpSpPr/>
            <p:nvPr/>
          </p:nvGrpSpPr>
          <p:grpSpPr>
            <a:xfrm>
              <a:off x="3035753" y="1673472"/>
              <a:ext cx="393705" cy="395470"/>
              <a:chOff x="1813" y="0"/>
              <a:chExt cx="809173" cy="812800"/>
            </a:xfrm>
          </p:grpSpPr>
          <p:sp>
            <p:nvSpPr>
              <p:cNvPr id="132" name="Google Shape;132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" name="Google Shape;133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4" name="Google Shape;134;p13"/>
            <p:cNvGrpSpPr/>
            <p:nvPr/>
          </p:nvGrpSpPr>
          <p:grpSpPr>
            <a:xfrm>
              <a:off x="882" y="2510209"/>
              <a:ext cx="393705" cy="395470"/>
              <a:chOff x="1813" y="0"/>
              <a:chExt cx="809173" cy="812800"/>
            </a:xfrm>
          </p:grpSpPr>
          <p:sp>
            <p:nvSpPr>
              <p:cNvPr id="135" name="Google Shape;135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" name="Google Shape;136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7" name="Google Shape;137;p13"/>
            <p:cNvGrpSpPr/>
            <p:nvPr/>
          </p:nvGrpSpPr>
          <p:grpSpPr>
            <a:xfrm>
              <a:off x="759600" y="2510209"/>
              <a:ext cx="393705" cy="395470"/>
              <a:chOff x="1813" y="0"/>
              <a:chExt cx="809173" cy="812800"/>
            </a:xfrm>
          </p:grpSpPr>
          <p:sp>
            <p:nvSpPr>
              <p:cNvPr id="138" name="Google Shape;138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" name="Google Shape;139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0" name="Google Shape;140;p13"/>
            <p:cNvGrpSpPr/>
            <p:nvPr/>
          </p:nvGrpSpPr>
          <p:grpSpPr>
            <a:xfrm>
              <a:off x="1518317" y="2510209"/>
              <a:ext cx="393705" cy="395470"/>
              <a:chOff x="1813" y="0"/>
              <a:chExt cx="809173" cy="812800"/>
            </a:xfrm>
          </p:grpSpPr>
          <p:sp>
            <p:nvSpPr>
              <p:cNvPr id="141" name="Google Shape;141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" name="Google Shape;142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3" name="Google Shape;143;p13"/>
            <p:cNvGrpSpPr/>
            <p:nvPr/>
          </p:nvGrpSpPr>
          <p:grpSpPr>
            <a:xfrm>
              <a:off x="2277035" y="2510209"/>
              <a:ext cx="393705" cy="395470"/>
              <a:chOff x="1813" y="0"/>
              <a:chExt cx="809173" cy="812800"/>
            </a:xfrm>
          </p:grpSpPr>
          <p:sp>
            <p:nvSpPr>
              <p:cNvPr id="144" name="Google Shape;144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" name="Google Shape;145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6" name="Google Shape;146;p13"/>
            <p:cNvGrpSpPr/>
            <p:nvPr/>
          </p:nvGrpSpPr>
          <p:grpSpPr>
            <a:xfrm>
              <a:off x="3035753" y="2510209"/>
              <a:ext cx="393705" cy="395470"/>
              <a:chOff x="1813" y="0"/>
              <a:chExt cx="809173" cy="812800"/>
            </a:xfrm>
          </p:grpSpPr>
          <p:sp>
            <p:nvSpPr>
              <p:cNvPr id="147" name="Google Shape;147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" name="Google Shape;148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9" name="Google Shape;149;p13"/>
            <p:cNvGrpSpPr/>
            <p:nvPr/>
          </p:nvGrpSpPr>
          <p:grpSpPr>
            <a:xfrm>
              <a:off x="22079" y="3208676"/>
              <a:ext cx="393705" cy="395470"/>
              <a:chOff x="1813" y="0"/>
              <a:chExt cx="809173" cy="812800"/>
            </a:xfrm>
          </p:grpSpPr>
          <p:sp>
            <p:nvSpPr>
              <p:cNvPr id="150" name="Google Shape;150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" name="Google Shape;151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2" name="Google Shape;152;p13"/>
            <p:cNvGrpSpPr/>
            <p:nvPr/>
          </p:nvGrpSpPr>
          <p:grpSpPr>
            <a:xfrm>
              <a:off x="780796" y="3208676"/>
              <a:ext cx="393705" cy="395470"/>
              <a:chOff x="1813" y="0"/>
              <a:chExt cx="809173" cy="812800"/>
            </a:xfrm>
          </p:grpSpPr>
          <p:sp>
            <p:nvSpPr>
              <p:cNvPr id="153" name="Google Shape;153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" name="Google Shape;154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5" name="Google Shape;155;p13"/>
            <p:cNvGrpSpPr/>
            <p:nvPr/>
          </p:nvGrpSpPr>
          <p:grpSpPr>
            <a:xfrm>
              <a:off x="1539514" y="3208676"/>
              <a:ext cx="393705" cy="395470"/>
              <a:chOff x="1813" y="0"/>
              <a:chExt cx="809173" cy="812800"/>
            </a:xfrm>
          </p:grpSpPr>
          <p:sp>
            <p:nvSpPr>
              <p:cNvPr id="156" name="Google Shape;156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" name="Google Shape;157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8" name="Google Shape;158;p13"/>
            <p:cNvGrpSpPr/>
            <p:nvPr/>
          </p:nvGrpSpPr>
          <p:grpSpPr>
            <a:xfrm>
              <a:off x="2298232" y="3208676"/>
              <a:ext cx="393705" cy="395470"/>
              <a:chOff x="1813" y="0"/>
              <a:chExt cx="809173" cy="812800"/>
            </a:xfrm>
          </p:grpSpPr>
          <p:sp>
            <p:nvSpPr>
              <p:cNvPr id="159" name="Google Shape;159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" name="Google Shape;160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1" name="Google Shape;161;p13"/>
            <p:cNvGrpSpPr/>
            <p:nvPr/>
          </p:nvGrpSpPr>
          <p:grpSpPr>
            <a:xfrm>
              <a:off x="3056950" y="3208676"/>
              <a:ext cx="393705" cy="395470"/>
              <a:chOff x="1813" y="0"/>
              <a:chExt cx="809173" cy="812800"/>
            </a:xfrm>
          </p:grpSpPr>
          <p:sp>
            <p:nvSpPr>
              <p:cNvPr id="162" name="Google Shape;162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" name="Google Shape;163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64" name="Google Shape;164;p13"/>
          <p:cNvSpPr/>
          <p:nvPr/>
        </p:nvSpPr>
        <p:spPr>
          <a:xfrm>
            <a:off x="13437695" y="4553153"/>
            <a:ext cx="2705278" cy="2712015"/>
          </a:xfrm>
          <a:prstGeom prst="rect">
            <a:avLst/>
          </a:prstGeom>
          <a:solidFill>
            <a:srgbClr val="FF63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3"/>
          <p:cNvSpPr/>
          <p:nvPr/>
        </p:nvSpPr>
        <p:spPr>
          <a:xfrm>
            <a:off x="13445043" y="4533385"/>
            <a:ext cx="2717446" cy="2717446"/>
          </a:xfrm>
          <a:custGeom>
            <a:rect b="b" l="l" r="r" t="t"/>
            <a:pathLst>
              <a:path extrusionOk="0" h="2717446" w="2717446">
                <a:moveTo>
                  <a:pt x="0" y="0"/>
                </a:moveTo>
                <a:lnTo>
                  <a:pt x="2717446" y="0"/>
                </a:lnTo>
                <a:lnTo>
                  <a:pt x="2717446" y="2717446"/>
                </a:lnTo>
                <a:lnTo>
                  <a:pt x="0" y="27174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66" name="Google Shape;166;p13"/>
          <p:cNvGrpSpPr/>
          <p:nvPr/>
        </p:nvGrpSpPr>
        <p:grpSpPr>
          <a:xfrm>
            <a:off x="10799903" y="4564774"/>
            <a:ext cx="2587330" cy="2703110"/>
            <a:chOff x="882" y="0"/>
            <a:chExt cx="3449773" cy="3604146"/>
          </a:xfrm>
        </p:grpSpPr>
        <p:grpSp>
          <p:nvGrpSpPr>
            <p:cNvPr id="167" name="Google Shape;167;p13"/>
            <p:cNvGrpSpPr/>
            <p:nvPr/>
          </p:nvGrpSpPr>
          <p:grpSpPr>
            <a:xfrm>
              <a:off x="882" y="0"/>
              <a:ext cx="393705" cy="395470"/>
              <a:chOff x="1813" y="0"/>
              <a:chExt cx="809173" cy="812800"/>
            </a:xfrm>
          </p:grpSpPr>
          <p:sp>
            <p:nvSpPr>
              <p:cNvPr id="168" name="Google Shape;168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" name="Google Shape;169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0" name="Google Shape;170;p13"/>
            <p:cNvGrpSpPr/>
            <p:nvPr/>
          </p:nvGrpSpPr>
          <p:grpSpPr>
            <a:xfrm>
              <a:off x="759600" y="0"/>
              <a:ext cx="393705" cy="395470"/>
              <a:chOff x="1813" y="0"/>
              <a:chExt cx="809173" cy="812800"/>
            </a:xfrm>
          </p:grpSpPr>
          <p:sp>
            <p:nvSpPr>
              <p:cNvPr id="171" name="Google Shape;171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" name="Google Shape;172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3" name="Google Shape;173;p13"/>
            <p:cNvGrpSpPr/>
            <p:nvPr/>
          </p:nvGrpSpPr>
          <p:grpSpPr>
            <a:xfrm>
              <a:off x="1518317" y="0"/>
              <a:ext cx="393705" cy="395470"/>
              <a:chOff x="1813" y="0"/>
              <a:chExt cx="809173" cy="812800"/>
            </a:xfrm>
          </p:grpSpPr>
          <p:sp>
            <p:nvSpPr>
              <p:cNvPr id="174" name="Google Shape;174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" name="Google Shape;175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6" name="Google Shape;176;p13"/>
            <p:cNvGrpSpPr/>
            <p:nvPr/>
          </p:nvGrpSpPr>
          <p:grpSpPr>
            <a:xfrm>
              <a:off x="2277035" y="0"/>
              <a:ext cx="393705" cy="395470"/>
              <a:chOff x="1813" y="0"/>
              <a:chExt cx="809173" cy="812800"/>
            </a:xfrm>
          </p:grpSpPr>
          <p:sp>
            <p:nvSpPr>
              <p:cNvPr id="177" name="Google Shape;177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" name="Google Shape;178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9" name="Google Shape;179;p13"/>
            <p:cNvGrpSpPr/>
            <p:nvPr/>
          </p:nvGrpSpPr>
          <p:grpSpPr>
            <a:xfrm>
              <a:off x="3035753" y="0"/>
              <a:ext cx="393705" cy="395470"/>
              <a:chOff x="1813" y="0"/>
              <a:chExt cx="809173" cy="812800"/>
            </a:xfrm>
          </p:grpSpPr>
          <p:sp>
            <p:nvSpPr>
              <p:cNvPr id="180" name="Google Shape;180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" name="Google Shape;181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2" name="Google Shape;182;p13"/>
            <p:cNvGrpSpPr/>
            <p:nvPr/>
          </p:nvGrpSpPr>
          <p:grpSpPr>
            <a:xfrm>
              <a:off x="882" y="836736"/>
              <a:ext cx="393705" cy="395470"/>
              <a:chOff x="1813" y="0"/>
              <a:chExt cx="809173" cy="812800"/>
            </a:xfrm>
          </p:grpSpPr>
          <p:sp>
            <p:nvSpPr>
              <p:cNvPr id="183" name="Google Shape;183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" name="Google Shape;184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5" name="Google Shape;185;p13"/>
            <p:cNvGrpSpPr/>
            <p:nvPr/>
          </p:nvGrpSpPr>
          <p:grpSpPr>
            <a:xfrm>
              <a:off x="759600" y="836736"/>
              <a:ext cx="393705" cy="395470"/>
              <a:chOff x="1813" y="0"/>
              <a:chExt cx="809173" cy="812800"/>
            </a:xfrm>
          </p:grpSpPr>
          <p:sp>
            <p:nvSpPr>
              <p:cNvPr id="186" name="Google Shape;186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" name="Google Shape;187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8" name="Google Shape;188;p13"/>
            <p:cNvGrpSpPr/>
            <p:nvPr/>
          </p:nvGrpSpPr>
          <p:grpSpPr>
            <a:xfrm>
              <a:off x="1518317" y="836736"/>
              <a:ext cx="393705" cy="395470"/>
              <a:chOff x="1813" y="0"/>
              <a:chExt cx="809173" cy="812800"/>
            </a:xfrm>
          </p:grpSpPr>
          <p:sp>
            <p:nvSpPr>
              <p:cNvPr id="189" name="Google Shape;189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" name="Google Shape;190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1" name="Google Shape;191;p13"/>
            <p:cNvGrpSpPr/>
            <p:nvPr/>
          </p:nvGrpSpPr>
          <p:grpSpPr>
            <a:xfrm>
              <a:off x="2277035" y="836736"/>
              <a:ext cx="393705" cy="395470"/>
              <a:chOff x="1813" y="0"/>
              <a:chExt cx="809173" cy="812800"/>
            </a:xfrm>
          </p:grpSpPr>
          <p:sp>
            <p:nvSpPr>
              <p:cNvPr id="192" name="Google Shape;192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" name="Google Shape;193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4" name="Google Shape;194;p13"/>
            <p:cNvGrpSpPr/>
            <p:nvPr/>
          </p:nvGrpSpPr>
          <p:grpSpPr>
            <a:xfrm>
              <a:off x="3035753" y="836736"/>
              <a:ext cx="393705" cy="395470"/>
              <a:chOff x="1813" y="0"/>
              <a:chExt cx="809173" cy="812800"/>
            </a:xfrm>
          </p:grpSpPr>
          <p:sp>
            <p:nvSpPr>
              <p:cNvPr id="195" name="Google Shape;195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" name="Google Shape;196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7" name="Google Shape;197;p13"/>
            <p:cNvGrpSpPr/>
            <p:nvPr/>
          </p:nvGrpSpPr>
          <p:grpSpPr>
            <a:xfrm>
              <a:off x="882" y="1673472"/>
              <a:ext cx="393705" cy="395470"/>
              <a:chOff x="1813" y="0"/>
              <a:chExt cx="809173" cy="812800"/>
            </a:xfrm>
          </p:grpSpPr>
          <p:sp>
            <p:nvSpPr>
              <p:cNvPr id="198" name="Google Shape;198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" name="Google Shape;199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0" name="Google Shape;200;p13"/>
            <p:cNvGrpSpPr/>
            <p:nvPr/>
          </p:nvGrpSpPr>
          <p:grpSpPr>
            <a:xfrm>
              <a:off x="759600" y="1673472"/>
              <a:ext cx="393705" cy="395470"/>
              <a:chOff x="1813" y="0"/>
              <a:chExt cx="809173" cy="812800"/>
            </a:xfrm>
          </p:grpSpPr>
          <p:sp>
            <p:nvSpPr>
              <p:cNvPr id="201" name="Google Shape;201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" name="Google Shape;202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3" name="Google Shape;203;p13"/>
            <p:cNvGrpSpPr/>
            <p:nvPr/>
          </p:nvGrpSpPr>
          <p:grpSpPr>
            <a:xfrm>
              <a:off x="1518317" y="1673472"/>
              <a:ext cx="393705" cy="395470"/>
              <a:chOff x="1813" y="0"/>
              <a:chExt cx="809173" cy="812800"/>
            </a:xfrm>
          </p:grpSpPr>
          <p:sp>
            <p:nvSpPr>
              <p:cNvPr id="204" name="Google Shape;204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" name="Google Shape;205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6" name="Google Shape;206;p13"/>
            <p:cNvGrpSpPr/>
            <p:nvPr/>
          </p:nvGrpSpPr>
          <p:grpSpPr>
            <a:xfrm>
              <a:off x="2277035" y="1673472"/>
              <a:ext cx="393705" cy="395470"/>
              <a:chOff x="1813" y="0"/>
              <a:chExt cx="809173" cy="812800"/>
            </a:xfrm>
          </p:grpSpPr>
          <p:sp>
            <p:nvSpPr>
              <p:cNvPr id="207" name="Google Shape;207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" name="Google Shape;208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9" name="Google Shape;209;p13"/>
            <p:cNvGrpSpPr/>
            <p:nvPr/>
          </p:nvGrpSpPr>
          <p:grpSpPr>
            <a:xfrm>
              <a:off x="3035753" y="1673472"/>
              <a:ext cx="393705" cy="395470"/>
              <a:chOff x="1813" y="0"/>
              <a:chExt cx="809173" cy="812800"/>
            </a:xfrm>
          </p:grpSpPr>
          <p:sp>
            <p:nvSpPr>
              <p:cNvPr id="210" name="Google Shape;210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" name="Google Shape;211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2" name="Google Shape;212;p13"/>
            <p:cNvGrpSpPr/>
            <p:nvPr/>
          </p:nvGrpSpPr>
          <p:grpSpPr>
            <a:xfrm>
              <a:off x="882" y="2510209"/>
              <a:ext cx="393705" cy="395470"/>
              <a:chOff x="1813" y="0"/>
              <a:chExt cx="809173" cy="812800"/>
            </a:xfrm>
          </p:grpSpPr>
          <p:sp>
            <p:nvSpPr>
              <p:cNvPr id="213" name="Google Shape;213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" name="Google Shape;214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5" name="Google Shape;215;p13"/>
            <p:cNvGrpSpPr/>
            <p:nvPr/>
          </p:nvGrpSpPr>
          <p:grpSpPr>
            <a:xfrm>
              <a:off x="759600" y="2510209"/>
              <a:ext cx="393705" cy="395470"/>
              <a:chOff x="1813" y="0"/>
              <a:chExt cx="809173" cy="812800"/>
            </a:xfrm>
          </p:grpSpPr>
          <p:sp>
            <p:nvSpPr>
              <p:cNvPr id="216" name="Google Shape;216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" name="Google Shape;217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8" name="Google Shape;218;p13"/>
            <p:cNvGrpSpPr/>
            <p:nvPr/>
          </p:nvGrpSpPr>
          <p:grpSpPr>
            <a:xfrm>
              <a:off x="1518317" y="2510209"/>
              <a:ext cx="393705" cy="395470"/>
              <a:chOff x="1813" y="0"/>
              <a:chExt cx="809173" cy="812800"/>
            </a:xfrm>
          </p:grpSpPr>
          <p:sp>
            <p:nvSpPr>
              <p:cNvPr id="219" name="Google Shape;219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" name="Google Shape;220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1" name="Google Shape;221;p13"/>
            <p:cNvGrpSpPr/>
            <p:nvPr/>
          </p:nvGrpSpPr>
          <p:grpSpPr>
            <a:xfrm>
              <a:off x="2277035" y="2510209"/>
              <a:ext cx="393705" cy="395470"/>
              <a:chOff x="1813" y="0"/>
              <a:chExt cx="809173" cy="812800"/>
            </a:xfrm>
          </p:grpSpPr>
          <p:sp>
            <p:nvSpPr>
              <p:cNvPr id="222" name="Google Shape;222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3" name="Google Shape;223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4" name="Google Shape;224;p13"/>
            <p:cNvGrpSpPr/>
            <p:nvPr/>
          </p:nvGrpSpPr>
          <p:grpSpPr>
            <a:xfrm>
              <a:off x="3035753" y="2510209"/>
              <a:ext cx="393705" cy="395470"/>
              <a:chOff x="1813" y="0"/>
              <a:chExt cx="809173" cy="812800"/>
            </a:xfrm>
          </p:grpSpPr>
          <p:sp>
            <p:nvSpPr>
              <p:cNvPr id="225" name="Google Shape;225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" name="Google Shape;226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7" name="Google Shape;227;p13"/>
            <p:cNvGrpSpPr/>
            <p:nvPr/>
          </p:nvGrpSpPr>
          <p:grpSpPr>
            <a:xfrm>
              <a:off x="22079" y="3208676"/>
              <a:ext cx="393705" cy="395470"/>
              <a:chOff x="1813" y="0"/>
              <a:chExt cx="809173" cy="812800"/>
            </a:xfrm>
          </p:grpSpPr>
          <p:sp>
            <p:nvSpPr>
              <p:cNvPr id="228" name="Google Shape;228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" name="Google Shape;229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0" name="Google Shape;230;p13"/>
            <p:cNvGrpSpPr/>
            <p:nvPr/>
          </p:nvGrpSpPr>
          <p:grpSpPr>
            <a:xfrm>
              <a:off x="780796" y="3208676"/>
              <a:ext cx="393705" cy="395470"/>
              <a:chOff x="1813" y="0"/>
              <a:chExt cx="809173" cy="812800"/>
            </a:xfrm>
          </p:grpSpPr>
          <p:sp>
            <p:nvSpPr>
              <p:cNvPr id="231" name="Google Shape;231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" name="Google Shape;232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3" name="Google Shape;233;p13"/>
            <p:cNvGrpSpPr/>
            <p:nvPr/>
          </p:nvGrpSpPr>
          <p:grpSpPr>
            <a:xfrm>
              <a:off x="1539514" y="3208676"/>
              <a:ext cx="393705" cy="395470"/>
              <a:chOff x="1813" y="0"/>
              <a:chExt cx="809173" cy="812800"/>
            </a:xfrm>
          </p:grpSpPr>
          <p:sp>
            <p:nvSpPr>
              <p:cNvPr id="234" name="Google Shape;234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" name="Google Shape;235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6" name="Google Shape;236;p13"/>
            <p:cNvGrpSpPr/>
            <p:nvPr/>
          </p:nvGrpSpPr>
          <p:grpSpPr>
            <a:xfrm>
              <a:off x="2298232" y="3208676"/>
              <a:ext cx="393705" cy="395470"/>
              <a:chOff x="1813" y="0"/>
              <a:chExt cx="809173" cy="812800"/>
            </a:xfrm>
          </p:grpSpPr>
          <p:sp>
            <p:nvSpPr>
              <p:cNvPr id="237" name="Google Shape;237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" name="Google Shape;238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9" name="Google Shape;239;p13"/>
            <p:cNvGrpSpPr/>
            <p:nvPr/>
          </p:nvGrpSpPr>
          <p:grpSpPr>
            <a:xfrm>
              <a:off x="3056950" y="3208676"/>
              <a:ext cx="393705" cy="395470"/>
              <a:chOff x="1813" y="0"/>
              <a:chExt cx="809173" cy="812800"/>
            </a:xfrm>
          </p:grpSpPr>
          <p:sp>
            <p:nvSpPr>
              <p:cNvPr id="240" name="Google Shape;240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" name="Google Shape;241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42" name="Google Shape;242;p13"/>
          <p:cNvGrpSpPr/>
          <p:nvPr/>
        </p:nvGrpSpPr>
        <p:grpSpPr>
          <a:xfrm>
            <a:off x="8049568" y="4342351"/>
            <a:ext cx="4432702" cy="3303093"/>
            <a:chOff x="0" y="-289322"/>
            <a:chExt cx="5910268" cy="4404124"/>
          </a:xfrm>
        </p:grpSpPr>
        <p:grpSp>
          <p:nvGrpSpPr>
            <p:cNvPr id="243" name="Google Shape;243;p13"/>
            <p:cNvGrpSpPr/>
            <p:nvPr/>
          </p:nvGrpSpPr>
          <p:grpSpPr>
            <a:xfrm>
              <a:off x="0" y="-289322"/>
              <a:ext cx="4114795" cy="4404121"/>
              <a:chOff x="0" y="-57150"/>
              <a:chExt cx="812800" cy="869950"/>
            </a:xfrm>
          </p:grpSpPr>
          <p:sp>
            <p:nvSpPr>
              <p:cNvPr id="244" name="Google Shape;244;p13"/>
              <p:cNvSpPr/>
              <p:nvPr/>
            </p:nvSpPr>
            <p:spPr>
              <a:xfrm>
                <a:off x="0" y="0"/>
                <a:ext cx="358082" cy="711930"/>
              </a:xfrm>
              <a:custGeom>
                <a:rect b="b" l="l" r="r" t="t"/>
                <a:pathLst>
                  <a:path extrusionOk="0" h="711930" w="358082">
                    <a:moveTo>
                      <a:pt x="0" y="0"/>
                    </a:moveTo>
                    <a:lnTo>
                      <a:pt x="358082" y="0"/>
                    </a:lnTo>
                    <a:lnTo>
                      <a:pt x="358082" y="711930"/>
                    </a:lnTo>
                    <a:lnTo>
                      <a:pt x="0" y="711930"/>
                    </a:ln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</p:sp>
          <p:sp>
            <p:nvSpPr>
              <p:cNvPr id="245" name="Google Shape;245;p13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6" name="Google Shape;246;p13"/>
            <p:cNvGrpSpPr/>
            <p:nvPr/>
          </p:nvGrpSpPr>
          <p:grpSpPr>
            <a:xfrm>
              <a:off x="1795473" y="-289322"/>
              <a:ext cx="4114795" cy="4404124"/>
              <a:chOff x="0" y="-57150"/>
              <a:chExt cx="812800" cy="869950"/>
            </a:xfrm>
          </p:grpSpPr>
          <p:sp>
            <p:nvSpPr>
              <p:cNvPr id="247" name="Google Shape;247;p13"/>
              <p:cNvSpPr/>
              <p:nvPr/>
            </p:nvSpPr>
            <p:spPr>
              <a:xfrm>
                <a:off x="0" y="0"/>
                <a:ext cx="358082" cy="713360"/>
              </a:xfrm>
              <a:custGeom>
                <a:rect b="b" l="l" r="r" t="t"/>
                <a:pathLst>
                  <a:path extrusionOk="0" h="713360" w="358082">
                    <a:moveTo>
                      <a:pt x="0" y="0"/>
                    </a:moveTo>
                    <a:lnTo>
                      <a:pt x="358082" y="0"/>
                    </a:lnTo>
                    <a:lnTo>
                      <a:pt x="358082" y="713360"/>
                    </a:lnTo>
                    <a:lnTo>
                      <a:pt x="0" y="713360"/>
                    </a:ln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</p:sp>
          <p:sp>
            <p:nvSpPr>
              <p:cNvPr id="248" name="Google Shape;248;p13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49" name="Google Shape;249;p13"/>
          <p:cNvGrpSpPr/>
          <p:nvPr/>
        </p:nvGrpSpPr>
        <p:grpSpPr>
          <a:xfrm>
            <a:off x="0" y="7028408"/>
            <a:ext cx="4432702" cy="3303093"/>
            <a:chOff x="0" y="-289322"/>
            <a:chExt cx="5910268" cy="4404124"/>
          </a:xfrm>
        </p:grpSpPr>
        <p:grpSp>
          <p:nvGrpSpPr>
            <p:cNvPr id="250" name="Google Shape;250;p13"/>
            <p:cNvGrpSpPr/>
            <p:nvPr/>
          </p:nvGrpSpPr>
          <p:grpSpPr>
            <a:xfrm>
              <a:off x="0" y="-289322"/>
              <a:ext cx="4114795" cy="4404121"/>
              <a:chOff x="0" y="-57150"/>
              <a:chExt cx="812800" cy="869950"/>
            </a:xfrm>
          </p:grpSpPr>
          <p:sp>
            <p:nvSpPr>
              <p:cNvPr id="251" name="Google Shape;251;p13"/>
              <p:cNvSpPr/>
              <p:nvPr/>
            </p:nvSpPr>
            <p:spPr>
              <a:xfrm>
                <a:off x="0" y="0"/>
                <a:ext cx="358082" cy="711930"/>
              </a:xfrm>
              <a:custGeom>
                <a:rect b="b" l="l" r="r" t="t"/>
                <a:pathLst>
                  <a:path extrusionOk="0" h="711930" w="358082">
                    <a:moveTo>
                      <a:pt x="0" y="0"/>
                    </a:moveTo>
                    <a:lnTo>
                      <a:pt x="358082" y="0"/>
                    </a:lnTo>
                    <a:lnTo>
                      <a:pt x="358082" y="711930"/>
                    </a:lnTo>
                    <a:lnTo>
                      <a:pt x="0" y="7119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252" name="Google Shape;252;p13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3" name="Google Shape;253;p13"/>
            <p:cNvGrpSpPr/>
            <p:nvPr/>
          </p:nvGrpSpPr>
          <p:grpSpPr>
            <a:xfrm>
              <a:off x="1795473" y="-289322"/>
              <a:ext cx="4114795" cy="4404124"/>
              <a:chOff x="0" y="-57150"/>
              <a:chExt cx="812800" cy="869950"/>
            </a:xfrm>
          </p:grpSpPr>
          <p:sp>
            <p:nvSpPr>
              <p:cNvPr id="254" name="Google Shape;254;p13"/>
              <p:cNvSpPr/>
              <p:nvPr/>
            </p:nvSpPr>
            <p:spPr>
              <a:xfrm>
                <a:off x="0" y="0"/>
                <a:ext cx="358082" cy="713360"/>
              </a:xfrm>
              <a:custGeom>
                <a:rect b="b" l="l" r="r" t="t"/>
                <a:pathLst>
                  <a:path extrusionOk="0" h="713360" w="358082">
                    <a:moveTo>
                      <a:pt x="0" y="0"/>
                    </a:moveTo>
                    <a:lnTo>
                      <a:pt x="358082" y="0"/>
                    </a:lnTo>
                    <a:lnTo>
                      <a:pt x="358082" y="713360"/>
                    </a:lnTo>
                    <a:lnTo>
                      <a:pt x="0" y="713360"/>
                    </a:ln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</p:sp>
          <p:sp>
            <p:nvSpPr>
              <p:cNvPr id="255" name="Google Shape;255;p13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56" name="Google Shape;256;p13"/>
          <p:cNvSpPr/>
          <p:nvPr/>
        </p:nvSpPr>
        <p:spPr>
          <a:xfrm>
            <a:off x="8039841" y="4574036"/>
            <a:ext cx="2680417" cy="2676795"/>
          </a:xfrm>
          <a:custGeom>
            <a:rect b="b" l="l" r="r" t="t"/>
            <a:pathLst>
              <a:path extrusionOk="0" h="2676795" w="2680417">
                <a:moveTo>
                  <a:pt x="0" y="0"/>
                </a:moveTo>
                <a:lnTo>
                  <a:pt x="2680416" y="0"/>
                </a:lnTo>
                <a:lnTo>
                  <a:pt x="2680416" y="2676795"/>
                </a:lnTo>
                <a:lnTo>
                  <a:pt x="0" y="26767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7" name="Google Shape;257;p13"/>
          <p:cNvSpPr/>
          <p:nvPr/>
        </p:nvSpPr>
        <p:spPr>
          <a:xfrm>
            <a:off x="5422256" y="7370436"/>
            <a:ext cx="2534746" cy="2531321"/>
          </a:xfrm>
          <a:custGeom>
            <a:rect b="b" l="l" r="r" t="t"/>
            <a:pathLst>
              <a:path extrusionOk="0" h="2531321" w="2534746">
                <a:moveTo>
                  <a:pt x="0" y="0"/>
                </a:moveTo>
                <a:lnTo>
                  <a:pt x="2534746" y="0"/>
                </a:lnTo>
                <a:lnTo>
                  <a:pt x="2534746" y="2531321"/>
                </a:lnTo>
                <a:lnTo>
                  <a:pt x="0" y="25313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8" name="Google Shape;258;p13"/>
          <p:cNvSpPr txBox="1"/>
          <p:nvPr/>
        </p:nvSpPr>
        <p:spPr>
          <a:xfrm>
            <a:off x="8165041" y="7229475"/>
            <a:ext cx="10059464" cy="3057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0" u="none" cap="none" strike="noStrik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TODAY</a:t>
            </a:r>
            <a:endParaRPr/>
          </a:p>
        </p:txBody>
      </p:sp>
      <p:grpSp>
        <p:nvGrpSpPr>
          <p:cNvPr id="259" name="Google Shape;259;p13"/>
          <p:cNvGrpSpPr/>
          <p:nvPr/>
        </p:nvGrpSpPr>
        <p:grpSpPr>
          <a:xfrm>
            <a:off x="2715249" y="7318254"/>
            <a:ext cx="2587330" cy="2703110"/>
            <a:chOff x="882" y="0"/>
            <a:chExt cx="3449773" cy="3604146"/>
          </a:xfrm>
        </p:grpSpPr>
        <p:grpSp>
          <p:nvGrpSpPr>
            <p:cNvPr id="260" name="Google Shape;260;p13"/>
            <p:cNvGrpSpPr/>
            <p:nvPr/>
          </p:nvGrpSpPr>
          <p:grpSpPr>
            <a:xfrm>
              <a:off x="882" y="0"/>
              <a:ext cx="393705" cy="395470"/>
              <a:chOff x="1813" y="0"/>
              <a:chExt cx="809173" cy="812800"/>
            </a:xfrm>
          </p:grpSpPr>
          <p:sp>
            <p:nvSpPr>
              <p:cNvPr id="261" name="Google Shape;261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" name="Google Shape;262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3" name="Google Shape;263;p13"/>
            <p:cNvGrpSpPr/>
            <p:nvPr/>
          </p:nvGrpSpPr>
          <p:grpSpPr>
            <a:xfrm>
              <a:off x="759600" y="0"/>
              <a:ext cx="393705" cy="395470"/>
              <a:chOff x="1813" y="0"/>
              <a:chExt cx="809173" cy="812800"/>
            </a:xfrm>
          </p:grpSpPr>
          <p:sp>
            <p:nvSpPr>
              <p:cNvPr id="264" name="Google Shape;264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" name="Google Shape;265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6" name="Google Shape;266;p13"/>
            <p:cNvGrpSpPr/>
            <p:nvPr/>
          </p:nvGrpSpPr>
          <p:grpSpPr>
            <a:xfrm>
              <a:off x="1518317" y="0"/>
              <a:ext cx="393705" cy="395470"/>
              <a:chOff x="1813" y="0"/>
              <a:chExt cx="809173" cy="812800"/>
            </a:xfrm>
          </p:grpSpPr>
          <p:sp>
            <p:nvSpPr>
              <p:cNvPr id="267" name="Google Shape;267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" name="Google Shape;268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9" name="Google Shape;269;p13"/>
            <p:cNvGrpSpPr/>
            <p:nvPr/>
          </p:nvGrpSpPr>
          <p:grpSpPr>
            <a:xfrm>
              <a:off x="2277035" y="0"/>
              <a:ext cx="393705" cy="395470"/>
              <a:chOff x="1813" y="0"/>
              <a:chExt cx="809173" cy="812800"/>
            </a:xfrm>
          </p:grpSpPr>
          <p:sp>
            <p:nvSpPr>
              <p:cNvPr id="270" name="Google Shape;270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" name="Google Shape;271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2" name="Google Shape;272;p13"/>
            <p:cNvGrpSpPr/>
            <p:nvPr/>
          </p:nvGrpSpPr>
          <p:grpSpPr>
            <a:xfrm>
              <a:off x="3035753" y="0"/>
              <a:ext cx="393705" cy="395470"/>
              <a:chOff x="1813" y="0"/>
              <a:chExt cx="809173" cy="812800"/>
            </a:xfrm>
          </p:grpSpPr>
          <p:sp>
            <p:nvSpPr>
              <p:cNvPr id="273" name="Google Shape;273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" name="Google Shape;274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5" name="Google Shape;275;p13"/>
            <p:cNvGrpSpPr/>
            <p:nvPr/>
          </p:nvGrpSpPr>
          <p:grpSpPr>
            <a:xfrm>
              <a:off x="882" y="836736"/>
              <a:ext cx="393705" cy="395470"/>
              <a:chOff x="1813" y="0"/>
              <a:chExt cx="809173" cy="812800"/>
            </a:xfrm>
          </p:grpSpPr>
          <p:sp>
            <p:nvSpPr>
              <p:cNvPr id="276" name="Google Shape;276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" name="Google Shape;277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8" name="Google Shape;278;p13"/>
            <p:cNvGrpSpPr/>
            <p:nvPr/>
          </p:nvGrpSpPr>
          <p:grpSpPr>
            <a:xfrm>
              <a:off x="759600" y="836736"/>
              <a:ext cx="393705" cy="395470"/>
              <a:chOff x="1813" y="0"/>
              <a:chExt cx="809173" cy="812800"/>
            </a:xfrm>
          </p:grpSpPr>
          <p:sp>
            <p:nvSpPr>
              <p:cNvPr id="279" name="Google Shape;279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" name="Google Shape;280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1" name="Google Shape;281;p13"/>
            <p:cNvGrpSpPr/>
            <p:nvPr/>
          </p:nvGrpSpPr>
          <p:grpSpPr>
            <a:xfrm>
              <a:off x="1518317" y="836736"/>
              <a:ext cx="393705" cy="395470"/>
              <a:chOff x="1813" y="0"/>
              <a:chExt cx="809173" cy="812800"/>
            </a:xfrm>
          </p:grpSpPr>
          <p:sp>
            <p:nvSpPr>
              <p:cNvPr id="282" name="Google Shape;282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" name="Google Shape;283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4" name="Google Shape;284;p13"/>
            <p:cNvGrpSpPr/>
            <p:nvPr/>
          </p:nvGrpSpPr>
          <p:grpSpPr>
            <a:xfrm>
              <a:off x="2277035" y="836736"/>
              <a:ext cx="393705" cy="395470"/>
              <a:chOff x="1813" y="0"/>
              <a:chExt cx="809173" cy="812800"/>
            </a:xfrm>
          </p:grpSpPr>
          <p:sp>
            <p:nvSpPr>
              <p:cNvPr id="285" name="Google Shape;285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" name="Google Shape;286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7" name="Google Shape;287;p13"/>
            <p:cNvGrpSpPr/>
            <p:nvPr/>
          </p:nvGrpSpPr>
          <p:grpSpPr>
            <a:xfrm>
              <a:off x="3035753" y="836736"/>
              <a:ext cx="393705" cy="395470"/>
              <a:chOff x="1813" y="0"/>
              <a:chExt cx="809173" cy="812800"/>
            </a:xfrm>
          </p:grpSpPr>
          <p:sp>
            <p:nvSpPr>
              <p:cNvPr id="288" name="Google Shape;288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" name="Google Shape;289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0" name="Google Shape;290;p13"/>
            <p:cNvGrpSpPr/>
            <p:nvPr/>
          </p:nvGrpSpPr>
          <p:grpSpPr>
            <a:xfrm>
              <a:off x="882" y="1673472"/>
              <a:ext cx="393705" cy="395470"/>
              <a:chOff x="1813" y="0"/>
              <a:chExt cx="809173" cy="812800"/>
            </a:xfrm>
          </p:grpSpPr>
          <p:sp>
            <p:nvSpPr>
              <p:cNvPr id="291" name="Google Shape;291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" name="Google Shape;292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3" name="Google Shape;293;p13"/>
            <p:cNvGrpSpPr/>
            <p:nvPr/>
          </p:nvGrpSpPr>
          <p:grpSpPr>
            <a:xfrm>
              <a:off x="759600" y="1673472"/>
              <a:ext cx="393705" cy="395470"/>
              <a:chOff x="1813" y="0"/>
              <a:chExt cx="809173" cy="812800"/>
            </a:xfrm>
          </p:grpSpPr>
          <p:sp>
            <p:nvSpPr>
              <p:cNvPr id="294" name="Google Shape;294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" name="Google Shape;295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6" name="Google Shape;296;p13"/>
            <p:cNvGrpSpPr/>
            <p:nvPr/>
          </p:nvGrpSpPr>
          <p:grpSpPr>
            <a:xfrm>
              <a:off x="1518317" y="1673472"/>
              <a:ext cx="393705" cy="395470"/>
              <a:chOff x="1813" y="0"/>
              <a:chExt cx="809173" cy="812800"/>
            </a:xfrm>
          </p:grpSpPr>
          <p:sp>
            <p:nvSpPr>
              <p:cNvPr id="297" name="Google Shape;297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" name="Google Shape;298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9" name="Google Shape;299;p13"/>
            <p:cNvGrpSpPr/>
            <p:nvPr/>
          </p:nvGrpSpPr>
          <p:grpSpPr>
            <a:xfrm>
              <a:off x="2277035" y="1673472"/>
              <a:ext cx="393705" cy="395470"/>
              <a:chOff x="1813" y="0"/>
              <a:chExt cx="809173" cy="812800"/>
            </a:xfrm>
          </p:grpSpPr>
          <p:sp>
            <p:nvSpPr>
              <p:cNvPr id="300" name="Google Shape;300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" name="Google Shape;301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2" name="Google Shape;302;p13"/>
            <p:cNvGrpSpPr/>
            <p:nvPr/>
          </p:nvGrpSpPr>
          <p:grpSpPr>
            <a:xfrm>
              <a:off x="3035753" y="1673472"/>
              <a:ext cx="393705" cy="395470"/>
              <a:chOff x="1813" y="0"/>
              <a:chExt cx="809173" cy="812800"/>
            </a:xfrm>
          </p:grpSpPr>
          <p:sp>
            <p:nvSpPr>
              <p:cNvPr id="303" name="Google Shape;303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" name="Google Shape;304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5" name="Google Shape;305;p13"/>
            <p:cNvGrpSpPr/>
            <p:nvPr/>
          </p:nvGrpSpPr>
          <p:grpSpPr>
            <a:xfrm>
              <a:off x="882" y="2510209"/>
              <a:ext cx="393705" cy="395470"/>
              <a:chOff x="1813" y="0"/>
              <a:chExt cx="809173" cy="812800"/>
            </a:xfrm>
          </p:grpSpPr>
          <p:sp>
            <p:nvSpPr>
              <p:cNvPr id="306" name="Google Shape;306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" name="Google Shape;307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8" name="Google Shape;308;p13"/>
            <p:cNvGrpSpPr/>
            <p:nvPr/>
          </p:nvGrpSpPr>
          <p:grpSpPr>
            <a:xfrm>
              <a:off x="759600" y="2510209"/>
              <a:ext cx="393705" cy="395470"/>
              <a:chOff x="1813" y="0"/>
              <a:chExt cx="809173" cy="812800"/>
            </a:xfrm>
          </p:grpSpPr>
          <p:sp>
            <p:nvSpPr>
              <p:cNvPr id="309" name="Google Shape;309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" name="Google Shape;310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1" name="Google Shape;311;p13"/>
            <p:cNvGrpSpPr/>
            <p:nvPr/>
          </p:nvGrpSpPr>
          <p:grpSpPr>
            <a:xfrm>
              <a:off x="1518317" y="2510209"/>
              <a:ext cx="393705" cy="395470"/>
              <a:chOff x="1813" y="0"/>
              <a:chExt cx="809173" cy="812800"/>
            </a:xfrm>
          </p:grpSpPr>
          <p:sp>
            <p:nvSpPr>
              <p:cNvPr id="312" name="Google Shape;312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" name="Google Shape;313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4" name="Google Shape;314;p13"/>
            <p:cNvGrpSpPr/>
            <p:nvPr/>
          </p:nvGrpSpPr>
          <p:grpSpPr>
            <a:xfrm>
              <a:off x="2277035" y="2510209"/>
              <a:ext cx="393705" cy="395470"/>
              <a:chOff x="1813" y="0"/>
              <a:chExt cx="809173" cy="812800"/>
            </a:xfrm>
          </p:grpSpPr>
          <p:sp>
            <p:nvSpPr>
              <p:cNvPr id="315" name="Google Shape;315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" name="Google Shape;316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7" name="Google Shape;317;p13"/>
            <p:cNvGrpSpPr/>
            <p:nvPr/>
          </p:nvGrpSpPr>
          <p:grpSpPr>
            <a:xfrm>
              <a:off x="3035753" y="2510209"/>
              <a:ext cx="393705" cy="395470"/>
              <a:chOff x="1813" y="0"/>
              <a:chExt cx="809173" cy="812800"/>
            </a:xfrm>
          </p:grpSpPr>
          <p:sp>
            <p:nvSpPr>
              <p:cNvPr id="318" name="Google Shape;318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" name="Google Shape;319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0" name="Google Shape;320;p13"/>
            <p:cNvGrpSpPr/>
            <p:nvPr/>
          </p:nvGrpSpPr>
          <p:grpSpPr>
            <a:xfrm>
              <a:off x="22079" y="3208676"/>
              <a:ext cx="393705" cy="395470"/>
              <a:chOff x="1813" y="0"/>
              <a:chExt cx="809173" cy="812800"/>
            </a:xfrm>
          </p:grpSpPr>
          <p:sp>
            <p:nvSpPr>
              <p:cNvPr id="321" name="Google Shape;321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" name="Google Shape;322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3" name="Google Shape;323;p13"/>
            <p:cNvGrpSpPr/>
            <p:nvPr/>
          </p:nvGrpSpPr>
          <p:grpSpPr>
            <a:xfrm>
              <a:off x="780796" y="3208676"/>
              <a:ext cx="393705" cy="395470"/>
              <a:chOff x="1813" y="0"/>
              <a:chExt cx="809173" cy="812800"/>
            </a:xfrm>
          </p:grpSpPr>
          <p:sp>
            <p:nvSpPr>
              <p:cNvPr id="324" name="Google Shape;324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" name="Google Shape;325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6" name="Google Shape;326;p13"/>
            <p:cNvGrpSpPr/>
            <p:nvPr/>
          </p:nvGrpSpPr>
          <p:grpSpPr>
            <a:xfrm>
              <a:off x="1539514" y="3208676"/>
              <a:ext cx="393705" cy="395470"/>
              <a:chOff x="1813" y="0"/>
              <a:chExt cx="809173" cy="812800"/>
            </a:xfrm>
          </p:grpSpPr>
          <p:sp>
            <p:nvSpPr>
              <p:cNvPr id="327" name="Google Shape;327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8" name="Google Shape;328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9" name="Google Shape;329;p13"/>
            <p:cNvGrpSpPr/>
            <p:nvPr/>
          </p:nvGrpSpPr>
          <p:grpSpPr>
            <a:xfrm>
              <a:off x="2298232" y="3208676"/>
              <a:ext cx="393705" cy="395470"/>
              <a:chOff x="1813" y="0"/>
              <a:chExt cx="809173" cy="812800"/>
            </a:xfrm>
          </p:grpSpPr>
          <p:sp>
            <p:nvSpPr>
              <p:cNvPr id="330" name="Google Shape;330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" name="Google Shape;331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2" name="Google Shape;332;p13"/>
            <p:cNvGrpSpPr/>
            <p:nvPr/>
          </p:nvGrpSpPr>
          <p:grpSpPr>
            <a:xfrm>
              <a:off x="3056950" y="3208676"/>
              <a:ext cx="393705" cy="395470"/>
              <a:chOff x="1813" y="0"/>
              <a:chExt cx="809173" cy="812800"/>
            </a:xfrm>
          </p:grpSpPr>
          <p:sp>
            <p:nvSpPr>
              <p:cNvPr id="333" name="Google Shape;333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4" name="Google Shape;334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35" name="Google Shape;335;p13"/>
          <p:cNvSpPr/>
          <p:nvPr/>
        </p:nvSpPr>
        <p:spPr>
          <a:xfrm>
            <a:off x="2626844" y="4456637"/>
            <a:ext cx="2717446" cy="2717446"/>
          </a:xfrm>
          <a:custGeom>
            <a:rect b="b" l="l" r="r" t="t"/>
            <a:pathLst>
              <a:path extrusionOk="0" h="2717446" w="2717446">
                <a:moveTo>
                  <a:pt x="0" y="0"/>
                </a:moveTo>
                <a:lnTo>
                  <a:pt x="2717446" y="0"/>
                </a:lnTo>
                <a:lnTo>
                  <a:pt x="2717446" y="2717446"/>
                </a:lnTo>
                <a:lnTo>
                  <a:pt x="0" y="27174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6" name="Google Shape;336;p13"/>
          <p:cNvSpPr/>
          <p:nvPr/>
        </p:nvSpPr>
        <p:spPr>
          <a:xfrm>
            <a:off x="314890" y="4786677"/>
            <a:ext cx="2057367" cy="2057367"/>
          </a:xfrm>
          <a:custGeom>
            <a:rect b="b" l="l" r="r" t="t"/>
            <a:pathLst>
              <a:path extrusionOk="0" h="2057367" w="2057367">
                <a:moveTo>
                  <a:pt x="0" y="0"/>
                </a:moveTo>
                <a:lnTo>
                  <a:pt x="2057367" y="0"/>
                </a:lnTo>
                <a:lnTo>
                  <a:pt x="2057367" y="2057367"/>
                </a:lnTo>
                <a:lnTo>
                  <a:pt x="0" y="2057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7" name="Google Shape;337;p13"/>
          <p:cNvSpPr/>
          <p:nvPr/>
        </p:nvSpPr>
        <p:spPr>
          <a:xfrm>
            <a:off x="35255" y="7351965"/>
            <a:ext cx="2635687" cy="2635687"/>
          </a:xfrm>
          <a:custGeom>
            <a:rect b="b" l="l" r="r" t="t"/>
            <a:pathLst>
              <a:path extrusionOk="0" h="2635687" w="2635687">
                <a:moveTo>
                  <a:pt x="0" y="0"/>
                </a:moveTo>
                <a:lnTo>
                  <a:pt x="2635686" y="0"/>
                </a:lnTo>
                <a:lnTo>
                  <a:pt x="2635686" y="2635686"/>
                </a:lnTo>
                <a:lnTo>
                  <a:pt x="0" y="26356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8" name="Google Shape;338;p13"/>
          <p:cNvSpPr/>
          <p:nvPr/>
        </p:nvSpPr>
        <p:spPr>
          <a:xfrm rot="5400000">
            <a:off x="5643862" y="4786677"/>
            <a:ext cx="2057367" cy="2057367"/>
          </a:xfrm>
          <a:custGeom>
            <a:rect b="b" l="l" r="r" t="t"/>
            <a:pathLst>
              <a:path extrusionOk="0" h="2057367" w="2057367">
                <a:moveTo>
                  <a:pt x="0" y="0"/>
                </a:moveTo>
                <a:lnTo>
                  <a:pt x="2057367" y="0"/>
                </a:lnTo>
                <a:lnTo>
                  <a:pt x="2057367" y="2057367"/>
                </a:lnTo>
                <a:lnTo>
                  <a:pt x="0" y="2057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39" name="Google Shape;339;p13"/>
          <p:cNvGrpSpPr/>
          <p:nvPr/>
        </p:nvGrpSpPr>
        <p:grpSpPr>
          <a:xfrm>
            <a:off x="16163151" y="4560879"/>
            <a:ext cx="2587330" cy="2703110"/>
            <a:chOff x="882" y="0"/>
            <a:chExt cx="3449773" cy="3604146"/>
          </a:xfrm>
        </p:grpSpPr>
        <p:grpSp>
          <p:nvGrpSpPr>
            <p:cNvPr id="340" name="Google Shape;340;p13"/>
            <p:cNvGrpSpPr/>
            <p:nvPr/>
          </p:nvGrpSpPr>
          <p:grpSpPr>
            <a:xfrm>
              <a:off x="882" y="0"/>
              <a:ext cx="393705" cy="395470"/>
              <a:chOff x="1813" y="0"/>
              <a:chExt cx="809173" cy="812800"/>
            </a:xfrm>
          </p:grpSpPr>
          <p:sp>
            <p:nvSpPr>
              <p:cNvPr id="341" name="Google Shape;341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2" name="Google Shape;342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3" name="Google Shape;343;p13"/>
            <p:cNvGrpSpPr/>
            <p:nvPr/>
          </p:nvGrpSpPr>
          <p:grpSpPr>
            <a:xfrm>
              <a:off x="759600" y="0"/>
              <a:ext cx="393705" cy="395470"/>
              <a:chOff x="1813" y="0"/>
              <a:chExt cx="809173" cy="812800"/>
            </a:xfrm>
          </p:grpSpPr>
          <p:sp>
            <p:nvSpPr>
              <p:cNvPr id="344" name="Google Shape;344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" name="Google Shape;345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6" name="Google Shape;346;p13"/>
            <p:cNvGrpSpPr/>
            <p:nvPr/>
          </p:nvGrpSpPr>
          <p:grpSpPr>
            <a:xfrm>
              <a:off x="1518317" y="0"/>
              <a:ext cx="393705" cy="395470"/>
              <a:chOff x="1813" y="0"/>
              <a:chExt cx="809173" cy="812800"/>
            </a:xfrm>
          </p:grpSpPr>
          <p:sp>
            <p:nvSpPr>
              <p:cNvPr id="347" name="Google Shape;347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" name="Google Shape;348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9" name="Google Shape;349;p13"/>
            <p:cNvGrpSpPr/>
            <p:nvPr/>
          </p:nvGrpSpPr>
          <p:grpSpPr>
            <a:xfrm>
              <a:off x="2277035" y="0"/>
              <a:ext cx="393705" cy="395470"/>
              <a:chOff x="1813" y="0"/>
              <a:chExt cx="809173" cy="812800"/>
            </a:xfrm>
          </p:grpSpPr>
          <p:sp>
            <p:nvSpPr>
              <p:cNvPr id="350" name="Google Shape;350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1" name="Google Shape;351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2" name="Google Shape;352;p13"/>
            <p:cNvGrpSpPr/>
            <p:nvPr/>
          </p:nvGrpSpPr>
          <p:grpSpPr>
            <a:xfrm>
              <a:off x="3035753" y="0"/>
              <a:ext cx="393705" cy="395470"/>
              <a:chOff x="1813" y="0"/>
              <a:chExt cx="809173" cy="812800"/>
            </a:xfrm>
          </p:grpSpPr>
          <p:sp>
            <p:nvSpPr>
              <p:cNvPr id="353" name="Google Shape;353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" name="Google Shape;354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5" name="Google Shape;355;p13"/>
            <p:cNvGrpSpPr/>
            <p:nvPr/>
          </p:nvGrpSpPr>
          <p:grpSpPr>
            <a:xfrm>
              <a:off x="882" y="836736"/>
              <a:ext cx="393705" cy="395470"/>
              <a:chOff x="1813" y="0"/>
              <a:chExt cx="809173" cy="812800"/>
            </a:xfrm>
          </p:grpSpPr>
          <p:sp>
            <p:nvSpPr>
              <p:cNvPr id="356" name="Google Shape;356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" name="Google Shape;357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8" name="Google Shape;358;p13"/>
            <p:cNvGrpSpPr/>
            <p:nvPr/>
          </p:nvGrpSpPr>
          <p:grpSpPr>
            <a:xfrm>
              <a:off x="759600" y="836736"/>
              <a:ext cx="393705" cy="395470"/>
              <a:chOff x="1813" y="0"/>
              <a:chExt cx="809173" cy="812800"/>
            </a:xfrm>
          </p:grpSpPr>
          <p:sp>
            <p:nvSpPr>
              <p:cNvPr id="359" name="Google Shape;359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0" name="Google Shape;360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1" name="Google Shape;361;p13"/>
            <p:cNvGrpSpPr/>
            <p:nvPr/>
          </p:nvGrpSpPr>
          <p:grpSpPr>
            <a:xfrm>
              <a:off x="1518317" y="836736"/>
              <a:ext cx="393705" cy="395470"/>
              <a:chOff x="1813" y="0"/>
              <a:chExt cx="809173" cy="812800"/>
            </a:xfrm>
          </p:grpSpPr>
          <p:sp>
            <p:nvSpPr>
              <p:cNvPr id="362" name="Google Shape;362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3" name="Google Shape;363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4" name="Google Shape;364;p13"/>
            <p:cNvGrpSpPr/>
            <p:nvPr/>
          </p:nvGrpSpPr>
          <p:grpSpPr>
            <a:xfrm>
              <a:off x="2277035" y="836736"/>
              <a:ext cx="393705" cy="395470"/>
              <a:chOff x="1813" y="0"/>
              <a:chExt cx="809173" cy="812800"/>
            </a:xfrm>
          </p:grpSpPr>
          <p:sp>
            <p:nvSpPr>
              <p:cNvPr id="365" name="Google Shape;365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6" name="Google Shape;366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7" name="Google Shape;367;p13"/>
            <p:cNvGrpSpPr/>
            <p:nvPr/>
          </p:nvGrpSpPr>
          <p:grpSpPr>
            <a:xfrm>
              <a:off x="3035753" y="836736"/>
              <a:ext cx="393705" cy="395470"/>
              <a:chOff x="1813" y="0"/>
              <a:chExt cx="809173" cy="812800"/>
            </a:xfrm>
          </p:grpSpPr>
          <p:sp>
            <p:nvSpPr>
              <p:cNvPr id="368" name="Google Shape;368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9" name="Google Shape;369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0" name="Google Shape;370;p13"/>
            <p:cNvGrpSpPr/>
            <p:nvPr/>
          </p:nvGrpSpPr>
          <p:grpSpPr>
            <a:xfrm>
              <a:off x="882" y="1673472"/>
              <a:ext cx="393705" cy="395470"/>
              <a:chOff x="1813" y="0"/>
              <a:chExt cx="809173" cy="812800"/>
            </a:xfrm>
          </p:grpSpPr>
          <p:sp>
            <p:nvSpPr>
              <p:cNvPr id="371" name="Google Shape;371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" name="Google Shape;372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3" name="Google Shape;373;p13"/>
            <p:cNvGrpSpPr/>
            <p:nvPr/>
          </p:nvGrpSpPr>
          <p:grpSpPr>
            <a:xfrm>
              <a:off x="759600" y="1673472"/>
              <a:ext cx="393705" cy="395470"/>
              <a:chOff x="1813" y="0"/>
              <a:chExt cx="809173" cy="812800"/>
            </a:xfrm>
          </p:grpSpPr>
          <p:sp>
            <p:nvSpPr>
              <p:cNvPr id="374" name="Google Shape;374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5" name="Google Shape;375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6" name="Google Shape;376;p13"/>
            <p:cNvGrpSpPr/>
            <p:nvPr/>
          </p:nvGrpSpPr>
          <p:grpSpPr>
            <a:xfrm>
              <a:off x="1518317" y="1673472"/>
              <a:ext cx="393705" cy="395470"/>
              <a:chOff x="1813" y="0"/>
              <a:chExt cx="809173" cy="812800"/>
            </a:xfrm>
          </p:grpSpPr>
          <p:sp>
            <p:nvSpPr>
              <p:cNvPr id="377" name="Google Shape;377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8" name="Google Shape;378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9" name="Google Shape;379;p13"/>
            <p:cNvGrpSpPr/>
            <p:nvPr/>
          </p:nvGrpSpPr>
          <p:grpSpPr>
            <a:xfrm>
              <a:off x="2277035" y="1673472"/>
              <a:ext cx="393705" cy="395470"/>
              <a:chOff x="1813" y="0"/>
              <a:chExt cx="809173" cy="812800"/>
            </a:xfrm>
          </p:grpSpPr>
          <p:sp>
            <p:nvSpPr>
              <p:cNvPr id="380" name="Google Shape;380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" name="Google Shape;381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2" name="Google Shape;382;p13"/>
            <p:cNvGrpSpPr/>
            <p:nvPr/>
          </p:nvGrpSpPr>
          <p:grpSpPr>
            <a:xfrm>
              <a:off x="3035753" y="1673472"/>
              <a:ext cx="393705" cy="395470"/>
              <a:chOff x="1813" y="0"/>
              <a:chExt cx="809173" cy="812800"/>
            </a:xfrm>
          </p:grpSpPr>
          <p:sp>
            <p:nvSpPr>
              <p:cNvPr id="383" name="Google Shape;383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" name="Google Shape;384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5" name="Google Shape;385;p13"/>
            <p:cNvGrpSpPr/>
            <p:nvPr/>
          </p:nvGrpSpPr>
          <p:grpSpPr>
            <a:xfrm>
              <a:off x="882" y="2510209"/>
              <a:ext cx="393705" cy="395470"/>
              <a:chOff x="1813" y="0"/>
              <a:chExt cx="809173" cy="812800"/>
            </a:xfrm>
          </p:grpSpPr>
          <p:sp>
            <p:nvSpPr>
              <p:cNvPr id="386" name="Google Shape;386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" name="Google Shape;387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8" name="Google Shape;388;p13"/>
            <p:cNvGrpSpPr/>
            <p:nvPr/>
          </p:nvGrpSpPr>
          <p:grpSpPr>
            <a:xfrm>
              <a:off x="759600" y="2510209"/>
              <a:ext cx="393705" cy="395470"/>
              <a:chOff x="1813" y="0"/>
              <a:chExt cx="809173" cy="812800"/>
            </a:xfrm>
          </p:grpSpPr>
          <p:sp>
            <p:nvSpPr>
              <p:cNvPr id="389" name="Google Shape;389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" name="Google Shape;390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1" name="Google Shape;391;p13"/>
            <p:cNvGrpSpPr/>
            <p:nvPr/>
          </p:nvGrpSpPr>
          <p:grpSpPr>
            <a:xfrm>
              <a:off x="1518317" y="2510209"/>
              <a:ext cx="393705" cy="395470"/>
              <a:chOff x="1813" y="0"/>
              <a:chExt cx="809173" cy="812800"/>
            </a:xfrm>
          </p:grpSpPr>
          <p:sp>
            <p:nvSpPr>
              <p:cNvPr id="392" name="Google Shape;392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3" name="Google Shape;393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4" name="Google Shape;394;p13"/>
            <p:cNvGrpSpPr/>
            <p:nvPr/>
          </p:nvGrpSpPr>
          <p:grpSpPr>
            <a:xfrm>
              <a:off x="2277035" y="2510209"/>
              <a:ext cx="393705" cy="395470"/>
              <a:chOff x="1813" y="0"/>
              <a:chExt cx="809173" cy="812800"/>
            </a:xfrm>
          </p:grpSpPr>
          <p:sp>
            <p:nvSpPr>
              <p:cNvPr id="395" name="Google Shape;395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6" name="Google Shape;396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7" name="Google Shape;397;p13"/>
            <p:cNvGrpSpPr/>
            <p:nvPr/>
          </p:nvGrpSpPr>
          <p:grpSpPr>
            <a:xfrm>
              <a:off x="3035753" y="2510209"/>
              <a:ext cx="393705" cy="395470"/>
              <a:chOff x="1813" y="0"/>
              <a:chExt cx="809173" cy="812800"/>
            </a:xfrm>
          </p:grpSpPr>
          <p:sp>
            <p:nvSpPr>
              <p:cNvPr id="398" name="Google Shape;398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" name="Google Shape;399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0" name="Google Shape;400;p13"/>
            <p:cNvGrpSpPr/>
            <p:nvPr/>
          </p:nvGrpSpPr>
          <p:grpSpPr>
            <a:xfrm>
              <a:off x="22079" y="3208676"/>
              <a:ext cx="393705" cy="395470"/>
              <a:chOff x="1813" y="0"/>
              <a:chExt cx="809173" cy="812800"/>
            </a:xfrm>
          </p:grpSpPr>
          <p:sp>
            <p:nvSpPr>
              <p:cNvPr id="401" name="Google Shape;401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" name="Google Shape;402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3" name="Google Shape;403;p13"/>
            <p:cNvGrpSpPr/>
            <p:nvPr/>
          </p:nvGrpSpPr>
          <p:grpSpPr>
            <a:xfrm>
              <a:off x="780796" y="3208676"/>
              <a:ext cx="393705" cy="395470"/>
              <a:chOff x="1813" y="0"/>
              <a:chExt cx="809173" cy="812800"/>
            </a:xfrm>
          </p:grpSpPr>
          <p:sp>
            <p:nvSpPr>
              <p:cNvPr id="404" name="Google Shape;404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5" name="Google Shape;405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1539514" y="3208676"/>
              <a:ext cx="393705" cy="395470"/>
              <a:chOff x="1813" y="0"/>
              <a:chExt cx="809173" cy="81280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" name="Google Shape;408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9" name="Google Shape;409;p13"/>
            <p:cNvGrpSpPr/>
            <p:nvPr/>
          </p:nvGrpSpPr>
          <p:grpSpPr>
            <a:xfrm>
              <a:off x="2298232" y="3208676"/>
              <a:ext cx="393705" cy="395470"/>
              <a:chOff x="1813" y="0"/>
              <a:chExt cx="809173" cy="812800"/>
            </a:xfrm>
          </p:grpSpPr>
          <p:sp>
            <p:nvSpPr>
              <p:cNvPr id="410" name="Google Shape;410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" name="Google Shape;411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2" name="Google Shape;412;p13"/>
            <p:cNvGrpSpPr/>
            <p:nvPr/>
          </p:nvGrpSpPr>
          <p:grpSpPr>
            <a:xfrm>
              <a:off x="3056950" y="3208676"/>
              <a:ext cx="393705" cy="395470"/>
              <a:chOff x="1813" y="0"/>
              <a:chExt cx="809173" cy="812800"/>
            </a:xfrm>
          </p:grpSpPr>
          <p:sp>
            <p:nvSpPr>
              <p:cNvPr id="413" name="Google Shape;413;p1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" name="Google Shape;414;p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9925" lIns="69925" spcFirstLastPara="1" rIns="69925" wrap="square" tIns="699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15" name="Google Shape;415;p13"/>
          <p:cNvSpPr/>
          <p:nvPr/>
        </p:nvSpPr>
        <p:spPr>
          <a:xfrm>
            <a:off x="16457764" y="5423113"/>
            <a:ext cx="1861191" cy="986431"/>
          </a:xfrm>
          <a:custGeom>
            <a:rect b="b" l="l" r="r" t="t"/>
            <a:pathLst>
              <a:path extrusionOk="0" h="986431" w="1861191">
                <a:moveTo>
                  <a:pt x="0" y="0"/>
                </a:moveTo>
                <a:lnTo>
                  <a:pt x="1861192" y="0"/>
                </a:lnTo>
                <a:lnTo>
                  <a:pt x="1861192" y="986432"/>
                </a:lnTo>
                <a:lnTo>
                  <a:pt x="0" y="9864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6" name="Google Shape;416;p13"/>
          <p:cNvSpPr txBox="1"/>
          <p:nvPr/>
        </p:nvSpPr>
        <p:spPr>
          <a:xfrm>
            <a:off x="0" y="-276292"/>
            <a:ext cx="11983964" cy="3057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0" u="none" cap="none" strike="noStrik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CRYPTO</a:t>
            </a:r>
            <a:endParaRPr/>
          </a:p>
        </p:txBody>
      </p:sp>
      <p:sp>
        <p:nvSpPr>
          <p:cNvPr id="417" name="Google Shape;417;p13"/>
          <p:cNvSpPr/>
          <p:nvPr/>
        </p:nvSpPr>
        <p:spPr>
          <a:xfrm>
            <a:off x="10755764" y="4844371"/>
            <a:ext cx="2477072" cy="1999673"/>
          </a:xfrm>
          <a:custGeom>
            <a:rect b="b" l="l" r="r" t="t"/>
            <a:pathLst>
              <a:path extrusionOk="0" h="1999673" w="2477072">
                <a:moveTo>
                  <a:pt x="0" y="0"/>
                </a:moveTo>
                <a:lnTo>
                  <a:pt x="2477072" y="0"/>
                </a:lnTo>
                <a:lnTo>
                  <a:pt x="2477072" y="1999673"/>
                </a:lnTo>
                <a:lnTo>
                  <a:pt x="0" y="19996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8" name="Google Shape;418;p13"/>
          <p:cNvSpPr/>
          <p:nvPr/>
        </p:nvSpPr>
        <p:spPr>
          <a:xfrm>
            <a:off x="2868935" y="8239795"/>
            <a:ext cx="2410959" cy="792603"/>
          </a:xfrm>
          <a:custGeom>
            <a:rect b="b" l="l" r="r" t="t"/>
            <a:pathLst>
              <a:path extrusionOk="0" h="792603" w="2410959">
                <a:moveTo>
                  <a:pt x="0" y="0"/>
                </a:moveTo>
                <a:lnTo>
                  <a:pt x="2410958" y="0"/>
                </a:lnTo>
                <a:lnTo>
                  <a:pt x="2410958" y="792603"/>
                </a:lnTo>
                <a:lnTo>
                  <a:pt x="0" y="7926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48E8"/>
        </a:solidFill>
      </p:bgPr>
    </p:bg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3" name="Google Shape;933;p22"/>
          <p:cNvGrpSpPr/>
          <p:nvPr/>
        </p:nvGrpSpPr>
        <p:grpSpPr>
          <a:xfrm>
            <a:off x="38126" y="4896376"/>
            <a:ext cx="6875632" cy="13176667"/>
            <a:chOff x="3652783" y="3328820"/>
            <a:chExt cx="6875632" cy="13176667"/>
          </a:xfrm>
        </p:grpSpPr>
        <p:sp>
          <p:nvSpPr>
            <p:cNvPr id="934" name="Google Shape;934;p22"/>
            <p:cNvSpPr/>
            <p:nvPr/>
          </p:nvSpPr>
          <p:spPr>
            <a:xfrm>
              <a:off x="3657600" y="3328820"/>
              <a:ext cx="6028556" cy="8312146"/>
            </a:xfrm>
            <a:prstGeom prst="ellipse">
              <a:avLst/>
            </a:prstGeom>
            <a:solidFill>
              <a:srgbClr val="D7DF23"/>
            </a:solidFill>
            <a:ln cap="flat" cmpd="sng" w="25400">
              <a:solidFill>
                <a:srgbClr val="395E8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35" name="Google Shape;935;p22"/>
            <p:cNvGrpSpPr/>
            <p:nvPr/>
          </p:nvGrpSpPr>
          <p:grpSpPr>
            <a:xfrm rot="5400000">
              <a:off x="1029879" y="7006951"/>
              <a:ext cx="12121440" cy="6875632"/>
              <a:chOff x="0" y="-57150"/>
              <a:chExt cx="812800" cy="463875"/>
            </a:xfrm>
          </p:grpSpPr>
          <p:sp>
            <p:nvSpPr>
              <p:cNvPr id="936" name="Google Shape;936;p22"/>
              <p:cNvSpPr/>
              <p:nvPr/>
            </p:nvSpPr>
            <p:spPr>
              <a:xfrm>
                <a:off x="203200" y="-326"/>
                <a:ext cx="406400" cy="407051"/>
              </a:xfrm>
              <a:custGeom>
                <a:rect b="b" l="l" r="r" t="t"/>
                <a:pathLst>
                  <a:path extrusionOk="0" h="407051" w="406400">
                    <a:moveTo>
                      <a:pt x="406400" y="326"/>
                    </a:moveTo>
                    <a:cubicBezTo>
                      <a:pt x="333587" y="0"/>
                      <a:pt x="266166" y="38659"/>
                      <a:pt x="229665" y="101663"/>
                    </a:cubicBezTo>
                    <a:cubicBezTo>
                      <a:pt x="193164" y="164667"/>
                      <a:pt x="193164" y="242385"/>
                      <a:pt x="229665" y="305389"/>
                    </a:cubicBezTo>
                    <a:cubicBezTo>
                      <a:pt x="266166" y="368393"/>
                      <a:pt x="333587" y="407052"/>
                      <a:pt x="406400" y="406726"/>
                    </a:cubicBezTo>
                    <a:lnTo>
                      <a:pt x="0" y="406726"/>
                    </a:lnTo>
                    <a:cubicBezTo>
                      <a:pt x="72813" y="407052"/>
                      <a:pt x="140234" y="368393"/>
                      <a:pt x="176735" y="305389"/>
                    </a:cubicBezTo>
                    <a:cubicBezTo>
                      <a:pt x="213236" y="242385"/>
                      <a:pt x="213236" y="164667"/>
                      <a:pt x="176735" y="101663"/>
                    </a:cubicBezTo>
                    <a:cubicBezTo>
                      <a:pt x="140234" y="38659"/>
                      <a:pt x="72813" y="0"/>
                      <a:pt x="0" y="326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7" name="Google Shape;937;p22"/>
              <p:cNvSpPr txBox="1"/>
              <p:nvPr/>
            </p:nvSpPr>
            <p:spPr>
              <a:xfrm>
                <a:off x="0" y="-57150"/>
                <a:ext cx="812800" cy="463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38" name="Google Shape;938;p22"/>
          <p:cNvGrpSpPr/>
          <p:nvPr/>
        </p:nvGrpSpPr>
        <p:grpSpPr>
          <a:xfrm>
            <a:off x="6115650" y="4896376"/>
            <a:ext cx="6875632" cy="13176667"/>
            <a:chOff x="3652783" y="3328820"/>
            <a:chExt cx="6875632" cy="13176667"/>
          </a:xfrm>
        </p:grpSpPr>
        <p:sp>
          <p:nvSpPr>
            <p:cNvPr id="939" name="Google Shape;939;p22"/>
            <p:cNvSpPr/>
            <p:nvPr/>
          </p:nvSpPr>
          <p:spPr>
            <a:xfrm>
              <a:off x="3657600" y="3328820"/>
              <a:ext cx="6028556" cy="8312146"/>
            </a:xfrm>
            <a:prstGeom prst="ellipse">
              <a:avLst/>
            </a:prstGeom>
            <a:solidFill>
              <a:srgbClr val="D7DF23"/>
            </a:solidFill>
            <a:ln cap="flat" cmpd="sng" w="25400">
              <a:solidFill>
                <a:srgbClr val="395E8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40" name="Google Shape;940;p22"/>
            <p:cNvGrpSpPr/>
            <p:nvPr/>
          </p:nvGrpSpPr>
          <p:grpSpPr>
            <a:xfrm rot="5400000">
              <a:off x="1029879" y="7006951"/>
              <a:ext cx="12121440" cy="6875632"/>
              <a:chOff x="0" y="-57150"/>
              <a:chExt cx="812800" cy="463875"/>
            </a:xfrm>
          </p:grpSpPr>
          <p:sp>
            <p:nvSpPr>
              <p:cNvPr id="941" name="Google Shape;941;p22"/>
              <p:cNvSpPr/>
              <p:nvPr/>
            </p:nvSpPr>
            <p:spPr>
              <a:xfrm>
                <a:off x="203200" y="-326"/>
                <a:ext cx="406400" cy="407051"/>
              </a:xfrm>
              <a:custGeom>
                <a:rect b="b" l="l" r="r" t="t"/>
                <a:pathLst>
                  <a:path extrusionOk="0" h="407051" w="406400">
                    <a:moveTo>
                      <a:pt x="406400" y="326"/>
                    </a:moveTo>
                    <a:cubicBezTo>
                      <a:pt x="333587" y="0"/>
                      <a:pt x="266166" y="38659"/>
                      <a:pt x="229665" y="101663"/>
                    </a:cubicBezTo>
                    <a:cubicBezTo>
                      <a:pt x="193164" y="164667"/>
                      <a:pt x="193164" y="242385"/>
                      <a:pt x="229665" y="305389"/>
                    </a:cubicBezTo>
                    <a:cubicBezTo>
                      <a:pt x="266166" y="368393"/>
                      <a:pt x="333587" y="407052"/>
                      <a:pt x="406400" y="406726"/>
                    </a:cubicBezTo>
                    <a:lnTo>
                      <a:pt x="0" y="406726"/>
                    </a:lnTo>
                    <a:cubicBezTo>
                      <a:pt x="72813" y="407052"/>
                      <a:pt x="140234" y="368393"/>
                      <a:pt x="176735" y="305389"/>
                    </a:cubicBezTo>
                    <a:cubicBezTo>
                      <a:pt x="213236" y="242385"/>
                      <a:pt x="213236" y="164667"/>
                      <a:pt x="176735" y="101663"/>
                    </a:cubicBezTo>
                    <a:cubicBezTo>
                      <a:pt x="140234" y="38659"/>
                      <a:pt x="72813" y="0"/>
                      <a:pt x="0" y="326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2" name="Google Shape;942;p22"/>
              <p:cNvSpPr txBox="1"/>
              <p:nvPr/>
            </p:nvSpPr>
            <p:spPr>
              <a:xfrm>
                <a:off x="0" y="-57150"/>
                <a:ext cx="812800" cy="463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43" name="Google Shape;943;p22"/>
          <p:cNvGrpSpPr/>
          <p:nvPr/>
        </p:nvGrpSpPr>
        <p:grpSpPr>
          <a:xfrm>
            <a:off x="12178427" y="4896377"/>
            <a:ext cx="6875632" cy="13176667"/>
            <a:chOff x="3652783" y="3328820"/>
            <a:chExt cx="6875632" cy="13176667"/>
          </a:xfrm>
        </p:grpSpPr>
        <p:sp>
          <p:nvSpPr>
            <p:cNvPr id="944" name="Google Shape;944;p22"/>
            <p:cNvSpPr/>
            <p:nvPr/>
          </p:nvSpPr>
          <p:spPr>
            <a:xfrm>
              <a:off x="3657600" y="3328820"/>
              <a:ext cx="6028556" cy="8312146"/>
            </a:xfrm>
            <a:prstGeom prst="ellipse">
              <a:avLst/>
            </a:prstGeom>
            <a:solidFill>
              <a:srgbClr val="D7DF23"/>
            </a:solidFill>
            <a:ln cap="flat" cmpd="sng" w="25400">
              <a:solidFill>
                <a:srgbClr val="395E8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45" name="Google Shape;945;p22"/>
            <p:cNvGrpSpPr/>
            <p:nvPr/>
          </p:nvGrpSpPr>
          <p:grpSpPr>
            <a:xfrm rot="5400000">
              <a:off x="1029879" y="7006951"/>
              <a:ext cx="12121440" cy="6875632"/>
              <a:chOff x="0" y="-57150"/>
              <a:chExt cx="812800" cy="463875"/>
            </a:xfrm>
          </p:grpSpPr>
          <p:sp>
            <p:nvSpPr>
              <p:cNvPr id="946" name="Google Shape;946;p22"/>
              <p:cNvSpPr/>
              <p:nvPr/>
            </p:nvSpPr>
            <p:spPr>
              <a:xfrm>
                <a:off x="203200" y="-326"/>
                <a:ext cx="406400" cy="407051"/>
              </a:xfrm>
              <a:custGeom>
                <a:rect b="b" l="l" r="r" t="t"/>
                <a:pathLst>
                  <a:path extrusionOk="0" h="407051" w="406400">
                    <a:moveTo>
                      <a:pt x="406400" y="326"/>
                    </a:moveTo>
                    <a:cubicBezTo>
                      <a:pt x="333587" y="0"/>
                      <a:pt x="266166" y="38659"/>
                      <a:pt x="229665" y="101663"/>
                    </a:cubicBezTo>
                    <a:cubicBezTo>
                      <a:pt x="193164" y="164667"/>
                      <a:pt x="193164" y="242385"/>
                      <a:pt x="229665" y="305389"/>
                    </a:cubicBezTo>
                    <a:cubicBezTo>
                      <a:pt x="266166" y="368393"/>
                      <a:pt x="333587" y="407052"/>
                      <a:pt x="406400" y="406726"/>
                    </a:cubicBezTo>
                    <a:lnTo>
                      <a:pt x="0" y="406726"/>
                    </a:lnTo>
                    <a:cubicBezTo>
                      <a:pt x="72813" y="407052"/>
                      <a:pt x="140234" y="368393"/>
                      <a:pt x="176735" y="305389"/>
                    </a:cubicBezTo>
                    <a:cubicBezTo>
                      <a:pt x="213236" y="242385"/>
                      <a:pt x="213236" y="164667"/>
                      <a:pt x="176735" y="101663"/>
                    </a:cubicBezTo>
                    <a:cubicBezTo>
                      <a:pt x="140234" y="38659"/>
                      <a:pt x="72813" y="0"/>
                      <a:pt x="0" y="326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7" name="Google Shape;947;p22"/>
              <p:cNvSpPr txBox="1"/>
              <p:nvPr/>
            </p:nvSpPr>
            <p:spPr>
              <a:xfrm>
                <a:off x="0" y="-57150"/>
                <a:ext cx="812800" cy="463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48" name="Google Shape;948;p22"/>
          <p:cNvSpPr/>
          <p:nvPr/>
        </p:nvSpPr>
        <p:spPr>
          <a:xfrm>
            <a:off x="6190158" y="2099782"/>
            <a:ext cx="6653388" cy="9377373"/>
          </a:xfrm>
          <a:custGeom>
            <a:rect b="b" l="l" r="r" t="t"/>
            <a:pathLst>
              <a:path extrusionOk="0" h="9377373" w="6653388">
                <a:moveTo>
                  <a:pt x="0" y="0"/>
                </a:moveTo>
                <a:lnTo>
                  <a:pt x="6653388" y="0"/>
                </a:lnTo>
                <a:lnTo>
                  <a:pt x="6653388" y="9377373"/>
                </a:lnTo>
                <a:lnTo>
                  <a:pt x="0" y="93773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3711" l="-83790" r="-56599" t="0"/>
            </a:stretch>
          </a:blipFill>
          <a:ln>
            <a:noFill/>
          </a:ln>
        </p:spPr>
      </p:sp>
      <p:pic>
        <p:nvPicPr>
          <p:cNvPr id="949" name="Google Shape;949;p22"/>
          <p:cNvPicPr preferRelativeResize="0"/>
          <p:nvPr/>
        </p:nvPicPr>
        <p:blipFill rotWithShape="1">
          <a:blip r:embed="rId4">
            <a:alphaModFix/>
          </a:blip>
          <a:srcRect b="0" l="25740" r="25741" t="0"/>
          <a:stretch/>
        </p:blipFill>
        <p:spPr>
          <a:xfrm>
            <a:off x="12409712" y="2163100"/>
            <a:ext cx="5991569" cy="8243139"/>
          </a:xfrm>
          <a:prstGeom prst="rect">
            <a:avLst/>
          </a:prstGeom>
          <a:noFill/>
          <a:ln>
            <a:noFill/>
          </a:ln>
        </p:spPr>
      </p:pic>
      <p:sp>
        <p:nvSpPr>
          <p:cNvPr id="950" name="Google Shape;950;p22"/>
          <p:cNvSpPr/>
          <p:nvPr/>
        </p:nvSpPr>
        <p:spPr>
          <a:xfrm>
            <a:off x="-3881642" y="-5264129"/>
            <a:ext cx="7157577" cy="7147904"/>
          </a:xfrm>
          <a:custGeom>
            <a:rect b="b" l="l" r="r" t="t"/>
            <a:pathLst>
              <a:path extrusionOk="0" h="7147904" w="7157577">
                <a:moveTo>
                  <a:pt x="0" y="0"/>
                </a:moveTo>
                <a:lnTo>
                  <a:pt x="7157576" y="0"/>
                </a:lnTo>
                <a:lnTo>
                  <a:pt x="7157576" y="7147904"/>
                </a:lnTo>
                <a:lnTo>
                  <a:pt x="0" y="71479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51" name="Google Shape;951;p22"/>
          <p:cNvSpPr/>
          <p:nvPr/>
        </p:nvSpPr>
        <p:spPr>
          <a:xfrm>
            <a:off x="-314284" y="2541044"/>
            <a:ext cx="8487596" cy="8422801"/>
          </a:xfrm>
          <a:custGeom>
            <a:rect b="b" l="l" r="r" t="t"/>
            <a:pathLst>
              <a:path extrusionOk="0" h="8422801" w="8487596">
                <a:moveTo>
                  <a:pt x="0" y="0"/>
                </a:moveTo>
                <a:lnTo>
                  <a:pt x="8487596" y="0"/>
                </a:lnTo>
                <a:lnTo>
                  <a:pt x="8487596" y="8422801"/>
                </a:lnTo>
                <a:lnTo>
                  <a:pt x="0" y="84228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24699" l="0" r="0" t="-26449"/>
            </a:stretch>
          </a:blipFill>
          <a:ln>
            <a:noFill/>
          </a:ln>
        </p:spPr>
      </p:sp>
      <p:sp>
        <p:nvSpPr>
          <p:cNvPr id="952" name="Google Shape;952;p22"/>
          <p:cNvSpPr txBox="1"/>
          <p:nvPr/>
        </p:nvSpPr>
        <p:spPr>
          <a:xfrm>
            <a:off x="1040389" y="757237"/>
            <a:ext cx="3965657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CLIENT NAME</a:t>
            </a:r>
            <a:endParaRPr/>
          </a:p>
        </p:txBody>
      </p:sp>
      <p:sp>
        <p:nvSpPr>
          <p:cNvPr id="953" name="Google Shape;953;p22"/>
          <p:cNvSpPr txBox="1"/>
          <p:nvPr/>
        </p:nvSpPr>
        <p:spPr>
          <a:xfrm>
            <a:off x="1370180" y="1536092"/>
            <a:ext cx="3306074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sp>
        <p:nvSpPr>
          <p:cNvPr id="954" name="Google Shape;954;p22"/>
          <p:cNvSpPr txBox="1"/>
          <p:nvPr/>
        </p:nvSpPr>
        <p:spPr>
          <a:xfrm>
            <a:off x="7161172" y="781857"/>
            <a:ext cx="3965657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CLIENT NAME</a:t>
            </a:r>
            <a:endParaRPr/>
          </a:p>
        </p:txBody>
      </p:sp>
      <p:sp>
        <p:nvSpPr>
          <p:cNvPr id="955" name="Google Shape;955;p22"/>
          <p:cNvSpPr txBox="1"/>
          <p:nvPr/>
        </p:nvSpPr>
        <p:spPr>
          <a:xfrm>
            <a:off x="7490963" y="1560712"/>
            <a:ext cx="3306074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sp>
        <p:nvSpPr>
          <p:cNvPr id="956" name="Google Shape;956;p22"/>
          <p:cNvSpPr txBox="1"/>
          <p:nvPr/>
        </p:nvSpPr>
        <p:spPr>
          <a:xfrm>
            <a:off x="13281955" y="806477"/>
            <a:ext cx="3965657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CLIENT NAME</a:t>
            </a:r>
            <a:endParaRPr/>
          </a:p>
        </p:txBody>
      </p:sp>
      <p:sp>
        <p:nvSpPr>
          <p:cNvPr id="957" name="Google Shape;957;p22"/>
          <p:cNvSpPr txBox="1"/>
          <p:nvPr/>
        </p:nvSpPr>
        <p:spPr>
          <a:xfrm>
            <a:off x="13611746" y="1585332"/>
            <a:ext cx="3306074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grpSp>
        <p:nvGrpSpPr>
          <p:cNvPr id="958" name="Google Shape;958;p22"/>
          <p:cNvGrpSpPr/>
          <p:nvPr/>
        </p:nvGrpSpPr>
        <p:grpSpPr>
          <a:xfrm>
            <a:off x="-745642" y="8496033"/>
            <a:ext cx="2794456" cy="2368269"/>
            <a:chOff x="959" y="0"/>
            <a:chExt cx="3725941" cy="3157692"/>
          </a:xfrm>
        </p:grpSpPr>
        <p:grpSp>
          <p:nvGrpSpPr>
            <p:cNvPr id="959" name="Google Shape;959;p22"/>
            <p:cNvGrpSpPr/>
            <p:nvPr/>
          </p:nvGrpSpPr>
          <p:grpSpPr>
            <a:xfrm>
              <a:off x="959" y="0"/>
              <a:ext cx="427851" cy="429769"/>
              <a:chOff x="1813" y="0"/>
              <a:chExt cx="809173" cy="812800"/>
            </a:xfrm>
          </p:grpSpPr>
          <p:sp>
            <p:nvSpPr>
              <p:cNvPr id="960" name="Google Shape;960;p2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1" name="Google Shape;961;p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62" name="Google Shape;962;p22"/>
            <p:cNvGrpSpPr/>
            <p:nvPr/>
          </p:nvGrpSpPr>
          <p:grpSpPr>
            <a:xfrm>
              <a:off x="825481" y="0"/>
              <a:ext cx="427851" cy="429769"/>
              <a:chOff x="1813" y="0"/>
              <a:chExt cx="809173" cy="812800"/>
            </a:xfrm>
          </p:grpSpPr>
          <p:sp>
            <p:nvSpPr>
              <p:cNvPr id="963" name="Google Shape;963;p2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4" name="Google Shape;964;p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65" name="Google Shape;965;p22"/>
            <p:cNvGrpSpPr/>
            <p:nvPr/>
          </p:nvGrpSpPr>
          <p:grpSpPr>
            <a:xfrm>
              <a:off x="1650004" y="0"/>
              <a:ext cx="427851" cy="429769"/>
              <a:chOff x="1813" y="0"/>
              <a:chExt cx="809173" cy="812800"/>
            </a:xfrm>
          </p:grpSpPr>
          <p:sp>
            <p:nvSpPr>
              <p:cNvPr id="966" name="Google Shape;966;p2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7" name="Google Shape;967;p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68" name="Google Shape;968;p22"/>
            <p:cNvGrpSpPr/>
            <p:nvPr/>
          </p:nvGrpSpPr>
          <p:grpSpPr>
            <a:xfrm>
              <a:off x="2474526" y="0"/>
              <a:ext cx="427851" cy="429769"/>
              <a:chOff x="1813" y="0"/>
              <a:chExt cx="809173" cy="812800"/>
            </a:xfrm>
          </p:grpSpPr>
          <p:sp>
            <p:nvSpPr>
              <p:cNvPr id="969" name="Google Shape;969;p2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0" name="Google Shape;970;p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1" name="Google Shape;971;p22"/>
            <p:cNvGrpSpPr/>
            <p:nvPr/>
          </p:nvGrpSpPr>
          <p:grpSpPr>
            <a:xfrm>
              <a:off x="3299049" y="0"/>
              <a:ext cx="427851" cy="429769"/>
              <a:chOff x="1813" y="0"/>
              <a:chExt cx="809173" cy="812800"/>
            </a:xfrm>
          </p:grpSpPr>
          <p:sp>
            <p:nvSpPr>
              <p:cNvPr id="972" name="Google Shape;972;p2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3" name="Google Shape;973;p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4" name="Google Shape;974;p22"/>
            <p:cNvGrpSpPr/>
            <p:nvPr/>
          </p:nvGrpSpPr>
          <p:grpSpPr>
            <a:xfrm>
              <a:off x="959" y="909308"/>
              <a:ext cx="427851" cy="429769"/>
              <a:chOff x="1813" y="0"/>
              <a:chExt cx="809173" cy="812800"/>
            </a:xfrm>
          </p:grpSpPr>
          <p:sp>
            <p:nvSpPr>
              <p:cNvPr id="975" name="Google Shape;975;p2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6" name="Google Shape;976;p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7" name="Google Shape;977;p22"/>
            <p:cNvGrpSpPr/>
            <p:nvPr/>
          </p:nvGrpSpPr>
          <p:grpSpPr>
            <a:xfrm>
              <a:off x="825481" y="909308"/>
              <a:ext cx="427851" cy="429769"/>
              <a:chOff x="1813" y="0"/>
              <a:chExt cx="809173" cy="812800"/>
            </a:xfrm>
          </p:grpSpPr>
          <p:sp>
            <p:nvSpPr>
              <p:cNvPr id="978" name="Google Shape;978;p2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9" name="Google Shape;979;p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80" name="Google Shape;980;p22"/>
            <p:cNvGrpSpPr/>
            <p:nvPr/>
          </p:nvGrpSpPr>
          <p:grpSpPr>
            <a:xfrm>
              <a:off x="1650004" y="909308"/>
              <a:ext cx="427851" cy="429769"/>
              <a:chOff x="1813" y="0"/>
              <a:chExt cx="809173" cy="812800"/>
            </a:xfrm>
          </p:grpSpPr>
          <p:sp>
            <p:nvSpPr>
              <p:cNvPr id="981" name="Google Shape;981;p2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2" name="Google Shape;982;p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83" name="Google Shape;983;p22"/>
            <p:cNvGrpSpPr/>
            <p:nvPr/>
          </p:nvGrpSpPr>
          <p:grpSpPr>
            <a:xfrm>
              <a:off x="2474526" y="909308"/>
              <a:ext cx="427851" cy="429769"/>
              <a:chOff x="1813" y="0"/>
              <a:chExt cx="809173" cy="812800"/>
            </a:xfrm>
          </p:grpSpPr>
          <p:sp>
            <p:nvSpPr>
              <p:cNvPr id="984" name="Google Shape;984;p2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5" name="Google Shape;985;p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86" name="Google Shape;986;p22"/>
            <p:cNvGrpSpPr/>
            <p:nvPr/>
          </p:nvGrpSpPr>
          <p:grpSpPr>
            <a:xfrm>
              <a:off x="3299049" y="909308"/>
              <a:ext cx="427851" cy="429769"/>
              <a:chOff x="1813" y="0"/>
              <a:chExt cx="809173" cy="812800"/>
            </a:xfrm>
          </p:grpSpPr>
          <p:sp>
            <p:nvSpPr>
              <p:cNvPr id="987" name="Google Shape;987;p2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8" name="Google Shape;988;p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89" name="Google Shape;989;p22"/>
            <p:cNvGrpSpPr/>
            <p:nvPr/>
          </p:nvGrpSpPr>
          <p:grpSpPr>
            <a:xfrm>
              <a:off x="959" y="1818615"/>
              <a:ext cx="427851" cy="429769"/>
              <a:chOff x="1813" y="0"/>
              <a:chExt cx="809173" cy="812800"/>
            </a:xfrm>
          </p:grpSpPr>
          <p:sp>
            <p:nvSpPr>
              <p:cNvPr id="990" name="Google Shape;990;p2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1" name="Google Shape;991;p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92" name="Google Shape;992;p22"/>
            <p:cNvGrpSpPr/>
            <p:nvPr/>
          </p:nvGrpSpPr>
          <p:grpSpPr>
            <a:xfrm>
              <a:off x="825481" y="1818615"/>
              <a:ext cx="427851" cy="429769"/>
              <a:chOff x="1813" y="0"/>
              <a:chExt cx="809173" cy="812800"/>
            </a:xfrm>
          </p:grpSpPr>
          <p:sp>
            <p:nvSpPr>
              <p:cNvPr id="993" name="Google Shape;993;p2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4" name="Google Shape;994;p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95" name="Google Shape;995;p22"/>
            <p:cNvGrpSpPr/>
            <p:nvPr/>
          </p:nvGrpSpPr>
          <p:grpSpPr>
            <a:xfrm>
              <a:off x="1650004" y="1818615"/>
              <a:ext cx="427851" cy="429769"/>
              <a:chOff x="1813" y="0"/>
              <a:chExt cx="809173" cy="812800"/>
            </a:xfrm>
          </p:grpSpPr>
          <p:sp>
            <p:nvSpPr>
              <p:cNvPr id="996" name="Google Shape;996;p2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7" name="Google Shape;997;p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98" name="Google Shape;998;p22"/>
            <p:cNvGrpSpPr/>
            <p:nvPr/>
          </p:nvGrpSpPr>
          <p:grpSpPr>
            <a:xfrm>
              <a:off x="2474526" y="1818615"/>
              <a:ext cx="427851" cy="429769"/>
              <a:chOff x="1813" y="0"/>
              <a:chExt cx="809173" cy="812800"/>
            </a:xfrm>
          </p:grpSpPr>
          <p:sp>
            <p:nvSpPr>
              <p:cNvPr id="999" name="Google Shape;999;p2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0" name="Google Shape;1000;p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1" name="Google Shape;1001;p22"/>
            <p:cNvGrpSpPr/>
            <p:nvPr/>
          </p:nvGrpSpPr>
          <p:grpSpPr>
            <a:xfrm>
              <a:off x="3299049" y="1818615"/>
              <a:ext cx="427851" cy="429769"/>
              <a:chOff x="1813" y="0"/>
              <a:chExt cx="809173" cy="812800"/>
            </a:xfrm>
          </p:grpSpPr>
          <p:sp>
            <p:nvSpPr>
              <p:cNvPr id="1002" name="Google Shape;1002;p2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3" name="Google Shape;1003;p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4" name="Google Shape;1004;p22"/>
            <p:cNvGrpSpPr/>
            <p:nvPr/>
          </p:nvGrpSpPr>
          <p:grpSpPr>
            <a:xfrm>
              <a:off x="959" y="2727923"/>
              <a:ext cx="427851" cy="429769"/>
              <a:chOff x="1813" y="0"/>
              <a:chExt cx="809173" cy="812800"/>
            </a:xfrm>
          </p:grpSpPr>
          <p:sp>
            <p:nvSpPr>
              <p:cNvPr id="1005" name="Google Shape;1005;p2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6" name="Google Shape;1006;p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7" name="Google Shape;1007;p22"/>
            <p:cNvGrpSpPr/>
            <p:nvPr/>
          </p:nvGrpSpPr>
          <p:grpSpPr>
            <a:xfrm>
              <a:off x="825481" y="2727923"/>
              <a:ext cx="427851" cy="429769"/>
              <a:chOff x="1813" y="0"/>
              <a:chExt cx="809173" cy="812800"/>
            </a:xfrm>
          </p:grpSpPr>
          <p:sp>
            <p:nvSpPr>
              <p:cNvPr id="1008" name="Google Shape;1008;p2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9" name="Google Shape;1009;p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0" name="Google Shape;1010;p22"/>
            <p:cNvGrpSpPr/>
            <p:nvPr/>
          </p:nvGrpSpPr>
          <p:grpSpPr>
            <a:xfrm>
              <a:off x="1650004" y="2727923"/>
              <a:ext cx="427851" cy="429769"/>
              <a:chOff x="1813" y="0"/>
              <a:chExt cx="809173" cy="812800"/>
            </a:xfrm>
          </p:grpSpPr>
          <p:sp>
            <p:nvSpPr>
              <p:cNvPr id="1011" name="Google Shape;1011;p2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2" name="Google Shape;1012;p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3" name="Google Shape;1013;p22"/>
            <p:cNvGrpSpPr/>
            <p:nvPr/>
          </p:nvGrpSpPr>
          <p:grpSpPr>
            <a:xfrm>
              <a:off x="2474526" y="2727923"/>
              <a:ext cx="427851" cy="429769"/>
              <a:chOff x="1813" y="0"/>
              <a:chExt cx="809173" cy="812800"/>
            </a:xfrm>
          </p:grpSpPr>
          <p:sp>
            <p:nvSpPr>
              <p:cNvPr id="1014" name="Google Shape;1014;p2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5" name="Google Shape;1015;p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6" name="Google Shape;1016;p22"/>
            <p:cNvGrpSpPr/>
            <p:nvPr/>
          </p:nvGrpSpPr>
          <p:grpSpPr>
            <a:xfrm>
              <a:off x="3299049" y="2727923"/>
              <a:ext cx="427851" cy="429769"/>
              <a:chOff x="1813" y="0"/>
              <a:chExt cx="809173" cy="812800"/>
            </a:xfrm>
          </p:grpSpPr>
          <p:sp>
            <p:nvSpPr>
              <p:cNvPr id="1017" name="Google Shape;1017;p2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8" name="Google Shape;1018;p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19" name="Google Shape;1019;p22"/>
          <p:cNvGrpSpPr/>
          <p:nvPr/>
        </p:nvGrpSpPr>
        <p:grpSpPr>
          <a:xfrm>
            <a:off x="16843609" y="2485675"/>
            <a:ext cx="2794456" cy="2368269"/>
            <a:chOff x="959" y="0"/>
            <a:chExt cx="3725941" cy="3157692"/>
          </a:xfrm>
        </p:grpSpPr>
        <p:grpSp>
          <p:nvGrpSpPr>
            <p:cNvPr id="1020" name="Google Shape;1020;p22"/>
            <p:cNvGrpSpPr/>
            <p:nvPr/>
          </p:nvGrpSpPr>
          <p:grpSpPr>
            <a:xfrm>
              <a:off x="959" y="0"/>
              <a:ext cx="427851" cy="429769"/>
              <a:chOff x="1813" y="0"/>
              <a:chExt cx="809173" cy="812800"/>
            </a:xfrm>
          </p:grpSpPr>
          <p:sp>
            <p:nvSpPr>
              <p:cNvPr id="1021" name="Google Shape;1021;p2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2" name="Google Shape;1022;p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3" name="Google Shape;1023;p22"/>
            <p:cNvGrpSpPr/>
            <p:nvPr/>
          </p:nvGrpSpPr>
          <p:grpSpPr>
            <a:xfrm>
              <a:off x="825481" y="0"/>
              <a:ext cx="427851" cy="429769"/>
              <a:chOff x="1813" y="0"/>
              <a:chExt cx="809173" cy="812800"/>
            </a:xfrm>
          </p:grpSpPr>
          <p:sp>
            <p:nvSpPr>
              <p:cNvPr id="1024" name="Google Shape;1024;p2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5" name="Google Shape;1025;p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6" name="Google Shape;1026;p22"/>
            <p:cNvGrpSpPr/>
            <p:nvPr/>
          </p:nvGrpSpPr>
          <p:grpSpPr>
            <a:xfrm>
              <a:off x="1650004" y="0"/>
              <a:ext cx="427851" cy="429769"/>
              <a:chOff x="1813" y="0"/>
              <a:chExt cx="809173" cy="812800"/>
            </a:xfrm>
          </p:grpSpPr>
          <p:sp>
            <p:nvSpPr>
              <p:cNvPr id="1027" name="Google Shape;1027;p2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8" name="Google Shape;1028;p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9" name="Google Shape;1029;p22"/>
            <p:cNvGrpSpPr/>
            <p:nvPr/>
          </p:nvGrpSpPr>
          <p:grpSpPr>
            <a:xfrm>
              <a:off x="2474526" y="0"/>
              <a:ext cx="427851" cy="429769"/>
              <a:chOff x="1813" y="0"/>
              <a:chExt cx="809173" cy="812800"/>
            </a:xfrm>
          </p:grpSpPr>
          <p:sp>
            <p:nvSpPr>
              <p:cNvPr id="1030" name="Google Shape;1030;p2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1" name="Google Shape;1031;p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2" name="Google Shape;1032;p22"/>
            <p:cNvGrpSpPr/>
            <p:nvPr/>
          </p:nvGrpSpPr>
          <p:grpSpPr>
            <a:xfrm>
              <a:off x="3299049" y="0"/>
              <a:ext cx="427851" cy="429769"/>
              <a:chOff x="1813" y="0"/>
              <a:chExt cx="809173" cy="812800"/>
            </a:xfrm>
          </p:grpSpPr>
          <p:sp>
            <p:nvSpPr>
              <p:cNvPr id="1033" name="Google Shape;1033;p2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4" name="Google Shape;1034;p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5" name="Google Shape;1035;p22"/>
            <p:cNvGrpSpPr/>
            <p:nvPr/>
          </p:nvGrpSpPr>
          <p:grpSpPr>
            <a:xfrm>
              <a:off x="959" y="909308"/>
              <a:ext cx="427851" cy="429769"/>
              <a:chOff x="1813" y="0"/>
              <a:chExt cx="809173" cy="812800"/>
            </a:xfrm>
          </p:grpSpPr>
          <p:sp>
            <p:nvSpPr>
              <p:cNvPr id="1036" name="Google Shape;1036;p2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7" name="Google Shape;1037;p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8" name="Google Shape;1038;p22"/>
            <p:cNvGrpSpPr/>
            <p:nvPr/>
          </p:nvGrpSpPr>
          <p:grpSpPr>
            <a:xfrm>
              <a:off x="825481" y="909308"/>
              <a:ext cx="427851" cy="429769"/>
              <a:chOff x="1813" y="0"/>
              <a:chExt cx="809173" cy="812800"/>
            </a:xfrm>
          </p:grpSpPr>
          <p:sp>
            <p:nvSpPr>
              <p:cNvPr id="1039" name="Google Shape;1039;p2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0" name="Google Shape;1040;p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1" name="Google Shape;1041;p22"/>
            <p:cNvGrpSpPr/>
            <p:nvPr/>
          </p:nvGrpSpPr>
          <p:grpSpPr>
            <a:xfrm>
              <a:off x="1650004" y="909308"/>
              <a:ext cx="427851" cy="429769"/>
              <a:chOff x="1813" y="0"/>
              <a:chExt cx="809173" cy="812800"/>
            </a:xfrm>
          </p:grpSpPr>
          <p:sp>
            <p:nvSpPr>
              <p:cNvPr id="1042" name="Google Shape;1042;p2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3" name="Google Shape;1043;p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4" name="Google Shape;1044;p22"/>
            <p:cNvGrpSpPr/>
            <p:nvPr/>
          </p:nvGrpSpPr>
          <p:grpSpPr>
            <a:xfrm>
              <a:off x="2474526" y="909308"/>
              <a:ext cx="427851" cy="429769"/>
              <a:chOff x="1813" y="0"/>
              <a:chExt cx="809173" cy="812800"/>
            </a:xfrm>
          </p:grpSpPr>
          <p:sp>
            <p:nvSpPr>
              <p:cNvPr id="1045" name="Google Shape;1045;p2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6" name="Google Shape;1046;p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7" name="Google Shape;1047;p22"/>
            <p:cNvGrpSpPr/>
            <p:nvPr/>
          </p:nvGrpSpPr>
          <p:grpSpPr>
            <a:xfrm>
              <a:off x="3299049" y="909308"/>
              <a:ext cx="427851" cy="429769"/>
              <a:chOff x="1813" y="0"/>
              <a:chExt cx="809173" cy="812800"/>
            </a:xfrm>
          </p:grpSpPr>
          <p:sp>
            <p:nvSpPr>
              <p:cNvPr id="1048" name="Google Shape;1048;p2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9" name="Google Shape;1049;p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0" name="Google Shape;1050;p22"/>
            <p:cNvGrpSpPr/>
            <p:nvPr/>
          </p:nvGrpSpPr>
          <p:grpSpPr>
            <a:xfrm>
              <a:off x="959" y="1818615"/>
              <a:ext cx="427851" cy="429769"/>
              <a:chOff x="1813" y="0"/>
              <a:chExt cx="809173" cy="812800"/>
            </a:xfrm>
          </p:grpSpPr>
          <p:sp>
            <p:nvSpPr>
              <p:cNvPr id="1051" name="Google Shape;1051;p2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2" name="Google Shape;1052;p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3" name="Google Shape;1053;p22"/>
            <p:cNvGrpSpPr/>
            <p:nvPr/>
          </p:nvGrpSpPr>
          <p:grpSpPr>
            <a:xfrm>
              <a:off x="825481" y="1818615"/>
              <a:ext cx="427851" cy="429769"/>
              <a:chOff x="1813" y="0"/>
              <a:chExt cx="809173" cy="812800"/>
            </a:xfrm>
          </p:grpSpPr>
          <p:sp>
            <p:nvSpPr>
              <p:cNvPr id="1054" name="Google Shape;1054;p2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5" name="Google Shape;1055;p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6" name="Google Shape;1056;p22"/>
            <p:cNvGrpSpPr/>
            <p:nvPr/>
          </p:nvGrpSpPr>
          <p:grpSpPr>
            <a:xfrm>
              <a:off x="1650004" y="1818615"/>
              <a:ext cx="427851" cy="429769"/>
              <a:chOff x="1813" y="0"/>
              <a:chExt cx="809173" cy="812800"/>
            </a:xfrm>
          </p:grpSpPr>
          <p:sp>
            <p:nvSpPr>
              <p:cNvPr id="1057" name="Google Shape;1057;p2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8" name="Google Shape;1058;p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9" name="Google Shape;1059;p22"/>
            <p:cNvGrpSpPr/>
            <p:nvPr/>
          </p:nvGrpSpPr>
          <p:grpSpPr>
            <a:xfrm>
              <a:off x="2474526" y="1818615"/>
              <a:ext cx="427851" cy="429769"/>
              <a:chOff x="1813" y="0"/>
              <a:chExt cx="809173" cy="812800"/>
            </a:xfrm>
          </p:grpSpPr>
          <p:sp>
            <p:nvSpPr>
              <p:cNvPr id="1060" name="Google Shape;1060;p2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1" name="Google Shape;1061;p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2" name="Google Shape;1062;p22"/>
            <p:cNvGrpSpPr/>
            <p:nvPr/>
          </p:nvGrpSpPr>
          <p:grpSpPr>
            <a:xfrm>
              <a:off x="3299049" y="1818615"/>
              <a:ext cx="427851" cy="429769"/>
              <a:chOff x="1813" y="0"/>
              <a:chExt cx="809173" cy="812800"/>
            </a:xfrm>
          </p:grpSpPr>
          <p:sp>
            <p:nvSpPr>
              <p:cNvPr id="1063" name="Google Shape;1063;p2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4" name="Google Shape;1064;p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5" name="Google Shape;1065;p22"/>
            <p:cNvGrpSpPr/>
            <p:nvPr/>
          </p:nvGrpSpPr>
          <p:grpSpPr>
            <a:xfrm>
              <a:off x="959" y="2727923"/>
              <a:ext cx="427851" cy="429769"/>
              <a:chOff x="1813" y="0"/>
              <a:chExt cx="809173" cy="812800"/>
            </a:xfrm>
          </p:grpSpPr>
          <p:sp>
            <p:nvSpPr>
              <p:cNvPr id="1066" name="Google Shape;1066;p2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7" name="Google Shape;1067;p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8" name="Google Shape;1068;p22"/>
            <p:cNvGrpSpPr/>
            <p:nvPr/>
          </p:nvGrpSpPr>
          <p:grpSpPr>
            <a:xfrm>
              <a:off x="825481" y="2727923"/>
              <a:ext cx="427851" cy="429769"/>
              <a:chOff x="1813" y="0"/>
              <a:chExt cx="809173" cy="812800"/>
            </a:xfrm>
          </p:grpSpPr>
          <p:sp>
            <p:nvSpPr>
              <p:cNvPr id="1069" name="Google Shape;1069;p2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0" name="Google Shape;1070;p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1" name="Google Shape;1071;p22"/>
            <p:cNvGrpSpPr/>
            <p:nvPr/>
          </p:nvGrpSpPr>
          <p:grpSpPr>
            <a:xfrm>
              <a:off x="1650004" y="2727923"/>
              <a:ext cx="427851" cy="429769"/>
              <a:chOff x="1813" y="0"/>
              <a:chExt cx="809173" cy="812800"/>
            </a:xfrm>
          </p:grpSpPr>
          <p:sp>
            <p:nvSpPr>
              <p:cNvPr id="1072" name="Google Shape;1072;p2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3" name="Google Shape;1073;p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4" name="Google Shape;1074;p22"/>
            <p:cNvGrpSpPr/>
            <p:nvPr/>
          </p:nvGrpSpPr>
          <p:grpSpPr>
            <a:xfrm>
              <a:off x="2474526" y="2727923"/>
              <a:ext cx="427851" cy="429769"/>
              <a:chOff x="1813" y="0"/>
              <a:chExt cx="809173" cy="812800"/>
            </a:xfrm>
          </p:grpSpPr>
          <p:sp>
            <p:nvSpPr>
              <p:cNvPr id="1075" name="Google Shape;1075;p2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6" name="Google Shape;1076;p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7" name="Google Shape;1077;p22"/>
            <p:cNvGrpSpPr/>
            <p:nvPr/>
          </p:nvGrpSpPr>
          <p:grpSpPr>
            <a:xfrm>
              <a:off x="3299049" y="2727923"/>
              <a:ext cx="427851" cy="429769"/>
              <a:chOff x="1813" y="0"/>
              <a:chExt cx="809173" cy="812800"/>
            </a:xfrm>
          </p:grpSpPr>
          <p:sp>
            <p:nvSpPr>
              <p:cNvPr id="1078" name="Google Shape;1078;p2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9" name="Google Shape;1079;p2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3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4" name="Google Shape;1084;p23"/>
          <p:cNvGrpSpPr/>
          <p:nvPr/>
        </p:nvGrpSpPr>
        <p:grpSpPr>
          <a:xfrm>
            <a:off x="6057900" y="-465446"/>
            <a:ext cx="4339923" cy="10133038"/>
            <a:chOff x="0" y="-57150"/>
            <a:chExt cx="1143025" cy="2668784"/>
          </a:xfrm>
        </p:grpSpPr>
        <p:sp>
          <p:nvSpPr>
            <p:cNvPr id="1085" name="Google Shape;1085;p23"/>
            <p:cNvSpPr/>
            <p:nvPr/>
          </p:nvSpPr>
          <p:spPr>
            <a:xfrm>
              <a:off x="0" y="0"/>
              <a:ext cx="1143025" cy="2611634"/>
            </a:xfrm>
            <a:custGeom>
              <a:rect b="b" l="l" r="r" t="t"/>
              <a:pathLst>
                <a:path extrusionOk="0" h="2611634" w="1143025">
                  <a:moveTo>
                    <a:pt x="0" y="0"/>
                  </a:moveTo>
                  <a:lnTo>
                    <a:pt x="1143025" y="0"/>
                  </a:lnTo>
                  <a:lnTo>
                    <a:pt x="1143025" y="2611634"/>
                  </a:lnTo>
                  <a:lnTo>
                    <a:pt x="0" y="2611634"/>
                  </a:lnTo>
                  <a:close/>
                </a:path>
              </a:pathLst>
            </a:custGeom>
            <a:solidFill>
              <a:srgbClr val="D7DF23"/>
            </a:solidFill>
            <a:ln>
              <a:noFill/>
            </a:ln>
          </p:spPr>
        </p:sp>
        <p:sp>
          <p:nvSpPr>
            <p:cNvPr id="1086" name="Google Shape;1086;p2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87" name="Google Shape;1087;p23"/>
          <p:cNvSpPr/>
          <p:nvPr/>
        </p:nvSpPr>
        <p:spPr>
          <a:xfrm>
            <a:off x="-2894462" y="6777042"/>
            <a:ext cx="5788923" cy="5781100"/>
          </a:xfrm>
          <a:custGeom>
            <a:rect b="b" l="l" r="r" t="t"/>
            <a:pathLst>
              <a:path extrusionOk="0" h="5781100" w="5788923">
                <a:moveTo>
                  <a:pt x="0" y="0"/>
                </a:moveTo>
                <a:lnTo>
                  <a:pt x="5788924" y="0"/>
                </a:lnTo>
                <a:lnTo>
                  <a:pt x="5788924" y="5781100"/>
                </a:lnTo>
                <a:lnTo>
                  <a:pt x="0" y="57811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088" name="Google Shape;1088;p23"/>
          <p:cNvGrpSpPr/>
          <p:nvPr/>
        </p:nvGrpSpPr>
        <p:grpSpPr>
          <a:xfrm>
            <a:off x="1028700" y="6983909"/>
            <a:ext cx="5988023" cy="3303088"/>
            <a:chOff x="0" y="-57150"/>
            <a:chExt cx="1577092" cy="869950"/>
          </a:xfrm>
        </p:grpSpPr>
        <p:sp>
          <p:nvSpPr>
            <p:cNvPr id="1089" name="Google Shape;1089;p23"/>
            <p:cNvSpPr/>
            <p:nvPr/>
          </p:nvSpPr>
          <p:spPr>
            <a:xfrm>
              <a:off x="0" y="0"/>
              <a:ext cx="1577092" cy="384830"/>
            </a:xfrm>
            <a:custGeom>
              <a:rect b="b" l="l" r="r" t="t"/>
              <a:pathLst>
                <a:path extrusionOk="0" h="384830" w="1577092">
                  <a:moveTo>
                    <a:pt x="0" y="0"/>
                  </a:moveTo>
                  <a:lnTo>
                    <a:pt x="1577092" y="0"/>
                  </a:lnTo>
                  <a:lnTo>
                    <a:pt x="1577092" y="384830"/>
                  </a:lnTo>
                  <a:lnTo>
                    <a:pt x="0" y="384830"/>
                  </a:lnTo>
                  <a:close/>
                </a:path>
              </a:pathLst>
            </a:custGeom>
            <a:solidFill>
              <a:srgbClr val="FF6341"/>
            </a:solidFill>
            <a:ln>
              <a:noFill/>
            </a:ln>
          </p:spPr>
        </p:sp>
        <p:sp>
          <p:nvSpPr>
            <p:cNvPr id="1090" name="Google Shape;1090;p2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91" name="Google Shape;1091;p23"/>
          <p:cNvGrpSpPr/>
          <p:nvPr/>
        </p:nvGrpSpPr>
        <p:grpSpPr>
          <a:xfrm>
            <a:off x="-346909" y="26833"/>
            <a:ext cx="1976388" cy="1674967"/>
            <a:chOff x="678" y="0"/>
            <a:chExt cx="2635185" cy="2233289"/>
          </a:xfrm>
        </p:grpSpPr>
        <p:grpSp>
          <p:nvGrpSpPr>
            <p:cNvPr id="1092" name="Google Shape;1092;p23"/>
            <p:cNvGrpSpPr/>
            <p:nvPr/>
          </p:nvGrpSpPr>
          <p:grpSpPr>
            <a:xfrm>
              <a:off x="678" y="0"/>
              <a:ext cx="302600" cy="303956"/>
              <a:chOff x="1813" y="0"/>
              <a:chExt cx="809173" cy="812800"/>
            </a:xfrm>
          </p:grpSpPr>
          <p:sp>
            <p:nvSpPr>
              <p:cNvPr id="1093" name="Google Shape;1093;p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4" name="Google Shape;1094;p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95" name="Google Shape;1095;p23"/>
            <p:cNvGrpSpPr/>
            <p:nvPr/>
          </p:nvGrpSpPr>
          <p:grpSpPr>
            <a:xfrm>
              <a:off x="583824" y="0"/>
              <a:ext cx="302600" cy="303956"/>
              <a:chOff x="1813" y="0"/>
              <a:chExt cx="809173" cy="812800"/>
            </a:xfrm>
          </p:grpSpPr>
          <p:sp>
            <p:nvSpPr>
              <p:cNvPr id="1096" name="Google Shape;1096;p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7" name="Google Shape;1097;p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98" name="Google Shape;1098;p23"/>
            <p:cNvGrpSpPr/>
            <p:nvPr/>
          </p:nvGrpSpPr>
          <p:grpSpPr>
            <a:xfrm>
              <a:off x="1166970" y="0"/>
              <a:ext cx="302600" cy="303956"/>
              <a:chOff x="1813" y="0"/>
              <a:chExt cx="809173" cy="812800"/>
            </a:xfrm>
          </p:grpSpPr>
          <p:sp>
            <p:nvSpPr>
              <p:cNvPr id="1099" name="Google Shape;1099;p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0" name="Google Shape;1100;p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01" name="Google Shape;1101;p23"/>
            <p:cNvGrpSpPr/>
            <p:nvPr/>
          </p:nvGrpSpPr>
          <p:grpSpPr>
            <a:xfrm>
              <a:off x="1750117" y="0"/>
              <a:ext cx="302600" cy="303956"/>
              <a:chOff x="1813" y="0"/>
              <a:chExt cx="809173" cy="812800"/>
            </a:xfrm>
          </p:grpSpPr>
          <p:sp>
            <p:nvSpPr>
              <p:cNvPr id="1102" name="Google Shape;1102;p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3" name="Google Shape;1103;p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04" name="Google Shape;1104;p23"/>
            <p:cNvGrpSpPr/>
            <p:nvPr/>
          </p:nvGrpSpPr>
          <p:grpSpPr>
            <a:xfrm>
              <a:off x="2333263" y="0"/>
              <a:ext cx="302600" cy="303956"/>
              <a:chOff x="1813" y="0"/>
              <a:chExt cx="809173" cy="812800"/>
            </a:xfrm>
          </p:grpSpPr>
          <p:sp>
            <p:nvSpPr>
              <p:cNvPr id="1105" name="Google Shape;1105;p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6" name="Google Shape;1106;p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07" name="Google Shape;1107;p23"/>
            <p:cNvGrpSpPr/>
            <p:nvPr/>
          </p:nvGrpSpPr>
          <p:grpSpPr>
            <a:xfrm>
              <a:off x="678" y="643111"/>
              <a:ext cx="302600" cy="303956"/>
              <a:chOff x="1813" y="0"/>
              <a:chExt cx="809173" cy="812800"/>
            </a:xfrm>
          </p:grpSpPr>
          <p:sp>
            <p:nvSpPr>
              <p:cNvPr id="1108" name="Google Shape;1108;p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9" name="Google Shape;1109;p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10" name="Google Shape;1110;p23"/>
            <p:cNvGrpSpPr/>
            <p:nvPr/>
          </p:nvGrpSpPr>
          <p:grpSpPr>
            <a:xfrm>
              <a:off x="583824" y="643111"/>
              <a:ext cx="302600" cy="303956"/>
              <a:chOff x="1813" y="0"/>
              <a:chExt cx="809173" cy="812800"/>
            </a:xfrm>
          </p:grpSpPr>
          <p:sp>
            <p:nvSpPr>
              <p:cNvPr id="1111" name="Google Shape;1111;p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2" name="Google Shape;1112;p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13" name="Google Shape;1113;p23"/>
            <p:cNvGrpSpPr/>
            <p:nvPr/>
          </p:nvGrpSpPr>
          <p:grpSpPr>
            <a:xfrm>
              <a:off x="1166970" y="643111"/>
              <a:ext cx="302600" cy="303956"/>
              <a:chOff x="1813" y="0"/>
              <a:chExt cx="809173" cy="812800"/>
            </a:xfrm>
          </p:grpSpPr>
          <p:sp>
            <p:nvSpPr>
              <p:cNvPr id="1114" name="Google Shape;1114;p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5" name="Google Shape;1115;p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16" name="Google Shape;1116;p23"/>
            <p:cNvGrpSpPr/>
            <p:nvPr/>
          </p:nvGrpSpPr>
          <p:grpSpPr>
            <a:xfrm>
              <a:off x="1750117" y="643111"/>
              <a:ext cx="302600" cy="303956"/>
              <a:chOff x="1813" y="0"/>
              <a:chExt cx="809173" cy="812800"/>
            </a:xfrm>
          </p:grpSpPr>
          <p:sp>
            <p:nvSpPr>
              <p:cNvPr id="1117" name="Google Shape;1117;p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8" name="Google Shape;1118;p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19" name="Google Shape;1119;p23"/>
            <p:cNvGrpSpPr/>
            <p:nvPr/>
          </p:nvGrpSpPr>
          <p:grpSpPr>
            <a:xfrm>
              <a:off x="2333263" y="643111"/>
              <a:ext cx="302600" cy="303956"/>
              <a:chOff x="1813" y="0"/>
              <a:chExt cx="809173" cy="812800"/>
            </a:xfrm>
          </p:grpSpPr>
          <p:sp>
            <p:nvSpPr>
              <p:cNvPr id="1120" name="Google Shape;1120;p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1" name="Google Shape;1121;p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2" name="Google Shape;1122;p23"/>
            <p:cNvGrpSpPr/>
            <p:nvPr/>
          </p:nvGrpSpPr>
          <p:grpSpPr>
            <a:xfrm>
              <a:off x="678" y="1286222"/>
              <a:ext cx="302600" cy="303956"/>
              <a:chOff x="1813" y="0"/>
              <a:chExt cx="809173" cy="812800"/>
            </a:xfrm>
          </p:grpSpPr>
          <p:sp>
            <p:nvSpPr>
              <p:cNvPr id="1123" name="Google Shape;1123;p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4" name="Google Shape;1124;p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5" name="Google Shape;1125;p23"/>
            <p:cNvGrpSpPr/>
            <p:nvPr/>
          </p:nvGrpSpPr>
          <p:grpSpPr>
            <a:xfrm>
              <a:off x="583824" y="1286222"/>
              <a:ext cx="302600" cy="303956"/>
              <a:chOff x="1813" y="0"/>
              <a:chExt cx="809173" cy="812800"/>
            </a:xfrm>
          </p:grpSpPr>
          <p:sp>
            <p:nvSpPr>
              <p:cNvPr id="1126" name="Google Shape;1126;p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7" name="Google Shape;1127;p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8" name="Google Shape;1128;p23"/>
            <p:cNvGrpSpPr/>
            <p:nvPr/>
          </p:nvGrpSpPr>
          <p:grpSpPr>
            <a:xfrm>
              <a:off x="1166970" y="1286222"/>
              <a:ext cx="302600" cy="303956"/>
              <a:chOff x="1813" y="0"/>
              <a:chExt cx="809173" cy="812800"/>
            </a:xfrm>
          </p:grpSpPr>
          <p:sp>
            <p:nvSpPr>
              <p:cNvPr id="1129" name="Google Shape;1129;p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0" name="Google Shape;1130;p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1" name="Google Shape;1131;p23"/>
            <p:cNvGrpSpPr/>
            <p:nvPr/>
          </p:nvGrpSpPr>
          <p:grpSpPr>
            <a:xfrm>
              <a:off x="1750117" y="1286222"/>
              <a:ext cx="302600" cy="303956"/>
              <a:chOff x="1813" y="0"/>
              <a:chExt cx="809173" cy="812800"/>
            </a:xfrm>
          </p:grpSpPr>
          <p:sp>
            <p:nvSpPr>
              <p:cNvPr id="1132" name="Google Shape;1132;p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3" name="Google Shape;1133;p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4" name="Google Shape;1134;p23"/>
            <p:cNvGrpSpPr/>
            <p:nvPr/>
          </p:nvGrpSpPr>
          <p:grpSpPr>
            <a:xfrm>
              <a:off x="2333263" y="1286222"/>
              <a:ext cx="302600" cy="303956"/>
              <a:chOff x="1813" y="0"/>
              <a:chExt cx="809173" cy="812800"/>
            </a:xfrm>
          </p:grpSpPr>
          <p:sp>
            <p:nvSpPr>
              <p:cNvPr id="1135" name="Google Shape;1135;p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6" name="Google Shape;1136;p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7" name="Google Shape;1137;p23"/>
            <p:cNvGrpSpPr/>
            <p:nvPr/>
          </p:nvGrpSpPr>
          <p:grpSpPr>
            <a:xfrm>
              <a:off x="678" y="1929333"/>
              <a:ext cx="302600" cy="303956"/>
              <a:chOff x="1813" y="0"/>
              <a:chExt cx="809173" cy="812800"/>
            </a:xfrm>
          </p:grpSpPr>
          <p:sp>
            <p:nvSpPr>
              <p:cNvPr id="1138" name="Google Shape;1138;p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9" name="Google Shape;1139;p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0" name="Google Shape;1140;p23"/>
            <p:cNvGrpSpPr/>
            <p:nvPr/>
          </p:nvGrpSpPr>
          <p:grpSpPr>
            <a:xfrm>
              <a:off x="583824" y="1929333"/>
              <a:ext cx="302600" cy="303956"/>
              <a:chOff x="1813" y="0"/>
              <a:chExt cx="809173" cy="812800"/>
            </a:xfrm>
          </p:grpSpPr>
          <p:sp>
            <p:nvSpPr>
              <p:cNvPr id="1141" name="Google Shape;1141;p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2" name="Google Shape;1142;p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3" name="Google Shape;1143;p23"/>
            <p:cNvGrpSpPr/>
            <p:nvPr/>
          </p:nvGrpSpPr>
          <p:grpSpPr>
            <a:xfrm>
              <a:off x="1166970" y="1929333"/>
              <a:ext cx="302600" cy="303956"/>
              <a:chOff x="1813" y="0"/>
              <a:chExt cx="809173" cy="812800"/>
            </a:xfrm>
          </p:grpSpPr>
          <p:sp>
            <p:nvSpPr>
              <p:cNvPr id="1144" name="Google Shape;1144;p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5" name="Google Shape;1145;p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6" name="Google Shape;1146;p23"/>
            <p:cNvGrpSpPr/>
            <p:nvPr/>
          </p:nvGrpSpPr>
          <p:grpSpPr>
            <a:xfrm>
              <a:off x="1750117" y="1929333"/>
              <a:ext cx="302600" cy="303956"/>
              <a:chOff x="1813" y="0"/>
              <a:chExt cx="809173" cy="812800"/>
            </a:xfrm>
          </p:grpSpPr>
          <p:sp>
            <p:nvSpPr>
              <p:cNvPr id="1147" name="Google Shape;1147;p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8" name="Google Shape;1148;p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9" name="Google Shape;1149;p23"/>
            <p:cNvGrpSpPr/>
            <p:nvPr/>
          </p:nvGrpSpPr>
          <p:grpSpPr>
            <a:xfrm>
              <a:off x="2333263" y="1929333"/>
              <a:ext cx="302600" cy="303956"/>
              <a:chOff x="1813" y="0"/>
              <a:chExt cx="809173" cy="812800"/>
            </a:xfrm>
          </p:grpSpPr>
          <p:sp>
            <p:nvSpPr>
              <p:cNvPr id="1150" name="Google Shape;1150;p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1" name="Google Shape;1151;p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152" name="Google Shape;1152;p23"/>
          <p:cNvSpPr/>
          <p:nvPr/>
        </p:nvSpPr>
        <p:spPr>
          <a:xfrm>
            <a:off x="8792661" y="596333"/>
            <a:ext cx="7763252" cy="8065717"/>
          </a:xfrm>
          <a:custGeom>
            <a:rect b="b" l="l" r="r" t="t"/>
            <a:pathLst>
              <a:path extrusionOk="0" h="8065717" w="7763252">
                <a:moveTo>
                  <a:pt x="0" y="0"/>
                </a:moveTo>
                <a:lnTo>
                  <a:pt x="7763252" y="0"/>
                </a:lnTo>
                <a:lnTo>
                  <a:pt x="7763252" y="8065717"/>
                </a:lnTo>
                <a:lnTo>
                  <a:pt x="0" y="80657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53" name="Google Shape;1153;p23"/>
          <p:cNvSpPr txBox="1"/>
          <p:nvPr/>
        </p:nvSpPr>
        <p:spPr>
          <a:xfrm>
            <a:off x="1028700" y="2078212"/>
            <a:ext cx="15528000" cy="49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0" u="none" cap="none" strike="noStrike">
                <a:solidFill>
                  <a:srgbClr val="152039"/>
                </a:solidFill>
                <a:latin typeface="Archivo Black"/>
                <a:ea typeface="Archivo Black"/>
                <a:cs typeface="Archivo Black"/>
                <a:sym typeface="Archivo Black"/>
              </a:rPr>
              <a:t>OUR PROJECTS</a:t>
            </a:r>
            <a:endParaRPr/>
          </a:p>
        </p:txBody>
      </p:sp>
      <p:sp>
        <p:nvSpPr>
          <p:cNvPr id="1154" name="Google Shape;1154;p23"/>
          <p:cNvSpPr/>
          <p:nvPr/>
        </p:nvSpPr>
        <p:spPr>
          <a:xfrm>
            <a:off x="14710012" y="596333"/>
            <a:ext cx="2057367" cy="2057367"/>
          </a:xfrm>
          <a:custGeom>
            <a:rect b="b" l="l" r="r" t="t"/>
            <a:pathLst>
              <a:path extrusionOk="0" h="2057367" w="2057367">
                <a:moveTo>
                  <a:pt x="0" y="0"/>
                </a:moveTo>
                <a:lnTo>
                  <a:pt x="2057367" y="0"/>
                </a:lnTo>
                <a:lnTo>
                  <a:pt x="2057367" y="2057367"/>
                </a:lnTo>
                <a:lnTo>
                  <a:pt x="0" y="2057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55" name="Google Shape;1155;p23"/>
          <p:cNvSpPr txBox="1"/>
          <p:nvPr/>
        </p:nvSpPr>
        <p:spPr>
          <a:xfrm>
            <a:off x="1362341" y="7380295"/>
            <a:ext cx="4695559" cy="10547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152039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sp>
        <p:nvSpPr>
          <p:cNvPr id="1156" name="Google Shape;1156;p23"/>
          <p:cNvSpPr txBox="1"/>
          <p:nvPr/>
        </p:nvSpPr>
        <p:spPr>
          <a:xfrm>
            <a:off x="10161837" y="5636196"/>
            <a:ext cx="6434708" cy="5997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9" u="none" cap="none" strike="noStrike">
                <a:solidFill>
                  <a:srgbClr val="152039"/>
                </a:solidFill>
                <a:latin typeface="Archivo Black"/>
                <a:ea typeface="Archivo Black"/>
                <a:cs typeface="Archivo Black"/>
                <a:sym typeface="Archivo Black"/>
              </a:rPr>
              <a:t>02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48E8"/>
        </a:solidFill>
      </p:bgPr>
    </p:bg>
    <p:spTree>
      <p:nvGrpSpPr>
        <p:cNvPr id="1160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p24"/>
          <p:cNvSpPr/>
          <p:nvPr/>
        </p:nvSpPr>
        <p:spPr>
          <a:xfrm>
            <a:off x="-3578788" y="-2545252"/>
            <a:ext cx="7157577" cy="7147904"/>
          </a:xfrm>
          <a:custGeom>
            <a:rect b="b" l="l" r="r" t="t"/>
            <a:pathLst>
              <a:path extrusionOk="0" h="7147904" w="7157577">
                <a:moveTo>
                  <a:pt x="0" y="0"/>
                </a:moveTo>
                <a:lnTo>
                  <a:pt x="7157576" y="0"/>
                </a:lnTo>
                <a:lnTo>
                  <a:pt x="7157576" y="7147904"/>
                </a:lnTo>
                <a:lnTo>
                  <a:pt x="0" y="71479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162" name="Google Shape;1162;p24"/>
          <p:cNvGrpSpPr/>
          <p:nvPr/>
        </p:nvGrpSpPr>
        <p:grpSpPr>
          <a:xfrm>
            <a:off x="1696551" y="592307"/>
            <a:ext cx="2701551" cy="5344172"/>
            <a:chOff x="0" y="0"/>
            <a:chExt cx="2620010" cy="5182870"/>
          </a:xfrm>
        </p:grpSpPr>
        <p:sp>
          <p:nvSpPr>
            <p:cNvPr id="1163" name="Google Shape;1163;p24"/>
            <p:cNvSpPr/>
            <p:nvPr/>
          </p:nvSpPr>
          <p:spPr>
            <a:xfrm>
              <a:off x="53340" y="25400"/>
              <a:ext cx="2513330" cy="5132070"/>
            </a:xfrm>
            <a:custGeom>
              <a:rect b="b" l="l" r="r" t="t"/>
              <a:pathLst>
                <a:path extrusionOk="0"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p24"/>
            <p:cNvSpPr/>
            <p:nvPr/>
          </p:nvSpPr>
          <p:spPr>
            <a:xfrm>
              <a:off x="185420" y="156210"/>
              <a:ext cx="2251710" cy="4876800"/>
            </a:xfrm>
            <a:custGeom>
              <a:rect b="b" l="l" r="r" t="t"/>
              <a:pathLst>
                <a:path extrusionOk="0"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-112517" r="-112517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5" name="Google Shape;1165;p24"/>
            <p:cNvSpPr/>
            <p:nvPr/>
          </p:nvSpPr>
          <p:spPr>
            <a:xfrm>
              <a:off x="1121410" y="198120"/>
              <a:ext cx="347980" cy="43180"/>
            </a:xfrm>
            <a:custGeom>
              <a:rect b="b" l="l" r="r" t="t"/>
              <a:pathLst>
                <a:path extrusionOk="0"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24"/>
            <p:cNvSpPr/>
            <p:nvPr/>
          </p:nvSpPr>
          <p:spPr>
            <a:xfrm>
              <a:off x="1578312" y="187909"/>
              <a:ext cx="66636" cy="63602"/>
            </a:xfrm>
            <a:custGeom>
              <a:rect b="b" l="l" r="r" t="t"/>
              <a:pathLst>
                <a:path extrusionOk="0"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24"/>
            <p:cNvSpPr/>
            <p:nvPr/>
          </p:nvSpPr>
          <p:spPr>
            <a:xfrm>
              <a:off x="0" y="685800"/>
              <a:ext cx="27940" cy="213360"/>
            </a:xfrm>
            <a:custGeom>
              <a:rect b="b" l="l" r="r" t="t"/>
              <a:pathLst>
                <a:path extrusionOk="0"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8" name="Google Shape;1168;p24"/>
            <p:cNvSpPr/>
            <p:nvPr/>
          </p:nvSpPr>
          <p:spPr>
            <a:xfrm>
              <a:off x="0" y="1057910"/>
              <a:ext cx="27940" cy="384810"/>
            </a:xfrm>
            <a:custGeom>
              <a:rect b="b" l="l" r="r" t="t"/>
              <a:pathLst>
                <a:path extrusionOk="0"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p24"/>
            <p:cNvSpPr/>
            <p:nvPr/>
          </p:nvSpPr>
          <p:spPr>
            <a:xfrm>
              <a:off x="0" y="1526540"/>
              <a:ext cx="27940" cy="386080"/>
            </a:xfrm>
            <a:custGeom>
              <a:rect b="b" l="l" r="r" t="t"/>
              <a:pathLst>
                <a:path extrusionOk="0"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0" name="Google Shape;1170;p24"/>
            <p:cNvSpPr/>
            <p:nvPr/>
          </p:nvSpPr>
          <p:spPr>
            <a:xfrm>
              <a:off x="2592070" y="1184910"/>
              <a:ext cx="27940" cy="618490"/>
            </a:xfrm>
            <a:custGeom>
              <a:rect b="b" l="l" r="r" t="t"/>
              <a:pathLst>
                <a:path extrusionOk="0"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1" name="Google Shape;1171;p24"/>
            <p:cNvSpPr/>
            <p:nvPr/>
          </p:nvSpPr>
          <p:spPr>
            <a:xfrm>
              <a:off x="27940" y="0"/>
              <a:ext cx="2564130" cy="5182870"/>
            </a:xfrm>
            <a:custGeom>
              <a:rect b="b" l="l" r="r" t="t"/>
              <a:pathLst>
                <a:path extrusionOk="0"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72" name="Google Shape;1172;p24"/>
          <p:cNvGrpSpPr/>
          <p:nvPr/>
        </p:nvGrpSpPr>
        <p:grpSpPr>
          <a:xfrm>
            <a:off x="9194862" y="-424831"/>
            <a:ext cx="9920466" cy="3810714"/>
            <a:chOff x="0" y="-57150"/>
            <a:chExt cx="2612798" cy="1003645"/>
          </a:xfrm>
        </p:grpSpPr>
        <p:sp>
          <p:nvSpPr>
            <p:cNvPr id="1173" name="Google Shape;1173;p24"/>
            <p:cNvSpPr/>
            <p:nvPr/>
          </p:nvSpPr>
          <p:spPr>
            <a:xfrm>
              <a:off x="0" y="0"/>
              <a:ext cx="2612798" cy="946495"/>
            </a:xfrm>
            <a:custGeom>
              <a:rect b="b" l="l" r="r" t="t"/>
              <a:pathLst>
                <a:path extrusionOk="0" h="946495" w="2612798">
                  <a:moveTo>
                    <a:pt x="0" y="0"/>
                  </a:moveTo>
                  <a:lnTo>
                    <a:pt x="2612798" y="0"/>
                  </a:lnTo>
                  <a:lnTo>
                    <a:pt x="2612798" y="946495"/>
                  </a:lnTo>
                  <a:lnTo>
                    <a:pt x="0" y="946495"/>
                  </a:lnTo>
                  <a:close/>
                </a:path>
              </a:pathLst>
            </a:custGeom>
            <a:solidFill>
              <a:srgbClr val="FF6341"/>
            </a:solidFill>
            <a:ln>
              <a:noFill/>
            </a:ln>
          </p:spPr>
        </p:sp>
        <p:sp>
          <p:nvSpPr>
            <p:cNvPr id="1174" name="Google Shape;1174;p2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75" name="Google Shape;1175;p24"/>
          <p:cNvGrpSpPr/>
          <p:nvPr/>
        </p:nvGrpSpPr>
        <p:grpSpPr>
          <a:xfrm>
            <a:off x="9472612" y="592307"/>
            <a:ext cx="2701551" cy="5344172"/>
            <a:chOff x="0" y="0"/>
            <a:chExt cx="2620010" cy="5182870"/>
          </a:xfrm>
        </p:grpSpPr>
        <p:sp>
          <p:nvSpPr>
            <p:cNvPr id="1176" name="Google Shape;1176;p24"/>
            <p:cNvSpPr/>
            <p:nvPr/>
          </p:nvSpPr>
          <p:spPr>
            <a:xfrm>
              <a:off x="53340" y="25400"/>
              <a:ext cx="2513330" cy="5132070"/>
            </a:xfrm>
            <a:custGeom>
              <a:rect b="b" l="l" r="r" t="t"/>
              <a:pathLst>
                <a:path extrusionOk="0"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7" name="Google Shape;1177;p24"/>
            <p:cNvSpPr/>
            <p:nvPr/>
          </p:nvSpPr>
          <p:spPr>
            <a:xfrm>
              <a:off x="185420" y="156210"/>
              <a:ext cx="2251710" cy="4876800"/>
            </a:xfrm>
            <a:custGeom>
              <a:rect b="b" l="l" r="r" t="t"/>
              <a:pathLst>
                <a:path extrusionOk="0"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-142618" r="-142618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8" name="Google Shape;1178;p24"/>
            <p:cNvSpPr/>
            <p:nvPr/>
          </p:nvSpPr>
          <p:spPr>
            <a:xfrm>
              <a:off x="1121410" y="198120"/>
              <a:ext cx="347980" cy="43180"/>
            </a:xfrm>
            <a:custGeom>
              <a:rect b="b" l="l" r="r" t="t"/>
              <a:pathLst>
                <a:path extrusionOk="0"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9" name="Google Shape;1179;p24"/>
            <p:cNvSpPr/>
            <p:nvPr/>
          </p:nvSpPr>
          <p:spPr>
            <a:xfrm>
              <a:off x="1578312" y="187909"/>
              <a:ext cx="66636" cy="63602"/>
            </a:xfrm>
            <a:custGeom>
              <a:rect b="b" l="l" r="r" t="t"/>
              <a:pathLst>
                <a:path extrusionOk="0"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0" name="Google Shape;1180;p24"/>
            <p:cNvSpPr/>
            <p:nvPr/>
          </p:nvSpPr>
          <p:spPr>
            <a:xfrm>
              <a:off x="0" y="685800"/>
              <a:ext cx="27940" cy="213360"/>
            </a:xfrm>
            <a:custGeom>
              <a:rect b="b" l="l" r="r" t="t"/>
              <a:pathLst>
                <a:path extrusionOk="0"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1" name="Google Shape;1181;p24"/>
            <p:cNvSpPr/>
            <p:nvPr/>
          </p:nvSpPr>
          <p:spPr>
            <a:xfrm>
              <a:off x="0" y="1057910"/>
              <a:ext cx="27940" cy="384810"/>
            </a:xfrm>
            <a:custGeom>
              <a:rect b="b" l="l" r="r" t="t"/>
              <a:pathLst>
                <a:path extrusionOk="0"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2" name="Google Shape;1182;p24"/>
            <p:cNvSpPr/>
            <p:nvPr/>
          </p:nvSpPr>
          <p:spPr>
            <a:xfrm>
              <a:off x="0" y="1526540"/>
              <a:ext cx="27940" cy="386080"/>
            </a:xfrm>
            <a:custGeom>
              <a:rect b="b" l="l" r="r" t="t"/>
              <a:pathLst>
                <a:path extrusionOk="0"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3" name="Google Shape;1183;p24"/>
            <p:cNvSpPr/>
            <p:nvPr/>
          </p:nvSpPr>
          <p:spPr>
            <a:xfrm>
              <a:off x="2592070" y="1184910"/>
              <a:ext cx="27940" cy="618490"/>
            </a:xfrm>
            <a:custGeom>
              <a:rect b="b" l="l" r="r" t="t"/>
              <a:pathLst>
                <a:path extrusionOk="0"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4" name="Google Shape;1184;p24"/>
            <p:cNvSpPr/>
            <p:nvPr/>
          </p:nvSpPr>
          <p:spPr>
            <a:xfrm>
              <a:off x="27940" y="0"/>
              <a:ext cx="2564130" cy="5182870"/>
            </a:xfrm>
            <a:custGeom>
              <a:rect b="b" l="l" r="r" t="t"/>
              <a:pathLst>
                <a:path extrusionOk="0"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85" name="Google Shape;1185;p24"/>
          <p:cNvGrpSpPr/>
          <p:nvPr/>
        </p:nvGrpSpPr>
        <p:grpSpPr>
          <a:xfrm>
            <a:off x="-38774" y="7469684"/>
            <a:ext cx="18326774" cy="3303091"/>
            <a:chOff x="0" y="-57150"/>
            <a:chExt cx="4826805" cy="869950"/>
          </a:xfrm>
        </p:grpSpPr>
        <p:sp>
          <p:nvSpPr>
            <p:cNvPr id="1186" name="Google Shape;1186;p24"/>
            <p:cNvSpPr/>
            <p:nvPr/>
          </p:nvSpPr>
          <p:spPr>
            <a:xfrm>
              <a:off x="0" y="0"/>
              <a:ext cx="4826805" cy="406400"/>
            </a:xfrm>
            <a:custGeom>
              <a:rect b="b" l="l" r="r" t="t"/>
              <a:pathLst>
                <a:path extrusionOk="0" h="406400" w="4826805">
                  <a:moveTo>
                    <a:pt x="0" y="0"/>
                  </a:moveTo>
                  <a:lnTo>
                    <a:pt x="4826805" y="0"/>
                  </a:lnTo>
                  <a:lnTo>
                    <a:pt x="4826805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D7DF23"/>
            </a:solidFill>
            <a:ln>
              <a:noFill/>
            </a:ln>
          </p:spPr>
        </p:sp>
        <p:sp>
          <p:nvSpPr>
            <p:cNvPr id="1187" name="Google Shape;1187;p2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88" name="Google Shape;1188;p24"/>
          <p:cNvGrpSpPr/>
          <p:nvPr/>
        </p:nvGrpSpPr>
        <p:grpSpPr>
          <a:xfrm>
            <a:off x="16308794" y="5361974"/>
            <a:ext cx="3653414" cy="3096226"/>
            <a:chOff x="1253" y="0"/>
            <a:chExt cx="4871218" cy="4128301"/>
          </a:xfrm>
        </p:grpSpPr>
        <p:grpSp>
          <p:nvGrpSpPr>
            <p:cNvPr id="1189" name="Google Shape;1189;p24"/>
            <p:cNvGrpSpPr/>
            <p:nvPr/>
          </p:nvGrpSpPr>
          <p:grpSpPr>
            <a:xfrm>
              <a:off x="1253" y="0"/>
              <a:ext cx="559364" cy="561871"/>
              <a:chOff x="1813" y="0"/>
              <a:chExt cx="809173" cy="812800"/>
            </a:xfrm>
          </p:grpSpPr>
          <p:sp>
            <p:nvSpPr>
              <p:cNvPr id="1190" name="Google Shape;1190;p2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1" name="Google Shape;1191;p2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92" name="Google Shape;1192;p24"/>
            <p:cNvGrpSpPr/>
            <p:nvPr/>
          </p:nvGrpSpPr>
          <p:grpSpPr>
            <a:xfrm>
              <a:off x="1079216" y="0"/>
              <a:ext cx="559364" cy="561871"/>
              <a:chOff x="1813" y="0"/>
              <a:chExt cx="809173" cy="812800"/>
            </a:xfrm>
          </p:grpSpPr>
          <p:sp>
            <p:nvSpPr>
              <p:cNvPr id="1193" name="Google Shape;1193;p2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4" name="Google Shape;1194;p2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95" name="Google Shape;1195;p24"/>
            <p:cNvGrpSpPr/>
            <p:nvPr/>
          </p:nvGrpSpPr>
          <p:grpSpPr>
            <a:xfrm>
              <a:off x="2157180" y="0"/>
              <a:ext cx="559364" cy="561871"/>
              <a:chOff x="1813" y="0"/>
              <a:chExt cx="809173" cy="812800"/>
            </a:xfrm>
          </p:grpSpPr>
          <p:sp>
            <p:nvSpPr>
              <p:cNvPr id="1196" name="Google Shape;1196;p2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7" name="Google Shape;1197;p2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98" name="Google Shape;1198;p24"/>
            <p:cNvGrpSpPr/>
            <p:nvPr/>
          </p:nvGrpSpPr>
          <p:grpSpPr>
            <a:xfrm>
              <a:off x="3235143" y="0"/>
              <a:ext cx="559364" cy="561871"/>
              <a:chOff x="1813" y="0"/>
              <a:chExt cx="809173" cy="812800"/>
            </a:xfrm>
          </p:grpSpPr>
          <p:sp>
            <p:nvSpPr>
              <p:cNvPr id="1199" name="Google Shape;1199;p2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0" name="Google Shape;1200;p2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01" name="Google Shape;1201;p24"/>
            <p:cNvGrpSpPr/>
            <p:nvPr/>
          </p:nvGrpSpPr>
          <p:grpSpPr>
            <a:xfrm>
              <a:off x="4313107" y="0"/>
              <a:ext cx="559364" cy="561871"/>
              <a:chOff x="1813" y="0"/>
              <a:chExt cx="809173" cy="812800"/>
            </a:xfrm>
          </p:grpSpPr>
          <p:sp>
            <p:nvSpPr>
              <p:cNvPr id="1202" name="Google Shape;1202;p2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3" name="Google Shape;1203;p2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04" name="Google Shape;1204;p24"/>
            <p:cNvGrpSpPr/>
            <p:nvPr/>
          </p:nvGrpSpPr>
          <p:grpSpPr>
            <a:xfrm>
              <a:off x="1253" y="1188810"/>
              <a:ext cx="559364" cy="561871"/>
              <a:chOff x="1813" y="0"/>
              <a:chExt cx="809173" cy="812800"/>
            </a:xfrm>
          </p:grpSpPr>
          <p:sp>
            <p:nvSpPr>
              <p:cNvPr id="1205" name="Google Shape;1205;p2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6" name="Google Shape;1206;p2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07" name="Google Shape;1207;p24"/>
            <p:cNvGrpSpPr/>
            <p:nvPr/>
          </p:nvGrpSpPr>
          <p:grpSpPr>
            <a:xfrm>
              <a:off x="1079216" y="1188810"/>
              <a:ext cx="559364" cy="561871"/>
              <a:chOff x="1813" y="0"/>
              <a:chExt cx="809173" cy="812800"/>
            </a:xfrm>
          </p:grpSpPr>
          <p:sp>
            <p:nvSpPr>
              <p:cNvPr id="1208" name="Google Shape;1208;p2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9" name="Google Shape;1209;p2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0" name="Google Shape;1210;p24"/>
            <p:cNvGrpSpPr/>
            <p:nvPr/>
          </p:nvGrpSpPr>
          <p:grpSpPr>
            <a:xfrm>
              <a:off x="2157180" y="1188810"/>
              <a:ext cx="559364" cy="561871"/>
              <a:chOff x="1813" y="0"/>
              <a:chExt cx="809173" cy="812800"/>
            </a:xfrm>
          </p:grpSpPr>
          <p:sp>
            <p:nvSpPr>
              <p:cNvPr id="1211" name="Google Shape;1211;p2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2" name="Google Shape;1212;p2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3" name="Google Shape;1213;p24"/>
            <p:cNvGrpSpPr/>
            <p:nvPr/>
          </p:nvGrpSpPr>
          <p:grpSpPr>
            <a:xfrm>
              <a:off x="3235143" y="1188810"/>
              <a:ext cx="559364" cy="561871"/>
              <a:chOff x="1813" y="0"/>
              <a:chExt cx="809173" cy="812800"/>
            </a:xfrm>
          </p:grpSpPr>
          <p:sp>
            <p:nvSpPr>
              <p:cNvPr id="1214" name="Google Shape;1214;p2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5" name="Google Shape;1215;p2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6" name="Google Shape;1216;p24"/>
            <p:cNvGrpSpPr/>
            <p:nvPr/>
          </p:nvGrpSpPr>
          <p:grpSpPr>
            <a:xfrm>
              <a:off x="4313107" y="1188810"/>
              <a:ext cx="559364" cy="561871"/>
              <a:chOff x="1813" y="0"/>
              <a:chExt cx="809173" cy="812800"/>
            </a:xfrm>
          </p:grpSpPr>
          <p:sp>
            <p:nvSpPr>
              <p:cNvPr id="1217" name="Google Shape;1217;p2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8" name="Google Shape;1218;p2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9" name="Google Shape;1219;p24"/>
            <p:cNvGrpSpPr/>
            <p:nvPr/>
          </p:nvGrpSpPr>
          <p:grpSpPr>
            <a:xfrm>
              <a:off x="1253" y="2377620"/>
              <a:ext cx="559364" cy="561871"/>
              <a:chOff x="1813" y="0"/>
              <a:chExt cx="809173" cy="812800"/>
            </a:xfrm>
          </p:grpSpPr>
          <p:sp>
            <p:nvSpPr>
              <p:cNvPr id="1220" name="Google Shape;1220;p2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1" name="Google Shape;1221;p2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22" name="Google Shape;1222;p24"/>
            <p:cNvGrpSpPr/>
            <p:nvPr/>
          </p:nvGrpSpPr>
          <p:grpSpPr>
            <a:xfrm>
              <a:off x="1079216" y="2377620"/>
              <a:ext cx="559364" cy="561871"/>
              <a:chOff x="1813" y="0"/>
              <a:chExt cx="809173" cy="812800"/>
            </a:xfrm>
          </p:grpSpPr>
          <p:sp>
            <p:nvSpPr>
              <p:cNvPr id="1223" name="Google Shape;1223;p2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4" name="Google Shape;1224;p2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25" name="Google Shape;1225;p24"/>
            <p:cNvGrpSpPr/>
            <p:nvPr/>
          </p:nvGrpSpPr>
          <p:grpSpPr>
            <a:xfrm>
              <a:off x="2157180" y="2377620"/>
              <a:ext cx="559364" cy="561871"/>
              <a:chOff x="1813" y="0"/>
              <a:chExt cx="809173" cy="812800"/>
            </a:xfrm>
          </p:grpSpPr>
          <p:sp>
            <p:nvSpPr>
              <p:cNvPr id="1226" name="Google Shape;1226;p2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7" name="Google Shape;1227;p2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28" name="Google Shape;1228;p24"/>
            <p:cNvGrpSpPr/>
            <p:nvPr/>
          </p:nvGrpSpPr>
          <p:grpSpPr>
            <a:xfrm>
              <a:off x="3235143" y="2377620"/>
              <a:ext cx="559364" cy="561871"/>
              <a:chOff x="1813" y="0"/>
              <a:chExt cx="809173" cy="812800"/>
            </a:xfrm>
          </p:grpSpPr>
          <p:sp>
            <p:nvSpPr>
              <p:cNvPr id="1229" name="Google Shape;1229;p2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0" name="Google Shape;1230;p2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1" name="Google Shape;1231;p24"/>
            <p:cNvGrpSpPr/>
            <p:nvPr/>
          </p:nvGrpSpPr>
          <p:grpSpPr>
            <a:xfrm>
              <a:off x="4313107" y="2377620"/>
              <a:ext cx="559364" cy="561871"/>
              <a:chOff x="1813" y="0"/>
              <a:chExt cx="809173" cy="812800"/>
            </a:xfrm>
          </p:grpSpPr>
          <p:sp>
            <p:nvSpPr>
              <p:cNvPr id="1232" name="Google Shape;1232;p2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3" name="Google Shape;1233;p2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4" name="Google Shape;1234;p24"/>
            <p:cNvGrpSpPr/>
            <p:nvPr/>
          </p:nvGrpSpPr>
          <p:grpSpPr>
            <a:xfrm>
              <a:off x="1253" y="3566430"/>
              <a:ext cx="559364" cy="561871"/>
              <a:chOff x="1813" y="0"/>
              <a:chExt cx="809173" cy="812800"/>
            </a:xfrm>
          </p:grpSpPr>
          <p:sp>
            <p:nvSpPr>
              <p:cNvPr id="1235" name="Google Shape;1235;p2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6" name="Google Shape;1236;p2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7" name="Google Shape;1237;p24"/>
            <p:cNvGrpSpPr/>
            <p:nvPr/>
          </p:nvGrpSpPr>
          <p:grpSpPr>
            <a:xfrm>
              <a:off x="1079216" y="3566430"/>
              <a:ext cx="559364" cy="561871"/>
              <a:chOff x="1813" y="0"/>
              <a:chExt cx="809173" cy="812800"/>
            </a:xfrm>
          </p:grpSpPr>
          <p:sp>
            <p:nvSpPr>
              <p:cNvPr id="1238" name="Google Shape;1238;p2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9" name="Google Shape;1239;p2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0" name="Google Shape;1240;p24"/>
            <p:cNvGrpSpPr/>
            <p:nvPr/>
          </p:nvGrpSpPr>
          <p:grpSpPr>
            <a:xfrm>
              <a:off x="2157180" y="3566430"/>
              <a:ext cx="559364" cy="561871"/>
              <a:chOff x="1813" y="0"/>
              <a:chExt cx="809173" cy="812800"/>
            </a:xfrm>
          </p:grpSpPr>
          <p:sp>
            <p:nvSpPr>
              <p:cNvPr id="1241" name="Google Shape;1241;p2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2" name="Google Shape;1242;p2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3" name="Google Shape;1243;p24"/>
            <p:cNvGrpSpPr/>
            <p:nvPr/>
          </p:nvGrpSpPr>
          <p:grpSpPr>
            <a:xfrm>
              <a:off x="3235143" y="3566430"/>
              <a:ext cx="559364" cy="561871"/>
              <a:chOff x="1813" y="0"/>
              <a:chExt cx="809173" cy="812800"/>
            </a:xfrm>
          </p:grpSpPr>
          <p:sp>
            <p:nvSpPr>
              <p:cNvPr id="1244" name="Google Shape;1244;p2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5" name="Google Shape;1245;p2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6" name="Google Shape;1246;p24"/>
            <p:cNvGrpSpPr/>
            <p:nvPr/>
          </p:nvGrpSpPr>
          <p:grpSpPr>
            <a:xfrm>
              <a:off x="4313107" y="3566430"/>
              <a:ext cx="559364" cy="561871"/>
              <a:chOff x="1813" y="0"/>
              <a:chExt cx="809173" cy="812800"/>
            </a:xfrm>
          </p:grpSpPr>
          <p:sp>
            <p:nvSpPr>
              <p:cNvPr id="1247" name="Google Shape;1247;p2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8" name="Google Shape;1248;p2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249" name="Google Shape;1249;p24"/>
          <p:cNvSpPr txBox="1"/>
          <p:nvPr/>
        </p:nvSpPr>
        <p:spPr>
          <a:xfrm>
            <a:off x="-495776" y="5547265"/>
            <a:ext cx="11109701" cy="34353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0" u="none" cap="none" strike="noStrik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ONLINE</a:t>
            </a:r>
            <a:endParaRPr/>
          </a:p>
        </p:txBody>
      </p:sp>
      <p:grpSp>
        <p:nvGrpSpPr>
          <p:cNvPr id="1250" name="Google Shape;1250;p24"/>
          <p:cNvGrpSpPr/>
          <p:nvPr/>
        </p:nvGrpSpPr>
        <p:grpSpPr>
          <a:xfrm>
            <a:off x="5059075" y="2186532"/>
            <a:ext cx="3756313" cy="2149888"/>
            <a:chOff x="0" y="-9525"/>
            <a:chExt cx="5008417" cy="2866517"/>
          </a:xfrm>
        </p:grpSpPr>
        <p:sp>
          <p:nvSpPr>
            <p:cNvPr id="1251" name="Google Shape;1251;p24"/>
            <p:cNvSpPr txBox="1"/>
            <p:nvPr/>
          </p:nvSpPr>
          <p:spPr>
            <a:xfrm>
              <a:off x="0" y="-9525"/>
              <a:ext cx="5008417" cy="14065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499" u="none" cap="none" strike="noStrike">
                  <a:solidFill>
                    <a:srgbClr val="FFFFFF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ADD A MAIN POINT</a:t>
              </a:r>
              <a:endParaRPr/>
            </a:p>
          </p:txBody>
        </p:sp>
        <p:sp>
          <p:nvSpPr>
            <p:cNvPr id="1252" name="Google Shape;1252;p24"/>
            <p:cNvSpPr txBox="1"/>
            <p:nvPr/>
          </p:nvSpPr>
          <p:spPr>
            <a:xfrm>
              <a:off x="0" y="1763522"/>
              <a:ext cx="5008417" cy="10934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99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Briefly elaborate on what you want to discuss. </a:t>
              </a:r>
              <a:endParaRPr/>
            </a:p>
          </p:txBody>
        </p:sp>
      </p:grpSp>
      <p:sp>
        <p:nvSpPr>
          <p:cNvPr id="1253" name="Google Shape;1253;p24"/>
          <p:cNvSpPr txBox="1"/>
          <p:nvPr/>
        </p:nvSpPr>
        <p:spPr>
          <a:xfrm>
            <a:off x="7003457" y="8448675"/>
            <a:ext cx="11284543" cy="1838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PLATFORMS</a:t>
            </a:r>
            <a:endParaRPr/>
          </a:p>
        </p:txBody>
      </p:sp>
      <p:grpSp>
        <p:nvGrpSpPr>
          <p:cNvPr id="1254" name="Google Shape;1254;p24"/>
          <p:cNvGrpSpPr/>
          <p:nvPr/>
        </p:nvGrpSpPr>
        <p:grpSpPr>
          <a:xfrm>
            <a:off x="12835137" y="2186532"/>
            <a:ext cx="3756313" cy="2149888"/>
            <a:chOff x="0" y="-9525"/>
            <a:chExt cx="5008417" cy="2866517"/>
          </a:xfrm>
        </p:grpSpPr>
        <p:sp>
          <p:nvSpPr>
            <p:cNvPr id="1255" name="Google Shape;1255;p24"/>
            <p:cNvSpPr txBox="1"/>
            <p:nvPr/>
          </p:nvSpPr>
          <p:spPr>
            <a:xfrm>
              <a:off x="0" y="-9525"/>
              <a:ext cx="5008417" cy="14065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499" u="none" cap="none" strike="noStrike">
                  <a:solidFill>
                    <a:srgbClr val="FFFFFF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ADD A MAIN POINT</a:t>
              </a:r>
              <a:endParaRPr/>
            </a:p>
          </p:txBody>
        </p:sp>
        <p:sp>
          <p:nvSpPr>
            <p:cNvPr id="1256" name="Google Shape;1256;p24"/>
            <p:cNvSpPr txBox="1"/>
            <p:nvPr/>
          </p:nvSpPr>
          <p:spPr>
            <a:xfrm>
              <a:off x="0" y="1763522"/>
              <a:ext cx="5008417" cy="10934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99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Briefly elaborate on what you want to discuss. 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0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1" name="Google Shape;1261;p25"/>
          <p:cNvPicPr preferRelativeResize="0"/>
          <p:nvPr/>
        </p:nvPicPr>
        <p:blipFill rotWithShape="1">
          <a:blip r:embed="rId3">
            <a:alphaModFix/>
          </a:blip>
          <a:srcRect b="7811" l="0" r="0" t="781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2" name="Google Shape;1262;p25"/>
          <p:cNvGrpSpPr/>
          <p:nvPr/>
        </p:nvGrpSpPr>
        <p:grpSpPr>
          <a:xfrm>
            <a:off x="0" y="-216991"/>
            <a:ext cx="3086097" cy="10503991"/>
            <a:chOff x="0" y="-57150"/>
            <a:chExt cx="812800" cy="2766483"/>
          </a:xfrm>
        </p:grpSpPr>
        <p:sp>
          <p:nvSpPr>
            <p:cNvPr id="1263" name="Google Shape;1263;p25"/>
            <p:cNvSpPr/>
            <p:nvPr/>
          </p:nvSpPr>
          <p:spPr>
            <a:xfrm>
              <a:off x="0" y="0"/>
              <a:ext cx="660849" cy="2709333"/>
            </a:xfrm>
            <a:custGeom>
              <a:rect b="b" l="l" r="r" t="t"/>
              <a:pathLst>
                <a:path extrusionOk="0" h="2709333" w="660849">
                  <a:moveTo>
                    <a:pt x="0" y="0"/>
                  </a:moveTo>
                  <a:lnTo>
                    <a:pt x="660849" y="0"/>
                  </a:lnTo>
                  <a:lnTo>
                    <a:pt x="66084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7DF23"/>
            </a:solidFill>
            <a:ln>
              <a:noFill/>
            </a:ln>
          </p:spPr>
        </p:sp>
        <p:sp>
          <p:nvSpPr>
            <p:cNvPr id="1264" name="Google Shape;1264;p2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5" name="Google Shape;1265;p25"/>
          <p:cNvGrpSpPr/>
          <p:nvPr/>
        </p:nvGrpSpPr>
        <p:grpSpPr>
          <a:xfrm>
            <a:off x="0" y="8047706"/>
            <a:ext cx="18287996" cy="3303092"/>
            <a:chOff x="0" y="-57150"/>
            <a:chExt cx="4816592" cy="869950"/>
          </a:xfrm>
        </p:grpSpPr>
        <p:sp>
          <p:nvSpPr>
            <p:cNvPr id="1266" name="Google Shape;1266;p25"/>
            <p:cNvSpPr/>
            <p:nvPr/>
          </p:nvSpPr>
          <p:spPr>
            <a:xfrm>
              <a:off x="0" y="0"/>
              <a:ext cx="4816592" cy="407524"/>
            </a:xfrm>
            <a:custGeom>
              <a:rect b="b" l="l" r="r" t="t"/>
              <a:pathLst>
                <a:path extrusionOk="0" h="40752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07524"/>
                  </a:lnTo>
                  <a:lnTo>
                    <a:pt x="0" y="407524"/>
                  </a:lnTo>
                  <a:close/>
                </a:path>
              </a:pathLst>
            </a:custGeom>
            <a:solidFill>
              <a:srgbClr val="0048E8"/>
            </a:solidFill>
            <a:ln>
              <a:noFill/>
            </a:ln>
          </p:spPr>
        </p:sp>
        <p:sp>
          <p:nvSpPr>
            <p:cNvPr id="1267" name="Google Shape;1267;p2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68" name="Google Shape;1268;p25"/>
          <p:cNvSpPr/>
          <p:nvPr/>
        </p:nvSpPr>
        <p:spPr>
          <a:xfrm>
            <a:off x="13148112" y="5143500"/>
            <a:ext cx="4902597" cy="5021866"/>
          </a:xfrm>
          <a:custGeom>
            <a:rect b="b" l="l" r="r" t="t"/>
            <a:pathLst>
              <a:path extrusionOk="0" h="5021866" w="4902597">
                <a:moveTo>
                  <a:pt x="0" y="0"/>
                </a:moveTo>
                <a:lnTo>
                  <a:pt x="4902597" y="0"/>
                </a:lnTo>
                <a:lnTo>
                  <a:pt x="4902597" y="5021866"/>
                </a:lnTo>
                <a:lnTo>
                  <a:pt x="0" y="50218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69" name="Google Shape;1269;p25"/>
          <p:cNvSpPr txBox="1"/>
          <p:nvPr/>
        </p:nvSpPr>
        <p:spPr>
          <a:xfrm>
            <a:off x="990337" y="8752606"/>
            <a:ext cx="7431530" cy="552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 picture is worth a thousand words</a:t>
            </a:r>
            <a:endParaRPr/>
          </a:p>
        </p:txBody>
      </p:sp>
      <p:grpSp>
        <p:nvGrpSpPr>
          <p:cNvPr id="1270" name="Google Shape;1270;p25"/>
          <p:cNvGrpSpPr/>
          <p:nvPr/>
        </p:nvGrpSpPr>
        <p:grpSpPr>
          <a:xfrm>
            <a:off x="682452" y="3338761"/>
            <a:ext cx="3653414" cy="3096226"/>
            <a:chOff x="1253" y="0"/>
            <a:chExt cx="4871218" cy="4128301"/>
          </a:xfrm>
        </p:grpSpPr>
        <p:grpSp>
          <p:nvGrpSpPr>
            <p:cNvPr id="1271" name="Google Shape;1271;p25"/>
            <p:cNvGrpSpPr/>
            <p:nvPr/>
          </p:nvGrpSpPr>
          <p:grpSpPr>
            <a:xfrm>
              <a:off x="1253" y="0"/>
              <a:ext cx="559364" cy="561871"/>
              <a:chOff x="1813" y="0"/>
              <a:chExt cx="809173" cy="812800"/>
            </a:xfrm>
          </p:grpSpPr>
          <p:sp>
            <p:nvSpPr>
              <p:cNvPr id="1272" name="Google Shape;1272;p2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3" name="Google Shape;1273;p2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74" name="Google Shape;1274;p25"/>
            <p:cNvGrpSpPr/>
            <p:nvPr/>
          </p:nvGrpSpPr>
          <p:grpSpPr>
            <a:xfrm>
              <a:off x="1079216" y="0"/>
              <a:ext cx="559364" cy="561871"/>
              <a:chOff x="1813" y="0"/>
              <a:chExt cx="809173" cy="812800"/>
            </a:xfrm>
          </p:grpSpPr>
          <p:sp>
            <p:nvSpPr>
              <p:cNvPr id="1275" name="Google Shape;1275;p2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6" name="Google Shape;1276;p2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77" name="Google Shape;1277;p25"/>
            <p:cNvGrpSpPr/>
            <p:nvPr/>
          </p:nvGrpSpPr>
          <p:grpSpPr>
            <a:xfrm>
              <a:off x="2157180" y="0"/>
              <a:ext cx="559364" cy="561871"/>
              <a:chOff x="1813" y="0"/>
              <a:chExt cx="809173" cy="812800"/>
            </a:xfrm>
          </p:grpSpPr>
          <p:sp>
            <p:nvSpPr>
              <p:cNvPr id="1278" name="Google Shape;1278;p2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9" name="Google Shape;1279;p2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80" name="Google Shape;1280;p25"/>
            <p:cNvGrpSpPr/>
            <p:nvPr/>
          </p:nvGrpSpPr>
          <p:grpSpPr>
            <a:xfrm>
              <a:off x="3235143" y="0"/>
              <a:ext cx="559364" cy="561871"/>
              <a:chOff x="1813" y="0"/>
              <a:chExt cx="809173" cy="812800"/>
            </a:xfrm>
          </p:grpSpPr>
          <p:sp>
            <p:nvSpPr>
              <p:cNvPr id="1281" name="Google Shape;1281;p2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2" name="Google Shape;1282;p2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83" name="Google Shape;1283;p25"/>
            <p:cNvGrpSpPr/>
            <p:nvPr/>
          </p:nvGrpSpPr>
          <p:grpSpPr>
            <a:xfrm>
              <a:off x="4313107" y="0"/>
              <a:ext cx="559364" cy="561871"/>
              <a:chOff x="1813" y="0"/>
              <a:chExt cx="809173" cy="812800"/>
            </a:xfrm>
          </p:grpSpPr>
          <p:sp>
            <p:nvSpPr>
              <p:cNvPr id="1284" name="Google Shape;1284;p2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5" name="Google Shape;1285;p2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86" name="Google Shape;1286;p25"/>
            <p:cNvGrpSpPr/>
            <p:nvPr/>
          </p:nvGrpSpPr>
          <p:grpSpPr>
            <a:xfrm>
              <a:off x="1253" y="1188810"/>
              <a:ext cx="559364" cy="561871"/>
              <a:chOff x="1813" y="0"/>
              <a:chExt cx="809173" cy="812800"/>
            </a:xfrm>
          </p:grpSpPr>
          <p:sp>
            <p:nvSpPr>
              <p:cNvPr id="1287" name="Google Shape;1287;p2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8" name="Google Shape;1288;p2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89" name="Google Shape;1289;p25"/>
            <p:cNvGrpSpPr/>
            <p:nvPr/>
          </p:nvGrpSpPr>
          <p:grpSpPr>
            <a:xfrm>
              <a:off x="1079216" y="1188810"/>
              <a:ext cx="559364" cy="561871"/>
              <a:chOff x="1813" y="0"/>
              <a:chExt cx="809173" cy="812800"/>
            </a:xfrm>
          </p:grpSpPr>
          <p:sp>
            <p:nvSpPr>
              <p:cNvPr id="1290" name="Google Shape;1290;p2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1" name="Google Shape;1291;p2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92" name="Google Shape;1292;p25"/>
            <p:cNvGrpSpPr/>
            <p:nvPr/>
          </p:nvGrpSpPr>
          <p:grpSpPr>
            <a:xfrm>
              <a:off x="2157180" y="1188810"/>
              <a:ext cx="559364" cy="561871"/>
              <a:chOff x="1813" y="0"/>
              <a:chExt cx="809173" cy="812800"/>
            </a:xfrm>
          </p:grpSpPr>
          <p:sp>
            <p:nvSpPr>
              <p:cNvPr id="1293" name="Google Shape;1293;p2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4" name="Google Shape;1294;p2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95" name="Google Shape;1295;p25"/>
            <p:cNvGrpSpPr/>
            <p:nvPr/>
          </p:nvGrpSpPr>
          <p:grpSpPr>
            <a:xfrm>
              <a:off x="3235143" y="1188810"/>
              <a:ext cx="559364" cy="561871"/>
              <a:chOff x="1813" y="0"/>
              <a:chExt cx="809173" cy="812800"/>
            </a:xfrm>
          </p:grpSpPr>
          <p:sp>
            <p:nvSpPr>
              <p:cNvPr id="1296" name="Google Shape;1296;p2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7" name="Google Shape;1297;p2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98" name="Google Shape;1298;p25"/>
            <p:cNvGrpSpPr/>
            <p:nvPr/>
          </p:nvGrpSpPr>
          <p:grpSpPr>
            <a:xfrm>
              <a:off x="4313107" y="1188810"/>
              <a:ext cx="559364" cy="561871"/>
              <a:chOff x="1813" y="0"/>
              <a:chExt cx="809173" cy="812800"/>
            </a:xfrm>
          </p:grpSpPr>
          <p:sp>
            <p:nvSpPr>
              <p:cNvPr id="1299" name="Google Shape;1299;p2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0" name="Google Shape;1300;p2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01" name="Google Shape;1301;p25"/>
            <p:cNvGrpSpPr/>
            <p:nvPr/>
          </p:nvGrpSpPr>
          <p:grpSpPr>
            <a:xfrm>
              <a:off x="1253" y="2377620"/>
              <a:ext cx="559364" cy="561871"/>
              <a:chOff x="1813" y="0"/>
              <a:chExt cx="809173" cy="812800"/>
            </a:xfrm>
          </p:grpSpPr>
          <p:sp>
            <p:nvSpPr>
              <p:cNvPr id="1302" name="Google Shape;1302;p2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3" name="Google Shape;1303;p2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04" name="Google Shape;1304;p25"/>
            <p:cNvGrpSpPr/>
            <p:nvPr/>
          </p:nvGrpSpPr>
          <p:grpSpPr>
            <a:xfrm>
              <a:off x="1079216" y="2377620"/>
              <a:ext cx="559364" cy="561871"/>
              <a:chOff x="1813" y="0"/>
              <a:chExt cx="809173" cy="812800"/>
            </a:xfrm>
          </p:grpSpPr>
          <p:sp>
            <p:nvSpPr>
              <p:cNvPr id="1305" name="Google Shape;1305;p2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6" name="Google Shape;1306;p2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07" name="Google Shape;1307;p25"/>
            <p:cNvGrpSpPr/>
            <p:nvPr/>
          </p:nvGrpSpPr>
          <p:grpSpPr>
            <a:xfrm>
              <a:off x="2157180" y="2377620"/>
              <a:ext cx="559364" cy="561871"/>
              <a:chOff x="1813" y="0"/>
              <a:chExt cx="809173" cy="812800"/>
            </a:xfrm>
          </p:grpSpPr>
          <p:sp>
            <p:nvSpPr>
              <p:cNvPr id="1308" name="Google Shape;1308;p2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9" name="Google Shape;1309;p2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10" name="Google Shape;1310;p25"/>
            <p:cNvGrpSpPr/>
            <p:nvPr/>
          </p:nvGrpSpPr>
          <p:grpSpPr>
            <a:xfrm>
              <a:off x="3235143" y="2377620"/>
              <a:ext cx="559364" cy="561871"/>
              <a:chOff x="1813" y="0"/>
              <a:chExt cx="809173" cy="812800"/>
            </a:xfrm>
          </p:grpSpPr>
          <p:sp>
            <p:nvSpPr>
              <p:cNvPr id="1311" name="Google Shape;1311;p2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2" name="Google Shape;1312;p2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13" name="Google Shape;1313;p25"/>
            <p:cNvGrpSpPr/>
            <p:nvPr/>
          </p:nvGrpSpPr>
          <p:grpSpPr>
            <a:xfrm>
              <a:off x="4313107" y="2377620"/>
              <a:ext cx="559364" cy="561871"/>
              <a:chOff x="1813" y="0"/>
              <a:chExt cx="809173" cy="812800"/>
            </a:xfrm>
          </p:grpSpPr>
          <p:sp>
            <p:nvSpPr>
              <p:cNvPr id="1314" name="Google Shape;1314;p2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5" name="Google Shape;1315;p2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16" name="Google Shape;1316;p25"/>
            <p:cNvGrpSpPr/>
            <p:nvPr/>
          </p:nvGrpSpPr>
          <p:grpSpPr>
            <a:xfrm>
              <a:off x="1253" y="3566430"/>
              <a:ext cx="559364" cy="561871"/>
              <a:chOff x="1813" y="0"/>
              <a:chExt cx="809173" cy="812800"/>
            </a:xfrm>
          </p:grpSpPr>
          <p:sp>
            <p:nvSpPr>
              <p:cNvPr id="1317" name="Google Shape;1317;p2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8" name="Google Shape;1318;p2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19" name="Google Shape;1319;p25"/>
            <p:cNvGrpSpPr/>
            <p:nvPr/>
          </p:nvGrpSpPr>
          <p:grpSpPr>
            <a:xfrm>
              <a:off x="1079216" y="3566430"/>
              <a:ext cx="559364" cy="561871"/>
              <a:chOff x="1813" y="0"/>
              <a:chExt cx="809173" cy="812800"/>
            </a:xfrm>
          </p:grpSpPr>
          <p:sp>
            <p:nvSpPr>
              <p:cNvPr id="1320" name="Google Shape;1320;p2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1" name="Google Shape;1321;p2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22" name="Google Shape;1322;p25"/>
            <p:cNvGrpSpPr/>
            <p:nvPr/>
          </p:nvGrpSpPr>
          <p:grpSpPr>
            <a:xfrm>
              <a:off x="2157180" y="3566430"/>
              <a:ext cx="559364" cy="561871"/>
              <a:chOff x="1813" y="0"/>
              <a:chExt cx="809173" cy="812800"/>
            </a:xfrm>
          </p:grpSpPr>
          <p:sp>
            <p:nvSpPr>
              <p:cNvPr id="1323" name="Google Shape;1323;p2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4" name="Google Shape;1324;p2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25" name="Google Shape;1325;p25"/>
            <p:cNvGrpSpPr/>
            <p:nvPr/>
          </p:nvGrpSpPr>
          <p:grpSpPr>
            <a:xfrm>
              <a:off x="3235143" y="3566430"/>
              <a:ext cx="559364" cy="561871"/>
              <a:chOff x="1813" y="0"/>
              <a:chExt cx="809173" cy="812800"/>
            </a:xfrm>
          </p:grpSpPr>
          <p:sp>
            <p:nvSpPr>
              <p:cNvPr id="1326" name="Google Shape;1326;p2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7" name="Google Shape;1327;p2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28" name="Google Shape;1328;p25"/>
            <p:cNvGrpSpPr/>
            <p:nvPr/>
          </p:nvGrpSpPr>
          <p:grpSpPr>
            <a:xfrm>
              <a:off x="4313107" y="3566430"/>
              <a:ext cx="559364" cy="561871"/>
              <a:chOff x="1813" y="0"/>
              <a:chExt cx="809173" cy="812800"/>
            </a:xfrm>
          </p:grpSpPr>
          <p:sp>
            <p:nvSpPr>
              <p:cNvPr id="1329" name="Google Shape;1329;p2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0" name="Google Shape;1330;p2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48E8"/>
        </a:solidFill>
      </p:bgPr>
    </p:bg>
    <p:spTree>
      <p:nvGrpSpPr>
        <p:cNvPr id="1334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p26"/>
          <p:cNvSpPr txBox="1"/>
          <p:nvPr/>
        </p:nvSpPr>
        <p:spPr>
          <a:xfrm>
            <a:off x="1199969" y="3535710"/>
            <a:ext cx="10081883" cy="34353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0" u="none" cap="none" strike="noStrik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NEWS</a:t>
            </a:r>
            <a:endParaRPr/>
          </a:p>
        </p:txBody>
      </p:sp>
      <p:grpSp>
        <p:nvGrpSpPr>
          <p:cNvPr id="1336" name="Google Shape;1336;p26"/>
          <p:cNvGrpSpPr/>
          <p:nvPr/>
        </p:nvGrpSpPr>
        <p:grpSpPr>
          <a:xfrm>
            <a:off x="1199969" y="7946997"/>
            <a:ext cx="3086100" cy="3230766"/>
            <a:chOff x="0" y="-38100"/>
            <a:chExt cx="812800" cy="850900"/>
          </a:xfrm>
        </p:grpSpPr>
        <p:sp>
          <p:nvSpPr>
            <p:cNvPr id="1337" name="Google Shape;1337;p26"/>
            <p:cNvSpPr/>
            <p:nvPr/>
          </p:nvSpPr>
          <p:spPr>
            <a:xfrm>
              <a:off x="0" y="0"/>
              <a:ext cx="644166" cy="312615"/>
            </a:xfrm>
            <a:custGeom>
              <a:rect b="b" l="l" r="r" t="t"/>
              <a:pathLst>
                <a:path extrusionOk="0" h="312615" w="644166">
                  <a:moveTo>
                    <a:pt x="0" y="0"/>
                  </a:moveTo>
                  <a:lnTo>
                    <a:pt x="644166" y="0"/>
                  </a:lnTo>
                  <a:lnTo>
                    <a:pt x="644166" y="312615"/>
                  </a:lnTo>
                  <a:lnTo>
                    <a:pt x="0" y="312615"/>
                  </a:lnTo>
                  <a:close/>
                </a:path>
              </a:pathLst>
            </a:custGeom>
            <a:solidFill>
              <a:srgbClr val="D7DF23"/>
            </a:solidFill>
            <a:ln>
              <a:noFill/>
            </a:ln>
          </p:spPr>
        </p:sp>
        <p:sp>
          <p:nvSpPr>
            <p:cNvPr id="1338" name="Google Shape;1338;p2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39" name="Google Shape;1339;p26"/>
          <p:cNvSpPr/>
          <p:nvPr/>
        </p:nvSpPr>
        <p:spPr>
          <a:xfrm>
            <a:off x="1492283" y="8191924"/>
            <a:ext cx="1861191" cy="986431"/>
          </a:xfrm>
          <a:custGeom>
            <a:rect b="b" l="l" r="r" t="t"/>
            <a:pathLst>
              <a:path extrusionOk="0" h="986431" w="1861191">
                <a:moveTo>
                  <a:pt x="0" y="0"/>
                </a:moveTo>
                <a:lnTo>
                  <a:pt x="1861191" y="0"/>
                </a:lnTo>
                <a:lnTo>
                  <a:pt x="1861191" y="986431"/>
                </a:lnTo>
                <a:lnTo>
                  <a:pt x="0" y="9864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340" name="Google Shape;1340;p26"/>
          <p:cNvGrpSpPr/>
          <p:nvPr/>
        </p:nvGrpSpPr>
        <p:grpSpPr>
          <a:xfrm>
            <a:off x="4336446" y="0"/>
            <a:ext cx="7748512" cy="12430221"/>
            <a:chOff x="0" y="0"/>
            <a:chExt cx="10331349" cy="16573628"/>
          </a:xfrm>
        </p:grpSpPr>
        <p:sp>
          <p:nvSpPr>
            <p:cNvPr id="1341" name="Google Shape;1341;p26"/>
            <p:cNvSpPr/>
            <p:nvPr/>
          </p:nvSpPr>
          <p:spPr>
            <a:xfrm>
              <a:off x="1330451" y="0"/>
              <a:ext cx="9000898" cy="10667731"/>
            </a:xfrm>
            <a:custGeom>
              <a:rect b="b" l="l" r="r" t="t"/>
              <a:pathLst>
                <a:path extrusionOk="0" h="10667731" w="9000898">
                  <a:moveTo>
                    <a:pt x="0" y="0"/>
                  </a:moveTo>
                  <a:lnTo>
                    <a:pt x="9000898" y="0"/>
                  </a:lnTo>
                  <a:lnTo>
                    <a:pt x="9000898" y="10667731"/>
                  </a:lnTo>
                  <a:lnTo>
                    <a:pt x="0" y="1066773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42" name="Google Shape;1342;p26"/>
            <p:cNvSpPr/>
            <p:nvPr/>
          </p:nvSpPr>
          <p:spPr>
            <a:xfrm flipH="1" rot="-249130">
              <a:off x="353891" y="6195179"/>
              <a:ext cx="8508093" cy="10083666"/>
            </a:xfrm>
            <a:custGeom>
              <a:rect b="b" l="l" r="r" t="t"/>
              <a:pathLst>
                <a:path extrusionOk="0" h="10083666" w="8508093">
                  <a:moveTo>
                    <a:pt x="8508093" y="0"/>
                  </a:moveTo>
                  <a:lnTo>
                    <a:pt x="0" y="0"/>
                  </a:lnTo>
                  <a:lnTo>
                    <a:pt x="0" y="10083665"/>
                  </a:lnTo>
                  <a:lnTo>
                    <a:pt x="8508093" y="10083665"/>
                  </a:lnTo>
                  <a:lnTo>
                    <a:pt x="8508093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343" name="Google Shape;1343;p26"/>
          <p:cNvSpPr/>
          <p:nvPr/>
        </p:nvSpPr>
        <p:spPr>
          <a:xfrm>
            <a:off x="3645788" y="3303437"/>
            <a:ext cx="8779071" cy="5179652"/>
          </a:xfrm>
          <a:custGeom>
            <a:rect b="b" l="l" r="r" t="t"/>
            <a:pathLst>
              <a:path extrusionOk="0" h="5179652" w="8779071">
                <a:moveTo>
                  <a:pt x="0" y="0"/>
                </a:moveTo>
                <a:lnTo>
                  <a:pt x="8779071" y="0"/>
                </a:lnTo>
                <a:lnTo>
                  <a:pt x="8779071" y="5179652"/>
                </a:lnTo>
                <a:lnTo>
                  <a:pt x="0" y="51796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44" name="Google Shape;1344;p26"/>
          <p:cNvSpPr txBox="1"/>
          <p:nvPr/>
        </p:nvSpPr>
        <p:spPr>
          <a:xfrm>
            <a:off x="1142819" y="1653620"/>
            <a:ext cx="10081883" cy="34353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0" u="none" cap="none" strike="noStrik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NEWS</a:t>
            </a:r>
            <a:endParaRPr/>
          </a:p>
        </p:txBody>
      </p:sp>
      <p:sp>
        <p:nvSpPr>
          <p:cNvPr id="1345" name="Google Shape;1345;p26"/>
          <p:cNvSpPr txBox="1"/>
          <p:nvPr/>
        </p:nvSpPr>
        <p:spPr>
          <a:xfrm>
            <a:off x="1320833" y="1948895"/>
            <a:ext cx="2813248" cy="4730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D7DF23"/>
                </a:solidFill>
                <a:latin typeface="Roboto"/>
                <a:ea typeface="Roboto"/>
                <a:cs typeface="Roboto"/>
                <a:sym typeface="Roboto"/>
              </a:rPr>
              <a:t>HOT</a:t>
            </a:r>
            <a:endParaRPr/>
          </a:p>
        </p:txBody>
      </p:sp>
      <p:sp>
        <p:nvSpPr>
          <p:cNvPr id="1346" name="Google Shape;1346;p26"/>
          <p:cNvSpPr txBox="1"/>
          <p:nvPr/>
        </p:nvSpPr>
        <p:spPr>
          <a:xfrm>
            <a:off x="12842233" y="1222696"/>
            <a:ext cx="387075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152039"/>
                </a:solidFill>
                <a:latin typeface="Archivo Black"/>
                <a:ea typeface="Archivo Black"/>
                <a:cs typeface="Archivo Black"/>
                <a:sym typeface="Archivo Black"/>
              </a:rPr>
              <a:t>FIRST NEWS</a:t>
            </a:r>
            <a:endParaRPr/>
          </a:p>
        </p:txBody>
      </p:sp>
      <p:sp>
        <p:nvSpPr>
          <p:cNvPr id="1347" name="Google Shape;1347;p26"/>
          <p:cNvSpPr txBox="1"/>
          <p:nvPr/>
        </p:nvSpPr>
        <p:spPr>
          <a:xfrm>
            <a:off x="12842233" y="3388390"/>
            <a:ext cx="4032753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152039"/>
                </a:solidFill>
                <a:latin typeface="Archivo Black"/>
                <a:ea typeface="Archivo Black"/>
                <a:cs typeface="Archivo Black"/>
                <a:sym typeface="Archivo Black"/>
              </a:rPr>
              <a:t>SECOND NEWS</a:t>
            </a:r>
            <a:endParaRPr/>
          </a:p>
        </p:txBody>
      </p:sp>
      <p:sp>
        <p:nvSpPr>
          <p:cNvPr id="1348" name="Google Shape;1348;p26"/>
          <p:cNvSpPr txBox="1"/>
          <p:nvPr/>
        </p:nvSpPr>
        <p:spPr>
          <a:xfrm>
            <a:off x="12842233" y="5557752"/>
            <a:ext cx="3870752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152039"/>
                </a:solidFill>
                <a:latin typeface="Archivo Black"/>
                <a:ea typeface="Archivo Black"/>
                <a:cs typeface="Archivo Black"/>
                <a:sym typeface="Archivo Black"/>
              </a:rPr>
              <a:t>THIRD NEWS</a:t>
            </a:r>
            <a:endParaRPr/>
          </a:p>
        </p:txBody>
      </p:sp>
      <p:sp>
        <p:nvSpPr>
          <p:cNvPr id="1349" name="Google Shape;1349;p26"/>
          <p:cNvSpPr txBox="1"/>
          <p:nvPr/>
        </p:nvSpPr>
        <p:spPr>
          <a:xfrm>
            <a:off x="12842233" y="7727113"/>
            <a:ext cx="4032753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152039"/>
                </a:solidFill>
                <a:latin typeface="Archivo Black"/>
                <a:ea typeface="Archivo Black"/>
                <a:cs typeface="Archivo Black"/>
                <a:sym typeface="Archivo Black"/>
              </a:rPr>
              <a:t>FOURTH NEWS</a:t>
            </a:r>
            <a:endParaRPr/>
          </a:p>
        </p:txBody>
      </p:sp>
      <p:sp>
        <p:nvSpPr>
          <p:cNvPr id="1350" name="Google Shape;1350;p26"/>
          <p:cNvSpPr txBox="1"/>
          <p:nvPr/>
        </p:nvSpPr>
        <p:spPr>
          <a:xfrm>
            <a:off x="12842233" y="1913778"/>
            <a:ext cx="3870752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sp>
        <p:nvSpPr>
          <p:cNvPr id="1351" name="Google Shape;1351;p26"/>
          <p:cNvSpPr txBox="1"/>
          <p:nvPr/>
        </p:nvSpPr>
        <p:spPr>
          <a:xfrm>
            <a:off x="12842233" y="4079472"/>
            <a:ext cx="3870752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sp>
        <p:nvSpPr>
          <p:cNvPr id="1352" name="Google Shape;1352;p26"/>
          <p:cNvSpPr txBox="1"/>
          <p:nvPr/>
        </p:nvSpPr>
        <p:spPr>
          <a:xfrm>
            <a:off x="12842233" y="6248833"/>
            <a:ext cx="3980117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sp>
        <p:nvSpPr>
          <p:cNvPr id="1353" name="Google Shape;1353;p26"/>
          <p:cNvSpPr txBox="1"/>
          <p:nvPr/>
        </p:nvSpPr>
        <p:spPr>
          <a:xfrm>
            <a:off x="12842233" y="8418195"/>
            <a:ext cx="3980117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7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8" name="Google Shape;1358;p27"/>
          <p:cNvGrpSpPr/>
          <p:nvPr/>
        </p:nvGrpSpPr>
        <p:grpSpPr>
          <a:xfrm>
            <a:off x="6057900" y="5206680"/>
            <a:ext cx="12230100" cy="4282433"/>
            <a:chOff x="0" y="-57150"/>
            <a:chExt cx="3221096" cy="1127884"/>
          </a:xfrm>
        </p:grpSpPr>
        <p:sp>
          <p:nvSpPr>
            <p:cNvPr id="1359" name="Google Shape;1359;p27"/>
            <p:cNvSpPr/>
            <p:nvPr/>
          </p:nvSpPr>
          <p:spPr>
            <a:xfrm>
              <a:off x="0" y="0"/>
              <a:ext cx="3221096" cy="1070734"/>
            </a:xfrm>
            <a:custGeom>
              <a:rect b="b" l="l" r="r" t="t"/>
              <a:pathLst>
                <a:path extrusionOk="0" h="1070734" w="3221096">
                  <a:moveTo>
                    <a:pt x="0" y="0"/>
                  </a:moveTo>
                  <a:lnTo>
                    <a:pt x="3221096" y="0"/>
                  </a:lnTo>
                  <a:lnTo>
                    <a:pt x="3221096" y="1070734"/>
                  </a:lnTo>
                  <a:lnTo>
                    <a:pt x="0" y="1070734"/>
                  </a:lnTo>
                  <a:close/>
                </a:path>
              </a:pathLst>
            </a:custGeom>
            <a:solidFill>
              <a:srgbClr val="D7DF23"/>
            </a:solidFill>
            <a:ln>
              <a:noFill/>
            </a:ln>
          </p:spPr>
        </p:sp>
        <p:sp>
          <p:nvSpPr>
            <p:cNvPr id="1360" name="Google Shape;1360;p2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61" name="Google Shape;1361;p27"/>
          <p:cNvGrpSpPr/>
          <p:nvPr/>
        </p:nvGrpSpPr>
        <p:grpSpPr>
          <a:xfrm>
            <a:off x="-999180" y="-1385397"/>
            <a:ext cx="12230100" cy="3303094"/>
            <a:chOff x="0" y="-57150"/>
            <a:chExt cx="3221096" cy="869950"/>
          </a:xfrm>
        </p:grpSpPr>
        <p:sp>
          <p:nvSpPr>
            <p:cNvPr id="1362" name="Google Shape;1362;p27"/>
            <p:cNvSpPr/>
            <p:nvPr/>
          </p:nvSpPr>
          <p:spPr>
            <a:xfrm>
              <a:off x="0" y="0"/>
              <a:ext cx="3221096" cy="578661"/>
            </a:xfrm>
            <a:custGeom>
              <a:rect b="b" l="l" r="r" t="t"/>
              <a:pathLst>
                <a:path extrusionOk="0" h="578661" w="3221096">
                  <a:moveTo>
                    <a:pt x="0" y="0"/>
                  </a:moveTo>
                  <a:lnTo>
                    <a:pt x="3221096" y="0"/>
                  </a:lnTo>
                  <a:lnTo>
                    <a:pt x="3221096" y="578661"/>
                  </a:lnTo>
                  <a:lnTo>
                    <a:pt x="0" y="578661"/>
                  </a:lnTo>
                  <a:close/>
                </a:path>
              </a:pathLst>
            </a:custGeom>
            <a:solidFill>
              <a:srgbClr val="0048E8"/>
            </a:solidFill>
            <a:ln>
              <a:noFill/>
            </a:ln>
          </p:spPr>
        </p:sp>
        <p:sp>
          <p:nvSpPr>
            <p:cNvPr id="1363" name="Google Shape;1363;p2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64" name="Google Shape;1364;p27"/>
          <p:cNvSpPr/>
          <p:nvPr/>
        </p:nvSpPr>
        <p:spPr>
          <a:xfrm>
            <a:off x="11741216" y="-1871730"/>
            <a:ext cx="9084907" cy="9072630"/>
          </a:xfrm>
          <a:custGeom>
            <a:rect b="b" l="l" r="r" t="t"/>
            <a:pathLst>
              <a:path extrusionOk="0" h="9072630" w="9084907">
                <a:moveTo>
                  <a:pt x="0" y="0"/>
                </a:moveTo>
                <a:lnTo>
                  <a:pt x="9084906" y="0"/>
                </a:lnTo>
                <a:lnTo>
                  <a:pt x="9084906" y="9072630"/>
                </a:lnTo>
                <a:lnTo>
                  <a:pt x="0" y="90726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365" name="Google Shape;1365;p27"/>
          <p:cNvGrpSpPr/>
          <p:nvPr/>
        </p:nvGrpSpPr>
        <p:grpSpPr>
          <a:xfrm>
            <a:off x="1028700" y="6983909"/>
            <a:ext cx="5988023" cy="3303088"/>
            <a:chOff x="0" y="-57150"/>
            <a:chExt cx="1577092" cy="869950"/>
          </a:xfrm>
        </p:grpSpPr>
        <p:sp>
          <p:nvSpPr>
            <p:cNvPr id="1366" name="Google Shape;1366;p27"/>
            <p:cNvSpPr/>
            <p:nvPr/>
          </p:nvSpPr>
          <p:spPr>
            <a:xfrm>
              <a:off x="0" y="0"/>
              <a:ext cx="1577092" cy="384830"/>
            </a:xfrm>
            <a:custGeom>
              <a:rect b="b" l="l" r="r" t="t"/>
              <a:pathLst>
                <a:path extrusionOk="0" h="384830" w="1577092">
                  <a:moveTo>
                    <a:pt x="0" y="0"/>
                  </a:moveTo>
                  <a:lnTo>
                    <a:pt x="1577092" y="0"/>
                  </a:lnTo>
                  <a:lnTo>
                    <a:pt x="1577092" y="384830"/>
                  </a:lnTo>
                  <a:lnTo>
                    <a:pt x="0" y="384830"/>
                  </a:lnTo>
                  <a:close/>
                </a:path>
              </a:pathLst>
            </a:custGeom>
            <a:solidFill>
              <a:srgbClr val="FF6341"/>
            </a:solidFill>
            <a:ln>
              <a:noFill/>
            </a:ln>
          </p:spPr>
        </p:sp>
        <p:sp>
          <p:nvSpPr>
            <p:cNvPr id="1367" name="Google Shape;1367;p2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68" name="Google Shape;1368;p27"/>
          <p:cNvGrpSpPr/>
          <p:nvPr/>
        </p:nvGrpSpPr>
        <p:grpSpPr>
          <a:xfrm>
            <a:off x="-346909" y="26833"/>
            <a:ext cx="1976388" cy="1674967"/>
            <a:chOff x="678" y="0"/>
            <a:chExt cx="2635185" cy="2233289"/>
          </a:xfrm>
        </p:grpSpPr>
        <p:grpSp>
          <p:nvGrpSpPr>
            <p:cNvPr id="1369" name="Google Shape;1369;p27"/>
            <p:cNvGrpSpPr/>
            <p:nvPr/>
          </p:nvGrpSpPr>
          <p:grpSpPr>
            <a:xfrm>
              <a:off x="678" y="0"/>
              <a:ext cx="302600" cy="303956"/>
              <a:chOff x="1813" y="0"/>
              <a:chExt cx="809173" cy="812800"/>
            </a:xfrm>
          </p:grpSpPr>
          <p:sp>
            <p:nvSpPr>
              <p:cNvPr id="1370" name="Google Shape;1370;p2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1" name="Google Shape;1371;p2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72" name="Google Shape;1372;p27"/>
            <p:cNvGrpSpPr/>
            <p:nvPr/>
          </p:nvGrpSpPr>
          <p:grpSpPr>
            <a:xfrm>
              <a:off x="583824" y="0"/>
              <a:ext cx="302600" cy="303956"/>
              <a:chOff x="1813" y="0"/>
              <a:chExt cx="809173" cy="812800"/>
            </a:xfrm>
          </p:grpSpPr>
          <p:sp>
            <p:nvSpPr>
              <p:cNvPr id="1373" name="Google Shape;1373;p2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4" name="Google Shape;1374;p2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75" name="Google Shape;1375;p27"/>
            <p:cNvGrpSpPr/>
            <p:nvPr/>
          </p:nvGrpSpPr>
          <p:grpSpPr>
            <a:xfrm>
              <a:off x="1166970" y="0"/>
              <a:ext cx="302600" cy="303956"/>
              <a:chOff x="1813" y="0"/>
              <a:chExt cx="809173" cy="812800"/>
            </a:xfrm>
          </p:grpSpPr>
          <p:sp>
            <p:nvSpPr>
              <p:cNvPr id="1376" name="Google Shape;1376;p2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7" name="Google Shape;1377;p2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78" name="Google Shape;1378;p27"/>
            <p:cNvGrpSpPr/>
            <p:nvPr/>
          </p:nvGrpSpPr>
          <p:grpSpPr>
            <a:xfrm>
              <a:off x="1750117" y="0"/>
              <a:ext cx="302600" cy="303956"/>
              <a:chOff x="1813" y="0"/>
              <a:chExt cx="809173" cy="812800"/>
            </a:xfrm>
          </p:grpSpPr>
          <p:sp>
            <p:nvSpPr>
              <p:cNvPr id="1379" name="Google Shape;1379;p2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0" name="Google Shape;1380;p2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81" name="Google Shape;1381;p27"/>
            <p:cNvGrpSpPr/>
            <p:nvPr/>
          </p:nvGrpSpPr>
          <p:grpSpPr>
            <a:xfrm>
              <a:off x="2333263" y="0"/>
              <a:ext cx="302600" cy="303956"/>
              <a:chOff x="1813" y="0"/>
              <a:chExt cx="809173" cy="812800"/>
            </a:xfrm>
          </p:grpSpPr>
          <p:sp>
            <p:nvSpPr>
              <p:cNvPr id="1382" name="Google Shape;1382;p2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3" name="Google Shape;1383;p2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84" name="Google Shape;1384;p27"/>
            <p:cNvGrpSpPr/>
            <p:nvPr/>
          </p:nvGrpSpPr>
          <p:grpSpPr>
            <a:xfrm>
              <a:off x="678" y="643111"/>
              <a:ext cx="302600" cy="303956"/>
              <a:chOff x="1813" y="0"/>
              <a:chExt cx="809173" cy="812800"/>
            </a:xfrm>
          </p:grpSpPr>
          <p:sp>
            <p:nvSpPr>
              <p:cNvPr id="1385" name="Google Shape;1385;p2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6" name="Google Shape;1386;p2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87" name="Google Shape;1387;p27"/>
            <p:cNvGrpSpPr/>
            <p:nvPr/>
          </p:nvGrpSpPr>
          <p:grpSpPr>
            <a:xfrm>
              <a:off x="583824" y="643111"/>
              <a:ext cx="302600" cy="303956"/>
              <a:chOff x="1813" y="0"/>
              <a:chExt cx="809173" cy="812800"/>
            </a:xfrm>
          </p:grpSpPr>
          <p:sp>
            <p:nvSpPr>
              <p:cNvPr id="1388" name="Google Shape;1388;p2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9" name="Google Shape;1389;p2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90" name="Google Shape;1390;p27"/>
            <p:cNvGrpSpPr/>
            <p:nvPr/>
          </p:nvGrpSpPr>
          <p:grpSpPr>
            <a:xfrm>
              <a:off x="1166970" y="643111"/>
              <a:ext cx="302600" cy="303956"/>
              <a:chOff x="1813" y="0"/>
              <a:chExt cx="809173" cy="812800"/>
            </a:xfrm>
          </p:grpSpPr>
          <p:sp>
            <p:nvSpPr>
              <p:cNvPr id="1391" name="Google Shape;1391;p2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2" name="Google Shape;1392;p2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93" name="Google Shape;1393;p27"/>
            <p:cNvGrpSpPr/>
            <p:nvPr/>
          </p:nvGrpSpPr>
          <p:grpSpPr>
            <a:xfrm>
              <a:off x="1750117" y="643111"/>
              <a:ext cx="302600" cy="303956"/>
              <a:chOff x="1813" y="0"/>
              <a:chExt cx="809173" cy="812800"/>
            </a:xfrm>
          </p:grpSpPr>
          <p:sp>
            <p:nvSpPr>
              <p:cNvPr id="1394" name="Google Shape;1394;p2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5" name="Google Shape;1395;p2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96" name="Google Shape;1396;p27"/>
            <p:cNvGrpSpPr/>
            <p:nvPr/>
          </p:nvGrpSpPr>
          <p:grpSpPr>
            <a:xfrm>
              <a:off x="2333263" y="643111"/>
              <a:ext cx="302600" cy="303956"/>
              <a:chOff x="1813" y="0"/>
              <a:chExt cx="809173" cy="812800"/>
            </a:xfrm>
          </p:grpSpPr>
          <p:sp>
            <p:nvSpPr>
              <p:cNvPr id="1397" name="Google Shape;1397;p2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8" name="Google Shape;1398;p2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99" name="Google Shape;1399;p27"/>
            <p:cNvGrpSpPr/>
            <p:nvPr/>
          </p:nvGrpSpPr>
          <p:grpSpPr>
            <a:xfrm>
              <a:off x="678" y="1286222"/>
              <a:ext cx="302600" cy="303956"/>
              <a:chOff x="1813" y="0"/>
              <a:chExt cx="809173" cy="812800"/>
            </a:xfrm>
          </p:grpSpPr>
          <p:sp>
            <p:nvSpPr>
              <p:cNvPr id="1400" name="Google Shape;1400;p2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1" name="Google Shape;1401;p2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02" name="Google Shape;1402;p27"/>
            <p:cNvGrpSpPr/>
            <p:nvPr/>
          </p:nvGrpSpPr>
          <p:grpSpPr>
            <a:xfrm>
              <a:off x="583824" y="1286222"/>
              <a:ext cx="302600" cy="303956"/>
              <a:chOff x="1813" y="0"/>
              <a:chExt cx="809173" cy="812800"/>
            </a:xfrm>
          </p:grpSpPr>
          <p:sp>
            <p:nvSpPr>
              <p:cNvPr id="1403" name="Google Shape;1403;p2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4" name="Google Shape;1404;p2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05" name="Google Shape;1405;p27"/>
            <p:cNvGrpSpPr/>
            <p:nvPr/>
          </p:nvGrpSpPr>
          <p:grpSpPr>
            <a:xfrm>
              <a:off x="1166970" y="1286222"/>
              <a:ext cx="302600" cy="303956"/>
              <a:chOff x="1813" y="0"/>
              <a:chExt cx="809173" cy="812800"/>
            </a:xfrm>
          </p:grpSpPr>
          <p:sp>
            <p:nvSpPr>
              <p:cNvPr id="1406" name="Google Shape;1406;p2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7" name="Google Shape;1407;p2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08" name="Google Shape;1408;p27"/>
            <p:cNvGrpSpPr/>
            <p:nvPr/>
          </p:nvGrpSpPr>
          <p:grpSpPr>
            <a:xfrm>
              <a:off x="1750117" y="1286222"/>
              <a:ext cx="302600" cy="303956"/>
              <a:chOff x="1813" y="0"/>
              <a:chExt cx="809173" cy="812800"/>
            </a:xfrm>
          </p:grpSpPr>
          <p:sp>
            <p:nvSpPr>
              <p:cNvPr id="1409" name="Google Shape;1409;p2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0" name="Google Shape;1410;p2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11" name="Google Shape;1411;p27"/>
            <p:cNvGrpSpPr/>
            <p:nvPr/>
          </p:nvGrpSpPr>
          <p:grpSpPr>
            <a:xfrm>
              <a:off x="2333263" y="1286222"/>
              <a:ext cx="302600" cy="303956"/>
              <a:chOff x="1813" y="0"/>
              <a:chExt cx="809173" cy="812800"/>
            </a:xfrm>
          </p:grpSpPr>
          <p:sp>
            <p:nvSpPr>
              <p:cNvPr id="1412" name="Google Shape;1412;p2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3" name="Google Shape;1413;p2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14" name="Google Shape;1414;p27"/>
            <p:cNvGrpSpPr/>
            <p:nvPr/>
          </p:nvGrpSpPr>
          <p:grpSpPr>
            <a:xfrm>
              <a:off x="678" y="1929333"/>
              <a:ext cx="302600" cy="303956"/>
              <a:chOff x="1813" y="0"/>
              <a:chExt cx="809173" cy="812800"/>
            </a:xfrm>
          </p:grpSpPr>
          <p:sp>
            <p:nvSpPr>
              <p:cNvPr id="1415" name="Google Shape;1415;p2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6" name="Google Shape;1416;p2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17" name="Google Shape;1417;p27"/>
            <p:cNvGrpSpPr/>
            <p:nvPr/>
          </p:nvGrpSpPr>
          <p:grpSpPr>
            <a:xfrm>
              <a:off x="583824" y="1929333"/>
              <a:ext cx="302600" cy="303956"/>
              <a:chOff x="1813" y="0"/>
              <a:chExt cx="809173" cy="812800"/>
            </a:xfrm>
          </p:grpSpPr>
          <p:sp>
            <p:nvSpPr>
              <p:cNvPr id="1418" name="Google Shape;1418;p2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9" name="Google Shape;1419;p2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20" name="Google Shape;1420;p27"/>
            <p:cNvGrpSpPr/>
            <p:nvPr/>
          </p:nvGrpSpPr>
          <p:grpSpPr>
            <a:xfrm>
              <a:off x="1166970" y="1929333"/>
              <a:ext cx="302600" cy="303956"/>
              <a:chOff x="1813" y="0"/>
              <a:chExt cx="809173" cy="812800"/>
            </a:xfrm>
          </p:grpSpPr>
          <p:sp>
            <p:nvSpPr>
              <p:cNvPr id="1421" name="Google Shape;1421;p2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2" name="Google Shape;1422;p2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23" name="Google Shape;1423;p27"/>
            <p:cNvGrpSpPr/>
            <p:nvPr/>
          </p:nvGrpSpPr>
          <p:grpSpPr>
            <a:xfrm>
              <a:off x="1750117" y="1929333"/>
              <a:ext cx="302600" cy="303956"/>
              <a:chOff x="1813" y="0"/>
              <a:chExt cx="809173" cy="812800"/>
            </a:xfrm>
          </p:grpSpPr>
          <p:sp>
            <p:nvSpPr>
              <p:cNvPr id="1424" name="Google Shape;1424;p2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5" name="Google Shape;1425;p2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26" name="Google Shape;1426;p27"/>
            <p:cNvGrpSpPr/>
            <p:nvPr/>
          </p:nvGrpSpPr>
          <p:grpSpPr>
            <a:xfrm>
              <a:off x="2333263" y="1929333"/>
              <a:ext cx="302600" cy="303956"/>
              <a:chOff x="1813" y="0"/>
              <a:chExt cx="809173" cy="812800"/>
            </a:xfrm>
          </p:grpSpPr>
          <p:sp>
            <p:nvSpPr>
              <p:cNvPr id="1427" name="Google Shape;1427;p2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8" name="Google Shape;1428;p2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429" name="Google Shape;1429;p27"/>
          <p:cNvSpPr txBox="1"/>
          <p:nvPr/>
        </p:nvSpPr>
        <p:spPr>
          <a:xfrm>
            <a:off x="1028700" y="2186162"/>
            <a:ext cx="15528000" cy="49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0" u="none" cap="none" strike="noStrike">
                <a:solidFill>
                  <a:srgbClr val="152039"/>
                </a:solidFill>
                <a:latin typeface="Archivo Black"/>
                <a:ea typeface="Archivo Black"/>
                <a:cs typeface="Archivo Black"/>
                <a:sym typeface="Archivo Black"/>
              </a:rPr>
              <a:t>STATS &amp; NUMBERS</a:t>
            </a:r>
            <a:endParaRPr/>
          </a:p>
        </p:txBody>
      </p:sp>
      <p:sp>
        <p:nvSpPr>
          <p:cNvPr id="1430" name="Google Shape;1430;p27"/>
          <p:cNvSpPr/>
          <p:nvPr/>
        </p:nvSpPr>
        <p:spPr>
          <a:xfrm>
            <a:off x="6389190" y="7610225"/>
            <a:ext cx="2057367" cy="2057367"/>
          </a:xfrm>
          <a:custGeom>
            <a:rect b="b" l="l" r="r" t="t"/>
            <a:pathLst>
              <a:path extrusionOk="0" h="2057367" w="2057367">
                <a:moveTo>
                  <a:pt x="0" y="0"/>
                </a:moveTo>
                <a:lnTo>
                  <a:pt x="2057367" y="0"/>
                </a:lnTo>
                <a:lnTo>
                  <a:pt x="2057367" y="2057367"/>
                </a:lnTo>
                <a:lnTo>
                  <a:pt x="0" y="2057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31" name="Google Shape;1431;p27"/>
          <p:cNvSpPr txBox="1"/>
          <p:nvPr/>
        </p:nvSpPr>
        <p:spPr>
          <a:xfrm>
            <a:off x="1362341" y="7380295"/>
            <a:ext cx="4695559" cy="10547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152039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sp>
        <p:nvSpPr>
          <p:cNvPr id="1432" name="Google Shape;1432;p27"/>
          <p:cNvSpPr txBox="1"/>
          <p:nvPr/>
        </p:nvSpPr>
        <p:spPr>
          <a:xfrm>
            <a:off x="10161837" y="5613001"/>
            <a:ext cx="6509182" cy="5997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9" u="none" cap="none" strike="noStrike">
                <a:solidFill>
                  <a:srgbClr val="152039"/>
                </a:solidFill>
                <a:latin typeface="Archivo Black"/>
                <a:ea typeface="Archivo Black"/>
                <a:cs typeface="Archivo Black"/>
                <a:sym typeface="Archivo Black"/>
              </a:rPr>
              <a:t>03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48E8"/>
        </a:solidFill>
      </p:bgPr>
    </p:bg>
    <p:spTree>
      <p:nvGrpSpPr>
        <p:cNvPr id="1436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7" name="Google Shape;1437;p28"/>
          <p:cNvGrpSpPr/>
          <p:nvPr/>
        </p:nvGrpSpPr>
        <p:grpSpPr>
          <a:xfrm>
            <a:off x="0" y="3918917"/>
            <a:ext cx="10315537" cy="5611264"/>
            <a:chOff x="0" y="-57150"/>
            <a:chExt cx="2716849" cy="1477864"/>
          </a:xfrm>
        </p:grpSpPr>
        <p:sp>
          <p:nvSpPr>
            <p:cNvPr id="1438" name="Google Shape;1438;p28"/>
            <p:cNvSpPr/>
            <p:nvPr/>
          </p:nvSpPr>
          <p:spPr>
            <a:xfrm>
              <a:off x="0" y="0"/>
              <a:ext cx="2716849" cy="1420714"/>
            </a:xfrm>
            <a:custGeom>
              <a:rect b="b" l="l" r="r" t="t"/>
              <a:pathLst>
                <a:path extrusionOk="0" h="1420714" w="2716849">
                  <a:moveTo>
                    <a:pt x="0" y="0"/>
                  </a:moveTo>
                  <a:lnTo>
                    <a:pt x="2716849" y="0"/>
                  </a:lnTo>
                  <a:lnTo>
                    <a:pt x="2716849" y="1420714"/>
                  </a:lnTo>
                  <a:lnTo>
                    <a:pt x="0" y="1420714"/>
                  </a:lnTo>
                  <a:close/>
                </a:path>
              </a:pathLst>
            </a:custGeom>
            <a:solidFill>
              <a:srgbClr val="D7DF23"/>
            </a:solidFill>
            <a:ln>
              <a:noFill/>
            </a:ln>
          </p:spPr>
        </p:sp>
        <p:sp>
          <p:nvSpPr>
            <p:cNvPr id="1439" name="Google Shape;1439;p2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40" name="Google Shape;1440;p28"/>
          <p:cNvSpPr/>
          <p:nvPr/>
        </p:nvSpPr>
        <p:spPr>
          <a:xfrm>
            <a:off x="623707" y="4766482"/>
            <a:ext cx="9068122" cy="4491818"/>
          </a:xfrm>
          <a:custGeom>
            <a:rect b="b" l="l" r="r" t="t"/>
            <a:pathLst>
              <a:path extrusionOk="0" h="4491818" w="9068122">
                <a:moveTo>
                  <a:pt x="0" y="0"/>
                </a:moveTo>
                <a:lnTo>
                  <a:pt x="9068122" y="0"/>
                </a:lnTo>
                <a:lnTo>
                  <a:pt x="9068122" y="4491818"/>
                </a:lnTo>
                <a:lnTo>
                  <a:pt x="0" y="44918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441" name="Google Shape;1441;p28"/>
          <p:cNvGrpSpPr/>
          <p:nvPr/>
        </p:nvGrpSpPr>
        <p:grpSpPr>
          <a:xfrm>
            <a:off x="11012035" y="5293833"/>
            <a:ext cx="7896886" cy="3303093"/>
            <a:chOff x="0" y="-57150"/>
            <a:chExt cx="2079838" cy="869950"/>
          </a:xfrm>
        </p:grpSpPr>
        <p:sp>
          <p:nvSpPr>
            <p:cNvPr id="1442" name="Google Shape;1442;p28"/>
            <p:cNvSpPr/>
            <p:nvPr/>
          </p:nvSpPr>
          <p:spPr>
            <a:xfrm>
              <a:off x="0" y="0"/>
              <a:ext cx="2079838" cy="188354"/>
            </a:xfrm>
            <a:custGeom>
              <a:rect b="b" l="l" r="r" t="t"/>
              <a:pathLst>
                <a:path extrusionOk="0" h="188354" w="2079838">
                  <a:moveTo>
                    <a:pt x="0" y="0"/>
                  </a:moveTo>
                  <a:lnTo>
                    <a:pt x="2079838" y="0"/>
                  </a:lnTo>
                  <a:lnTo>
                    <a:pt x="2079838" y="188354"/>
                  </a:lnTo>
                  <a:lnTo>
                    <a:pt x="0" y="188354"/>
                  </a:lnTo>
                  <a:close/>
                </a:path>
              </a:pathLst>
            </a:custGeom>
            <a:solidFill>
              <a:srgbClr val="FF6341"/>
            </a:solidFill>
            <a:ln>
              <a:noFill/>
            </a:ln>
          </p:spPr>
        </p:sp>
        <p:sp>
          <p:nvSpPr>
            <p:cNvPr id="1443" name="Google Shape;1443;p2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44" name="Google Shape;1444;p28"/>
          <p:cNvSpPr txBox="1"/>
          <p:nvPr/>
        </p:nvSpPr>
        <p:spPr>
          <a:xfrm>
            <a:off x="11240002" y="5596941"/>
            <a:ext cx="3976233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FIRST EVENT</a:t>
            </a:r>
            <a:endParaRPr/>
          </a:p>
        </p:txBody>
      </p:sp>
      <p:sp>
        <p:nvSpPr>
          <p:cNvPr id="1445" name="Google Shape;1445;p28"/>
          <p:cNvSpPr txBox="1"/>
          <p:nvPr/>
        </p:nvSpPr>
        <p:spPr>
          <a:xfrm>
            <a:off x="11240002" y="6423847"/>
            <a:ext cx="3777157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Presentations are</a:t>
            </a:r>
            <a:endParaRPr/>
          </a:p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communication tools</a:t>
            </a:r>
            <a:endParaRPr/>
          </a:p>
        </p:txBody>
      </p:sp>
      <p:sp>
        <p:nvSpPr>
          <p:cNvPr id="1446" name="Google Shape;1446;p28"/>
          <p:cNvSpPr txBox="1"/>
          <p:nvPr/>
        </p:nvSpPr>
        <p:spPr>
          <a:xfrm>
            <a:off x="10744270" y="2330030"/>
            <a:ext cx="7276576" cy="2066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EVENTS</a:t>
            </a:r>
            <a:endParaRPr/>
          </a:p>
        </p:txBody>
      </p:sp>
      <p:sp>
        <p:nvSpPr>
          <p:cNvPr id="1447" name="Google Shape;1447;p28"/>
          <p:cNvSpPr txBox="1"/>
          <p:nvPr/>
        </p:nvSpPr>
        <p:spPr>
          <a:xfrm>
            <a:off x="2399652" y="-415924"/>
            <a:ext cx="16509269" cy="34353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0" u="none" cap="none" strike="noStrik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UPCOMING </a:t>
            </a:r>
            <a:endParaRPr/>
          </a:p>
        </p:txBody>
      </p:sp>
      <p:grpSp>
        <p:nvGrpSpPr>
          <p:cNvPr id="1448" name="Google Shape;1448;p28"/>
          <p:cNvGrpSpPr/>
          <p:nvPr/>
        </p:nvGrpSpPr>
        <p:grpSpPr>
          <a:xfrm>
            <a:off x="11012035" y="7577672"/>
            <a:ext cx="7896886" cy="3303093"/>
            <a:chOff x="0" y="-57150"/>
            <a:chExt cx="2079838" cy="869950"/>
          </a:xfrm>
        </p:grpSpPr>
        <p:sp>
          <p:nvSpPr>
            <p:cNvPr id="1449" name="Google Shape;1449;p28"/>
            <p:cNvSpPr/>
            <p:nvPr/>
          </p:nvSpPr>
          <p:spPr>
            <a:xfrm>
              <a:off x="0" y="0"/>
              <a:ext cx="2079838" cy="188354"/>
            </a:xfrm>
            <a:custGeom>
              <a:rect b="b" l="l" r="r" t="t"/>
              <a:pathLst>
                <a:path extrusionOk="0" h="188354" w="2079838">
                  <a:moveTo>
                    <a:pt x="0" y="0"/>
                  </a:moveTo>
                  <a:lnTo>
                    <a:pt x="2079838" y="0"/>
                  </a:lnTo>
                  <a:lnTo>
                    <a:pt x="2079838" y="188354"/>
                  </a:lnTo>
                  <a:lnTo>
                    <a:pt x="0" y="188354"/>
                  </a:lnTo>
                  <a:close/>
                </a:path>
              </a:pathLst>
            </a:custGeom>
            <a:solidFill>
              <a:srgbClr val="FF6341"/>
            </a:solidFill>
            <a:ln>
              <a:noFill/>
            </a:ln>
          </p:spPr>
        </p:sp>
        <p:sp>
          <p:nvSpPr>
            <p:cNvPr id="1450" name="Google Shape;1450;p2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51" name="Google Shape;1451;p28"/>
          <p:cNvSpPr txBox="1"/>
          <p:nvPr/>
        </p:nvSpPr>
        <p:spPr>
          <a:xfrm>
            <a:off x="11240002" y="7899830"/>
            <a:ext cx="3976233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SECOND EVENT</a:t>
            </a:r>
            <a:endParaRPr/>
          </a:p>
        </p:txBody>
      </p:sp>
      <p:sp>
        <p:nvSpPr>
          <p:cNvPr id="1452" name="Google Shape;1452;p28"/>
          <p:cNvSpPr txBox="1"/>
          <p:nvPr/>
        </p:nvSpPr>
        <p:spPr>
          <a:xfrm>
            <a:off x="11240002" y="8669756"/>
            <a:ext cx="3777157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Presentations are</a:t>
            </a:r>
            <a:endParaRPr/>
          </a:p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communication tools</a:t>
            </a:r>
            <a:endParaRPr/>
          </a:p>
        </p:txBody>
      </p:sp>
      <p:sp>
        <p:nvSpPr>
          <p:cNvPr id="1453" name="Google Shape;1453;p28"/>
          <p:cNvSpPr/>
          <p:nvPr/>
        </p:nvSpPr>
        <p:spPr>
          <a:xfrm>
            <a:off x="342285" y="3107225"/>
            <a:ext cx="2057367" cy="2057367"/>
          </a:xfrm>
          <a:custGeom>
            <a:rect b="b" l="l" r="r" t="t"/>
            <a:pathLst>
              <a:path extrusionOk="0" h="2057367" w="2057367">
                <a:moveTo>
                  <a:pt x="0" y="0"/>
                </a:moveTo>
                <a:lnTo>
                  <a:pt x="2057367" y="0"/>
                </a:lnTo>
                <a:lnTo>
                  <a:pt x="2057367" y="2057367"/>
                </a:lnTo>
                <a:lnTo>
                  <a:pt x="0" y="2057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454" name="Google Shape;1454;p28"/>
          <p:cNvGrpSpPr/>
          <p:nvPr/>
        </p:nvGrpSpPr>
        <p:grpSpPr>
          <a:xfrm>
            <a:off x="16769225" y="6877872"/>
            <a:ext cx="1610134" cy="1364570"/>
            <a:chOff x="552" y="0"/>
            <a:chExt cx="2146846" cy="1819427"/>
          </a:xfrm>
        </p:grpSpPr>
        <p:grpSp>
          <p:nvGrpSpPr>
            <p:cNvPr id="1455" name="Google Shape;1455;p28"/>
            <p:cNvGrpSpPr/>
            <p:nvPr/>
          </p:nvGrpSpPr>
          <p:grpSpPr>
            <a:xfrm>
              <a:off x="552" y="0"/>
              <a:ext cx="246523" cy="247628"/>
              <a:chOff x="1813" y="0"/>
              <a:chExt cx="809173" cy="812800"/>
            </a:xfrm>
          </p:grpSpPr>
          <p:sp>
            <p:nvSpPr>
              <p:cNvPr id="1456" name="Google Shape;1456;p2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7" name="Google Shape;1457;p2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58" name="Google Shape;1458;p28"/>
            <p:cNvGrpSpPr/>
            <p:nvPr/>
          </p:nvGrpSpPr>
          <p:grpSpPr>
            <a:xfrm>
              <a:off x="475633" y="0"/>
              <a:ext cx="246523" cy="247628"/>
              <a:chOff x="1813" y="0"/>
              <a:chExt cx="809173" cy="812800"/>
            </a:xfrm>
          </p:grpSpPr>
          <p:sp>
            <p:nvSpPr>
              <p:cNvPr id="1459" name="Google Shape;1459;p2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0" name="Google Shape;1460;p2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61" name="Google Shape;1461;p28"/>
            <p:cNvGrpSpPr/>
            <p:nvPr/>
          </p:nvGrpSpPr>
          <p:grpSpPr>
            <a:xfrm>
              <a:off x="950714" y="0"/>
              <a:ext cx="246523" cy="247628"/>
              <a:chOff x="1813" y="0"/>
              <a:chExt cx="809173" cy="812800"/>
            </a:xfrm>
          </p:grpSpPr>
          <p:sp>
            <p:nvSpPr>
              <p:cNvPr id="1462" name="Google Shape;1462;p2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3" name="Google Shape;1463;p2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64" name="Google Shape;1464;p28"/>
            <p:cNvGrpSpPr/>
            <p:nvPr/>
          </p:nvGrpSpPr>
          <p:grpSpPr>
            <a:xfrm>
              <a:off x="1425794" y="0"/>
              <a:ext cx="246523" cy="247628"/>
              <a:chOff x="1813" y="0"/>
              <a:chExt cx="809173" cy="812800"/>
            </a:xfrm>
          </p:grpSpPr>
          <p:sp>
            <p:nvSpPr>
              <p:cNvPr id="1465" name="Google Shape;1465;p2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6" name="Google Shape;1466;p2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67" name="Google Shape;1467;p28"/>
            <p:cNvGrpSpPr/>
            <p:nvPr/>
          </p:nvGrpSpPr>
          <p:grpSpPr>
            <a:xfrm>
              <a:off x="1900875" y="0"/>
              <a:ext cx="246523" cy="247628"/>
              <a:chOff x="1813" y="0"/>
              <a:chExt cx="809173" cy="812800"/>
            </a:xfrm>
          </p:grpSpPr>
          <p:sp>
            <p:nvSpPr>
              <p:cNvPr id="1468" name="Google Shape;1468;p2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9" name="Google Shape;1469;p2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70" name="Google Shape;1470;p28"/>
            <p:cNvGrpSpPr/>
            <p:nvPr/>
          </p:nvGrpSpPr>
          <p:grpSpPr>
            <a:xfrm>
              <a:off x="552" y="523933"/>
              <a:ext cx="246523" cy="247628"/>
              <a:chOff x="1813" y="0"/>
              <a:chExt cx="809173" cy="812800"/>
            </a:xfrm>
          </p:grpSpPr>
          <p:sp>
            <p:nvSpPr>
              <p:cNvPr id="1471" name="Google Shape;1471;p2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2" name="Google Shape;1472;p2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73" name="Google Shape;1473;p28"/>
            <p:cNvGrpSpPr/>
            <p:nvPr/>
          </p:nvGrpSpPr>
          <p:grpSpPr>
            <a:xfrm>
              <a:off x="475633" y="523933"/>
              <a:ext cx="246523" cy="247628"/>
              <a:chOff x="1813" y="0"/>
              <a:chExt cx="809173" cy="812800"/>
            </a:xfrm>
          </p:grpSpPr>
          <p:sp>
            <p:nvSpPr>
              <p:cNvPr id="1474" name="Google Shape;1474;p2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5" name="Google Shape;1475;p2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76" name="Google Shape;1476;p28"/>
            <p:cNvGrpSpPr/>
            <p:nvPr/>
          </p:nvGrpSpPr>
          <p:grpSpPr>
            <a:xfrm>
              <a:off x="950714" y="523933"/>
              <a:ext cx="246523" cy="247628"/>
              <a:chOff x="1813" y="0"/>
              <a:chExt cx="809173" cy="812800"/>
            </a:xfrm>
          </p:grpSpPr>
          <p:sp>
            <p:nvSpPr>
              <p:cNvPr id="1477" name="Google Shape;1477;p2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8" name="Google Shape;1478;p2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79" name="Google Shape;1479;p28"/>
            <p:cNvGrpSpPr/>
            <p:nvPr/>
          </p:nvGrpSpPr>
          <p:grpSpPr>
            <a:xfrm>
              <a:off x="1425794" y="523933"/>
              <a:ext cx="246523" cy="247628"/>
              <a:chOff x="1813" y="0"/>
              <a:chExt cx="809173" cy="812800"/>
            </a:xfrm>
          </p:grpSpPr>
          <p:sp>
            <p:nvSpPr>
              <p:cNvPr id="1480" name="Google Shape;1480;p2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1" name="Google Shape;1481;p2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82" name="Google Shape;1482;p28"/>
            <p:cNvGrpSpPr/>
            <p:nvPr/>
          </p:nvGrpSpPr>
          <p:grpSpPr>
            <a:xfrm>
              <a:off x="1900875" y="523933"/>
              <a:ext cx="246523" cy="247628"/>
              <a:chOff x="1813" y="0"/>
              <a:chExt cx="809173" cy="812800"/>
            </a:xfrm>
          </p:grpSpPr>
          <p:sp>
            <p:nvSpPr>
              <p:cNvPr id="1483" name="Google Shape;1483;p2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4" name="Google Shape;1484;p2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85" name="Google Shape;1485;p28"/>
            <p:cNvGrpSpPr/>
            <p:nvPr/>
          </p:nvGrpSpPr>
          <p:grpSpPr>
            <a:xfrm>
              <a:off x="552" y="1047866"/>
              <a:ext cx="246523" cy="247628"/>
              <a:chOff x="1813" y="0"/>
              <a:chExt cx="809173" cy="812800"/>
            </a:xfrm>
          </p:grpSpPr>
          <p:sp>
            <p:nvSpPr>
              <p:cNvPr id="1486" name="Google Shape;1486;p2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7" name="Google Shape;1487;p2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88" name="Google Shape;1488;p28"/>
            <p:cNvGrpSpPr/>
            <p:nvPr/>
          </p:nvGrpSpPr>
          <p:grpSpPr>
            <a:xfrm>
              <a:off x="475633" y="1047866"/>
              <a:ext cx="246523" cy="247628"/>
              <a:chOff x="1813" y="0"/>
              <a:chExt cx="809173" cy="812800"/>
            </a:xfrm>
          </p:grpSpPr>
          <p:sp>
            <p:nvSpPr>
              <p:cNvPr id="1489" name="Google Shape;1489;p2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0" name="Google Shape;1490;p2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91" name="Google Shape;1491;p28"/>
            <p:cNvGrpSpPr/>
            <p:nvPr/>
          </p:nvGrpSpPr>
          <p:grpSpPr>
            <a:xfrm>
              <a:off x="950714" y="1047866"/>
              <a:ext cx="246523" cy="247628"/>
              <a:chOff x="1813" y="0"/>
              <a:chExt cx="809173" cy="812800"/>
            </a:xfrm>
          </p:grpSpPr>
          <p:sp>
            <p:nvSpPr>
              <p:cNvPr id="1492" name="Google Shape;1492;p2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3" name="Google Shape;1493;p2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94" name="Google Shape;1494;p28"/>
            <p:cNvGrpSpPr/>
            <p:nvPr/>
          </p:nvGrpSpPr>
          <p:grpSpPr>
            <a:xfrm>
              <a:off x="1425794" y="1047866"/>
              <a:ext cx="246523" cy="247628"/>
              <a:chOff x="1813" y="0"/>
              <a:chExt cx="809173" cy="812800"/>
            </a:xfrm>
          </p:grpSpPr>
          <p:sp>
            <p:nvSpPr>
              <p:cNvPr id="1495" name="Google Shape;1495;p2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6" name="Google Shape;1496;p2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97" name="Google Shape;1497;p28"/>
            <p:cNvGrpSpPr/>
            <p:nvPr/>
          </p:nvGrpSpPr>
          <p:grpSpPr>
            <a:xfrm>
              <a:off x="1900875" y="1047866"/>
              <a:ext cx="246523" cy="247628"/>
              <a:chOff x="1813" y="0"/>
              <a:chExt cx="809173" cy="812800"/>
            </a:xfrm>
          </p:grpSpPr>
          <p:sp>
            <p:nvSpPr>
              <p:cNvPr id="1498" name="Google Shape;1498;p2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9" name="Google Shape;1499;p2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00" name="Google Shape;1500;p28"/>
            <p:cNvGrpSpPr/>
            <p:nvPr/>
          </p:nvGrpSpPr>
          <p:grpSpPr>
            <a:xfrm>
              <a:off x="552" y="1571799"/>
              <a:ext cx="246523" cy="247628"/>
              <a:chOff x="1813" y="0"/>
              <a:chExt cx="809173" cy="812800"/>
            </a:xfrm>
          </p:grpSpPr>
          <p:sp>
            <p:nvSpPr>
              <p:cNvPr id="1501" name="Google Shape;1501;p2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2" name="Google Shape;1502;p2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03" name="Google Shape;1503;p28"/>
            <p:cNvGrpSpPr/>
            <p:nvPr/>
          </p:nvGrpSpPr>
          <p:grpSpPr>
            <a:xfrm>
              <a:off x="475633" y="1571799"/>
              <a:ext cx="246523" cy="247628"/>
              <a:chOff x="1813" y="0"/>
              <a:chExt cx="809173" cy="812800"/>
            </a:xfrm>
          </p:grpSpPr>
          <p:sp>
            <p:nvSpPr>
              <p:cNvPr id="1504" name="Google Shape;1504;p2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5" name="Google Shape;1505;p2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06" name="Google Shape;1506;p28"/>
            <p:cNvGrpSpPr/>
            <p:nvPr/>
          </p:nvGrpSpPr>
          <p:grpSpPr>
            <a:xfrm>
              <a:off x="950714" y="1571799"/>
              <a:ext cx="246523" cy="247628"/>
              <a:chOff x="1813" y="0"/>
              <a:chExt cx="809173" cy="812800"/>
            </a:xfrm>
          </p:grpSpPr>
          <p:sp>
            <p:nvSpPr>
              <p:cNvPr id="1507" name="Google Shape;1507;p2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8" name="Google Shape;1508;p2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09" name="Google Shape;1509;p28"/>
            <p:cNvGrpSpPr/>
            <p:nvPr/>
          </p:nvGrpSpPr>
          <p:grpSpPr>
            <a:xfrm>
              <a:off x="1425794" y="1571799"/>
              <a:ext cx="246523" cy="247628"/>
              <a:chOff x="1813" y="0"/>
              <a:chExt cx="809173" cy="812800"/>
            </a:xfrm>
          </p:grpSpPr>
          <p:sp>
            <p:nvSpPr>
              <p:cNvPr id="1510" name="Google Shape;1510;p2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1" name="Google Shape;1511;p2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12" name="Google Shape;1512;p28"/>
            <p:cNvGrpSpPr/>
            <p:nvPr/>
          </p:nvGrpSpPr>
          <p:grpSpPr>
            <a:xfrm>
              <a:off x="1900875" y="1571799"/>
              <a:ext cx="246523" cy="247628"/>
              <a:chOff x="1813" y="0"/>
              <a:chExt cx="809173" cy="812800"/>
            </a:xfrm>
          </p:grpSpPr>
          <p:sp>
            <p:nvSpPr>
              <p:cNvPr id="1513" name="Google Shape;1513;p2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4" name="Google Shape;1514;p2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8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9" name="Google Shape;1519;p29"/>
          <p:cNvGrpSpPr/>
          <p:nvPr/>
        </p:nvGrpSpPr>
        <p:grpSpPr>
          <a:xfrm>
            <a:off x="12291802" y="3357418"/>
            <a:ext cx="6037708" cy="8325714"/>
            <a:chOff x="74108" y="3370986"/>
            <a:chExt cx="6037708" cy="8325714"/>
          </a:xfrm>
        </p:grpSpPr>
        <p:sp>
          <p:nvSpPr>
            <p:cNvPr id="1520" name="Google Shape;1520;p29"/>
            <p:cNvSpPr/>
            <p:nvPr/>
          </p:nvSpPr>
          <p:spPr>
            <a:xfrm>
              <a:off x="75424" y="3370986"/>
              <a:ext cx="6028556" cy="8312146"/>
            </a:xfrm>
            <a:prstGeom prst="ellipse">
              <a:avLst/>
            </a:prstGeom>
            <a:solidFill>
              <a:srgbClr val="D7DF2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1" name="Google Shape;1521;p29"/>
            <p:cNvSpPr/>
            <p:nvPr/>
          </p:nvSpPr>
          <p:spPr>
            <a:xfrm>
              <a:off x="74108" y="7440104"/>
              <a:ext cx="6037708" cy="4256596"/>
            </a:xfrm>
            <a:prstGeom prst="rect">
              <a:avLst/>
            </a:prstGeom>
            <a:solidFill>
              <a:srgbClr val="D7DF2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22" name="Google Shape;1522;p29"/>
          <p:cNvGrpSpPr/>
          <p:nvPr/>
        </p:nvGrpSpPr>
        <p:grpSpPr>
          <a:xfrm>
            <a:off x="6154292" y="4374148"/>
            <a:ext cx="6037708" cy="8325714"/>
            <a:chOff x="74108" y="3370986"/>
            <a:chExt cx="6037708" cy="8325714"/>
          </a:xfrm>
        </p:grpSpPr>
        <p:sp>
          <p:nvSpPr>
            <p:cNvPr id="1523" name="Google Shape;1523;p29"/>
            <p:cNvSpPr/>
            <p:nvPr/>
          </p:nvSpPr>
          <p:spPr>
            <a:xfrm>
              <a:off x="75424" y="3370986"/>
              <a:ext cx="6028556" cy="8312146"/>
            </a:xfrm>
            <a:prstGeom prst="ellipse">
              <a:avLst/>
            </a:prstGeom>
            <a:solidFill>
              <a:srgbClr val="0048E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4" name="Google Shape;1524;p29"/>
            <p:cNvSpPr/>
            <p:nvPr/>
          </p:nvSpPr>
          <p:spPr>
            <a:xfrm>
              <a:off x="74108" y="7440104"/>
              <a:ext cx="6037708" cy="4256596"/>
            </a:xfrm>
            <a:prstGeom prst="rect">
              <a:avLst/>
            </a:prstGeom>
            <a:solidFill>
              <a:srgbClr val="0048E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25" name="Google Shape;1525;p29"/>
          <p:cNvGrpSpPr/>
          <p:nvPr/>
        </p:nvGrpSpPr>
        <p:grpSpPr>
          <a:xfrm>
            <a:off x="0" y="3370986"/>
            <a:ext cx="6037708" cy="8325714"/>
            <a:chOff x="74108" y="3370986"/>
            <a:chExt cx="6037708" cy="8325714"/>
          </a:xfrm>
        </p:grpSpPr>
        <p:sp>
          <p:nvSpPr>
            <p:cNvPr id="1526" name="Google Shape;1526;p29"/>
            <p:cNvSpPr/>
            <p:nvPr/>
          </p:nvSpPr>
          <p:spPr>
            <a:xfrm>
              <a:off x="75424" y="3370986"/>
              <a:ext cx="6028556" cy="8312146"/>
            </a:xfrm>
            <a:prstGeom prst="ellipse">
              <a:avLst/>
            </a:prstGeom>
            <a:solidFill>
              <a:srgbClr val="FF634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p29"/>
            <p:cNvSpPr/>
            <p:nvPr/>
          </p:nvSpPr>
          <p:spPr>
            <a:xfrm>
              <a:off x="74108" y="7440104"/>
              <a:ext cx="6037708" cy="4256596"/>
            </a:xfrm>
            <a:prstGeom prst="rect">
              <a:avLst/>
            </a:prstGeom>
            <a:solidFill>
              <a:srgbClr val="FF634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28" name="Google Shape;1528;p29"/>
          <p:cNvGrpSpPr/>
          <p:nvPr/>
        </p:nvGrpSpPr>
        <p:grpSpPr>
          <a:xfrm>
            <a:off x="-1519881" y="2485982"/>
            <a:ext cx="3129000" cy="2651792"/>
            <a:chOff x="1073" y="0"/>
            <a:chExt cx="4172001" cy="3535723"/>
          </a:xfrm>
        </p:grpSpPr>
        <p:grpSp>
          <p:nvGrpSpPr>
            <p:cNvPr id="1529" name="Google Shape;1529;p29"/>
            <p:cNvGrpSpPr/>
            <p:nvPr/>
          </p:nvGrpSpPr>
          <p:grpSpPr>
            <a:xfrm>
              <a:off x="1073" y="0"/>
              <a:ext cx="479073" cy="481220"/>
              <a:chOff x="1813" y="0"/>
              <a:chExt cx="809173" cy="812800"/>
            </a:xfrm>
          </p:grpSpPr>
          <p:sp>
            <p:nvSpPr>
              <p:cNvPr id="1530" name="Google Shape;1530;p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1" name="Google Shape;1531;p2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32" name="Google Shape;1532;p29"/>
            <p:cNvGrpSpPr/>
            <p:nvPr/>
          </p:nvGrpSpPr>
          <p:grpSpPr>
            <a:xfrm>
              <a:off x="924305" y="0"/>
              <a:ext cx="479073" cy="481220"/>
              <a:chOff x="1813" y="0"/>
              <a:chExt cx="809173" cy="812800"/>
            </a:xfrm>
          </p:grpSpPr>
          <p:sp>
            <p:nvSpPr>
              <p:cNvPr id="1533" name="Google Shape;1533;p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4" name="Google Shape;1534;p2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35" name="Google Shape;1535;p29"/>
            <p:cNvGrpSpPr/>
            <p:nvPr/>
          </p:nvGrpSpPr>
          <p:grpSpPr>
            <a:xfrm>
              <a:off x="1847537" y="0"/>
              <a:ext cx="479073" cy="481220"/>
              <a:chOff x="1813" y="0"/>
              <a:chExt cx="809173" cy="812800"/>
            </a:xfrm>
          </p:grpSpPr>
          <p:sp>
            <p:nvSpPr>
              <p:cNvPr id="1536" name="Google Shape;1536;p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7" name="Google Shape;1537;p2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38" name="Google Shape;1538;p29"/>
            <p:cNvGrpSpPr/>
            <p:nvPr/>
          </p:nvGrpSpPr>
          <p:grpSpPr>
            <a:xfrm>
              <a:off x="2770769" y="0"/>
              <a:ext cx="479073" cy="481220"/>
              <a:chOff x="1813" y="0"/>
              <a:chExt cx="809173" cy="812800"/>
            </a:xfrm>
          </p:grpSpPr>
          <p:sp>
            <p:nvSpPr>
              <p:cNvPr id="1539" name="Google Shape;1539;p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0" name="Google Shape;1540;p2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41" name="Google Shape;1541;p29"/>
            <p:cNvGrpSpPr/>
            <p:nvPr/>
          </p:nvGrpSpPr>
          <p:grpSpPr>
            <a:xfrm>
              <a:off x="3694001" y="0"/>
              <a:ext cx="479073" cy="481220"/>
              <a:chOff x="1813" y="0"/>
              <a:chExt cx="809173" cy="812800"/>
            </a:xfrm>
          </p:grpSpPr>
          <p:sp>
            <p:nvSpPr>
              <p:cNvPr id="1542" name="Google Shape;1542;p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3" name="Google Shape;1543;p2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44" name="Google Shape;1544;p29"/>
            <p:cNvGrpSpPr/>
            <p:nvPr/>
          </p:nvGrpSpPr>
          <p:grpSpPr>
            <a:xfrm>
              <a:off x="1073" y="1018168"/>
              <a:ext cx="479073" cy="481220"/>
              <a:chOff x="1813" y="0"/>
              <a:chExt cx="809173" cy="812800"/>
            </a:xfrm>
          </p:grpSpPr>
          <p:sp>
            <p:nvSpPr>
              <p:cNvPr id="1545" name="Google Shape;1545;p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6" name="Google Shape;1546;p2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47" name="Google Shape;1547;p29"/>
            <p:cNvGrpSpPr/>
            <p:nvPr/>
          </p:nvGrpSpPr>
          <p:grpSpPr>
            <a:xfrm>
              <a:off x="924305" y="1018168"/>
              <a:ext cx="479073" cy="481220"/>
              <a:chOff x="1813" y="0"/>
              <a:chExt cx="809173" cy="812800"/>
            </a:xfrm>
          </p:grpSpPr>
          <p:sp>
            <p:nvSpPr>
              <p:cNvPr id="1548" name="Google Shape;1548;p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9" name="Google Shape;1549;p2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50" name="Google Shape;1550;p29"/>
            <p:cNvGrpSpPr/>
            <p:nvPr/>
          </p:nvGrpSpPr>
          <p:grpSpPr>
            <a:xfrm>
              <a:off x="1847537" y="1018168"/>
              <a:ext cx="479073" cy="481220"/>
              <a:chOff x="1813" y="0"/>
              <a:chExt cx="809173" cy="812800"/>
            </a:xfrm>
          </p:grpSpPr>
          <p:sp>
            <p:nvSpPr>
              <p:cNvPr id="1551" name="Google Shape;1551;p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2" name="Google Shape;1552;p2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53" name="Google Shape;1553;p29"/>
            <p:cNvGrpSpPr/>
            <p:nvPr/>
          </p:nvGrpSpPr>
          <p:grpSpPr>
            <a:xfrm>
              <a:off x="2770769" y="1018168"/>
              <a:ext cx="479073" cy="481220"/>
              <a:chOff x="1813" y="0"/>
              <a:chExt cx="809173" cy="812800"/>
            </a:xfrm>
          </p:grpSpPr>
          <p:sp>
            <p:nvSpPr>
              <p:cNvPr id="1554" name="Google Shape;1554;p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5" name="Google Shape;1555;p2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56" name="Google Shape;1556;p29"/>
            <p:cNvGrpSpPr/>
            <p:nvPr/>
          </p:nvGrpSpPr>
          <p:grpSpPr>
            <a:xfrm>
              <a:off x="3694001" y="1018168"/>
              <a:ext cx="479073" cy="481220"/>
              <a:chOff x="1813" y="0"/>
              <a:chExt cx="809173" cy="812800"/>
            </a:xfrm>
          </p:grpSpPr>
          <p:sp>
            <p:nvSpPr>
              <p:cNvPr id="1557" name="Google Shape;1557;p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8" name="Google Shape;1558;p2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59" name="Google Shape;1559;p29"/>
            <p:cNvGrpSpPr/>
            <p:nvPr/>
          </p:nvGrpSpPr>
          <p:grpSpPr>
            <a:xfrm>
              <a:off x="1073" y="2036335"/>
              <a:ext cx="479073" cy="481220"/>
              <a:chOff x="1813" y="0"/>
              <a:chExt cx="809173" cy="812800"/>
            </a:xfrm>
          </p:grpSpPr>
          <p:sp>
            <p:nvSpPr>
              <p:cNvPr id="1560" name="Google Shape;1560;p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1" name="Google Shape;1561;p2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62" name="Google Shape;1562;p29"/>
            <p:cNvGrpSpPr/>
            <p:nvPr/>
          </p:nvGrpSpPr>
          <p:grpSpPr>
            <a:xfrm>
              <a:off x="924305" y="2036335"/>
              <a:ext cx="479073" cy="481220"/>
              <a:chOff x="1813" y="0"/>
              <a:chExt cx="809173" cy="812800"/>
            </a:xfrm>
          </p:grpSpPr>
          <p:sp>
            <p:nvSpPr>
              <p:cNvPr id="1563" name="Google Shape;1563;p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4" name="Google Shape;1564;p2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65" name="Google Shape;1565;p29"/>
            <p:cNvGrpSpPr/>
            <p:nvPr/>
          </p:nvGrpSpPr>
          <p:grpSpPr>
            <a:xfrm>
              <a:off x="1847537" y="2036335"/>
              <a:ext cx="479073" cy="481220"/>
              <a:chOff x="1813" y="0"/>
              <a:chExt cx="809173" cy="812800"/>
            </a:xfrm>
          </p:grpSpPr>
          <p:sp>
            <p:nvSpPr>
              <p:cNvPr id="1566" name="Google Shape;1566;p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7" name="Google Shape;1567;p2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68" name="Google Shape;1568;p29"/>
            <p:cNvGrpSpPr/>
            <p:nvPr/>
          </p:nvGrpSpPr>
          <p:grpSpPr>
            <a:xfrm>
              <a:off x="2770769" y="2036335"/>
              <a:ext cx="479073" cy="481220"/>
              <a:chOff x="1813" y="0"/>
              <a:chExt cx="809173" cy="812800"/>
            </a:xfrm>
          </p:grpSpPr>
          <p:sp>
            <p:nvSpPr>
              <p:cNvPr id="1569" name="Google Shape;1569;p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0" name="Google Shape;1570;p2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71" name="Google Shape;1571;p29"/>
            <p:cNvGrpSpPr/>
            <p:nvPr/>
          </p:nvGrpSpPr>
          <p:grpSpPr>
            <a:xfrm>
              <a:off x="3694001" y="2036335"/>
              <a:ext cx="479073" cy="481220"/>
              <a:chOff x="1813" y="0"/>
              <a:chExt cx="809173" cy="812800"/>
            </a:xfrm>
          </p:grpSpPr>
          <p:sp>
            <p:nvSpPr>
              <p:cNvPr id="1572" name="Google Shape;1572;p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3" name="Google Shape;1573;p2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74" name="Google Shape;1574;p29"/>
            <p:cNvGrpSpPr/>
            <p:nvPr/>
          </p:nvGrpSpPr>
          <p:grpSpPr>
            <a:xfrm>
              <a:off x="1073" y="3054503"/>
              <a:ext cx="479073" cy="481220"/>
              <a:chOff x="1813" y="0"/>
              <a:chExt cx="809173" cy="812800"/>
            </a:xfrm>
          </p:grpSpPr>
          <p:sp>
            <p:nvSpPr>
              <p:cNvPr id="1575" name="Google Shape;1575;p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6" name="Google Shape;1576;p2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77" name="Google Shape;1577;p29"/>
            <p:cNvGrpSpPr/>
            <p:nvPr/>
          </p:nvGrpSpPr>
          <p:grpSpPr>
            <a:xfrm>
              <a:off x="924305" y="3054503"/>
              <a:ext cx="479073" cy="481220"/>
              <a:chOff x="1813" y="0"/>
              <a:chExt cx="809173" cy="812800"/>
            </a:xfrm>
          </p:grpSpPr>
          <p:sp>
            <p:nvSpPr>
              <p:cNvPr id="1578" name="Google Shape;1578;p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9" name="Google Shape;1579;p2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80" name="Google Shape;1580;p29"/>
            <p:cNvGrpSpPr/>
            <p:nvPr/>
          </p:nvGrpSpPr>
          <p:grpSpPr>
            <a:xfrm>
              <a:off x="1847537" y="3054503"/>
              <a:ext cx="479073" cy="481220"/>
              <a:chOff x="1813" y="0"/>
              <a:chExt cx="809173" cy="812800"/>
            </a:xfrm>
          </p:grpSpPr>
          <p:sp>
            <p:nvSpPr>
              <p:cNvPr id="1581" name="Google Shape;1581;p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2" name="Google Shape;1582;p2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83" name="Google Shape;1583;p29"/>
            <p:cNvGrpSpPr/>
            <p:nvPr/>
          </p:nvGrpSpPr>
          <p:grpSpPr>
            <a:xfrm>
              <a:off x="2770769" y="3054503"/>
              <a:ext cx="479073" cy="481220"/>
              <a:chOff x="1813" y="0"/>
              <a:chExt cx="809173" cy="812800"/>
            </a:xfrm>
          </p:grpSpPr>
          <p:sp>
            <p:nvSpPr>
              <p:cNvPr id="1584" name="Google Shape;1584;p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5" name="Google Shape;1585;p2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86" name="Google Shape;1586;p29"/>
            <p:cNvGrpSpPr/>
            <p:nvPr/>
          </p:nvGrpSpPr>
          <p:grpSpPr>
            <a:xfrm>
              <a:off x="3694001" y="3054503"/>
              <a:ext cx="479073" cy="481220"/>
              <a:chOff x="1813" y="0"/>
              <a:chExt cx="809173" cy="812800"/>
            </a:xfrm>
          </p:grpSpPr>
          <p:sp>
            <p:nvSpPr>
              <p:cNvPr id="1587" name="Google Shape;1587;p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8" name="Google Shape;1588;p2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89" name="Google Shape;1589;p29"/>
          <p:cNvSpPr/>
          <p:nvPr/>
        </p:nvSpPr>
        <p:spPr>
          <a:xfrm>
            <a:off x="15018360" y="-2672421"/>
            <a:ext cx="5788923" cy="5781100"/>
          </a:xfrm>
          <a:custGeom>
            <a:rect b="b" l="l" r="r" t="t"/>
            <a:pathLst>
              <a:path extrusionOk="0" h="5781100" w="5788923">
                <a:moveTo>
                  <a:pt x="0" y="0"/>
                </a:moveTo>
                <a:lnTo>
                  <a:pt x="5788923" y="0"/>
                </a:lnTo>
                <a:lnTo>
                  <a:pt x="5788923" y="5781100"/>
                </a:lnTo>
                <a:lnTo>
                  <a:pt x="0" y="57811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90" name="Google Shape;1590;p29"/>
          <p:cNvSpPr txBox="1"/>
          <p:nvPr/>
        </p:nvSpPr>
        <p:spPr>
          <a:xfrm>
            <a:off x="7374561" y="6495415"/>
            <a:ext cx="3743076" cy="1838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67%</a:t>
            </a:r>
            <a:endParaRPr/>
          </a:p>
        </p:txBody>
      </p:sp>
      <p:sp>
        <p:nvSpPr>
          <p:cNvPr id="1591" name="Google Shape;1591;p29"/>
          <p:cNvSpPr txBox="1"/>
          <p:nvPr/>
        </p:nvSpPr>
        <p:spPr>
          <a:xfrm>
            <a:off x="1193011" y="6965315"/>
            <a:ext cx="3538878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152039"/>
                </a:solidFill>
                <a:latin typeface="Roboto"/>
                <a:ea typeface="Roboto"/>
                <a:cs typeface="Roboto"/>
                <a:sym typeface="Roboto"/>
              </a:rPr>
              <a:t>Elaborate on the featured statistic.</a:t>
            </a:r>
            <a:endParaRPr/>
          </a:p>
        </p:txBody>
      </p:sp>
      <p:sp>
        <p:nvSpPr>
          <p:cNvPr id="1592" name="Google Shape;1592;p29"/>
          <p:cNvSpPr txBox="1"/>
          <p:nvPr/>
        </p:nvSpPr>
        <p:spPr>
          <a:xfrm>
            <a:off x="13546358" y="6965315"/>
            <a:ext cx="3538878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152039"/>
                </a:solidFill>
                <a:latin typeface="Roboto"/>
                <a:ea typeface="Roboto"/>
                <a:cs typeface="Roboto"/>
                <a:sym typeface="Roboto"/>
              </a:rPr>
              <a:t>Elaborate on the featured statistic.</a:t>
            </a:r>
            <a:endParaRPr/>
          </a:p>
        </p:txBody>
      </p:sp>
      <p:sp>
        <p:nvSpPr>
          <p:cNvPr id="1593" name="Google Shape;1593;p29"/>
          <p:cNvSpPr txBox="1"/>
          <p:nvPr/>
        </p:nvSpPr>
        <p:spPr>
          <a:xfrm>
            <a:off x="7476660" y="8804275"/>
            <a:ext cx="3538878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Elaborate on the featured statistic.</a:t>
            </a:r>
            <a:endParaRPr/>
          </a:p>
        </p:txBody>
      </p:sp>
      <p:sp>
        <p:nvSpPr>
          <p:cNvPr id="1594" name="Google Shape;1594;p29"/>
          <p:cNvSpPr txBox="1"/>
          <p:nvPr/>
        </p:nvSpPr>
        <p:spPr>
          <a:xfrm>
            <a:off x="2171684" y="449256"/>
            <a:ext cx="13944632" cy="1838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152039"/>
                </a:solidFill>
                <a:latin typeface="Archivo Black"/>
                <a:ea typeface="Archivo Black"/>
                <a:cs typeface="Archivo Black"/>
                <a:sym typeface="Archivo Black"/>
              </a:rPr>
              <a:t>PERCENTAGES</a:t>
            </a:r>
            <a:endParaRPr/>
          </a:p>
        </p:txBody>
      </p:sp>
      <p:sp>
        <p:nvSpPr>
          <p:cNvPr id="1595" name="Google Shape;1595;p29"/>
          <p:cNvSpPr txBox="1"/>
          <p:nvPr/>
        </p:nvSpPr>
        <p:spPr>
          <a:xfrm>
            <a:off x="2982803" y="2438357"/>
            <a:ext cx="12322393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152039"/>
                </a:solidFill>
                <a:latin typeface="Roboto"/>
                <a:ea typeface="Roboto"/>
                <a:cs typeface="Roboto"/>
                <a:sym typeface="Roboto"/>
              </a:rPr>
              <a:t>Elaborate on the featured statistic</a:t>
            </a:r>
            <a:endParaRPr/>
          </a:p>
        </p:txBody>
      </p:sp>
      <p:sp>
        <p:nvSpPr>
          <p:cNvPr id="1596" name="Google Shape;1596;p29"/>
          <p:cNvSpPr txBox="1"/>
          <p:nvPr/>
        </p:nvSpPr>
        <p:spPr>
          <a:xfrm>
            <a:off x="1193011" y="4910371"/>
            <a:ext cx="3743076" cy="1838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152039"/>
                </a:solidFill>
                <a:latin typeface="Archivo Black"/>
                <a:ea typeface="Archivo Black"/>
                <a:cs typeface="Archivo Black"/>
                <a:sym typeface="Archivo Black"/>
              </a:rPr>
              <a:t>82%</a:t>
            </a:r>
            <a:endParaRPr/>
          </a:p>
        </p:txBody>
      </p:sp>
      <p:sp>
        <p:nvSpPr>
          <p:cNvPr id="1597" name="Google Shape;1597;p29"/>
          <p:cNvSpPr txBox="1"/>
          <p:nvPr/>
        </p:nvSpPr>
        <p:spPr>
          <a:xfrm>
            <a:off x="13520975" y="4910371"/>
            <a:ext cx="3743076" cy="1838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152039"/>
                </a:solidFill>
                <a:latin typeface="Archivo Black"/>
                <a:ea typeface="Archivo Black"/>
                <a:cs typeface="Archivo Black"/>
                <a:sym typeface="Archivo Black"/>
              </a:rPr>
              <a:t>24%</a:t>
            </a:r>
            <a:endParaRPr/>
          </a:p>
        </p:txBody>
      </p:sp>
      <p:grpSp>
        <p:nvGrpSpPr>
          <p:cNvPr id="1598" name="Google Shape;1598;p29"/>
          <p:cNvGrpSpPr/>
          <p:nvPr/>
        </p:nvGrpSpPr>
        <p:grpSpPr>
          <a:xfrm>
            <a:off x="16603688" y="8440631"/>
            <a:ext cx="2888699" cy="2448139"/>
            <a:chOff x="991" y="0"/>
            <a:chExt cx="3851599" cy="3264185"/>
          </a:xfrm>
        </p:grpSpPr>
        <p:grpSp>
          <p:nvGrpSpPr>
            <p:cNvPr id="1599" name="Google Shape;1599;p29"/>
            <p:cNvGrpSpPr/>
            <p:nvPr/>
          </p:nvGrpSpPr>
          <p:grpSpPr>
            <a:xfrm>
              <a:off x="991" y="0"/>
              <a:ext cx="442281" cy="444263"/>
              <a:chOff x="1813" y="0"/>
              <a:chExt cx="809173" cy="812800"/>
            </a:xfrm>
          </p:grpSpPr>
          <p:sp>
            <p:nvSpPr>
              <p:cNvPr id="1600" name="Google Shape;1600;p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1" name="Google Shape;1601;p2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02" name="Google Shape;1602;p29"/>
            <p:cNvGrpSpPr/>
            <p:nvPr/>
          </p:nvGrpSpPr>
          <p:grpSpPr>
            <a:xfrm>
              <a:off x="853320" y="0"/>
              <a:ext cx="442281" cy="444263"/>
              <a:chOff x="1813" y="0"/>
              <a:chExt cx="809173" cy="812800"/>
            </a:xfrm>
          </p:grpSpPr>
          <p:sp>
            <p:nvSpPr>
              <p:cNvPr id="1603" name="Google Shape;1603;p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4" name="Google Shape;1604;p2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05" name="Google Shape;1605;p29"/>
            <p:cNvGrpSpPr/>
            <p:nvPr/>
          </p:nvGrpSpPr>
          <p:grpSpPr>
            <a:xfrm>
              <a:off x="1705650" y="0"/>
              <a:ext cx="442281" cy="444263"/>
              <a:chOff x="1813" y="0"/>
              <a:chExt cx="809173" cy="812800"/>
            </a:xfrm>
          </p:grpSpPr>
          <p:sp>
            <p:nvSpPr>
              <p:cNvPr id="1606" name="Google Shape;1606;p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7" name="Google Shape;1607;p2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08" name="Google Shape;1608;p29"/>
            <p:cNvGrpSpPr/>
            <p:nvPr/>
          </p:nvGrpSpPr>
          <p:grpSpPr>
            <a:xfrm>
              <a:off x="2557979" y="0"/>
              <a:ext cx="442281" cy="444263"/>
              <a:chOff x="1813" y="0"/>
              <a:chExt cx="809173" cy="812800"/>
            </a:xfrm>
          </p:grpSpPr>
          <p:sp>
            <p:nvSpPr>
              <p:cNvPr id="1609" name="Google Shape;1609;p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0" name="Google Shape;1610;p2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11" name="Google Shape;1611;p29"/>
            <p:cNvGrpSpPr/>
            <p:nvPr/>
          </p:nvGrpSpPr>
          <p:grpSpPr>
            <a:xfrm>
              <a:off x="3410309" y="0"/>
              <a:ext cx="442281" cy="444263"/>
              <a:chOff x="1813" y="0"/>
              <a:chExt cx="809173" cy="812800"/>
            </a:xfrm>
          </p:grpSpPr>
          <p:sp>
            <p:nvSpPr>
              <p:cNvPr id="1612" name="Google Shape;1612;p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3" name="Google Shape;1613;p2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14" name="Google Shape;1614;p29"/>
            <p:cNvGrpSpPr/>
            <p:nvPr/>
          </p:nvGrpSpPr>
          <p:grpSpPr>
            <a:xfrm>
              <a:off x="991" y="939974"/>
              <a:ext cx="442281" cy="444263"/>
              <a:chOff x="1813" y="0"/>
              <a:chExt cx="809173" cy="812800"/>
            </a:xfrm>
          </p:grpSpPr>
          <p:sp>
            <p:nvSpPr>
              <p:cNvPr id="1615" name="Google Shape;1615;p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6" name="Google Shape;1616;p2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17" name="Google Shape;1617;p29"/>
            <p:cNvGrpSpPr/>
            <p:nvPr/>
          </p:nvGrpSpPr>
          <p:grpSpPr>
            <a:xfrm>
              <a:off x="853320" y="939974"/>
              <a:ext cx="442281" cy="444263"/>
              <a:chOff x="1813" y="0"/>
              <a:chExt cx="809173" cy="812800"/>
            </a:xfrm>
          </p:grpSpPr>
          <p:sp>
            <p:nvSpPr>
              <p:cNvPr id="1618" name="Google Shape;1618;p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9" name="Google Shape;1619;p2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20" name="Google Shape;1620;p29"/>
            <p:cNvGrpSpPr/>
            <p:nvPr/>
          </p:nvGrpSpPr>
          <p:grpSpPr>
            <a:xfrm>
              <a:off x="1705650" y="939974"/>
              <a:ext cx="442281" cy="444263"/>
              <a:chOff x="1813" y="0"/>
              <a:chExt cx="809173" cy="812800"/>
            </a:xfrm>
          </p:grpSpPr>
          <p:sp>
            <p:nvSpPr>
              <p:cNvPr id="1621" name="Google Shape;1621;p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2" name="Google Shape;1622;p2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23" name="Google Shape;1623;p29"/>
            <p:cNvGrpSpPr/>
            <p:nvPr/>
          </p:nvGrpSpPr>
          <p:grpSpPr>
            <a:xfrm>
              <a:off x="2557979" y="939974"/>
              <a:ext cx="442281" cy="444263"/>
              <a:chOff x="1813" y="0"/>
              <a:chExt cx="809173" cy="812800"/>
            </a:xfrm>
          </p:grpSpPr>
          <p:sp>
            <p:nvSpPr>
              <p:cNvPr id="1624" name="Google Shape;1624;p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5" name="Google Shape;1625;p2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26" name="Google Shape;1626;p29"/>
            <p:cNvGrpSpPr/>
            <p:nvPr/>
          </p:nvGrpSpPr>
          <p:grpSpPr>
            <a:xfrm>
              <a:off x="3410309" y="939974"/>
              <a:ext cx="442281" cy="444263"/>
              <a:chOff x="1813" y="0"/>
              <a:chExt cx="809173" cy="812800"/>
            </a:xfrm>
          </p:grpSpPr>
          <p:sp>
            <p:nvSpPr>
              <p:cNvPr id="1627" name="Google Shape;1627;p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8" name="Google Shape;1628;p2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29" name="Google Shape;1629;p29"/>
            <p:cNvGrpSpPr/>
            <p:nvPr/>
          </p:nvGrpSpPr>
          <p:grpSpPr>
            <a:xfrm>
              <a:off x="991" y="1879948"/>
              <a:ext cx="442281" cy="444263"/>
              <a:chOff x="1813" y="0"/>
              <a:chExt cx="809173" cy="812800"/>
            </a:xfrm>
          </p:grpSpPr>
          <p:sp>
            <p:nvSpPr>
              <p:cNvPr id="1630" name="Google Shape;1630;p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1" name="Google Shape;1631;p2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32" name="Google Shape;1632;p29"/>
            <p:cNvGrpSpPr/>
            <p:nvPr/>
          </p:nvGrpSpPr>
          <p:grpSpPr>
            <a:xfrm>
              <a:off x="853320" y="1879948"/>
              <a:ext cx="442281" cy="444263"/>
              <a:chOff x="1813" y="0"/>
              <a:chExt cx="809173" cy="812800"/>
            </a:xfrm>
          </p:grpSpPr>
          <p:sp>
            <p:nvSpPr>
              <p:cNvPr id="1633" name="Google Shape;1633;p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4" name="Google Shape;1634;p2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35" name="Google Shape;1635;p29"/>
            <p:cNvGrpSpPr/>
            <p:nvPr/>
          </p:nvGrpSpPr>
          <p:grpSpPr>
            <a:xfrm>
              <a:off x="1705650" y="1879948"/>
              <a:ext cx="442281" cy="444263"/>
              <a:chOff x="1813" y="0"/>
              <a:chExt cx="809173" cy="812800"/>
            </a:xfrm>
          </p:grpSpPr>
          <p:sp>
            <p:nvSpPr>
              <p:cNvPr id="1636" name="Google Shape;1636;p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7" name="Google Shape;1637;p2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38" name="Google Shape;1638;p29"/>
            <p:cNvGrpSpPr/>
            <p:nvPr/>
          </p:nvGrpSpPr>
          <p:grpSpPr>
            <a:xfrm>
              <a:off x="2557979" y="1879948"/>
              <a:ext cx="442281" cy="444263"/>
              <a:chOff x="1813" y="0"/>
              <a:chExt cx="809173" cy="812800"/>
            </a:xfrm>
          </p:grpSpPr>
          <p:sp>
            <p:nvSpPr>
              <p:cNvPr id="1639" name="Google Shape;1639;p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0" name="Google Shape;1640;p2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41" name="Google Shape;1641;p29"/>
            <p:cNvGrpSpPr/>
            <p:nvPr/>
          </p:nvGrpSpPr>
          <p:grpSpPr>
            <a:xfrm>
              <a:off x="3410309" y="1879948"/>
              <a:ext cx="442281" cy="444263"/>
              <a:chOff x="1813" y="0"/>
              <a:chExt cx="809173" cy="812800"/>
            </a:xfrm>
          </p:grpSpPr>
          <p:sp>
            <p:nvSpPr>
              <p:cNvPr id="1642" name="Google Shape;1642;p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3" name="Google Shape;1643;p2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44" name="Google Shape;1644;p29"/>
            <p:cNvGrpSpPr/>
            <p:nvPr/>
          </p:nvGrpSpPr>
          <p:grpSpPr>
            <a:xfrm>
              <a:off x="991" y="2819922"/>
              <a:ext cx="442281" cy="444263"/>
              <a:chOff x="1813" y="0"/>
              <a:chExt cx="809173" cy="812800"/>
            </a:xfrm>
          </p:grpSpPr>
          <p:sp>
            <p:nvSpPr>
              <p:cNvPr id="1645" name="Google Shape;1645;p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6" name="Google Shape;1646;p2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47" name="Google Shape;1647;p29"/>
            <p:cNvGrpSpPr/>
            <p:nvPr/>
          </p:nvGrpSpPr>
          <p:grpSpPr>
            <a:xfrm>
              <a:off x="853320" y="2819922"/>
              <a:ext cx="442281" cy="444263"/>
              <a:chOff x="1813" y="0"/>
              <a:chExt cx="809173" cy="812800"/>
            </a:xfrm>
          </p:grpSpPr>
          <p:sp>
            <p:nvSpPr>
              <p:cNvPr id="1648" name="Google Shape;1648;p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9" name="Google Shape;1649;p2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50" name="Google Shape;1650;p29"/>
            <p:cNvGrpSpPr/>
            <p:nvPr/>
          </p:nvGrpSpPr>
          <p:grpSpPr>
            <a:xfrm>
              <a:off x="1705650" y="2819922"/>
              <a:ext cx="442281" cy="444263"/>
              <a:chOff x="1813" y="0"/>
              <a:chExt cx="809173" cy="812800"/>
            </a:xfrm>
          </p:grpSpPr>
          <p:sp>
            <p:nvSpPr>
              <p:cNvPr id="1651" name="Google Shape;1651;p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2" name="Google Shape;1652;p2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53" name="Google Shape;1653;p29"/>
            <p:cNvGrpSpPr/>
            <p:nvPr/>
          </p:nvGrpSpPr>
          <p:grpSpPr>
            <a:xfrm>
              <a:off x="2557979" y="2819922"/>
              <a:ext cx="442281" cy="444263"/>
              <a:chOff x="1813" y="0"/>
              <a:chExt cx="809173" cy="812800"/>
            </a:xfrm>
          </p:grpSpPr>
          <p:sp>
            <p:nvSpPr>
              <p:cNvPr id="1654" name="Google Shape;1654;p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5" name="Google Shape;1655;p2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56" name="Google Shape;1656;p29"/>
            <p:cNvGrpSpPr/>
            <p:nvPr/>
          </p:nvGrpSpPr>
          <p:grpSpPr>
            <a:xfrm>
              <a:off x="3410309" y="2819922"/>
              <a:ext cx="442281" cy="444263"/>
              <a:chOff x="1813" y="0"/>
              <a:chExt cx="809173" cy="812800"/>
            </a:xfrm>
          </p:grpSpPr>
          <p:sp>
            <p:nvSpPr>
              <p:cNvPr id="1657" name="Google Shape;1657;p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8" name="Google Shape;1658;p2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2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3" name="Google Shape;1663;p30"/>
          <p:cNvGrpSpPr/>
          <p:nvPr/>
        </p:nvGrpSpPr>
        <p:grpSpPr>
          <a:xfrm>
            <a:off x="0" y="-216991"/>
            <a:ext cx="9144000" cy="5360491"/>
            <a:chOff x="0" y="-57150"/>
            <a:chExt cx="2408296" cy="1411817"/>
          </a:xfrm>
        </p:grpSpPr>
        <p:sp>
          <p:nvSpPr>
            <p:cNvPr id="1664" name="Google Shape;1664;p30"/>
            <p:cNvSpPr/>
            <p:nvPr/>
          </p:nvSpPr>
          <p:spPr>
            <a:xfrm>
              <a:off x="0" y="0"/>
              <a:ext cx="2408296" cy="1354667"/>
            </a:xfrm>
            <a:custGeom>
              <a:rect b="b" l="l" r="r" t="t"/>
              <a:pathLst>
                <a:path extrusionOk="0" h="1354667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0048E8"/>
            </a:solidFill>
            <a:ln>
              <a:noFill/>
            </a:ln>
          </p:spPr>
        </p:sp>
        <p:sp>
          <p:nvSpPr>
            <p:cNvPr id="1665" name="Google Shape;1665;p3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66" name="Google Shape;1666;p30"/>
          <p:cNvGrpSpPr/>
          <p:nvPr/>
        </p:nvGrpSpPr>
        <p:grpSpPr>
          <a:xfrm>
            <a:off x="9144000" y="-216991"/>
            <a:ext cx="9144000" cy="5360491"/>
            <a:chOff x="0" y="-57150"/>
            <a:chExt cx="2408296" cy="1411817"/>
          </a:xfrm>
        </p:grpSpPr>
        <p:sp>
          <p:nvSpPr>
            <p:cNvPr id="1667" name="Google Shape;1667;p30"/>
            <p:cNvSpPr/>
            <p:nvPr/>
          </p:nvSpPr>
          <p:spPr>
            <a:xfrm>
              <a:off x="0" y="0"/>
              <a:ext cx="2408296" cy="1354667"/>
            </a:xfrm>
            <a:custGeom>
              <a:rect b="b" l="l" r="r" t="t"/>
              <a:pathLst>
                <a:path extrusionOk="0" h="1354667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D7DF23"/>
            </a:solidFill>
            <a:ln>
              <a:noFill/>
            </a:ln>
          </p:spPr>
        </p:sp>
        <p:sp>
          <p:nvSpPr>
            <p:cNvPr id="1668" name="Google Shape;1668;p3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69" name="Google Shape;1669;p30"/>
          <p:cNvGrpSpPr/>
          <p:nvPr/>
        </p:nvGrpSpPr>
        <p:grpSpPr>
          <a:xfrm>
            <a:off x="0" y="4926509"/>
            <a:ext cx="9144000" cy="5360491"/>
            <a:chOff x="0" y="-57150"/>
            <a:chExt cx="2408296" cy="1411817"/>
          </a:xfrm>
        </p:grpSpPr>
        <p:sp>
          <p:nvSpPr>
            <p:cNvPr id="1670" name="Google Shape;1670;p30"/>
            <p:cNvSpPr/>
            <p:nvPr/>
          </p:nvSpPr>
          <p:spPr>
            <a:xfrm>
              <a:off x="0" y="0"/>
              <a:ext cx="2408296" cy="1354667"/>
            </a:xfrm>
            <a:custGeom>
              <a:rect b="b" l="l" r="r" t="t"/>
              <a:pathLst>
                <a:path extrusionOk="0" h="1354667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F6341"/>
            </a:solidFill>
            <a:ln>
              <a:noFill/>
            </a:ln>
          </p:spPr>
        </p:sp>
        <p:sp>
          <p:nvSpPr>
            <p:cNvPr id="1671" name="Google Shape;1671;p3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2" name="Google Shape;1672;p30"/>
          <p:cNvGrpSpPr/>
          <p:nvPr/>
        </p:nvGrpSpPr>
        <p:grpSpPr>
          <a:xfrm>
            <a:off x="9144000" y="4926509"/>
            <a:ext cx="9144000" cy="5360491"/>
            <a:chOff x="0" y="-57150"/>
            <a:chExt cx="2408296" cy="1411817"/>
          </a:xfrm>
        </p:grpSpPr>
        <p:sp>
          <p:nvSpPr>
            <p:cNvPr id="1673" name="Google Shape;1673;p30"/>
            <p:cNvSpPr/>
            <p:nvPr/>
          </p:nvSpPr>
          <p:spPr>
            <a:xfrm>
              <a:off x="0" y="0"/>
              <a:ext cx="2408296" cy="1354667"/>
            </a:xfrm>
            <a:custGeom>
              <a:rect b="b" l="l" r="r" t="t"/>
              <a:pathLst>
                <a:path extrusionOk="0" h="1354667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152039"/>
            </a:solidFill>
            <a:ln>
              <a:noFill/>
            </a:ln>
          </p:spPr>
        </p:sp>
        <p:sp>
          <p:nvSpPr>
            <p:cNvPr id="1674" name="Google Shape;1674;p3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75" name="Google Shape;1675;p30"/>
          <p:cNvSpPr/>
          <p:nvPr/>
        </p:nvSpPr>
        <p:spPr>
          <a:xfrm>
            <a:off x="14142510" y="7396450"/>
            <a:ext cx="5788923" cy="5781100"/>
          </a:xfrm>
          <a:custGeom>
            <a:rect b="b" l="l" r="r" t="t"/>
            <a:pathLst>
              <a:path extrusionOk="0" h="5781100" w="5788923">
                <a:moveTo>
                  <a:pt x="0" y="0"/>
                </a:moveTo>
                <a:lnTo>
                  <a:pt x="5788923" y="0"/>
                </a:lnTo>
                <a:lnTo>
                  <a:pt x="5788923" y="5781100"/>
                </a:lnTo>
                <a:lnTo>
                  <a:pt x="0" y="57811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76" name="Google Shape;1676;p30"/>
          <p:cNvSpPr txBox="1"/>
          <p:nvPr/>
        </p:nvSpPr>
        <p:spPr>
          <a:xfrm>
            <a:off x="1671362" y="8320088"/>
            <a:ext cx="5264188" cy="1225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Where do you need to improve? </a:t>
            </a:r>
            <a:endParaRPr/>
          </a:p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Are resources adequate? </a:t>
            </a:r>
            <a:endParaRPr/>
          </a:p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What do others do better than you?</a:t>
            </a:r>
            <a:endParaRPr/>
          </a:p>
        </p:txBody>
      </p:sp>
      <p:sp>
        <p:nvSpPr>
          <p:cNvPr id="1677" name="Google Shape;1677;p30"/>
          <p:cNvSpPr txBox="1"/>
          <p:nvPr/>
        </p:nvSpPr>
        <p:spPr>
          <a:xfrm>
            <a:off x="11901356" y="3284213"/>
            <a:ext cx="3629288" cy="1225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What are your goals? </a:t>
            </a:r>
            <a:endParaRPr/>
          </a:p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Are demands shifting? </a:t>
            </a:r>
            <a:endParaRPr/>
          </a:p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How can it be improved?</a:t>
            </a:r>
            <a:endParaRPr/>
          </a:p>
        </p:txBody>
      </p:sp>
      <p:sp>
        <p:nvSpPr>
          <p:cNvPr id="1678" name="Google Shape;1678;p30"/>
          <p:cNvSpPr txBox="1"/>
          <p:nvPr/>
        </p:nvSpPr>
        <p:spPr>
          <a:xfrm>
            <a:off x="9862795" y="8320088"/>
            <a:ext cx="7706411" cy="1225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What are the blockers you're facing? </a:t>
            </a:r>
            <a:endParaRPr/>
          </a:p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What are factors outside of </a:t>
            </a:r>
            <a:endParaRPr/>
          </a:p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your control?</a:t>
            </a:r>
            <a:endParaRPr/>
          </a:p>
        </p:txBody>
      </p:sp>
      <p:sp>
        <p:nvSpPr>
          <p:cNvPr id="1679" name="Google Shape;1679;p30"/>
          <p:cNvSpPr txBox="1"/>
          <p:nvPr/>
        </p:nvSpPr>
        <p:spPr>
          <a:xfrm>
            <a:off x="3157256" y="-476250"/>
            <a:ext cx="2292400" cy="42799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9" u="none" cap="none" strike="noStrike">
                <a:solidFill>
                  <a:srgbClr val="ED7843"/>
                </a:solidFill>
                <a:latin typeface="Archivo Black"/>
                <a:ea typeface="Archivo Black"/>
                <a:cs typeface="Archivo Black"/>
                <a:sym typeface="Archivo Black"/>
              </a:rPr>
              <a:t>S</a:t>
            </a:r>
            <a:endParaRPr/>
          </a:p>
        </p:txBody>
      </p:sp>
      <p:sp>
        <p:nvSpPr>
          <p:cNvPr id="1680" name="Google Shape;1680;p30"/>
          <p:cNvSpPr txBox="1"/>
          <p:nvPr/>
        </p:nvSpPr>
        <p:spPr>
          <a:xfrm>
            <a:off x="2888724" y="1409050"/>
            <a:ext cx="28296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D7DF23"/>
                </a:solidFill>
                <a:latin typeface="Roboto"/>
                <a:ea typeface="Roboto"/>
                <a:cs typeface="Roboto"/>
                <a:sym typeface="Roboto"/>
              </a:rPr>
              <a:t>STRENGHTS</a:t>
            </a:r>
            <a:endParaRPr/>
          </a:p>
        </p:txBody>
      </p:sp>
      <p:sp>
        <p:nvSpPr>
          <p:cNvPr id="1681" name="Google Shape;1681;p30"/>
          <p:cNvSpPr txBox="1"/>
          <p:nvPr/>
        </p:nvSpPr>
        <p:spPr>
          <a:xfrm>
            <a:off x="2715906" y="4596946"/>
            <a:ext cx="3175099" cy="42799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9" u="none" cap="none" strike="noStrike">
                <a:solidFill>
                  <a:srgbClr val="0048E8"/>
                </a:solidFill>
                <a:latin typeface="Archivo Black"/>
                <a:ea typeface="Archivo Black"/>
                <a:cs typeface="Archivo Black"/>
                <a:sym typeface="Archivo Black"/>
              </a:rPr>
              <a:t>W</a:t>
            </a:r>
            <a:endParaRPr/>
          </a:p>
        </p:txBody>
      </p:sp>
      <p:sp>
        <p:nvSpPr>
          <p:cNvPr id="1682" name="Google Shape;1682;p30"/>
          <p:cNvSpPr txBox="1"/>
          <p:nvPr/>
        </p:nvSpPr>
        <p:spPr>
          <a:xfrm>
            <a:off x="2802309" y="6469884"/>
            <a:ext cx="30024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D7DF23"/>
                </a:solidFill>
                <a:latin typeface="Roboto"/>
                <a:ea typeface="Roboto"/>
                <a:cs typeface="Roboto"/>
                <a:sym typeface="Roboto"/>
              </a:rPr>
              <a:t>WEAKNESSES</a:t>
            </a:r>
            <a:endParaRPr/>
          </a:p>
        </p:txBody>
      </p:sp>
      <p:sp>
        <p:nvSpPr>
          <p:cNvPr id="1683" name="Google Shape;1683;p30"/>
          <p:cNvSpPr txBox="1"/>
          <p:nvPr/>
        </p:nvSpPr>
        <p:spPr>
          <a:xfrm>
            <a:off x="12393588" y="-476250"/>
            <a:ext cx="2644825" cy="42799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9" u="none" cap="none" strike="noStrike">
                <a:solidFill>
                  <a:srgbClr val="0048E8"/>
                </a:solidFill>
                <a:latin typeface="Archivo Black"/>
                <a:ea typeface="Archivo Black"/>
                <a:cs typeface="Archivo Black"/>
                <a:sym typeface="Archivo Black"/>
              </a:rPr>
              <a:t>O</a:t>
            </a:r>
            <a:endParaRPr/>
          </a:p>
        </p:txBody>
      </p:sp>
      <p:sp>
        <p:nvSpPr>
          <p:cNvPr id="1684" name="Google Shape;1684;p30"/>
          <p:cNvSpPr txBox="1"/>
          <p:nvPr/>
        </p:nvSpPr>
        <p:spPr>
          <a:xfrm>
            <a:off x="11630454" y="1401750"/>
            <a:ext cx="41712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6341"/>
                </a:solidFill>
                <a:latin typeface="Roboto"/>
                <a:ea typeface="Roboto"/>
                <a:cs typeface="Roboto"/>
                <a:sym typeface="Roboto"/>
              </a:rPr>
              <a:t>OPPORTUNITIES</a:t>
            </a:r>
            <a:endParaRPr/>
          </a:p>
        </p:txBody>
      </p:sp>
      <p:sp>
        <p:nvSpPr>
          <p:cNvPr id="1685" name="Google Shape;1685;p30"/>
          <p:cNvSpPr txBox="1"/>
          <p:nvPr/>
        </p:nvSpPr>
        <p:spPr>
          <a:xfrm>
            <a:off x="12569800" y="4716462"/>
            <a:ext cx="2292400" cy="42799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9" u="none" cap="none" strike="noStrike">
                <a:solidFill>
                  <a:srgbClr val="FF6341"/>
                </a:solidFill>
                <a:latin typeface="Archivo Black"/>
                <a:ea typeface="Archivo Black"/>
                <a:cs typeface="Archivo Black"/>
                <a:sym typeface="Archivo Black"/>
              </a:rPr>
              <a:t>T</a:t>
            </a:r>
            <a:endParaRPr/>
          </a:p>
        </p:txBody>
      </p:sp>
      <p:sp>
        <p:nvSpPr>
          <p:cNvPr id="1686" name="Google Shape;1686;p30"/>
          <p:cNvSpPr txBox="1"/>
          <p:nvPr/>
        </p:nvSpPr>
        <p:spPr>
          <a:xfrm>
            <a:off x="12214903" y="6469884"/>
            <a:ext cx="30024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D7DF23"/>
                </a:solidFill>
                <a:latin typeface="Roboto"/>
                <a:ea typeface="Roboto"/>
                <a:cs typeface="Roboto"/>
                <a:sym typeface="Roboto"/>
              </a:rPr>
              <a:t>THREATS</a:t>
            </a:r>
            <a:endParaRPr/>
          </a:p>
        </p:txBody>
      </p:sp>
      <p:sp>
        <p:nvSpPr>
          <p:cNvPr id="1687" name="Google Shape;1687;p30"/>
          <p:cNvSpPr txBox="1"/>
          <p:nvPr/>
        </p:nvSpPr>
        <p:spPr>
          <a:xfrm>
            <a:off x="1510671" y="3284213"/>
            <a:ext cx="5585570" cy="1225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What are you doing well? </a:t>
            </a:r>
            <a:endParaRPr/>
          </a:p>
          <a:p>
            <a:pPr indent="0" lvl="1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What sets you apart?</a:t>
            </a:r>
            <a:endParaRPr/>
          </a:p>
          <a:p>
            <a:pPr indent="0" lvl="1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What are your good qualities?</a:t>
            </a:r>
            <a:endParaRPr/>
          </a:p>
        </p:txBody>
      </p:sp>
      <p:grpSp>
        <p:nvGrpSpPr>
          <p:cNvPr id="1688" name="Google Shape;1688;p30"/>
          <p:cNvGrpSpPr/>
          <p:nvPr/>
        </p:nvGrpSpPr>
        <p:grpSpPr>
          <a:xfrm>
            <a:off x="-243166" y="4142365"/>
            <a:ext cx="1443554" cy="1223394"/>
            <a:chOff x="495" y="0"/>
            <a:chExt cx="1924738" cy="1631193"/>
          </a:xfrm>
        </p:grpSpPr>
        <p:grpSp>
          <p:nvGrpSpPr>
            <p:cNvPr id="1689" name="Google Shape;1689;p30"/>
            <p:cNvGrpSpPr/>
            <p:nvPr/>
          </p:nvGrpSpPr>
          <p:grpSpPr>
            <a:xfrm>
              <a:off x="495" y="0"/>
              <a:ext cx="221018" cy="222009"/>
              <a:chOff x="1813" y="0"/>
              <a:chExt cx="809173" cy="812800"/>
            </a:xfrm>
          </p:grpSpPr>
          <p:sp>
            <p:nvSpPr>
              <p:cNvPr id="1690" name="Google Shape;1690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1" name="Google Shape;1691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92" name="Google Shape;1692;p30"/>
            <p:cNvGrpSpPr/>
            <p:nvPr/>
          </p:nvGrpSpPr>
          <p:grpSpPr>
            <a:xfrm>
              <a:off x="426425" y="0"/>
              <a:ext cx="221018" cy="222009"/>
              <a:chOff x="1813" y="0"/>
              <a:chExt cx="809173" cy="812800"/>
            </a:xfrm>
          </p:grpSpPr>
          <p:sp>
            <p:nvSpPr>
              <p:cNvPr id="1693" name="Google Shape;1693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4" name="Google Shape;1694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95" name="Google Shape;1695;p30"/>
            <p:cNvGrpSpPr/>
            <p:nvPr/>
          </p:nvGrpSpPr>
          <p:grpSpPr>
            <a:xfrm>
              <a:off x="852355" y="0"/>
              <a:ext cx="221018" cy="222009"/>
              <a:chOff x="1813" y="0"/>
              <a:chExt cx="809173" cy="812800"/>
            </a:xfrm>
          </p:grpSpPr>
          <p:sp>
            <p:nvSpPr>
              <p:cNvPr id="1696" name="Google Shape;1696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7" name="Google Shape;1697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98" name="Google Shape;1698;p30"/>
            <p:cNvGrpSpPr/>
            <p:nvPr/>
          </p:nvGrpSpPr>
          <p:grpSpPr>
            <a:xfrm>
              <a:off x="1278285" y="0"/>
              <a:ext cx="221018" cy="222009"/>
              <a:chOff x="1813" y="0"/>
              <a:chExt cx="809173" cy="812800"/>
            </a:xfrm>
          </p:grpSpPr>
          <p:sp>
            <p:nvSpPr>
              <p:cNvPr id="1699" name="Google Shape;1699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0" name="Google Shape;1700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01" name="Google Shape;1701;p30"/>
            <p:cNvGrpSpPr/>
            <p:nvPr/>
          </p:nvGrpSpPr>
          <p:grpSpPr>
            <a:xfrm>
              <a:off x="1704215" y="0"/>
              <a:ext cx="221018" cy="222009"/>
              <a:chOff x="1813" y="0"/>
              <a:chExt cx="809173" cy="812800"/>
            </a:xfrm>
          </p:grpSpPr>
          <p:sp>
            <p:nvSpPr>
              <p:cNvPr id="1702" name="Google Shape;1702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3" name="Google Shape;1703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04" name="Google Shape;1704;p30"/>
            <p:cNvGrpSpPr/>
            <p:nvPr/>
          </p:nvGrpSpPr>
          <p:grpSpPr>
            <a:xfrm>
              <a:off x="495" y="469728"/>
              <a:ext cx="221018" cy="222009"/>
              <a:chOff x="1813" y="0"/>
              <a:chExt cx="809173" cy="812800"/>
            </a:xfrm>
          </p:grpSpPr>
          <p:sp>
            <p:nvSpPr>
              <p:cNvPr id="1705" name="Google Shape;1705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6" name="Google Shape;1706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07" name="Google Shape;1707;p30"/>
            <p:cNvGrpSpPr/>
            <p:nvPr/>
          </p:nvGrpSpPr>
          <p:grpSpPr>
            <a:xfrm>
              <a:off x="426425" y="469728"/>
              <a:ext cx="221018" cy="222009"/>
              <a:chOff x="1813" y="0"/>
              <a:chExt cx="809173" cy="812800"/>
            </a:xfrm>
          </p:grpSpPr>
          <p:sp>
            <p:nvSpPr>
              <p:cNvPr id="1708" name="Google Shape;1708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9" name="Google Shape;1709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10" name="Google Shape;1710;p30"/>
            <p:cNvGrpSpPr/>
            <p:nvPr/>
          </p:nvGrpSpPr>
          <p:grpSpPr>
            <a:xfrm>
              <a:off x="852355" y="469728"/>
              <a:ext cx="221018" cy="222009"/>
              <a:chOff x="1813" y="0"/>
              <a:chExt cx="809173" cy="812800"/>
            </a:xfrm>
          </p:grpSpPr>
          <p:sp>
            <p:nvSpPr>
              <p:cNvPr id="1711" name="Google Shape;1711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2" name="Google Shape;1712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13" name="Google Shape;1713;p30"/>
            <p:cNvGrpSpPr/>
            <p:nvPr/>
          </p:nvGrpSpPr>
          <p:grpSpPr>
            <a:xfrm>
              <a:off x="1278285" y="469728"/>
              <a:ext cx="221018" cy="222009"/>
              <a:chOff x="1813" y="0"/>
              <a:chExt cx="809173" cy="812800"/>
            </a:xfrm>
          </p:grpSpPr>
          <p:sp>
            <p:nvSpPr>
              <p:cNvPr id="1714" name="Google Shape;1714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5" name="Google Shape;1715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16" name="Google Shape;1716;p30"/>
            <p:cNvGrpSpPr/>
            <p:nvPr/>
          </p:nvGrpSpPr>
          <p:grpSpPr>
            <a:xfrm>
              <a:off x="1704215" y="469728"/>
              <a:ext cx="221018" cy="222009"/>
              <a:chOff x="1813" y="0"/>
              <a:chExt cx="809173" cy="812800"/>
            </a:xfrm>
          </p:grpSpPr>
          <p:sp>
            <p:nvSpPr>
              <p:cNvPr id="1717" name="Google Shape;1717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8" name="Google Shape;1718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19" name="Google Shape;1719;p30"/>
            <p:cNvGrpSpPr/>
            <p:nvPr/>
          </p:nvGrpSpPr>
          <p:grpSpPr>
            <a:xfrm>
              <a:off x="495" y="939456"/>
              <a:ext cx="221018" cy="222009"/>
              <a:chOff x="1813" y="0"/>
              <a:chExt cx="809173" cy="812800"/>
            </a:xfrm>
          </p:grpSpPr>
          <p:sp>
            <p:nvSpPr>
              <p:cNvPr id="1720" name="Google Shape;1720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1" name="Google Shape;1721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22" name="Google Shape;1722;p30"/>
            <p:cNvGrpSpPr/>
            <p:nvPr/>
          </p:nvGrpSpPr>
          <p:grpSpPr>
            <a:xfrm>
              <a:off x="426425" y="939456"/>
              <a:ext cx="221018" cy="222009"/>
              <a:chOff x="1813" y="0"/>
              <a:chExt cx="809173" cy="812800"/>
            </a:xfrm>
          </p:grpSpPr>
          <p:sp>
            <p:nvSpPr>
              <p:cNvPr id="1723" name="Google Shape;1723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4" name="Google Shape;1724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25" name="Google Shape;1725;p30"/>
            <p:cNvGrpSpPr/>
            <p:nvPr/>
          </p:nvGrpSpPr>
          <p:grpSpPr>
            <a:xfrm>
              <a:off x="852355" y="939456"/>
              <a:ext cx="221018" cy="222009"/>
              <a:chOff x="1813" y="0"/>
              <a:chExt cx="809173" cy="812800"/>
            </a:xfrm>
          </p:grpSpPr>
          <p:sp>
            <p:nvSpPr>
              <p:cNvPr id="1726" name="Google Shape;1726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7" name="Google Shape;1727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28" name="Google Shape;1728;p30"/>
            <p:cNvGrpSpPr/>
            <p:nvPr/>
          </p:nvGrpSpPr>
          <p:grpSpPr>
            <a:xfrm>
              <a:off x="1278285" y="939456"/>
              <a:ext cx="221018" cy="222009"/>
              <a:chOff x="1813" y="0"/>
              <a:chExt cx="809173" cy="812800"/>
            </a:xfrm>
          </p:grpSpPr>
          <p:sp>
            <p:nvSpPr>
              <p:cNvPr id="1729" name="Google Shape;1729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0" name="Google Shape;1730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31" name="Google Shape;1731;p30"/>
            <p:cNvGrpSpPr/>
            <p:nvPr/>
          </p:nvGrpSpPr>
          <p:grpSpPr>
            <a:xfrm>
              <a:off x="1704215" y="939456"/>
              <a:ext cx="221018" cy="222009"/>
              <a:chOff x="1813" y="0"/>
              <a:chExt cx="809173" cy="812800"/>
            </a:xfrm>
          </p:grpSpPr>
          <p:sp>
            <p:nvSpPr>
              <p:cNvPr id="1732" name="Google Shape;1732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3" name="Google Shape;1733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34" name="Google Shape;1734;p30"/>
            <p:cNvGrpSpPr/>
            <p:nvPr/>
          </p:nvGrpSpPr>
          <p:grpSpPr>
            <a:xfrm>
              <a:off x="495" y="1409184"/>
              <a:ext cx="221018" cy="222009"/>
              <a:chOff x="1813" y="0"/>
              <a:chExt cx="809173" cy="812800"/>
            </a:xfrm>
          </p:grpSpPr>
          <p:sp>
            <p:nvSpPr>
              <p:cNvPr id="1735" name="Google Shape;1735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6" name="Google Shape;1736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37" name="Google Shape;1737;p30"/>
            <p:cNvGrpSpPr/>
            <p:nvPr/>
          </p:nvGrpSpPr>
          <p:grpSpPr>
            <a:xfrm>
              <a:off x="426425" y="1409184"/>
              <a:ext cx="221018" cy="222009"/>
              <a:chOff x="1813" y="0"/>
              <a:chExt cx="809173" cy="812800"/>
            </a:xfrm>
          </p:grpSpPr>
          <p:sp>
            <p:nvSpPr>
              <p:cNvPr id="1738" name="Google Shape;1738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9" name="Google Shape;1739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40" name="Google Shape;1740;p30"/>
            <p:cNvGrpSpPr/>
            <p:nvPr/>
          </p:nvGrpSpPr>
          <p:grpSpPr>
            <a:xfrm>
              <a:off x="852355" y="1409184"/>
              <a:ext cx="221018" cy="222009"/>
              <a:chOff x="1813" y="0"/>
              <a:chExt cx="809173" cy="812800"/>
            </a:xfrm>
          </p:grpSpPr>
          <p:sp>
            <p:nvSpPr>
              <p:cNvPr id="1741" name="Google Shape;1741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2" name="Google Shape;1742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43" name="Google Shape;1743;p30"/>
            <p:cNvGrpSpPr/>
            <p:nvPr/>
          </p:nvGrpSpPr>
          <p:grpSpPr>
            <a:xfrm>
              <a:off x="1278285" y="1409184"/>
              <a:ext cx="221018" cy="222009"/>
              <a:chOff x="1813" y="0"/>
              <a:chExt cx="809173" cy="812800"/>
            </a:xfrm>
          </p:grpSpPr>
          <p:sp>
            <p:nvSpPr>
              <p:cNvPr id="1744" name="Google Shape;1744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5" name="Google Shape;1745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46" name="Google Shape;1746;p30"/>
            <p:cNvGrpSpPr/>
            <p:nvPr/>
          </p:nvGrpSpPr>
          <p:grpSpPr>
            <a:xfrm>
              <a:off x="1704215" y="1409184"/>
              <a:ext cx="221018" cy="222009"/>
              <a:chOff x="1813" y="0"/>
              <a:chExt cx="809173" cy="812800"/>
            </a:xfrm>
          </p:grpSpPr>
          <p:sp>
            <p:nvSpPr>
              <p:cNvPr id="1747" name="Google Shape;1747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8" name="Google Shape;1748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749" name="Google Shape;1749;p30"/>
          <p:cNvGrpSpPr/>
          <p:nvPr/>
        </p:nvGrpSpPr>
        <p:grpSpPr>
          <a:xfrm>
            <a:off x="-243166" y="5489689"/>
            <a:ext cx="1443554" cy="1223394"/>
            <a:chOff x="495" y="0"/>
            <a:chExt cx="1924738" cy="1631193"/>
          </a:xfrm>
        </p:grpSpPr>
        <p:grpSp>
          <p:nvGrpSpPr>
            <p:cNvPr id="1750" name="Google Shape;1750;p30"/>
            <p:cNvGrpSpPr/>
            <p:nvPr/>
          </p:nvGrpSpPr>
          <p:grpSpPr>
            <a:xfrm>
              <a:off x="495" y="0"/>
              <a:ext cx="221018" cy="222009"/>
              <a:chOff x="1813" y="0"/>
              <a:chExt cx="809173" cy="812800"/>
            </a:xfrm>
          </p:grpSpPr>
          <p:sp>
            <p:nvSpPr>
              <p:cNvPr id="1751" name="Google Shape;1751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2" name="Google Shape;1752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53" name="Google Shape;1753;p30"/>
            <p:cNvGrpSpPr/>
            <p:nvPr/>
          </p:nvGrpSpPr>
          <p:grpSpPr>
            <a:xfrm>
              <a:off x="426425" y="0"/>
              <a:ext cx="221018" cy="222009"/>
              <a:chOff x="1813" y="0"/>
              <a:chExt cx="809173" cy="812800"/>
            </a:xfrm>
          </p:grpSpPr>
          <p:sp>
            <p:nvSpPr>
              <p:cNvPr id="1754" name="Google Shape;1754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5" name="Google Shape;1755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56" name="Google Shape;1756;p30"/>
            <p:cNvGrpSpPr/>
            <p:nvPr/>
          </p:nvGrpSpPr>
          <p:grpSpPr>
            <a:xfrm>
              <a:off x="852355" y="0"/>
              <a:ext cx="221018" cy="222009"/>
              <a:chOff x="1813" y="0"/>
              <a:chExt cx="809173" cy="812800"/>
            </a:xfrm>
          </p:grpSpPr>
          <p:sp>
            <p:nvSpPr>
              <p:cNvPr id="1757" name="Google Shape;1757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8" name="Google Shape;1758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59" name="Google Shape;1759;p30"/>
            <p:cNvGrpSpPr/>
            <p:nvPr/>
          </p:nvGrpSpPr>
          <p:grpSpPr>
            <a:xfrm>
              <a:off x="1278285" y="0"/>
              <a:ext cx="221018" cy="222009"/>
              <a:chOff x="1813" y="0"/>
              <a:chExt cx="809173" cy="812800"/>
            </a:xfrm>
          </p:grpSpPr>
          <p:sp>
            <p:nvSpPr>
              <p:cNvPr id="1760" name="Google Shape;1760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1" name="Google Shape;1761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62" name="Google Shape;1762;p30"/>
            <p:cNvGrpSpPr/>
            <p:nvPr/>
          </p:nvGrpSpPr>
          <p:grpSpPr>
            <a:xfrm>
              <a:off x="1704215" y="0"/>
              <a:ext cx="221018" cy="222009"/>
              <a:chOff x="1813" y="0"/>
              <a:chExt cx="809173" cy="812800"/>
            </a:xfrm>
          </p:grpSpPr>
          <p:sp>
            <p:nvSpPr>
              <p:cNvPr id="1763" name="Google Shape;1763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4" name="Google Shape;1764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65" name="Google Shape;1765;p30"/>
            <p:cNvGrpSpPr/>
            <p:nvPr/>
          </p:nvGrpSpPr>
          <p:grpSpPr>
            <a:xfrm>
              <a:off x="495" y="469728"/>
              <a:ext cx="221018" cy="222009"/>
              <a:chOff x="1813" y="0"/>
              <a:chExt cx="809173" cy="812800"/>
            </a:xfrm>
          </p:grpSpPr>
          <p:sp>
            <p:nvSpPr>
              <p:cNvPr id="1766" name="Google Shape;1766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7" name="Google Shape;1767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68" name="Google Shape;1768;p30"/>
            <p:cNvGrpSpPr/>
            <p:nvPr/>
          </p:nvGrpSpPr>
          <p:grpSpPr>
            <a:xfrm>
              <a:off x="426425" y="469728"/>
              <a:ext cx="221018" cy="222009"/>
              <a:chOff x="1813" y="0"/>
              <a:chExt cx="809173" cy="812800"/>
            </a:xfrm>
          </p:grpSpPr>
          <p:sp>
            <p:nvSpPr>
              <p:cNvPr id="1769" name="Google Shape;1769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0" name="Google Shape;1770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71" name="Google Shape;1771;p30"/>
            <p:cNvGrpSpPr/>
            <p:nvPr/>
          </p:nvGrpSpPr>
          <p:grpSpPr>
            <a:xfrm>
              <a:off x="852355" y="469728"/>
              <a:ext cx="221018" cy="222009"/>
              <a:chOff x="1813" y="0"/>
              <a:chExt cx="809173" cy="812800"/>
            </a:xfrm>
          </p:grpSpPr>
          <p:sp>
            <p:nvSpPr>
              <p:cNvPr id="1772" name="Google Shape;1772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3" name="Google Shape;1773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74" name="Google Shape;1774;p30"/>
            <p:cNvGrpSpPr/>
            <p:nvPr/>
          </p:nvGrpSpPr>
          <p:grpSpPr>
            <a:xfrm>
              <a:off x="1278285" y="469728"/>
              <a:ext cx="221018" cy="222009"/>
              <a:chOff x="1813" y="0"/>
              <a:chExt cx="809173" cy="812800"/>
            </a:xfrm>
          </p:grpSpPr>
          <p:sp>
            <p:nvSpPr>
              <p:cNvPr id="1775" name="Google Shape;1775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6" name="Google Shape;1776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77" name="Google Shape;1777;p30"/>
            <p:cNvGrpSpPr/>
            <p:nvPr/>
          </p:nvGrpSpPr>
          <p:grpSpPr>
            <a:xfrm>
              <a:off x="1704215" y="469728"/>
              <a:ext cx="221018" cy="222009"/>
              <a:chOff x="1813" y="0"/>
              <a:chExt cx="809173" cy="812800"/>
            </a:xfrm>
          </p:grpSpPr>
          <p:sp>
            <p:nvSpPr>
              <p:cNvPr id="1778" name="Google Shape;1778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9" name="Google Shape;1779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80" name="Google Shape;1780;p30"/>
            <p:cNvGrpSpPr/>
            <p:nvPr/>
          </p:nvGrpSpPr>
          <p:grpSpPr>
            <a:xfrm>
              <a:off x="495" y="939456"/>
              <a:ext cx="221018" cy="222009"/>
              <a:chOff x="1813" y="0"/>
              <a:chExt cx="809173" cy="812800"/>
            </a:xfrm>
          </p:grpSpPr>
          <p:sp>
            <p:nvSpPr>
              <p:cNvPr id="1781" name="Google Shape;1781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2" name="Google Shape;1782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83" name="Google Shape;1783;p30"/>
            <p:cNvGrpSpPr/>
            <p:nvPr/>
          </p:nvGrpSpPr>
          <p:grpSpPr>
            <a:xfrm>
              <a:off x="426425" y="939456"/>
              <a:ext cx="221018" cy="222009"/>
              <a:chOff x="1813" y="0"/>
              <a:chExt cx="809173" cy="812800"/>
            </a:xfrm>
          </p:grpSpPr>
          <p:sp>
            <p:nvSpPr>
              <p:cNvPr id="1784" name="Google Shape;1784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5" name="Google Shape;1785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86" name="Google Shape;1786;p30"/>
            <p:cNvGrpSpPr/>
            <p:nvPr/>
          </p:nvGrpSpPr>
          <p:grpSpPr>
            <a:xfrm>
              <a:off x="852355" y="939456"/>
              <a:ext cx="221018" cy="222009"/>
              <a:chOff x="1813" y="0"/>
              <a:chExt cx="809173" cy="812800"/>
            </a:xfrm>
          </p:grpSpPr>
          <p:sp>
            <p:nvSpPr>
              <p:cNvPr id="1787" name="Google Shape;1787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8" name="Google Shape;1788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89" name="Google Shape;1789;p30"/>
            <p:cNvGrpSpPr/>
            <p:nvPr/>
          </p:nvGrpSpPr>
          <p:grpSpPr>
            <a:xfrm>
              <a:off x="1278285" y="939456"/>
              <a:ext cx="221018" cy="222009"/>
              <a:chOff x="1813" y="0"/>
              <a:chExt cx="809173" cy="812800"/>
            </a:xfrm>
          </p:grpSpPr>
          <p:sp>
            <p:nvSpPr>
              <p:cNvPr id="1790" name="Google Shape;1790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1" name="Google Shape;1791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92" name="Google Shape;1792;p30"/>
            <p:cNvGrpSpPr/>
            <p:nvPr/>
          </p:nvGrpSpPr>
          <p:grpSpPr>
            <a:xfrm>
              <a:off x="1704215" y="939456"/>
              <a:ext cx="221018" cy="222009"/>
              <a:chOff x="1813" y="0"/>
              <a:chExt cx="809173" cy="812800"/>
            </a:xfrm>
          </p:grpSpPr>
          <p:sp>
            <p:nvSpPr>
              <p:cNvPr id="1793" name="Google Shape;1793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4" name="Google Shape;1794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95" name="Google Shape;1795;p30"/>
            <p:cNvGrpSpPr/>
            <p:nvPr/>
          </p:nvGrpSpPr>
          <p:grpSpPr>
            <a:xfrm>
              <a:off x="495" y="1409184"/>
              <a:ext cx="221018" cy="222009"/>
              <a:chOff x="1813" y="0"/>
              <a:chExt cx="809173" cy="812800"/>
            </a:xfrm>
          </p:grpSpPr>
          <p:sp>
            <p:nvSpPr>
              <p:cNvPr id="1796" name="Google Shape;1796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7" name="Google Shape;1797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98" name="Google Shape;1798;p30"/>
            <p:cNvGrpSpPr/>
            <p:nvPr/>
          </p:nvGrpSpPr>
          <p:grpSpPr>
            <a:xfrm>
              <a:off x="426425" y="1409184"/>
              <a:ext cx="221018" cy="222009"/>
              <a:chOff x="1813" y="0"/>
              <a:chExt cx="809173" cy="812800"/>
            </a:xfrm>
          </p:grpSpPr>
          <p:sp>
            <p:nvSpPr>
              <p:cNvPr id="1799" name="Google Shape;1799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0" name="Google Shape;1800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01" name="Google Shape;1801;p30"/>
            <p:cNvGrpSpPr/>
            <p:nvPr/>
          </p:nvGrpSpPr>
          <p:grpSpPr>
            <a:xfrm>
              <a:off x="852355" y="1409184"/>
              <a:ext cx="221018" cy="222009"/>
              <a:chOff x="1813" y="0"/>
              <a:chExt cx="809173" cy="812800"/>
            </a:xfrm>
          </p:grpSpPr>
          <p:sp>
            <p:nvSpPr>
              <p:cNvPr id="1802" name="Google Shape;1802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3" name="Google Shape;1803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04" name="Google Shape;1804;p30"/>
            <p:cNvGrpSpPr/>
            <p:nvPr/>
          </p:nvGrpSpPr>
          <p:grpSpPr>
            <a:xfrm>
              <a:off x="1278285" y="1409184"/>
              <a:ext cx="221018" cy="222009"/>
              <a:chOff x="1813" y="0"/>
              <a:chExt cx="809173" cy="812800"/>
            </a:xfrm>
          </p:grpSpPr>
          <p:sp>
            <p:nvSpPr>
              <p:cNvPr id="1805" name="Google Shape;1805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6" name="Google Shape;1806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07" name="Google Shape;1807;p30"/>
            <p:cNvGrpSpPr/>
            <p:nvPr/>
          </p:nvGrpSpPr>
          <p:grpSpPr>
            <a:xfrm>
              <a:off x="1704215" y="1409184"/>
              <a:ext cx="221018" cy="222009"/>
              <a:chOff x="1813" y="0"/>
              <a:chExt cx="809173" cy="812800"/>
            </a:xfrm>
          </p:grpSpPr>
          <p:sp>
            <p:nvSpPr>
              <p:cNvPr id="1808" name="Google Shape;1808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7DF2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9" name="Google Shape;1809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810" name="Google Shape;1810;p30"/>
          <p:cNvGrpSpPr/>
          <p:nvPr/>
        </p:nvGrpSpPr>
        <p:grpSpPr>
          <a:xfrm>
            <a:off x="17037575" y="173730"/>
            <a:ext cx="2348153" cy="1990033"/>
            <a:chOff x="806" y="0"/>
            <a:chExt cx="3130872" cy="2653377"/>
          </a:xfrm>
        </p:grpSpPr>
        <p:grpSp>
          <p:nvGrpSpPr>
            <p:cNvPr id="1811" name="Google Shape;1811;p30"/>
            <p:cNvGrpSpPr/>
            <p:nvPr/>
          </p:nvGrpSpPr>
          <p:grpSpPr>
            <a:xfrm>
              <a:off x="806" y="0"/>
              <a:ext cx="359520" cy="361131"/>
              <a:chOff x="1813" y="0"/>
              <a:chExt cx="809173" cy="812800"/>
            </a:xfrm>
          </p:grpSpPr>
          <p:sp>
            <p:nvSpPr>
              <p:cNvPr id="1812" name="Google Shape;1812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3" name="Google Shape;1813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14" name="Google Shape;1814;p30"/>
            <p:cNvGrpSpPr/>
            <p:nvPr/>
          </p:nvGrpSpPr>
          <p:grpSpPr>
            <a:xfrm>
              <a:off x="693644" y="0"/>
              <a:ext cx="359520" cy="361131"/>
              <a:chOff x="1813" y="0"/>
              <a:chExt cx="809173" cy="812800"/>
            </a:xfrm>
          </p:grpSpPr>
          <p:sp>
            <p:nvSpPr>
              <p:cNvPr id="1815" name="Google Shape;1815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6" name="Google Shape;1816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17" name="Google Shape;1817;p30"/>
            <p:cNvGrpSpPr/>
            <p:nvPr/>
          </p:nvGrpSpPr>
          <p:grpSpPr>
            <a:xfrm>
              <a:off x="1386482" y="0"/>
              <a:ext cx="359520" cy="361131"/>
              <a:chOff x="1813" y="0"/>
              <a:chExt cx="809173" cy="812800"/>
            </a:xfrm>
          </p:grpSpPr>
          <p:sp>
            <p:nvSpPr>
              <p:cNvPr id="1818" name="Google Shape;1818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9" name="Google Shape;1819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20" name="Google Shape;1820;p30"/>
            <p:cNvGrpSpPr/>
            <p:nvPr/>
          </p:nvGrpSpPr>
          <p:grpSpPr>
            <a:xfrm>
              <a:off x="2079320" y="0"/>
              <a:ext cx="359520" cy="361131"/>
              <a:chOff x="1813" y="0"/>
              <a:chExt cx="809173" cy="812800"/>
            </a:xfrm>
          </p:grpSpPr>
          <p:sp>
            <p:nvSpPr>
              <p:cNvPr id="1821" name="Google Shape;1821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2" name="Google Shape;1822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23" name="Google Shape;1823;p30"/>
            <p:cNvGrpSpPr/>
            <p:nvPr/>
          </p:nvGrpSpPr>
          <p:grpSpPr>
            <a:xfrm>
              <a:off x="2772158" y="0"/>
              <a:ext cx="359520" cy="361131"/>
              <a:chOff x="1813" y="0"/>
              <a:chExt cx="809173" cy="812800"/>
            </a:xfrm>
          </p:grpSpPr>
          <p:sp>
            <p:nvSpPr>
              <p:cNvPr id="1824" name="Google Shape;1824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5" name="Google Shape;1825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26" name="Google Shape;1826;p30"/>
            <p:cNvGrpSpPr/>
            <p:nvPr/>
          </p:nvGrpSpPr>
          <p:grpSpPr>
            <a:xfrm>
              <a:off x="806" y="764082"/>
              <a:ext cx="359520" cy="361131"/>
              <a:chOff x="1813" y="0"/>
              <a:chExt cx="809173" cy="812800"/>
            </a:xfrm>
          </p:grpSpPr>
          <p:sp>
            <p:nvSpPr>
              <p:cNvPr id="1827" name="Google Shape;1827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8" name="Google Shape;1828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29" name="Google Shape;1829;p30"/>
            <p:cNvGrpSpPr/>
            <p:nvPr/>
          </p:nvGrpSpPr>
          <p:grpSpPr>
            <a:xfrm>
              <a:off x="693644" y="764082"/>
              <a:ext cx="359520" cy="361131"/>
              <a:chOff x="1813" y="0"/>
              <a:chExt cx="809173" cy="812800"/>
            </a:xfrm>
          </p:grpSpPr>
          <p:sp>
            <p:nvSpPr>
              <p:cNvPr id="1830" name="Google Shape;1830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1" name="Google Shape;1831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32" name="Google Shape;1832;p30"/>
            <p:cNvGrpSpPr/>
            <p:nvPr/>
          </p:nvGrpSpPr>
          <p:grpSpPr>
            <a:xfrm>
              <a:off x="1386482" y="764082"/>
              <a:ext cx="359520" cy="361131"/>
              <a:chOff x="1813" y="0"/>
              <a:chExt cx="809173" cy="812800"/>
            </a:xfrm>
          </p:grpSpPr>
          <p:sp>
            <p:nvSpPr>
              <p:cNvPr id="1833" name="Google Shape;1833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4" name="Google Shape;1834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35" name="Google Shape;1835;p30"/>
            <p:cNvGrpSpPr/>
            <p:nvPr/>
          </p:nvGrpSpPr>
          <p:grpSpPr>
            <a:xfrm>
              <a:off x="2079320" y="764082"/>
              <a:ext cx="359520" cy="361131"/>
              <a:chOff x="1813" y="0"/>
              <a:chExt cx="809173" cy="812800"/>
            </a:xfrm>
          </p:grpSpPr>
          <p:sp>
            <p:nvSpPr>
              <p:cNvPr id="1836" name="Google Shape;1836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7" name="Google Shape;1837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38" name="Google Shape;1838;p30"/>
            <p:cNvGrpSpPr/>
            <p:nvPr/>
          </p:nvGrpSpPr>
          <p:grpSpPr>
            <a:xfrm>
              <a:off x="2772158" y="764082"/>
              <a:ext cx="359520" cy="361131"/>
              <a:chOff x="1813" y="0"/>
              <a:chExt cx="809173" cy="812800"/>
            </a:xfrm>
          </p:grpSpPr>
          <p:sp>
            <p:nvSpPr>
              <p:cNvPr id="1839" name="Google Shape;1839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0" name="Google Shape;1840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41" name="Google Shape;1841;p30"/>
            <p:cNvGrpSpPr/>
            <p:nvPr/>
          </p:nvGrpSpPr>
          <p:grpSpPr>
            <a:xfrm>
              <a:off x="806" y="1528164"/>
              <a:ext cx="359520" cy="361131"/>
              <a:chOff x="1813" y="0"/>
              <a:chExt cx="809173" cy="812800"/>
            </a:xfrm>
          </p:grpSpPr>
          <p:sp>
            <p:nvSpPr>
              <p:cNvPr id="1842" name="Google Shape;1842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3" name="Google Shape;1843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44" name="Google Shape;1844;p30"/>
            <p:cNvGrpSpPr/>
            <p:nvPr/>
          </p:nvGrpSpPr>
          <p:grpSpPr>
            <a:xfrm>
              <a:off x="693644" y="1528164"/>
              <a:ext cx="359520" cy="361131"/>
              <a:chOff x="1813" y="0"/>
              <a:chExt cx="809173" cy="812800"/>
            </a:xfrm>
          </p:grpSpPr>
          <p:sp>
            <p:nvSpPr>
              <p:cNvPr id="1845" name="Google Shape;1845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6" name="Google Shape;1846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47" name="Google Shape;1847;p30"/>
            <p:cNvGrpSpPr/>
            <p:nvPr/>
          </p:nvGrpSpPr>
          <p:grpSpPr>
            <a:xfrm>
              <a:off x="1386482" y="1528164"/>
              <a:ext cx="359520" cy="361131"/>
              <a:chOff x="1813" y="0"/>
              <a:chExt cx="809173" cy="812800"/>
            </a:xfrm>
          </p:grpSpPr>
          <p:sp>
            <p:nvSpPr>
              <p:cNvPr id="1848" name="Google Shape;1848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9" name="Google Shape;1849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50" name="Google Shape;1850;p30"/>
            <p:cNvGrpSpPr/>
            <p:nvPr/>
          </p:nvGrpSpPr>
          <p:grpSpPr>
            <a:xfrm>
              <a:off x="2079320" y="1528164"/>
              <a:ext cx="359520" cy="361131"/>
              <a:chOff x="1813" y="0"/>
              <a:chExt cx="809173" cy="812800"/>
            </a:xfrm>
          </p:grpSpPr>
          <p:sp>
            <p:nvSpPr>
              <p:cNvPr id="1851" name="Google Shape;1851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2" name="Google Shape;1852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53" name="Google Shape;1853;p30"/>
            <p:cNvGrpSpPr/>
            <p:nvPr/>
          </p:nvGrpSpPr>
          <p:grpSpPr>
            <a:xfrm>
              <a:off x="2772158" y="1528164"/>
              <a:ext cx="359520" cy="361131"/>
              <a:chOff x="1813" y="0"/>
              <a:chExt cx="809173" cy="812800"/>
            </a:xfrm>
          </p:grpSpPr>
          <p:sp>
            <p:nvSpPr>
              <p:cNvPr id="1854" name="Google Shape;1854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5" name="Google Shape;1855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56" name="Google Shape;1856;p30"/>
            <p:cNvGrpSpPr/>
            <p:nvPr/>
          </p:nvGrpSpPr>
          <p:grpSpPr>
            <a:xfrm>
              <a:off x="806" y="2292246"/>
              <a:ext cx="359520" cy="361131"/>
              <a:chOff x="1813" y="0"/>
              <a:chExt cx="809173" cy="812800"/>
            </a:xfrm>
          </p:grpSpPr>
          <p:sp>
            <p:nvSpPr>
              <p:cNvPr id="1857" name="Google Shape;1857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8" name="Google Shape;1858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59" name="Google Shape;1859;p30"/>
            <p:cNvGrpSpPr/>
            <p:nvPr/>
          </p:nvGrpSpPr>
          <p:grpSpPr>
            <a:xfrm>
              <a:off x="693644" y="2292246"/>
              <a:ext cx="359520" cy="361131"/>
              <a:chOff x="1813" y="0"/>
              <a:chExt cx="809173" cy="812800"/>
            </a:xfrm>
          </p:grpSpPr>
          <p:sp>
            <p:nvSpPr>
              <p:cNvPr id="1860" name="Google Shape;1860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1" name="Google Shape;1861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62" name="Google Shape;1862;p30"/>
            <p:cNvGrpSpPr/>
            <p:nvPr/>
          </p:nvGrpSpPr>
          <p:grpSpPr>
            <a:xfrm>
              <a:off x="1386482" y="2292246"/>
              <a:ext cx="359520" cy="361131"/>
              <a:chOff x="1813" y="0"/>
              <a:chExt cx="809173" cy="812800"/>
            </a:xfrm>
          </p:grpSpPr>
          <p:sp>
            <p:nvSpPr>
              <p:cNvPr id="1863" name="Google Shape;1863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4" name="Google Shape;1864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65" name="Google Shape;1865;p30"/>
            <p:cNvGrpSpPr/>
            <p:nvPr/>
          </p:nvGrpSpPr>
          <p:grpSpPr>
            <a:xfrm>
              <a:off x="2079320" y="2292246"/>
              <a:ext cx="359520" cy="361131"/>
              <a:chOff x="1813" y="0"/>
              <a:chExt cx="809173" cy="812800"/>
            </a:xfrm>
          </p:grpSpPr>
          <p:sp>
            <p:nvSpPr>
              <p:cNvPr id="1866" name="Google Shape;1866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7" name="Google Shape;1867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68" name="Google Shape;1868;p30"/>
            <p:cNvGrpSpPr/>
            <p:nvPr/>
          </p:nvGrpSpPr>
          <p:grpSpPr>
            <a:xfrm>
              <a:off x="2772158" y="2292246"/>
              <a:ext cx="359520" cy="361131"/>
              <a:chOff x="1813" y="0"/>
              <a:chExt cx="809173" cy="812800"/>
            </a:xfrm>
          </p:grpSpPr>
          <p:sp>
            <p:nvSpPr>
              <p:cNvPr id="1869" name="Google Shape;1869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0" name="Google Shape;1870;p3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48E8"/>
        </a:solidFill>
      </p:bgPr>
    </p:bg>
    <p:spTree>
      <p:nvGrpSpPr>
        <p:cNvPr id="1874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" name="Google Shape;1875;p31"/>
          <p:cNvSpPr txBox="1"/>
          <p:nvPr/>
        </p:nvSpPr>
        <p:spPr>
          <a:xfrm>
            <a:off x="-577027" y="-1211565"/>
            <a:ext cx="19442053" cy="3057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0" u="none" cap="none" strike="noStrik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THANK YOU!</a:t>
            </a:r>
            <a:endParaRPr/>
          </a:p>
        </p:txBody>
      </p:sp>
      <p:sp>
        <p:nvSpPr>
          <p:cNvPr id="1876" name="Google Shape;1876;p31"/>
          <p:cNvSpPr txBox="1"/>
          <p:nvPr/>
        </p:nvSpPr>
        <p:spPr>
          <a:xfrm>
            <a:off x="-577027" y="1068983"/>
            <a:ext cx="19442053" cy="34353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0" u="none" cap="none" strike="noStrike">
                <a:solidFill>
                  <a:srgbClr val="FF6341"/>
                </a:solidFill>
                <a:latin typeface="Archivo Black"/>
                <a:ea typeface="Archivo Black"/>
                <a:cs typeface="Archivo Black"/>
                <a:sym typeface="Archivo Black"/>
              </a:rPr>
              <a:t>THANK YOU!</a:t>
            </a:r>
            <a:endParaRPr/>
          </a:p>
        </p:txBody>
      </p:sp>
      <p:sp>
        <p:nvSpPr>
          <p:cNvPr id="1877" name="Google Shape;1877;p31"/>
          <p:cNvSpPr txBox="1"/>
          <p:nvPr/>
        </p:nvSpPr>
        <p:spPr>
          <a:xfrm>
            <a:off x="-577027" y="4108356"/>
            <a:ext cx="19442053" cy="3057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0" u="none" cap="none" strike="noStrik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THANK YOU!</a:t>
            </a:r>
            <a:endParaRPr/>
          </a:p>
        </p:txBody>
      </p:sp>
      <p:sp>
        <p:nvSpPr>
          <p:cNvPr id="1878" name="Google Shape;1878;p31"/>
          <p:cNvSpPr txBox="1"/>
          <p:nvPr/>
        </p:nvSpPr>
        <p:spPr>
          <a:xfrm>
            <a:off x="-577027" y="6388904"/>
            <a:ext cx="19442053" cy="34353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0" u="none" cap="none" strike="noStrike">
                <a:solidFill>
                  <a:srgbClr val="FF6341"/>
                </a:solidFill>
                <a:latin typeface="Archivo Black"/>
                <a:ea typeface="Archivo Black"/>
                <a:cs typeface="Archivo Black"/>
                <a:sym typeface="Archivo Black"/>
              </a:rPr>
              <a:t>THANK YOU!</a:t>
            </a:r>
            <a:endParaRPr/>
          </a:p>
        </p:txBody>
      </p:sp>
      <p:sp>
        <p:nvSpPr>
          <p:cNvPr id="1879" name="Google Shape;1879;p31"/>
          <p:cNvSpPr txBox="1"/>
          <p:nvPr/>
        </p:nvSpPr>
        <p:spPr>
          <a:xfrm>
            <a:off x="-577027" y="9428277"/>
            <a:ext cx="19442053" cy="3057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0" u="none" cap="none" strike="noStrik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THANK YOU!</a:t>
            </a:r>
            <a:endParaRPr/>
          </a:p>
        </p:txBody>
      </p:sp>
      <p:grpSp>
        <p:nvGrpSpPr>
          <p:cNvPr id="1880" name="Google Shape;1880;p31"/>
          <p:cNvGrpSpPr/>
          <p:nvPr/>
        </p:nvGrpSpPr>
        <p:grpSpPr>
          <a:xfrm>
            <a:off x="4038954" y="2602457"/>
            <a:ext cx="10210092" cy="4870369"/>
            <a:chOff x="0" y="-57150"/>
            <a:chExt cx="2689078" cy="1282731"/>
          </a:xfrm>
        </p:grpSpPr>
        <p:sp>
          <p:nvSpPr>
            <p:cNvPr id="1881" name="Google Shape;1881;p31"/>
            <p:cNvSpPr/>
            <p:nvPr/>
          </p:nvSpPr>
          <p:spPr>
            <a:xfrm>
              <a:off x="0" y="0"/>
              <a:ext cx="2689078" cy="1225581"/>
            </a:xfrm>
            <a:custGeom>
              <a:rect b="b" l="l" r="r" t="t"/>
              <a:pathLst>
                <a:path extrusionOk="0" h="1225581" w="2689078">
                  <a:moveTo>
                    <a:pt x="0" y="0"/>
                  </a:moveTo>
                  <a:lnTo>
                    <a:pt x="2689078" y="0"/>
                  </a:lnTo>
                  <a:lnTo>
                    <a:pt x="2689078" y="1225581"/>
                  </a:lnTo>
                  <a:lnTo>
                    <a:pt x="0" y="1225581"/>
                  </a:lnTo>
                  <a:close/>
                </a:path>
              </a:pathLst>
            </a:custGeom>
            <a:solidFill>
              <a:srgbClr val="D7DF23"/>
            </a:solidFill>
            <a:ln>
              <a:noFill/>
            </a:ln>
          </p:spPr>
        </p:sp>
        <p:sp>
          <p:nvSpPr>
            <p:cNvPr id="1882" name="Google Shape;1882;p3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83" name="Google Shape;1883;p31"/>
          <p:cNvSpPr txBox="1"/>
          <p:nvPr/>
        </p:nvSpPr>
        <p:spPr>
          <a:xfrm>
            <a:off x="4427224" y="3762375"/>
            <a:ext cx="9433551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152039"/>
                </a:solidFill>
                <a:latin typeface="Archivo Black"/>
                <a:ea typeface="Archivo Black"/>
                <a:cs typeface="Archivo Black"/>
                <a:sym typeface="Archivo Black"/>
              </a:rPr>
              <a:t>THANK YOU!</a:t>
            </a:r>
            <a:endParaRPr/>
          </a:p>
        </p:txBody>
      </p:sp>
      <p:sp>
        <p:nvSpPr>
          <p:cNvPr id="1884" name="Google Shape;1884;p31"/>
          <p:cNvSpPr txBox="1"/>
          <p:nvPr/>
        </p:nvSpPr>
        <p:spPr>
          <a:xfrm>
            <a:off x="6487457" y="5594256"/>
            <a:ext cx="5313085" cy="1146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152039"/>
                </a:solidFill>
                <a:latin typeface="Roboto"/>
                <a:ea typeface="Roboto"/>
                <a:cs typeface="Roboto"/>
                <a:sym typeface="Roboto"/>
              </a:rPr>
              <a:t>Write a closing statement or call-to-action here.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4"/>
          <p:cNvSpPr/>
          <p:nvPr/>
        </p:nvSpPr>
        <p:spPr>
          <a:xfrm>
            <a:off x="11714651" y="8055864"/>
            <a:ext cx="7315200" cy="2404872"/>
          </a:xfrm>
          <a:custGeom>
            <a:rect b="b" l="l" r="r" t="t"/>
            <a:pathLst>
              <a:path extrusionOk="0" h="2404872" w="7315200">
                <a:moveTo>
                  <a:pt x="0" y="0"/>
                </a:moveTo>
                <a:lnTo>
                  <a:pt x="7315200" y="0"/>
                </a:lnTo>
                <a:lnTo>
                  <a:pt x="7315200" y="2404872"/>
                </a:lnTo>
                <a:lnTo>
                  <a:pt x="0" y="24048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4" name="Google Shape;424;p14"/>
          <p:cNvSpPr/>
          <p:nvPr/>
        </p:nvSpPr>
        <p:spPr>
          <a:xfrm rot="-1642258">
            <a:off x="13030480" y="-3475960"/>
            <a:ext cx="9441748" cy="11190219"/>
          </a:xfrm>
          <a:custGeom>
            <a:rect b="b" l="l" r="r" t="t"/>
            <a:pathLst>
              <a:path extrusionOk="0" h="11190219" w="9441748">
                <a:moveTo>
                  <a:pt x="0" y="0"/>
                </a:moveTo>
                <a:lnTo>
                  <a:pt x="9441748" y="0"/>
                </a:lnTo>
                <a:lnTo>
                  <a:pt x="9441748" y="11190220"/>
                </a:lnTo>
                <a:lnTo>
                  <a:pt x="0" y="111902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5" name="Google Shape;425;p14"/>
          <p:cNvSpPr/>
          <p:nvPr/>
        </p:nvSpPr>
        <p:spPr>
          <a:xfrm>
            <a:off x="-3826294" y="4409867"/>
            <a:ext cx="9709988" cy="9696866"/>
          </a:xfrm>
          <a:custGeom>
            <a:rect b="b" l="l" r="r" t="t"/>
            <a:pathLst>
              <a:path extrusionOk="0" h="9696866" w="9709988">
                <a:moveTo>
                  <a:pt x="0" y="0"/>
                </a:moveTo>
                <a:lnTo>
                  <a:pt x="9709988" y="0"/>
                </a:lnTo>
                <a:lnTo>
                  <a:pt x="9709988" y="9696866"/>
                </a:lnTo>
                <a:lnTo>
                  <a:pt x="0" y="96968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26" name="Google Shape;426;p14"/>
          <p:cNvGrpSpPr/>
          <p:nvPr/>
        </p:nvGrpSpPr>
        <p:grpSpPr>
          <a:xfrm>
            <a:off x="15333407" y="728766"/>
            <a:ext cx="3281186" cy="2780768"/>
            <a:chOff x="1126" y="0"/>
            <a:chExt cx="4374915" cy="3707690"/>
          </a:xfrm>
        </p:grpSpPr>
        <p:grpSp>
          <p:nvGrpSpPr>
            <p:cNvPr id="427" name="Google Shape;427;p14"/>
            <p:cNvGrpSpPr/>
            <p:nvPr/>
          </p:nvGrpSpPr>
          <p:grpSpPr>
            <a:xfrm>
              <a:off x="1126" y="0"/>
              <a:ext cx="502373" cy="504625"/>
              <a:chOff x="1813" y="0"/>
              <a:chExt cx="809173" cy="812800"/>
            </a:xfrm>
          </p:grpSpPr>
          <p:sp>
            <p:nvSpPr>
              <p:cNvPr id="428" name="Google Shape;428;p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" name="Google Shape;429;p1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0" name="Google Shape;430;p14"/>
            <p:cNvGrpSpPr/>
            <p:nvPr/>
          </p:nvGrpSpPr>
          <p:grpSpPr>
            <a:xfrm>
              <a:off x="969262" y="0"/>
              <a:ext cx="502373" cy="504625"/>
              <a:chOff x="1813" y="0"/>
              <a:chExt cx="809173" cy="812800"/>
            </a:xfrm>
          </p:grpSpPr>
          <p:sp>
            <p:nvSpPr>
              <p:cNvPr id="431" name="Google Shape;431;p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" name="Google Shape;432;p1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3" name="Google Shape;433;p14"/>
            <p:cNvGrpSpPr/>
            <p:nvPr/>
          </p:nvGrpSpPr>
          <p:grpSpPr>
            <a:xfrm>
              <a:off x="1937397" y="0"/>
              <a:ext cx="502373" cy="504625"/>
              <a:chOff x="1813" y="0"/>
              <a:chExt cx="809173" cy="812800"/>
            </a:xfrm>
          </p:grpSpPr>
          <p:sp>
            <p:nvSpPr>
              <p:cNvPr id="434" name="Google Shape;434;p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" name="Google Shape;435;p1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6" name="Google Shape;436;p14"/>
            <p:cNvGrpSpPr/>
            <p:nvPr/>
          </p:nvGrpSpPr>
          <p:grpSpPr>
            <a:xfrm>
              <a:off x="2905533" y="0"/>
              <a:ext cx="502373" cy="504625"/>
              <a:chOff x="1813" y="0"/>
              <a:chExt cx="809173" cy="812800"/>
            </a:xfrm>
          </p:grpSpPr>
          <p:sp>
            <p:nvSpPr>
              <p:cNvPr id="437" name="Google Shape;437;p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" name="Google Shape;438;p1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9" name="Google Shape;439;p14"/>
            <p:cNvGrpSpPr/>
            <p:nvPr/>
          </p:nvGrpSpPr>
          <p:grpSpPr>
            <a:xfrm>
              <a:off x="3873668" y="0"/>
              <a:ext cx="502373" cy="504625"/>
              <a:chOff x="1813" y="0"/>
              <a:chExt cx="809173" cy="812800"/>
            </a:xfrm>
          </p:grpSpPr>
          <p:sp>
            <p:nvSpPr>
              <p:cNvPr id="440" name="Google Shape;440;p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" name="Google Shape;441;p1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2" name="Google Shape;442;p14"/>
            <p:cNvGrpSpPr/>
            <p:nvPr/>
          </p:nvGrpSpPr>
          <p:grpSpPr>
            <a:xfrm>
              <a:off x="1126" y="1067688"/>
              <a:ext cx="502373" cy="504625"/>
              <a:chOff x="1813" y="0"/>
              <a:chExt cx="809173" cy="812800"/>
            </a:xfrm>
          </p:grpSpPr>
          <p:sp>
            <p:nvSpPr>
              <p:cNvPr id="443" name="Google Shape;443;p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4" name="Google Shape;444;p1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5" name="Google Shape;445;p14"/>
            <p:cNvGrpSpPr/>
            <p:nvPr/>
          </p:nvGrpSpPr>
          <p:grpSpPr>
            <a:xfrm>
              <a:off x="969262" y="1067688"/>
              <a:ext cx="502373" cy="504625"/>
              <a:chOff x="1813" y="0"/>
              <a:chExt cx="809173" cy="812800"/>
            </a:xfrm>
          </p:grpSpPr>
          <p:sp>
            <p:nvSpPr>
              <p:cNvPr id="446" name="Google Shape;446;p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7" name="Google Shape;447;p1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8" name="Google Shape;448;p14"/>
            <p:cNvGrpSpPr/>
            <p:nvPr/>
          </p:nvGrpSpPr>
          <p:grpSpPr>
            <a:xfrm>
              <a:off x="1937397" y="1067688"/>
              <a:ext cx="502373" cy="504625"/>
              <a:chOff x="1813" y="0"/>
              <a:chExt cx="809173" cy="812800"/>
            </a:xfrm>
          </p:grpSpPr>
          <p:sp>
            <p:nvSpPr>
              <p:cNvPr id="449" name="Google Shape;449;p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" name="Google Shape;450;p1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1" name="Google Shape;451;p14"/>
            <p:cNvGrpSpPr/>
            <p:nvPr/>
          </p:nvGrpSpPr>
          <p:grpSpPr>
            <a:xfrm>
              <a:off x="2905533" y="1067688"/>
              <a:ext cx="502373" cy="504625"/>
              <a:chOff x="1813" y="0"/>
              <a:chExt cx="809173" cy="812800"/>
            </a:xfrm>
          </p:grpSpPr>
          <p:sp>
            <p:nvSpPr>
              <p:cNvPr id="452" name="Google Shape;452;p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3" name="Google Shape;453;p1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4" name="Google Shape;454;p14"/>
            <p:cNvGrpSpPr/>
            <p:nvPr/>
          </p:nvGrpSpPr>
          <p:grpSpPr>
            <a:xfrm>
              <a:off x="3873668" y="1067688"/>
              <a:ext cx="502373" cy="504625"/>
              <a:chOff x="1813" y="0"/>
              <a:chExt cx="809173" cy="812800"/>
            </a:xfrm>
          </p:grpSpPr>
          <p:sp>
            <p:nvSpPr>
              <p:cNvPr id="455" name="Google Shape;455;p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6" name="Google Shape;456;p1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7" name="Google Shape;457;p14"/>
            <p:cNvGrpSpPr/>
            <p:nvPr/>
          </p:nvGrpSpPr>
          <p:grpSpPr>
            <a:xfrm>
              <a:off x="1126" y="2135377"/>
              <a:ext cx="502373" cy="504625"/>
              <a:chOff x="1813" y="0"/>
              <a:chExt cx="809173" cy="812800"/>
            </a:xfrm>
          </p:grpSpPr>
          <p:sp>
            <p:nvSpPr>
              <p:cNvPr id="458" name="Google Shape;458;p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9" name="Google Shape;459;p1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0" name="Google Shape;460;p14"/>
            <p:cNvGrpSpPr/>
            <p:nvPr/>
          </p:nvGrpSpPr>
          <p:grpSpPr>
            <a:xfrm>
              <a:off x="969262" y="2135377"/>
              <a:ext cx="502373" cy="504625"/>
              <a:chOff x="1813" y="0"/>
              <a:chExt cx="809173" cy="812800"/>
            </a:xfrm>
          </p:grpSpPr>
          <p:sp>
            <p:nvSpPr>
              <p:cNvPr id="461" name="Google Shape;461;p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2" name="Google Shape;462;p1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3" name="Google Shape;463;p14"/>
            <p:cNvGrpSpPr/>
            <p:nvPr/>
          </p:nvGrpSpPr>
          <p:grpSpPr>
            <a:xfrm>
              <a:off x="1937397" y="2135377"/>
              <a:ext cx="502373" cy="504625"/>
              <a:chOff x="1813" y="0"/>
              <a:chExt cx="809173" cy="812800"/>
            </a:xfrm>
          </p:grpSpPr>
          <p:sp>
            <p:nvSpPr>
              <p:cNvPr id="464" name="Google Shape;464;p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5" name="Google Shape;465;p1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6" name="Google Shape;466;p14"/>
            <p:cNvGrpSpPr/>
            <p:nvPr/>
          </p:nvGrpSpPr>
          <p:grpSpPr>
            <a:xfrm>
              <a:off x="2905533" y="2135377"/>
              <a:ext cx="502373" cy="504625"/>
              <a:chOff x="1813" y="0"/>
              <a:chExt cx="809173" cy="812800"/>
            </a:xfrm>
          </p:grpSpPr>
          <p:sp>
            <p:nvSpPr>
              <p:cNvPr id="467" name="Google Shape;467;p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8" name="Google Shape;468;p1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9" name="Google Shape;469;p14"/>
            <p:cNvGrpSpPr/>
            <p:nvPr/>
          </p:nvGrpSpPr>
          <p:grpSpPr>
            <a:xfrm>
              <a:off x="3873668" y="2135377"/>
              <a:ext cx="502373" cy="504625"/>
              <a:chOff x="1813" y="0"/>
              <a:chExt cx="809173" cy="812800"/>
            </a:xfrm>
          </p:grpSpPr>
          <p:sp>
            <p:nvSpPr>
              <p:cNvPr id="470" name="Google Shape;470;p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1" name="Google Shape;471;p1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2" name="Google Shape;472;p14"/>
            <p:cNvGrpSpPr/>
            <p:nvPr/>
          </p:nvGrpSpPr>
          <p:grpSpPr>
            <a:xfrm>
              <a:off x="1126" y="3203065"/>
              <a:ext cx="502373" cy="504625"/>
              <a:chOff x="1813" y="0"/>
              <a:chExt cx="809173" cy="812800"/>
            </a:xfrm>
          </p:grpSpPr>
          <p:sp>
            <p:nvSpPr>
              <p:cNvPr id="473" name="Google Shape;473;p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4" name="Google Shape;474;p1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5" name="Google Shape;475;p14"/>
            <p:cNvGrpSpPr/>
            <p:nvPr/>
          </p:nvGrpSpPr>
          <p:grpSpPr>
            <a:xfrm>
              <a:off x="969262" y="3203065"/>
              <a:ext cx="502373" cy="504625"/>
              <a:chOff x="1813" y="0"/>
              <a:chExt cx="809173" cy="812800"/>
            </a:xfrm>
          </p:grpSpPr>
          <p:sp>
            <p:nvSpPr>
              <p:cNvPr id="476" name="Google Shape;476;p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" name="Google Shape;477;p1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8" name="Google Shape;478;p14"/>
            <p:cNvGrpSpPr/>
            <p:nvPr/>
          </p:nvGrpSpPr>
          <p:grpSpPr>
            <a:xfrm>
              <a:off x="1937397" y="3203065"/>
              <a:ext cx="502373" cy="504625"/>
              <a:chOff x="1813" y="0"/>
              <a:chExt cx="809173" cy="812800"/>
            </a:xfrm>
          </p:grpSpPr>
          <p:sp>
            <p:nvSpPr>
              <p:cNvPr id="479" name="Google Shape;479;p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" name="Google Shape;480;p1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1" name="Google Shape;481;p14"/>
            <p:cNvGrpSpPr/>
            <p:nvPr/>
          </p:nvGrpSpPr>
          <p:grpSpPr>
            <a:xfrm>
              <a:off x="2905533" y="3203065"/>
              <a:ext cx="502373" cy="504625"/>
              <a:chOff x="1813" y="0"/>
              <a:chExt cx="809173" cy="812800"/>
            </a:xfrm>
          </p:grpSpPr>
          <p:sp>
            <p:nvSpPr>
              <p:cNvPr id="482" name="Google Shape;482;p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3" name="Google Shape;483;p1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4" name="Google Shape;484;p14"/>
            <p:cNvGrpSpPr/>
            <p:nvPr/>
          </p:nvGrpSpPr>
          <p:grpSpPr>
            <a:xfrm>
              <a:off x="3873668" y="3203065"/>
              <a:ext cx="502373" cy="504625"/>
              <a:chOff x="1813" y="0"/>
              <a:chExt cx="809173" cy="812800"/>
            </a:xfrm>
          </p:grpSpPr>
          <p:sp>
            <p:nvSpPr>
              <p:cNvPr id="485" name="Google Shape;485;p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6" name="Google Shape;486;p1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87" name="Google Shape;487;p14"/>
          <p:cNvSpPr txBox="1"/>
          <p:nvPr/>
        </p:nvSpPr>
        <p:spPr>
          <a:xfrm>
            <a:off x="1028700" y="1019175"/>
            <a:ext cx="11865387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152039"/>
                </a:solidFill>
                <a:latin typeface="Archivo Black"/>
                <a:ea typeface="Archivo Black"/>
                <a:cs typeface="Archivo Black"/>
                <a:sym typeface="Archivo Black"/>
              </a:rPr>
              <a:t>HOW TO USE THIS </a:t>
            </a:r>
            <a:endParaRPr/>
          </a:p>
        </p:txBody>
      </p:sp>
      <p:sp>
        <p:nvSpPr>
          <p:cNvPr id="488" name="Google Shape;488;p14"/>
          <p:cNvSpPr txBox="1"/>
          <p:nvPr/>
        </p:nvSpPr>
        <p:spPr>
          <a:xfrm>
            <a:off x="1028700" y="5768975"/>
            <a:ext cx="5141301" cy="3051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152039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152039"/>
                </a:solidFill>
                <a:latin typeface="Roboto"/>
                <a:ea typeface="Roboto"/>
                <a:cs typeface="Roboto"/>
                <a:sym typeface="Roboto"/>
              </a:rPr>
              <a:t>Click on the "Google Slides" button below this presentation preview. </a:t>
            </a:r>
            <a:endParaRPr/>
          </a:p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152039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152039"/>
                </a:solidFill>
                <a:latin typeface="Roboto"/>
                <a:ea typeface="Roboto"/>
                <a:cs typeface="Roboto"/>
                <a:sym typeface="Roboto"/>
              </a:rPr>
              <a:t>Click on "Make a copy."</a:t>
            </a:r>
            <a:endParaRPr/>
          </a:p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152039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152039"/>
                </a:solidFill>
                <a:latin typeface="Roboto"/>
                <a:ea typeface="Roboto"/>
                <a:cs typeface="Roboto"/>
                <a:sym typeface="Roboto"/>
              </a:rPr>
              <a:t>Start editing your presentation.</a:t>
            </a:r>
            <a:endParaRPr/>
          </a:p>
          <a:p>
            <a:pPr indent="-269875" lvl="1" marL="539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52039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152039"/>
                </a:solidFill>
                <a:latin typeface="Roboto"/>
                <a:ea typeface="Roboto"/>
                <a:cs typeface="Roboto"/>
                <a:sym typeface="Roboto"/>
              </a:rPr>
              <a:t>You need to sign in to your Google account.</a:t>
            </a:r>
            <a:endParaRPr/>
          </a:p>
        </p:txBody>
      </p:sp>
      <p:sp>
        <p:nvSpPr>
          <p:cNvPr id="489" name="Google Shape;489;p14"/>
          <p:cNvSpPr txBox="1"/>
          <p:nvPr/>
        </p:nvSpPr>
        <p:spPr>
          <a:xfrm>
            <a:off x="1028700" y="4832350"/>
            <a:ext cx="5141301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152039"/>
                </a:solidFill>
                <a:latin typeface="Archivo Black"/>
                <a:ea typeface="Archivo Black"/>
                <a:cs typeface="Archivo Black"/>
                <a:sym typeface="Archivo Black"/>
              </a:rPr>
              <a:t>GOOGLE SLIDES</a:t>
            </a:r>
            <a:endParaRPr/>
          </a:p>
        </p:txBody>
      </p:sp>
      <p:sp>
        <p:nvSpPr>
          <p:cNvPr id="490" name="Google Shape;490;p14"/>
          <p:cNvSpPr txBox="1"/>
          <p:nvPr/>
        </p:nvSpPr>
        <p:spPr>
          <a:xfrm>
            <a:off x="6430700" y="5768975"/>
            <a:ext cx="5141301" cy="2613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152039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152039"/>
                </a:solidFill>
                <a:latin typeface="Roboto"/>
                <a:ea typeface="Roboto"/>
                <a:cs typeface="Roboto"/>
                <a:sym typeface="Roboto"/>
              </a:rPr>
              <a:t>Click on the "PowerPoint" button below this presentation preview. </a:t>
            </a:r>
            <a:endParaRPr/>
          </a:p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152039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152039"/>
                </a:solidFill>
                <a:latin typeface="Roboto"/>
                <a:ea typeface="Roboto"/>
                <a:cs typeface="Roboto"/>
                <a:sym typeface="Roboto"/>
              </a:rPr>
              <a:t>Start editing your presentation.</a:t>
            </a:r>
            <a:endParaRPr/>
          </a:p>
          <a:p>
            <a:pPr indent="-269875" lvl="1" marL="539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52039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152039"/>
                </a:solidFill>
                <a:latin typeface="Roboto"/>
                <a:ea typeface="Roboto"/>
                <a:cs typeface="Roboto"/>
                <a:sym typeface="Roboto"/>
              </a:rPr>
              <a:t>Download and install the fonts used in this presentation as listed on the next page.</a:t>
            </a:r>
            <a:endParaRPr/>
          </a:p>
        </p:txBody>
      </p:sp>
      <p:sp>
        <p:nvSpPr>
          <p:cNvPr id="491" name="Google Shape;491;p14"/>
          <p:cNvSpPr txBox="1"/>
          <p:nvPr/>
        </p:nvSpPr>
        <p:spPr>
          <a:xfrm>
            <a:off x="6573349" y="4832350"/>
            <a:ext cx="5141301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152039"/>
                </a:solidFill>
                <a:latin typeface="Archivo Black"/>
                <a:ea typeface="Archivo Black"/>
                <a:cs typeface="Archivo Black"/>
                <a:sym typeface="Archivo Black"/>
              </a:rPr>
              <a:t>POWERPOINT</a:t>
            </a:r>
            <a:endParaRPr/>
          </a:p>
        </p:txBody>
      </p:sp>
      <p:sp>
        <p:nvSpPr>
          <p:cNvPr id="492" name="Google Shape;492;p14"/>
          <p:cNvSpPr txBox="1"/>
          <p:nvPr/>
        </p:nvSpPr>
        <p:spPr>
          <a:xfrm>
            <a:off x="11832700" y="5768975"/>
            <a:ext cx="5141301" cy="2174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152039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152039"/>
                </a:solidFill>
                <a:latin typeface="Roboto"/>
                <a:ea typeface="Roboto"/>
                <a:cs typeface="Roboto"/>
                <a:sym typeface="Roboto"/>
              </a:rPr>
              <a:t>Click on the "Canva" button under this presentation preview. </a:t>
            </a:r>
            <a:endParaRPr/>
          </a:p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152039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152039"/>
                </a:solidFill>
                <a:latin typeface="Roboto"/>
                <a:ea typeface="Roboto"/>
                <a:cs typeface="Roboto"/>
                <a:sym typeface="Roboto"/>
              </a:rPr>
              <a:t>Start editing your presentation.</a:t>
            </a:r>
            <a:endParaRPr/>
          </a:p>
          <a:p>
            <a:pPr indent="-269875" lvl="1" marL="539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52039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152039"/>
                </a:solidFill>
                <a:latin typeface="Roboto"/>
                <a:ea typeface="Roboto"/>
                <a:cs typeface="Roboto"/>
                <a:sym typeface="Roboto"/>
              </a:rPr>
              <a:t>You need to sign in to your Canva account.</a:t>
            </a:r>
            <a:endParaRPr/>
          </a:p>
        </p:txBody>
      </p:sp>
      <p:sp>
        <p:nvSpPr>
          <p:cNvPr id="493" name="Google Shape;493;p14"/>
          <p:cNvSpPr txBox="1"/>
          <p:nvPr/>
        </p:nvSpPr>
        <p:spPr>
          <a:xfrm>
            <a:off x="12117999" y="4832350"/>
            <a:ext cx="5141301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152039"/>
                </a:solidFill>
                <a:latin typeface="Archivo Black"/>
                <a:ea typeface="Archivo Black"/>
                <a:cs typeface="Archivo Black"/>
                <a:sym typeface="Archivo Black"/>
              </a:rPr>
              <a:t>CANVA</a:t>
            </a:r>
            <a:endParaRPr/>
          </a:p>
        </p:txBody>
      </p:sp>
      <p:sp>
        <p:nvSpPr>
          <p:cNvPr id="494" name="Google Shape;494;p14"/>
          <p:cNvSpPr txBox="1"/>
          <p:nvPr/>
        </p:nvSpPr>
        <p:spPr>
          <a:xfrm>
            <a:off x="1028700" y="2390775"/>
            <a:ext cx="13831608" cy="1838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152039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PRESENTATION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8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9" name="Google Shape;1889;p32"/>
          <p:cNvGrpSpPr/>
          <p:nvPr/>
        </p:nvGrpSpPr>
        <p:grpSpPr>
          <a:xfrm>
            <a:off x="9144000" y="-216991"/>
            <a:ext cx="9144000" cy="10503991"/>
            <a:chOff x="0" y="-57150"/>
            <a:chExt cx="2408296" cy="2766483"/>
          </a:xfrm>
        </p:grpSpPr>
        <p:sp>
          <p:nvSpPr>
            <p:cNvPr id="1890" name="Google Shape;1890;p32"/>
            <p:cNvSpPr/>
            <p:nvPr/>
          </p:nvSpPr>
          <p:spPr>
            <a:xfrm>
              <a:off x="0" y="0"/>
              <a:ext cx="2408296" cy="2709333"/>
            </a:xfrm>
            <a:custGeom>
              <a:rect b="b" l="l" r="r" t="t"/>
              <a:pathLst>
                <a:path extrusionOk="0" h="2709333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7DF23"/>
            </a:solidFill>
            <a:ln>
              <a:noFill/>
            </a:ln>
          </p:spPr>
        </p:sp>
        <p:sp>
          <p:nvSpPr>
            <p:cNvPr id="1891" name="Google Shape;1891;p3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92" name="Google Shape;1892;p32"/>
          <p:cNvSpPr txBox="1"/>
          <p:nvPr/>
        </p:nvSpPr>
        <p:spPr>
          <a:xfrm>
            <a:off x="-85358" y="-575837"/>
            <a:ext cx="9743708" cy="2305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0" u="none" cap="none" strike="noStrike">
                <a:solidFill>
                  <a:srgbClr val="152039"/>
                </a:solidFill>
                <a:latin typeface="Archivo Black"/>
                <a:ea typeface="Archivo Black"/>
                <a:cs typeface="Archivo Black"/>
                <a:sym typeface="Archivo Black"/>
              </a:rPr>
              <a:t>CREDITS</a:t>
            </a:r>
            <a:endParaRPr/>
          </a:p>
        </p:txBody>
      </p:sp>
      <p:sp>
        <p:nvSpPr>
          <p:cNvPr id="1893" name="Google Shape;1893;p32"/>
          <p:cNvSpPr txBox="1"/>
          <p:nvPr/>
        </p:nvSpPr>
        <p:spPr>
          <a:xfrm>
            <a:off x="-113933" y="1024363"/>
            <a:ext cx="9743708" cy="25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0" u="none" cap="none" strike="noStrike">
                <a:solidFill>
                  <a:srgbClr val="152039"/>
                </a:solidFill>
                <a:latin typeface="Archivo Black"/>
                <a:ea typeface="Archivo Black"/>
                <a:cs typeface="Archivo Black"/>
                <a:sym typeface="Archivo Black"/>
              </a:rPr>
              <a:t>CREDITS</a:t>
            </a:r>
            <a:endParaRPr/>
          </a:p>
        </p:txBody>
      </p:sp>
      <p:sp>
        <p:nvSpPr>
          <p:cNvPr id="1894" name="Google Shape;1894;p32"/>
          <p:cNvSpPr txBox="1"/>
          <p:nvPr/>
        </p:nvSpPr>
        <p:spPr>
          <a:xfrm>
            <a:off x="-85358" y="3253213"/>
            <a:ext cx="9743708" cy="2305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0" u="none" cap="none" strike="noStrike">
                <a:solidFill>
                  <a:srgbClr val="152039"/>
                </a:solidFill>
                <a:latin typeface="Archivo Black"/>
                <a:ea typeface="Archivo Black"/>
                <a:cs typeface="Archivo Black"/>
                <a:sym typeface="Archivo Black"/>
              </a:rPr>
              <a:t>CREDITS</a:t>
            </a:r>
            <a:endParaRPr/>
          </a:p>
        </p:txBody>
      </p:sp>
      <p:sp>
        <p:nvSpPr>
          <p:cNvPr id="1895" name="Google Shape;1895;p32"/>
          <p:cNvSpPr txBox="1"/>
          <p:nvPr/>
        </p:nvSpPr>
        <p:spPr>
          <a:xfrm>
            <a:off x="-94883" y="4832775"/>
            <a:ext cx="9743708" cy="25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0" u="none" cap="none" strike="noStrike">
                <a:solidFill>
                  <a:srgbClr val="152039"/>
                </a:solidFill>
                <a:latin typeface="Archivo Black"/>
                <a:ea typeface="Archivo Black"/>
                <a:cs typeface="Archivo Black"/>
                <a:sym typeface="Archivo Black"/>
              </a:rPr>
              <a:t>CREDITS</a:t>
            </a:r>
            <a:endParaRPr/>
          </a:p>
        </p:txBody>
      </p:sp>
      <p:sp>
        <p:nvSpPr>
          <p:cNvPr id="1896" name="Google Shape;1896;p32"/>
          <p:cNvSpPr txBox="1"/>
          <p:nvPr/>
        </p:nvSpPr>
        <p:spPr>
          <a:xfrm>
            <a:off x="-85358" y="7082263"/>
            <a:ext cx="9743708" cy="2305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0" u="none" cap="none" strike="noStrike">
                <a:solidFill>
                  <a:srgbClr val="152039"/>
                </a:solidFill>
                <a:latin typeface="Archivo Black"/>
                <a:ea typeface="Archivo Black"/>
                <a:cs typeface="Archivo Black"/>
                <a:sym typeface="Archivo Black"/>
              </a:rPr>
              <a:t>CREDITS</a:t>
            </a:r>
            <a:endParaRPr/>
          </a:p>
        </p:txBody>
      </p:sp>
      <p:sp>
        <p:nvSpPr>
          <p:cNvPr id="1897" name="Google Shape;1897;p32"/>
          <p:cNvSpPr/>
          <p:nvPr/>
        </p:nvSpPr>
        <p:spPr>
          <a:xfrm>
            <a:off x="855627" y="3420853"/>
            <a:ext cx="7861738" cy="4274820"/>
          </a:xfrm>
          <a:custGeom>
            <a:rect b="b" l="l" r="r" t="t"/>
            <a:pathLst>
              <a:path extrusionOk="0" h="4274820" w="7861738">
                <a:moveTo>
                  <a:pt x="0" y="0"/>
                </a:moveTo>
                <a:lnTo>
                  <a:pt x="7861738" y="0"/>
                </a:lnTo>
                <a:lnTo>
                  <a:pt x="7861738" y="4274820"/>
                </a:lnTo>
                <a:lnTo>
                  <a:pt x="0" y="42748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98" name="Google Shape;1898;p32"/>
          <p:cNvSpPr/>
          <p:nvPr/>
        </p:nvSpPr>
        <p:spPr>
          <a:xfrm>
            <a:off x="14879188" y="7101313"/>
            <a:ext cx="5788923" cy="5781100"/>
          </a:xfrm>
          <a:custGeom>
            <a:rect b="b" l="l" r="r" t="t"/>
            <a:pathLst>
              <a:path extrusionOk="0" h="5781100" w="5788923">
                <a:moveTo>
                  <a:pt x="0" y="0"/>
                </a:moveTo>
                <a:lnTo>
                  <a:pt x="5788924" y="0"/>
                </a:lnTo>
                <a:lnTo>
                  <a:pt x="5788924" y="5781100"/>
                </a:lnTo>
                <a:lnTo>
                  <a:pt x="0" y="57811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99" name="Google Shape;1899;p32"/>
          <p:cNvSpPr/>
          <p:nvPr/>
        </p:nvSpPr>
        <p:spPr>
          <a:xfrm>
            <a:off x="15716283" y="300479"/>
            <a:ext cx="2057367" cy="2057367"/>
          </a:xfrm>
          <a:custGeom>
            <a:rect b="b" l="l" r="r" t="t"/>
            <a:pathLst>
              <a:path extrusionOk="0" h="2057367" w="2057367">
                <a:moveTo>
                  <a:pt x="0" y="0"/>
                </a:moveTo>
                <a:lnTo>
                  <a:pt x="2057367" y="0"/>
                </a:lnTo>
                <a:lnTo>
                  <a:pt x="2057367" y="2057367"/>
                </a:lnTo>
                <a:lnTo>
                  <a:pt x="0" y="2057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900" name="Google Shape;1900;p32"/>
          <p:cNvGrpSpPr/>
          <p:nvPr/>
        </p:nvGrpSpPr>
        <p:grpSpPr>
          <a:xfrm>
            <a:off x="9424692" y="8027322"/>
            <a:ext cx="8863308" cy="3303087"/>
            <a:chOff x="0" y="-57150"/>
            <a:chExt cx="2334369" cy="869950"/>
          </a:xfrm>
        </p:grpSpPr>
        <p:sp>
          <p:nvSpPr>
            <p:cNvPr id="1901" name="Google Shape;1901;p32"/>
            <p:cNvSpPr/>
            <p:nvPr/>
          </p:nvSpPr>
          <p:spPr>
            <a:xfrm>
              <a:off x="0" y="0"/>
              <a:ext cx="2334369" cy="182371"/>
            </a:xfrm>
            <a:custGeom>
              <a:rect b="b" l="l" r="r" t="t"/>
              <a:pathLst>
                <a:path extrusionOk="0" h="182371" w="2334369">
                  <a:moveTo>
                    <a:pt x="0" y="0"/>
                  </a:moveTo>
                  <a:lnTo>
                    <a:pt x="2334369" y="0"/>
                  </a:lnTo>
                  <a:lnTo>
                    <a:pt x="2334369" y="182371"/>
                  </a:lnTo>
                  <a:lnTo>
                    <a:pt x="0" y="182371"/>
                  </a:lnTo>
                  <a:close/>
                </a:path>
              </a:pathLst>
            </a:custGeom>
            <a:solidFill>
              <a:srgbClr val="0048E8"/>
            </a:solidFill>
            <a:ln>
              <a:noFill/>
            </a:ln>
          </p:spPr>
        </p:sp>
        <p:sp>
          <p:nvSpPr>
            <p:cNvPr id="1902" name="Google Shape;1902;p3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03" name="Google Shape;1903;p32"/>
          <p:cNvSpPr txBox="1"/>
          <p:nvPr/>
        </p:nvSpPr>
        <p:spPr>
          <a:xfrm>
            <a:off x="9658350" y="2941758"/>
            <a:ext cx="8115300" cy="1146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152039"/>
                </a:solidFill>
                <a:latin typeface="Roboto"/>
                <a:ea typeface="Roboto"/>
                <a:cs typeface="Roboto"/>
                <a:sym typeface="Roboto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1904" name="Google Shape;1904;p32"/>
          <p:cNvSpPr txBox="1"/>
          <p:nvPr/>
        </p:nvSpPr>
        <p:spPr>
          <a:xfrm>
            <a:off x="9658350" y="5324900"/>
            <a:ext cx="7123731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152039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152039"/>
                </a:solidFill>
                <a:latin typeface="Roboto"/>
                <a:ea typeface="Roboto"/>
                <a:cs typeface="Roboto"/>
                <a:sym typeface="Roboto"/>
              </a:rPr>
              <a:t>SlidesCarnival for the presentation template</a:t>
            </a:r>
            <a:endParaRPr/>
          </a:p>
          <a:p>
            <a:pPr indent="-269875" lvl="1" marL="539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52039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152039"/>
                </a:solidFill>
                <a:latin typeface="Roboto"/>
                <a:ea typeface="Roboto"/>
                <a:cs typeface="Roboto"/>
                <a:sym typeface="Roboto"/>
              </a:rPr>
              <a:t>Pexels for the photos</a:t>
            </a:r>
            <a:endParaRPr/>
          </a:p>
        </p:txBody>
      </p:sp>
      <p:sp>
        <p:nvSpPr>
          <p:cNvPr id="1905" name="Google Shape;1905;p32"/>
          <p:cNvSpPr txBox="1"/>
          <p:nvPr/>
        </p:nvSpPr>
        <p:spPr>
          <a:xfrm>
            <a:off x="9658350" y="7647413"/>
            <a:ext cx="3647223" cy="1146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HAPPY DESIGNING! </a:t>
            </a:r>
            <a:endParaRPr/>
          </a:p>
        </p:txBody>
      </p:sp>
      <p:sp>
        <p:nvSpPr>
          <p:cNvPr id="1906" name="Google Shape;1906;p32"/>
          <p:cNvSpPr txBox="1"/>
          <p:nvPr/>
        </p:nvSpPr>
        <p:spPr>
          <a:xfrm>
            <a:off x="-113933" y="8711038"/>
            <a:ext cx="9743708" cy="25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0" u="none" cap="none" strike="noStrike">
                <a:solidFill>
                  <a:srgbClr val="152039"/>
                </a:solidFill>
                <a:latin typeface="Archivo Black"/>
                <a:ea typeface="Archivo Black"/>
                <a:cs typeface="Archivo Black"/>
                <a:sym typeface="Archivo Black"/>
              </a:rPr>
              <a:t>CREDITS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48E8"/>
        </a:solidFill>
      </p:bgPr>
    </p:bg>
    <p:spTree>
      <p:nvGrpSpPr>
        <p:cNvPr id="1910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p33"/>
          <p:cNvSpPr/>
          <p:nvPr/>
        </p:nvSpPr>
        <p:spPr>
          <a:xfrm>
            <a:off x="8093428" y="5586914"/>
            <a:ext cx="7352707" cy="7342771"/>
          </a:xfrm>
          <a:custGeom>
            <a:rect b="b" l="l" r="r" t="t"/>
            <a:pathLst>
              <a:path extrusionOk="0" h="7342771" w="7352707">
                <a:moveTo>
                  <a:pt x="0" y="0"/>
                </a:moveTo>
                <a:lnTo>
                  <a:pt x="7352707" y="0"/>
                </a:lnTo>
                <a:lnTo>
                  <a:pt x="7352707" y="7342772"/>
                </a:lnTo>
                <a:lnTo>
                  <a:pt x="0" y="7342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12" name="Google Shape;1912;p33"/>
          <p:cNvSpPr txBox="1"/>
          <p:nvPr/>
        </p:nvSpPr>
        <p:spPr>
          <a:xfrm>
            <a:off x="800732" y="2961257"/>
            <a:ext cx="103935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IN THIS PRESENTATION</a:t>
            </a:r>
            <a:endParaRPr/>
          </a:p>
        </p:txBody>
      </p:sp>
      <p:sp>
        <p:nvSpPr>
          <p:cNvPr id="1913" name="Google Shape;1913;p33"/>
          <p:cNvSpPr txBox="1"/>
          <p:nvPr/>
        </p:nvSpPr>
        <p:spPr>
          <a:xfrm>
            <a:off x="774613" y="5980796"/>
            <a:ext cx="79215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This presentation template uses the following free fonts:</a:t>
            </a:r>
            <a:endParaRPr/>
          </a:p>
        </p:txBody>
      </p:sp>
      <p:sp>
        <p:nvSpPr>
          <p:cNvPr id="1914" name="Google Shape;1914;p33"/>
          <p:cNvSpPr txBox="1"/>
          <p:nvPr/>
        </p:nvSpPr>
        <p:spPr>
          <a:xfrm>
            <a:off x="774563" y="7352152"/>
            <a:ext cx="7921500" cy="14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Titles: Archivo Black</a:t>
            </a:r>
            <a:endParaRPr/>
          </a:p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Headers: Roboto&amp;Archivo Black</a:t>
            </a:r>
            <a:endParaRPr/>
          </a:p>
          <a:p>
            <a:pPr indent="-269875" lvl="1" marL="539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Body Copy: Roboto</a:t>
            </a:r>
            <a:endParaRPr/>
          </a:p>
        </p:txBody>
      </p:sp>
      <p:grpSp>
        <p:nvGrpSpPr>
          <p:cNvPr id="1915" name="Google Shape;1915;p33"/>
          <p:cNvGrpSpPr/>
          <p:nvPr/>
        </p:nvGrpSpPr>
        <p:grpSpPr>
          <a:xfrm>
            <a:off x="0" y="8944482"/>
            <a:ext cx="18287996" cy="3303087"/>
            <a:chOff x="0" y="-57150"/>
            <a:chExt cx="4816592" cy="869950"/>
          </a:xfrm>
        </p:grpSpPr>
        <p:sp>
          <p:nvSpPr>
            <p:cNvPr id="1916" name="Google Shape;1916;p33"/>
            <p:cNvSpPr/>
            <p:nvPr/>
          </p:nvSpPr>
          <p:spPr>
            <a:xfrm>
              <a:off x="0" y="0"/>
              <a:ext cx="4816592" cy="182371"/>
            </a:xfrm>
            <a:custGeom>
              <a:rect b="b" l="l" r="r" t="t"/>
              <a:pathLst>
                <a:path extrusionOk="0" h="18237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2371"/>
                  </a:lnTo>
                  <a:lnTo>
                    <a:pt x="0" y="182371"/>
                  </a:lnTo>
                  <a:close/>
                </a:path>
              </a:pathLst>
            </a:custGeom>
            <a:solidFill>
              <a:srgbClr val="FF6341"/>
            </a:solidFill>
            <a:ln>
              <a:noFill/>
            </a:ln>
          </p:spPr>
        </p:sp>
        <p:sp>
          <p:nvSpPr>
            <p:cNvPr id="1917" name="Google Shape;1917;p3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18" name="Google Shape;1918;p33"/>
          <p:cNvSpPr txBox="1"/>
          <p:nvPr/>
        </p:nvSpPr>
        <p:spPr>
          <a:xfrm>
            <a:off x="774563" y="9151948"/>
            <a:ext cx="10657231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You can find these fonts online too. Happy designing! </a:t>
            </a:r>
            <a:endParaRPr/>
          </a:p>
        </p:txBody>
      </p:sp>
      <p:sp>
        <p:nvSpPr>
          <p:cNvPr id="1919" name="Google Shape;1919;p33"/>
          <p:cNvSpPr/>
          <p:nvPr/>
        </p:nvSpPr>
        <p:spPr>
          <a:xfrm>
            <a:off x="10077526" y="-973710"/>
            <a:ext cx="11953390" cy="14166981"/>
          </a:xfrm>
          <a:custGeom>
            <a:rect b="b" l="l" r="r" t="t"/>
            <a:pathLst>
              <a:path extrusionOk="0" h="14166981" w="11953390">
                <a:moveTo>
                  <a:pt x="0" y="0"/>
                </a:moveTo>
                <a:lnTo>
                  <a:pt x="11953390" y="0"/>
                </a:lnTo>
                <a:lnTo>
                  <a:pt x="11953390" y="14166981"/>
                </a:lnTo>
                <a:lnTo>
                  <a:pt x="0" y="141669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20" name="Google Shape;1920;p33"/>
          <p:cNvSpPr txBox="1"/>
          <p:nvPr/>
        </p:nvSpPr>
        <p:spPr>
          <a:xfrm>
            <a:off x="800732" y="281689"/>
            <a:ext cx="9852149" cy="34353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0" u="none" cap="none" strike="noStrik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FONTS </a:t>
            </a:r>
            <a:endParaRPr/>
          </a:p>
        </p:txBody>
      </p:sp>
      <p:sp>
        <p:nvSpPr>
          <p:cNvPr id="1921" name="Google Shape;1921;p33"/>
          <p:cNvSpPr/>
          <p:nvPr/>
        </p:nvSpPr>
        <p:spPr>
          <a:xfrm rot="-2167857">
            <a:off x="11662664" y="3989456"/>
            <a:ext cx="4870809" cy="4240648"/>
          </a:xfrm>
          <a:custGeom>
            <a:rect b="b" l="l" r="r" t="t"/>
            <a:pathLst>
              <a:path extrusionOk="0" h="4240648" w="4870809">
                <a:moveTo>
                  <a:pt x="0" y="0"/>
                </a:moveTo>
                <a:lnTo>
                  <a:pt x="4870809" y="0"/>
                </a:lnTo>
                <a:lnTo>
                  <a:pt x="4870809" y="4240648"/>
                </a:lnTo>
                <a:lnTo>
                  <a:pt x="0" y="42406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22" name="Google Shape;1922;p33"/>
          <p:cNvSpPr/>
          <p:nvPr/>
        </p:nvSpPr>
        <p:spPr>
          <a:xfrm rot="2945245">
            <a:off x="13775246" y="739908"/>
            <a:ext cx="3341779" cy="2909436"/>
          </a:xfrm>
          <a:custGeom>
            <a:rect b="b" l="l" r="r" t="t"/>
            <a:pathLst>
              <a:path extrusionOk="0" h="2909436" w="3341779">
                <a:moveTo>
                  <a:pt x="0" y="0"/>
                </a:moveTo>
                <a:lnTo>
                  <a:pt x="3341779" y="0"/>
                </a:lnTo>
                <a:lnTo>
                  <a:pt x="3341779" y="2909436"/>
                </a:lnTo>
                <a:lnTo>
                  <a:pt x="0" y="29094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23" name="Google Shape;1923;p33"/>
          <p:cNvSpPr/>
          <p:nvPr/>
        </p:nvSpPr>
        <p:spPr>
          <a:xfrm rot="1472929">
            <a:off x="15062290" y="8824923"/>
            <a:ext cx="1983862" cy="1727200"/>
          </a:xfrm>
          <a:custGeom>
            <a:rect b="b" l="l" r="r" t="t"/>
            <a:pathLst>
              <a:path extrusionOk="0" h="1727200" w="1983862">
                <a:moveTo>
                  <a:pt x="0" y="0"/>
                </a:moveTo>
                <a:lnTo>
                  <a:pt x="1983862" y="0"/>
                </a:lnTo>
                <a:lnTo>
                  <a:pt x="1983862" y="1727200"/>
                </a:lnTo>
                <a:lnTo>
                  <a:pt x="0" y="172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7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p34"/>
          <p:cNvSpPr txBox="1"/>
          <p:nvPr/>
        </p:nvSpPr>
        <p:spPr>
          <a:xfrm>
            <a:off x="1495032" y="1963988"/>
            <a:ext cx="152979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152039"/>
                </a:solidFill>
                <a:latin typeface="Archivo Black"/>
                <a:ea typeface="Archivo Black"/>
                <a:cs typeface="Archivo Black"/>
                <a:sym typeface="Archivo Black"/>
              </a:rPr>
              <a:t>FREE TEMPLATES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152039"/>
                </a:solidFill>
                <a:latin typeface="Archivo Black"/>
                <a:ea typeface="Archivo Black"/>
                <a:cs typeface="Archivo Black"/>
                <a:sym typeface="Archivo Black"/>
              </a:rPr>
              <a:t>FOR ALL YOUR PRESENTATION NEEDS</a:t>
            </a:r>
            <a:endParaRPr/>
          </a:p>
        </p:txBody>
      </p:sp>
      <p:sp>
        <p:nvSpPr>
          <p:cNvPr id="1929" name="Google Shape;1929;p34"/>
          <p:cNvSpPr/>
          <p:nvPr/>
        </p:nvSpPr>
        <p:spPr>
          <a:xfrm>
            <a:off x="6892638" y="498398"/>
            <a:ext cx="4242418" cy="1060605"/>
          </a:xfrm>
          <a:custGeom>
            <a:rect b="b" l="l" r="r" t="t"/>
            <a:pathLst>
              <a:path extrusionOk="0" h="1060605" w="4242418">
                <a:moveTo>
                  <a:pt x="0" y="0"/>
                </a:moveTo>
                <a:lnTo>
                  <a:pt x="4242419" y="0"/>
                </a:lnTo>
                <a:lnTo>
                  <a:pt x="4242419" y="1060604"/>
                </a:lnTo>
                <a:lnTo>
                  <a:pt x="0" y="10606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930" name="Google Shape;1930;p34"/>
          <p:cNvGrpSpPr/>
          <p:nvPr/>
        </p:nvGrpSpPr>
        <p:grpSpPr>
          <a:xfrm>
            <a:off x="0" y="6985747"/>
            <a:ext cx="18287996" cy="3303091"/>
            <a:chOff x="0" y="-57150"/>
            <a:chExt cx="4816592" cy="869950"/>
          </a:xfrm>
        </p:grpSpPr>
        <p:sp>
          <p:nvSpPr>
            <p:cNvPr id="1931" name="Google Shape;1931;p34"/>
            <p:cNvSpPr/>
            <p:nvPr/>
          </p:nvSpPr>
          <p:spPr>
            <a:xfrm>
              <a:off x="0" y="0"/>
              <a:ext cx="4816592" cy="812316"/>
            </a:xfrm>
            <a:custGeom>
              <a:rect b="b" l="l" r="r" t="t"/>
              <a:pathLst>
                <a:path extrusionOk="0" h="81231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812316"/>
                  </a:lnTo>
                  <a:lnTo>
                    <a:pt x="0" y="812316"/>
                  </a:lnTo>
                  <a:close/>
                </a:path>
              </a:pathLst>
            </a:custGeom>
            <a:solidFill>
              <a:srgbClr val="D7DF23"/>
            </a:solidFill>
            <a:ln>
              <a:noFill/>
            </a:ln>
          </p:spPr>
        </p:sp>
        <p:sp>
          <p:nvSpPr>
            <p:cNvPr id="1932" name="Google Shape;1932;p3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33" name="Google Shape;1933;p34"/>
          <p:cNvSpPr/>
          <p:nvPr/>
        </p:nvSpPr>
        <p:spPr>
          <a:xfrm>
            <a:off x="2196205" y="6413146"/>
            <a:ext cx="1504031" cy="1443870"/>
          </a:xfrm>
          <a:custGeom>
            <a:rect b="b" l="l" r="r" t="t"/>
            <a:pathLst>
              <a:path extrusionOk="0" h="1443870" w="1504031">
                <a:moveTo>
                  <a:pt x="0" y="0"/>
                </a:moveTo>
                <a:lnTo>
                  <a:pt x="1504032" y="0"/>
                </a:lnTo>
                <a:lnTo>
                  <a:pt x="1504032" y="1443870"/>
                </a:lnTo>
                <a:lnTo>
                  <a:pt x="0" y="14438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34" name="Google Shape;1934;p34"/>
          <p:cNvSpPr txBox="1"/>
          <p:nvPr/>
        </p:nvSpPr>
        <p:spPr>
          <a:xfrm>
            <a:off x="1028700" y="8025127"/>
            <a:ext cx="3839042" cy="13623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70" u="none" cap="none" strike="noStrike">
                <a:solidFill>
                  <a:srgbClr val="152039"/>
                </a:solidFill>
                <a:latin typeface="Roboto"/>
                <a:ea typeface="Roboto"/>
                <a:cs typeface="Roboto"/>
                <a:sym typeface="Roboto"/>
              </a:rPr>
              <a:t>For PowerPoint, Google Slides, and Canva</a:t>
            </a:r>
            <a:endParaRPr/>
          </a:p>
        </p:txBody>
      </p:sp>
      <p:sp>
        <p:nvSpPr>
          <p:cNvPr id="1935" name="Google Shape;1935;p34"/>
          <p:cNvSpPr txBox="1"/>
          <p:nvPr/>
        </p:nvSpPr>
        <p:spPr>
          <a:xfrm>
            <a:off x="5174806" y="8025127"/>
            <a:ext cx="3839042" cy="9113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70" u="none" cap="none" strike="noStrike">
                <a:solidFill>
                  <a:srgbClr val="152039"/>
                </a:solidFill>
                <a:latin typeface="Roboto"/>
                <a:ea typeface="Roboto"/>
                <a:cs typeface="Roboto"/>
                <a:sym typeface="Roboto"/>
              </a:rPr>
              <a:t>100% free for personal or commercial use</a:t>
            </a:r>
            <a:endParaRPr/>
          </a:p>
        </p:txBody>
      </p:sp>
      <p:sp>
        <p:nvSpPr>
          <p:cNvPr id="1936" name="Google Shape;1936;p34"/>
          <p:cNvSpPr txBox="1"/>
          <p:nvPr/>
        </p:nvSpPr>
        <p:spPr>
          <a:xfrm>
            <a:off x="9320911" y="8025127"/>
            <a:ext cx="3839042" cy="13623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70" u="none" cap="none" strike="noStrike">
                <a:solidFill>
                  <a:srgbClr val="152039"/>
                </a:solidFill>
                <a:latin typeface="Roboto"/>
                <a:ea typeface="Roboto"/>
                <a:cs typeface="Roboto"/>
                <a:sym typeface="Roboto"/>
              </a:rPr>
              <a:t>Ready to use, professional, and customizable</a:t>
            </a:r>
            <a:endParaRPr/>
          </a:p>
        </p:txBody>
      </p:sp>
      <p:sp>
        <p:nvSpPr>
          <p:cNvPr id="1937" name="Google Shape;1937;p34"/>
          <p:cNvSpPr txBox="1"/>
          <p:nvPr/>
        </p:nvSpPr>
        <p:spPr>
          <a:xfrm>
            <a:off x="13467017" y="8025127"/>
            <a:ext cx="3839042" cy="13623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70" u="none" cap="none" strike="noStrike">
                <a:solidFill>
                  <a:srgbClr val="152039"/>
                </a:solidFill>
                <a:latin typeface="Roboto"/>
                <a:ea typeface="Roboto"/>
                <a:cs typeface="Roboto"/>
                <a:sym typeface="Roboto"/>
              </a:rPr>
              <a:t>Blow your audience away with attractive visuals</a:t>
            </a:r>
            <a:endParaRPr/>
          </a:p>
        </p:txBody>
      </p:sp>
      <p:sp>
        <p:nvSpPr>
          <p:cNvPr id="1938" name="Google Shape;1938;p34"/>
          <p:cNvSpPr/>
          <p:nvPr/>
        </p:nvSpPr>
        <p:spPr>
          <a:xfrm>
            <a:off x="6342311" y="6413146"/>
            <a:ext cx="1504031" cy="1443870"/>
          </a:xfrm>
          <a:custGeom>
            <a:rect b="b" l="l" r="r" t="t"/>
            <a:pathLst>
              <a:path extrusionOk="0" h="1443870" w="1504031">
                <a:moveTo>
                  <a:pt x="0" y="0"/>
                </a:moveTo>
                <a:lnTo>
                  <a:pt x="1504031" y="0"/>
                </a:lnTo>
                <a:lnTo>
                  <a:pt x="1504031" y="1443870"/>
                </a:lnTo>
                <a:lnTo>
                  <a:pt x="0" y="14438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39" name="Google Shape;1939;p34"/>
          <p:cNvSpPr/>
          <p:nvPr/>
        </p:nvSpPr>
        <p:spPr>
          <a:xfrm>
            <a:off x="10488417" y="6413146"/>
            <a:ext cx="1504031" cy="1443870"/>
          </a:xfrm>
          <a:custGeom>
            <a:rect b="b" l="l" r="r" t="t"/>
            <a:pathLst>
              <a:path extrusionOk="0" h="1443870" w="1504031">
                <a:moveTo>
                  <a:pt x="0" y="0"/>
                </a:moveTo>
                <a:lnTo>
                  <a:pt x="1504031" y="0"/>
                </a:lnTo>
                <a:lnTo>
                  <a:pt x="1504031" y="1443870"/>
                </a:lnTo>
                <a:lnTo>
                  <a:pt x="0" y="14438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40" name="Google Shape;1940;p34"/>
          <p:cNvSpPr/>
          <p:nvPr/>
        </p:nvSpPr>
        <p:spPr>
          <a:xfrm>
            <a:off x="14634522" y="6413146"/>
            <a:ext cx="1504031" cy="1443870"/>
          </a:xfrm>
          <a:custGeom>
            <a:rect b="b" l="l" r="r" t="t"/>
            <a:pathLst>
              <a:path extrusionOk="0" h="1443870" w="1504031">
                <a:moveTo>
                  <a:pt x="0" y="0"/>
                </a:moveTo>
                <a:lnTo>
                  <a:pt x="1504031" y="0"/>
                </a:lnTo>
                <a:lnTo>
                  <a:pt x="1504031" y="1443870"/>
                </a:lnTo>
                <a:lnTo>
                  <a:pt x="0" y="14438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941" name="Google Shape;1941;p34"/>
          <p:cNvGrpSpPr/>
          <p:nvPr/>
        </p:nvGrpSpPr>
        <p:grpSpPr>
          <a:xfrm>
            <a:off x="-1705220" y="2675174"/>
            <a:ext cx="3199427" cy="2711478"/>
            <a:chOff x="1098" y="0"/>
            <a:chExt cx="4265903" cy="3615304"/>
          </a:xfrm>
        </p:grpSpPr>
        <p:grpSp>
          <p:nvGrpSpPr>
            <p:cNvPr id="1942" name="Google Shape;1942;p34"/>
            <p:cNvGrpSpPr/>
            <p:nvPr/>
          </p:nvGrpSpPr>
          <p:grpSpPr>
            <a:xfrm>
              <a:off x="1098" y="0"/>
              <a:ext cx="489855" cy="492051"/>
              <a:chOff x="1813" y="0"/>
              <a:chExt cx="809173" cy="812800"/>
            </a:xfrm>
          </p:grpSpPr>
          <p:sp>
            <p:nvSpPr>
              <p:cNvPr id="1943" name="Google Shape;1943;p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4" name="Google Shape;1944;p3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45" name="Google Shape;1945;p34"/>
            <p:cNvGrpSpPr/>
            <p:nvPr/>
          </p:nvGrpSpPr>
          <p:grpSpPr>
            <a:xfrm>
              <a:off x="945110" y="0"/>
              <a:ext cx="489855" cy="492051"/>
              <a:chOff x="1813" y="0"/>
              <a:chExt cx="809173" cy="812800"/>
            </a:xfrm>
          </p:grpSpPr>
          <p:sp>
            <p:nvSpPr>
              <p:cNvPr id="1946" name="Google Shape;1946;p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7" name="Google Shape;1947;p3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48" name="Google Shape;1948;p34"/>
            <p:cNvGrpSpPr/>
            <p:nvPr/>
          </p:nvGrpSpPr>
          <p:grpSpPr>
            <a:xfrm>
              <a:off x="1889122" y="0"/>
              <a:ext cx="489855" cy="492051"/>
              <a:chOff x="1813" y="0"/>
              <a:chExt cx="809173" cy="812800"/>
            </a:xfrm>
          </p:grpSpPr>
          <p:sp>
            <p:nvSpPr>
              <p:cNvPr id="1949" name="Google Shape;1949;p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0" name="Google Shape;1950;p3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51" name="Google Shape;1951;p34"/>
            <p:cNvGrpSpPr/>
            <p:nvPr/>
          </p:nvGrpSpPr>
          <p:grpSpPr>
            <a:xfrm>
              <a:off x="2833134" y="0"/>
              <a:ext cx="489855" cy="492051"/>
              <a:chOff x="1813" y="0"/>
              <a:chExt cx="809173" cy="812800"/>
            </a:xfrm>
          </p:grpSpPr>
          <p:sp>
            <p:nvSpPr>
              <p:cNvPr id="1952" name="Google Shape;1952;p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3" name="Google Shape;1953;p3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54" name="Google Shape;1954;p34"/>
            <p:cNvGrpSpPr/>
            <p:nvPr/>
          </p:nvGrpSpPr>
          <p:grpSpPr>
            <a:xfrm>
              <a:off x="3777146" y="0"/>
              <a:ext cx="489855" cy="492051"/>
              <a:chOff x="1813" y="0"/>
              <a:chExt cx="809173" cy="812800"/>
            </a:xfrm>
          </p:grpSpPr>
          <p:sp>
            <p:nvSpPr>
              <p:cNvPr id="1955" name="Google Shape;1955;p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6" name="Google Shape;1956;p3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57" name="Google Shape;1957;p34"/>
            <p:cNvGrpSpPr/>
            <p:nvPr/>
          </p:nvGrpSpPr>
          <p:grpSpPr>
            <a:xfrm>
              <a:off x="1098" y="1041084"/>
              <a:ext cx="489855" cy="492051"/>
              <a:chOff x="1813" y="0"/>
              <a:chExt cx="809173" cy="812800"/>
            </a:xfrm>
          </p:grpSpPr>
          <p:sp>
            <p:nvSpPr>
              <p:cNvPr id="1958" name="Google Shape;1958;p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9" name="Google Shape;1959;p3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60" name="Google Shape;1960;p34"/>
            <p:cNvGrpSpPr/>
            <p:nvPr/>
          </p:nvGrpSpPr>
          <p:grpSpPr>
            <a:xfrm>
              <a:off x="945110" y="1041084"/>
              <a:ext cx="489855" cy="492051"/>
              <a:chOff x="1813" y="0"/>
              <a:chExt cx="809173" cy="812800"/>
            </a:xfrm>
          </p:grpSpPr>
          <p:sp>
            <p:nvSpPr>
              <p:cNvPr id="1961" name="Google Shape;1961;p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2" name="Google Shape;1962;p3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63" name="Google Shape;1963;p34"/>
            <p:cNvGrpSpPr/>
            <p:nvPr/>
          </p:nvGrpSpPr>
          <p:grpSpPr>
            <a:xfrm>
              <a:off x="1889122" y="1041084"/>
              <a:ext cx="489855" cy="492051"/>
              <a:chOff x="1813" y="0"/>
              <a:chExt cx="809173" cy="812800"/>
            </a:xfrm>
          </p:grpSpPr>
          <p:sp>
            <p:nvSpPr>
              <p:cNvPr id="1964" name="Google Shape;1964;p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5" name="Google Shape;1965;p3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66" name="Google Shape;1966;p34"/>
            <p:cNvGrpSpPr/>
            <p:nvPr/>
          </p:nvGrpSpPr>
          <p:grpSpPr>
            <a:xfrm>
              <a:off x="2833134" y="1041084"/>
              <a:ext cx="489855" cy="492051"/>
              <a:chOff x="1813" y="0"/>
              <a:chExt cx="809173" cy="812800"/>
            </a:xfrm>
          </p:grpSpPr>
          <p:sp>
            <p:nvSpPr>
              <p:cNvPr id="1967" name="Google Shape;1967;p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8" name="Google Shape;1968;p3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69" name="Google Shape;1969;p34"/>
            <p:cNvGrpSpPr/>
            <p:nvPr/>
          </p:nvGrpSpPr>
          <p:grpSpPr>
            <a:xfrm>
              <a:off x="3777146" y="1041084"/>
              <a:ext cx="489855" cy="492051"/>
              <a:chOff x="1813" y="0"/>
              <a:chExt cx="809173" cy="812800"/>
            </a:xfrm>
          </p:grpSpPr>
          <p:sp>
            <p:nvSpPr>
              <p:cNvPr id="1970" name="Google Shape;1970;p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1" name="Google Shape;1971;p3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72" name="Google Shape;1972;p34"/>
            <p:cNvGrpSpPr/>
            <p:nvPr/>
          </p:nvGrpSpPr>
          <p:grpSpPr>
            <a:xfrm>
              <a:off x="1098" y="2082169"/>
              <a:ext cx="489855" cy="492051"/>
              <a:chOff x="1813" y="0"/>
              <a:chExt cx="809173" cy="812800"/>
            </a:xfrm>
          </p:grpSpPr>
          <p:sp>
            <p:nvSpPr>
              <p:cNvPr id="1973" name="Google Shape;1973;p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4" name="Google Shape;1974;p3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75" name="Google Shape;1975;p34"/>
            <p:cNvGrpSpPr/>
            <p:nvPr/>
          </p:nvGrpSpPr>
          <p:grpSpPr>
            <a:xfrm>
              <a:off x="945110" y="2082169"/>
              <a:ext cx="489855" cy="492051"/>
              <a:chOff x="1813" y="0"/>
              <a:chExt cx="809173" cy="812800"/>
            </a:xfrm>
          </p:grpSpPr>
          <p:sp>
            <p:nvSpPr>
              <p:cNvPr id="1976" name="Google Shape;1976;p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7" name="Google Shape;1977;p3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78" name="Google Shape;1978;p34"/>
            <p:cNvGrpSpPr/>
            <p:nvPr/>
          </p:nvGrpSpPr>
          <p:grpSpPr>
            <a:xfrm>
              <a:off x="1889122" y="2082169"/>
              <a:ext cx="489855" cy="492051"/>
              <a:chOff x="1813" y="0"/>
              <a:chExt cx="809173" cy="812800"/>
            </a:xfrm>
          </p:grpSpPr>
          <p:sp>
            <p:nvSpPr>
              <p:cNvPr id="1979" name="Google Shape;1979;p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0" name="Google Shape;1980;p3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81" name="Google Shape;1981;p34"/>
            <p:cNvGrpSpPr/>
            <p:nvPr/>
          </p:nvGrpSpPr>
          <p:grpSpPr>
            <a:xfrm>
              <a:off x="2833134" y="2082169"/>
              <a:ext cx="489855" cy="492051"/>
              <a:chOff x="1813" y="0"/>
              <a:chExt cx="809173" cy="812800"/>
            </a:xfrm>
          </p:grpSpPr>
          <p:sp>
            <p:nvSpPr>
              <p:cNvPr id="1982" name="Google Shape;1982;p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3" name="Google Shape;1983;p3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84" name="Google Shape;1984;p34"/>
            <p:cNvGrpSpPr/>
            <p:nvPr/>
          </p:nvGrpSpPr>
          <p:grpSpPr>
            <a:xfrm>
              <a:off x="3777146" y="2082169"/>
              <a:ext cx="489855" cy="492051"/>
              <a:chOff x="1813" y="0"/>
              <a:chExt cx="809173" cy="812800"/>
            </a:xfrm>
          </p:grpSpPr>
          <p:sp>
            <p:nvSpPr>
              <p:cNvPr id="1985" name="Google Shape;1985;p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6" name="Google Shape;1986;p3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87" name="Google Shape;1987;p34"/>
            <p:cNvGrpSpPr/>
            <p:nvPr/>
          </p:nvGrpSpPr>
          <p:grpSpPr>
            <a:xfrm>
              <a:off x="1098" y="3123253"/>
              <a:ext cx="489855" cy="492051"/>
              <a:chOff x="1813" y="0"/>
              <a:chExt cx="809173" cy="812800"/>
            </a:xfrm>
          </p:grpSpPr>
          <p:sp>
            <p:nvSpPr>
              <p:cNvPr id="1988" name="Google Shape;1988;p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9" name="Google Shape;1989;p3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90" name="Google Shape;1990;p34"/>
            <p:cNvGrpSpPr/>
            <p:nvPr/>
          </p:nvGrpSpPr>
          <p:grpSpPr>
            <a:xfrm>
              <a:off x="945110" y="3123253"/>
              <a:ext cx="489855" cy="492051"/>
              <a:chOff x="1813" y="0"/>
              <a:chExt cx="809173" cy="812800"/>
            </a:xfrm>
          </p:grpSpPr>
          <p:sp>
            <p:nvSpPr>
              <p:cNvPr id="1991" name="Google Shape;1991;p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2" name="Google Shape;1992;p3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93" name="Google Shape;1993;p34"/>
            <p:cNvGrpSpPr/>
            <p:nvPr/>
          </p:nvGrpSpPr>
          <p:grpSpPr>
            <a:xfrm>
              <a:off x="1889122" y="3123253"/>
              <a:ext cx="489855" cy="492051"/>
              <a:chOff x="1813" y="0"/>
              <a:chExt cx="809173" cy="812800"/>
            </a:xfrm>
          </p:grpSpPr>
          <p:sp>
            <p:nvSpPr>
              <p:cNvPr id="1994" name="Google Shape;1994;p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5" name="Google Shape;1995;p3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96" name="Google Shape;1996;p34"/>
            <p:cNvGrpSpPr/>
            <p:nvPr/>
          </p:nvGrpSpPr>
          <p:grpSpPr>
            <a:xfrm>
              <a:off x="2833134" y="3123253"/>
              <a:ext cx="489855" cy="492051"/>
              <a:chOff x="1813" y="0"/>
              <a:chExt cx="809173" cy="812800"/>
            </a:xfrm>
          </p:grpSpPr>
          <p:sp>
            <p:nvSpPr>
              <p:cNvPr id="1997" name="Google Shape;1997;p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8" name="Google Shape;1998;p3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99" name="Google Shape;1999;p34"/>
            <p:cNvGrpSpPr/>
            <p:nvPr/>
          </p:nvGrpSpPr>
          <p:grpSpPr>
            <a:xfrm>
              <a:off x="3777146" y="3123253"/>
              <a:ext cx="489855" cy="492051"/>
              <a:chOff x="1813" y="0"/>
              <a:chExt cx="809173" cy="812800"/>
            </a:xfrm>
          </p:grpSpPr>
          <p:sp>
            <p:nvSpPr>
              <p:cNvPr id="2000" name="Google Shape;2000;p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1" name="Google Shape;2001;p3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02" name="Google Shape;2002;p34"/>
          <p:cNvGrpSpPr/>
          <p:nvPr/>
        </p:nvGrpSpPr>
        <p:grpSpPr>
          <a:xfrm>
            <a:off x="16793791" y="2675174"/>
            <a:ext cx="3199427" cy="2711478"/>
            <a:chOff x="1098" y="0"/>
            <a:chExt cx="4265903" cy="3615304"/>
          </a:xfrm>
        </p:grpSpPr>
        <p:grpSp>
          <p:nvGrpSpPr>
            <p:cNvPr id="2003" name="Google Shape;2003;p34"/>
            <p:cNvGrpSpPr/>
            <p:nvPr/>
          </p:nvGrpSpPr>
          <p:grpSpPr>
            <a:xfrm>
              <a:off x="1098" y="0"/>
              <a:ext cx="489855" cy="492051"/>
              <a:chOff x="1813" y="0"/>
              <a:chExt cx="809173" cy="812800"/>
            </a:xfrm>
          </p:grpSpPr>
          <p:sp>
            <p:nvSpPr>
              <p:cNvPr id="2004" name="Google Shape;2004;p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5" name="Google Shape;2005;p3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06" name="Google Shape;2006;p34"/>
            <p:cNvGrpSpPr/>
            <p:nvPr/>
          </p:nvGrpSpPr>
          <p:grpSpPr>
            <a:xfrm>
              <a:off x="945110" y="0"/>
              <a:ext cx="489855" cy="492051"/>
              <a:chOff x="1813" y="0"/>
              <a:chExt cx="809173" cy="812800"/>
            </a:xfrm>
          </p:grpSpPr>
          <p:sp>
            <p:nvSpPr>
              <p:cNvPr id="2007" name="Google Shape;2007;p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8" name="Google Shape;2008;p3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09" name="Google Shape;2009;p34"/>
            <p:cNvGrpSpPr/>
            <p:nvPr/>
          </p:nvGrpSpPr>
          <p:grpSpPr>
            <a:xfrm>
              <a:off x="1889122" y="0"/>
              <a:ext cx="489855" cy="492051"/>
              <a:chOff x="1813" y="0"/>
              <a:chExt cx="809173" cy="812800"/>
            </a:xfrm>
          </p:grpSpPr>
          <p:sp>
            <p:nvSpPr>
              <p:cNvPr id="2010" name="Google Shape;2010;p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1" name="Google Shape;2011;p3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12" name="Google Shape;2012;p34"/>
            <p:cNvGrpSpPr/>
            <p:nvPr/>
          </p:nvGrpSpPr>
          <p:grpSpPr>
            <a:xfrm>
              <a:off x="2833134" y="0"/>
              <a:ext cx="489855" cy="492051"/>
              <a:chOff x="1813" y="0"/>
              <a:chExt cx="809173" cy="812800"/>
            </a:xfrm>
          </p:grpSpPr>
          <p:sp>
            <p:nvSpPr>
              <p:cNvPr id="2013" name="Google Shape;2013;p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4" name="Google Shape;2014;p3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15" name="Google Shape;2015;p34"/>
            <p:cNvGrpSpPr/>
            <p:nvPr/>
          </p:nvGrpSpPr>
          <p:grpSpPr>
            <a:xfrm>
              <a:off x="3777146" y="0"/>
              <a:ext cx="489855" cy="492051"/>
              <a:chOff x="1813" y="0"/>
              <a:chExt cx="809173" cy="812800"/>
            </a:xfrm>
          </p:grpSpPr>
          <p:sp>
            <p:nvSpPr>
              <p:cNvPr id="2016" name="Google Shape;2016;p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7" name="Google Shape;2017;p3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18" name="Google Shape;2018;p34"/>
            <p:cNvGrpSpPr/>
            <p:nvPr/>
          </p:nvGrpSpPr>
          <p:grpSpPr>
            <a:xfrm>
              <a:off x="1098" y="1041084"/>
              <a:ext cx="489855" cy="492051"/>
              <a:chOff x="1813" y="0"/>
              <a:chExt cx="809173" cy="812800"/>
            </a:xfrm>
          </p:grpSpPr>
          <p:sp>
            <p:nvSpPr>
              <p:cNvPr id="2019" name="Google Shape;2019;p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0" name="Google Shape;2020;p3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21" name="Google Shape;2021;p34"/>
            <p:cNvGrpSpPr/>
            <p:nvPr/>
          </p:nvGrpSpPr>
          <p:grpSpPr>
            <a:xfrm>
              <a:off x="945110" y="1041084"/>
              <a:ext cx="489855" cy="492051"/>
              <a:chOff x="1813" y="0"/>
              <a:chExt cx="809173" cy="812800"/>
            </a:xfrm>
          </p:grpSpPr>
          <p:sp>
            <p:nvSpPr>
              <p:cNvPr id="2022" name="Google Shape;2022;p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3" name="Google Shape;2023;p3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24" name="Google Shape;2024;p34"/>
            <p:cNvGrpSpPr/>
            <p:nvPr/>
          </p:nvGrpSpPr>
          <p:grpSpPr>
            <a:xfrm>
              <a:off x="1889122" y="1041084"/>
              <a:ext cx="489855" cy="492051"/>
              <a:chOff x="1813" y="0"/>
              <a:chExt cx="809173" cy="812800"/>
            </a:xfrm>
          </p:grpSpPr>
          <p:sp>
            <p:nvSpPr>
              <p:cNvPr id="2025" name="Google Shape;2025;p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6" name="Google Shape;2026;p3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27" name="Google Shape;2027;p34"/>
            <p:cNvGrpSpPr/>
            <p:nvPr/>
          </p:nvGrpSpPr>
          <p:grpSpPr>
            <a:xfrm>
              <a:off x="2833134" y="1041084"/>
              <a:ext cx="489855" cy="492051"/>
              <a:chOff x="1813" y="0"/>
              <a:chExt cx="809173" cy="812800"/>
            </a:xfrm>
          </p:grpSpPr>
          <p:sp>
            <p:nvSpPr>
              <p:cNvPr id="2028" name="Google Shape;2028;p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9" name="Google Shape;2029;p3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30" name="Google Shape;2030;p34"/>
            <p:cNvGrpSpPr/>
            <p:nvPr/>
          </p:nvGrpSpPr>
          <p:grpSpPr>
            <a:xfrm>
              <a:off x="3777146" y="1041084"/>
              <a:ext cx="489855" cy="492051"/>
              <a:chOff x="1813" y="0"/>
              <a:chExt cx="809173" cy="812800"/>
            </a:xfrm>
          </p:grpSpPr>
          <p:sp>
            <p:nvSpPr>
              <p:cNvPr id="2031" name="Google Shape;2031;p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2" name="Google Shape;2032;p3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33" name="Google Shape;2033;p34"/>
            <p:cNvGrpSpPr/>
            <p:nvPr/>
          </p:nvGrpSpPr>
          <p:grpSpPr>
            <a:xfrm>
              <a:off x="1098" y="2082169"/>
              <a:ext cx="489855" cy="492051"/>
              <a:chOff x="1813" y="0"/>
              <a:chExt cx="809173" cy="812800"/>
            </a:xfrm>
          </p:grpSpPr>
          <p:sp>
            <p:nvSpPr>
              <p:cNvPr id="2034" name="Google Shape;2034;p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5" name="Google Shape;2035;p3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36" name="Google Shape;2036;p34"/>
            <p:cNvGrpSpPr/>
            <p:nvPr/>
          </p:nvGrpSpPr>
          <p:grpSpPr>
            <a:xfrm>
              <a:off x="945110" y="2082169"/>
              <a:ext cx="489855" cy="492051"/>
              <a:chOff x="1813" y="0"/>
              <a:chExt cx="809173" cy="812800"/>
            </a:xfrm>
          </p:grpSpPr>
          <p:sp>
            <p:nvSpPr>
              <p:cNvPr id="2037" name="Google Shape;2037;p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8" name="Google Shape;2038;p3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39" name="Google Shape;2039;p34"/>
            <p:cNvGrpSpPr/>
            <p:nvPr/>
          </p:nvGrpSpPr>
          <p:grpSpPr>
            <a:xfrm>
              <a:off x="1889122" y="2082169"/>
              <a:ext cx="489855" cy="492051"/>
              <a:chOff x="1813" y="0"/>
              <a:chExt cx="809173" cy="812800"/>
            </a:xfrm>
          </p:grpSpPr>
          <p:sp>
            <p:nvSpPr>
              <p:cNvPr id="2040" name="Google Shape;2040;p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1" name="Google Shape;2041;p3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42" name="Google Shape;2042;p34"/>
            <p:cNvGrpSpPr/>
            <p:nvPr/>
          </p:nvGrpSpPr>
          <p:grpSpPr>
            <a:xfrm>
              <a:off x="2833134" y="2082169"/>
              <a:ext cx="489855" cy="492051"/>
              <a:chOff x="1813" y="0"/>
              <a:chExt cx="809173" cy="812800"/>
            </a:xfrm>
          </p:grpSpPr>
          <p:sp>
            <p:nvSpPr>
              <p:cNvPr id="2043" name="Google Shape;2043;p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4" name="Google Shape;2044;p3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45" name="Google Shape;2045;p34"/>
            <p:cNvGrpSpPr/>
            <p:nvPr/>
          </p:nvGrpSpPr>
          <p:grpSpPr>
            <a:xfrm>
              <a:off x="3777146" y="2082169"/>
              <a:ext cx="489855" cy="492051"/>
              <a:chOff x="1813" y="0"/>
              <a:chExt cx="809173" cy="812800"/>
            </a:xfrm>
          </p:grpSpPr>
          <p:sp>
            <p:nvSpPr>
              <p:cNvPr id="2046" name="Google Shape;2046;p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7" name="Google Shape;2047;p3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48" name="Google Shape;2048;p34"/>
            <p:cNvGrpSpPr/>
            <p:nvPr/>
          </p:nvGrpSpPr>
          <p:grpSpPr>
            <a:xfrm>
              <a:off x="1098" y="3123253"/>
              <a:ext cx="489855" cy="492051"/>
              <a:chOff x="1813" y="0"/>
              <a:chExt cx="809173" cy="812800"/>
            </a:xfrm>
          </p:grpSpPr>
          <p:sp>
            <p:nvSpPr>
              <p:cNvPr id="2049" name="Google Shape;2049;p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0" name="Google Shape;2050;p3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51" name="Google Shape;2051;p34"/>
            <p:cNvGrpSpPr/>
            <p:nvPr/>
          </p:nvGrpSpPr>
          <p:grpSpPr>
            <a:xfrm>
              <a:off x="945110" y="3123253"/>
              <a:ext cx="489855" cy="492051"/>
              <a:chOff x="1813" y="0"/>
              <a:chExt cx="809173" cy="812800"/>
            </a:xfrm>
          </p:grpSpPr>
          <p:sp>
            <p:nvSpPr>
              <p:cNvPr id="2052" name="Google Shape;2052;p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3" name="Google Shape;2053;p3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54" name="Google Shape;2054;p34"/>
            <p:cNvGrpSpPr/>
            <p:nvPr/>
          </p:nvGrpSpPr>
          <p:grpSpPr>
            <a:xfrm>
              <a:off x="1889122" y="3123253"/>
              <a:ext cx="489855" cy="492051"/>
              <a:chOff x="1813" y="0"/>
              <a:chExt cx="809173" cy="812800"/>
            </a:xfrm>
          </p:grpSpPr>
          <p:sp>
            <p:nvSpPr>
              <p:cNvPr id="2055" name="Google Shape;2055;p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6" name="Google Shape;2056;p3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57" name="Google Shape;2057;p34"/>
            <p:cNvGrpSpPr/>
            <p:nvPr/>
          </p:nvGrpSpPr>
          <p:grpSpPr>
            <a:xfrm>
              <a:off x="2833134" y="3123253"/>
              <a:ext cx="489855" cy="492051"/>
              <a:chOff x="1813" y="0"/>
              <a:chExt cx="809173" cy="812800"/>
            </a:xfrm>
          </p:grpSpPr>
          <p:sp>
            <p:nvSpPr>
              <p:cNvPr id="2058" name="Google Shape;2058;p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9" name="Google Shape;2059;p3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60" name="Google Shape;2060;p34"/>
            <p:cNvGrpSpPr/>
            <p:nvPr/>
          </p:nvGrpSpPr>
          <p:grpSpPr>
            <a:xfrm>
              <a:off x="3777146" y="3123253"/>
              <a:ext cx="489855" cy="492051"/>
              <a:chOff x="1813" y="0"/>
              <a:chExt cx="809173" cy="812800"/>
            </a:xfrm>
          </p:grpSpPr>
          <p:sp>
            <p:nvSpPr>
              <p:cNvPr id="2061" name="Google Shape;2061;p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2" name="Google Shape;2062;p3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063" name="Google Shape;2063;p34"/>
          <p:cNvSpPr/>
          <p:nvPr/>
        </p:nvSpPr>
        <p:spPr>
          <a:xfrm>
            <a:off x="14121431" y="498398"/>
            <a:ext cx="2671537" cy="1502739"/>
          </a:xfrm>
          <a:custGeom>
            <a:rect b="b" l="l" r="r" t="t"/>
            <a:pathLst>
              <a:path extrusionOk="0" h="1502739" w="2671537">
                <a:moveTo>
                  <a:pt x="0" y="0"/>
                </a:moveTo>
                <a:lnTo>
                  <a:pt x="2671537" y="0"/>
                </a:lnTo>
                <a:lnTo>
                  <a:pt x="2671537" y="1502739"/>
                </a:lnTo>
                <a:lnTo>
                  <a:pt x="0" y="15027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85081" l="-129137" r="-4692" t="-30598"/>
            </a:stretch>
          </a:blipFill>
          <a:ln>
            <a:noFill/>
          </a:ln>
        </p:spPr>
      </p:sp>
      <p:sp>
        <p:nvSpPr>
          <p:cNvPr id="2064" name="Google Shape;2064;p34"/>
          <p:cNvSpPr/>
          <p:nvPr/>
        </p:nvSpPr>
        <p:spPr>
          <a:xfrm>
            <a:off x="15018360" y="-2672421"/>
            <a:ext cx="5788923" cy="5781100"/>
          </a:xfrm>
          <a:custGeom>
            <a:rect b="b" l="l" r="r" t="t"/>
            <a:pathLst>
              <a:path extrusionOk="0" h="5781100" w="5788923">
                <a:moveTo>
                  <a:pt x="0" y="0"/>
                </a:moveTo>
                <a:lnTo>
                  <a:pt x="5788923" y="0"/>
                </a:lnTo>
                <a:lnTo>
                  <a:pt x="5788923" y="5781100"/>
                </a:lnTo>
                <a:lnTo>
                  <a:pt x="0" y="57811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48E8"/>
        </a:solidFill>
      </p:bgPr>
    </p:bg>
    <p:spTree>
      <p:nvGrpSpPr>
        <p:cNvPr id="2068" name="Shape 2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9" name="Google Shape;2069;p35"/>
          <p:cNvGrpSpPr/>
          <p:nvPr/>
        </p:nvGrpSpPr>
        <p:grpSpPr>
          <a:xfrm>
            <a:off x="7600950" y="811709"/>
            <a:ext cx="9658350" cy="8446591"/>
            <a:chOff x="0" y="-57150"/>
            <a:chExt cx="2543763" cy="2224617"/>
          </a:xfrm>
        </p:grpSpPr>
        <p:sp>
          <p:nvSpPr>
            <p:cNvPr id="2070" name="Google Shape;2070;p35"/>
            <p:cNvSpPr/>
            <p:nvPr/>
          </p:nvSpPr>
          <p:spPr>
            <a:xfrm>
              <a:off x="0" y="0"/>
              <a:ext cx="2543763" cy="2167467"/>
            </a:xfrm>
            <a:custGeom>
              <a:rect b="b" l="l" r="r" t="t"/>
              <a:pathLst>
                <a:path extrusionOk="0" h="2167467" w="2543763">
                  <a:moveTo>
                    <a:pt x="0" y="0"/>
                  </a:moveTo>
                  <a:lnTo>
                    <a:pt x="2543763" y="0"/>
                  </a:lnTo>
                  <a:lnTo>
                    <a:pt x="2543763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D7DF23"/>
            </a:solidFill>
            <a:ln>
              <a:noFill/>
            </a:ln>
          </p:spPr>
        </p:sp>
        <p:sp>
          <p:nvSpPr>
            <p:cNvPr id="2071" name="Google Shape;2071;p3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72" name="Google Shape;2072;p35"/>
          <p:cNvSpPr/>
          <p:nvPr/>
        </p:nvSpPr>
        <p:spPr>
          <a:xfrm>
            <a:off x="8004161" y="1267538"/>
            <a:ext cx="1810770" cy="1808323"/>
          </a:xfrm>
          <a:custGeom>
            <a:rect b="b" l="l" r="r" t="t"/>
            <a:pathLst>
              <a:path extrusionOk="0" h="1808323" w="1810770">
                <a:moveTo>
                  <a:pt x="0" y="0"/>
                </a:moveTo>
                <a:lnTo>
                  <a:pt x="1810770" y="0"/>
                </a:lnTo>
                <a:lnTo>
                  <a:pt x="1810770" y="1808324"/>
                </a:lnTo>
                <a:lnTo>
                  <a:pt x="0" y="18083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73" name="Google Shape;2073;p35"/>
          <p:cNvSpPr txBox="1"/>
          <p:nvPr/>
        </p:nvSpPr>
        <p:spPr>
          <a:xfrm>
            <a:off x="1028700" y="1009650"/>
            <a:ext cx="62559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RESOURCE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PAGE</a:t>
            </a:r>
            <a:endParaRPr/>
          </a:p>
        </p:txBody>
      </p:sp>
      <p:sp>
        <p:nvSpPr>
          <p:cNvPr id="2074" name="Google Shape;2074;p35"/>
          <p:cNvSpPr txBox="1"/>
          <p:nvPr/>
        </p:nvSpPr>
        <p:spPr>
          <a:xfrm>
            <a:off x="1028700" y="6373250"/>
            <a:ext cx="5059200" cy="28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Use these design resources in your Canva Presentation. Happy designing! </a:t>
            </a:r>
            <a:endParaRPr/>
          </a:p>
          <a:p>
            <a:pPr indent="0" lvl="0" marL="0" marR="0" rtl="0" algn="l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99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Don't forget to delete this page before presenting. </a:t>
            </a:r>
            <a:endParaRPr/>
          </a:p>
        </p:txBody>
      </p:sp>
      <p:sp>
        <p:nvSpPr>
          <p:cNvPr id="2075" name="Google Shape;2075;p35"/>
          <p:cNvSpPr/>
          <p:nvPr/>
        </p:nvSpPr>
        <p:spPr>
          <a:xfrm>
            <a:off x="8050716" y="7279673"/>
            <a:ext cx="3018531" cy="1641326"/>
          </a:xfrm>
          <a:custGeom>
            <a:rect b="b" l="l" r="r" t="t"/>
            <a:pathLst>
              <a:path extrusionOk="0" h="1641326" w="3018531">
                <a:moveTo>
                  <a:pt x="0" y="0"/>
                </a:moveTo>
                <a:lnTo>
                  <a:pt x="3018530" y="0"/>
                </a:lnTo>
                <a:lnTo>
                  <a:pt x="3018530" y="1641326"/>
                </a:lnTo>
                <a:lnTo>
                  <a:pt x="0" y="16413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76" name="Google Shape;2076;p35"/>
          <p:cNvSpPr/>
          <p:nvPr/>
        </p:nvSpPr>
        <p:spPr>
          <a:xfrm>
            <a:off x="8004161" y="5492336"/>
            <a:ext cx="922155" cy="922155"/>
          </a:xfrm>
          <a:custGeom>
            <a:rect b="b" l="l" r="r" t="t"/>
            <a:pathLst>
              <a:path extrusionOk="0" h="922155" w="922155">
                <a:moveTo>
                  <a:pt x="0" y="0"/>
                </a:moveTo>
                <a:lnTo>
                  <a:pt x="922155" y="0"/>
                </a:lnTo>
                <a:lnTo>
                  <a:pt x="922155" y="922155"/>
                </a:lnTo>
                <a:lnTo>
                  <a:pt x="0" y="9221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077" name="Google Shape;2077;p35"/>
          <p:cNvGrpSpPr/>
          <p:nvPr/>
        </p:nvGrpSpPr>
        <p:grpSpPr>
          <a:xfrm>
            <a:off x="9917406" y="5271128"/>
            <a:ext cx="1610134" cy="1364570"/>
            <a:chOff x="552" y="0"/>
            <a:chExt cx="2146846" cy="1819427"/>
          </a:xfrm>
        </p:grpSpPr>
        <p:grpSp>
          <p:nvGrpSpPr>
            <p:cNvPr id="2078" name="Google Shape;2078;p35"/>
            <p:cNvGrpSpPr/>
            <p:nvPr/>
          </p:nvGrpSpPr>
          <p:grpSpPr>
            <a:xfrm>
              <a:off x="552" y="0"/>
              <a:ext cx="246523" cy="247628"/>
              <a:chOff x="1813" y="0"/>
              <a:chExt cx="809173" cy="812800"/>
            </a:xfrm>
          </p:grpSpPr>
          <p:sp>
            <p:nvSpPr>
              <p:cNvPr id="2079" name="Google Shape;2079;p3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0" name="Google Shape;2080;p3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81" name="Google Shape;2081;p35"/>
            <p:cNvGrpSpPr/>
            <p:nvPr/>
          </p:nvGrpSpPr>
          <p:grpSpPr>
            <a:xfrm>
              <a:off x="475633" y="0"/>
              <a:ext cx="246523" cy="247628"/>
              <a:chOff x="1813" y="0"/>
              <a:chExt cx="809173" cy="812800"/>
            </a:xfrm>
          </p:grpSpPr>
          <p:sp>
            <p:nvSpPr>
              <p:cNvPr id="2082" name="Google Shape;2082;p3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3" name="Google Shape;2083;p3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84" name="Google Shape;2084;p35"/>
            <p:cNvGrpSpPr/>
            <p:nvPr/>
          </p:nvGrpSpPr>
          <p:grpSpPr>
            <a:xfrm>
              <a:off x="950714" y="0"/>
              <a:ext cx="246523" cy="247628"/>
              <a:chOff x="1813" y="0"/>
              <a:chExt cx="809173" cy="812800"/>
            </a:xfrm>
          </p:grpSpPr>
          <p:sp>
            <p:nvSpPr>
              <p:cNvPr id="2085" name="Google Shape;2085;p3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6" name="Google Shape;2086;p3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87" name="Google Shape;2087;p35"/>
            <p:cNvGrpSpPr/>
            <p:nvPr/>
          </p:nvGrpSpPr>
          <p:grpSpPr>
            <a:xfrm>
              <a:off x="1425794" y="0"/>
              <a:ext cx="246523" cy="247628"/>
              <a:chOff x="1813" y="0"/>
              <a:chExt cx="809173" cy="812800"/>
            </a:xfrm>
          </p:grpSpPr>
          <p:sp>
            <p:nvSpPr>
              <p:cNvPr id="2088" name="Google Shape;2088;p3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9" name="Google Shape;2089;p3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90" name="Google Shape;2090;p35"/>
            <p:cNvGrpSpPr/>
            <p:nvPr/>
          </p:nvGrpSpPr>
          <p:grpSpPr>
            <a:xfrm>
              <a:off x="1900875" y="0"/>
              <a:ext cx="246523" cy="247628"/>
              <a:chOff x="1813" y="0"/>
              <a:chExt cx="809173" cy="812800"/>
            </a:xfrm>
          </p:grpSpPr>
          <p:sp>
            <p:nvSpPr>
              <p:cNvPr id="2091" name="Google Shape;2091;p3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2" name="Google Shape;2092;p3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93" name="Google Shape;2093;p35"/>
            <p:cNvGrpSpPr/>
            <p:nvPr/>
          </p:nvGrpSpPr>
          <p:grpSpPr>
            <a:xfrm>
              <a:off x="552" y="523933"/>
              <a:ext cx="246523" cy="247628"/>
              <a:chOff x="1813" y="0"/>
              <a:chExt cx="809173" cy="812800"/>
            </a:xfrm>
          </p:grpSpPr>
          <p:sp>
            <p:nvSpPr>
              <p:cNvPr id="2094" name="Google Shape;2094;p3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5" name="Google Shape;2095;p3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96" name="Google Shape;2096;p35"/>
            <p:cNvGrpSpPr/>
            <p:nvPr/>
          </p:nvGrpSpPr>
          <p:grpSpPr>
            <a:xfrm>
              <a:off x="475633" y="523933"/>
              <a:ext cx="246523" cy="247628"/>
              <a:chOff x="1813" y="0"/>
              <a:chExt cx="809173" cy="812800"/>
            </a:xfrm>
          </p:grpSpPr>
          <p:sp>
            <p:nvSpPr>
              <p:cNvPr id="2097" name="Google Shape;2097;p3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8" name="Google Shape;2098;p3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99" name="Google Shape;2099;p35"/>
            <p:cNvGrpSpPr/>
            <p:nvPr/>
          </p:nvGrpSpPr>
          <p:grpSpPr>
            <a:xfrm>
              <a:off x="950714" y="523933"/>
              <a:ext cx="246523" cy="247628"/>
              <a:chOff x="1813" y="0"/>
              <a:chExt cx="809173" cy="812800"/>
            </a:xfrm>
          </p:grpSpPr>
          <p:sp>
            <p:nvSpPr>
              <p:cNvPr id="2100" name="Google Shape;2100;p3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1" name="Google Shape;2101;p3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02" name="Google Shape;2102;p35"/>
            <p:cNvGrpSpPr/>
            <p:nvPr/>
          </p:nvGrpSpPr>
          <p:grpSpPr>
            <a:xfrm>
              <a:off x="1425794" y="523933"/>
              <a:ext cx="246523" cy="247628"/>
              <a:chOff x="1813" y="0"/>
              <a:chExt cx="809173" cy="812800"/>
            </a:xfrm>
          </p:grpSpPr>
          <p:sp>
            <p:nvSpPr>
              <p:cNvPr id="2103" name="Google Shape;2103;p3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4" name="Google Shape;2104;p3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05" name="Google Shape;2105;p35"/>
            <p:cNvGrpSpPr/>
            <p:nvPr/>
          </p:nvGrpSpPr>
          <p:grpSpPr>
            <a:xfrm>
              <a:off x="1900875" y="523933"/>
              <a:ext cx="246523" cy="247628"/>
              <a:chOff x="1813" y="0"/>
              <a:chExt cx="809173" cy="812800"/>
            </a:xfrm>
          </p:grpSpPr>
          <p:sp>
            <p:nvSpPr>
              <p:cNvPr id="2106" name="Google Shape;2106;p3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7" name="Google Shape;2107;p3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08" name="Google Shape;2108;p35"/>
            <p:cNvGrpSpPr/>
            <p:nvPr/>
          </p:nvGrpSpPr>
          <p:grpSpPr>
            <a:xfrm>
              <a:off x="552" y="1047866"/>
              <a:ext cx="246523" cy="247628"/>
              <a:chOff x="1813" y="0"/>
              <a:chExt cx="809173" cy="812800"/>
            </a:xfrm>
          </p:grpSpPr>
          <p:sp>
            <p:nvSpPr>
              <p:cNvPr id="2109" name="Google Shape;2109;p3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0" name="Google Shape;2110;p3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1" name="Google Shape;2111;p35"/>
            <p:cNvGrpSpPr/>
            <p:nvPr/>
          </p:nvGrpSpPr>
          <p:grpSpPr>
            <a:xfrm>
              <a:off x="475633" y="1047866"/>
              <a:ext cx="246523" cy="247628"/>
              <a:chOff x="1813" y="0"/>
              <a:chExt cx="809173" cy="812800"/>
            </a:xfrm>
          </p:grpSpPr>
          <p:sp>
            <p:nvSpPr>
              <p:cNvPr id="2112" name="Google Shape;2112;p3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3" name="Google Shape;2113;p3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4" name="Google Shape;2114;p35"/>
            <p:cNvGrpSpPr/>
            <p:nvPr/>
          </p:nvGrpSpPr>
          <p:grpSpPr>
            <a:xfrm>
              <a:off x="950714" y="1047866"/>
              <a:ext cx="246523" cy="247628"/>
              <a:chOff x="1813" y="0"/>
              <a:chExt cx="809173" cy="812800"/>
            </a:xfrm>
          </p:grpSpPr>
          <p:sp>
            <p:nvSpPr>
              <p:cNvPr id="2115" name="Google Shape;2115;p3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6" name="Google Shape;2116;p3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7" name="Google Shape;2117;p35"/>
            <p:cNvGrpSpPr/>
            <p:nvPr/>
          </p:nvGrpSpPr>
          <p:grpSpPr>
            <a:xfrm>
              <a:off x="1425794" y="1047866"/>
              <a:ext cx="246523" cy="247628"/>
              <a:chOff x="1813" y="0"/>
              <a:chExt cx="809173" cy="812800"/>
            </a:xfrm>
          </p:grpSpPr>
          <p:sp>
            <p:nvSpPr>
              <p:cNvPr id="2118" name="Google Shape;2118;p3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9" name="Google Shape;2119;p3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20" name="Google Shape;2120;p35"/>
            <p:cNvGrpSpPr/>
            <p:nvPr/>
          </p:nvGrpSpPr>
          <p:grpSpPr>
            <a:xfrm>
              <a:off x="1900875" y="1047866"/>
              <a:ext cx="246523" cy="247628"/>
              <a:chOff x="1813" y="0"/>
              <a:chExt cx="809173" cy="812800"/>
            </a:xfrm>
          </p:grpSpPr>
          <p:sp>
            <p:nvSpPr>
              <p:cNvPr id="2121" name="Google Shape;2121;p3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2" name="Google Shape;2122;p3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23" name="Google Shape;2123;p35"/>
            <p:cNvGrpSpPr/>
            <p:nvPr/>
          </p:nvGrpSpPr>
          <p:grpSpPr>
            <a:xfrm>
              <a:off x="552" y="1571799"/>
              <a:ext cx="246523" cy="247628"/>
              <a:chOff x="1813" y="0"/>
              <a:chExt cx="809173" cy="812800"/>
            </a:xfrm>
          </p:grpSpPr>
          <p:sp>
            <p:nvSpPr>
              <p:cNvPr id="2124" name="Google Shape;2124;p3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5" name="Google Shape;2125;p3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26" name="Google Shape;2126;p35"/>
            <p:cNvGrpSpPr/>
            <p:nvPr/>
          </p:nvGrpSpPr>
          <p:grpSpPr>
            <a:xfrm>
              <a:off x="475633" y="1571799"/>
              <a:ext cx="246523" cy="247628"/>
              <a:chOff x="1813" y="0"/>
              <a:chExt cx="809173" cy="812800"/>
            </a:xfrm>
          </p:grpSpPr>
          <p:sp>
            <p:nvSpPr>
              <p:cNvPr id="2127" name="Google Shape;2127;p3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8" name="Google Shape;2128;p3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29" name="Google Shape;2129;p35"/>
            <p:cNvGrpSpPr/>
            <p:nvPr/>
          </p:nvGrpSpPr>
          <p:grpSpPr>
            <a:xfrm>
              <a:off x="950714" y="1571799"/>
              <a:ext cx="246523" cy="247628"/>
              <a:chOff x="1813" y="0"/>
              <a:chExt cx="809173" cy="812800"/>
            </a:xfrm>
          </p:grpSpPr>
          <p:sp>
            <p:nvSpPr>
              <p:cNvPr id="2130" name="Google Shape;2130;p3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1" name="Google Shape;2131;p3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32" name="Google Shape;2132;p35"/>
            <p:cNvGrpSpPr/>
            <p:nvPr/>
          </p:nvGrpSpPr>
          <p:grpSpPr>
            <a:xfrm>
              <a:off x="1425794" y="1571799"/>
              <a:ext cx="246523" cy="247628"/>
              <a:chOff x="1813" y="0"/>
              <a:chExt cx="809173" cy="812800"/>
            </a:xfrm>
          </p:grpSpPr>
          <p:sp>
            <p:nvSpPr>
              <p:cNvPr id="2133" name="Google Shape;2133;p3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4" name="Google Shape;2134;p3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35" name="Google Shape;2135;p35"/>
            <p:cNvGrpSpPr/>
            <p:nvPr/>
          </p:nvGrpSpPr>
          <p:grpSpPr>
            <a:xfrm>
              <a:off x="1900875" y="1571799"/>
              <a:ext cx="246523" cy="247628"/>
              <a:chOff x="1813" y="0"/>
              <a:chExt cx="809173" cy="812800"/>
            </a:xfrm>
          </p:grpSpPr>
          <p:sp>
            <p:nvSpPr>
              <p:cNvPr id="2136" name="Google Shape;2136;p3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520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7" name="Google Shape;2137;p3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138" name="Google Shape;2138;p35"/>
          <p:cNvSpPr/>
          <p:nvPr/>
        </p:nvSpPr>
        <p:spPr>
          <a:xfrm rot="-5288085">
            <a:off x="10219840" y="1062290"/>
            <a:ext cx="2789866" cy="3306508"/>
          </a:xfrm>
          <a:custGeom>
            <a:rect b="b" l="l" r="r" t="t"/>
            <a:pathLst>
              <a:path extrusionOk="0" h="3306508" w="2789866">
                <a:moveTo>
                  <a:pt x="0" y="0"/>
                </a:moveTo>
                <a:lnTo>
                  <a:pt x="2789866" y="0"/>
                </a:lnTo>
                <a:lnTo>
                  <a:pt x="2789866" y="3306507"/>
                </a:lnTo>
                <a:lnTo>
                  <a:pt x="0" y="33065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39" name="Google Shape;2139;p35"/>
          <p:cNvSpPr/>
          <p:nvPr/>
        </p:nvSpPr>
        <p:spPr>
          <a:xfrm>
            <a:off x="8050716" y="4437718"/>
            <a:ext cx="875600" cy="464068"/>
          </a:xfrm>
          <a:custGeom>
            <a:rect b="b" l="l" r="r" t="t"/>
            <a:pathLst>
              <a:path extrusionOk="0" h="464068" w="875600">
                <a:moveTo>
                  <a:pt x="0" y="0"/>
                </a:moveTo>
                <a:lnTo>
                  <a:pt x="875600" y="0"/>
                </a:lnTo>
                <a:lnTo>
                  <a:pt x="875600" y="464068"/>
                </a:lnTo>
                <a:lnTo>
                  <a:pt x="0" y="4640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40" name="Google Shape;2140;p35"/>
          <p:cNvSpPr/>
          <p:nvPr/>
        </p:nvSpPr>
        <p:spPr>
          <a:xfrm>
            <a:off x="13841331" y="7210813"/>
            <a:ext cx="2898621" cy="1710186"/>
          </a:xfrm>
          <a:custGeom>
            <a:rect b="b" l="l" r="r" t="t"/>
            <a:pathLst>
              <a:path extrusionOk="0" h="1710186" w="2898621">
                <a:moveTo>
                  <a:pt x="0" y="0"/>
                </a:moveTo>
                <a:lnTo>
                  <a:pt x="2898621" y="0"/>
                </a:lnTo>
                <a:lnTo>
                  <a:pt x="2898621" y="1710186"/>
                </a:lnTo>
                <a:lnTo>
                  <a:pt x="0" y="17101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41" name="Google Shape;2141;p35"/>
          <p:cNvSpPr/>
          <p:nvPr/>
        </p:nvSpPr>
        <p:spPr>
          <a:xfrm>
            <a:off x="14806864" y="4806249"/>
            <a:ext cx="1950363" cy="2026351"/>
          </a:xfrm>
          <a:custGeom>
            <a:rect b="b" l="l" r="r" t="t"/>
            <a:pathLst>
              <a:path extrusionOk="0" h="2026351" w="1950363">
                <a:moveTo>
                  <a:pt x="0" y="0"/>
                </a:moveTo>
                <a:lnTo>
                  <a:pt x="1950363" y="0"/>
                </a:lnTo>
                <a:lnTo>
                  <a:pt x="1950363" y="2026351"/>
                </a:lnTo>
                <a:lnTo>
                  <a:pt x="0" y="20263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42" name="Google Shape;2142;p35"/>
          <p:cNvSpPr/>
          <p:nvPr/>
        </p:nvSpPr>
        <p:spPr>
          <a:xfrm>
            <a:off x="9814931" y="4199633"/>
            <a:ext cx="1456764" cy="819430"/>
          </a:xfrm>
          <a:custGeom>
            <a:rect b="b" l="l" r="r" t="t"/>
            <a:pathLst>
              <a:path extrusionOk="0" h="819430" w="1456764">
                <a:moveTo>
                  <a:pt x="0" y="0"/>
                </a:moveTo>
                <a:lnTo>
                  <a:pt x="1456765" y="0"/>
                </a:lnTo>
                <a:lnTo>
                  <a:pt x="1456765" y="819430"/>
                </a:lnTo>
                <a:lnTo>
                  <a:pt x="0" y="8194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-285081" l="-129137" r="-4692" t="-30598"/>
            </a:stretch>
          </a:blipFill>
          <a:ln>
            <a:noFill/>
          </a:ln>
        </p:spPr>
      </p:sp>
      <p:sp>
        <p:nvSpPr>
          <p:cNvPr id="2143" name="Google Shape;2143;p35"/>
          <p:cNvSpPr/>
          <p:nvPr/>
        </p:nvSpPr>
        <p:spPr>
          <a:xfrm>
            <a:off x="14806864" y="2854983"/>
            <a:ext cx="1993997" cy="1582735"/>
          </a:xfrm>
          <a:custGeom>
            <a:rect b="b" l="l" r="r" t="t"/>
            <a:pathLst>
              <a:path extrusionOk="0" h="1582735" w="1993997">
                <a:moveTo>
                  <a:pt x="0" y="0"/>
                </a:moveTo>
                <a:lnTo>
                  <a:pt x="1993997" y="0"/>
                </a:lnTo>
                <a:lnTo>
                  <a:pt x="1993997" y="1582735"/>
                </a:lnTo>
                <a:lnTo>
                  <a:pt x="0" y="15827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44" name="Google Shape;2144;p35"/>
          <p:cNvSpPr/>
          <p:nvPr/>
        </p:nvSpPr>
        <p:spPr>
          <a:xfrm>
            <a:off x="13780422" y="1455981"/>
            <a:ext cx="3020440" cy="992970"/>
          </a:xfrm>
          <a:custGeom>
            <a:rect b="b" l="l" r="r" t="t"/>
            <a:pathLst>
              <a:path extrusionOk="0" h="992970" w="3020440">
                <a:moveTo>
                  <a:pt x="0" y="0"/>
                </a:moveTo>
                <a:lnTo>
                  <a:pt x="3020439" y="0"/>
                </a:lnTo>
                <a:lnTo>
                  <a:pt x="3020439" y="992969"/>
                </a:lnTo>
                <a:lnTo>
                  <a:pt x="0" y="9929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45" name="Google Shape;2145;p35"/>
          <p:cNvSpPr/>
          <p:nvPr/>
        </p:nvSpPr>
        <p:spPr>
          <a:xfrm>
            <a:off x="11327492" y="5629557"/>
            <a:ext cx="2205266" cy="3291442"/>
          </a:xfrm>
          <a:custGeom>
            <a:rect b="b" l="l" r="r" t="t"/>
            <a:pathLst>
              <a:path extrusionOk="0" h="3291442" w="2205266">
                <a:moveTo>
                  <a:pt x="0" y="0"/>
                </a:moveTo>
                <a:lnTo>
                  <a:pt x="2205266" y="0"/>
                </a:lnTo>
                <a:lnTo>
                  <a:pt x="2205266" y="3291442"/>
                </a:lnTo>
                <a:lnTo>
                  <a:pt x="0" y="32914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46" name="Google Shape;2146;p35"/>
          <p:cNvSpPr/>
          <p:nvPr/>
        </p:nvSpPr>
        <p:spPr>
          <a:xfrm>
            <a:off x="12049452" y="3589680"/>
            <a:ext cx="2526204" cy="2039336"/>
          </a:xfrm>
          <a:custGeom>
            <a:rect b="b" l="l" r="r" t="t"/>
            <a:pathLst>
              <a:path extrusionOk="0" h="2039336" w="2526204">
                <a:moveTo>
                  <a:pt x="0" y="0"/>
                </a:moveTo>
                <a:lnTo>
                  <a:pt x="2526204" y="0"/>
                </a:lnTo>
                <a:lnTo>
                  <a:pt x="2526204" y="2039336"/>
                </a:lnTo>
                <a:lnTo>
                  <a:pt x="0" y="2039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0" name="Shape 2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" name="Google Shape;2151;p36"/>
          <p:cNvSpPr txBox="1"/>
          <p:nvPr/>
        </p:nvSpPr>
        <p:spPr>
          <a:xfrm>
            <a:off x="1028700" y="1009650"/>
            <a:ext cx="62676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152039"/>
                </a:solidFill>
                <a:latin typeface="Archivo Black"/>
                <a:ea typeface="Archivo Black"/>
                <a:cs typeface="Archivo Black"/>
                <a:sym typeface="Archivo Black"/>
              </a:rPr>
              <a:t>RESOURCE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152039"/>
                </a:solidFill>
                <a:latin typeface="Archivo Black"/>
                <a:ea typeface="Archivo Black"/>
                <a:cs typeface="Archivo Black"/>
                <a:sym typeface="Archivo Black"/>
              </a:rPr>
              <a:t>PAGE</a:t>
            </a:r>
            <a:endParaRPr/>
          </a:p>
        </p:txBody>
      </p:sp>
      <p:sp>
        <p:nvSpPr>
          <p:cNvPr id="2152" name="Google Shape;2152;p36"/>
          <p:cNvSpPr txBox="1"/>
          <p:nvPr/>
        </p:nvSpPr>
        <p:spPr>
          <a:xfrm>
            <a:off x="1028700" y="6373250"/>
            <a:ext cx="5059200" cy="28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152039"/>
                </a:solidFill>
                <a:latin typeface="Roboto"/>
                <a:ea typeface="Roboto"/>
                <a:cs typeface="Roboto"/>
                <a:sym typeface="Roboto"/>
              </a:rPr>
              <a:t>Use these design resources in your Canva Presentation. Happy designing! </a:t>
            </a:r>
            <a:endParaRPr/>
          </a:p>
          <a:p>
            <a:pPr indent="0" lvl="0" marL="0" marR="0" rtl="0" algn="l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99" u="none" cap="none" strike="noStrike">
              <a:solidFill>
                <a:srgbClr val="1520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152039"/>
                </a:solidFill>
                <a:latin typeface="Roboto"/>
                <a:ea typeface="Roboto"/>
                <a:cs typeface="Roboto"/>
                <a:sym typeface="Roboto"/>
              </a:rPr>
              <a:t>Don't forget to delete this page before presenting. </a:t>
            </a:r>
            <a:endParaRPr/>
          </a:p>
        </p:txBody>
      </p:sp>
      <p:grpSp>
        <p:nvGrpSpPr>
          <p:cNvPr id="2153" name="Google Shape;2153;p36"/>
          <p:cNvGrpSpPr/>
          <p:nvPr/>
        </p:nvGrpSpPr>
        <p:grpSpPr>
          <a:xfrm>
            <a:off x="7600950" y="811709"/>
            <a:ext cx="9658350" cy="8446591"/>
            <a:chOff x="0" y="-57150"/>
            <a:chExt cx="2543763" cy="2224617"/>
          </a:xfrm>
        </p:grpSpPr>
        <p:sp>
          <p:nvSpPr>
            <p:cNvPr id="2154" name="Google Shape;2154;p36"/>
            <p:cNvSpPr/>
            <p:nvPr/>
          </p:nvSpPr>
          <p:spPr>
            <a:xfrm>
              <a:off x="0" y="0"/>
              <a:ext cx="2543763" cy="2167467"/>
            </a:xfrm>
            <a:custGeom>
              <a:rect b="b" l="l" r="r" t="t"/>
              <a:pathLst>
                <a:path extrusionOk="0" h="2167467" w="2543763">
                  <a:moveTo>
                    <a:pt x="0" y="0"/>
                  </a:moveTo>
                  <a:lnTo>
                    <a:pt x="2543763" y="0"/>
                  </a:lnTo>
                  <a:lnTo>
                    <a:pt x="2543763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D7DF23"/>
            </a:solidFill>
            <a:ln>
              <a:noFill/>
            </a:ln>
          </p:spPr>
        </p:sp>
        <p:sp>
          <p:nvSpPr>
            <p:cNvPr id="2155" name="Google Shape;2155;p3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56" name="Google Shape;2156;p36"/>
          <p:cNvSpPr/>
          <p:nvPr/>
        </p:nvSpPr>
        <p:spPr>
          <a:xfrm>
            <a:off x="8181037" y="1528285"/>
            <a:ext cx="788572" cy="678172"/>
          </a:xfrm>
          <a:custGeom>
            <a:rect b="b" l="l" r="r" t="t"/>
            <a:pathLst>
              <a:path extrusionOk="0" h="678172" w="788572">
                <a:moveTo>
                  <a:pt x="0" y="0"/>
                </a:moveTo>
                <a:lnTo>
                  <a:pt x="788572" y="0"/>
                </a:lnTo>
                <a:lnTo>
                  <a:pt x="788572" y="678172"/>
                </a:lnTo>
                <a:lnTo>
                  <a:pt x="0" y="6781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57" name="Google Shape;2157;p36"/>
          <p:cNvSpPr/>
          <p:nvPr/>
        </p:nvSpPr>
        <p:spPr>
          <a:xfrm>
            <a:off x="10622636" y="1480112"/>
            <a:ext cx="539347" cy="774519"/>
          </a:xfrm>
          <a:custGeom>
            <a:rect b="b" l="l" r="r" t="t"/>
            <a:pathLst>
              <a:path extrusionOk="0" h="774519" w="539347">
                <a:moveTo>
                  <a:pt x="0" y="0"/>
                </a:moveTo>
                <a:lnTo>
                  <a:pt x="539348" y="0"/>
                </a:lnTo>
                <a:lnTo>
                  <a:pt x="539348" y="774519"/>
                </a:lnTo>
                <a:lnTo>
                  <a:pt x="0" y="774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58" name="Google Shape;2158;p36"/>
          <p:cNvSpPr/>
          <p:nvPr/>
        </p:nvSpPr>
        <p:spPr>
          <a:xfrm>
            <a:off x="9408863" y="1480112"/>
            <a:ext cx="774519" cy="774519"/>
          </a:xfrm>
          <a:custGeom>
            <a:rect b="b" l="l" r="r" t="t"/>
            <a:pathLst>
              <a:path extrusionOk="0" h="774519" w="774519">
                <a:moveTo>
                  <a:pt x="0" y="0"/>
                </a:moveTo>
                <a:lnTo>
                  <a:pt x="774519" y="0"/>
                </a:lnTo>
                <a:lnTo>
                  <a:pt x="774519" y="774519"/>
                </a:lnTo>
                <a:lnTo>
                  <a:pt x="0" y="774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59" name="Google Shape;2159;p36"/>
          <p:cNvSpPr/>
          <p:nvPr/>
        </p:nvSpPr>
        <p:spPr>
          <a:xfrm>
            <a:off x="11601238" y="1576459"/>
            <a:ext cx="946756" cy="581825"/>
          </a:xfrm>
          <a:custGeom>
            <a:rect b="b" l="l" r="r" t="t"/>
            <a:pathLst>
              <a:path extrusionOk="0" h="581825" w="946756">
                <a:moveTo>
                  <a:pt x="0" y="0"/>
                </a:moveTo>
                <a:lnTo>
                  <a:pt x="946756" y="0"/>
                </a:lnTo>
                <a:lnTo>
                  <a:pt x="946756" y="581825"/>
                </a:lnTo>
                <a:lnTo>
                  <a:pt x="0" y="5818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60" name="Google Shape;2160;p36"/>
          <p:cNvSpPr/>
          <p:nvPr/>
        </p:nvSpPr>
        <p:spPr>
          <a:xfrm>
            <a:off x="12987248" y="1521370"/>
            <a:ext cx="692002" cy="692002"/>
          </a:xfrm>
          <a:custGeom>
            <a:rect b="b" l="l" r="r" t="t"/>
            <a:pathLst>
              <a:path extrusionOk="0" h="692002" w="692002">
                <a:moveTo>
                  <a:pt x="0" y="0"/>
                </a:moveTo>
                <a:lnTo>
                  <a:pt x="692002" y="0"/>
                </a:lnTo>
                <a:lnTo>
                  <a:pt x="692002" y="692002"/>
                </a:lnTo>
                <a:lnTo>
                  <a:pt x="0" y="6920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61" name="Google Shape;2161;p36"/>
          <p:cNvSpPr/>
          <p:nvPr/>
        </p:nvSpPr>
        <p:spPr>
          <a:xfrm>
            <a:off x="14118504" y="1521370"/>
            <a:ext cx="765797" cy="692002"/>
          </a:xfrm>
          <a:custGeom>
            <a:rect b="b" l="l" r="r" t="t"/>
            <a:pathLst>
              <a:path extrusionOk="0" h="692002" w="765797">
                <a:moveTo>
                  <a:pt x="0" y="0"/>
                </a:moveTo>
                <a:lnTo>
                  <a:pt x="765798" y="0"/>
                </a:lnTo>
                <a:lnTo>
                  <a:pt x="765798" y="692002"/>
                </a:lnTo>
                <a:lnTo>
                  <a:pt x="0" y="6920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62" name="Google Shape;2162;p36"/>
          <p:cNvSpPr/>
          <p:nvPr/>
        </p:nvSpPr>
        <p:spPr>
          <a:xfrm>
            <a:off x="15323556" y="1521370"/>
            <a:ext cx="461754" cy="692002"/>
          </a:xfrm>
          <a:custGeom>
            <a:rect b="b" l="l" r="r" t="t"/>
            <a:pathLst>
              <a:path extrusionOk="0" h="692002" w="461754">
                <a:moveTo>
                  <a:pt x="0" y="0"/>
                </a:moveTo>
                <a:lnTo>
                  <a:pt x="461754" y="0"/>
                </a:lnTo>
                <a:lnTo>
                  <a:pt x="461754" y="692002"/>
                </a:lnTo>
                <a:lnTo>
                  <a:pt x="0" y="6920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63" name="Google Shape;2163;p36"/>
          <p:cNvSpPr/>
          <p:nvPr/>
        </p:nvSpPr>
        <p:spPr>
          <a:xfrm>
            <a:off x="16224564" y="1480112"/>
            <a:ext cx="560470" cy="774519"/>
          </a:xfrm>
          <a:custGeom>
            <a:rect b="b" l="l" r="r" t="t"/>
            <a:pathLst>
              <a:path extrusionOk="0" h="774519" w="560470">
                <a:moveTo>
                  <a:pt x="0" y="0"/>
                </a:moveTo>
                <a:lnTo>
                  <a:pt x="560471" y="0"/>
                </a:lnTo>
                <a:lnTo>
                  <a:pt x="560471" y="774519"/>
                </a:lnTo>
                <a:lnTo>
                  <a:pt x="0" y="774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64" name="Google Shape;2164;p36"/>
          <p:cNvSpPr/>
          <p:nvPr/>
        </p:nvSpPr>
        <p:spPr>
          <a:xfrm>
            <a:off x="9278541" y="3194948"/>
            <a:ext cx="692002" cy="692002"/>
          </a:xfrm>
          <a:custGeom>
            <a:rect b="b" l="l" r="r" t="t"/>
            <a:pathLst>
              <a:path extrusionOk="0" h="692002" w="692002">
                <a:moveTo>
                  <a:pt x="0" y="0"/>
                </a:moveTo>
                <a:lnTo>
                  <a:pt x="692002" y="0"/>
                </a:lnTo>
                <a:lnTo>
                  <a:pt x="692002" y="692002"/>
                </a:lnTo>
                <a:lnTo>
                  <a:pt x="0" y="6920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65" name="Google Shape;2165;p36"/>
          <p:cNvSpPr/>
          <p:nvPr/>
        </p:nvSpPr>
        <p:spPr>
          <a:xfrm>
            <a:off x="8199021" y="3194948"/>
            <a:ext cx="692002" cy="692002"/>
          </a:xfrm>
          <a:custGeom>
            <a:rect b="b" l="l" r="r" t="t"/>
            <a:pathLst>
              <a:path extrusionOk="0" h="692002" w="692002">
                <a:moveTo>
                  <a:pt x="0" y="0"/>
                </a:moveTo>
                <a:lnTo>
                  <a:pt x="692002" y="0"/>
                </a:lnTo>
                <a:lnTo>
                  <a:pt x="692002" y="692002"/>
                </a:lnTo>
                <a:lnTo>
                  <a:pt x="0" y="6920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66" name="Google Shape;2166;p36"/>
          <p:cNvSpPr/>
          <p:nvPr/>
        </p:nvSpPr>
        <p:spPr>
          <a:xfrm>
            <a:off x="14803695" y="3153689"/>
            <a:ext cx="770295" cy="774519"/>
          </a:xfrm>
          <a:custGeom>
            <a:rect b="b" l="l" r="r" t="t"/>
            <a:pathLst>
              <a:path extrusionOk="0" h="774519" w="770295">
                <a:moveTo>
                  <a:pt x="0" y="0"/>
                </a:moveTo>
                <a:lnTo>
                  <a:pt x="770294" y="0"/>
                </a:lnTo>
                <a:lnTo>
                  <a:pt x="770294" y="774519"/>
                </a:lnTo>
                <a:lnTo>
                  <a:pt x="0" y="774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67" name="Google Shape;2167;p36"/>
          <p:cNvSpPr/>
          <p:nvPr/>
        </p:nvSpPr>
        <p:spPr>
          <a:xfrm>
            <a:off x="12537089" y="3153689"/>
            <a:ext cx="811401" cy="774519"/>
          </a:xfrm>
          <a:custGeom>
            <a:rect b="b" l="l" r="r" t="t"/>
            <a:pathLst>
              <a:path extrusionOk="0" h="774519" w="811401">
                <a:moveTo>
                  <a:pt x="0" y="0"/>
                </a:moveTo>
                <a:lnTo>
                  <a:pt x="811401" y="0"/>
                </a:lnTo>
                <a:lnTo>
                  <a:pt x="811401" y="774519"/>
                </a:lnTo>
                <a:lnTo>
                  <a:pt x="0" y="774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68" name="Google Shape;2168;p36"/>
          <p:cNvSpPr/>
          <p:nvPr/>
        </p:nvSpPr>
        <p:spPr>
          <a:xfrm>
            <a:off x="11514465" y="3153689"/>
            <a:ext cx="635106" cy="774519"/>
          </a:xfrm>
          <a:custGeom>
            <a:rect b="b" l="l" r="r" t="t"/>
            <a:pathLst>
              <a:path extrusionOk="0" h="774519" w="635106">
                <a:moveTo>
                  <a:pt x="0" y="0"/>
                </a:moveTo>
                <a:lnTo>
                  <a:pt x="635106" y="0"/>
                </a:lnTo>
                <a:lnTo>
                  <a:pt x="635106" y="774519"/>
                </a:lnTo>
                <a:lnTo>
                  <a:pt x="0" y="774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69" name="Google Shape;2169;p36"/>
          <p:cNvSpPr/>
          <p:nvPr/>
        </p:nvSpPr>
        <p:spPr>
          <a:xfrm>
            <a:off x="10358061" y="3153689"/>
            <a:ext cx="768887" cy="774519"/>
          </a:xfrm>
          <a:custGeom>
            <a:rect b="b" l="l" r="r" t="t"/>
            <a:pathLst>
              <a:path extrusionOk="0" h="774519" w="768887">
                <a:moveTo>
                  <a:pt x="0" y="0"/>
                </a:moveTo>
                <a:lnTo>
                  <a:pt x="768887" y="0"/>
                </a:lnTo>
                <a:lnTo>
                  <a:pt x="768887" y="774519"/>
                </a:lnTo>
                <a:lnTo>
                  <a:pt x="0" y="774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70" name="Google Shape;2170;p36"/>
          <p:cNvSpPr/>
          <p:nvPr/>
        </p:nvSpPr>
        <p:spPr>
          <a:xfrm>
            <a:off x="13736008" y="3153689"/>
            <a:ext cx="680169" cy="774519"/>
          </a:xfrm>
          <a:custGeom>
            <a:rect b="b" l="l" r="r" t="t"/>
            <a:pathLst>
              <a:path extrusionOk="0" h="774519" w="680169">
                <a:moveTo>
                  <a:pt x="0" y="0"/>
                </a:moveTo>
                <a:lnTo>
                  <a:pt x="680169" y="0"/>
                </a:lnTo>
                <a:lnTo>
                  <a:pt x="680169" y="774519"/>
                </a:lnTo>
                <a:lnTo>
                  <a:pt x="0" y="774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71" name="Google Shape;2171;p36"/>
          <p:cNvSpPr/>
          <p:nvPr/>
        </p:nvSpPr>
        <p:spPr>
          <a:xfrm>
            <a:off x="15961507" y="3261261"/>
            <a:ext cx="940845" cy="559375"/>
          </a:xfrm>
          <a:custGeom>
            <a:rect b="b" l="l" r="r" t="t"/>
            <a:pathLst>
              <a:path extrusionOk="0" h="559375" w="940845">
                <a:moveTo>
                  <a:pt x="0" y="0"/>
                </a:moveTo>
                <a:lnTo>
                  <a:pt x="940845" y="0"/>
                </a:lnTo>
                <a:lnTo>
                  <a:pt x="940845" y="559375"/>
                </a:lnTo>
                <a:lnTo>
                  <a:pt x="0" y="5593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72" name="Google Shape;2172;p36"/>
          <p:cNvSpPr/>
          <p:nvPr/>
        </p:nvSpPr>
        <p:spPr>
          <a:xfrm>
            <a:off x="9602367" y="4827266"/>
            <a:ext cx="774519" cy="774519"/>
          </a:xfrm>
          <a:custGeom>
            <a:rect b="b" l="l" r="r" t="t"/>
            <a:pathLst>
              <a:path extrusionOk="0" h="774519" w="774519">
                <a:moveTo>
                  <a:pt x="0" y="0"/>
                </a:moveTo>
                <a:lnTo>
                  <a:pt x="774520" y="0"/>
                </a:lnTo>
                <a:lnTo>
                  <a:pt x="774520" y="774520"/>
                </a:lnTo>
                <a:lnTo>
                  <a:pt x="0" y="7745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73" name="Google Shape;2173;p36"/>
          <p:cNvSpPr/>
          <p:nvPr/>
        </p:nvSpPr>
        <p:spPr>
          <a:xfrm>
            <a:off x="8199021" y="4827266"/>
            <a:ext cx="900604" cy="774519"/>
          </a:xfrm>
          <a:custGeom>
            <a:rect b="b" l="l" r="r" t="t"/>
            <a:pathLst>
              <a:path extrusionOk="0" h="774519" w="900604">
                <a:moveTo>
                  <a:pt x="0" y="0"/>
                </a:moveTo>
                <a:lnTo>
                  <a:pt x="900604" y="0"/>
                </a:lnTo>
                <a:lnTo>
                  <a:pt x="900604" y="774520"/>
                </a:lnTo>
                <a:lnTo>
                  <a:pt x="0" y="7745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74" name="Google Shape;2174;p36"/>
          <p:cNvSpPr/>
          <p:nvPr/>
        </p:nvSpPr>
        <p:spPr>
          <a:xfrm>
            <a:off x="10879629" y="4827266"/>
            <a:ext cx="774519" cy="774519"/>
          </a:xfrm>
          <a:custGeom>
            <a:rect b="b" l="l" r="r" t="t"/>
            <a:pathLst>
              <a:path extrusionOk="0" h="774519" w="774519">
                <a:moveTo>
                  <a:pt x="0" y="0"/>
                </a:moveTo>
                <a:lnTo>
                  <a:pt x="774520" y="0"/>
                </a:lnTo>
                <a:lnTo>
                  <a:pt x="774520" y="774520"/>
                </a:lnTo>
                <a:lnTo>
                  <a:pt x="0" y="7745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75" name="Google Shape;2175;p36"/>
          <p:cNvSpPr/>
          <p:nvPr/>
        </p:nvSpPr>
        <p:spPr>
          <a:xfrm>
            <a:off x="12156891" y="4827266"/>
            <a:ext cx="773111" cy="774519"/>
          </a:xfrm>
          <a:custGeom>
            <a:rect b="b" l="l" r="r" t="t"/>
            <a:pathLst>
              <a:path extrusionOk="0" h="774519" w="773111">
                <a:moveTo>
                  <a:pt x="0" y="0"/>
                </a:moveTo>
                <a:lnTo>
                  <a:pt x="773112" y="0"/>
                </a:lnTo>
                <a:lnTo>
                  <a:pt x="773112" y="774520"/>
                </a:lnTo>
                <a:lnTo>
                  <a:pt x="0" y="7745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76" name="Google Shape;2176;p36"/>
          <p:cNvSpPr/>
          <p:nvPr/>
        </p:nvSpPr>
        <p:spPr>
          <a:xfrm>
            <a:off x="13432745" y="4827266"/>
            <a:ext cx="841869" cy="774519"/>
          </a:xfrm>
          <a:custGeom>
            <a:rect b="b" l="l" r="r" t="t"/>
            <a:pathLst>
              <a:path extrusionOk="0" h="774519" w="841869">
                <a:moveTo>
                  <a:pt x="0" y="0"/>
                </a:moveTo>
                <a:lnTo>
                  <a:pt x="841869" y="0"/>
                </a:lnTo>
                <a:lnTo>
                  <a:pt x="841869" y="774520"/>
                </a:lnTo>
                <a:lnTo>
                  <a:pt x="0" y="7745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77" name="Google Shape;2177;p36"/>
          <p:cNvSpPr/>
          <p:nvPr/>
        </p:nvSpPr>
        <p:spPr>
          <a:xfrm>
            <a:off x="14777357" y="4830623"/>
            <a:ext cx="619828" cy="767805"/>
          </a:xfrm>
          <a:custGeom>
            <a:rect b="b" l="l" r="r" t="t"/>
            <a:pathLst>
              <a:path extrusionOk="0" h="767805" w="619828">
                <a:moveTo>
                  <a:pt x="0" y="0"/>
                </a:moveTo>
                <a:lnTo>
                  <a:pt x="619828" y="0"/>
                </a:lnTo>
                <a:lnTo>
                  <a:pt x="619828" y="767806"/>
                </a:lnTo>
                <a:lnTo>
                  <a:pt x="0" y="7678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78" name="Google Shape;2178;p36"/>
          <p:cNvSpPr/>
          <p:nvPr/>
        </p:nvSpPr>
        <p:spPr>
          <a:xfrm>
            <a:off x="15961507" y="4960259"/>
            <a:ext cx="885107" cy="508534"/>
          </a:xfrm>
          <a:custGeom>
            <a:rect b="b" l="l" r="r" t="t"/>
            <a:pathLst>
              <a:path extrusionOk="0" h="508534" w="885107">
                <a:moveTo>
                  <a:pt x="0" y="0"/>
                </a:moveTo>
                <a:lnTo>
                  <a:pt x="885107" y="0"/>
                </a:lnTo>
                <a:lnTo>
                  <a:pt x="885107" y="508534"/>
                </a:lnTo>
                <a:lnTo>
                  <a:pt x="0" y="5085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79" name="Google Shape;2179;p36"/>
          <p:cNvSpPr/>
          <p:nvPr/>
        </p:nvSpPr>
        <p:spPr>
          <a:xfrm>
            <a:off x="8147540" y="6506354"/>
            <a:ext cx="867588" cy="774519"/>
          </a:xfrm>
          <a:custGeom>
            <a:rect b="b" l="l" r="r" t="t"/>
            <a:pathLst>
              <a:path extrusionOk="0" h="774519" w="867588">
                <a:moveTo>
                  <a:pt x="0" y="0"/>
                </a:moveTo>
                <a:lnTo>
                  <a:pt x="867588" y="0"/>
                </a:lnTo>
                <a:lnTo>
                  <a:pt x="867588" y="774519"/>
                </a:lnTo>
                <a:lnTo>
                  <a:pt x="0" y="774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80" name="Google Shape;2180;p36"/>
          <p:cNvSpPr/>
          <p:nvPr/>
        </p:nvSpPr>
        <p:spPr>
          <a:xfrm>
            <a:off x="9441837" y="6500844"/>
            <a:ext cx="559800" cy="767805"/>
          </a:xfrm>
          <a:custGeom>
            <a:rect b="b" l="l" r="r" t="t"/>
            <a:pathLst>
              <a:path extrusionOk="0" h="767805" w="559800">
                <a:moveTo>
                  <a:pt x="0" y="0"/>
                </a:moveTo>
                <a:lnTo>
                  <a:pt x="559800" y="0"/>
                </a:lnTo>
                <a:lnTo>
                  <a:pt x="559800" y="767805"/>
                </a:lnTo>
                <a:lnTo>
                  <a:pt x="0" y="7678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81" name="Google Shape;2181;p36"/>
          <p:cNvSpPr/>
          <p:nvPr/>
        </p:nvSpPr>
        <p:spPr>
          <a:xfrm>
            <a:off x="10428346" y="6509711"/>
            <a:ext cx="720341" cy="767805"/>
          </a:xfrm>
          <a:custGeom>
            <a:rect b="b" l="l" r="r" t="t"/>
            <a:pathLst>
              <a:path extrusionOk="0" h="767805" w="720341">
                <a:moveTo>
                  <a:pt x="0" y="0"/>
                </a:moveTo>
                <a:lnTo>
                  <a:pt x="720341" y="0"/>
                </a:lnTo>
                <a:lnTo>
                  <a:pt x="720341" y="767805"/>
                </a:lnTo>
                <a:lnTo>
                  <a:pt x="0" y="7678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82" name="Google Shape;2182;p36"/>
          <p:cNvSpPr/>
          <p:nvPr/>
        </p:nvSpPr>
        <p:spPr>
          <a:xfrm>
            <a:off x="11575396" y="6558710"/>
            <a:ext cx="489568" cy="669807"/>
          </a:xfrm>
          <a:custGeom>
            <a:rect b="b" l="l" r="r" t="t"/>
            <a:pathLst>
              <a:path extrusionOk="0" h="669807" w="489568">
                <a:moveTo>
                  <a:pt x="0" y="0"/>
                </a:moveTo>
                <a:lnTo>
                  <a:pt x="489568" y="0"/>
                </a:lnTo>
                <a:lnTo>
                  <a:pt x="489568" y="669807"/>
                </a:lnTo>
                <a:lnTo>
                  <a:pt x="0" y="6698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83" name="Google Shape;2183;p36"/>
          <p:cNvSpPr/>
          <p:nvPr/>
        </p:nvSpPr>
        <p:spPr>
          <a:xfrm>
            <a:off x="12491673" y="6630193"/>
            <a:ext cx="875415" cy="526841"/>
          </a:xfrm>
          <a:custGeom>
            <a:rect b="b" l="l" r="r" t="t"/>
            <a:pathLst>
              <a:path extrusionOk="0" h="526841" w="875415">
                <a:moveTo>
                  <a:pt x="0" y="0"/>
                </a:moveTo>
                <a:lnTo>
                  <a:pt x="875414" y="0"/>
                </a:lnTo>
                <a:lnTo>
                  <a:pt x="875414" y="526841"/>
                </a:lnTo>
                <a:lnTo>
                  <a:pt x="0" y="5268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84" name="Google Shape;2184;p36"/>
          <p:cNvSpPr/>
          <p:nvPr/>
        </p:nvSpPr>
        <p:spPr>
          <a:xfrm>
            <a:off x="13793796" y="6558710"/>
            <a:ext cx="848833" cy="669807"/>
          </a:xfrm>
          <a:custGeom>
            <a:rect b="b" l="l" r="r" t="t"/>
            <a:pathLst>
              <a:path extrusionOk="0" h="669807" w="848833">
                <a:moveTo>
                  <a:pt x="0" y="0"/>
                </a:moveTo>
                <a:lnTo>
                  <a:pt x="848834" y="0"/>
                </a:lnTo>
                <a:lnTo>
                  <a:pt x="848834" y="669807"/>
                </a:lnTo>
                <a:lnTo>
                  <a:pt x="0" y="6698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85" name="Google Shape;2185;p36"/>
          <p:cNvSpPr/>
          <p:nvPr/>
        </p:nvSpPr>
        <p:spPr>
          <a:xfrm>
            <a:off x="15069339" y="6558710"/>
            <a:ext cx="669807" cy="669807"/>
          </a:xfrm>
          <a:custGeom>
            <a:rect b="b" l="l" r="r" t="t"/>
            <a:pathLst>
              <a:path extrusionOk="0" h="669807" w="669807">
                <a:moveTo>
                  <a:pt x="0" y="0"/>
                </a:moveTo>
                <a:lnTo>
                  <a:pt x="669807" y="0"/>
                </a:lnTo>
                <a:lnTo>
                  <a:pt x="669807" y="669807"/>
                </a:lnTo>
                <a:lnTo>
                  <a:pt x="0" y="6698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86" name="Google Shape;2186;p36"/>
          <p:cNvSpPr/>
          <p:nvPr/>
        </p:nvSpPr>
        <p:spPr>
          <a:xfrm>
            <a:off x="16165855" y="6558710"/>
            <a:ext cx="669807" cy="669807"/>
          </a:xfrm>
          <a:custGeom>
            <a:rect b="b" l="l" r="r" t="t"/>
            <a:pathLst>
              <a:path extrusionOk="0" h="669807" w="669807">
                <a:moveTo>
                  <a:pt x="0" y="0"/>
                </a:moveTo>
                <a:lnTo>
                  <a:pt x="669806" y="0"/>
                </a:lnTo>
                <a:lnTo>
                  <a:pt x="669806" y="669807"/>
                </a:lnTo>
                <a:lnTo>
                  <a:pt x="0" y="6698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87" name="Google Shape;2187;p36"/>
          <p:cNvSpPr/>
          <p:nvPr/>
        </p:nvSpPr>
        <p:spPr>
          <a:xfrm>
            <a:off x="10484109" y="8248036"/>
            <a:ext cx="654806" cy="758197"/>
          </a:xfrm>
          <a:custGeom>
            <a:rect b="b" l="l" r="r" t="t"/>
            <a:pathLst>
              <a:path extrusionOk="0" h="758197" w="654806">
                <a:moveTo>
                  <a:pt x="0" y="0"/>
                </a:moveTo>
                <a:lnTo>
                  <a:pt x="654806" y="0"/>
                </a:lnTo>
                <a:lnTo>
                  <a:pt x="654806" y="758196"/>
                </a:lnTo>
                <a:lnTo>
                  <a:pt x="0" y="7581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88" name="Google Shape;2188;p36"/>
          <p:cNvSpPr/>
          <p:nvPr/>
        </p:nvSpPr>
        <p:spPr>
          <a:xfrm>
            <a:off x="9275667" y="8179931"/>
            <a:ext cx="692758" cy="894406"/>
          </a:xfrm>
          <a:custGeom>
            <a:rect b="b" l="l" r="r" t="t"/>
            <a:pathLst>
              <a:path extrusionOk="0" h="894406" w="692758">
                <a:moveTo>
                  <a:pt x="0" y="0"/>
                </a:moveTo>
                <a:lnTo>
                  <a:pt x="692758" y="0"/>
                </a:lnTo>
                <a:lnTo>
                  <a:pt x="692758" y="894406"/>
                </a:lnTo>
                <a:lnTo>
                  <a:pt x="0" y="8944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89" name="Google Shape;2189;p36"/>
          <p:cNvSpPr/>
          <p:nvPr/>
        </p:nvSpPr>
        <p:spPr>
          <a:xfrm>
            <a:off x="8278630" y="8179931"/>
            <a:ext cx="481353" cy="894406"/>
          </a:xfrm>
          <a:custGeom>
            <a:rect b="b" l="l" r="r" t="t"/>
            <a:pathLst>
              <a:path extrusionOk="0" h="894406" w="481353">
                <a:moveTo>
                  <a:pt x="0" y="0"/>
                </a:moveTo>
                <a:lnTo>
                  <a:pt x="481353" y="0"/>
                </a:lnTo>
                <a:lnTo>
                  <a:pt x="481353" y="894406"/>
                </a:lnTo>
                <a:lnTo>
                  <a:pt x="0" y="8944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90" name="Google Shape;2190;p36"/>
          <p:cNvSpPr/>
          <p:nvPr/>
        </p:nvSpPr>
        <p:spPr>
          <a:xfrm>
            <a:off x="11654598" y="8248036"/>
            <a:ext cx="381855" cy="758197"/>
          </a:xfrm>
          <a:custGeom>
            <a:rect b="b" l="l" r="r" t="t"/>
            <a:pathLst>
              <a:path extrusionOk="0" h="758197" w="381855">
                <a:moveTo>
                  <a:pt x="0" y="0"/>
                </a:moveTo>
                <a:lnTo>
                  <a:pt x="381856" y="0"/>
                </a:lnTo>
                <a:lnTo>
                  <a:pt x="381856" y="758196"/>
                </a:lnTo>
                <a:lnTo>
                  <a:pt x="0" y="7581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91" name="Google Shape;2191;p36"/>
          <p:cNvSpPr/>
          <p:nvPr/>
        </p:nvSpPr>
        <p:spPr>
          <a:xfrm>
            <a:off x="12552137" y="8347731"/>
            <a:ext cx="558806" cy="558806"/>
          </a:xfrm>
          <a:custGeom>
            <a:rect b="b" l="l" r="r" t="t"/>
            <a:pathLst>
              <a:path extrusionOk="0" h="558806" w="558806">
                <a:moveTo>
                  <a:pt x="0" y="0"/>
                </a:moveTo>
                <a:lnTo>
                  <a:pt x="558806" y="0"/>
                </a:lnTo>
                <a:lnTo>
                  <a:pt x="558806" y="558806"/>
                </a:lnTo>
                <a:lnTo>
                  <a:pt x="0" y="5588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92" name="Google Shape;2192;p36"/>
          <p:cNvSpPr/>
          <p:nvPr/>
        </p:nvSpPr>
        <p:spPr>
          <a:xfrm>
            <a:off x="13626627" y="8347731"/>
            <a:ext cx="682985" cy="558806"/>
          </a:xfrm>
          <a:custGeom>
            <a:rect b="b" l="l" r="r" t="t"/>
            <a:pathLst>
              <a:path extrusionOk="0" h="558806" w="682985">
                <a:moveTo>
                  <a:pt x="0" y="0"/>
                </a:moveTo>
                <a:lnTo>
                  <a:pt x="682985" y="0"/>
                </a:lnTo>
                <a:lnTo>
                  <a:pt x="682985" y="558806"/>
                </a:lnTo>
                <a:lnTo>
                  <a:pt x="0" y="5588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93" name="Google Shape;2193;p36"/>
          <p:cNvSpPr/>
          <p:nvPr/>
        </p:nvSpPr>
        <p:spPr>
          <a:xfrm>
            <a:off x="14825296" y="8347731"/>
            <a:ext cx="798294" cy="558806"/>
          </a:xfrm>
          <a:custGeom>
            <a:rect b="b" l="l" r="r" t="t"/>
            <a:pathLst>
              <a:path extrusionOk="0" h="558806" w="798294">
                <a:moveTo>
                  <a:pt x="0" y="0"/>
                </a:moveTo>
                <a:lnTo>
                  <a:pt x="798294" y="0"/>
                </a:lnTo>
                <a:lnTo>
                  <a:pt x="798294" y="558806"/>
                </a:lnTo>
                <a:lnTo>
                  <a:pt x="0" y="5588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94" name="Google Shape;2194;p36"/>
          <p:cNvSpPr/>
          <p:nvPr/>
        </p:nvSpPr>
        <p:spPr>
          <a:xfrm>
            <a:off x="16139274" y="8248036"/>
            <a:ext cx="663077" cy="758197"/>
          </a:xfrm>
          <a:custGeom>
            <a:rect b="b" l="l" r="r" t="t"/>
            <a:pathLst>
              <a:path extrusionOk="0" h="758197" w="663077">
                <a:moveTo>
                  <a:pt x="0" y="0"/>
                </a:moveTo>
                <a:lnTo>
                  <a:pt x="663077" y="0"/>
                </a:lnTo>
                <a:lnTo>
                  <a:pt x="663077" y="758196"/>
                </a:lnTo>
                <a:lnTo>
                  <a:pt x="0" y="7581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1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48E8"/>
        </a:solidFill>
      </p:bgPr>
    </p:bg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" name="Google Shape;499;p15"/>
          <p:cNvGrpSpPr/>
          <p:nvPr/>
        </p:nvGrpSpPr>
        <p:grpSpPr>
          <a:xfrm>
            <a:off x="-687263" y="2133392"/>
            <a:ext cx="19461471" cy="3303089"/>
            <a:chOff x="0" y="-57150"/>
            <a:chExt cx="5125655" cy="869950"/>
          </a:xfrm>
        </p:grpSpPr>
        <p:sp>
          <p:nvSpPr>
            <p:cNvPr id="500" name="Google Shape;500;p15"/>
            <p:cNvSpPr/>
            <p:nvPr/>
          </p:nvSpPr>
          <p:spPr>
            <a:xfrm>
              <a:off x="0" y="0"/>
              <a:ext cx="5125655" cy="405193"/>
            </a:xfrm>
            <a:custGeom>
              <a:rect b="b" l="l" r="r" t="t"/>
              <a:pathLst>
                <a:path extrusionOk="0" h="405193" w="5125655">
                  <a:moveTo>
                    <a:pt x="0" y="0"/>
                  </a:moveTo>
                  <a:lnTo>
                    <a:pt x="5125655" y="0"/>
                  </a:lnTo>
                  <a:lnTo>
                    <a:pt x="5125655" y="405193"/>
                  </a:lnTo>
                  <a:lnTo>
                    <a:pt x="0" y="405193"/>
                  </a:lnTo>
                  <a:close/>
                </a:path>
              </a:pathLst>
            </a:custGeom>
            <a:solidFill>
              <a:srgbClr val="152039"/>
            </a:solidFill>
            <a:ln>
              <a:noFill/>
            </a:ln>
          </p:spPr>
        </p:sp>
        <p:sp>
          <p:nvSpPr>
            <p:cNvPr id="501" name="Google Shape;501;p1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2" name="Google Shape;502;p15"/>
          <p:cNvSpPr/>
          <p:nvPr/>
        </p:nvSpPr>
        <p:spPr>
          <a:xfrm>
            <a:off x="13622490" y="-1797970"/>
            <a:ext cx="6100866" cy="6100840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15"/>
          <p:cNvSpPr/>
          <p:nvPr/>
        </p:nvSpPr>
        <p:spPr>
          <a:xfrm>
            <a:off x="12781858" y="325307"/>
            <a:ext cx="5849096" cy="4818193"/>
          </a:xfrm>
          <a:custGeom>
            <a:rect b="b" l="l" r="r" t="t"/>
            <a:pathLst>
              <a:path extrusionOk="0" h="4818193" w="5849096">
                <a:moveTo>
                  <a:pt x="0" y="0"/>
                </a:moveTo>
                <a:lnTo>
                  <a:pt x="5849096" y="0"/>
                </a:lnTo>
                <a:lnTo>
                  <a:pt x="5849096" y="4818193"/>
                </a:lnTo>
                <a:lnTo>
                  <a:pt x="0" y="48181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4" name="Google Shape;504;p15"/>
          <p:cNvSpPr/>
          <p:nvPr/>
        </p:nvSpPr>
        <p:spPr>
          <a:xfrm>
            <a:off x="-3815231" y="6783388"/>
            <a:ext cx="5788923" cy="5781100"/>
          </a:xfrm>
          <a:custGeom>
            <a:rect b="b" l="l" r="r" t="t"/>
            <a:pathLst>
              <a:path extrusionOk="0" h="5781100" w="5788923">
                <a:moveTo>
                  <a:pt x="0" y="0"/>
                </a:moveTo>
                <a:lnTo>
                  <a:pt x="5788923" y="0"/>
                </a:lnTo>
                <a:lnTo>
                  <a:pt x="5788923" y="5781100"/>
                </a:lnTo>
                <a:lnTo>
                  <a:pt x="0" y="57811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5" name="Google Shape;505;p15"/>
          <p:cNvSpPr txBox="1"/>
          <p:nvPr/>
        </p:nvSpPr>
        <p:spPr>
          <a:xfrm>
            <a:off x="728410" y="4673395"/>
            <a:ext cx="5249931" cy="42799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9" u="none" cap="none" strike="noStrike">
                <a:solidFill>
                  <a:srgbClr val="152039"/>
                </a:solidFill>
                <a:latin typeface="Archivo Black"/>
                <a:ea typeface="Archivo Black"/>
                <a:cs typeface="Archivo Black"/>
                <a:sym typeface="Archivo Black"/>
              </a:rPr>
              <a:t>01</a:t>
            </a:r>
            <a:endParaRPr/>
          </a:p>
        </p:txBody>
      </p:sp>
      <p:sp>
        <p:nvSpPr>
          <p:cNvPr id="506" name="Google Shape;506;p15"/>
          <p:cNvSpPr txBox="1"/>
          <p:nvPr/>
        </p:nvSpPr>
        <p:spPr>
          <a:xfrm>
            <a:off x="6784306" y="4643437"/>
            <a:ext cx="4880337" cy="42799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9" u="none" cap="none" strike="noStrike">
                <a:solidFill>
                  <a:srgbClr val="152039"/>
                </a:solidFill>
                <a:latin typeface="Archivo Black"/>
                <a:ea typeface="Archivo Black"/>
                <a:cs typeface="Archivo Black"/>
                <a:sym typeface="Archivo Black"/>
              </a:rPr>
              <a:t>02</a:t>
            </a:r>
            <a:endParaRPr/>
          </a:p>
        </p:txBody>
      </p:sp>
      <p:sp>
        <p:nvSpPr>
          <p:cNvPr id="507" name="Google Shape;507;p15"/>
          <p:cNvSpPr txBox="1"/>
          <p:nvPr/>
        </p:nvSpPr>
        <p:spPr>
          <a:xfrm>
            <a:off x="12505496" y="4667250"/>
            <a:ext cx="4923346" cy="42799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9" u="none" cap="none" strike="noStrike">
                <a:solidFill>
                  <a:srgbClr val="152039"/>
                </a:solidFill>
                <a:latin typeface="Archivo Black"/>
                <a:ea typeface="Archivo Black"/>
                <a:cs typeface="Archivo Black"/>
                <a:sym typeface="Archivo Black"/>
              </a:rPr>
              <a:t>03</a:t>
            </a:r>
            <a:endParaRPr/>
          </a:p>
        </p:txBody>
      </p:sp>
      <p:sp>
        <p:nvSpPr>
          <p:cNvPr id="508" name="Google Shape;508;p15"/>
          <p:cNvSpPr txBox="1"/>
          <p:nvPr/>
        </p:nvSpPr>
        <p:spPr>
          <a:xfrm>
            <a:off x="7490963" y="6556863"/>
            <a:ext cx="3306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D7DF23"/>
                </a:solidFill>
                <a:latin typeface="Roboto"/>
                <a:ea typeface="Roboto"/>
                <a:cs typeface="Roboto"/>
                <a:sym typeface="Roboto"/>
              </a:rPr>
              <a:t>OUR PROJECTS</a:t>
            </a:r>
            <a:endParaRPr/>
          </a:p>
        </p:txBody>
      </p:sp>
      <p:sp>
        <p:nvSpPr>
          <p:cNvPr id="509" name="Google Shape;509;p15"/>
          <p:cNvSpPr txBox="1"/>
          <p:nvPr/>
        </p:nvSpPr>
        <p:spPr>
          <a:xfrm>
            <a:off x="7613064" y="8338359"/>
            <a:ext cx="3306074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sp>
        <p:nvSpPr>
          <p:cNvPr id="510" name="Google Shape;510;p15"/>
          <p:cNvSpPr txBox="1"/>
          <p:nvPr/>
        </p:nvSpPr>
        <p:spPr>
          <a:xfrm>
            <a:off x="1973692" y="6556863"/>
            <a:ext cx="28296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D7DF23"/>
                </a:solidFill>
                <a:latin typeface="Roboto"/>
                <a:ea typeface="Roboto"/>
                <a:cs typeface="Roboto"/>
                <a:sym typeface="Roboto"/>
              </a:rPr>
              <a:t>ABOUT US</a:t>
            </a:r>
            <a:endParaRPr/>
          </a:p>
        </p:txBody>
      </p:sp>
      <p:sp>
        <p:nvSpPr>
          <p:cNvPr id="511" name="Google Shape;511;p15"/>
          <p:cNvSpPr txBox="1"/>
          <p:nvPr/>
        </p:nvSpPr>
        <p:spPr>
          <a:xfrm>
            <a:off x="1735400" y="8338359"/>
            <a:ext cx="3306074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sp>
        <p:nvSpPr>
          <p:cNvPr id="512" name="Google Shape;512;p15"/>
          <p:cNvSpPr txBox="1"/>
          <p:nvPr/>
        </p:nvSpPr>
        <p:spPr>
          <a:xfrm>
            <a:off x="13124425" y="6294925"/>
            <a:ext cx="3794400" cy="11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D7DF23"/>
                </a:solidFill>
                <a:latin typeface="Roboto"/>
                <a:ea typeface="Roboto"/>
                <a:cs typeface="Roboto"/>
                <a:sym typeface="Roboto"/>
              </a:rPr>
              <a:t>STATS &amp; NUMBERS</a:t>
            </a:r>
            <a:endParaRPr/>
          </a:p>
        </p:txBody>
      </p:sp>
      <p:sp>
        <p:nvSpPr>
          <p:cNvPr id="513" name="Google Shape;513;p15"/>
          <p:cNvSpPr txBox="1"/>
          <p:nvPr/>
        </p:nvSpPr>
        <p:spPr>
          <a:xfrm>
            <a:off x="13490729" y="8338359"/>
            <a:ext cx="3306074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sp>
        <p:nvSpPr>
          <p:cNvPr id="514" name="Google Shape;514;p15"/>
          <p:cNvSpPr txBox="1"/>
          <p:nvPr/>
        </p:nvSpPr>
        <p:spPr>
          <a:xfrm>
            <a:off x="1150800" y="3498325"/>
            <a:ext cx="109629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OF CONTENTS</a:t>
            </a:r>
            <a:endParaRPr/>
          </a:p>
        </p:txBody>
      </p:sp>
      <p:sp>
        <p:nvSpPr>
          <p:cNvPr id="515" name="Google Shape;515;p15"/>
          <p:cNvSpPr txBox="1"/>
          <p:nvPr/>
        </p:nvSpPr>
        <p:spPr>
          <a:xfrm>
            <a:off x="1054995" y="816858"/>
            <a:ext cx="12435734" cy="3057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0" u="none" cap="none" strike="noStrik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TABLE </a:t>
            </a:r>
            <a:endParaRPr/>
          </a:p>
        </p:txBody>
      </p:sp>
      <p:grpSp>
        <p:nvGrpSpPr>
          <p:cNvPr id="516" name="Google Shape;516;p15"/>
          <p:cNvGrpSpPr/>
          <p:nvPr/>
        </p:nvGrpSpPr>
        <p:grpSpPr>
          <a:xfrm>
            <a:off x="16797310" y="8947151"/>
            <a:ext cx="1976388" cy="1674967"/>
            <a:chOff x="678" y="0"/>
            <a:chExt cx="2635185" cy="2233289"/>
          </a:xfrm>
        </p:grpSpPr>
        <p:grpSp>
          <p:nvGrpSpPr>
            <p:cNvPr id="517" name="Google Shape;517;p15"/>
            <p:cNvGrpSpPr/>
            <p:nvPr/>
          </p:nvGrpSpPr>
          <p:grpSpPr>
            <a:xfrm>
              <a:off x="678" y="0"/>
              <a:ext cx="302600" cy="303956"/>
              <a:chOff x="1813" y="0"/>
              <a:chExt cx="809173" cy="812800"/>
            </a:xfrm>
          </p:grpSpPr>
          <p:sp>
            <p:nvSpPr>
              <p:cNvPr id="518" name="Google Shape;518;p1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9" name="Google Shape;519;p1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0" name="Google Shape;520;p15"/>
            <p:cNvGrpSpPr/>
            <p:nvPr/>
          </p:nvGrpSpPr>
          <p:grpSpPr>
            <a:xfrm>
              <a:off x="583824" y="0"/>
              <a:ext cx="302600" cy="303956"/>
              <a:chOff x="1813" y="0"/>
              <a:chExt cx="809173" cy="812800"/>
            </a:xfrm>
          </p:grpSpPr>
          <p:sp>
            <p:nvSpPr>
              <p:cNvPr id="521" name="Google Shape;521;p1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2" name="Google Shape;522;p1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3" name="Google Shape;523;p15"/>
            <p:cNvGrpSpPr/>
            <p:nvPr/>
          </p:nvGrpSpPr>
          <p:grpSpPr>
            <a:xfrm>
              <a:off x="1166970" y="0"/>
              <a:ext cx="302600" cy="303956"/>
              <a:chOff x="1813" y="0"/>
              <a:chExt cx="809173" cy="812800"/>
            </a:xfrm>
          </p:grpSpPr>
          <p:sp>
            <p:nvSpPr>
              <p:cNvPr id="524" name="Google Shape;524;p1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5" name="Google Shape;525;p1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6" name="Google Shape;526;p15"/>
            <p:cNvGrpSpPr/>
            <p:nvPr/>
          </p:nvGrpSpPr>
          <p:grpSpPr>
            <a:xfrm>
              <a:off x="1750117" y="0"/>
              <a:ext cx="302600" cy="303956"/>
              <a:chOff x="1813" y="0"/>
              <a:chExt cx="809173" cy="812800"/>
            </a:xfrm>
          </p:grpSpPr>
          <p:sp>
            <p:nvSpPr>
              <p:cNvPr id="527" name="Google Shape;527;p1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" name="Google Shape;528;p1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9" name="Google Shape;529;p15"/>
            <p:cNvGrpSpPr/>
            <p:nvPr/>
          </p:nvGrpSpPr>
          <p:grpSpPr>
            <a:xfrm>
              <a:off x="2333263" y="0"/>
              <a:ext cx="302600" cy="303956"/>
              <a:chOff x="1813" y="0"/>
              <a:chExt cx="809173" cy="812800"/>
            </a:xfrm>
          </p:grpSpPr>
          <p:sp>
            <p:nvSpPr>
              <p:cNvPr id="530" name="Google Shape;530;p1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1" name="Google Shape;531;p1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2" name="Google Shape;532;p15"/>
            <p:cNvGrpSpPr/>
            <p:nvPr/>
          </p:nvGrpSpPr>
          <p:grpSpPr>
            <a:xfrm>
              <a:off x="678" y="643111"/>
              <a:ext cx="302600" cy="303956"/>
              <a:chOff x="1813" y="0"/>
              <a:chExt cx="809173" cy="812800"/>
            </a:xfrm>
          </p:grpSpPr>
          <p:sp>
            <p:nvSpPr>
              <p:cNvPr id="533" name="Google Shape;533;p1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" name="Google Shape;534;p1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5" name="Google Shape;535;p15"/>
            <p:cNvGrpSpPr/>
            <p:nvPr/>
          </p:nvGrpSpPr>
          <p:grpSpPr>
            <a:xfrm>
              <a:off x="583824" y="643111"/>
              <a:ext cx="302600" cy="303956"/>
              <a:chOff x="1813" y="0"/>
              <a:chExt cx="809173" cy="812800"/>
            </a:xfrm>
          </p:grpSpPr>
          <p:sp>
            <p:nvSpPr>
              <p:cNvPr id="536" name="Google Shape;536;p1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" name="Google Shape;537;p1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8" name="Google Shape;538;p15"/>
            <p:cNvGrpSpPr/>
            <p:nvPr/>
          </p:nvGrpSpPr>
          <p:grpSpPr>
            <a:xfrm>
              <a:off x="1166970" y="643111"/>
              <a:ext cx="302600" cy="303956"/>
              <a:chOff x="1813" y="0"/>
              <a:chExt cx="809173" cy="812800"/>
            </a:xfrm>
          </p:grpSpPr>
          <p:sp>
            <p:nvSpPr>
              <p:cNvPr id="539" name="Google Shape;539;p1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0" name="Google Shape;540;p1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1" name="Google Shape;541;p15"/>
            <p:cNvGrpSpPr/>
            <p:nvPr/>
          </p:nvGrpSpPr>
          <p:grpSpPr>
            <a:xfrm>
              <a:off x="1750117" y="643111"/>
              <a:ext cx="302600" cy="303956"/>
              <a:chOff x="1813" y="0"/>
              <a:chExt cx="809173" cy="812800"/>
            </a:xfrm>
          </p:grpSpPr>
          <p:sp>
            <p:nvSpPr>
              <p:cNvPr id="542" name="Google Shape;542;p1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3" name="Google Shape;543;p1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4" name="Google Shape;544;p15"/>
            <p:cNvGrpSpPr/>
            <p:nvPr/>
          </p:nvGrpSpPr>
          <p:grpSpPr>
            <a:xfrm>
              <a:off x="2333263" y="643111"/>
              <a:ext cx="302600" cy="303956"/>
              <a:chOff x="1813" y="0"/>
              <a:chExt cx="809173" cy="812800"/>
            </a:xfrm>
          </p:grpSpPr>
          <p:sp>
            <p:nvSpPr>
              <p:cNvPr id="545" name="Google Shape;545;p1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6" name="Google Shape;546;p1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7" name="Google Shape;547;p15"/>
            <p:cNvGrpSpPr/>
            <p:nvPr/>
          </p:nvGrpSpPr>
          <p:grpSpPr>
            <a:xfrm>
              <a:off x="678" y="1286222"/>
              <a:ext cx="302600" cy="303956"/>
              <a:chOff x="1813" y="0"/>
              <a:chExt cx="809173" cy="812800"/>
            </a:xfrm>
          </p:grpSpPr>
          <p:sp>
            <p:nvSpPr>
              <p:cNvPr id="548" name="Google Shape;548;p1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9" name="Google Shape;549;p1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0" name="Google Shape;550;p15"/>
            <p:cNvGrpSpPr/>
            <p:nvPr/>
          </p:nvGrpSpPr>
          <p:grpSpPr>
            <a:xfrm>
              <a:off x="583824" y="1286222"/>
              <a:ext cx="302600" cy="303956"/>
              <a:chOff x="1813" y="0"/>
              <a:chExt cx="809173" cy="812800"/>
            </a:xfrm>
          </p:grpSpPr>
          <p:sp>
            <p:nvSpPr>
              <p:cNvPr id="551" name="Google Shape;551;p1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2" name="Google Shape;552;p1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3" name="Google Shape;553;p15"/>
            <p:cNvGrpSpPr/>
            <p:nvPr/>
          </p:nvGrpSpPr>
          <p:grpSpPr>
            <a:xfrm>
              <a:off x="1166970" y="1286222"/>
              <a:ext cx="302600" cy="303956"/>
              <a:chOff x="1813" y="0"/>
              <a:chExt cx="809173" cy="812800"/>
            </a:xfrm>
          </p:grpSpPr>
          <p:sp>
            <p:nvSpPr>
              <p:cNvPr id="554" name="Google Shape;554;p1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5" name="Google Shape;555;p1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6" name="Google Shape;556;p15"/>
            <p:cNvGrpSpPr/>
            <p:nvPr/>
          </p:nvGrpSpPr>
          <p:grpSpPr>
            <a:xfrm>
              <a:off x="1750117" y="1286222"/>
              <a:ext cx="302600" cy="303956"/>
              <a:chOff x="1813" y="0"/>
              <a:chExt cx="809173" cy="812800"/>
            </a:xfrm>
          </p:grpSpPr>
          <p:sp>
            <p:nvSpPr>
              <p:cNvPr id="557" name="Google Shape;557;p1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8" name="Google Shape;558;p1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9" name="Google Shape;559;p15"/>
            <p:cNvGrpSpPr/>
            <p:nvPr/>
          </p:nvGrpSpPr>
          <p:grpSpPr>
            <a:xfrm>
              <a:off x="2333263" y="1286222"/>
              <a:ext cx="302600" cy="303956"/>
              <a:chOff x="1813" y="0"/>
              <a:chExt cx="809173" cy="812800"/>
            </a:xfrm>
          </p:grpSpPr>
          <p:sp>
            <p:nvSpPr>
              <p:cNvPr id="560" name="Google Shape;560;p1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1" name="Google Shape;561;p1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2" name="Google Shape;562;p15"/>
            <p:cNvGrpSpPr/>
            <p:nvPr/>
          </p:nvGrpSpPr>
          <p:grpSpPr>
            <a:xfrm>
              <a:off x="678" y="1929333"/>
              <a:ext cx="302600" cy="303956"/>
              <a:chOff x="1813" y="0"/>
              <a:chExt cx="809173" cy="812800"/>
            </a:xfrm>
          </p:grpSpPr>
          <p:sp>
            <p:nvSpPr>
              <p:cNvPr id="563" name="Google Shape;563;p1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4" name="Google Shape;564;p1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5" name="Google Shape;565;p15"/>
            <p:cNvGrpSpPr/>
            <p:nvPr/>
          </p:nvGrpSpPr>
          <p:grpSpPr>
            <a:xfrm>
              <a:off x="583824" y="1929333"/>
              <a:ext cx="302600" cy="303956"/>
              <a:chOff x="1813" y="0"/>
              <a:chExt cx="809173" cy="812800"/>
            </a:xfrm>
          </p:grpSpPr>
          <p:sp>
            <p:nvSpPr>
              <p:cNvPr id="566" name="Google Shape;566;p1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7" name="Google Shape;567;p1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8" name="Google Shape;568;p15"/>
            <p:cNvGrpSpPr/>
            <p:nvPr/>
          </p:nvGrpSpPr>
          <p:grpSpPr>
            <a:xfrm>
              <a:off x="1166970" y="1929333"/>
              <a:ext cx="302600" cy="303956"/>
              <a:chOff x="1813" y="0"/>
              <a:chExt cx="809173" cy="812800"/>
            </a:xfrm>
          </p:grpSpPr>
          <p:sp>
            <p:nvSpPr>
              <p:cNvPr id="569" name="Google Shape;569;p1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0" name="Google Shape;570;p1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1" name="Google Shape;571;p15"/>
            <p:cNvGrpSpPr/>
            <p:nvPr/>
          </p:nvGrpSpPr>
          <p:grpSpPr>
            <a:xfrm>
              <a:off x="1750117" y="1929333"/>
              <a:ext cx="302600" cy="303956"/>
              <a:chOff x="1813" y="0"/>
              <a:chExt cx="809173" cy="812800"/>
            </a:xfrm>
          </p:grpSpPr>
          <p:sp>
            <p:nvSpPr>
              <p:cNvPr id="572" name="Google Shape;572;p1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3" name="Google Shape;573;p1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4" name="Google Shape;574;p15"/>
            <p:cNvGrpSpPr/>
            <p:nvPr/>
          </p:nvGrpSpPr>
          <p:grpSpPr>
            <a:xfrm>
              <a:off x="2333263" y="1929333"/>
              <a:ext cx="302600" cy="303956"/>
              <a:chOff x="1813" y="0"/>
              <a:chExt cx="809173" cy="812800"/>
            </a:xfrm>
          </p:grpSpPr>
          <p:sp>
            <p:nvSpPr>
              <p:cNvPr id="575" name="Google Shape;575;p1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6" name="Google Shape;576;p1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1" name="Google Shape;581;p16"/>
          <p:cNvGrpSpPr/>
          <p:nvPr/>
        </p:nvGrpSpPr>
        <p:grpSpPr>
          <a:xfrm>
            <a:off x="6057900" y="503417"/>
            <a:ext cx="12575257" cy="3303091"/>
            <a:chOff x="0" y="-57150"/>
            <a:chExt cx="3312002" cy="869950"/>
          </a:xfrm>
        </p:grpSpPr>
        <p:sp>
          <p:nvSpPr>
            <p:cNvPr id="582" name="Google Shape;582;p16"/>
            <p:cNvSpPr/>
            <p:nvPr/>
          </p:nvSpPr>
          <p:spPr>
            <a:xfrm>
              <a:off x="0" y="0"/>
              <a:ext cx="3312002" cy="812800"/>
            </a:xfrm>
            <a:custGeom>
              <a:rect b="b" l="l" r="r" t="t"/>
              <a:pathLst>
                <a:path extrusionOk="0" h="812800" w="3312002">
                  <a:moveTo>
                    <a:pt x="0" y="0"/>
                  </a:moveTo>
                  <a:lnTo>
                    <a:pt x="3312002" y="0"/>
                  </a:lnTo>
                  <a:lnTo>
                    <a:pt x="331200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7DF23"/>
            </a:solidFill>
            <a:ln>
              <a:noFill/>
            </a:ln>
          </p:spPr>
        </p:sp>
        <p:sp>
          <p:nvSpPr>
            <p:cNvPr id="583" name="Google Shape;583;p1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4" name="Google Shape;584;p16"/>
          <p:cNvSpPr/>
          <p:nvPr/>
        </p:nvSpPr>
        <p:spPr>
          <a:xfrm>
            <a:off x="-2894462" y="6777042"/>
            <a:ext cx="5788923" cy="5781100"/>
          </a:xfrm>
          <a:custGeom>
            <a:rect b="b" l="l" r="r" t="t"/>
            <a:pathLst>
              <a:path extrusionOk="0" h="5781100" w="5788923">
                <a:moveTo>
                  <a:pt x="0" y="0"/>
                </a:moveTo>
                <a:lnTo>
                  <a:pt x="5788924" y="0"/>
                </a:lnTo>
                <a:lnTo>
                  <a:pt x="5788924" y="5781100"/>
                </a:lnTo>
                <a:lnTo>
                  <a:pt x="0" y="57811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85" name="Google Shape;585;p16"/>
          <p:cNvGrpSpPr/>
          <p:nvPr/>
        </p:nvGrpSpPr>
        <p:grpSpPr>
          <a:xfrm>
            <a:off x="1028700" y="6983909"/>
            <a:ext cx="5988023" cy="3303088"/>
            <a:chOff x="0" y="-57150"/>
            <a:chExt cx="1577092" cy="869950"/>
          </a:xfrm>
        </p:grpSpPr>
        <p:sp>
          <p:nvSpPr>
            <p:cNvPr id="586" name="Google Shape;586;p16"/>
            <p:cNvSpPr/>
            <p:nvPr/>
          </p:nvSpPr>
          <p:spPr>
            <a:xfrm>
              <a:off x="0" y="0"/>
              <a:ext cx="1577092" cy="384830"/>
            </a:xfrm>
            <a:custGeom>
              <a:rect b="b" l="l" r="r" t="t"/>
              <a:pathLst>
                <a:path extrusionOk="0" h="384830" w="1577092">
                  <a:moveTo>
                    <a:pt x="0" y="0"/>
                  </a:moveTo>
                  <a:lnTo>
                    <a:pt x="1577092" y="0"/>
                  </a:lnTo>
                  <a:lnTo>
                    <a:pt x="1577092" y="384830"/>
                  </a:lnTo>
                  <a:lnTo>
                    <a:pt x="0" y="384830"/>
                  </a:lnTo>
                  <a:close/>
                </a:path>
              </a:pathLst>
            </a:custGeom>
            <a:solidFill>
              <a:srgbClr val="FF6341"/>
            </a:solidFill>
            <a:ln>
              <a:noFill/>
            </a:ln>
          </p:spPr>
        </p:sp>
        <p:sp>
          <p:nvSpPr>
            <p:cNvPr id="587" name="Google Shape;587;p1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8" name="Google Shape;588;p16"/>
          <p:cNvGrpSpPr/>
          <p:nvPr/>
        </p:nvGrpSpPr>
        <p:grpSpPr>
          <a:xfrm>
            <a:off x="-346909" y="26833"/>
            <a:ext cx="1976388" cy="1674967"/>
            <a:chOff x="678" y="0"/>
            <a:chExt cx="2635185" cy="2233289"/>
          </a:xfrm>
        </p:grpSpPr>
        <p:grpSp>
          <p:nvGrpSpPr>
            <p:cNvPr id="589" name="Google Shape;589;p16"/>
            <p:cNvGrpSpPr/>
            <p:nvPr/>
          </p:nvGrpSpPr>
          <p:grpSpPr>
            <a:xfrm>
              <a:off x="678" y="0"/>
              <a:ext cx="302600" cy="303956"/>
              <a:chOff x="1813" y="0"/>
              <a:chExt cx="809173" cy="812800"/>
            </a:xfrm>
          </p:grpSpPr>
          <p:sp>
            <p:nvSpPr>
              <p:cNvPr id="590" name="Google Shape;590;p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1" name="Google Shape;591;p1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2" name="Google Shape;592;p16"/>
            <p:cNvGrpSpPr/>
            <p:nvPr/>
          </p:nvGrpSpPr>
          <p:grpSpPr>
            <a:xfrm>
              <a:off x="583824" y="0"/>
              <a:ext cx="302600" cy="303956"/>
              <a:chOff x="1813" y="0"/>
              <a:chExt cx="809173" cy="812800"/>
            </a:xfrm>
          </p:grpSpPr>
          <p:sp>
            <p:nvSpPr>
              <p:cNvPr id="593" name="Google Shape;593;p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4" name="Google Shape;594;p1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5" name="Google Shape;595;p16"/>
            <p:cNvGrpSpPr/>
            <p:nvPr/>
          </p:nvGrpSpPr>
          <p:grpSpPr>
            <a:xfrm>
              <a:off x="1166970" y="0"/>
              <a:ext cx="302600" cy="303956"/>
              <a:chOff x="1813" y="0"/>
              <a:chExt cx="809173" cy="812800"/>
            </a:xfrm>
          </p:grpSpPr>
          <p:sp>
            <p:nvSpPr>
              <p:cNvPr id="596" name="Google Shape;596;p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7" name="Google Shape;597;p1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8" name="Google Shape;598;p16"/>
            <p:cNvGrpSpPr/>
            <p:nvPr/>
          </p:nvGrpSpPr>
          <p:grpSpPr>
            <a:xfrm>
              <a:off x="1750117" y="0"/>
              <a:ext cx="302600" cy="303956"/>
              <a:chOff x="1813" y="0"/>
              <a:chExt cx="809173" cy="812800"/>
            </a:xfrm>
          </p:grpSpPr>
          <p:sp>
            <p:nvSpPr>
              <p:cNvPr id="599" name="Google Shape;599;p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0" name="Google Shape;600;p1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1" name="Google Shape;601;p16"/>
            <p:cNvGrpSpPr/>
            <p:nvPr/>
          </p:nvGrpSpPr>
          <p:grpSpPr>
            <a:xfrm>
              <a:off x="2333263" y="0"/>
              <a:ext cx="302600" cy="303956"/>
              <a:chOff x="1813" y="0"/>
              <a:chExt cx="809173" cy="812800"/>
            </a:xfrm>
          </p:grpSpPr>
          <p:sp>
            <p:nvSpPr>
              <p:cNvPr id="602" name="Google Shape;602;p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3" name="Google Shape;603;p1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4" name="Google Shape;604;p16"/>
            <p:cNvGrpSpPr/>
            <p:nvPr/>
          </p:nvGrpSpPr>
          <p:grpSpPr>
            <a:xfrm>
              <a:off x="678" y="643111"/>
              <a:ext cx="302600" cy="303956"/>
              <a:chOff x="1813" y="0"/>
              <a:chExt cx="809173" cy="812800"/>
            </a:xfrm>
          </p:grpSpPr>
          <p:sp>
            <p:nvSpPr>
              <p:cNvPr id="605" name="Google Shape;605;p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6" name="Google Shape;606;p1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7" name="Google Shape;607;p16"/>
            <p:cNvGrpSpPr/>
            <p:nvPr/>
          </p:nvGrpSpPr>
          <p:grpSpPr>
            <a:xfrm>
              <a:off x="583824" y="643111"/>
              <a:ext cx="302600" cy="303956"/>
              <a:chOff x="1813" y="0"/>
              <a:chExt cx="809173" cy="812800"/>
            </a:xfrm>
          </p:grpSpPr>
          <p:sp>
            <p:nvSpPr>
              <p:cNvPr id="608" name="Google Shape;608;p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9" name="Google Shape;609;p1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0" name="Google Shape;610;p16"/>
            <p:cNvGrpSpPr/>
            <p:nvPr/>
          </p:nvGrpSpPr>
          <p:grpSpPr>
            <a:xfrm>
              <a:off x="1166970" y="643111"/>
              <a:ext cx="302600" cy="303956"/>
              <a:chOff x="1813" y="0"/>
              <a:chExt cx="809173" cy="812800"/>
            </a:xfrm>
          </p:grpSpPr>
          <p:sp>
            <p:nvSpPr>
              <p:cNvPr id="611" name="Google Shape;611;p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" name="Google Shape;612;p1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3" name="Google Shape;613;p16"/>
            <p:cNvGrpSpPr/>
            <p:nvPr/>
          </p:nvGrpSpPr>
          <p:grpSpPr>
            <a:xfrm>
              <a:off x="1750117" y="643111"/>
              <a:ext cx="302600" cy="303956"/>
              <a:chOff x="1813" y="0"/>
              <a:chExt cx="809173" cy="812800"/>
            </a:xfrm>
          </p:grpSpPr>
          <p:sp>
            <p:nvSpPr>
              <p:cNvPr id="614" name="Google Shape;614;p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" name="Google Shape;615;p1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6" name="Google Shape;616;p16"/>
            <p:cNvGrpSpPr/>
            <p:nvPr/>
          </p:nvGrpSpPr>
          <p:grpSpPr>
            <a:xfrm>
              <a:off x="2333263" y="643111"/>
              <a:ext cx="302600" cy="303956"/>
              <a:chOff x="1813" y="0"/>
              <a:chExt cx="809173" cy="812800"/>
            </a:xfrm>
          </p:grpSpPr>
          <p:sp>
            <p:nvSpPr>
              <p:cNvPr id="617" name="Google Shape;617;p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8" name="Google Shape;618;p1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9" name="Google Shape;619;p16"/>
            <p:cNvGrpSpPr/>
            <p:nvPr/>
          </p:nvGrpSpPr>
          <p:grpSpPr>
            <a:xfrm>
              <a:off x="678" y="1286222"/>
              <a:ext cx="302600" cy="303956"/>
              <a:chOff x="1813" y="0"/>
              <a:chExt cx="809173" cy="812800"/>
            </a:xfrm>
          </p:grpSpPr>
          <p:sp>
            <p:nvSpPr>
              <p:cNvPr id="620" name="Google Shape;620;p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1" name="Google Shape;621;p1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2" name="Google Shape;622;p16"/>
            <p:cNvGrpSpPr/>
            <p:nvPr/>
          </p:nvGrpSpPr>
          <p:grpSpPr>
            <a:xfrm>
              <a:off x="583824" y="1286222"/>
              <a:ext cx="302600" cy="303956"/>
              <a:chOff x="1813" y="0"/>
              <a:chExt cx="809173" cy="812800"/>
            </a:xfrm>
          </p:grpSpPr>
          <p:sp>
            <p:nvSpPr>
              <p:cNvPr id="623" name="Google Shape;623;p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4" name="Google Shape;624;p1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5" name="Google Shape;625;p16"/>
            <p:cNvGrpSpPr/>
            <p:nvPr/>
          </p:nvGrpSpPr>
          <p:grpSpPr>
            <a:xfrm>
              <a:off x="1166970" y="1286222"/>
              <a:ext cx="302600" cy="303956"/>
              <a:chOff x="1813" y="0"/>
              <a:chExt cx="809173" cy="812800"/>
            </a:xfrm>
          </p:grpSpPr>
          <p:sp>
            <p:nvSpPr>
              <p:cNvPr id="626" name="Google Shape;626;p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7" name="Google Shape;627;p1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8" name="Google Shape;628;p16"/>
            <p:cNvGrpSpPr/>
            <p:nvPr/>
          </p:nvGrpSpPr>
          <p:grpSpPr>
            <a:xfrm>
              <a:off x="1750117" y="1286222"/>
              <a:ext cx="302600" cy="303956"/>
              <a:chOff x="1813" y="0"/>
              <a:chExt cx="809173" cy="812800"/>
            </a:xfrm>
          </p:grpSpPr>
          <p:sp>
            <p:nvSpPr>
              <p:cNvPr id="629" name="Google Shape;629;p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0" name="Google Shape;630;p1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1" name="Google Shape;631;p16"/>
            <p:cNvGrpSpPr/>
            <p:nvPr/>
          </p:nvGrpSpPr>
          <p:grpSpPr>
            <a:xfrm>
              <a:off x="2333263" y="1286222"/>
              <a:ext cx="302600" cy="303956"/>
              <a:chOff x="1813" y="0"/>
              <a:chExt cx="809173" cy="812800"/>
            </a:xfrm>
          </p:grpSpPr>
          <p:sp>
            <p:nvSpPr>
              <p:cNvPr id="632" name="Google Shape;632;p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3" name="Google Shape;633;p1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4" name="Google Shape;634;p16"/>
            <p:cNvGrpSpPr/>
            <p:nvPr/>
          </p:nvGrpSpPr>
          <p:grpSpPr>
            <a:xfrm>
              <a:off x="678" y="1929333"/>
              <a:ext cx="302600" cy="303956"/>
              <a:chOff x="1813" y="0"/>
              <a:chExt cx="809173" cy="812800"/>
            </a:xfrm>
          </p:grpSpPr>
          <p:sp>
            <p:nvSpPr>
              <p:cNvPr id="635" name="Google Shape;635;p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6" name="Google Shape;636;p1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7" name="Google Shape;637;p16"/>
            <p:cNvGrpSpPr/>
            <p:nvPr/>
          </p:nvGrpSpPr>
          <p:grpSpPr>
            <a:xfrm>
              <a:off x="583824" y="1929333"/>
              <a:ext cx="302600" cy="303956"/>
              <a:chOff x="1813" y="0"/>
              <a:chExt cx="809173" cy="812800"/>
            </a:xfrm>
          </p:grpSpPr>
          <p:sp>
            <p:nvSpPr>
              <p:cNvPr id="638" name="Google Shape;638;p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" name="Google Shape;639;p1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0" name="Google Shape;640;p16"/>
            <p:cNvGrpSpPr/>
            <p:nvPr/>
          </p:nvGrpSpPr>
          <p:grpSpPr>
            <a:xfrm>
              <a:off x="1166970" y="1929333"/>
              <a:ext cx="302600" cy="303956"/>
              <a:chOff x="1813" y="0"/>
              <a:chExt cx="809173" cy="812800"/>
            </a:xfrm>
          </p:grpSpPr>
          <p:sp>
            <p:nvSpPr>
              <p:cNvPr id="641" name="Google Shape;641;p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" name="Google Shape;642;p1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3" name="Google Shape;643;p16"/>
            <p:cNvGrpSpPr/>
            <p:nvPr/>
          </p:nvGrpSpPr>
          <p:grpSpPr>
            <a:xfrm>
              <a:off x="1750117" y="1929333"/>
              <a:ext cx="302600" cy="303956"/>
              <a:chOff x="1813" y="0"/>
              <a:chExt cx="809173" cy="812800"/>
            </a:xfrm>
          </p:grpSpPr>
          <p:sp>
            <p:nvSpPr>
              <p:cNvPr id="644" name="Google Shape;644;p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5" name="Google Shape;645;p1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6" name="Google Shape;646;p16"/>
            <p:cNvGrpSpPr/>
            <p:nvPr/>
          </p:nvGrpSpPr>
          <p:grpSpPr>
            <a:xfrm>
              <a:off x="2333263" y="1929333"/>
              <a:ext cx="302600" cy="303956"/>
              <a:chOff x="1813" y="0"/>
              <a:chExt cx="809173" cy="812800"/>
            </a:xfrm>
          </p:grpSpPr>
          <p:sp>
            <p:nvSpPr>
              <p:cNvPr id="647" name="Google Shape;647;p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48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8" name="Google Shape;648;p1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49" name="Google Shape;649;p16"/>
          <p:cNvSpPr txBox="1"/>
          <p:nvPr/>
        </p:nvSpPr>
        <p:spPr>
          <a:xfrm>
            <a:off x="1028700" y="2530474"/>
            <a:ext cx="12507300" cy="49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0" u="none" cap="none" strike="noStrike">
                <a:solidFill>
                  <a:srgbClr val="152039"/>
                </a:solidFill>
                <a:latin typeface="Archivo Black"/>
                <a:ea typeface="Archivo Black"/>
                <a:cs typeface="Archivo Black"/>
                <a:sym typeface="Archivo Black"/>
              </a:rPr>
              <a:t>ABOUT US</a:t>
            </a:r>
            <a:endParaRPr/>
          </a:p>
        </p:txBody>
      </p:sp>
      <p:sp>
        <p:nvSpPr>
          <p:cNvPr id="650" name="Google Shape;650;p16"/>
          <p:cNvSpPr/>
          <p:nvPr/>
        </p:nvSpPr>
        <p:spPr>
          <a:xfrm>
            <a:off x="8017109" y="1201081"/>
            <a:ext cx="9242191" cy="7460968"/>
          </a:xfrm>
          <a:custGeom>
            <a:rect b="b" l="l" r="r" t="t"/>
            <a:pathLst>
              <a:path extrusionOk="0" h="7460968" w="9242191">
                <a:moveTo>
                  <a:pt x="0" y="0"/>
                </a:moveTo>
                <a:lnTo>
                  <a:pt x="9242191" y="0"/>
                </a:lnTo>
                <a:lnTo>
                  <a:pt x="9242191" y="7460969"/>
                </a:lnTo>
                <a:lnTo>
                  <a:pt x="0" y="74609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1" name="Google Shape;651;p16"/>
          <p:cNvSpPr/>
          <p:nvPr/>
        </p:nvSpPr>
        <p:spPr>
          <a:xfrm>
            <a:off x="14710012" y="596333"/>
            <a:ext cx="2057367" cy="2057367"/>
          </a:xfrm>
          <a:custGeom>
            <a:rect b="b" l="l" r="r" t="t"/>
            <a:pathLst>
              <a:path extrusionOk="0" h="2057367" w="2057367">
                <a:moveTo>
                  <a:pt x="0" y="0"/>
                </a:moveTo>
                <a:lnTo>
                  <a:pt x="2057367" y="0"/>
                </a:lnTo>
                <a:lnTo>
                  <a:pt x="2057367" y="2057367"/>
                </a:lnTo>
                <a:lnTo>
                  <a:pt x="0" y="2057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2" name="Google Shape;652;p16"/>
          <p:cNvSpPr txBox="1"/>
          <p:nvPr/>
        </p:nvSpPr>
        <p:spPr>
          <a:xfrm>
            <a:off x="1362341" y="7380295"/>
            <a:ext cx="4695559" cy="10547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152039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sp>
        <p:nvSpPr>
          <p:cNvPr id="653" name="Google Shape;653;p16"/>
          <p:cNvSpPr txBox="1"/>
          <p:nvPr/>
        </p:nvSpPr>
        <p:spPr>
          <a:xfrm>
            <a:off x="10356146" y="5833565"/>
            <a:ext cx="7592763" cy="59975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9" u="none" cap="none" strike="noStrike">
                <a:solidFill>
                  <a:srgbClr val="152039"/>
                </a:solidFill>
                <a:latin typeface="Archivo Black"/>
                <a:ea typeface="Archivo Black"/>
                <a:cs typeface="Archivo Black"/>
                <a:sym typeface="Archivo Black"/>
              </a:rPr>
              <a:t>01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7"/>
          <p:cNvSpPr/>
          <p:nvPr/>
        </p:nvSpPr>
        <p:spPr>
          <a:xfrm>
            <a:off x="0" y="0"/>
            <a:ext cx="18288000" cy="2992032"/>
          </a:xfrm>
          <a:prstGeom prst="rect">
            <a:avLst/>
          </a:prstGeom>
          <a:solidFill>
            <a:srgbClr val="D7DF2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p17"/>
          <p:cNvSpPr/>
          <p:nvPr/>
        </p:nvSpPr>
        <p:spPr>
          <a:xfrm>
            <a:off x="-1774026" y="0"/>
            <a:ext cx="10918026" cy="12939883"/>
          </a:xfrm>
          <a:custGeom>
            <a:rect b="b" l="l" r="r" t="t"/>
            <a:pathLst>
              <a:path extrusionOk="0" h="12939883" w="10918026">
                <a:moveTo>
                  <a:pt x="0" y="0"/>
                </a:moveTo>
                <a:lnTo>
                  <a:pt x="10918026" y="0"/>
                </a:lnTo>
                <a:lnTo>
                  <a:pt x="10918026" y="12939883"/>
                </a:lnTo>
                <a:lnTo>
                  <a:pt x="0" y="129398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0" name="Google Shape;660;p17"/>
          <p:cNvSpPr txBox="1"/>
          <p:nvPr/>
        </p:nvSpPr>
        <p:spPr>
          <a:xfrm>
            <a:off x="2505176" y="-602831"/>
            <a:ext cx="15557400" cy="30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0" u="none" cap="none" strike="noStrike">
                <a:solidFill>
                  <a:srgbClr val="5D6472"/>
                </a:solidFill>
                <a:latin typeface="Archivo Black"/>
                <a:ea typeface="Archivo Black"/>
                <a:cs typeface="Archivo Black"/>
                <a:sym typeface="Archivo Black"/>
              </a:rPr>
              <a:t>WELCOME</a:t>
            </a:r>
            <a:endParaRPr>
              <a:solidFill>
                <a:srgbClr val="5D6472"/>
              </a:solidFill>
            </a:endParaRPr>
          </a:p>
        </p:txBody>
      </p:sp>
      <p:sp>
        <p:nvSpPr>
          <p:cNvPr id="661" name="Google Shape;661;p17"/>
          <p:cNvSpPr/>
          <p:nvPr/>
        </p:nvSpPr>
        <p:spPr>
          <a:xfrm>
            <a:off x="14766146" y="5460335"/>
            <a:ext cx="7043708" cy="7034190"/>
          </a:xfrm>
          <a:custGeom>
            <a:rect b="b" l="l" r="r" t="t"/>
            <a:pathLst>
              <a:path extrusionOk="0" h="7034190" w="7043708">
                <a:moveTo>
                  <a:pt x="0" y="0"/>
                </a:moveTo>
                <a:lnTo>
                  <a:pt x="7043708" y="0"/>
                </a:lnTo>
                <a:lnTo>
                  <a:pt x="7043708" y="7034190"/>
                </a:lnTo>
                <a:lnTo>
                  <a:pt x="0" y="70341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2" name="Google Shape;662;p17"/>
          <p:cNvSpPr txBox="1"/>
          <p:nvPr/>
        </p:nvSpPr>
        <p:spPr>
          <a:xfrm>
            <a:off x="2505176" y="2635037"/>
            <a:ext cx="15557400" cy="30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0" u="none" cap="none" strike="noStrike">
                <a:solidFill>
                  <a:srgbClr val="5D6472"/>
                </a:solidFill>
                <a:latin typeface="Archivo Black"/>
                <a:ea typeface="Archivo Black"/>
                <a:cs typeface="Archivo Black"/>
                <a:sym typeface="Archivo Black"/>
              </a:rPr>
              <a:t>WELCOME</a:t>
            </a:r>
            <a:endParaRPr>
              <a:solidFill>
                <a:srgbClr val="5D6472"/>
              </a:solidFill>
            </a:endParaRPr>
          </a:p>
        </p:txBody>
      </p:sp>
      <p:sp>
        <p:nvSpPr>
          <p:cNvPr id="663" name="Google Shape;663;p17"/>
          <p:cNvSpPr/>
          <p:nvPr/>
        </p:nvSpPr>
        <p:spPr>
          <a:xfrm>
            <a:off x="715244" y="0"/>
            <a:ext cx="9006444" cy="11094107"/>
          </a:xfrm>
          <a:custGeom>
            <a:rect b="b" l="l" r="r" t="t"/>
            <a:pathLst>
              <a:path extrusionOk="0" h="11094107" w="9006444">
                <a:moveTo>
                  <a:pt x="0" y="0"/>
                </a:moveTo>
                <a:lnTo>
                  <a:pt x="9006444" y="0"/>
                </a:lnTo>
                <a:lnTo>
                  <a:pt x="9006444" y="11094107"/>
                </a:lnTo>
                <a:lnTo>
                  <a:pt x="0" y="110941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57520" r="-47763" t="0"/>
            </a:stretch>
          </a:blipFill>
          <a:ln>
            <a:noFill/>
          </a:ln>
        </p:spPr>
      </p:sp>
      <p:grpSp>
        <p:nvGrpSpPr>
          <p:cNvPr id="664" name="Google Shape;664;p17"/>
          <p:cNvGrpSpPr/>
          <p:nvPr/>
        </p:nvGrpSpPr>
        <p:grpSpPr>
          <a:xfrm>
            <a:off x="12022829" y="8214362"/>
            <a:ext cx="5612234" cy="3303086"/>
            <a:chOff x="0" y="-57150"/>
            <a:chExt cx="1478119" cy="869950"/>
          </a:xfrm>
        </p:grpSpPr>
        <p:sp>
          <p:nvSpPr>
            <p:cNvPr id="665" name="Google Shape;665;p17"/>
            <p:cNvSpPr/>
            <p:nvPr/>
          </p:nvSpPr>
          <p:spPr>
            <a:xfrm>
              <a:off x="0" y="0"/>
              <a:ext cx="1478119" cy="287646"/>
            </a:xfrm>
            <a:custGeom>
              <a:rect b="b" l="l" r="r" t="t"/>
              <a:pathLst>
                <a:path extrusionOk="0" h="287646" w="1478119">
                  <a:moveTo>
                    <a:pt x="0" y="0"/>
                  </a:moveTo>
                  <a:lnTo>
                    <a:pt x="1478119" y="0"/>
                  </a:lnTo>
                  <a:lnTo>
                    <a:pt x="1478119" y="287646"/>
                  </a:lnTo>
                  <a:lnTo>
                    <a:pt x="0" y="287646"/>
                  </a:lnTo>
                  <a:close/>
                </a:path>
              </a:pathLst>
            </a:custGeom>
            <a:solidFill>
              <a:srgbClr val="0048E8"/>
            </a:solidFill>
            <a:ln>
              <a:noFill/>
            </a:ln>
          </p:spPr>
        </p:sp>
        <p:sp>
          <p:nvSpPr>
            <p:cNvPr id="666" name="Google Shape;666;p1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7" name="Google Shape;667;p17"/>
          <p:cNvGrpSpPr/>
          <p:nvPr/>
        </p:nvGrpSpPr>
        <p:grpSpPr>
          <a:xfrm>
            <a:off x="-705642" y="7960571"/>
            <a:ext cx="2841771" cy="2408368"/>
            <a:chOff x="975" y="0"/>
            <a:chExt cx="3789029" cy="3211158"/>
          </a:xfrm>
        </p:grpSpPr>
        <p:grpSp>
          <p:nvGrpSpPr>
            <p:cNvPr id="668" name="Google Shape;668;p17"/>
            <p:cNvGrpSpPr/>
            <p:nvPr/>
          </p:nvGrpSpPr>
          <p:grpSpPr>
            <a:xfrm>
              <a:off x="975" y="0"/>
              <a:ext cx="435096" cy="437046"/>
              <a:chOff x="1813" y="0"/>
              <a:chExt cx="809173" cy="812800"/>
            </a:xfrm>
          </p:grpSpPr>
          <p:sp>
            <p:nvSpPr>
              <p:cNvPr id="669" name="Google Shape;669;p1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0" name="Google Shape;670;p1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1" name="Google Shape;671;p17"/>
            <p:cNvGrpSpPr/>
            <p:nvPr/>
          </p:nvGrpSpPr>
          <p:grpSpPr>
            <a:xfrm>
              <a:off x="839458" y="0"/>
              <a:ext cx="435096" cy="437046"/>
              <a:chOff x="1813" y="0"/>
              <a:chExt cx="809173" cy="812800"/>
            </a:xfrm>
          </p:grpSpPr>
          <p:sp>
            <p:nvSpPr>
              <p:cNvPr id="672" name="Google Shape;672;p1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3" name="Google Shape;673;p1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4" name="Google Shape;674;p17"/>
            <p:cNvGrpSpPr/>
            <p:nvPr/>
          </p:nvGrpSpPr>
          <p:grpSpPr>
            <a:xfrm>
              <a:off x="1677941" y="0"/>
              <a:ext cx="435096" cy="437046"/>
              <a:chOff x="1813" y="0"/>
              <a:chExt cx="809173" cy="812800"/>
            </a:xfrm>
          </p:grpSpPr>
          <p:sp>
            <p:nvSpPr>
              <p:cNvPr id="675" name="Google Shape;675;p1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6" name="Google Shape;676;p1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7" name="Google Shape;677;p17"/>
            <p:cNvGrpSpPr/>
            <p:nvPr/>
          </p:nvGrpSpPr>
          <p:grpSpPr>
            <a:xfrm>
              <a:off x="2516424" y="0"/>
              <a:ext cx="435096" cy="437046"/>
              <a:chOff x="1813" y="0"/>
              <a:chExt cx="809173" cy="812800"/>
            </a:xfrm>
          </p:grpSpPr>
          <p:sp>
            <p:nvSpPr>
              <p:cNvPr id="678" name="Google Shape;678;p1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9" name="Google Shape;679;p1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0" name="Google Shape;680;p17"/>
            <p:cNvGrpSpPr/>
            <p:nvPr/>
          </p:nvGrpSpPr>
          <p:grpSpPr>
            <a:xfrm>
              <a:off x="3354908" y="0"/>
              <a:ext cx="435096" cy="437046"/>
              <a:chOff x="1813" y="0"/>
              <a:chExt cx="809173" cy="812800"/>
            </a:xfrm>
          </p:grpSpPr>
          <p:sp>
            <p:nvSpPr>
              <p:cNvPr id="681" name="Google Shape;681;p1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2" name="Google Shape;682;p1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3" name="Google Shape;683;p17"/>
            <p:cNvGrpSpPr/>
            <p:nvPr/>
          </p:nvGrpSpPr>
          <p:grpSpPr>
            <a:xfrm>
              <a:off x="975" y="924704"/>
              <a:ext cx="435096" cy="437046"/>
              <a:chOff x="1813" y="0"/>
              <a:chExt cx="809173" cy="812800"/>
            </a:xfrm>
          </p:grpSpPr>
          <p:sp>
            <p:nvSpPr>
              <p:cNvPr id="684" name="Google Shape;684;p1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5" name="Google Shape;685;p1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6" name="Google Shape;686;p17"/>
            <p:cNvGrpSpPr/>
            <p:nvPr/>
          </p:nvGrpSpPr>
          <p:grpSpPr>
            <a:xfrm>
              <a:off x="839458" y="924704"/>
              <a:ext cx="435096" cy="437046"/>
              <a:chOff x="1813" y="0"/>
              <a:chExt cx="809173" cy="812800"/>
            </a:xfrm>
          </p:grpSpPr>
          <p:sp>
            <p:nvSpPr>
              <p:cNvPr id="687" name="Google Shape;687;p1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8" name="Google Shape;688;p1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9" name="Google Shape;689;p17"/>
            <p:cNvGrpSpPr/>
            <p:nvPr/>
          </p:nvGrpSpPr>
          <p:grpSpPr>
            <a:xfrm>
              <a:off x="1677941" y="924704"/>
              <a:ext cx="435096" cy="437046"/>
              <a:chOff x="1813" y="0"/>
              <a:chExt cx="809173" cy="812800"/>
            </a:xfrm>
          </p:grpSpPr>
          <p:sp>
            <p:nvSpPr>
              <p:cNvPr id="690" name="Google Shape;690;p1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1" name="Google Shape;691;p1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2" name="Google Shape;692;p17"/>
            <p:cNvGrpSpPr/>
            <p:nvPr/>
          </p:nvGrpSpPr>
          <p:grpSpPr>
            <a:xfrm>
              <a:off x="2516424" y="924704"/>
              <a:ext cx="435096" cy="437046"/>
              <a:chOff x="1813" y="0"/>
              <a:chExt cx="809173" cy="812800"/>
            </a:xfrm>
          </p:grpSpPr>
          <p:sp>
            <p:nvSpPr>
              <p:cNvPr id="693" name="Google Shape;693;p1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4" name="Google Shape;694;p1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5" name="Google Shape;695;p17"/>
            <p:cNvGrpSpPr/>
            <p:nvPr/>
          </p:nvGrpSpPr>
          <p:grpSpPr>
            <a:xfrm>
              <a:off x="3354908" y="924704"/>
              <a:ext cx="435096" cy="437046"/>
              <a:chOff x="1813" y="0"/>
              <a:chExt cx="809173" cy="812800"/>
            </a:xfrm>
          </p:grpSpPr>
          <p:sp>
            <p:nvSpPr>
              <p:cNvPr id="696" name="Google Shape;696;p1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7" name="Google Shape;697;p1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8" name="Google Shape;698;p17"/>
            <p:cNvGrpSpPr/>
            <p:nvPr/>
          </p:nvGrpSpPr>
          <p:grpSpPr>
            <a:xfrm>
              <a:off x="975" y="1849408"/>
              <a:ext cx="435096" cy="437046"/>
              <a:chOff x="1813" y="0"/>
              <a:chExt cx="809173" cy="812800"/>
            </a:xfrm>
          </p:grpSpPr>
          <p:sp>
            <p:nvSpPr>
              <p:cNvPr id="699" name="Google Shape;699;p1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0" name="Google Shape;700;p1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1" name="Google Shape;701;p17"/>
            <p:cNvGrpSpPr/>
            <p:nvPr/>
          </p:nvGrpSpPr>
          <p:grpSpPr>
            <a:xfrm>
              <a:off x="839458" y="1849408"/>
              <a:ext cx="435096" cy="437046"/>
              <a:chOff x="1813" y="0"/>
              <a:chExt cx="809173" cy="812800"/>
            </a:xfrm>
          </p:grpSpPr>
          <p:sp>
            <p:nvSpPr>
              <p:cNvPr id="702" name="Google Shape;702;p1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3" name="Google Shape;703;p1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4" name="Google Shape;704;p17"/>
            <p:cNvGrpSpPr/>
            <p:nvPr/>
          </p:nvGrpSpPr>
          <p:grpSpPr>
            <a:xfrm>
              <a:off x="1677941" y="1849408"/>
              <a:ext cx="435096" cy="437046"/>
              <a:chOff x="1813" y="0"/>
              <a:chExt cx="809173" cy="812800"/>
            </a:xfrm>
          </p:grpSpPr>
          <p:sp>
            <p:nvSpPr>
              <p:cNvPr id="705" name="Google Shape;705;p1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6" name="Google Shape;706;p1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7" name="Google Shape;707;p17"/>
            <p:cNvGrpSpPr/>
            <p:nvPr/>
          </p:nvGrpSpPr>
          <p:grpSpPr>
            <a:xfrm>
              <a:off x="2516424" y="1849408"/>
              <a:ext cx="435096" cy="437046"/>
              <a:chOff x="1813" y="0"/>
              <a:chExt cx="809173" cy="812800"/>
            </a:xfrm>
          </p:grpSpPr>
          <p:sp>
            <p:nvSpPr>
              <p:cNvPr id="708" name="Google Shape;708;p1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9" name="Google Shape;709;p1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0" name="Google Shape;710;p17"/>
            <p:cNvGrpSpPr/>
            <p:nvPr/>
          </p:nvGrpSpPr>
          <p:grpSpPr>
            <a:xfrm>
              <a:off x="3354908" y="1849408"/>
              <a:ext cx="435096" cy="437046"/>
              <a:chOff x="1813" y="0"/>
              <a:chExt cx="809173" cy="812800"/>
            </a:xfrm>
          </p:grpSpPr>
          <p:sp>
            <p:nvSpPr>
              <p:cNvPr id="711" name="Google Shape;711;p1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2" name="Google Shape;712;p1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3" name="Google Shape;713;p17"/>
            <p:cNvGrpSpPr/>
            <p:nvPr/>
          </p:nvGrpSpPr>
          <p:grpSpPr>
            <a:xfrm>
              <a:off x="975" y="2774112"/>
              <a:ext cx="435096" cy="437046"/>
              <a:chOff x="1813" y="0"/>
              <a:chExt cx="809173" cy="812800"/>
            </a:xfrm>
          </p:grpSpPr>
          <p:sp>
            <p:nvSpPr>
              <p:cNvPr id="714" name="Google Shape;714;p1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5" name="Google Shape;715;p1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6" name="Google Shape;716;p17"/>
            <p:cNvGrpSpPr/>
            <p:nvPr/>
          </p:nvGrpSpPr>
          <p:grpSpPr>
            <a:xfrm>
              <a:off x="839458" y="2774112"/>
              <a:ext cx="435096" cy="437046"/>
              <a:chOff x="1813" y="0"/>
              <a:chExt cx="809173" cy="812800"/>
            </a:xfrm>
          </p:grpSpPr>
          <p:sp>
            <p:nvSpPr>
              <p:cNvPr id="717" name="Google Shape;717;p1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8" name="Google Shape;718;p1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9" name="Google Shape;719;p17"/>
            <p:cNvGrpSpPr/>
            <p:nvPr/>
          </p:nvGrpSpPr>
          <p:grpSpPr>
            <a:xfrm>
              <a:off x="1677941" y="2774112"/>
              <a:ext cx="435096" cy="437046"/>
              <a:chOff x="1813" y="0"/>
              <a:chExt cx="809173" cy="812800"/>
            </a:xfrm>
          </p:grpSpPr>
          <p:sp>
            <p:nvSpPr>
              <p:cNvPr id="720" name="Google Shape;720;p1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1" name="Google Shape;721;p1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2" name="Google Shape;722;p17"/>
            <p:cNvGrpSpPr/>
            <p:nvPr/>
          </p:nvGrpSpPr>
          <p:grpSpPr>
            <a:xfrm>
              <a:off x="2516424" y="2774112"/>
              <a:ext cx="435096" cy="437046"/>
              <a:chOff x="1813" y="0"/>
              <a:chExt cx="809173" cy="812800"/>
            </a:xfrm>
          </p:grpSpPr>
          <p:sp>
            <p:nvSpPr>
              <p:cNvPr id="723" name="Google Shape;723;p1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4" name="Google Shape;724;p1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5" name="Google Shape;725;p17"/>
            <p:cNvGrpSpPr/>
            <p:nvPr/>
          </p:nvGrpSpPr>
          <p:grpSpPr>
            <a:xfrm>
              <a:off x="3354908" y="2774112"/>
              <a:ext cx="435096" cy="437046"/>
              <a:chOff x="1813" y="0"/>
              <a:chExt cx="809173" cy="812800"/>
            </a:xfrm>
          </p:grpSpPr>
          <p:sp>
            <p:nvSpPr>
              <p:cNvPr id="726" name="Google Shape;726;p1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7" name="Google Shape;727;p1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28" name="Google Shape;728;p17"/>
          <p:cNvSpPr txBox="1"/>
          <p:nvPr/>
        </p:nvSpPr>
        <p:spPr>
          <a:xfrm>
            <a:off x="12022829" y="6085750"/>
            <a:ext cx="5612234" cy="1146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152039"/>
                </a:solidFill>
                <a:latin typeface="Roboto"/>
                <a:ea typeface="Roboto"/>
                <a:cs typeface="Roboto"/>
                <a:sym typeface="Roboto"/>
              </a:rPr>
              <a:t>I'm Rain, and I'll be sharing with you my beautiful ideas. </a:t>
            </a:r>
            <a:endParaRPr/>
          </a:p>
        </p:txBody>
      </p:sp>
      <p:sp>
        <p:nvSpPr>
          <p:cNvPr id="729" name="Google Shape;729;p17"/>
          <p:cNvSpPr txBox="1"/>
          <p:nvPr/>
        </p:nvSpPr>
        <p:spPr>
          <a:xfrm>
            <a:off x="2505176" y="921169"/>
            <a:ext cx="15557326" cy="3057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0" u="none" cap="none" strike="noStrike">
                <a:solidFill>
                  <a:srgbClr val="152039"/>
                </a:solidFill>
                <a:latin typeface="Archivo Black"/>
                <a:ea typeface="Archivo Black"/>
                <a:cs typeface="Archivo Black"/>
                <a:sym typeface="Archivo Black"/>
              </a:rPr>
              <a:t>WELCOME</a:t>
            </a:r>
            <a:endParaRPr/>
          </a:p>
        </p:txBody>
      </p:sp>
      <p:sp>
        <p:nvSpPr>
          <p:cNvPr id="730" name="Google Shape;730;p17"/>
          <p:cNvSpPr txBox="1"/>
          <p:nvPr/>
        </p:nvSpPr>
        <p:spPr>
          <a:xfrm>
            <a:off x="12216392" y="8742762"/>
            <a:ext cx="4890663" cy="4167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Follow me at @reallygreatsite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48E8"/>
        </a:solidFill>
      </p:bgPr>
    </p:bg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8"/>
          <p:cNvSpPr/>
          <p:nvPr/>
        </p:nvSpPr>
        <p:spPr>
          <a:xfrm>
            <a:off x="13477194" y="4580127"/>
            <a:ext cx="8629989" cy="8618326"/>
          </a:xfrm>
          <a:custGeom>
            <a:rect b="b" l="l" r="r" t="t"/>
            <a:pathLst>
              <a:path extrusionOk="0" h="8618326" w="8629989">
                <a:moveTo>
                  <a:pt x="0" y="0"/>
                </a:moveTo>
                <a:lnTo>
                  <a:pt x="8629988" y="0"/>
                </a:lnTo>
                <a:lnTo>
                  <a:pt x="8629988" y="8618326"/>
                </a:lnTo>
                <a:lnTo>
                  <a:pt x="0" y="86183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736" name="Google Shape;736;p18"/>
          <p:cNvGrpSpPr/>
          <p:nvPr/>
        </p:nvGrpSpPr>
        <p:grpSpPr>
          <a:xfrm>
            <a:off x="6029404" y="3118814"/>
            <a:ext cx="12575257" cy="3303092"/>
            <a:chOff x="0" y="-57150"/>
            <a:chExt cx="3312002" cy="869950"/>
          </a:xfrm>
        </p:grpSpPr>
        <p:sp>
          <p:nvSpPr>
            <p:cNvPr id="737" name="Google Shape;737;p18"/>
            <p:cNvSpPr/>
            <p:nvPr/>
          </p:nvSpPr>
          <p:spPr>
            <a:xfrm>
              <a:off x="0" y="0"/>
              <a:ext cx="3312002" cy="693968"/>
            </a:xfrm>
            <a:custGeom>
              <a:rect b="b" l="l" r="r" t="t"/>
              <a:pathLst>
                <a:path extrusionOk="0" h="693968" w="3312002">
                  <a:moveTo>
                    <a:pt x="0" y="0"/>
                  </a:moveTo>
                  <a:lnTo>
                    <a:pt x="3312002" y="0"/>
                  </a:lnTo>
                  <a:lnTo>
                    <a:pt x="3312002" y="693968"/>
                  </a:lnTo>
                  <a:lnTo>
                    <a:pt x="0" y="693968"/>
                  </a:lnTo>
                  <a:close/>
                </a:path>
              </a:pathLst>
            </a:custGeom>
            <a:solidFill>
              <a:srgbClr val="D7DF23"/>
            </a:solidFill>
            <a:ln>
              <a:noFill/>
            </a:ln>
          </p:spPr>
        </p:sp>
        <p:sp>
          <p:nvSpPr>
            <p:cNvPr id="738" name="Google Shape;738;p1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9" name="Google Shape;739;p18"/>
          <p:cNvGrpSpPr/>
          <p:nvPr/>
        </p:nvGrpSpPr>
        <p:grpSpPr>
          <a:xfrm>
            <a:off x="10340135" y="5268616"/>
            <a:ext cx="1976388" cy="1674967"/>
            <a:chOff x="678" y="0"/>
            <a:chExt cx="2635185" cy="2233289"/>
          </a:xfrm>
        </p:grpSpPr>
        <p:grpSp>
          <p:nvGrpSpPr>
            <p:cNvPr id="740" name="Google Shape;740;p18"/>
            <p:cNvGrpSpPr/>
            <p:nvPr/>
          </p:nvGrpSpPr>
          <p:grpSpPr>
            <a:xfrm>
              <a:off x="678" y="0"/>
              <a:ext cx="302600" cy="303956"/>
              <a:chOff x="1813" y="0"/>
              <a:chExt cx="809173" cy="812800"/>
            </a:xfrm>
          </p:grpSpPr>
          <p:sp>
            <p:nvSpPr>
              <p:cNvPr id="741" name="Google Shape;741;p1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2" name="Google Shape;742;p1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43" name="Google Shape;743;p18"/>
            <p:cNvGrpSpPr/>
            <p:nvPr/>
          </p:nvGrpSpPr>
          <p:grpSpPr>
            <a:xfrm>
              <a:off x="583824" y="0"/>
              <a:ext cx="302600" cy="303956"/>
              <a:chOff x="1813" y="0"/>
              <a:chExt cx="809173" cy="812800"/>
            </a:xfrm>
          </p:grpSpPr>
          <p:sp>
            <p:nvSpPr>
              <p:cNvPr id="744" name="Google Shape;744;p1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5" name="Google Shape;745;p1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46" name="Google Shape;746;p18"/>
            <p:cNvGrpSpPr/>
            <p:nvPr/>
          </p:nvGrpSpPr>
          <p:grpSpPr>
            <a:xfrm>
              <a:off x="1166970" y="0"/>
              <a:ext cx="302600" cy="303956"/>
              <a:chOff x="1813" y="0"/>
              <a:chExt cx="809173" cy="812800"/>
            </a:xfrm>
          </p:grpSpPr>
          <p:sp>
            <p:nvSpPr>
              <p:cNvPr id="747" name="Google Shape;747;p1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8" name="Google Shape;748;p1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49" name="Google Shape;749;p18"/>
            <p:cNvGrpSpPr/>
            <p:nvPr/>
          </p:nvGrpSpPr>
          <p:grpSpPr>
            <a:xfrm>
              <a:off x="1750117" y="0"/>
              <a:ext cx="302600" cy="303956"/>
              <a:chOff x="1813" y="0"/>
              <a:chExt cx="809173" cy="812800"/>
            </a:xfrm>
          </p:grpSpPr>
          <p:sp>
            <p:nvSpPr>
              <p:cNvPr id="750" name="Google Shape;750;p1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1" name="Google Shape;751;p1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2" name="Google Shape;752;p18"/>
            <p:cNvGrpSpPr/>
            <p:nvPr/>
          </p:nvGrpSpPr>
          <p:grpSpPr>
            <a:xfrm>
              <a:off x="2333263" y="0"/>
              <a:ext cx="302600" cy="303956"/>
              <a:chOff x="1813" y="0"/>
              <a:chExt cx="809173" cy="812800"/>
            </a:xfrm>
          </p:grpSpPr>
          <p:sp>
            <p:nvSpPr>
              <p:cNvPr id="753" name="Google Shape;753;p1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4" name="Google Shape;754;p1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5" name="Google Shape;755;p18"/>
            <p:cNvGrpSpPr/>
            <p:nvPr/>
          </p:nvGrpSpPr>
          <p:grpSpPr>
            <a:xfrm>
              <a:off x="678" y="643111"/>
              <a:ext cx="302600" cy="303956"/>
              <a:chOff x="1813" y="0"/>
              <a:chExt cx="809173" cy="812800"/>
            </a:xfrm>
          </p:grpSpPr>
          <p:sp>
            <p:nvSpPr>
              <p:cNvPr id="756" name="Google Shape;756;p1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7" name="Google Shape;757;p1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8" name="Google Shape;758;p18"/>
            <p:cNvGrpSpPr/>
            <p:nvPr/>
          </p:nvGrpSpPr>
          <p:grpSpPr>
            <a:xfrm>
              <a:off x="583824" y="643111"/>
              <a:ext cx="302600" cy="303956"/>
              <a:chOff x="1813" y="0"/>
              <a:chExt cx="809173" cy="812800"/>
            </a:xfrm>
          </p:grpSpPr>
          <p:sp>
            <p:nvSpPr>
              <p:cNvPr id="759" name="Google Shape;759;p1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0" name="Google Shape;760;p1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1" name="Google Shape;761;p18"/>
            <p:cNvGrpSpPr/>
            <p:nvPr/>
          </p:nvGrpSpPr>
          <p:grpSpPr>
            <a:xfrm>
              <a:off x="1166970" y="643111"/>
              <a:ext cx="302600" cy="303956"/>
              <a:chOff x="1813" y="0"/>
              <a:chExt cx="809173" cy="812800"/>
            </a:xfrm>
          </p:grpSpPr>
          <p:sp>
            <p:nvSpPr>
              <p:cNvPr id="762" name="Google Shape;762;p1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3" name="Google Shape;763;p1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4" name="Google Shape;764;p18"/>
            <p:cNvGrpSpPr/>
            <p:nvPr/>
          </p:nvGrpSpPr>
          <p:grpSpPr>
            <a:xfrm>
              <a:off x="1750117" y="643111"/>
              <a:ext cx="302600" cy="303956"/>
              <a:chOff x="1813" y="0"/>
              <a:chExt cx="809173" cy="812800"/>
            </a:xfrm>
          </p:grpSpPr>
          <p:sp>
            <p:nvSpPr>
              <p:cNvPr id="765" name="Google Shape;765;p1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6" name="Google Shape;766;p1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7" name="Google Shape;767;p18"/>
            <p:cNvGrpSpPr/>
            <p:nvPr/>
          </p:nvGrpSpPr>
          <p:grpSpPr>
            <a:xfrm>
              <a:off x="2333263" y="643111"/>
              <a:ext cx="302600" cy="303956"/>
              <a:chOff x="1813" y="0"/>
              <a:chExt cx="809173" cy="812800"/>
            </a:xfrm>
          </p:grpSpPr>
          <p:sp>
            <p:nvSpPr>
              <p:cNvPr id="768" name="Google Shape;768;p1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9" name="Google Shape;769;p1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0" name="Google Shape;770;p18"/>
            <p:cNvGrpSpPr/>
            <p:nvPr/>
          </p:nvGrpSpPr>
          <p:grpSpPr>
            <a:xfrm>
              <a:off x="678" y="1286222"/>
              <a:ext cx="302600" cy="303956"/>
              <a:chOff x="1813" y="0"/>
              <a:chExt cx="809173" cy="812800"/>
            </a:xfrm>
          </p:grpSpPr>
          <p:sp>
            <p:nvSpPr>
              <p:cNvPr id="771" name="Google Shape;771;p1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2" name="Google Shape;772;p1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3" name="Google Shape;773;p18"/>
            <p:cNvGrpSpPr/>
            <p:nvPr/>
          </p:nvGrpSpPr>
          <p:grpSpPr>
            <a:xfrm>
              <a:off x="583824" y="1286222"/>
              <a:ext cx="302600" cy="303956"/>
              <a:chOff x="1813" y="0"/>
              <a:chExt cx="809173" cy="812800"/>
            </a:xfrm>
          </p:grpSpPr>
          <p:sp>
            <p:nvSpPr>
              <p:cNvPr id="774" name="Google Shape;774;p1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5" name="Google Shape;775;p1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6" name="Google Shape;776;p18"/>
            <p:cNvGrpSpPr/>
            <p:nvPr/>
          </p:nvGrpSpPr>
          <p:grpSpPr>
            <a:xfrm>
              <a:off x="1166970" y="1286222"/>
              <a:ext cx="302600" cy="303956"/>
              <a:chOff x="1813" y="0"/>
              <a:chExt cx="809173" cy="812800"/>
            </a:xfrm>
          </p:grpSpPr>
          <p:sp>
            <p:nvSpPr>
              <p:cNvPr id="777" name="Google Shape;777;p1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8" name="Google Shape;778;p1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9" name="Google Shape;779;p18"/>
            <p:cNvGrpSpPr/>
            <p:nvPr/>
          </p:nvGrpSpPr>
          <p:grpSpPr>
            <a:xfrm>
              <a:off x="1750117" y="1286222"/>
              <a:ext cx="302600" cy="303956"/>
              <a:chOff x="1813" y="0"/>
              <a:chExt cx="809173" cy="812800"/>
            </a:xfrm>
          </p:grpSpPr>
          <p:sp>
            <p:nvSpPr>
              <p:cNvPr id="780" name="Google Shape;780;p1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1" name="Google Shape;781;p1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2" name="Google Shape;782;p18"/>
            <p:cNvGrpSpPr/>
            <p:nvPr/>
          </p:nvGrpSpPr>
          <p:grpSpPr>
            <a:xfrm>
              <a:off x="2333263" y="1286222"/>
              <a:ext cx="302600" cy="303956"/>
              <a:chOff x="1813" y="0"/>
              <a:chExt cx="809173" cy="812800"/>
            </a:xfrm>
          </p:grpSpPr>
          <p:sp>
            <p:nvSpPr>
              <p:cNvPr id="783" name="Google Shape;783;p1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4" name="Google Shape;784;p1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5" name="Google Shape;785;p18"/>
            <p:cNvGrpSpPr/>
            <p:nvPr/>
          </p:nvGrpSpPr>
          <p:grpSpPr>
            <a:xfrm>
              <a:off x="678" y="1929333"/>
              <a:ext cx="302600" cy="303956"/>
              <a:chOff x="1813" y="0"/>
              <a:chExt cx="809173" cy="812800"/>
            </a:xfrm>
          </p:grpSpPr>
          <p:sp>
            <p:nvSpPr>
              <p:cNvPr id="786" name="Google Shape;786;p1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7" name="Google Shape;787;p1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8" name="Google Shape;788;p18"/>
            <p:cNvGrpSpPr/>
            <p:nvPr/>
          </p:nvGrpSpPr>
          <p:grpSpPr>
            <a:xfrm>
              <a:off x="583824" y="1929333"/>
              <a:ext cx="302600" cy="303956"/>
              <a:chOff x="1813" y="0"/>
              <a:chExt cx="809173" cy="812800"/>
            </a:xfrm>
          </p:grpSpPr>
          <p:sp>
            <p:nvSpPr>
              <p:cNvPr id="789" name="Google Shape;789;p1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0" name="Google Shape;790;p1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1" name="Google Shape;791;p18"/>
            <p:cNvGrpSpPr/>
            <p:nvPr/>
          </p:nvGrpSpPr>
          <p:grpSpPr>
            <a:xfrm>
              <a:off x="1166970" y="1929333"/>
              <a:ext cx="302600" cy="303956"/>
              <a:chOff x="1813" y="0"/>
              <a:chExt cx="809173" cy="812800"/>
            </a:xfrm>
          </p:grpSpPr>
          <p:sp>
            <p:nvSpPr>
              <p:cNvPr id="792" name="Google Shape;792;p1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3" name="Google Shape;793;p1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4" name="Google Shape;794;p18"/>
            <p:cNvGrpSpPr/>
            <p:nvPr/>
          </p:nvGrpSpPr>
          <p:grpSpPr>
            <a:xfrm>
              <a:off x="1750117" y="1929333"/>
              <a:ext cx="302600" cy="303956"/>
              <a:chOff x="1813" y="0"/>
              <a:chExt cx="809173" cy="812800"/>
            </a:xfrm>
          </p:grpSpPr>
          <p:sp>
            <p:nvSpPr>
              <p:cNvPr id="795" name="Google Shape;795;p1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6" name="Google Shape;796;p1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7" name="Google Shape;797;p18"/>
            <p:cNvGrpSpPr/>
            <p:nvPr/>
          </p:nvGrpSpPr>
          <p:grpSpPr>
            <a:xfrm>
              <a:off x="2333263" y="1929333"/>
              <a:ext cx="302600" cy="303956"/>
              <a:chOff x="1813" y="0"/>
              <a:chExt cx="809173" cy="812800"/>
            </a:xfrm>
          </p:grpSpPr>
          <p:sp>
            <p:nvSpPr>
              <p:cNvPr id="798" name="Google Shape;798;p1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9" name="Google Shape;799;p1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00" name="Google Shape;800;p18"/>
          <p:cNvGrpSpPr/>
          <p:nvPr/>
        </p:nvGrpSpPr>
        <p:grpSpPr>
          <a:xfrm>
            <a:off x="6029404" y="6207855"/>
            <a:ext cx="12575257" cy="3303092"/>
            <a:chOff x="0" y="-57150"/>
            <a:chExt cx="3312002" cy="869950"/>
          </a:xfrm>
        </p:grpSpPr>
        <p:sp>
          <p:nvSpPr>
            <p:cNvPr id="801" name="Google Shape;801;p18"/>
            <p:cNvSpPr/>
            <p:nvPr/>
          </p:nvSpPr>
          <p:spPr>
            <a:xfrm>
              <a:off x="0" y="0"/>
              <a:ext cx="3312002" cy="693968"/>
            </a:xfrm>
            <a:custGeom>
              <a:rect b="b" l="l" r="r" t="t"/>
              <a:pathLst>
                <a:path extrusionOk="0" h="693968" w="3312002">
                  <a:moveTo>
                    <a:pt x="0" y="0"/>
                  </a:moveTo>
                  <a:lnTo>
                    <a:pt x="3312002" y="0"/>
                  </a:lnTo>
                  <a:lnTo>
                    <a:pt x="3312002" y="693968"/>
                  </a:lnTo>
                  <a:lnTo>
                    <a:pt x="0" y="693968"/>
                  </a:lnTo>
                  <a:close/>
                </a:path>
              </a:pathLst>
            </a:custGeom>
            <a:solidFill>
              <a:srgbClr val="D7DF23"/>
            </a:solidFill>
            <a:ln>
              <a:noFill/>
            </a:ln>
          </p:spPr>
        </p:sp>
        <p:sp>
          <p:nvSpPr>
            <p:cNvPr id="802" name="Google Shape;802;p1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3" name="Google Shape;803;p18"/>
          <p:cNvSpPr/>
          <p:nvPr/>
        </p:nvSpPr>
        <p:spPr>
          <a:xfrm>
            <a:off x="6165790" y="6484201"/>
            <a:ext cx="1861191" cy="986431"/>
          </a:xfrm>
          <a:custGeom>
            <a:rect b="b" l="l" r="r" t="t"/>
            <a:pathLst>
              <a:path extrusionOk="0" h="986431" w="1861191">
                <a:moveTo>
                  <a:pt x="0" y="0"/>
                </a:moveTo>
                <a:lnTo>
                  <a:pt x="1861191" y="0"/>
                </a:lnTo>
                <a:lnTo>
                  <a:pt x="1861191" y="986431"/>
                </a:lnTo>
                <a:lnTo>
                  <a:pt x="0" y="9864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4" name="Google Shape;804;p18"/>
          <p:cNvSpPr/>
          <p:nvPr/>
        </p:nvSpPr>
        <p:spPr>
          <a:xfrm>
            <a:off x="6165790" y="3466122"/>
            <a:ext cx="1861191" cy="986431"/>
          </a:xfrm>
          <a:custGeom>
            <a:rect b="b" l="l" r="r" t="t"/>
            <a:pathLst>
              <a:path extrusionOk="0" h="986431" w="1861191">
                <a:moveTo>
                  <a:pt x="0" y="0"/>
                </a:moveTo>
                <a:lnTo>
                  <a:pt x="1861191" y="0"/>
                </a:lnTo>
                <a:lnTo>
                  <a:pt x="1861191" y="986431"/>
                </a:lnTo>
                <a:lnTo>
                  <a:pt x="0" y="9864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5" name="Google Shape;805;p18"/>
          <p:cNvSpPr/>
          <p:nvPr/>
        </p:nvSpPr>
        <p:spPr>
          <a:xfrm>
            <a:off x="695857" y="254091"/>
            <a:ext cx="4824603" cy="7200900"/>
          </a:xfrm>
          <a:custGeom>
            <a:rect b="b" l="l" r="r" t="t"/>
            <a:pathLst>
              <a:path extrusionOk="0" h="7200900" w="4824603">
                <a:moveTo>
                  <a:pt x="0" y="0"/>
                </a:moveTo>
                <a:lnTo>
                  <a:pt x="4824603" y="0"/>
                </a:lnTo>
                <a:lnTo>
                  <a:pt x="4824603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6" name="Google Shape;806;p18"/>
          <p:cNvSpPr txBox="1"/>
          <p:nvPr/>
        </p:nvSpPr>
        <p:spPr>
          <a:xfrm>
            <a:off x="6029404" y="278280"/>
            <a:ext cx="11762784" cy="3057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0" u="none" cap="none" strike="noStrik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LATEST</a:t>
            </a:r>
            <a:endParaRPr/>
          </a:p>
        </p:txBody>
      </p:sp>
      <p:sp>
        <p:nvSpPr>
          <p:cNvPr id="807" name="Google Shape;807;p18"/>
          <p:cNvSpPr txBox="1"/>
          <p:nvPr/>
        </p:nvSpPr>
        <p:spPr>
          <a:xfrm>
            <a:off x="13196478" y="3806916"/>
            <a:ext cx="4584125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152039"/>
                </a:solidFill>
                <a:latin typeface="Roboto"/>
                <a:ea typeface="Roboto"/>
                <a:cs typeface="Roboto"/>
                <a:sym typeface="Roboto"/>
              </a:rPr>
              <a:t>ANNOUNCEMENT 1</a:t>
            </a:r>
            <a:endParaRPr/>
          </a:p>
        </p:txBody>
      </p:sp>
      <p:sp>
        <p:nvSpPr>
          <p:cNvPr id="808" name="Google Shape;808;p18"/>
          <p:cNvSpPr txBox="1"/>
          <p:nvPr/>
        </p:nvSpPr>
        <p:spPr>
          <a:xfrm>
            <a:off x="13196478" y="4648545"/>
            <a:ext cx="4584125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152039"/>
                </a:solidFill>
                <a:latin typeface="Roboto"/>
                <a:ea typeface="Roboto"/>
                <a:cs typeface="Roboto"/>
                <a:sym typeface="Roboto"/>
              </a:rPr>
              <a:t>Briefly elaborate on what you want to discuss. </a:t>
            </a:r>
            <a:endParaRPr/>
          </a:p>
        </p:txBody>
      </p:sp>
      <p:sp>
        <p:nvSpPr>
          <p:cNvPr id="809" name="Google Shape;809;p18"/>
          <p:cNvSpPr txBox="1"/>
          <p:nvPr/>
        </p:nvSpPr>
        <p:spPr>
          <a:xfrm>
            <a:off x="0" y="7473807"/>
            <a:ext cx="9928344" cy="2994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5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ANNOUNCEMENTS</a:t>
            </a:r>
            <a:endParaRPr/>
          </a:p>
        </p:txBody>
      </p:sp>
      <p:sp>
        <p:nvSpPr>
          <p:cNvPr id="810" name="Google Shape;810;p18"/>
          <p:cNvSpPr txBox="1"/>
          <p:nvPr/>
        </p:nvSpPr>
        <p:spPr>
          <a:xfrm>
            <a:off x="13196478" y="6895957"/>
            <a:ext cx="4584125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152039"/>
                </a:solidFill>
                <a:latin typeface="Roboto"/>
                <a:ea typeface="Roboto"/>
                <a:cs typeface="Roboto"/>
                <a:sym typeface="Roboto"/>
              </a:rPr>
              <a:t>ANNOUNCEMENT 2</a:t>
            </a:r>
            <a:endParaRPr/>
          </a:p>
        </p:txBody>
      </p:sp>
      <p:sp>
        <p:nvSpPr>
          <p:cNvPr id="811" name="Google Shape;811;p18"/>
          <p:cNvSpPr txBox="1"/>
          <p:nvPr/>
        </p:nvSpPr>
        <p:spPr>
          <a:xfrm>
            <a:off x="13196478" y="7737586"/>
            <a:ext cx="4584125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152039"/>
                </a:solidFill>
                <a:latin typeface="Roboto"/>
                <a:ea typeface="Roboto"/>
                <a:cs typeface="Roboto"/>
                <a:sym typeface="Roboto"/>
              </a:rPr>
              <a:t>Briefly elaborate on what you want to discuss.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6" name="Google Shape;816;p19"/>
          <p:cNvGrpSpPr/>
          <p:nvPr/>
        </p:nvGrpSpPr>
        <p:grpSpPr>
          <a:xfrm>
            <a:off x="-4966249" y="-1724006"/>
            <a:ext cx="12504957" cy="12561009"/>
            <a:chOff x="1813" y="0"/>
            <a:chExt cx="809173" cy="812800"/>
          </a:xfrm>
        </p:grpSpPr>
        <p:sp>
          <p:nvSpPr>
            <p:cNvPr id="817" name="Google Shape;817;p19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63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1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19" name="Google Shape;819;p19"/>
          <p:cNvSpPr/>
          <p:nvPr/>
        </p:nvSpPr>
        <p:spPr>
          <a:xfrm rot="-208821">
            <a:off x="-3512320" y="-760547"/>
            <a:ext cx="11549811" cy="12369666"/>
          </a:xfrm>
          <a:custGeom>
            <a:rect b="b" l="l" r="r" t="t"/>
            <a:pathLst>
              <a:path extrusionOk="0" h="12369666" w="11549811">
                <a:moveTo>
                  <a:pt x="0" y="0"/>
                </a:moveTo>
                <a:lnTo>
                  <a:pt x="11549811" y="0"/>
                </a:lnTo>
                <a:lnTo>
                  <a:pt x="11549811" y="12369666"/>
                </a:lnTo>
                <a:lnTo>
                  <a:pt x="0" y="123696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-60444" t="0"/>
            </a:stretch>
          </a:blipFill>
          <a:ln>
            <a:noFill/>
          </a:ln>
        </p:spPr>
      </p:sp>
      <p:sp>
        <p:nvSpPr>
          <p:cNvPr id="820" name="Google Shape;820;p19"/>
          <p:cNvSpPr txBox="1"/>
          <p:nvPr/>
        </p:nvSpPr>
        <p:spPr>
          <a:xfrm>
            <a:off x="5875240" y="2367047"/>
            <a:ext cx="11921874" cy="23844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0" u="none" cap="none" strike="noStrike">
                <a:solidFill>
                  <a:srgbClr val="152039"/>
                </a:solidFill>
                <a:latin typeface="Archivo Black"/>
                <a:ea typeface="Archivo Black"/>
                <a:cs typeface="Archivo Black"/>
                <a:sym typeface="Archivo Black"/>
              </a:rPr>
              <a:t>SECTOR</a:t>
            </a:r>
            <a:endParaRPr/>
          </a:p>
        </p:txBody>
      </p:sp>
      <p:sp>
        <p:nvSpPr>
          <p:cNvPr id="821" name="Google Shape;821;p19"/>
          <p:cNvSpPr txBox="1"/>
          <p:nvPr/>
        </p:nvSpPr>
        <p:spPr>
          <a:xfrm>
            <a:off x="6245687" y="4560686"/>
            <a:ext cx="11551426" cy="23844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0" u="none" cap="none" strike="noStrike">
                <a:solidFill>
                  <a:srgbClr val="152039"/>
                </a:solidFill>
                <a:latin typeface="Archivo Black"/>
                <a:ea typeface="Archivo Black"/>
                <a:cs typeface="Archivo Black"/>
                <a:sym typeface="Archivo Black"/>
              </a:rPr>
              <a:t>EVENTS</a:t>
            </a:r>
            <a:endParaRPr/>
          </a:p>
        </p:txBody>
      </p:sp>
      <p:sp>
        <p:nvSpPr>
          <p:cNvPr id="822" name="Google Shape;822;p19"/>
          <p:cNvSpPr txBox="1"/>
          <p:nvPr/>
        </p:nvSpPr>
        <p:spPr>
          <a:xfrm>
            <a:off x="7219397" y="7115131"/>
            <a:ext cx="3998684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152039"/>
                </a:solidFill>
                <a:latin typeface="Roboto"/>
                <a:ea typeface="Roboto"/>
                <a:cs typeface="Roboto"/>
                <a:sym typeface="Roboto"/>
              </a:rPr>
              <a:t>Briefly elaborate on what you want to discuss. </a:t>
            </a:r>
            <a:endParaRPr/>
          </a:p>
        </p:txBody>
      </p:sp>
      <p:sp>
        <p:nvSpPr>
          <p:cNvPr id="823" name="Google Shape;823;p19"/>
          <p:cNvSpPr txBox="1"/>
          <p:nvPr/>
        </p:nvSpPr>
        <p:spPr>
          <a:xfrm>
            <a:off x="13531629" y="7115263"/>
            <a:ext cx="3998684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152039"/>
                </a:solidFill>
                <a:latin typeface="Roboto"/>
                <a:ea typeface="Roboto"/>
                <a:cs typeface="Roboto"/>
                <a:sym typeface="Roboto"/>
              </a:rPr>
              <a:t>Briefly elaborate on what you want to discuss. </a:t>
            </a:r>
            <a:endParaRPr/>
          </a:p>
        </p:txBody>
      </p:sp>
      <p:sp>
        <p:nvSpPr>
          <p:cNvPr id="824" name="Google Shape;824;p19"/>
          <p:cNvSpPr txBox="1"/>
          <p:nvPr/>
        </p:nvSpPr>
        <p:spPr>
          <a:xfrm>
            <a:off x="7219397" y="8822055"/>
            <a:ext cx="3998684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152039"/>
                </a:solidFill>
                <a:latin typeface="Roboto"/>
                <a:ea typeface="Roboto"/>
                <a:cs typeface="Roboto"/>
                <a:sym typeface="Roboto"/>
              </a:rPr>
              <a:t>Briefly elaborate on what you want to discuss. </a:t>
            </a:r>
            <a:endParaRPr/>
          </a:p>
        </p:txBody>
      </p:sp>
      <p:sp>
        <p:nvSpPr>
          <p:cNvPr id="825" name="Google Shape;825;p19"/>
          <p:cNvSpPr txBox="1"/>
          <p:nvPr/>
        </p:nvSpPr>
        <p:spPr>
          <a:xfrm>
            <a:off x="13531629" y="8822055"/>
            <a:ext cx="3998684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152039"/>
                </a:solidFill>
                <a:latin typeface="Roboto"/>
                <a:ea typeface="Roboto"/>
                <a:cs typeface="Roboto"/>
                <a:sym typeface="Roboto"/>
              </a:rPr>
              <a:t>Briefly elaborate on what you want to discuss. </a:t>
            </a:r>
            <a:endParaRPr/>
          </a:p>
        </p:txBody>
      </p:sp>
      <p:sp>
        <p:nvSpPr>
          <p:cNvPr id="826" name="Google Shape;826;p19"/>
          <p:cNvSpPr txBox="1"/>
          <p:nvPr/>
        </p:nvSpPr>
        <p:spPr>
          <a:xfrm>
            <a:off x="8924193" y="304666"/>
            <a:ext cx="8872921" cy="23844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0" u="none" cap="none" strike="noStrike">
                <a:solidFill>
                  <a:srgbClr val="152039"/>
                </a:solidFill>
                <a:latin typeface="Archivo Black"/>
                <a:ea typeface="Archivo Black"/>
                <a:cs typeface="Archivo Black"/>
                <a:sym typeface="Archivo Black"/>
              </a:rPr>
              <a:t>MAIN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48E8"/>
        </a:solidFill>
      </p:bgPr>
    </p:bg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1" name="Google Shape;831;p20"/>
          <p:cNvGrpSpPr/>
          <p:nvPr/>
        </p:nvGrpSpPr>
        <p:grpSpPr>
          <a:xfrm>
            <a:off x="1549836" y="1269536"/>
            <a:ext cx="15188328" cy="7530936"/>
            <a:chOff x="0" y="-57150"/>
            <a:chExt cx="4000218" cy="1983457"/>
          </a:xfrm>
        </p:grpSpPr>
        <p:sp>
          <p:nvSpPr>
            <p:cNvPr id="832" name="Google Shape;832;p20"/>
            <p:cNvSpPr/>
            <p:nvPr/>
          </p:nvSpPr>
          <p:spPr>
            <a:xfrm>
              <a:off x="0" y="0"/>
              <a:ext cx="4000218" cy="1926307"/>
            </a:xfrm>
            <a:custGeom>
              <a:rect b="b" l="l" r="r" t="t"/>
              <a:pathLst>
                <a:path extrusionOk="0" h="1926307" w="4000218">
                  <a:moveTo>
                    <a:pt x="25996" y="0"/>
                  </a:moveTo>
                  <a:lnTo>
                    <a:pt x="3974222" y="0"/>
                  </a:lnTo>
                  <a:cubicBezTo>
                    <a:pt x="3988579" y="0"/>
                    <a:pt x="4000218" y="11639"/>
                    <a:pt x="4000218" y="25996"/>
                  </a:cubicBezTo>
                  <a:lnTo>
                    <a:pt x="4000218" y="1900311"/>
                  </a:lnTo>
                  <a:cubicBezTo>
                    <a:pt x="4000218" y="1907205"/>
                    <a:pt x="3997479" y="1913817"/>
                    <a:pt x="3992604" y="1918693"/>
                  </a:cubicBezTo>
                  <a:cubicBezTo>
                    <a:pt x="3987729" y="1923568"/>
                    <a:pt x="3981117" y="1926307"/>
                    <a:pt x="3974222" y="1926307"/>
                  </a:cubicBezTo>
                  <a:lnTo>
                    <a:pt x="25996" y="1926307"/>
                  </a:lnTo>
                  <a:cubicBezTo>
                    <a:pt x="11639" y="1926307"/>
                    <a:pt x="0" y="1914668"/>
                    <a:pt x="0" y="1900311"/>
                  </a:cubicBezTo>
                  <a:lnTo>
                    <a:pt x="0" y="25996"/>
                  </a:lnTo>
                  <a:cubicBezTo>
                    <a:pt x="0" y="19102"/>
                    <a:pt x="2739" y="12489"/>
                    <a:pt x="7614" y="7614"/>
                  </a:cubicBezTo>
                  <a:cubicBezTo>
                    <a:pt x="12489" y="2739"/>
                    <a:pt x="19102" y="0"/>
                    <a:pt x="25996" y="0"/>
                  </a:cubicBezTo>
                  <a:close/>
                </a:path>
              </a:pathLst>
            </a:custGeom>
            <a:solidFill>
              <a:srgbClr val="D7DF2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2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34" name="Google Shape;834;p20"/>
          <p:cNvSpPr/>
          <p:nvPr/>
        </p:nvSpPr>
        <p:spPr>
          <a:xfrm>
            <a:off x="13526629" y="1572422"/>
            <a:ext cx="3211535" cy="1806488"/>
          </a:xfrm>
          <a:custGeom>
            <a:rect b="b" l="l" r="r" t="t"/>
            <a:pathLst>
              <a:path extrusionOk="0" h="1806488" w="3211535">
                <a:moveTo>
                  <a:pt x="0" y="0"/>
                </a:moveTo>
                <a:lnTo>
                  <a:pt x="3211535" y="0"/>
                </a:lnTo>
                <a:lnTo>
                  <a:pt x="3211535" y="1806489"/>
                </a:lnTo>
                <a:lnTo>
                  <a:pt x="0" y="18064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85081" l="-129137" r="-4692" t="-30598"/>
            </a:stretch>
          </a:blipFill>
          <a:ln>
            <a:noFill/>
          </a:ln>
        </p:spPr>
      </p:sp>
      <p:sp>
        <p:nvSpPr>
          <p:cNvPr id="835" name="Google Shape;835;p20"/>
          <p:cNvSpPr/>
          <p:nvPr/>
        </p:nvSpPr>
        <p:spPr>
          <a:xfrm rot="10800000">
            <a:off x="1779515" y="6858000"/>
            <a:ext cx="3211535" cy="1806488"/>
          </a:xfrm>
          <a:custGeom>
            <a:rect b="b" l="l" r="r" t="t"/>
            <a:pathLst>
              <a:path extrusionOk="0" h="1806488" w="3211535">
                <a:moveTo>
                  <a:pt x="3211535" y="1806488"/>
                </a:moveTo>
                <a:lnTo>
                  <a:pt x="0" y="1806488"/>
                </a:lnTo>
                <a:lnTo>
                  <a:pt x="0" y="0"/>
                </a:lnTo>
                <a:lnTo>
                  <a:pt x="3211535" y="0"/>
                </a:lnTo>
                <a:lnTo>
                  <a:pt x="3211535" y="1806488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85081" l="-129137" r="-4692" t="-30598"/>
            </a:stretch>
          </a:blipFill>
          <a:ln>
            <a:noFill/>
          </a:ln>
        </p:spPr>
      </p:sp>
      <p:sp>
        <p:nvSpPr>
          <p:cNvPr id="836" name="Google Shape;836;p20"/>
          <p:cNvSpPr txBox="1"/>
          <p:nvPr/>
        </p:nvSpPr>
        <p:spPr>
          <a:xfrm>
            <a:off x="2313526" y="2835275"/>
            <a:ext cx="13660800" cy="3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WRITE AN ORIGINAL STATEMENT OR INSPIRING QUOTE</a:t>
            </a:r>
            <a:endParaRPr/>
          </a:p>
        </p:txBody>
      </p:sp>
      <p:sp>
        <p:nvSpPr>
          <p:cNvPr id="837" name="Google Shape;837;p20"/>
          <p:cNvSpPr/>
          <p:nvPr/>
        </p:nvSpPr>
        <p:spPr>
          <a:xfrm>
            <a:off x="0" y="-735236"/>
            <a:ext cx="4395900" cy="3489246"/>
          </a:xfrm>
          <a:custGeom>
            <a:rect b="b" l="l" r="r" t="t"/>
            <a:pathLst>
              <a:path extrusionOk="0" h="3489246" w="4395900">
                <a:moveTo>
                  <a:pt x="0" y="0"/>
                </a:moveTo>
                <a:lnTo>
                  <a:pt x="4395900" y="0"/>
                </a:lnTo>
                <a:lnTo>
                  <a:pt x="4395900" y="3489245"/>
                </a:lnTo>
                <a:lnTo>
                  <a:pt x="0" y="34892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8" name="Google Shape;838;p20"/>
          <p:cNvSpPr txBox="1"/>
          <p:nvPr/>
        </p:nvSpPr>
        <p:spPr>
          <a:xfrm>
            <a:off x="5760668" y="6705244"/>
            <a:ext cx="67665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152039"/>
                </a:solidFill>
                <a:latin typeface="Roboto"/>
                <a:ea typeface="Roboto"/>
                <a:cs typeface="Roboto"/>
                <a:sym typeface="Roboto"/>
              </a:rPr>
              <a:t>— Include a credit, citation,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152039"/>
                </a:solidFill>
                <a:latin typeface="Roboto"/>
                <a:ea typeface="Roboto"/>
                <a:cs typeface="Roboto"/>
                <a:sym typeface="Roboto"/>
              </a:rPr>
              <a:t>or supporting message</a:t>
            </a:r>
            <a:endParaRPr/>
          </a:p>
        </p:txBody>
      </p:sp>
      <p:sp>
        <p:nvSpPr>
          <p:cNvPr id="839" name="Google Shape;839;p20"/>
          <p:cNvSpPr/>
          <p:nvPr/>
        </p:nvSpPr>
        <p:spPr>
          <a:xfrm>
            <a:off x="11946398" y="7186569"/>
            <a:ext cx="9583533" cy="3150587"/>
          </a:xfrm>
          <a:custGeom>
            <a:rect b="b" l="l" r="r" t="t"/>
            <a:pathLst>
              <a:path extrusionOk="0" h="3150587" w="9583533">
                <a:moveTo>
                  <a:pt x="0" y="0"/>
                </a:moveTo>
                <a:lnTo>
                  <a:pt x="9583533" y="0"/>
                </a:lnTo>
                <a:lnTo>
                  <a:pt x="9583533" y="3150587"/>
                </a:lnTo>
                <a:lnTo>
                  <a:pt x="0" y="31505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21"/>
          <p:cNvSpPr/>
          <p:nvPr/>
        </p:nvSpPr>
        <p:spPr>
          <a:xfrm>
            <a:off x="-363733" y="5334271"/>
            <a:ext cx="4932621" cy="4932600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4973" l="0" r="0" t="-24973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5" name="Google Shape;845;p21"/>
          <p:cNvSpPr/>
          <p:nvPr/>
        </p:nvSpPr>
        <p:spPr>
          <a:xfrm>
            <a:off x="4788243" y="5334271"/>
            <a:ext cx="4932621" cy="4932600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4998" l="0" r="0" t="-24998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46" name="Google Shape;846;p21"/>
          <p:cNvGrpSpPr/>
          <p:nvPr/>
        </p:nvGrpSpPr>
        <p:grpSpPr>
          <a:xfrm>
            <a:off x="0" y="2659830"/>
            <a:ext cx="18572960" cy="3303091"/>
            <a:chOff x="0" y="-57150"/>
            <a:chExt cx="4891644" cy="869950"/>
          </a:xfrm>
        </p:grpSpPr>
        <p:sp>
          <p:nvSpPr>
            <p:cNvPr id="847" name="Google Shape;847;p21"/>
            <p:cNvSpPr/>
            <p:nvPr/>
          </p:nvSpPr>
          <p:spPr>
            <a:xfrm>
              <a:off x="0" y="0"/>
              <a:ext cx="4891644" cy="406400"/>
            </a:xfrm>
            <a:custGeom>
              <a:rect b="b" l="l" r="r" t="t"/>
              <a:pathLst>
                <a:path extrusionOk="0" h="406400" w="4891644">
                  <a:moveTo>
                    <a:pt x="0" y="0"/>
                  </a:moveTo>
                  <a:lnTo>
                    <a:pt x="4891644" y="0"/>
                  </a:lnTo>
                  <a:lnTo>
                    <a:pt x="4891644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D7DF23"/>
            </a:solidFill>
            <a:ln>
              <a:noFill/>
            </a:ln>
          </p:spPr>
        </p:sp>
        <p:sp>
          <p:nvSpPr>
            <p:cNvPr id="848" name="Google Shape;848;p2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9" name="Google Shape;849;p21"/>
          <p:cNvSpPr/>
          <p:nvPr/>
        </p:nvSpPr>
        <p:spPr>
          <a:xfrm>
            <a:off x="10954674" y="-4536315"/>
            <a:ext cx="9084907" cy="9072630"/>
          </a:xfrm>
          <a:custGeom>
            <a:rect b="b" l="l" r="r" t="t"/>
            <a:pathLst>
              <a:path extrusionOk="0" h="9072630" w="9084907">
                <a:moveTo>
                  <a:pt x="0" y="0"/>
                </a:moveTo>
                <a:lnTo>
                  <a:pt x="9084907" y="0"/>
                </a:lnTo>
                <a:lnTo>
                  <a:pt x="9084907" y="9072630"/>
                </a:lnTo>
                <a:lnTo>
                  <a:pt x="0" y="90726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0" name="Google Shape;850;p21"/>
          <p:cNvSpPr/>
          <p:nvPr/>
        </p:nvSpPr>
        <p:spPr>
          <a:xfrm>
            <a:off x="8488364" y="0"/>
            <a:ext cx="4932621" cy="4932600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1" name="Google Shape;851;p21"/>
          <p:cNvSpPr/>
          <p:nvPr/>
        </p:nvSpPr>
        <p:spPr>
          <a:xfrm>
            <a:off x="13640339" y="0"/>
            <a:ext cx="4932621" cy="4932600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80740" l="-80454" r="-115780" t="-16751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2" name="Google Shape;852;p21"/>
          <p:cNvSpPr txBox="1"/>
          <p:nvPr/>
        </p:nvSpPr>
        <p:spPr>
          <a:xfrm>
            <a:off x="-72832" y="-9525"/>
            <a:ext cx="8561195" cy="3057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0" u="none" cap="none" strike="noStrike">
                <a:solidFill>
                  <a:srgbClr val="152039"/>
                </a:solidFill>
                <a:latin typeface="Archivo Black"/>
                <a:ea typeface="Archivo Black"/>
                <a:cs typeface="Archivo Black"/>
                <a:sym typeface="Archivo Black"/>
              </a:rPr>
              <a:t>TEAM</a:t>
            </a:r>
            <a:endParaRPr/>
          </a:p>
        </p:txBody>
      </p:sp>
      <p:sp>
        <p:nvSpPr>
          <p:cNvPr id="853" name="Google Shape;853;p21"/>
          <p:cNvSpPr txBox="1"/>
          <p:nvPr/>
        </p:nvSpPr>
        <p:spPr>
          <a:xfrm>
            <a:off x="522442" y="3065002"/>
            <a:ext cx="44706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152039"/>
                </a:solidFill>
                <a:latin typeface="Roboto"/>
                <a:ea typeface="Roboto"/>
                <a:cs typeface="Roboto"/>
                <a:sym typeface="Roboto"/>
              </a:rPr>
              <a:t>Elaborate on what you want to discuss. </a:t>
            </a:r>
            <a:endParaRPr/>
          </a:p>
        </p:txBody>
      </p:sp>
      <p:grpSp>
        <p:nvGrpSpPr>
          <p:cNvPr id="854" name="Google Shape;854;p21"/>
          <p:cNvGrpSpPr/>
          <p:nvPr/>
        </p:nvGrpSpPr>
        <p:grpSpPr>
          <a:xfrm>
            <a:off x="14347218" y="6762157"/>
            <a:ext cx="3341598" cy="1117298"/>
            <a:chOff x="0" y="-19050"/>
            <a:chExt cx="4455464" cy="1489730"/>
          </a:xfrm>
        </p:grpSpPr>
        <p:sp>
          <p:nvSpPr>
            <p:cNvPr id="855" name="Google Shape;855;p21"/>
            <p:cNvSpPr txBox="1"/>
            <p:nvPr/>
          </p:nvSpPr>
          <p:spPr>
            <a:xfrm>
              <a:off x="0" y="-19050"/>
              <a:ext cx="4455464" cy="7302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1520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 NAME</a:t>
              </a:r>
              <a:endParaRPr/>
            </a:p>
          </p:txBody>
        </p:sp>
        <p:sp>
          <p:nvSpPr>
            <p:cNvPr id="856" name="Google Shape;856;p21"/>
            <p:cNvSpPr txBox="1"/>
            <p:nvPr/>
          </p:nvSpPr>
          <p:spPr>
            <a:xfrm>
              <a:off x="0" y="975380"/>
              <a:ext cx="4455464" cy="49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152039"/>
                  </a:solidFill>
                  <a:latin typeface="Roboto"/>
                  <a:ea typeface="Roboto"/>
                  <a:cs typeface="Roboto"/>
                  <a:sym typeface="Roboto"/>
                </a:rPr>
                <a:t>Title or Position</a:t>
              </a:r>
              <a:endParaRPr/>
            </a:p>
          </p:txBody>
        </p:sp>
      </p:grpSp>
      <p:sp>
        <p:nvSpPr>
          <p:cNvPr id="857" name="Google Shape;857;p21"/>
          <p:cNvSpPr txBox="1"/>
          <p:nvPr/>
        </p:nvSpPr>
        <p:spPr>
          <a:xfrm>
            <a:off x="8925184" y="4839458"/>
            <a:ext cx="8991600" cy="1838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0048E8"/>
                </a:solidFill>
                <a:latin typeface="Archivo Black"/>
                <a:ea typeface="Archivo Black"/>
                <a:cs typeface="Archivo Black"/>
                <a:sym typeface="Archivo Black"/>
              </a:rPr>
              <a:t>MEMBERS</a:t>
            </a:r>
            <a:endParaRPr/>
          </a:p>
        </p:txBody>
      </p:sp>
      <p:grpSp>
        <p:nvGrpSpPr>
          <p:cNvPr id="858" name="Google Shape;858;p21"/>
          <p:cNvGrpSpPr/>
          <p:nvPr/>
        </p:nvGrpSpPr>
        <p:grpSpPr>
          <a:xfrm>
            <a:off x="14347218" y="8392941"/>
            <a:ext cx="3341598" cy="1117298"/>
            <a:chOff x="0" y="-19050"/>
            <a:chExt cx="4455464" cy="1489730"/>
          </a:xfrm>
        </p:grpSpPr>
        <p:sp>
          <p:nvSpPr>
            <p:cNvPr id="859" name="Google Shape;859;p21"/>
            <p:cNvSpPr txBox="1"/>
            <p:nvPr/>
          </p:nvSpPr>
          <p:spPr>
            <a:xfrm>
              <a:off x="0" y="-19050"/>
              <a:ext cx="4455464" cy="7302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1520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 NAME</a:t>
              </a:r>
              <a:endParaRPr/>
            </a:p>
          </p:txBody>
        </p:sp>
        <p:sp>
          <p:nvSpPr>
            <p:cNvPr id="860" name="Google Shape;860;p21"/>
            <p:cNvSpPr txBox="1"/>
            <p:nvPr/>
          </p:nvSpPr>
          <p:spPr>
            <a:xfrm>
              <a:off x="0" y="975380"/>
              <a:ext cx="4455464" cy="49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152039"/>
                  </a:solidFill>
                  <a:latin typeface="Roboto"/>
                  <a:ea typeface="Roboto"/>
                  <a:cs typeface="Roboto"/>
                  <a:sym typeface="Roboto"/>
                </a:rPr>
                <a:t>Title or Position</a:t>
              </a:r>
              <a:endParaRPr/>
            </a:p>
          </p:txBody>
        </p:sp>
      </p:grpSp>
      <p:grpSp>
        <p:nvGrpSpPr>
          <p:cNvPr id="861" name="Google Shape;861;p21"/>
          <p:cNvGrpSpPr/>
          <p:nvPr/>
        </p:nvGrpSpPr>
        <p:grpSpPr>
          <a:xfrm>
            <a:off x="11260604" y="6762157"/>
            <a:ext cx="3341598" cy="1117298"/>
            <a:chOff x="0" y="-19050"/>
            <a:chExt cx="4455464" cy="1489730"/>
          </a:xfrm>
        </p:grpSpPr>
        <p:sp>
          <p:nvSpPr>
            <p:cNvPr id="862" name="Google Shape;862;p21"/>
            <p:cNvSpPr txBox="1"/>
            <p:nvPr/>
          </p:nvSpPr>
          <p:spPr>
            <a:xfrm>
              <a:off x="0" y="-19050"/>
              <a:ext cx="4455464" cy="7302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1520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 NAME</a:t>
              </a:r>
              <a:endParaRPr/>
            </a:p>
          </p:txBody>
        </p:sp>
        <p:sp>
          <p:nvSpPr>
            <p:cNvPr id="863" name="Google Shape;863;p21"/>
            <p:cNvSpPr txBox="1"/>
            <p:nvPr/>
          </p:nvSpPr>
          <p:spPr>
            <a:xfrm>
              <a:off x="0" y="975380"/>
              <a:ext cx="4455464" cy="49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152039"/>
                  </a:solidFill>
                  <a:latin typeface="Roboto"/>
                  <a:ea typeface="Roboto"/>
                  <a:cs typeface="Roboto"/>
                  <a:sym typeface="Roboto"/>
                </a:rPr>
                <a:t>Title or Position</a:t>
              </a:r>
              <a:endParaRPr/>
            </a:p>
          </p:txBody>
        </p:sp>
      </p:grpSp>
      <p:grpSp>
        <p:nvGrpSpPr>
          <p:cNvPr id="864" name="Google Shape;864;p21"/>
          <p:cNvGrpSpPr/>
          <p:nvPr/>
        </p:nvGrpSpPr>
        <p:grpSpPr>
          <a:xfrm>
            <a:off x="11260604" y="8392941"/>
            <a:ext cx="3341598" cy="1117298"/>
            <a:chOff x="0" y="-19050"/>
            <a:chExt cx="4455464" cy="1489730"/>
          </a:xfrm>
        </p:grpSpPr>
        <p:sp>
          <p:nvSpPr>
            <p:cNvPr id="865" name="Google Shape;865;p21"/>
            <p:cNvSpPr txBox="1"/>
            <p:nvPr/>
          </p:nvSpPr>
          <p:spPr>
            <a:xfrm>
              <a:off x="0" y="-19050"/>
              <a:ext cx="4455464" cy="7302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1520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 NAME</a:t>
              </a:r>
              <a:endParaRPr/>
            </a:p>
          </p:txBody>
        </p:sp>
        <p:sp>
          <p:nvSpPr>
            <p:cNvPr id="866" name="Google Shape;866;p21"/>
            <p:cNvSpPr txBox="1"/>
            <p:nvPr/>
          </p:nvSpPr>
          <p:spPr>
            <a:xfrm>
              <a:off x="0" y="975380"/>
              <a:ext cx="4455464" cy="49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152039"/>
                  </a:solidFill>
                  <a:latin typeface="Roboto"/>
                  <a:ea typeface="Roboto"/>
                  <a:cs typeface="Roboto"/>
                  <a:sym typeface="Roboto"/>
                </a:rPr>
                <a:t>Title or Position</a:t>
              </a:r>
              <a:endParaRPr/>
            </a:p>
          </p:txBody>
        </p:sp>
      </p:grpSp>
      <p:grpSp>
        <p:nvGrpSpPr>
          <p:cNvPr id="867" name="Google Shape;867;p21"/>
          <p:cNvGrpSpPr/>
          <p:nvPr/>
        </p:nvGrpSpPr>
        <p:grpSpPr>
          <a:xfrm>
            <a:off x="8489102" y="9071054"/>
            <a:ext cx="2869529" cy="2431893"/>
            <a:chOff x="984" y="0"/>
            <a:chExt cx="3826039" cy="3242523"/>
          </a:xfrm>
        </p:grpSpPr>
        <p:grpSp>
          <p:nvGrpSpPr>
            <p:cNvPr id="868" name="Google Shape;868;p21"/>
            <p:cNvGrpSpPr/>
            <p:nvPr/>
          </p:nvGrpSpPr>
          <p:grpSpPr>
            <a:xfrm>
              <a:off x="984" y="0"/>
              <a:ext cx="439346" cy="441315"/>
              <a:chOff x="1813" y="0"/>
              <a:chExt cx="809173" cy="812800"/>
            </a:xfrm>
          </p:grpSpPr>
          <p:sp>
            <p:nvSpPr>
              <p:cNvPr id="869" name="Google Shape;869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0" name="Google Shape;870;p2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1" name="Google Shape;871;p21"/>
            <p:cNvGrpSpPr/>
            <p:nvPr/>
          </p:nvGrpSpPr>
          <p:grpSpPr>
            <a:xfrm>
              <a:off x="847657" y="0"/>
              <a:ext cx="439346" cy="441315"/>
              <a:chOff x="1813" y="0"/>
              <a:chExt cx="809173" cy="812800"/>
            </a:xfrm>
          </p:grpSpPr>
          <p:sp>
            <p:nvSpPr>
              <p:cNvPr id="872" name="Google Shape;872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3" name="Google Shape;873;p2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4" name="Google Shape;874;p21"/>
            <p:cNvGrpSpPr/>
            <p:nvPr/>
          </p:nvGrpSpPr>
          <p:grpSpPr>
            <a:xfrm>
              <a:off x="1694330" y="0"/>
              <a:ext cx="439346" cy="441315"/>
              <a:chOff x="1813" y="0"/>
              <a:chExt cx="809173" cy="812800"/>
            </a:xfrm>
          </p:grpSpPr>
          <p:sp>
            <p:nvSpPr>
              <p:cNvPr id="875" name="Google Shape;875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6" name="Google Shape;876;p2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7" name="Google Shape;877;p21"/>
            <p:cNvGrpSpPr/>
            <p:nvPr/>
          </p:nvGrpSpPr>
          <p:grpSpPr>
            <a:xfrm>
              <a:off x="2541004" y="0"/>
              <a:ext cx="439346" cy="441315"/>
              <a:chOff x="1813" y="0"/>
              <a:chExt cx="809173" cy="812800"/>
            </a:xfrm>
          </p:grpSpPr>
          <p:sp>
            <p:nvSpPr>
              <p:cNvPr id="878" name="Google Shape;878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9" name="Google Shape;879;p2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0" name="Google Shape;880;p21"/>
            <p:cNvGrpSpPr/>
            <p:nvPr/>
          </p:nvGrpSpPr>
          <p:grpSpPr>
            <a:xfrm>
              <a:off x="3387677" y="0"/>
              <a:ext cx="439346" cy="441315"/>
              <a:chOff x="1813" y="0"/>
              <a:chExt cx="809173" cy="812800"/>
            </a:xfrm>
          </p:grpSpPr>
          <p:sp>
            <p:nvSpPr>
              <p:cNvPr id="881" name="Google Shape;881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2" name="Google Shape;882;p2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3" name="Google Shape;883;p21"/>
            <p:cNvGrpSpPr/>
            <p:nvPr/>
          </p:nvGrpSpPr>
          <p:grpSpPr>
            <a:xfrm>
              <a:off x="984" y="933736"/>
              <a:ext cx="439346" cy="441315"/>
              <a:chOff x="1813" y="0"/>
              <a:chExt cx="809173" cy="812800"/>
            </a:xfrm>
          </p:grpSpPr>
          <p:sp>
            <p:nvSpPr>
              <p:cNvPr id="884" name="Google Shape;884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5" name="Google Shape;885;p2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6" name="Google Shape;886;p21"/>
            <p:cNvGrpSpPr/>
            <p:nvPr/>
          </p:nvGrpSpPr>
          <p:grpSpPr>
            <a:xfrm>
              <a:off x="847657" y="933736"/>
              <a:ext cx="439346" cy="441315"/>
              <a:chOff x="1813" y="0"/>
              <a:chExt cx="809173" cy="812800"/>
            </a:xfrm>
          </p:grpSpPr>
          <p:sp>
            <p:nvSpPr>
              <p:cNvPr id="887" name="Google Shape;887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8" name="Google Shape;888;p2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9" name="Google Shape;889;p21"/>
            <p:cNvGrpSpPr/>
            <p:nvPr/>
          </p:nvGrpSpPr>
          <p:grpSpPr>
            <a:xfrm>
              <a:off x="1694330" y="933736"/>
              <a:ext cx="439346" cy="441315"/>
              <a:chOff x="1813" y="0"/>
              <a:chExt cx="809173" cy="812800"/>
            </a:xfrm>
          </p:grpSpPr>
          <p:sp>
            <p:nvSpPr>
              <p:cNvPr id="890" name="Google Shape;890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1" name="Google Shape;891;p2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2" name="Google Shape;892;p21"/>
            <p:cNvGrpSpPr/>
            <p:nvPr/>
          </p:nvGrpSpPr>
          <p:grpSpPr>
            <a:xfrm>
              <a:off x="2541004" y="933736"/>
              <a:ext cx="439346" cy="441315"/>
              <a:chOff x="1813" y="0"/>
              <a:chExt cx="809173" cy="812800"/>
            </a:xfrm>
          </p:grpSpPr>
          <p:sp>
            <p:nvSpPr>
              <p:cNvPr id="893" name="Google Shape;893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4" name="Google Shape;894;p2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5" name="Google Shape;895;p21"/>
            <p:cNvGrpSpPr/>
            <p:nvPr/>
          </p:nvGrpSpPr>
          <p:grpSpPr>
            <a:xfrm>
              <a:off x="3387677" y="933736"/>
              <a:ext cx="439346" cy="441315"/>
              <a:chOff x="1813" y="0"/>
              <a:chExt cx="809173" cy="812800"/>
            </a:xfrm>
          </p:grpSpPr>
          <p:sp>
            <p:nvSpPr>
              <p:cNvPr id="896" name="Google Shape;896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7" name="Google Shape;897;p2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8" name="Google Shape;898;p21"/>
            <p:cNvGrpSpPr/>
            <p:nvPr/>
          </p:nvGrpSpPr>
          <p:grpSpPr>
            <a:xfrm>
              <a:off x="984" y="1867472"/>
              <a:ext cx="439346" cy="441315"/>
              <a:chOff x="1813" y="0"/>
              <a:chExt cx="809173" cy="812800"/>
            </a:xfrm>
          </p:grpSpPr>
          <p:sp>
            <p:nvSpPr>
              <p:cNvPr id="899" name="Google Shape;899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0" name="Google Shape;900;p2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01" name="Google Shape;901;p21"/>
            <p:cNvGrpSpPr/>
            <p:nvPr/>
          </p:nvGrpSpPr>
          <p:grpSpPr>
            <a:xfrm>
              <a:off x="847657" y="1867472"/>
              <a:ext cx="439346" cy="441315"/>
              <a:chOff x="1813" y="0"/>
              <a:chExt cx="809173" cy="812800"/>
            </a:xfrm>
          </p:grpSpPr>
          <p:sp>
            <p:nvSpPr>
              <p:cNvPr id="902" name="Google Shape;902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3" name="Google Shape;903;p2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04" name="Google Shape;904;p21"/>
            <p:cNvGrpSpPr/>
            <p:nvPr/>
          </p:nvGrpSpPr>
          <p:grpSpPr>
            <a:xfrm>
              <a:off x="1694330" y="1867472"/>
              <a:ext cx="439346" cy="441315"/>
              <a:chOff x="1813" y="0"/>
              <a:chExt cx="809173" cy="812800"/>
            </a:xfrm>
          </p:grpSpPr>
          <p:sp>
            <p:nvSpPr>
              <p:cNvPr id="905" name="Google Shape;905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6" name="Google Shape;906;p2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07" name="Google Shape;907;p21"/>
            <p:cNvGrpSpPr/>
            <p:nvPr/>
          </p:nvGrpSpPr>
          <p:grpSpPr>
            <a:xfrm>
              <a:off x="2541004" y="1867472"/>
              <a:ext cx="439346" cy="441315"/>
              <a:chOff x="1813" y="0"/>
              <a:chExt cx="809173" cy="812800"/>
            </a:xfrm>
          </p:grpSpPr>
          <p:sp>
            <p:nvSpPr>
              <p:cNvPr id="908" name="Google Shape;908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9" name="Google Shape;909;p2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10" name="Google Shape;910;p21"/>
            <p:cNvGrpSpPr/>
            <p:nvPr/>
          </p:nvGrpSpPr>
          <p:grpSpPr>
            <a:xfrm>
              <a:off x="3387677" y="1867472"/>
              <a:ext cx="439346" cy="441315"/>
              <a:chOff x="1813" y="0"/>
              <a:chExt cx="809173" cy="812800"/>
            </a:xfrm>
          </p:grpSpPr>
          <p:sp>
            <p:nvSpPr>
              <p:cNvPr id="911" name="Google Shape;911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2" name="Google Shape;912;p2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13" name="Google Shape;913;p21"/>
            <p:cNvGrpSpPr/>
            <p:nvPr/>
          </p:nvGrpSpPr>
          <p:grpSpPr>
            <a:xfrm>
              <a:off x="984" y="2801208"/>
              <a:ext cx="439346" cy="441315"/>
              <a:chOff x="1813" y="0"/>
              <a:chExt cx="809173" cy="812800"/>
            </a:xfrm>
          </p:grpSpPr>
          <p:sp>
            <p:nvSpPr>
              <p:cNvPr id="914" name="Google Shape;914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5" name="Google Shape;915;p2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16" name="Google Shape;916;p21"/>
            <p:cNvGrpSpPr/>
            <p:nvPr/>
          </p:nvGrpSpPr>
          <p:grpSpPr>
            <a:xfrm>
              <a:off x="847657" y="2801208"/>
              <a:ext cx="439346" cy="441315"/>
              <a:chOff x="1813" y="0"/>
              <a:chExt cx="809173" cy="812800"/>
            </a:xfrm>
          </p:grpSpPr>
          <p:sp>
            <p:nvSpPr>
              <p:cNvPr id="917" name="Google Shape;917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8" name="Google Shape;918;p2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19" name="Google Shape;919;p21"/>
            <p:cNvGrpSpPr/>
            <p:nvPr/>
          </p:nvGrpSpPr>
          <p:grpSpPr>
            <a:xfrm>
              <a:off x="1694330" y="2801208"/>
              <a:ext cx="439346" cy="441315"/>
              <a:chOff x="1813" y="0"/>
              <a:chExt cx="809173" cy="812800"/>
            </a:xfrm>
          </p:grpSpPr>
          <p:sp>
            <p:nvSpPr>
              <p:cNvPr id="920" name="Google Shape;920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1" name="Google Shape;921;p2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22" name="Google Shape;922;p21"/>
            <p:cNvGrpSpPr/>
            <p:nvPr/>
          </p:nvGrpSpPr>
          <p:grpSpPr>
            <a:xfrm>
              <a:off x="2541004" y="2801208"/>
              <a:ext cx="439346" cy="441315"/>
              <a:chOff x="1813" y="0"/>
              <a:chExt cx="809173" cy="812800"/>
            </a:xfrm>
          </p:grpSpPr>
          <p:sp>
            <p:nvSpPr>
              <p:cNvPr id="923" name="Google Shape;923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4" name="Google Shape;924;p2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25" name="Google Shape;925;p21"/>
            <p:cNvGrpSpPr/>
            <p:nvPr/>
          </p:nvGrpSpPr>
          <p:grpSpPr>
            <a:xfrm>
              <a:off x="3387677" y="2801208"/>
              <a:ext cx="439346" cy="441315"/>
              <a:chOff x="1813" y="0"/>
              <a:chExt cx="809173" cy="812800"/>
            </a:xfrm>
          </p:grpSpPr>
          <p:sp>
            <p:nvSpPr>
              <p:cNvPr id="926" name="Google Shape;926;p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63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7" name="Google Shape;927;p2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28" name="Google Shape;928;p21"/>
          <p:cNvSpPr/>
          <p:nvPr/>
        </p:nvSpPr>
        <p:spPr>
          <a:xfrm>
            <a:off x="5819232" y="3160119"/>
            <a:ext cx="1861191" cy="986431"/>
          </a:xfrm>
          <a:custGeom>
            <a:rect b="b" l="l" r="r" t="t"/>
            <a:pathLst>
              <a:path extrusionOk="0" h="986431" w="1861191">
                <a:moveTo>
                  <a:pt x="0" y="0"/>
                </a:moveTo>
                <a:lnTo>
                  <a:pt x="1861192" y="0"/>
                </a:lnTo>
                <a:lnTo>
                  <a:pt x="1861192" y="986431"/>
                </a:lnTo>
                <a:lnTo>
                  <a:pt x="0" y="9864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