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0287000" cx="18288000"/>
  <p:notesSz cx="6858000" cy="9144000"/>
  <p:embeddedFontLst>
    <p:embeddedFont>
      <p:font typeface="Staatliches"/>
      <p:regular r:id="rId34"/>
    </p:embeddedFont>
    <p:embeddedFont>
      <p:font typeface="Quicksan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E1D7013-79D6-45E2-8173-71A193E0234A}">
  <a:tblStyle styleId="{7E1D7013-79D6-45E2-8173-71A193E0234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Quicksand-regular.fntdata"/><Relationship Id="rId12" Type="http://schemas.openxmlformats.org/officeDocument/2006/relationships/slide" Target="slides/slide6.xml"/><Relationship Id="rId34" Type="http://schemas.openxmlformats.org/officeDocument/2006/relationships/font" Target="fonts/Staatliches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Quicksan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4" Type="http://schemas.openxmlformats.org/officeDocument/2006/relationships/image" Target="../media/image38.jpg"/><Relationship Id="rId11" Type="http://schemas.openxmlformats.org/officeDocument/2006/relationships/image" Target="../media/image44.jpg"/><Relationship Id="rId10" Type="http://schemas.openxmlformats.org/officeDocument/2006/relationships/image" Target="../media/image43.jpg"/><Relationship Id="rId12" Type="http://schemas.openxmlformats.org/officeDocument/2006/relationships/image" Target="../media/image9.png"/><Relationship Id="rId9" Type="http://schemas.openxmlformats.org/officeDocument/2006/relationships/image" Target="../media/image46.jpg"/><Relationship Id="rId5" Type="http://schemas.openxmlformats.org/officeDocument/2006/relationships/image" Target="../media/image39.jpg"/><Relationship Id="rId6" Type="http://schemas.openxmlformats.org/officeDocument/2006/relationships/image" Target="../media/image37.jpg"/><Relationship Id="rId7" Type="http://schemas.openxmlformats.org/officeDocument/2006/relationships/image" Target="../media/image42.jpg"/><Relationship Id="rId8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45.png"/><Relationship Id="rId5" Type="http://schemas.openxmlformats.org/officeDocument/2006/relationships/image" Target="../media/image9.png"/><Relationship Id="rId6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jpg"/><Relationship Id="rId4" Type="http://schemas.openxmlformats.org/officeDocument/2006/relationships/image" Target="../media/image57.jpg"/><Relationship Id="rId10" Type="http://schemas.openxmlformats.org/officeDocument/2006/relationships/image" Target="../media/image6.png"/><Relationship Id="rId9" Type="http://schemas.openxmlformats.org/officeDocument/2006/relationships/image" Target="../media/image60.png"/><Relationship Id="rId5" Type="http://schemas.openxmlformats.org/officeDocument/2006/relationships/image" Target="../media/image51.jpg"/><Relationship Id="rId6" Type="http://schemas.openxmlformats.org/officeDocument/2006/relationships/image" Target="../media/image54.jpg"/><Relationship Id="rId7" Type="http://schemas.openxmlformats.org/officeDocument/2006/relationships/image" Target="../media/image56.jpg"/><Relationship Id="rId8" Type="http://schemas.openxmlformats.org/officeDocument/2006/relationships/image" Target="../media/image5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jpg"/><Relationship Id="rId4" Type="http://schemas.openxmlformats.org/officeDocument/2006/relationships/image" Target="../media/image55.jpg"/><Relationship Id="rId11" Type="http://schemas.openxmlformats.org/officeDocument/2006/relationships/image" Target="../media/image66.jpg"/><Relationship Id="rId10" Type="http://schemas.openxmlformats.org/officeDocument/2006/relationships/image" Target="../media/image65.jpg"/><Relationship Id="rId12" Type="http://schemas.openxmlformats.org/officeDocument/2006/relationships/image" Target="../media/image64.jpg"/><Relationship Id="rId9" Type="http://schemas.openxmlformats.org/officeDocument/2006/relationships/image" Target="../media/image67.jpg"/><Relationship Id="rId5" Type="http://schemas.openxmlformats.org/officeDocument/2006/relationships/image" Target="../media/image59.jpg"/><Relationship Id="rId6" Type="http://schemas.openxmlformats.org/officeDocument/2006/relationships/image" Target="../media/image61.jpg"/><Relationship Id="rId7" Type="http://schemas.openxmlformats.org/officeDocument/2006/relationships/image" Target="../media/image58.jpg"/><Relationship Id="rId8" Type="http://schemas.openxmlformats.org/officeDocument/2006/relationships/image" Target="../media/image6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11" Type="http://schemas.openxmlformats.org/officeDocument/2006/relationships/image" Target="../media/image74.png"/><Relationship Id="rId10" Type="http://schemas.openxmlformats.org/officeDocument/2006/relationships/image" Target="../media/image7.png"/><Relationship Id="rId9" Type="http://schemas.openxmlformats.org/officeDocument/2006/relationships/image" Target="../media/image70.pn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5.jpg"/><Relationship Id="rId8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3.png"/><Relationship Id="rId4" Type="http://schemas.openxmlformats.org/officeDocument/2006/relationships/image" Target="../media/image79.png"/><Relationship Id="rId5" Type="http://schemas.openxmlformats.org/officeDocument/2006/relationships/image" Target="../media/image7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76.png"/><Relationship Id="rId6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Relationship Id="rId4" Type="http://schemas.openxmlformats.org/officeDocument/2006/relationships/image" Target="../media/image41.png"/><Relationship Id="rId5" Type="http://schemas.openxmlformats.org/officeDocument/2006/relationships/image" Target="../media/image8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17.png"/><Relationship Id="rId5" Type="http://schemas.openxmlformats.org/officeDocument/2006/relationships/image" Target="../media/image91.jpg"/><Relationship Id="rId6" Type="http://schemas.openxmlformats.org/officeDocument/2006/relationships/image" Target="../media/image7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png"/><Relationship Id="rId4" Type="http://schemas.openxmlformats.org/officeDocument/2006/relationships/image" Target="../media/image93.jpg"/><Relationship Id="rId5" Type="http://schemas.openxmlformats.org/officeDocument/2006/relationships/image" Target="../media/image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5.png"/><Relationship Id="rId4" Type="http://schemas.openxmlformats.org/officeDocument/2006/relationships/image" Target="../media/image96.pn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11" Type="http://schemas.openxmlformats.org/officeDocument/2006/relationships/image" Target="../media/image70.png"/><Relationship Id="rId10" Type="http://schemas.openxmlformats.org/officeDocument/2006/relationships/image" Target="../media/image3.png"/><Relationship Id="rId13" Type="http://schemas.openxmlformats.org/officeDocument/2006/relationships/image" Target="../media/image96.png"/><Relationship Id="rId1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77.png"/><Relationship Id="rId15" Type="http://schemas.openxmlformats.org/officeDocument/2006/relationships/image" Target="../media/image35.png"/><Relationship Id="rId14" Type="http://schemas.openxmlformats.org/officeDocument/2006/relationships/image" Target="../media/image36.png"/><Relationship Id="rId17" Type="http://schemas.openxmlformats.org/officeDocument/2006/relationships/image" Target="../media/image4.png"/><Relationship Id="rId16" Type="http://schemas.openxmlformats.org/officeDocument/2006/relationships/image" Target="../media/image1.png"/><Relationship Id="rId5" Type="http://schemas.openxmlformats.org/officeDocument/2006/relationships/image" Target="../media/image17.png"/><Relationship Id="rId19" Type="http://schemas.openxmlformats.org/officeDocument/2006/relationships/image" Target="../media/image13.png"/><Relationship Id="rId6" Type="http://schemas.openxmlformats.org/officeDocument/2006/relationships/image" Target="../media/image26.png"/><Relationship Id="rId18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94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137.png"/><Relationship Id="rId20" Type="http://schemas.openxmlformats.org/officeDocument/2006/relationships/image" Target="../media/image124.png"/><Relationship Id="rId41" Type="http://schemas.openxmlformats.org/officeDocument/2006/relationships/image" Target="../media/image138.png"/><Relationship Id="rId22" Type="http://schemas.openxmlformats.org/officeDocument/2006/relationships/image" Target="../media/image120.png"/><Relationship Id="rId21" Type="http://schemas.openxmlformats.org/officeDocument/2006/relationships/image" Target="../media/image116.png"/><Relationship Id="rId24" Type="http://schemas.openxmlformats.org/officeDocument/2006/relationships/image" Target="../media/image118.png"/><Relationship Id="rId23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2.png"/><Relationship Id="rId4" Type="http://schemas.openxmlformats.org/officeDocument/2006/relationships/image" Target="../media/image104.png"/><Relationship Id="rId9" Type="http://schemas.openxmlformats.org/officeDocument/2006/relationships/image" Target="../media/image106.png"/><Relationship Id="rId26" Type="http://schemas.openxmlformats.org/officeDocument/2006/relationships/image" Target="../media/image119.png"/><Relationship Id="rId25" Type="http://schemas.openxmlformats.org/officeDocument/2006/relationships/image" Target="../media/image127.png"/><Relationship Id="rId28" Type="http://schemas.openxmlformats.org/officeDocument/2006/relationships/image" Target="../media/image131.png"/><Relationship Id="rId27" Type="http://schemas.openxmlformats.org/officeDocument/2006/relationships/image" Target="../media/image125.png"/><Relationship Id="rId5" Type="http://schemas.openxmlformats.org/officeDocument/2006/relationships/image" Target="../media/image103.png"/><Relationship Id="rId6" Type="http://schemas.openxmlformats.org/officeDocument/2006/relationships/image" Target="../media/image105.png"/><Relationship Id="rId29" Type="http://schemas.openxmlformats.org/officeDocument/2006/relationships/image" Target="../media/image123.png"/><Relationship Id="rId7" Type="http://schemas.openxmlformats.org/officeDocument/2006/relationships/image" Target="../media/image109.png"/><Relationship Id="rId8" Type="http://schemas.openxmlformats.org/officeDocument/2006/relationships/image" Target="../media/image107.png"/><Relationship Id="rId31" Type="http://schemas.openxmlformats.org/officeDocument/2006/relationships/image" Target="../media/image132.png"/><Relationship Id="rId30" Type="http://schemas.openxmlformats.org/officeDocument/2006/relationships/image" Target="../media/image128.png"/><Relationship Id="rId11" Type="http://schemas.openxmlformats.org/officeDocument/2006/relationships/image" Target="../media/image108.png"/><Relationship Id="rId33" Type="http://schemas.openxmlformats.org/officeDocument/2006/relationships/image" Target="../media/image126.png"/><Relationship Id="rId10" Type="http://schemas.openxmlformats.org/officeDocument/2006/relationships/image" Target="../media/image110.png"/><Relationship Id="rId32" Type="http://schemas.openxmlformats.org/officeDocument/2006/relationships/image" Target="../media/image134.png"/><Relationship Id="rId13" Type="http://schemas.openxmlformats.org/officeDocument/2006/relationships/image" Target="../media/image112.png"/><Relationship Id="rId35" Type="http://schemas.openxmlformats.org/officeDocument/2006/relationships/image" Target="../media/image80.png"/><Relationship Id="rId12" Type="http://schemas.openxmlformats.org/officeDocument/2006/relationships/image" Target="../media/image115.png"/><Relationship Id="rId34" Type="http://schemas.openxmlformats.org/officeDocument/2006/relationships/image" Target="../media/image133.png"/><Relationship Id="rId15" Type="http://schemas.openxmlformats.org/officeDocument/2006/relationships/image" Target="../media/image111.png"/><Relationship Id="rId37" Type="http://schemas.openxmlformats.org/officeDocument/2006/relationships/image" Target="../media/image136.png"/><Relationship Id="rId14" Type="http://schemas.openxmlformats.org/officeDocument/2006/relationships/image" Target="../media/image114.png"/><Relationship Id="rId36" Type="http://schemas.openxmlformats.org/officeDocument/2006/relationships/image" Target="../media/image135.png"/><Relationship Id="rId17" Type="http://schemas.openxmlformats.org/officeDocument/2006/relationships/image" Target="../media/image121.png"/><Relationship Id="rId39" Type="http://schemas.openxmlformats.org/officeDocument/2006/relationships/image" Target="../media/image140.png"/><Relationship Id="rId16" Type="http://schemas.openxmlformats.org/officeDocument/2006/relationships/image" Target="../media/image113.png"/><Relationship Id="rId38" Type="http://schemas.openxmlformats.org/officeDocument/2006/relationships/image" Target="../media/image139.png"/><Relationship Id="rId19" Type="http://schemas.openxmlformats.org/officeDocument/2006/relationships/image" Target="../media/image117.png"/><Relationship Id="rId18" Type="http://schemas.openxmlformats.org/officeDocument/2006/relationships/image" Target="../media/image1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6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8.jpg"/><Relationship Id="rId5" Type="http://schemas.openxmlformats.org/officeDocument/2006/relationships/image" Target="../media/image9.pn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8514" y="356579"/>
            <a:ext cx="5359179" cy="3303089"/>
            <a:chOff x="0" y="-289322"/>
            <a:chExt cx="7145571" cy="4404119"/>
          </a:xfrm>
        </p:grpSpPr>
        <p:grpSp>
          <p:nvGrpSpPr>
            <p:cNvPr id="85" name="Google Shape;85;p13"/>
            <p:cNvGrpSpPr/>
            <p:nvPr/>
          </p:nvGrpSpPr>
          <p:grpSpPr>
            <a:xfrm>
              <a:off x="0" y="-289322"/>
              <a:ext cx="7145571" cy="4404119"/>
              <a:chOff x="0" y="-57150"/>
              <a:chExt cx="1411471" cy="869950"/>
            </a:xfrm>
          </p:grpSpPr>
          <p:sp>
            <p:nvSpPr>
              <p:cNvPr id="86" name="Google Shape;86;p13"/>
              <p:cNvSpPr/>
              <p:nvPr/>
            </p:nvSpPr>
            <p:spPr>
              <a:xfrm>
                <a:off x="0" y="0"/>
                <a:ext cx="1411471" cy="526270"/>
              </a:xfrm>
              <a:custGeom>
                <a:rect b="b" l="l" r="r" t="t"/>
                <a:pathLst>
                  <a:path extrusionOk="0" h="526270" w="1411471">
                    <a:moveTo>
                      <a:pt x="73675" y="0"/>
                    </a:moveTo>
                    <a:lnTo>
                      <a:pt x="1337796" y="0"/>
                    </a:lnTo>
                    <a:cubicBezTo>
                      <a:pt x="1357336" y="0"/>
                      <a:pt x="1376075" y="7762"/>
                      <a:pt x="1389892" y="21579"/>
                    </a:cubicBezTo>
                    <a:cubicBezTo>
                      <a:pt x="1403709" y="35396"/>
                      <a:pt x="1411471" y="54135"/>
                      <a:pt x="1411471" y="73675"/>
                    </a:cubicBezTo>
                    <a:lnTo>
                      <a:pt x="1411471" y="452595"/>
                    </a:lnTo>
                    <a:cubicBezTo>
                      <a:pt x="1411471" y="472134"/>
                      <a:pt x="1403709" y="490874"/>
                      <a:pt x="1389892" y="504691"/>
                    </a:cubicBezTo>
                    <a:cubicBezTo>
                      <a:pt x="1376075" y="518507"/>
                      <a:pt x="1357336" y="526270"/>
                      <a:pt x="1337796" y="526270"/>
                    </a:cubicBezTo>
                    <a:lnTo>
                      <a:pt x="73675" y="526270"/>
                    </a:lnTo>
                    <a:cubicBezTo>
                      <a:pt x="54135" y="526270"/>
                      <a:pt x="35396" y="518507"/>
                      <a:pt x="21579" y="504691"/>
                    </a:cubicBezTo>
                    <a:cubicBezTo>
                      <a:pt x="7762" y="490874"/>
                      <a:pt x="0" y="472134"/>
                      <a:pt x="0" y="452595"/>
                    </a:cubicBezTo>
                    <a:lnTo>
                      <a:pt x="0" y="73675"/>
                    </a:lnTo>
                    <a:cubicBezTo>
                      <a:pt x="0" y="54135"/>
                      <a:pt x="7762" y="35396"/>
                      <a:pt x="21579" y="21579"/>
                    </a:cubicBezTo>
                    <a:cubicBezTo>
                      <a:pt x="35396" y="7762"/>
                      <a:pt x="54135" y="0"/>
                      <a:pt x="73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" name="Google Shape;88;p13"/>
            <p:cNvSpPr txBox="1"/>
            <p:nvPr/>
          </p:nvSpPr>
          <p:spPr>
            <a:xfrm>
              <a:off x="339580" y="35340"/>
              <a:ext cx="6466412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CINEMA</a:t>
              </a:r>
              <a:endParaRPr/>
            </a:p>
          </p:txBody>
        </p:sp>
      </p:grpSp>
      <p:grpSp>
        <p:nvGrpSpPr>
          <p:cNvPr id="89" name="Google Shape;89;p13"/>
          <p:cNvGrpSpPr/>
          <p:nvPr/>
        </p:nvGrpSpPr>
        <p:grpSpPr>
          <a:xfrm>
            <a:off x="11603063" y="-114361"/>
            <a:ext cx="8614839" cy="8441661"/>
            <a:chOff x="0" y="0"/>
            <a:chExt cx="11486452" cy="11255548"/>
          </a:xfrm>
        </p:grpSpPr>
        <p:cxnSp>
          <p:nvCxnSpPr>
            <p:cNvPr id="90" name="Google Shape;90;p13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1" name="Google Shape;91;p13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" name="Google Shape;92;p13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" name="Google Shape;93;p13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" name="Google Shape;94;p13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5" name="Google Shape;95;p13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6" name="Google Shape;96;p13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7" name="Google Shape;97;p13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8" name="Google Shape;98;p13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" name="Google Shape;99;p13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" name="Google Shape;100;p13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" name="Google Shape;101;p13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2" name="Google Shape;102;p13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3" name="Google Shape;103;p13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" name="Google Shape;104;p13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" name="Google Shape;105;p13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" name="Google Shape;106;p13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" name="Google Shape;107;p13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" name="Google Shape;108;p13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09" name="Google Shape;109;p13"/>
          <p:cNvCxnSpPr/>
          <p:nvPr/>
        </p:nvCxnSpPr>
        <p:spPr>
          <a:xfrm rot="-5400000">
            <a:off x="6050954" y="5010790"/>
            <a:ext cx="1053337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p13"/>
          <p:cNvSpPr/>
          <p:nvPr/>
        </p:nvSpPr>
        <p:spPr>
          <a:xfrm>
            <a:off x="5737693" y="-1081744"/>
            <a:ext cx="14554767" cy="3307902"/>
          </a:xfrm>
          <a:custGeom>
            <a:rect b="b" l="l" r="r" t="t"/>
            <a:pathLst>
              <a:path extrusionOk="0" h="3307902" w="14554767">
                <a:moveTo>
                  <a:pt x="0" y="0"/>
                </a:moveTo>
                <a:lnTo>
                  <a:pt x="14554767" y="0"/>
                </a:lnTo>
                <a:lnTo>
                  <a:pt x="14554767" y="3307901"/>
                </a:lnTo>
                <a:lnTo>
                  <a:pt x="0" y="3307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1" name="Google Shape;111;p13"/>
          <p:cNvGrpSpPr/>
          <p:nvPr/>
        </p:nvGrpSpPr>
        <p:grpSpPr>
          <a:xfrm>
            <a:off x="-2352609" y="3080060"/>
            <a:ext cx="8614839" cy="8441661"/>
            <a:chOff x="0" y="0"/>
            <a:chExt cx="11486452" cy="11255548"/>
          </a:xfrm>
        </p:grpSpPr>
        <p:cxnSp>
          <p:nvCxnSpPr>
            <p:cNvPr id="112" name="Google Shape;112;p13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" name="Google Shape;113;p13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4" name="Google Shape;114;p13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5" name="Google Shape;115;p13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" name="Google Shape;116;p13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7" name="Google Shape;117;p13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" name="Google Shape;118;p13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" name="Google Shape;119;p13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0" name="Google Shape;120;p13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" name="Google Shape;121;p13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" name="Google Shape;122;p13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3" name="Google Shape;123;p13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" name="Google Shape;124;p13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" name="Google Shape;125;p13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" name="Google Shape;126;p13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" name="Google Shape;127;p13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8" name="Google Shape;128;p13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9" name="Google Shape;129;p13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" name="Google Shape;130;p13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31" name="Google Shape;131;p13"/>
          <p:cNvGrpSpPr/>
          <p:nvPr/>
        </p:nvGrpSpPr>
        <p:grpSpPr>
          <a:xfrm>
            <a:off x="-518653" y="8441028"/>
            <a:ext cx="19878627" cy="3303093"/>
            <a:chOff x="0" y="-289322"/>
            <a:chExt cx="26504836" cy="4404124"/>
          </a:xfrm>
        </p:grpSpPr>
        <p:grpSp>
          <p:nvGrpSpPr>
            <p:cNvPr id="132" name="Google Shape;132;p13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133" name="Google Shape;133;p13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34" name="Google Shape;134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" name="Google Shape;135;p13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136" name="Google Shape;136;p13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138" name="Google Shape;138;p13"/>
          <p:cNvSpPr/>
          <p:nvPr/>
        </p:nvSpPr>
        <p:spPr>
          <a:xfrm>
            <a:off x="11603063" y="1930896"/>
            <a:ext cx="6393884" cy="9590825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2168" r="-62133" t="-796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" name="Google Shape;139;p13"/>
          <p:cNvGrpSpPr/>
          <p:nvPr/>
        </p:nvGrpSpPr>
        <p:grpSpPr>
          <a:xfrm>
            <a:off x="5700214" y="5498009"/>
            <a:ext cx="8470572" cy="3303089"/>
            <a:chOff x="0" y="-289322"/>
            <a:chExt cx="11294096" cy="4404119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-289322"/>
              <a:ext cx="11294096" cy="4404119"/>
              <a:chOff x="0" y="-57150"/>
              <a:chExt cx="2230933" cy="86995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0" y="0"/>
                <a:ext cx="2230933" cy="526270"/>
              </a:xfrm>
              <a:custGeom>
                <a:rect b="b" l="l" r="r" t="t"/>
                <a:pathLst>
                  <a:path extrusionOk="0" h="526270" w="2230933">
                    <a:moveTo>
                      <a:pt x="46613" y="0"/>
                    </a:moveTo>
                    <a:lnTo>
                      <a:pt x="2184320" y="0"/>
                    </a:lnTo>
                    <a:cubicBezTo>
                      <a:pt x="2196682" y="0"/>
                      <a:pt x="2208538" y="4911"/>
                      <a:pt x="2217280" y="13653"/>
                    </a:cubicBezTo>
                    <a:cubicBezTo>
                      <a:pt x="2226022" y="22394"/>
                      <a:pt x="2230933" y="34250"/>
                      <a:pt x="2230933" y="46613"/>
                    </a:cubicBezTo>
                    <a:lnTo>
                      <a:pt x="2230933" y="479657"/>
                    </a:lnTo>
                    <a:cubicBezTo>
                      <a:pt x="2230933" y="505400"/>
                      <a:pt x="2210063" y="526270"/>
                      <a:pt x="2184320" y="526270"/>
                    </a:cubicBezTo>
                    <a:lnTo>
                      <a:pt x="46613" y="526270"/>
                    </a:lnTo>
                    <a:cubicBezTo>
                      <a:pt x="34250" y="526270"/>
                      <a:pt x="22394" y="521359"/>
                      <a:pt x="13653" y="512617"/>
                    </a:cubicBezTo>
                    <a:cubicBezTo>
                      <a:pt x="4911" y="503875"/>
                      <a:pt x="0" y="492019"/>
                      <a:pt x="0" y="479657"/>
                    </a:cubicBezTo>
                    <a:lnTo>
                      <a:pt x="0" y="46613"/>
                    </a:lnTo>
                    <a:cubicBezTo>
                      <a:pt x="0" y="34250"/>
                      <a:pt x="4911" y="22394"/>
                      <a:pt x="13653" y="13653"/>
                    </a:cubicBezTo>
                    <a:cubicBezTo>
                      <a:pt x="22394" y="4911"/>
                      <a:pt x="34250" y="0"/>
                      <a:pt x="46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" name="Google Shape;143;p13"/>
            <p:cNvSpPr txBox="1"/>
            <p:nvPr/>
          </p:nvSpPr>
          <p:spPr>
            <a:xfrm>
              <a:off x="510696" y="116512"/>
              <a:ext cx="10272705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FOR COLLEGE</a:t>
              </a:r>
              <a:endParaRPr/>
            </a:p>
          </p:txBody>
        </p:sp>
      </p:grpSp>
      <p:grpSp>
        <p:nvGrpSpPr>
          <p:cNvPr id="144" name="Google Shape;144;p13"/>
          <p:cNvGrpSpPr/>
          <p:nvPr/>
        </p:nvGrpSpPr>
        <p:grpSpPr>
          <a:xfrm>
            <a:off x="378514" y="2894991"/>
            <a:ext cx="4658081" cy="3303092"/>
            <a:chOff x="0" y="-289322"/>
            <a:chExt cx="6210774" cy="4404123"/>
          </a:xfrm>
        </p:grpSpPr>
        <p:grpSp>
          <p:nvGrpSpPr>
            <p:cNvPr id="145" name="Google Shape;145;p13"/>
            <p:cNvGrpSpPr/>
            <p:nvPr/>
          </p:nvGrpSpPr>
          <p:grpSpPr>
            <a:xfrm>
              <a:off x="0" y="-289322"/>
              <a:ext cx="6210774" cy="4404123"/>
              <a:chOff x="0" y="-57150"/>
              <a:chExt cx="1226820" cy="869950"/>
            </a:xfrm>
          </p:grpSpPr>
          <p:sp>
            <p:nvSpPr>
              <p:cNvPr id="146" name="Google Shape;146;p13"/>
              <p:cNvSpPr/>
              <p:nvPr/>
            </p:nvSpPr>
            <p:spPr>
              <a:xfrm>
                <a:off x="0" y="0"/>
                <a:ext cx="1226820" cy="543830"/>
              </a:xfrm>
              <a:custGeom>
                <a:rect b="b" l="l" r="r" t="t"/>
                <a:pathLst>
                  <a:path extrusionOk="0" h="543830" w="1226820">
                    <a:moveTo>
                      <a:pt x="84764" y="0"/>
                    </a:moveTo>
                    <a:lnTo>
                      <a:pt x="1142055" y="0"/>
                    </a:lnTo>
                    <a:cubicBezTo>
                      <a:pt x="1164536" y="0"/>
                      <a:pt x="1186096" y="8930"/>
                      <a:pt x="1201993" y="24827"/>
                    </a:cubicBezTo>
                    <a:cubicBezTo>
                      <a:pt x="1217889" y="40723"/>
                      <a:pt x="1226820" y="62283"/>
                      <a:pt x="1226820" y="84764"/>
                    </a:cubicBezTo>
                    <a:lnTo>
                      <a:pt x="1226820" y="459066"/>
                    </a:lnTo>
                    <a:cubicBezTo>
                      <a:pt x="1226820" y="505880"/>
                      <a:pt x="1188869" y="543830"/>
                      <a:pt x="1142055" y="543830"/>
                    </a:cubicBezTo>
                    <a:lnTo>
                      <a:pt x="84764" y="543830"/>
                    </a:lnTo>
                    <a:cubicBezTo>
                      <a:pt x="37950" y="543830"/>
                      <a:pt x="0" y="505880"/>
                      <a:pt x="0" y="459066"/>
                    </a:cubicBezTo>
                    <a:lnTo>
                      <a:pt x="0" y="84764"/>
                    </a:lnTo>
                    <a:cubicBezTo>
                      <a:pt x="0" y="37950"/>
                      <a:pt x="37950" y="0"/>
                      <a:pt x="847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" name="Google Shape;148;p13"/>
            <p:cNvSpPr txBox="1"/>
            <p:nvPr/>
          </p:nvSpPr>
          <p:spPr>
            <a:xfrm>
              <a:off x="330406" y="124240"/>
              <a:ext cx="5651562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&amp; FILM</a:t>
              </a:r>
              <a:endParaRPr/>
            </a:p>
          </p:txBody>
        </p:sp>
      </p:grpSp>
      <p:sp>
        <p:nvSpPr>
          <p:cNvPr id="149" name="Google Shape;149;p13"/>
          <p:cNvSpPr/>
          <p:nvPr/>
        </p:nvSpPr>
        <p:spPr>
          <a:xfrm rot="-1507555">
            <a:off x="1462300" y="4825799"/>
            <a:ext cx="4123894" cy="4103274"/>
          </a:xfrm>
          <a:custGeom>
            <a:rect b="b" l="l" r="r" t="t"/>
            <a:pathLst>
              <a:path extrusionOk="0" h="4103274" w="4123894">
                <a:moveTo>
                  <a:pt x="0" y="0"/>
                </a:moveTo>
                <a:lnTo>
                  <a:pt x="4123894" y="0"/>
                </a:lnTo>
                <a:lnTo>
                  <a:pt x="4123894" y="4103274"/>
                </a:lnTo>
                <a:lnTo>
                  <a:pt x="0" y="4103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0" name="Google Shape;150;p13"/>
          <p:cNvGrpSpPr/>
          <p:nvPr/>
        </p:nvGrpSpPr>
        <p:grpSpPr>
          <a:xfrm>
            <a:off x="5700214" y="2894991"/>
            <a:ext cx="4944281" cy="3303092"/>
            <a:chOff x="0" y="-289322"/>
            <a:chExt cx="6592375" cy="4404123"/>
          </a:xfrm>
        </p:grpSpPr>
        <p:grpSp>
          <p:nvGrpSpPr>
            <p:cNvPr id="151" name="Google Shape;151;p13"/>
            <p:cNvGrpSpPr/>
            <p:nvPr/>
          </p:nvGrpSpPr>
          <p:grpSpPr>
            <a:xfrm>
              <a:off x="0" y="-289322"/>
              <a:ext cx="6592375" cy="4404123"/>
              <a:chOff x="0" y="-57150"/>
              <a:chExt cx="1302198" cy="869950"/>
            </a:xfrm>
          </p:grpSpPr>
          <p:sp>
            <p:nvSpPr>
              <p:cNvPr id="152" name="Google Shape;152;p13"/>
              <p:cNvSpPr/>
              <p:nvPr/>
            </p:nvSpPr>
            <p:spPr>
              <a:xfrm>
                <a:off x="0" y="0"/>
                <a:ext cx="1302198" cy="543830"/>
              </a:xfrm>
              <a:custGeom>
                <a:rect b="b" l="l" r="r" t="t"/>
                <a:pathLst>
                  <a:path extrusionOk="0" h="543830" w="1302198">
                    <a:moveTo>
                      <a:pt x="79857" y="0"/>
                    </a:moveTo>
                    <a:lnTo>
                      <a:pt x="1222340" y="0"/>
                    </a:lnTo>
                    <a:cubicBezTo>
                      <a:pt x="1266444" y="0"/>
                      <a:pt x="1302198" y="35753"/>
                      <a:pt x="1302198" y="79857"/>
                    </a:cubicBezTo>
                    <a:lnTo>
                      <a:pt x="1302198" y="463973"/>
                    </a:lnTo>
                    <a:cubicBezTo>
                      <a:pt x="1302198" y="485152"/>
                      <a:pt x="1293784" y="505464"/>
                      <a:pt x="1278808" y="520440"/>
                    </a:cubicBezTo>
                    <a:cubicBezTo>
                      <a:pt x="1263832" y="535417"/>
                      <a:pt x="1243520" y="543830"/>
                      <a:pt x="1222340" y="543830"/>
                    </a:cubicBezTo>
                    <a:lnTo>
                      <a:pt x="79857" y="543830"/>
                    </a:lnTo>
                    <a:cubicBezTo>
                      <a:pt x="35753" y="543830"/>
                      <a:pt x="0" y="508077"/>
                      <a:pt x="0" y="463973"/>
                    </a:cubicBezTo>
                    <a:lnTo>
                      <a:pt x="0" y="79857"/>
                    </a:lnTo>
                    <a:cubicBezTo>
                      <a:pt x="0" y="58678"/>
                      <a:pt x="8414" y="38366"/>
                      <a:pt x="23390" y="23390"/>
                    </a:cubicBezTo>
                    <a:cubicBezTo>
                      <a:pt x="38366" y="8414"/>
                      <a:pt x="58678" y="0"/>
                      <a:pt x="798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4" name="Google Shape;154;p13"/>
            <p:cNvSpPr txBox="1"/>
            <p:nvPr/>
          </p:nvSpPr>
          <p:spPr>
            <a:xfrm>
              <a:off x="512700" y="124240"/>
              <a:ext cx="5630267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MAJOR</a:t>
              </a:r>
              <a:endParaRPr/>
            </a:p>
          </p:txBody>
        </p:sp>
      </p:grpSp>
      <p:sp>
        <p:nvSpPr>
          <p:cNvPr id="155" name="Google Shape;155;p13"/>
          <p:cNvSpPr/>
          <p:nvPr/>
        </p:nvSpPr>
        <p:spPr>
          <a:xfrm>
            <a:off x="10491330" y="277728"/>
            <a:ext cx="4172167" cy="4114800"/>
          </a:xfrm>
          <a:custGeom>
            <a:rect b="b" l="l" r="r" t="t"/>
            <a:pathLst>
              <a:path extrusionOk="0" h="4114800" w="4172167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3"/>
          <p:cNvSpPr/>
          <p:nvPr/>
        </p:nvSpPr>
        <p:spPr>
          <a:xfrm>
            <a:off x="11327164" y="1142763"/>
            <a:ext cx="2506944" cy="2384730"/>
          </a:xfrm>
          <a:custGeom>
            <a:rect b="b" l="l" r="r" t="t"/>
            <a:pathLst>
              <a:path extrusionOk="0" h="2384730" w="2506944">
                <a:moveTo>
                  <a:pt x="0" y="0"/>
                </a:moveTo>
                <a:lnTo>
                  <a:pt x="2506944" y="0"/>
                </a:lnTo>
                <a:lnTo>
                  <a:pt x="2506944" y="2384730"/>
                </a:lnTo>
                <a:lnTo>
                  <a:pt x="0" y="2384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3"/>
          <p:cNvSpPr/>
          <p:nvPr/>
        </p:nvSpPr>
        <p:spPr>
          <a:xfrm>
            <a:off x="15557034" y="6726309"/>
            <a:ext cx="5682241" cy="5568596"/>
          </a:xfrm>
          <a:custGeom>
            <a:rect b="b" l="l" r="r" t="t"/>
            <a:pathLst>
              <a:path extrusionOk="0" h="5568596" w="5682241">
                <a:moveTo>
                  <a:pt x="0" y="0"/>
                </a:moveTo>
                <a:lnTo>
                  <a:pt x="5682242" y="0"/>
                </a:lnTo>
                <a:lnTo>
                  <a:pt x="5682242" y="5568596"/>
                </a:lnTo>
                <a:lnTo>
                  <a:pt x="0" y="5568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22"/>
          <p:cNvGrpSpPr/>
          <p:nvPr/>
        </p:nvGrpSpPr>
        <p:grpSpPr>
          <a:xfrm rot="5400000">
            <a:off x="-735409" y="74501"/>
            <a:ext cx="7412180" cy="7263178"/>
            <a:chOff x="0" y="0"/>
            <a:chExt cx="9882907" cy="9684238"/>
          </a:xfrm>
        </p:grpSpPr>
        <p:cxnSp>
          <p:nvCxnSpPr>
            <p:cNvPr id="515" name="Google Shape;515;p22"/>
            <p:cNvCxnSpPr/>
            <p:nvPr/>
          </p:nvCxnSpPr>
          <p:spPr>
            <a:xfrm rot="10800000">
              <a:off x="2126753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6" name="Google Shape;516;p22"/>
            <p:cNvCxnSpPr/>
            <p:nvPr/>
          </p:nvCxnSpPr>
          <p:spPr>
            <a:xfrm>
              <a:off x="0" y="8605445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7" name="Google Shape;517;p22"/>
            <p:cNvCxnSpPr/>
            <p:nvPr/>
          </p:nvCxnSpPr>
          <p:spPr>
            <a:xfrm>
              <a:off x="0" y="7708985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8" name="Google Shape;518;p22"/>
            <p:cNvCxnSpPr/>
            <p:nvPr/>
          </p:nvCxnSpPr>
          <p:spPr>
            <a:xfrm>
              <a:off x="0" y="6812526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9" name="Google Shape;519;p22"/>
            <p:cNvCxnSpPr/>
            <p:nvPr/>
          </p:nvCxnSpPr>
          <p:spPr>
            <a:xfrm>
              <a:off x="0" y="5916066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0" name="Google Shape;520;p22"/>
            <p:cNvCxnSpPr/>
            <p:nvPr/>
          </p:nvCxnSpPr>
          <p:spPr>
            <a:xfrm>
              <a:off x="0" y="5019607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1" name="Google Shape;521;p22"/>
            <p:cNvCxnSpPr/>
            <p:nvPr/>
          </p:nvCxnSpPr>
          <p:spPr>
            <a:xfrm>
              <a:off x="0" y="4123147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2" name="Google Shape;522;p22"/>
            <p:cNvCxnSpPr/>
            <p:nvPr/>
          </p:nvCxnSpPr>
          <p:spPr>
            <a:xfrm>
              <a:off x="0" y="3226688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3" name="Google Shape;523;p22"/>
            <p:cNvCxnSpPr/>
            <p:nvPr/>
          </p:nvCxnSpPr>
          <p:spPr>
            <a:xfrm>
              <a:off x="0" y="2330229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4" name="Google Shape;524;p22"/>
            <p:cNvCxnSpPr/>
            <p:nvPr/>
          </p:nvCxnSpPr>
          <p:spPr>
            <a:xfrm>
              <a:off x="0" y="1433769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5" name="Google Shape;525;p22"/>
            <p:cNvCxnSpPr/>
            <p:nvPr/>
          </p:nvCxnSpPr>
          <p:spPr>
            <a:xfrm>
              <a:off x="0" y="537310"/>
              <a:ext cx="9882907" cy="0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6" name="Google Shape;526;p22"/>
            <p:cNvCxnSpPr/>
            <p:nvPr/>
          </p:nvCxnSpPr>
          <p:spPr>
            <a:xfrm rot="10800000">
              <a:off x="1068840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7" name="Google Shape;527;p22"/>
            <p:cNvCxnSpPr/>
            <p:nvPr/>
          </p:nvCxnSpPr>
          <p:spPr>
            <a:xfrm rot="10800000">
              <a:off x="3184666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8" name="Google Shape;528;p22"/>
            <p:cNvCxnSpPr/>
            <p:nvPr/>
          </p:nvCxnSpPr>
          <p:spPr>
            <a:xfrm rot="10800000">
              <a:off x="4242579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9" name="Google Shape;529;p22"/>
            <p:cNvCxnSpPr/>
            <p:nvPr/>
          </p:nvCxnSpPr>
          <p:spPr>
            <a:xfrm rot="10800000">
              <a:off x="5300492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0" name="Google Shape;530;p22"/>
            <p:cNvCxnSpPr/>
            <p:nvPr/>
          </p:nvCxnSpPr>
          <p:spPr>
            <a:xfrm rot="10800000">
              <a:off x="6358405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1" name="Google Shape;531;p22"/>
            <p:cNvCxnSpPr/>
            <p:nvPr/>
          </p:nvCxnSpPr>
          <p:spPr>
            <a:xfrm rot="10800000">
              <a:off x="7416318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2" name="Google Shape;532;p22"/>
            <p:cNvCxnSpPr/>
            <p:nvPr/>
          </p:nvCxnSpPr>
          <p:spPr>
            <a:xfrm rot="10800000">
              <a:off x="8474231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3" name="Google Shape;533;p22"/>
            <p:cNvCxnSpPr/>
            <p:nvPr/>
          </p:nvCxnSpPr>
          <p:spPr>
            <a:xfrm rot="10800000">
              <a:off x="9493087" y="0"/>
              <a:ext cx="0" cy="9684238"/>
            </a:xfrm>
            <a:prstGeom prst="straightConnector1">
              <a:avLst/>
            </a:prstGeom>
            <a:noFill/>
            <a:ln cap="flat" cmpd="sng" w="218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34" name="Google Shape;534;p22"/>
          <p:cNvSpPr/>
          <p:nvPr/>
        </p:nvSpPr>
        <p:spPr>
          <a:xfrm>
            <a:off x="10774133" y="4848721"/>
            <a:ext cx="11109064" cy="11724606"/>
          </a:xfrm>
          <a:custGeom>
            <a:rect b="b" l="l" r="r" t="t"/>
            <a:pathLst>
              <a:path extrusionOk="0" h="11724606" w="11109064">
                <a:moveTo>
                  <a:pt x="0" y="0"/>
                </a:moveTo>
                <a:lnTo>
                  <a:pt x="11109064" y="0"/>
                </a:lnTo>
                <a:lnTo>
                  <a:pt x="11109064" y="11724606"/>
                </a:lnTo>
                <a:lnTo>
                  <a:pt x="0" y="11724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5" name="Google Shape;535;p22"/>
          <p:cNvGrpSpPr/>
          <p:nvPr/>
        </p:nvGrpSpPr>
        <p:grpSpPr>
          <a:xfrm>
            <a:off x="9172085" y="1585538"/>
            <a:ext cx="2695738" cy="3589023"/>
            <a:chOff x="0" y="0"/>
            <a:chExt cx="3663950" cy="4878070"/>
          </a:xfrm>
        </p:grpSpPr>
        <p:sp>
          <p:nvSpPr>
            <p:cNvPr id="536" name="Google Shape;536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30418" l="-16866" r="-5564" t="-6917"/>
              </a:stretch>
            </a:blipFill>
            <a:ln>
              <a:noFill/>
            </a:ln>
          </p:spPr>
        </p:sp>
        <p:sp>
          <p:nvSpPr>
            <p:cNvPr id="537" name="Google Shape;537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38" name="Google Shape;538;p22"/>
          <p:cNvGrpSpPr/>
          <p:nvPr/>
        </p:nvGrpSpPr>
        <p:grpSpPr>
          <a:xfrm>
            <a:off x="11867823" y="1585538"/>
            <a:ext cx="2695738" cy="3589023"/>
            <a:chOff x="0" y="0"/>
            <a:chExt cx="3663950" cy="4878070"/>
          </a:xfrm>
        </p:grpSpPr>
        <p:sp>
          <p:nvSpPr>
            <p:cNvPr id="539" name="Google Shape;539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067" l="0" r="0" t="-6068"/>
              </a:stretch>
            </a:blipFill>
            <a:ln>
              <a:noFill/>
            </a:ln>
          </p:spPr>
        </p:sp>
        <p:sp>
          <p:nvSpPr>
            <p:cNvPr id="540" name="Google Shape;540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41" name="Google Shape;541;p22"/>
          <p:cNvGrpSpPr/>
          <p:nvPr/>
        </p:nvGrpSpPr>
        <p:grpSpPr>
          <a:xfrm>
            <a:off x="14563562" y="1585538"/>
            <a:ext cx="2695738" cy="3589023"/>
            <a:chOff x="0" y="0"/>
            <a:chExt cx="3663950" cy="4878070"/>
          </a:xfrm>
        </p:grpSpPr>
        <p:sp>
          <p:nvSpPr>
            <p:cNvPr id="542" name="Google Shape;542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3487" r="-3486" t="0"/>
              </a:stretch>
            </a:blipFill>
            <a:ln>
              <a:noFill/>
            </a:ln>
          </p:spPr>
        </p:sp>
        <p:sp>
          <p:nvSpPr>
            <p:cNvPr id="543" name="Google Shape;543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44" name="Google Shape;544;p22"/>
          <p:cNvGrpSpPr/>
          <p:nvPr/>
        </p:nvGrpSpPr>
        <p:grpSpPr>
          <a:xfrm>
            <a:off x="6476346" y="5174561"/>
            <a:ext cx="2695738" cy="3589023"/>
            <a:chOff x="0" y="0"/>
            <a:chExt cx="3663950" cy="4878070"/>
          </a:xfrm>
        </p:grpSpPr>
        <p:sp>
          <p:nvSpPr>
            <p:cNvPr id="545" name="Google Shape;545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6085" l="0" r="0" t="-6084"/>
              </a:stretch>
            </a:blipFill>
            <a:ln>
              <a:noFill/>
            </a:ln>
          </p:spPr>
        </p:sp>
        <p:sp>
          <p:nvSpPr>
            <p:cNvPr id="546" name="Google Shape;546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47" name="Google Shape;547;p22"/>
          <p:cNvGrpSpPr/>
          <p:nvPr/>
        </p:nvGrpSpPr>
        <p:grpSpPr>
          <a:xfrm>
            <a:off x="9172085" y="5174561"/>
            <a:ext cx="2695738" cy="3589023"/>
            <a:chOff x="0" y="0"/>
            <a:chExt cx="3663950" cy="4878070"/>
          </a:xfrm>
        </p:grpSpPr>
        <p:sp>
          <p:nvSpPr>
            <p:cNvPr id="548" name="Google Shape;548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3487" r="-3486" t="0"/>
              </a:stretch>
            </a:blipFill>
            <a:ln>
              <a:noFill/>
            </a:ln>
          </p:spPr>
        </p:sp>
        <p:sp>
          <p:nvSpPr>
            <p:cNvPr id="549" name="Google Shape;549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50" name="Google Shape;550;p22"/>
          <p:cNvGrpSpPr/>
          <p:nvPr/>
        </p:nvGrpSpPr>
        <p:grpSpPr>
          <a:xfrm>
            <a:off x="11867823" y="5174561"/>
            <a:ext cx="2695738" cy="3589023"/>
            <a:chOff x="0" y="0"/>
            <a:chExt cx="3663950" cy="4878070"/>
          </a:xfrm>
        </p:grpSpPr>
        <p:sp>
          <p:nvSpPr>
            <p:cNvPr id="551" name="Google Shape;551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-6013" l="0" r="0" t="-6014"/>
              </a:stretch>
            </a:blipFill>
            <a:ln>
              <a:noFill/>
            </a:ln>
          </p:spPr>
        </p:sp>
        <p:sp>
          <p:nvSpPr>
            <p:cNvPr id="552" name="Google Shape;552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53" name="Google Shape;553;p22"/>
          <p:cNvGrpSpPr/>
          <p:nvPr/>
        </p:nvGrpSpPr>
        <p:grpSpPr>
          <a:xfrm>
            <a:off x="14563562" y="5174561"/>
            <a:ext cx="2695738" cy="3589023"/>
            <a:chOff x="0" y="0"/>
            <a:chExt cx="3663950" cy="4878070"/>
          </a:xfrm>
        </p:grpSpPr>
        <p:sp>
          <p:nvSpPr>
            <p:cNvPr id="554" name="Google Shape;554;p22"/>
            <p:cNvSpPr/>
            <p:nvPr/>
          </p:nvSpPr>
          <p:spPr>
            <a:xfrm>
              <a:off x="31750" y="31750"/>
              <a:ext cx="3600450" cy="4814570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6085" l="0" r="0" t="-6084"/>
              </a:stretch>
            </a:blipFill>
            <a:ln>
              <a:noFill/>
            </a:ln>
          </p:spPr>
        </p:sp>
        <p:sp>
          <p:nvSpPr>
            <p:cNvPr id="555" name="Google Shape;555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grpSp>
        <p:nvGrpSpPr>
          <p:cNvPr id="556" name="Google Shape;556;p22"/>
          <p:cNvGrpSpPr/>
          <p:nvPr/>
        </p:nvGrpSpPr>
        <p:grpSpPr>
          <a:xfrm>
            <a:off x="6286503" y="-333565"/>
            <a:ext cx="3086098" cy="3266924"/>
            <a:chOff x="-50000" y="-358786"/>
            <a:chExt cx="812800" cy="860425"/>
          </a:xfrm>
        </p:grpSpPr>
        <p:sp>
          <p:nvSpPr>
            <p:cNvPr id="557" name="Google Shape;557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58" name="Google Shape;558;p22"/>
            <p:cNvSpPr txBox="1"/>
            <p:nvPr/>
          </p:nvSpPr>
          <p:spPr>
            <a:xfrm>
              <a:off x="-50000" y="-358786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59" name="Google Shape;559;p22"/>
          <p:cNvGrpSpPr/>
          <p:nvPr/>
        </p:nvGrpSpPr>
        <p:grpSpPr>
          <a:xfrm>
            <a:off x="6360325" y="7389322"/>
            <a:ext cx="3086098" cy="3266924"/>
            <a:chOff x="-30557" y="-353765"/>
            <a:chExt cx="812800" cy="860425"/>
          </a:xfrm>
        </p:grpSpPr>
        <p:sp>
          <p:nvSpPr>
            <p:cNvPr id="560" name="Google Shape;560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61" name="Google Shape;561;p22"/>
            <p:cNvSpPr txBox="1"/>
            <p:nvPr/>
          </p:nvSpPr>
          <p:spPr>
            <a:xfrm>
              <a:off x="-30557" y="-35376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62" name="Google Shape;562;p22"/>
          <p:cNvGrpSpPr/>
          <p:nvPr/>
        </p:nvGrpSpPr>
        <p:grpSpPr>
          <a:xfrm>
            <a:off x="9019618" y="-330083"/>
            <a:ext cx="3086098" cy="3266924"/>
            <a:chOff x="-40156" y="-357869"/>
            <a:chExt cx="812800" cy="860425"/>
          </a:xfrm>
        </p:grpSpPr>
        <p:sp>
          <p:nvSpPr>
            <p:cNvPr id="563" name="Google Shape;563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64" name="Google Shape;564;p22"/>
            <p:cNvSpPr txBox="1"/>
            <p:nvPr/>
          </p:nvSpPr>
          <p:spPr>
            <a:xfrm>
              <a:off x="-40156" y="-357869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65" name="Google Shape;565;p22"/>
          <p:cNvGrpSpPr/>
          <p:nvPr/>
        </p:nvGrpSpPr>
        <p:grpSpPr>
          <a:xfrm>
            <a:off x="9038154" y="7374154"/>
            <a:ext cx="3086098" cy="3266924"/>
            <a:chOff x="-35274" y="-357760"/>
            <a:chExt cx="812800" cy="860425"/>
          </a:xfrm>
        </p:grpSpPr>
        <p:sp>
          <p:nvSpPr>
            <p:cNvPr id="566" name="Google Shape;566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67" name="Google Shape;567;p22"/>
            <p:cNvSpPr txBox="1"/>
            <p:nvPr/>
          </p:nvSpPr>
          <p:spPr>
            <a:xfrm>
              <a:off x="-35274" y="-357760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68" name="Google Shape;568;p22"/>
          <p:cNvGrpSpPr/>
          <p:nvPr/>
        </p:nvGrpSpPr>
        <p:grpSpPr>
          <a:xfrm>
            <a:off x="11691994" y="-302985"/>
            <a:ext cx="3086098" cy="3266924"/>
            <a:chOff x="-46309" y="-350732"/>
            <a:chExt cx="812800" cy="860425"/>
          </a:xfrm>
        </p:grpSpPr>
        <p:sp>
          <p:nvSpPr>
            <p:cNvPr id="569" name="Google Shape;569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70" name="Google Shape;570;p22"/>
            <p:cNvSpPr txBox="1"/>
            <p:nvPr/>
          </p:nvSpPr>
          <p:spPr>
            <a:xfrm>
              <a:off x="-46309" y="-350732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71" name="Google Shape;571;p22"/>
          <p:cNvGrpSpPr/>
          <p:nvPr/>
        </p:nvGrpSpPr>
        <p:grpSpPr>
          <a:xfrm>
            <a:off x="11691994" y="7389322"/>
            <a:ext cx="3086098" cy="3266924"/>
            <a:chOff x="-46309" y="-353765"/>
            <a:chExt cx="812800" cy="860425"/>
          </a:xfrm>
        </p:grpSpPr>
        <p:sp>
          <p:nvSpPr>
            <p:cNvPr id="572" name="Google Shape;572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73" name="Google Shape;573;p22"/>
            <p:cNvSpPr txBox="1"/>
            <p:nvPr/>
          </p:nvSpPr>
          <p:spPr>
            <a:xfrm>
              <a:off x="-46309" y="-35376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74" name="Google Shape;574;p22"/>
          <p:cNvGrpSpPr/>
          <p:nvPr/>
        </p:nvGrpSpPr>
        <p:grpSpPr>
          <a:xfrm>
            <a:off x="14431180" y="-302985"/>
            <a:ext cx="3086098" cy="3266924"/>
            <a:chOff x="-34866" y="-350732"/>
            <a:chExt cx="812800" cy="860425"/>
          </a:xfrm>
        </p:grpSpPr>
        <p:sp>
          <p:nvSpPr>
            <p:cNvPr id="575" name="Google Shape;575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76" name="Google Shape;576;p22"/>
            <p:cNvSpPr txBox="1"/>
            <p:nvPr/>
          </p:nvSpPr>
          <p:spPr>
            <a:xfrm>
              <a:off x="-34866" y="-350732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77" name="Google Shape;577;p22"/>
          <p:cNvGrpSpPr/>
          <p:nvPr/>
        </p:nvGrpSpPr>
        <p:grpSpPr>
          <a:xfrm>
            <a:off x="14431180" y="7386053"/>
            <a:ext cx="3086098" cy="3266924"/>
            <a:chOff x="-34866" y="-354626"/>
            <a:chExt cx="812800" cy="860425"/>
          </a:xfrm>
        </p:grpSpPr>
        <p:sp>
          <p:nvSpPr>
            <p:cNvPr id="578" name="Google Shape;578;p22"/>
            <p:cNvSpPr/>
            <p:nvPr/>
          </p:nvSpPr>
          <p:spPr>
            <a:xfrm>
              <a:off x="0" y="0"/>
              <a:ext cx="709989" cy="146657"/>
            </a:xfrm>
            <a:custGeom>
              <a:rect b="b" l="l" r="r" t="t"/>
              <a:pathLst>
                <a:path extrusionOk="0" h="146657" w="709989">
                  <a:moveTo>
                    <a:pt x="0" y="0"/>
                  </a:moveTo>
                  <a:lnTo>
                    <a:pt x="709989" y="0"/>
                  </a:lnTo>
                  <a:lnTo>
                    <a:pt x="709989" y="146657"/>
                  </a:lnTo>
                  <a:lnTo>
                    <a:pt x="0" y="1466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79" name="Google Shape;579;p22"/>
            <p:cNvSpPr txBox="1"/>
            <p:nvPr/>
          </p:nvSpPr>
          <p:spPr>
            <a:xfrm>
              <a:off x="-34866" y="-354626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NAME</a:t>
              </a:r>
              <a:endParaRPr/>
            </a:p>
          </p:txBody>
        </p:sp>
      </p:grpSp>
      <p:grpSp>
        <p:nvGrpSpPr>
          <p:cNvPr id="580" name="Google Shape;580;p22"/>
          <p:cNvGrpSpPr/>
          <p:nvPr/>
        </p:nvGrpSpPr>
        <p:grpSpPr>
          <a:xfrm>
            <a:off x="6476346" y="1585538"/>
            <a:ext cx="2695738" cy="3589023"/>
            <a:chOff x="0" y="0"/>
            <a:chExt cx="3663950" cy="4878070"/>
          </a:xfrm>
        </p:grpSpPr>
        <p:sp>
          <p:nvSpPr>
            <p:cNvPr id="581" name="Google Shape;581;p22"/>
            <p:cNvSpPr/>
            <p:nvPr/>
          </p:nvSpPr>
          <p:spPr>
            <a:xfrm>
              <a:off x="12680" y="21285"/>
              <a:ext cx="3600450" cy="4814568"/>
            </a:xfrm>
            <a:custGeom>
              <a:rect b="b" l="l" r="r" t="t"/>
              <a:pathLst>
                <a:path extrusionOk="0"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-6085" l="0" r="0" t="-6084"/>
              </a:stretch>
            </a:blipFill>
            <a:ln>
              <a:noFill/>
            </a:ln>
          </p:spPr>
        </p:sp>
        <p:sp>
          <p:nvSpPr>
            <p:cNvPr id="582" name="Google Shape;582;p22"/>
            <p:cNvSpPr/>
            <p:nvPr/>
          </p:nvSpPr>
          <p:spPr>
            <a:xfrm>
              <a:off x="0" y="0"/>
              <a:ext cx="3663950" cy="4878070"/>
            </a:xfrm>
            <a:custGeom>
              <a:rect b="b" l="l" r="r" t="t"/>
              <a:pathLst>
                <a:path extrusionOk="0"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583" name="Google Shape;583;p22"/>
          <p:cNvSpPr txBox="1"/>
          <p:nvPr/>
        </p:nvSpPr>
        <p:spPr>
          <a:xfrm>
            <a:off x="618929" y="8131175"/>
            <a:ext cx="5316762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grpSp>
        <p:nvGrpSpPr>
          <p:cNvPr id="584" name="Google Shape;584;p22"/>
          <p:cNvGrpSpPr/>
          <p:nvPr/>
        </p:nvGrpSpPr>
        <p:grpSpPr>
          <a:xfrm>
            <a:off x="571304" y="1023329"/>
            <a:ext cx="3412271" cy="3303089"/>
            <a:chOff x="0" y="-57150"/>
            <a:chExt cx="898705" cy="869950"/>
          </a:xfrm>
        </p:grpSpPr>
        <p:sp>
          <p:nvSpPr>
            <p:cNvPr id="585" name="Google Shape;585;p22"/>
            <p:cNvSpPr/>
            <p:nvPr/>
          </p:nvSpPr>
          <p:spPr>
            <a:xfrm>
              <a:off x="0" y="0"/>
              <a:ext cx="898705" cy="526270"/>
            </a:xfrm>
            <a:custGeom>
              <a:rect b="b" l="l" r="r" t="t"/>
              <a:pathLst>
                <a:path extrusionOk="0" h="526270" w="898705">
                  <a:moveTo>
                    <a:pt x="115711" y="0"/>
                  </a:moveTo>
                  <a:lnTo>
                    <a:pt x="782994" y="0"/>
                  </a:lnTo>
                  <a:cubicBezTo>
                    <a:pt x="813682" y="0"/>
                    <a:pt x="843114" y="12191"/>
                    <a:pt x="864814" y="33891"/>
                  </a:cubicBezTo>
                  <a:cubicBezTo>
                    <a:pt x="886514" y="55591"/>
                    <a:pt x="898705" y="85023"/>
                    <a:pt x="898705" y="115711"/>
                  </a:cubicBezTo>
                  <a:lnTo>
                    <a:pt x="898705" y="410558"/>
                  </a:lnTo>
                  <a:cubicBezTo>
                    <a:pt x="898705" y="474464"/>
                    <a:pt x="846899" y="526270"/>
                    <a:pt x="782994" y="526270"/>
                  </a:cubicBezTo>
                  <a:lnTo>
                    <a:pt x="115711" y="526270"/>
                  </a:lnTo>
                  <a:cubicBezTo>
                    <a:pt x="51806" y="526270"/>
                    <a:pt x="0" y="474464"/>
                    <a:pt x="0" y="410558"/>
                  </a:cubicBezTo>
                  <a:lnTo>
                    <a:pt x="0" y="115711"/>
                  </a:lnTo>
                  <a:cubicBezTo>
                    <a:pt x="0" y="51806"/>
                    <a:pt x="51806" y="0"/>
                    <a:pt x="11571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7" name="Google Shape;587;p22"/>
          <p:cNvSpPr txBox="1"/>
          <p:nvPr/>
        </p:nvSpPr>
        <p:spPr>
          <a:xfrm>
            <a:off x="618929" y="1307119"/>
            <a:ext cx="3161842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Team</a:t>
            </a:r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571304" y="3163058"/>
            <a:ext cx="5643815" cy="3303089"/>
            <a:chOff x="0" y="-57150"/>
            <a:chExt cx="1486437" cy="869950"/>
          </a:xfrm>
        </p:grpSpPr>
        <p:sp>
          <p:nvSpPr>
            <p:cNvPr id="589" name="Google Shape;589;p22"/>
            <p:cNvSpPr/>
            <p:nvPr/>
          </p:nvSpPr>
          <p:spPr>
            <a:xfrm>
              <a:off x="0" y="0"/>
              <a:ext cx="1486437" cy="526270"/>
            </a:xfrm>
            <a:custGeom>
              <a:rect b="b" l="l" r="r" t="t"/>
              <a:pathLst>
                <a:path extrusionOk="0" h="526270" w="1486437">
                  <a:moveTo>
                    <a:pt x="69959" y="0"/>
                  </a:moveTo>
                  <a:lnTo>
                    <a:pt x="1416477" y="0"/>
                  </a:lnTo>
                  <a:cubicBezTo>
                    <a:pt x="1435032" y="0"/>
                    <a:pt x="1452826" y="7371"/>
                    <a:pt x="1465946" y="20491"/>
                  </a:cubicBezTo>
                  <a:cubicBezTo>
                    <a:pt x="1479066" y="33611"/>
                    <a:pt x="1486437" y="51405"/>
                    <a:pt x="1486437" y="69959"/>
                  </a:cubicBezTo>
                  <a:lnTo>
                    <a:pt x="1486437" y="456310"/>
                  </a:lnTo>
                  <a:cubicBezTo>
                    <a:pt x="1486437" y="474865"/>
                    <a:pt x="1479066" y="492659"/>
                    <a:pt x="1465946" y="505779"/>
                  </a:cubicBezTo>
                  <a:cubicBezTo>
                    <a:pt x="1452826" y="518899"/>
                    <a:pt x="1435032" y="526270"/>
                    <a:pt x="1416477" y="526270"/>
                  </a:cubicBezTo>
                  <a:lnTo>
                    <a:pt x="69959" y="526270"/>
                  </a:lnTo>
                  <a:cubicBezTo>
                    <a:pt x="51405" y="526270"/>
                    <a:pt x="33611" y="518899"/>
                    <a:pt x="20491" y="505779"/>
                  </a:cubicBezTo>
                  <a:cubicBezTo>
                    <a:pt x="7371" y="492659"/>
                    <a:pt x="0" y="474865"/>
                    <a:pt x="0" y="456310"/>
                  </a:cubicBezTo>
                  <a:lnTo>
                    <a:pt x="0" y="69959"/>
                  </a:lnTo>
                  <a:cubicBezTo>
                    <a:pt x="0" y="51405"/>
                    <a:pt x="7371" y="33611"/>
                    <a:pt x="20491" y="20491"/>
                  </a:cubicBezTo>
                  <a:cubicBezTo>
                    <a:pt x="33611" y="7371"/>
                    <a:pt x="51405" y="0"/>
                    <a:pt x="6995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22"/>
          <p:cNvSpPr txBox="1"/>
          <p:nvPr/>
        </p:nvSpPr>
        <p:spPr>
          <a:xfrm>
            <a:off x="558439" y="3406554"/>
            <a:ext cx="565668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Members</a:t>
            </a:r>
            <a:endParaRPr/>
          </a:p>
        </p:txBody>
      </p:sp>
      <p:sp>
        <p:nvSpPr>
          <p:cNvPr id="592" name="Google Shape;592;p22"/>
          <p:cNvSpPr/>
          <p:nvPr/>
        </p:nvSpPr>
        <p:spPr>
          <a:xfrm rot="-976745">
            <a:off x="7767503" y="3926072"/>
            <a:ext cx="2547936" cy="2496977"/>
          </a:xfrm>
          <a:custGeom>
            <a:rect b="b" l="l" r="r" t="t"/>
            <a:pathLst>
              <a:path extrusionOk="0" h="2496977" w="2547936">
                <a:moveTo>
                  <a:pt x="0" y="0"/>
                </a:moveTo>
                <a:lnTo>
                  <a:pt x="2547936" y="0"/>
                </a:lnTo>
                <a:lnTo>
                  <a:pt x="2547936" y="2496977"/>
                </a:lnTo>
                <a:lnTo>
                  <a:pt x="0" y="2496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3"/>
          <p:cNvGrpSpPr/>
          <p:nvPr/>
        </p:nvGrpSpPr>
        <p:grpSpPr>
          <a:xfrm rot="5400000">
            <a:off x="7689136" y="-543004"/>
            <a:ext cx="14511766" cy="14220047"/>
            <a:chOff x="0" y="0"/>
            <a:chExt cx="19349022" cy="18960063"/>
          </a:xfrm>
        </p:grpSpPr>
        <p:cxnSp>
          <p:nvCxnSpPr>
            <p:cNvPr id="598" name="Google Shape;598;p23"/>
            <p:cNvCxnSpPr/>
            <p:nvPr/>
          </p:nvCxnSpPr>
          <p:spPr>
            <a:xfrm rot="10800000">
              <a:off x="416381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9" name="Google Shape;599;p23"/>
            <p:cNvCxnSpPr/>
            <p:nvPr/>
          </p:nvCxnSpPr>
          <p:spPr>
            <a:xfrm>
              <a:off x="0" y="168479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0" name="Google Shape;600;p23"/>
            <p:cNvCxnSpPr/>
            <p:nvPr/>
          </p:nvCxnSpPr>
          <p:spPr>
            <a:xfrm>
              <a:off x="0" y="1509286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1" name="Google Shape;601;p23"/>
            <p:cNvCxnSpPr/>
            <p:nvPr/>
          </p:nvCxnSpPr>
          <p:spPr>
            <a:xfrm>
              <a:off x="0" y="1333774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2" name="Google Shape;602;p23"/>
            <p:cNvCxnSpPr/>
            <p:nvPr/>
          </p:nvCxnSpPr>
          <p:spPr>
            <a:xfrm>
              <a:off x="0" y="1158263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3" name="Google Shape;603;p23"/>
            <p:cNvCxnSpPr/>
            <p:nvPr/>
          </p:nvCxnSpPr>
          <p:spPr>
            <a:xfrm>
              <a:off x="0" y="982752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4" name="Google Shape;604;p23"/>
            <p:cNvCxnSpPr/>
            <p:nvPr/>
          </p:nvCxnSpPr>
          <p:spPr>
            <a:xfrm>
              <a:off x="0" y="807241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5" name="Google Shape;605;p23"/>
            <p:cNvCxnSpPr/>
            <p:nvPr/>
          </p:nvCxnSpPr>
          <p:spPr>
            <a:xfrm>
              <a:off x="0" y="631729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6" name="Google Shape;606;p23"/>
            <p:cNvCxnSpPr/>
            <p:nvPr/>
          </p:nvCxnSpPr>
          <p:spPr>
            <a:xfrm>
              <a:off x="0" y="456218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7" name="Google Shape;607;p23"/>
            <p:cNvCxnSpPr/>
            <p:nvPr/>
          </p:nvCxnSpPr>
          <p:spPr>
            <a:xfrm>
              <a:off x="0" y="28070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8" name="Google Shape;608;p23"/>
            <p:cNvCxnSpPr/>
            <p:nvPr/>
          </p:nvCxnSpPr>
          <p:spPr>
            <a:xfrm>
              <a:off x="0" y="1051959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9" name="Google Shape;609;p23"/>
            <p:cNvCxnSpPr/>
            <p:nvPr/>
          </p:nvCxnSpPr>
          <p:spPr>
            <a:xfrm rot="10800000">
              <a:off x="209260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0" name="Google Shape;610;p23"/>
            <p:cNvCxnSpPr/>
            <p:nvPr/>
          </p:nvCxnSpPr>
          <p:spPr>
            <a:xfrm rot="10800000">
              <a:off x="6235025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1" name="Google Shape;611;p23"/>
            <p:cNvCxnSpPr/>
            <p:nvPr/>
          </p:nvCxnSpPr>
          <p:spPr>
            <a:xfrm rot="10800000">
              <a:off x="830623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2" name="Google Shape;612;p23"/>
            <p:cNvCxnSpPr/>
            <p:nvPr/>
          </p:nvCxnSpPr>
          <p:spPr>
            <a:xfrm rot="10800000">
              <a:off x="1037744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3" name="Google Shape;613;p23"/>
            <p:cNvCxnSpPr/>
            <p:nvPr/>
          </p:nvCxnSpPr>
          <p:spPr>
            <a:xfrm rot="10800000">
              <a:off x="1244865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4" name="Google Shape;614;p23"/>
            <p:cNvCxnSpPr/>
            <p:nvPr/>
          </p:nvCxnSpPr>
          <p:spPr>
            <a:xfrm rot="10800000">
              <a:off x="1451986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5" name="Google Shape;615;p23"/>
            <p:cNvCxnSpPr/>
            <p:nvPr/>
          </p:nvCxnSpPr>
          <p:spPr>
            <a:xfrm rot="10800000">
              <a:off x="16591078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6" name="Google Shape;616;p23"/>
            <p:cNvCxnSpPr/>
            <p:nvPr/>
          </p:nvCxnSpPr>
          <p:spPr>
            <a:xfrm rot="10800000">
              <a:off x="18585822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17" name="Google Shape;617;p23"/>
          <p:cNvGrpSpPr/>
          <p:nvPr/>
        </p:nvGrpSpPr>
        <p:grpSpPr>
          <a:xfrm>
            <a:off x="3566177" y="3488278"/>
            <a:ext cx="9023164" cy="3822070"/>
            <a:chOff x="0" y="-57150"/>
            <a:chExt cx="2376471" cy="1006636"/>
          </a:xfrm>
        </p:grpSpPr>
        <p:sp>
          <p:nvSpPr>
            <p:cNvPr id="618" name="Google Shape;618;p23"/>
            <p:cNvSpPr/>
            <p:nvPr/>
          </p:nvSpPr>
          <p:spPr>
            <a:xfrm>
              <a:off x="0" y="0"/>
              <a:ext cx="2376471" cy="949486"/>
            </a:xfrm>
            <a:custGeom>
              <a:rect b="b" l="l" r="r" t="t"/>
              <a:pathLst>
                <a:path extrusionOk="0" h="949486" w="2376471">
                  <a:moveTo>
                    <a:pt x="0" y="0"/>
                  </a:moveTo>
                  <a:lnTo>
                    <a:pt x="2376471" y="0"/>
                  </a:lnTo>
                  <a:lnTo>
                    <a:pt x="2376471" y="949486"/>
                  </a:lnTo>
                  <a:lnTo>
                    <a:pt x="0" y="949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9" name="Google Shape;619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>
            <a:off x="-3598034" y="2895038"/>
            <a:ext cx="10952707" cy="8830620"/>
          </a:xfrm>
          <a:custGeom>
            <a:rect b="b" l="l" r="r" t="t"/>
            <a:pathLst>
              <a:path extrusionOk="0" h="8830620" w="10952707">
                <a:moveTo>
                  <a:pt x="0" y="0"/>
                </a:moveTo>
                <a:lnTo>
                  <a:pt x="10952707" y="0"/>
                </a:lnTo>
                <a:lnTo>
                  <a:pt x="10952707" y="8830620"/>
                </a:lnTo>
                <a:lnTo>
                  <a:pt x="0" y="8830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21" name="Google Shape;621;p23"/>
          <p:cNvGrpSpPr/>
          <p:nvPr/>
        </p:nvGrpSpPr>
        <p:grpSpPr>
          <a:xfrm>
            <a:off x="-594758" y="7544803"/>
            <a:ext cx="19878627" cy="3303093"/>
            <a:chOff x="0" y="-289322"/>
            <a:chExt cx="26504836" cy="4404124"/>
          </a:xfrm>
        </p:grpSpPr>
        <p:grpSp>
          <p:nvGrpSpPr>
            <p:cNvPr id="622" name="Google Shape;622;p23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623" name="Google Shape;623;p23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F4592F"/>
              </a:solidFill>
              <a:ln>
                <a:noFill/>
              </a:ln>
            </p:spPr>
          </p:sp>
          <p:sp>
            <p:nvSpPr>
              <p:cNvPr id="624" name="Google Shape;624;p2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5" name="Google Shape;625;p23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626" name="Google Shape;626;p23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627" name="Google Shape;627;p23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628" name="Google Shape;628;p23"/>
          <p:cNvSpPr/>
          <p:nvPr/>
        </p:nvSpPr>
        <p:spPr>
          <a:xfrm>
            <a:off x="5848426" y="0"/>
            <a:ext cx="14554767" cy="3307902"/>
          </a:xfrm>
          <a:custGeom>
            <a:rect b="b" l="l" r="r" t="t"/>
            <a:pathLst>
              <a:path extrusionOk="0" h="3307902" w="14554767">
                <a:moveTo>
                  <a:pt x="0" y="0"/>
                </a:moveTo>
                <a:lnTo>
                  <a:pt x="14554767" y="0"/>
                </a:lnTo>
                <a:lnTo>
                  <a:pt x="14554767" y="3307902"/>
                </a:lnTo>
                <a:lnTo>
                  <a:pt x="0" y="3307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23"/>
          <p:cNvSpPr/>
          <p:nvPr/>
        </p:nvSpPr>
        <p:spPr>
          <a:xfrm flipH="1">
            <a:off x="12134404" y="676337"/>
            <a:ext cx="7149465" cy="8229600"/>
          </a:xfrm>
          <a:custGeom>
            <a:rect b="b" l="l" r="r" t="t"/>
            <a:pathLst>
              <a:path extrusionOk="0" h="8229600" w="7149465">
                <a:moveTo>
                  <a:pt x="7149465" y="0"/>
                </a:moveTo>
                <a:lnTo>
                  <a:pt x="0" y="0"/>
                </a:lnTo>
                <a:lnTo>
                  <a:pt x="0" y="8229600"/>
                </a:lnTo>
                <a:lnTo>
                  <a:pt x="7149465" y="8229600"/>
                </a:lnTo>
                <a:lnTo>
                  <a:pt x="714946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23"/>
          <p:cNvSpPr txBox="1"/>
          <p:nvPr/>
        </p:nvSpPr>
        <p:spPr>
          <a:xfrm>
            <a:off x="3994250" y="3805300"/>
            <a:ext cx="913156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Our Projects</a:t>
            </a:r>
            <a:endParaRPr/>
          </a:p>
        </p:txBody>
      </p:sp>
      <p:sp>
        <p:nvSpPr>
          <p:cNvPr id="631" name="Google Shape;631;p23"/>
          <p:cNvSpPr txBox="1"/>
          <p:nvPr/>
        </p:nvSpPr>
        <p:spPr>
          <a:xfrm>
            <a:off x="3994250" y="5824600"/>
            <a:ext cx="4870758" cy="102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24"/>
          <p:cNvPicPr preferRelativeResize="0"/>
          <p:nvPr/>
        </p:nvPicPr>
        <p:blipFill rotWithShape="1">
          <a:blip r:embed="rId3">
            <a:alphaModFix/>
          </a:blip>
          <a:srcRect b="0" l="20370" r="20369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7" name="Google Shape;637;p24"/>
          <p:cNvGrpSpPr/>
          <p:nvPr/>
        </p:nvGrpSpPr>
        <p:grpSpPr>
          <a:xfrm rot="5400000">
            <a:off x="10051975" y="4627618"/>
            <a:ext cx="8614839" cy="8441661"/>
            <a:chOff x="0" y="0"/>
            <a:chExt cx="11486452" cy="11255548"/>
          </a:xfrm>
        </p:grpSpPr>
        <p:cxnSp>
          <p:nvCxnSpPr>
            <p:cNvPr id="638" name="Google Shape;638;p24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9" name="Google Shape;639;p24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0" name="Google Shape;640;p24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1" name="Google Shape;641;p24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2" name="Google Shape;642;p24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3" name="Google Shape;643;p24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4" name="Google Shape;644;p24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5" name="Google Shape;645;p24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6" name="Google Shape;646;p24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7" name="Google Shape;647;p24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8" name="Google Shape;648;p24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9" name="Google Shape;649;p24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0" name="Google Shape;650;p24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1" name="Google Shape;651;p24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2" name="Google Shape;652;p24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3" name="Google Shape;653;p24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4" name="Google Shape;654;p24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5" name="Google Shape;655;p24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6" name="Google Shape;656;p24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57" name="Google Shape;657;p24"/>
          <p:cNvSpPr/>
          <p:nvPr/>
        </p:nvSpPr>
        <p:spPr>
          <a:xfrm>
            <a:off x="-7086600" y="-222377"/>
            <a:ext cx="16230600" cy="4077938"/>
          </a:xfrm>
          <a:custGeom>
            <a:rect b="b" l="l" r="r" t="t"/>
            <a:pathLst>
              <a:path extrusionOk="0" h="4077938" w="16230600">
                <a:moveTo>
                  <a:pt x="0" y="0"/>
                </a:moveTo>
                <a:lnTo>
                  <a:pt x="16230600" y="0"/>
                </a:lnTo>
                <a:lnTo>
                  <a:pt x="16230600" y="4077939"/>
                </a:lnTo>
                <a:lnTo>
                  <a:pt x="0" y="4077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4"/>
          <p:cNvSpPr/>
          <p:nvPr/>
        </p:nvSpPr>
        <p:spPr>
          <a:xfrm rot="2511537">
            <a:off x="-1253951" y="-2960767"/>
            <a:ext cx="14354015" cy="14066935"/>
          </a:xfrm>
          <a:custGeom>
            <a:rect b="b" l="l" r="r" t="t"/>
            <a:pathLst>
              <a:path extrusionOk="0" h="14066935" w="14354015">
                <a:moveTo>
                  <a:pt x="0" y="0"/>
                </a:moveTo>
                <a:lnTo>
                  <a:pt x="14354016" y="0"/>
                </a:lnTo>
                <a:lnTo>
                  <a:pt x="14354016" y="14066935"/>
                </a:lnTo>
                <a:lnTo>
                  <a:pt x="0" y="14066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4"/>
          <p:cNvSpPr txBox="1"/>
          <p:nvPr/>
        </p:nvSpPr>
        <p:spPr>
          <a:xfrm>
            <a:off x="3246555" y="2085150"/>
            <a:ext cx="4794600" cy="3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cxnSp>
        <p:nvCxnSpPr>
          <p:cNvPr id="660" name="Google Shape;660;p24"/>
          <p:cNvCxnSpPr/>
          <p:nvPr/>
        </p:nvCxnSpPr>
        <p:spPr>
          <a:xfrm rot="10800000">
            <a:off x="-219409" y="7965714"/>
            <a:ext cx="18799634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1" name="Google Shape;661;p24"/>
          <p:cNvGrpSpPr/>
          <p:nvPr/>
        </p:nvGrpSpPr>
        <p:grpSpPr>
          <a:xfrm>
            <a:off x="-87157" y="7430896"/>
            <a:ext cx="18508310" cy="3303093"/>
            <a:chOff x="0" y="-57150"/>
            <a:chExt cx="4874617" cy="869950"/>
          </a:xfrm>
        </p:grpSpPr>
        <p:sp>
          <p:nvSpPr>
            <p:cNvPr id="662" name="Google Shape;662;p24"/>
            <p:cNvSpPr/>
            <p:nvPr/>
          </p:nvSpPr>
          <p:spPr>
            <a:xfrm>
              <a:off x="0" y="0"/>
              <a:ext cx="4874617" cy="316197"/>
            </a:xfrm>
            <a:custGeom>
              <a:rect b="b" l="l" r="r" t="t"/>
              <a:pathLst>
                <a:path extrusionOk="0" h="316197" w="4874617">
                  <a:moveTo>
                    <a:pt x="0" y="0"/>
                  </a:moveTo>
                  <a:lnTo>
                    <a:pt x="4874617" y="0"/>
                  </a:lnTo>
                  <a:lnTo>
                    <a:pt x="4874617" y="316197"/>
                  </a:lnTo>
                  <a:lnTo>
                    <a:pt x="0" y="316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63" name="Google Shape;663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24"/>
          <p:cNvSpPr txBox="1"/>
          <p:nvPr/>
        </p:nvSpPr>
        <p:spPr>
          <a:xfrm>
            <a:off x="8436215" y="7980363"/>
            <a:ext cx="8419517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YEAR: 2022 ROLE: WRITE YOUR ROLE</a:t>
            </a:r>
            <a:endParaRPr/>
          </a:p>
        </p:txBody>
      </p:sp>
      <p:grpSp>
        <p:nvGrpSpPr>
          <p:cNvPr id="665" name="Google Shape;665;p24"/>
          <p:cNvGrpSpPr/>
          <p:nvPr/>
        </p:nvGrpSpPr>
        <p:grpSpPr>
          <a:xfrm>
            <a:off x="11888753" y="7032087"/>
            <a:ext cx="5913912" cy="3303089"/>
            <a:chOff x="0" y="-57150"/>
            <a:chExt cx="1557574" cy="869950"/>
          </a:xfrm>
        </p:grpSpPr>
        <p:sp>
          <p:nvSpPr>
            <p:cNvPr id="666" name="Google Shape;666;p24"/>
            <p:cNvSpPr/>
            <p:nvPr/>
          </p:nvSpPr>
          <p:spPr>
            <a:xfrm>
              <a:off x="0" y="0"/>
              <a:ext cx="1557574" cy="526270"/>
            </a:xfrm>
            <a:custGeom>
              <a:rect b="b" l="l" r="r" t="t"/>
              <a:pathLst>
                <a:path extrusionOk="0" h="526270" w="1557574">
                  <a:moveTo>
                    <a:pt x="66764" y="0"/>
                  </a:moveTo>
                  <a:lnTo>
                    <a:pt x="1490809" y="0"/>
                  </a:lnTo>
                  <a:cubicBezTo>
                    <a:pt x="1508516" y="0"/>
                    <a:pt x="1525498" y="7034"/>
                    <a:pt x="1538019" y="19555"/>
                  </a:cubicBezTo>
                  <a:cubicBezTo>
                    <a:pt x="1550539" y="32076"/>
                    <a:pt x="1557574" y="49057"/>
                    <a:pt x="1557574" y="66764"/>
                  </a:cubicBezTo>
                  <a:lnTo>
                    <a:pt x="1557574" y="459505"/>
                  </a:lnTo>
                  <a:cubicBezTo>
                    <a:pt x="1557574" y="477212"/>
                    <a:pt x="1550539" y="494194"/>
                    <a:pt x="1538019" y="506715"/>
                  </a:cubicBezTo>
                  <a:cubicBezTo>
                    <a:pt x="1525498" y="519236"/>
                    <a:pt x="1508516" y="526270"/>
                    <a:pt x="1490809" y="526270"/>
                  </a:cubicBezTo>
                  <a:lnTo>
                    <a:pt x="66764" y="526270"/>
                  </a:lnTo>
                  <a:cubicBezTo>
                    <a:pt x="49057" y="526270"/>
                    <a:pt x="32076" y="519236"/>
                    <a:pt x="19555" y="506715"/>
                  </a:cubicBezTo>
                  <a:cubicBezTo>
                    <a:pt x="7034" y="494194"/>
                    <a:pt x="0" y="477212"/>
                    <a:pt x="0" y="459505"/>
                  </a:cubicBezTo>
                  <a:lnTo>
                    <a:pt x="0" y="66764"/>
                  </a:lnTo>
                  <a:cubicBezTo>
                    <a:pt x="0" y="49057"/>
                    <a:pt x="7034" y="32076"/>
                    <a:pt x="19555" y="19555"/>
                  </a:cubicBezTo>
                  <a:cubicBezTo>
                    <a:pt x="32076" y="7034"/>
                    <a:pt x="49057" y="0"/>
                    <a:pt x="667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8" name="Google Shape;668;p24"/>
          <p:cNvGrpSpPr/>
          <p:nvPr/>
        </p:nvGrpSpPr>
        <p:grpSpPr>
          <a:xfrm>
            <a:off x="14121027" y="4926509"/>
            <a:ext cx="3681638" cy="3303089"/>
            <a:chOff x="0" y="-57150"/>
            <a:chExt cx="969650" cy="869950"/>
          </a:xfrm>
        </p:grpSpPr>
        <p:sp>
          <p:nvSpPr>
            <p:cNvPr id="669" name="Google Shape;669;p24"/>
            <p:cNvSpPr/>
            <p:nvPr/>
          </p:nvSpPr>
          <p:spPr>
            <a:xfrm>
              <a:off x="0" y="0"/>
              <a:ext cx="969650" cy="526270"/>
            </a:xfrm>
            <a:custGeom>
              <a:rect b="b" l="l" r="r" t="t"/>
              <a:pathLst>
                <a:path extrusionOk="0" h="526270" w="969650">
                  <a:moveTo>
                    <a:pt x="107245" y="0"/>
                  </a:moveTo>
                  <a:lnTo>
                    <a:pt x="862404" y="0"/>
                  </a:lnTo>
                  <a:cubicBezTo>
                    <a:pt x="890848" y="0"/>
                    <a:pt x="918126" y="11299"/>
                    <a:pt x="938238" y="31411"/>
                  </a:cubicBezTo>
                  <a:cubicBezTo>
                    <a:pt x="958351" y="51524"/>
                    <a:pt x="969650" y="78802"/>
                    <a:pt x="969650" y="107245"/>
                  </a:cubicBezTo>
                  <a:lnTo>
                    <a:pt x="969650" y="419024"/>
                  </a:lnTo>
                  <a:cubicBezTo>
                    <a:pt x="969650" y="447468"/>
                    <a:pt x="958351" y="474746"/>
                    <a:pt x="938238" y="494858"/>
                  </a:cubicBezTo>
                  <a:cubicBezTo>
                    <a:pt x="918126" y="514971"/>
                    <a:pt x="890848" y="526270"/>
                    <a:pt x="862404" y="526270"/>
                  </a:cubicBezTo>
                  <a:lnTo>
                    <a:pt x="107245" y="526270"/>
                  </a:lnTo>
                  <a:cubicBezTo>
                    <a:pt x="78802" y="526270"/>
                    <a:pt x="51524" y="514971"/>
                    <a:pt x="31411" y="494858"/>
                  </a:cubicBezTo>
                  <a:cubicBezTo>
                    <a:pt x="11299" y="474746"/>
                    <a:pt x="0" y="447468"/>
                    <a:pt x="0" y="419024"/>
                  </a:cubicBezTo>
                  <a:lnTo>
                    <a:pt x="0" y="107245"/>
                  </a:lnTo>
                  <a:cubicBezTo>
                    <a:pt x="0" y="78802"/>
                    <a:pt x="11299" y="51524"/>
                    <a:pt x="31411" y="31411"/>
                  </a:cubicBezTo>
                  <a:cubicBezTo>
                    <a:pt x="51524" y="11299"/>
                    <a:pt x="78802" y="0"/>
                    <a:pt x="107245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24"/>
          <p:cNvSpPr/>
          <p:nvPr/>
        </p:nvSpPr>
        <p:spPr>
          <a:xfrm>
            <a:off x="8041279" y="4301112"/>
            <a:ext cx="2656325" cy="2526830"/>
          </a:xfrm>
          <a:custGeom>
            <a:rect b="b" l="l" r="r" t="t"/>
            <a:pathLst>
              <a:path extrusionOk="0" h="2526830" w="2656325">
                <a:moveTo>
                  <a:pt x="0" y="0"/>
                </a:moveTo>
                <a:lnTo>
                  <a:pt x="2656326" y="0"/>
                </a:lnTo>
                <a:lnTo>
                  <a:pt x="2656326" y="2526829"/>
                </a:lnTo>
                <a:lnTo>
                  <a:pt x="0" y="2526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24"/>
          <p:cNvSpPr txBox="1"/>
          <p:nvPr/>
        </p:nvSpPr>
        <p:spPr>
          <a:xfrm>
            <a:off x="-378238" y="7980363"/>
            <a:ext cx="8419517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YEAR: 2022 ROLE: WRITE YOUR ROLE</a:t>
            </a:r>
            <a:endParaRPr/>
          </a:p>
        </p:txBody>
      </p:sp>
      <p:sp>
        <p:nvSpPr>
          <p:cNvPr id="673" name="Google Shape;673;p24"/>
          <p:cNvSpPr txBox="1"/>
          <p:nvPr/>
        </p:nvSpPr>
        <p:spPr>
          <a:xfrm>
            <a:off x="17250669" y="7980363"/>
            <a:ext cx="8419517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YEAR: 2022 ROLE: WRITE YOUR ROLE</a:t>
            </a:r>
            <a:endParaRPr/>
          </a:p>
        </p:txBody>
      </p:sp>
      <p:sp>
        <p:nvSpPr>
          <p:cNvPr id="674" name="Google Shape;674;p24"/>
          <p:cNvSpPr txBox="1"/>
          <p:nvPr/>
        </p:nvSpPr>
        <p:spPr>
          <a:xfrm>
            <a:off x="12150036" y="7286625"/>
            <a:ext cx="5450115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Project</a:t>
            </a:r>
            <a:endParaRPr/>
          </a:p>
        </p:txBody>
      </p:sp>
      <p:sp>
        <p:nvSpPr>
          <p:cNvPr id="675" name="Google Shape;675;p24"/>
          <p:cNvSpPr txBox="1"/>
          <p:nvPr/>
        </p:nvSpPr>
        <p:spPr>
          <a:xfrm>
            <a:off x="14323540" y="5156753"/>
            <a:ext cx="327661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Your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25"/>
          <p:cNvGrpSpPr/>
          <p:nvPr/>
        </p:nvGrpSpPr>
        <p:grpSpPr>
          <a:xfrm>
            <a:off x="0" y="0"/>
            <a:ext cx="18288000" cy="10287000"/>
            <a:chOff x="0" y="0"/>
            <a:chExt cx="5852160" cy="3291840"/>
          </a:xfrm>
        </p:grpSpPr>
        <p:sp>
          <p:nvSpPr>
            <p:cNvPr id="681" name="Google Shape;681;p25"/>
            <p:cNvSpPr/>
            <p:nvPr/>
          </p:nvSpPr>
          <p:spPr>
            <a:xfrm>
              <a:off x="147066" y="0"/>
              <a:ext cx="1771904" cy="1591691"/>
            </a:xfrm>
            <a:custGeom>
              <a:rect b="b" l="l" r="r" t="t"/>
              <a:pathLst>
                <a:path extrusionOk="0" h="1591691" w="1771904">
                  <a:moveTo>
                    <a:pt x="1771904" y="1591691"/>
                  </a:moveTo>
                  <a:lnTo>
                    <a:pt x="0" y="1591691"/>
                  </a:lnTo>
                  <a:lnTo>
                    <a:pt x="0" y="0"/>
                  </a:lnTo>
                  <a:lnTo>
                    <a:pt x="1771904" y="0"/>
                  </a:lnTo>
                  <a:lnTo>
                    <a:pt x="1771904" y="1591691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7370" r="-17370" t="0"/>
              </a:stretch>
            </a:blipFill>
            <a:ln>
              <a:noFill/>
            </a:ln>
          </p:spPr>
        </p:sp>
        <p:sp>
          <p:nvSpPr>
            <p:cNvPr id="682" name="Google Shape;682;p25"/>
            <p:cNvSpPr/>
            <p:nvPr/>
          </p:nvSpPr>
          <p:spPr>
            <a:xfrm>
              <a:off x="2017395" y="0"/>
              <a:ext cx="1806448" cy="1591691"/>
            </a:xfrm>
            <a:custGeom>
              <a:rect b="b" l="l" r="r" t="t"/>
              <a:pathLst>
                <a:path extrusionOk="0" h="1591691" w="1806448">
                  <a:moveTo>
                    <a:pt x="1806448" y="1591691"/>
                  </a:moveTo>
                  <a:lnTo>
                    <a:pt x="0" y="1591691"/>
                  </a:lnTo>
                  <a:lnTo>
                    <a:pt x="0" y="0"/>
                  </a:lnTo>
                  <a:lnTo>
                    <a:pt x="1806448" y="0"/>
                  </a:lnTo>
                  <a:lnTo>
                    <a:pt x="1806448" y="1591691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5657" l="0" r="0" t="-25658"/>
              </a:stretch>
            </a:blipFill>
            <a:ln>
              <a:noFill/>
            </a:ln>
          </p:spPr>
        </p:sp>
        <p:sp>
          <p:nvSpPr>
            <p:cNvPr id="683" name="Google Shape;683;p25"/>
            <p:cNvSpPr/>
            <p:nvPr/>
          </p:nvSpPr>
          <p:spPr>
            <a:xfrm>
              <a:off x="3924935" y="0"/>
              <a:ext cx="1793367" cy="1562735"/>
            </a:xfrm>
            <a:custGeom>
              <a:rect b="b" l="l" r="r" t="t"/>
              <a:pathLst>
                <a:path extrusionOk="0" h="1562735" w="1793367">
                  <a:moveTo>
                    <a:pt x="1793367" y="1562735"/>
                  </a:moveTo>
                  <a:lnTo>
                    <a:pt x="0" y="1562735"/>
                  </a:lnTo>
                  <a:lnTo>
                    <a:pt x="0" y="0"/>
                  </a:lnTo>
                  <a:lnTo>
                    <a:pt x="1793367" y="0"/>
                  </a:lnTo>
                  <a:lnTo>
                    <a:pt x="1793367" y="1562735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5333" r="-15333" t="0"/>
              </a:stretch>
            </a:blipFill>
            <a:ln>
              <a:noFill/>
            </a:ln>
          </p:spPr>
        </p:sp>
        <p:sp>
          <p:nvSpPr>
            <p:cNvPr id="684" name="Google Shape;684;p25"/>
            <p:cNvSpPr/>
            <p:nvPr/>
          </p:nvSpPr>
          <p:spPr>
            <a:xfrm>
              <a:off x="157226" y="1699768"/>
              <a:ext cx="1783969" cy="1592072"/>
            </a:xfrm>
            <a:custGeom>
              <a:rect b="b" l="l" r="r" t="t"/>
              <a:pathLst>
                <a:path extrusionOk="0" h="1592072" w="1783969">
                  <a:moveTo>
                    <a:pt x="1783969" y="1592072"/>
                  </a:moveTo>
                  <a:lnTo>
                    <a:pt x="0" y="1592072"/>
                  </a:lnTo>
                  <a:lnTo>
                    <a:pt x="0" y="0"/>
                  </a:lnTo>
                  <a:lnTo>
                    <a:pt x="1783969" y="0"/>
                  </a:lnTo>
                  <a:lnTo>
                    <a:pt x="1783969" y="1592072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34035" l="0" r="0" t="-34034"/>
              </a:stretch>
            </a:blipFill>
            <a:ln>
              <a:noFill/>
            </a:ln>
          </p:spPr>
        </p:sp>
        <p:sp>
          <p:nvSpPr>
            <p:cNvPr id="685" name="Google Shape;685;p25"/>
            <p:cNvSpPr/>
            <p:nvPr/>
          </p:nvSpPr>
          <p:spPr>
            <a:xfrm>
              <a:off x="2044065" y="1699768"/>
              <a:ext cx="1779778" cy="1592072"/>
            </a:xfrm>
            <a:custGeom>
              <a:rect b="b" l="l" r="r" t="t"/>
              <a:pathLst>
                <a:path extrusionOk="0" h="1592072" w="1779778">
                  <a:moveTo>
                    <a:pt x="1779778" y="1592072"/>
                  </a:moveTo>
                  <a:lnTo>
                    <a:pt x="0" y="1592072"/>
                  </a:lnTo>
                  <a:lnTo>
                    <a:pt x="0" y="0"/>
                  </a:lnTo>
                  <a:lnTo>
                    <a:pt x="1779651" y="0"/>
                  </a:lnTo>
                  <a:lnTo>
                    <a:pt x="1779651" y="1592072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-17087" r="-17087" t="0"/>
              </a:stretch>
            </a:blipFill>
            <a:ln>
              <a:noFill/>
            </a:ln>
          </p:spPr>
        </p:sp>
        <p:sp>
          <p:nvSpPr>
            <p:cNvPr id="686" name="Google Shape;686;p25"/>
            <p:cNvSpPr/>
            <p:nvPr/>
          </p:nvSpPr>
          <p:spPr>
            <a:xfrm>
              <a:off x="3924935" y="1679702"/>
              <a:ext cx="1786255" cy="1612138"/>
            </a:xfrm>
            <a:custGeom>
              <a:rect b="b" l="l" r="r" t="t"/>
              <a:pathLst>
                <a:path extrusionOk="0" h="1612138" w="1786255">
                  <a:moveTo>
                    <a:pt x="1786255" y="1612138"/>
                  </a:moveTo>
                  <a:lnTo>
                    <a:pt x="0" y="1612138"/>
                  </a:lnTo>
                  <a:lnTo>
                    <a:pt x="0" y="0"/>
                  </a:lnTo>
                  <a:lnTo>
                    <a:pt x="1786255" y="0"/>
                  </a:lnTo>
                  <a:lnTo>
                    <a:pt x="1786255" y="1612138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17688" r="-17688" t="0"/>
              </a:stretch>
            </a:blipFill>
            <a:ln>
              <a:noFill/>
            </a:ln>
          </p:spPr>
        </p:sp>
        <p:sp>
          <p:nvSpPr>
            <p:cNvPr id="687" name="Google Shape;687;p25"/>
            <p:cNvSpPr/>
            <p:nvPr/>
          </p:nvSpPr>
          <p:spPr>
            <a:xfrm>
              <a:off x="0" y="0"/>
              <a:ext cx="5852160" cy="3291840"/>
            </a:xfrm>
            <a:custGeom>
              <a:rect b="b" l="l" r="r" t="t"/>
              <a:pathLst>
                <a:path extrusionOk="0" h="3291840" w="585216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88" name="Google Shape;688;p25"/>
          <p:cNvSpPr/>
          <p:nvPr/>
        </p:nvSpPr>
        <p:spPr>
          <a:xfrm>
            <a:off x="3843645" y="2529762"/>
            <a:ext cx="5300355" cy="5227476"/>
          </a:xfrm>
          <a:custGeom>
            <a:rect b="b" l="l" r="r" t="t"/>
            <a:pathLst>
              <a:path extrusionOk="0" h="5227476" w="5300355">
                <a:moveTo>
                  <a:pt x="0" y="0"/>
                </a:moveTo>
                <a:lnTo>
                  <a:pt x="5300355" y="0"/>
                </a:lnTo>
                <a:lnTo>
                  <a:pt x="5300355" y="5227476"/>
                </a:lnTo>
                <a:lnTo>
                  <a:pt x="0" y="5227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9" name="Google Shape;689;p25"/>
          <p:cNvSpPr txBox="1"/>
          <p:nvPr/>
        </p:nvSpPr>
        <p:spPr>
          <a:xfrm rot="-1777513">
            <a:off x="4716719" y="4610100"/>
            <a:ext cx="3554208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add your comments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26"/>
          <p:cNvPicPr preferRelativeResize="0"/>
          <p:nvPr/>
        </p:nvPicPr>
        <p:blipFill rotWithShape="1">
          <a:blip r:embed="rId3">
            <a:alphaModFix/>
          </a:blip>
          <a:srcRect b="8971" l="0" r="0" t="8972"/>
          <a:stretch/>
        </p:blipFill>
        <p:spPr>
          <a:xfrm>
            <a:off x="-619328" y="204420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6"/>
          <p:cNvPicPr preferRelativeResize="0"/>
          <p:nvPr/>
        </p:nvPicPr>
        <p:blipFill rotWithShape="1">
          <a:blip r:embed="rId4">
            <a:alphaModFix/>
          </a:blip>
          <a:srcRect b="0" l="25962" r="13101" t="0"/>
          <a:stretch/>
        </p:blipFill>
        <p:spPr>
          <a:xfrm>
            <a:off x="3494452" y="204420"/>
            <a:ext cx="3028835" cy="3727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26"/>
          <p:cNvGrpSpPr/>
          <p:nvPr/>
        </p:nvGrpSpPr>
        <p:grpSpPr>
          <a:xfrm>
            <a:off x="3558417" y="3828019"/>
            <a:ext cx="3086100" cy="3303084"/>
            <a:chOff x="0" y="-289321"/>
            <a:chExt cx="4114801" cy="4404109"/>
          </a:xfrm>
        </p:grpSpPr>
        <p:grpSp>
          <p:nvGrpSpPr>
            <p:cNvPr id="697" name="Google Shape;697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698" name="Google Shape;698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0" name="Google Shape;700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02</a:t>
              </a:r>
              <a:endParaRPr/>
            </a:p>
          </p:txBody>
        </p:sp>
      </p:grpSp>
      <p:pic>
        <p:nvPicPr>
          <p:cNvPr id="701" name="Google Shape;701;p26"/>
          <p:cNvPicPr preferRelativeResize="0"/>
          <p:nvPr/>
        </p:nvPicPr>
        <p:blipFill rotWithShape="1">
          <a:blip r:embed="rId5">
            <a:alphaModFix/>
          </a:blip>
          <a:srcRect b="8971" l="0" r="0" t="8972"/>
          <a:stretch/>
        </p:blipFill>
        <p:spPr>
          <a:xfrm>
            <a:off x="7608232" y="204420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6"/>
          <p:cNvPicPr preferRelativeResize="0"/>
          <p:nvPr/>
        </p:nvPicPr>
        <p:blipFill rotWithShape="1">
          <a:blip r:embed="rId6">
            <a:alphaModFix/>
          </a:blip>
          <a:srcRect b="21208" l="7387" r="6693" t="8335"/>
          <a:stretch/>
        </p:blipFill>
        <p:spPr>
          <a:xfrm>
            <a:off x="11722012" y="204420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6"/>
          <p:cNvPicPr preferRelativeResize="0"/>
          <p:nvPr/>
        </p:nvPicPr>
        <p:blipFill rotWithShape="1">
          <a:blip r:embed="rId7">
            <a:alphaModFix/>
          </a:blip>
          <a:srcRect b="3843" l="0" r="0" t="3844"/>
          <a:stretch/>
        </p:blipFill>
        <p:spPr>
          <a:xfrm>
            <a:off x="15835792" y="204420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6"/>
          <p:cNvPicPr preferRelativeResize="0"/>
          <p:nvPr/>
        </p:nvPicPr>
        <p:blipFill rotWithShape="1">
          <a:blip r:embed="rId8">
            <a:alphaModFix/>
          </a:blip>
          <a:srcRect b="6228" l="0" r="0" t="6229"/>
          <a:stretch/>
        </p:blipFill>
        <p:spPr>
          <a:xfrm>
            <a:off x="-576627" y="5129307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26"/>
          <p:cNvPicPr preferRelativeResize="0"/>
          <p:nvPr/>
        </p:nvPicPr>
        <p:blipFill rotWithShape="1">
          <a:blip r:embed="rId9">
            <a:alphaModFix/>
          </a:blip>
          <a:srcRect b="8971" l="0" r="0" t="8972"/>
          <a:stretch/>
        </p:blipFill>
        <p:spPr>
          <a:xfrm>
            <a:off x="3537153" y="5129307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26"/>
          <p:cNvPicPr preferRelativeResize="0"/>
          <p:nvPr/>
        </p:nvPicPr>
        <p:blipFill rotWithShape="1">
          <a:blip r:embed="rId10">
            <a:alphaModFix/>
          </a:blip>
          <a:srcRect b="6408" l="0" r="0" t="6408"/>
          <a:stretch/>
        </p:blipFill>
        <p:spPr>
          <a:xfrm>
            <a:off x="7650933" y="5129307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6"/>
          <p:cNvPicPr preferRelativeResize="0"/>
          <p:nvPr/>
        </p:nvPicPr>
        <p:blipFill rotWithShape="1">
          <a:blip r:embed="rId11">
            <a:alphaModFix/>
          </a:blip>
          <a:srcRect b="8971" l="0" r="0" t="8972"/>
          <a:stretch/>
        </p:blipFill>
        <p:spPr>
          <a:xfrm>
            <a:off x="11764713" y="5129307"/>
            <a:ext cx="3028835" cy="372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6"/>
          <p:cNvPicPr preferRelativeResize="0"/>
          <p:nvPr/>
        </p:nvPicPr>
        <p:blipFill rotWithShape="1">
          <a:blip r:embed="rId12">
            <a:alphaModFix/>
          </a:blip>
          <a:srcRect b="8971" l="0" r="0" t="8972"/>
          <a:stretch/>
        </p:blipFill>
        <p:spPr>
          <a:xfrm>
            <a:off x="15878493" y="5129307"/>
            <a:ext cx="3028835" cy="3727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26"/>
          <p:cNvGrpSpPr/>
          <p:nvPr/>
        </p:nvGrpSpPr>
        <p:grpSpPr>
          <a:xfrm>
            <a:off x="-619328" y="3828019"/>
            <a:ext cx="3086100" cy="3303084"/>
            <a:chOff x="0" y="-289321"/>
            <a:chExt cx="4114801" cy="4404109"/>
          </a:xfrm>
        </p:grpSpPr>
        <p:grpSp>
          <p:nvGrpSpPr>
            <p:cNvPr id="710" name="Google Shape;710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11" name="Google Shape;711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3" name="Google Shape;713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01</a:t>
              </a:r>
              <a:endParaRPr/>
            </a:p>
          </p:txBody>
        </p:sp>
      </p:grpSp>
      <p:grpSp>
        <p:nvGrpSpPr>
          <p:cNvPr id="714" name="Google Shape;714;p26"/>
          <p:cNvGrpSpPr/>
          <p:nvPr/>
        </p:nvGrpSpPr>
        <p:grpSpPr>
          <a:xfrm>
            <a:off x="7672197" y="3828019"/>
            <a:ext cx="3086100" cy="3303084"/>
            <a:chOff x="0" y="-289321"/>
            <a:chExt cx="4114801" cy="4404109"/>
          </a:xfrm>
        </p:grpSpPr>
        <p:grpSp>
          <p:nvGrpSpPr>
            <p:cNvPr id="715" name="Google Shape;715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16" name="Google Shape;716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8" name="Google Shape;718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03</a:t>
              </a:r>
              <a:endParaRPr/>
            </a:p>
          </p:txBody>
        </p:sp>
      </p:grpSp>
      <p:grpSp>
        <p:nvGrpSpPr>
          <p:cNvPr id="719" name="Google Shape;719;p26"/>
          <p:cNvGrpSpPr/>
          <p:nvPr/>
        </p:nvGrpSpPr>
        <p:grpSpPr>
          <a:xfrm>
            <a:off x="11785977" y="3828019"/>
            <a:ext cx="3086100" cy="3303084"/>
            <a:chOff x="0" y="-289321"/>
            <a:chExt cx="4114801" cy="4404109"/>
          </a:xfrm>
        </p:grpSpPr>
        <p:grpSp>
          <p:nvGrpSpPr>
            <p:cNvPr id="720" name="Google Shape;720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21" name="Google Shape;721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3" name="Google Shape;723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04</a:t>
              </a:r>
              <a:endParaRPr/>
            </a:p>
          </p:txBody>
        </p:sp>
      </p:grpSp>
      <p:grpSp>
        <p:nvGrpSpPr>
          <p:cNvPr id="724" name="Google Shape;724;p26"/>
          <p:cNvGrpSpPr/>
          <p:nvPr/>
        </p:nvGrpSpPr>
        <p:grpSpPr>
          <a:xfrm>
            <a:off x="15899757" y="3828019"/>
            <a:ext cx="3086100" cy="3303084"/>
            <a:chOff x="0" y="-289321"/>
            <a:chExt cx="4114801" cy="4404109"/>
          </a:xfrm>
        </p:grpSpPr>
        <p:grpSp>
          <p:nvGrpSpPr>
            <p:cNvPr id="725" name="Google Shape;725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26" name="Google Shape;726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8" name="Google Shape;728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05</a:t>
              </a:r>
              <a:endParaRPr/>
            </a:p>
          </p:txBody>
        </p:sp>
      </p:grpSp>
      <p:grpSp>
        <p:nvGrpSpPr>
          <p:cNvPr id="729" name="Google Shape;729;p26"/>
          <p:cNvGrpSpPr/>
          <p:nvPr/>
        </p:nvGrpSpPr>
        <p:grpSpPr>
          <a:xfrm>
            <a:off x="-534099" y="8754563"/>
            <a:ext cx="3086100" cy="3303084"/>
            <a:chOff x="0" y="-289321"/>
            <a:chExt cx="4114801" cy="4404109"/>
          </a:xfrm>
        </p:grpSpPr>
        <p:grpSp>
          <p:nvGrpSpPr>
            <p:cNvPr id="730" name="Google Shape;730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31" name="Google Shape;731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3" name="Google Shape;733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06</a:t>
              </a:r>
              <a:endParaRPr/>
            </a:p>
          </p:txBody>
        </p:sp>
      </p:grpSp>
      <p:grpSp>
        <p:nvGrpSpPr>
          <p:cNvPr id="734" name="Google Shape;734;p26"/>
          <p:cNvGrpSpPr/>
          <p:nvPr/>
        </p:nvGrpSpPr>
        <p:grpSpPr>
          <a:xfrm>
            <a:off x="3579681" y="8754563"/>
            <a:ext cx="3086100" cy="3303084"/>
            <a:chOff x="0" y="-289321"/>
            <a:chExt cx="4114801" cy="4404109"/>
          </a:xfrm>
        </p:grpSpPr>
        <p:grpSp>
          <p:nvGrpSpPr>
            <p:cNvPr id="735" name="Google Shape;735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36" name="Google Shape;736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8" name="Google Shape;738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07</a:t>
              </a:r>
              <a:endParaRPr/>
            </a:p>
          </p:txBody>
        </p:sp>
      </p:grpSp>
      <p:grpSp>
        <p:nvGrpSpPr>
          <p:cNvPr id="739" name="Google Shape;739;p26"/>
          <p:cNvGrpSpPr/>
          <p:nvPr/>
        </p:nvGrpSpPr>
        <p:grpSpPr>
          <a:xfrm>
            <a:off x="7693461" y="8754563"/>
            <a:ext cx="3086100" cy="3303084"/>
            <a:chOff x="0" y="-289321"/>
            <a:chExt cx="4114801" cy="4404109"/>
          </a:xfrm>
        </p:grpSpPr>
        <p:grpSp>
          <p:nvGrpSpPr>
            <p:cNvPr id="740" name="Google Shape;740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41" name="Google Shape;741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3" name="Google Shape;743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08</a:t>
              </a:r>
              <a:endParaRPr/>
            </a:p>
          </p:txBody>
        </p:sp>
      </p:grpSp>
      <p:grpSp>
        <p:nvGrpSpPr>
          <p:cNvPr id="744" name="Google Shape;744;p26"/>
          <p:cNvGrpSpPr/>
          <p:nvPr/>
        </p:nvGrpSpPr>
        <p:grpSpPr>
          <a:xfrm>
            <a:off x="11807241" y="8754563"/>
            <a:ext cx="3086100" cy="3303084"/>
            <a:chOff x="0" y="-289321"/>
            <a:chExt cx="4114801" cy="4404109"/>
          </a:xfrm>
        </p:grpSpPr>
        <p:grpSp>
          <p:nvGrpSpPr>
            <p:cNvPr id="745" name="Google Shape;745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46" name="Google Shape;746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09</a:t>
              </a:r>
              <a:endParaRPr/>
            </a:p>
          </p:txBody>
        </p:sp>
      </p:grpSp>
      <p:grpSp>
        <p:nvGrpSpPr>
          <p:cNvPr id="749" name="Google Shape;749;p26"/>
          <p:cNvGrpSpPr/>
          <p:nvPr/>
        </p:nvGrpSpPr>
        <p:grpSpPr>
          <a:xfrm>
            <a:off x="15921021" y="8754563"/>
            <a:ext cx="3086100" cy="3303084"/>
            <a:chOff x="0" y="-289321"/>
            <a:chExt cx="4114801" cy="4404109"/>
          </a:xfrm>
        </p:grpSpPr>
        <p:grpSp>
          <p:nvGrpSpPr>
            <p:cNvPr id="750" name="Google Shape;750;p26"/>
            <p:cNvGrpSpPr/>
            <p:nvPr/>
          </p:nvGrpSpPr>
          <p:grpSpPr>
            <a:xfrm>
              <a:off x="0" y="-289321"/>
              <a:ext cx="4114801" cy="4404109"/>
              <a:chOff x="0" y="-57150"/>
              <a:chExt cx="812800" cy="869950"/>
            </a:xfrm>
          </p:grpSpPr>
          <p:sp>
            <p:nvSpPr>
              <p:cNvPr id="751" name="Google Shape;751;p26"/>
              <p:cNvSpPr/>
              <p:nvPr/>
            </p:nvSpPr>
            <p:spPr>
              <a:xfrm>
                <a:off x="0" y="0"/>
                <a:ext cx="786517" cy="179562"/>
              </a:xfrm>
              <a:custGeom>
                <a:rect b="b" l="l" r="r" t="t"/>
                <a:pathLst>
                  <a:path extrusionOk="0" h="179562" w="786517">
                    <a:moveTo>
                      <a:pt x="89781" y="0"/>
                    </a:moveTo>
                    <a:lnTo>
                      <a:pt x="696736" y="0"/>
                    </a:lnTo>
                    <a:cubicBezTo>
                      <a:pt x="746321" y="0"/>
                      <a:pt x="786517" y="40196"/>
                      <a:pt x="786517" y="89781"/>
                    </a:cubicBezTo>
                    <a:lnTo>
                      <a:pt x="786517" y="89781"/>
                    </a:lnTo>
                    <a:cubicBezTo>
                      <a:pt x="786517" y="139365"/>
                      <a:pt x="746321" y="179562"/>
                      <a:pt x="696736" y="179562"/>
                    </a:cubicBezTo>
                    <a:lnTo>
                      <a:pt x="89781" y="179562"/>
                    </a:lnTo>
                    <a:cubicBezTo>
                      <a:pt x="40196" y="179562"/>
                      <a:pt x="0" y="139365"/>
                      <a:pt x="0" y="89781"/>
                    </a:cubicBezTo>
                    <a:lnTo>
                      <a:pt x="0" y="89781"/>
                    </a:lnTo>
                    <a:cubicBezTo>
                      <a:pt x="0" y="40196"/>
                      <a:pt x="40196" y="0"/>
                      <a:pt x="89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2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3" name="Google Shape;753;p26"/>
            <p:cNvSpPr txBox="1"/>
            <p:nvPr/>
          </p:nvSpPr>
          <p:spPr>
            <a:xfrm>
              <a:off x="324431" y="157123"/>
              <a:ext cx="3332881" cy="547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Movie 10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27"/>
          <p:cNvGrpSpPr/>
          <p:nvPr/>
        </p:nvGrpSpPr>
        <p:grpSpPr>
          <a:xfrm rot="-5400000">
            <a:off x="-537282" y="-2771231"/>
            <a:ext cx="8614839" cy="8441661"/>
            <a:chOff x="0" y="0"/>
            <a:chExt cx="11486452" cy="11255548"/>
          </a:xfrm>
        </p:grpSpPr>
        <p:cxnSp>
          <p:nvCxnSpPr>
            <p:cNvPr id="759" name="Google Shape;759;p27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0" name="Google Shape;760;p27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1" name="Google Shape;761;p27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2" name="Google Shape;762;p27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3" name="Google Shape;763;p27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4" name="Google Shape;764;p27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5" name="Google Shape;765;p27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6" name="Google Shape;766;p27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7" name="Google Shape;767;p27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8" name="Google Shape;768;p27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9" name="Google Shape;769;p27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0" name="Google Shape;770;p27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1" name="Google Shape;771;p27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2" name="Google Shape;772;p27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3" name="Google Shape;773;p27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4" name="Google Shape;774;p27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5" name="Google Shape;775;p27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6" name="Google Shape;776;p27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7" name="Google Shape;777;p27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78" name="Google Shape;778;p27"/>
          <p:cNvSpPr/>
          <p:nvPr/>
        </p:nvSpPr>
        <p:spPr>
          <a:xfrm>
            <a:off x="-2930307" y="2682304"/>
            <a:ext cx="10921274" cy="10702849"/>
          </a:xfrm>
          <a:custGeom>
            <a:rect b="b" l="l" r="r" t="t"/>
            <a:pathLst>
              <a:path extrusionOk="0" h="10702849" w="10921274">
                <a:moveTo>
                  <a:pt x="0" y="0"/>
                </a:moveTo>
                <a:lnTo>
                  <a:pt x="10921275" y="0"/>
                </a:lnTo>
                <a:lnTo>
                  <a:pt x="10921275" y="10702849"/>
                </a:lnTo>
                <a:lnTo>
                  <a:pt x="0" y="10702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79" name="Google Shape;779;p27"/>
          <p:cNvGrpSpPr/>
          <p:nvPr/>
        </p:nvGrpSpPr>
        <p:grpSpPr>
          <a:xfrm>
            <a:off x="1028700" y="2756879"/>
            <a:ext cx="5972615" cy="3303089"/>
            <a:chOff x="0" y="-57150"/>
            <a:chExt cx="1573034" cy="869950"/>
          </a:xfrm>
        </p:grpSpPr>
        <p:sp>
          <p:nvSpPr>
            <p:cNvPr id="780" name="Google Shape;780;p27"/>
            <p:cNvSpPr/>
            <p:nvPr/>
          </p:nvSpPr>
          <p:spPr>
            <a:xfrm>
              <a:off x="0" y="0"/>
              <a:ext cx="1573034" cy="526270"/>
            </a:xfrm>
            <a:custGeom>
              <a:rect b="b" l="l" r="r" t="t"/>
              <a:pathLst>
                <a:path extrusionOk="0" h="526270" w="1573034">
                  <a:moveTo>
                    <a:pt x="66108" y="0"/>
                  </a:moveTo>
                  <a:lnTo>
                    <a:pt x="1506926" y="0"/>
                  </a:lnTo>
                  <a:cubicBezTo>
                    <a:pt x="1543437" y="0"/>
                    <a:pt x="1573034" y="29598"/>
                    <a:pt x="1573034" y="66108"/>
                  </a:cubicBezTo>
                  <a:lnTo>
                    <a:pt x="1573034" y="460162"/>
                  </a:lnTo>
                  <a:cubicBezTo>
                    <a:pt x="1573034" y="477695"/>
                    <a:pt x="1566070" y="494509"/>
                    <a:pt x="1553672" y="506907"/>
                  </a:cubicBezTo>
                  <a:cubicBezTo>
                    <a:pt x="1541274" y="519305"/>
                    <a:pt x="1524459" y="526270"/>
                    <a:pt x="1506926" y="526270"/>
                  </a:cubicBezTo>
                  <a:lnTo>
                    <a:pt x="66108" y="526270"/>
                  </a:lnTo>
                  <a:cubicBezTo>
                    <a:pt x="48575" y="526270"/>
                    <a:pt x="31760" y="519305"/>
                    <a:pt x="19363" y="506907"/>
                  </a:cubicBezTo>
                  <a:cubicBezTo>
                    <a:pt x="6965" y="494509"/>
                    <a:pt x="0" y="477695"/>
                    <a:pt x="0" y="460162"/>
                  </a:cubicBezTo>
                  <a:lnTo>
                    <a:pt x="0" y="66108"/>
                  </a:lnTo>
                  <a:cubicBezTo>
                    <a:pt x="0" y="29598"/>
                    <a:pt x="29598" y="0"/>
                    <a:pt x="661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27"/>
          <p:cNvGrpSpPr/>
          <p:nvPr/>
        </p:nvGrpSpPr>
        <p:grpSpPr>
          <a:xfrm>
            <a:off x="1028700" y="492071"/>
            <a:ext cx="3086100" cy="3303089"/>
            <a:chOff x="0" y="-57150"/>
            <a:chExt cx="812800" cy="869950"/>
          </a:xfrm>
        </p:grpSpPr>
        <p:sp>
          <p:nvSpPr>
            <p:cNvPr id="783" name="Google Shape;783;p27"/>
            <p:cNvSpPr/>
            <p:nvPr/>
          </p:nvSpPr>
          <p:spPr>
            <a:xfrm>
              <a:off x="0" y="0"/>
              <a:ext cx="786517" cy="526270"/>
            </a:xfrm>
            <a:custGeom>
              <a:rect b="b" l="l" r="r" t="t"/>
              <a:pathLst>
                <a:path extrusionOk="0" h="526270" w="786517">
                  <a:moveTo>
                    <a:pt x="132216" y="0"/>
                  </a:moveTo>
                  <a:lnTo>
                    <a:pt x="654301" y="0"/>
                  </a:lnTo>
                  <a:cubicBezTo>
                    <a:pt x="689367" y="0"/>
                    <a:pt x="722997" y="13930"/>
                    <a:pt x="747792" y="38725"/>
                  </a:cubicBezTo>
                  <a:cubicBezTo>
                    <a:pt x="772587" y="63521"/>
                    <a:pt x="786517" y="97150"/>
                    <a:pt x="786517" y="132216"/>
                  </a:cubicBezTo>
                  <a:lnTo>
                    <a:pt x="786517" y="394054"/>
                  </a:lnTo>
                  <a:cubicBezTo>
                    <a:pt x="786517" y="467074"/>
                    <a:pt x="727322" y="526270"/>
                    <a:pt x="654301" y="526270"/>
                  </a:cubicBezTo>
                  <a:lnTo>
                    <a:pt x="132216" y="526270"/>
                  </a:lnTo>
                  <a:cubicBezTo>
                    <a:pt x="97150" y="526270"/>
                    <a:pt x="63521" y="512340"/>
                    <a:pt x="38725" y="487544"/>
                  </a:cubicBezTo>
                  <a:cubicBezTo>
                    <a:pt x="13930" y="462749"/>
                    <a:pt x="0" y="429119"/>
                    <a:pt x="0" y="394054"/>
                  </a:cubicBezTo>
                  <a:lnTo>
                    <a:pt x="0" y="132216"/>
                  </a:lnTo>
                  <a:cubicBezTo>
                    <a:pt x="0" y="59195"/>
                    <a:pt x="59195" y="0"/>
                    <a:pt x="13221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5" name="Google Shape;785;p27"/>
          <p:cNvSpPr/>
          <p:nvPr/>
        </p:nvSpPr>
        <p:spPr>
          <a:xfrm>
            <a:off x="9728395" y="-2918361"/>
            <a:ext cx="11109064" cy="11724606"/>
          </a:xfrm>
          <a:custGeom>
            <a:rect b="b" l="l" r="r" t="t"/>
            <a:pathLst>
              <a:path extrusionOk="0" h="11724606" w="11109064">
                <a:moveTo>
                  <a:pt x="0" y="0"/>
                </a:moveTo>
                <a:lnTo>
                  <a:pt x="11109064" y="0"/>
                </a:lnTo>
                <a:lnTo>
                  <a:pt x="11109064" y="11724607"/>
                </a:lnTo>
                <a:lnTo>
                  <a:pt x="0" y="11724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6" name="Google Shape;786;p27"/>
          <p:cNvGrpSpPr/>
          <p:nvPr/>
        </p:nvGrpSpPr>
        <p:grpSpPr>
          <a:xfrm>
            <a:off x="13664156" y="811709"/>
            <a:ext cx="4863006" cy="3303087"/>
            <a:chOff x="0" y="-57150"/>
            <a:chExt cx="1280792" cy="869950"/>
          </a:xfrm>
        </p:grpSpPr>
        <p:sp>
          <p:nvSpPr>
            <p:cNvPr id="787" name="Google Shape;787;p27"/>
            <p:cNvSpPr/>
            <p:nvPr/>
          </p:nvSpPr>
          <p:spPr>
            <a:xfrm>
              <a:off x="0" y="0"/>
              <a:ext cx="1280792" cy="206026"/>
            </a:xfrm>
            <a:custGeom>
              <a:rect b="b" l="l" r="r" t="t"/>
              <a:pathLst>
                <a:path extrusionOk="0" h="206026" w="1280792">
                  <a:moveTo>
                    <a:pt x="0" y="0"/>
                  </a:moveTo>
                  <a:lnTo>
                    <a:pt x="1280792" y="0"/>
                  </a:lnTo>
                  <a:lnTo>
                    <a:pt x="1280792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88" name="Google Shape;788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27"/>
          <p:cNvGrpSpPr/>
          <p:nvPr/>
        </p:nvGrpSpPr>
        <p:grpSpPr>
          <a:xfrm>
            <a:off x="13664156" y="3972805"/>
            <a:ext cx="4863006" cy="3303087"/>
            <a:chOff x="0" y="-57150"/>
            <a:chExt cx="1280792" cy="869950"/>
          </a:xfrm>
        </p:grpSpPr>
        <p:sp>
          <p:nvSpPr>
            <p:cNvPr id="790" name="Google Shape;790;p27"/>
            <p:cNvSpPr/>
            <p:nvPr/>
          </p:nvSpPr>
          <p:spPr>
            <a:xfrm>
              <a:off x="0" y="0"/>
              <a:ext cx="1280792" cy="206026"/>
            </a:xfrm>
            <a:custGeom>
              <a:rect b="b" l="l" r="r" t="t"/>
              <a:pathLst>
                <a:path extrusionOk="0" h="206026" w="1280792">
                  <a:moveTo>
                    <a:pt x="0" y="0"/>
                  </a:moveTo>
                  <a:lnTo>
                    <a:pt x="1280792" y="0"/>
                  </a:lnTo>
                  <a:lnTo>
                    <a:pt x="1280792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91" name="Google Shape;791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27"/>
          <p:cNvGrpSpPr/>
          <p:nvPr/>
        </p:nvGrpSpPr>
        <p:grpSpPr>
          <a:xfrm>
            <a:off x="13664156" y="7133900"/>
            <a:ext cx="4863006" cy="3303087"/>
            <a:chOff x="0" y="-57150"/>
            <a:chExt cx="1280792" cy="869950"/>
          </a:xfrm>
        </p:grpSpPr>
        <p:sp>
          <p:nvSpPr>
            <p:cNvPr id="793" name="Google Shape;793;p27"/>
            <p:cNvSpPr/>
            <p:nvPr/>
          </p:nvSpPr>
          <p:spPr>
            <a:xfrm>
              <a:off x="0" y="0"/>
              <a:ext cx="1280792" cy="206026"/>
            </a:xfrm>
            <a:custGeom>
              <a:rect b="b" l="l" r="r" t="t"/>
              <a:pathLst>
                <a:path extrusionOk="0" h="206026" w="1280792">
                  <a:moveTo>
                    <a:pt x="0" y="0"/>
                  </a:moveTo>
                  <a:lnTo>
                    <a:pt x="1280792" y="0"/>
                  </a:lnTo>
                  <a:lnTo>
                    <a:pt x="1280792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94" name="Google Shape;794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5" name="Google Shape;795;p27"/>
          <p:cNvSpPr/>
          <p:nvPr/>
        </p:nvSpPr>
        <p:spPr>
          <a:xfrm>
            <a:off x="8822698" y="322229"/>
            <a:ext cx="4312921" cy="3019045"/>
          </a:xfrm>
          <a:custGeom>
            <a:rect b="b" l="l" r="r" t="t"/>
            <a:pathLst>
              <a:path extrusionOk="0" h="4445000" w="6350000">
                <a:moveTo>
                  <a:pt x="0" y="3429000"/>
                </a:moveTo>
                <a:lnTo>
                  <a:pt x="0" y="1016000"/>
                </a:lnTo>
                <a:cubicBezTo>
                  <a:pt x="0" y="454660"/>
                  <a:pt x="454660" y="0"/>
                  <a:pt x="1016000" y="0"/>
                </a:cubicBezTo>
                <a:lnTo>
                  <a:pt x="5334000" y="0"/>
                </a:lnTo>
                <a:cubicBezTo>
                  <a:pt x="5895340" y="0"/>
                  <a:pt x="6350000" y="454660"/>
                  <a:pt x="6350000" y="1016000"/>
                </a:cubicBezTo>
                <a:lnTo>
                  <a:pt x="6350000" y="3429000"/>
                </a:lnTo>
                <a:cubicBezTo>
                  <a:pt x="6350000" y="3990340"/>
                  <a:pt x="5895340" y="4445000"/>
                  <a:pt x="5334000" y="4445000"/>
                </a:cubicBezTo>
                <a:lnTo>
                  <a:pt x="1016000" y="4445000"/>
                </a:lnTo>
                <a:cubicBezTo>
                  <a:pt x="454660" y="4445000"/>
                  <a:pt x="0" y="3990340"/>
                  <a:pt x="0" y="3429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498" r="-24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27"/>
          <p:cNvSpPr txBox="1"/>
          <p:nvPr/>
        </p:nvSpPr>
        <p:spPr>
          <a:xfrm>
            <a:off x="1233707" y="3000375"/>
            <a:ext cx="556260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Services</a:t>
            </a:r>
            <a:endParaRPr/>
          </a:p>
        </p:txBody>
      </p:sp>
      <p:sp>
        <p:nvSpPr>
          <p:cNvPr id="797" name="Google Shape;797;p27"/>
          <p:cNvSpPr txBox="1"/>
          <p:nvPr/>
        </p:nvSpPr>
        <p:spPr>
          <a:xfrm>
            <a:off x="13981482" y="1197187"/>
            <a:ext cx="260289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Service One</a:t>
            </a:r>
            <a:endParaRPr/>
          </a:p>
        </p:txBody>
      </p:sp>
      <p:sp>
        <p:nvSpPr>
          <p:cNvPr id="798" name="Google Shape;798;p27"/>
          <p:cNvSpPr txBox="1"/>
          <p:nvPr/>
        </p:nvSpPr>
        <p:spPr>
          <a:xfrm>
            <a:off x="13981482" y="1933651"/>
            <a:ext cx="3870752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799" name="Google Shape;799;p27"/>
          <p:cNvSpPr txBox="1"/>
          <p:nvPr/>
        </p:nvSpPr>
        <p:spPr>
          <a:xfrm>
            <a:off x="13981482" y="5191125"/>
            <a:ext cx="3870752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800" name="Google Shape;800;p27"/>
          <p:cNvSpPr txBox="1"/>
          <p:nvPr/>
        </p:nvSpPr>
        <p:spPr>
          <a:xfrm>
            <a:off x="13981482" y="8352221"/>
            <a:ext cx="3980117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801" name="Google Shape;801;p27"/>
          <p:cNvSpPr txBox="1"/>
          <p:nvPr/>
        </p:nvSpPr>
        <p:spPr>
          <a:xfrm>
            <a:off x="1233707" y="770467"/>
            <a:ext cx="2474217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Our</a:t>
            </a:r>
            <a:endParaRPr/>
          </a:p>
        </p:txBody>
      </p:sp>
      <p:sp>
        <p:nvSpPr>
          <p:cNvPr id="802" name="Google Shape;802;p27"/>
          <p:cNvSpPr txBox="1"/>
          <p:nvPr/>
        </p:nvSpPr>
        <p:spPr>
          <a:xfrm>
            <a:off x="13981482" y="4358283"/>
            <a:ext cx="26028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Service </a:t>
            </a:r>
            <a:r>
              <a:rPr lang="en-US" sz="3499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TWO</a:t>
            </a:r>
            <a:endParaRPr/>
          </a:p>
        </p:txBody>
      </p:sp>
      <p:sp>
        <p:nvSpPr>
          <p:cNvPr id="803" name="Google Shape;803;p27"/>
          <p:cNvSpPr txBox="1"/>
          <p:nvPr/>
        </p:nvSpPr>
        <p:spPr>
          <a:xfrm>
            <a:off x="13981482" y="7519378"/>
            <a:ext cx="26028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Service </a:t>
            </a:r>
            <a:r>
              <a:rPr lang="en-US" sz="3499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THREE</a:t>
            </a:r>
            <a:endParaRPr/>
          </a:p>
        </p:txBody>
      </p:sp>
      <p:sp>
        <p:nvSpPr>
          <p:cNvPr id="804" name="Google Shape;804;p27"/>
          <p:cNvSpPr/>
          <p:nvPr/>
        </p:nvSpPr>
        <p:spPr>
          <a:xfrm>
            <a:off x="8822698" y="3633978"/>
            <a:ext cx="4312921" cy="3019045"/>
          </a:xfrm>
          <a:custGeom>
            <a:rect b="b" l="l" r="r" t="t"/>
            <a:pathLst>
              <a:path extrusionOk="0" h="4445000" w="6350000">
                <a:moveTo>
                  <a:pt x="0" y="3429000"/>
                </a:moveTo>
                <a:lnTo>
                  <a:pt x="0" y="1016000"/>
                </a:lnTo>
                <a:cubicBezTo>
                  <a:pt x="0" y="454660"/>
                  <a:pt x="454660" y="0"/>
                  <a:pt x="1016000" y="0"/>
                </a:cubicBezTo>
                <a:lnTo>
                  <a:pt x="5334000" y="0"/>
                </a:lnTo>
                <a:cubicBezTo>
                  <a:pt x="5895340" y="0"/>
                  <a:pt x="6350000" y="454660"/>
                  <a:pt x="6350000" y="1016000"/>
                </a:cubicBezTo>
                <a:lnTo>
                  <a:pt x="6350000" y="3429000"/>
                </a:lnTo>
                <a:cubicBezTo>
                  <a:pt x="6350000" y="3990340"/>
                  <a:pt x="5895340" y="4445000"/>
                  <a:pt x="5334000" y="4445000"/>
                </a:cubicBezTo>
                <a:lnTo>
                  <a:pt x="1016000" y="4445000"/>
                </a:lnTo>
                <a:cubicBezTo>
                  <a:pt x="454660" y="4445000"/>
                  <a:pt x="0" y="3990340"/>
                  <a:pt x="0" y="34290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498" r="-24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27"/>
          <p:cNvSpPr/>
          <p:nvPr/>
        </p:nvSpPr>
        <p:spPr>
          <a:xfrm>
            <a:off x="8822698" y="6945726"/>
            <a:ext cx="4312921" cy="3019045"/>
          </a:xfrm>
          <a:custGeom>
            <a:rect b="b" l="l" r="r" t="t"/>
            <a:pathLst>
              <a:path extrusionOk="0" h="4445000" w="6350000">
                <a:moveTo>
                  <a:pt x="0" y="3429000"/>
                </a:moveTo>
                <a:lnTo>
                  <a:pt x="0" y="1016000"/>
                </a:lnTo>
                <a:cubicBezTo>
                  <a:pt x="0" y="454660"/>
                  <a:pt x="454660" y="0"/>
                  <a:pt x="1016000" y="0"/>
                </a:cubicBezTo>
                <a:lnTo>
                  <a:pt x="5334000" y="0"/>
                </a:lnTo>
                <a:cubicBezTo>
                  <a:pt x="5895340" y="0"/>
                  <a:pt x="6350000" y="454660"/>
                  <a:pt x="6350000" y="1016000"/>
                </a:cubicBezTo>
                <a:lnTo>
                  <a:pt x="6350000" y="3429000"/>
                </a:lnTo>
                <a:cubicBezTo>
                  <a:pt x="6350000" y="3990340"/>
                  <a:pt x="5895340" y="4445000"/>
                  <a:pt x="5334000" y="4445000"/>
                </a:cubicBezTo>
                <a:lnTo>
                  <a:pt x="1016000" y="4445000"/>
                </a:lnTo>
                <a:cubicBezTo>
                  <a:pt x="454660" y="4445000"/>
                  <a:pt x="0" y="3990340"/>
                  <a:pt x="0" y="342900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2498" r="-12761" t="-977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6" name="Google Shape;806;p27"/>
          <p:cNvCxnSpPr/>
          <p:nvPr/>
        </p:nvCxnSpPr>
        <p:spPr>
          <a:xfrm rot="10800000">
            <a:off x="7981443" y="-294635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7" name="Google Shape;807;p27"/>
          <p:cNvCxnSpPr/>
          <p:nvPr/>
        </p:nvCxnSpPr>
        <p:spPr>
          <a:xfrm>
            <a:off x="-93741" y="5747494"/>
            <a:ext cx="8075184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8" name="Google Shape;808;p27"/>
          <p:cNvSpPr/>
          <p:nvPr/>
        </p:nvSpPr>
        <p:spPr>
          <a:xfrm rot="1452735">
            <a:off x="2102904" y="5985619"/>
            <a:ext cx="3681895" cy="3663485"/>
          </a:xfrm>
          <a:custGeom>
            <a:rect b="b" l="l" r="r" t="t"/>
            <a:pathLst>
              <a:path extrusionOk="0" h="3663485" w="3681895">
                <a:moveTo>
                  <a:pt x="0" y="0"/>
                </a:moveTo>
                <a:lnTo>
                  <a:pt x="3681894" y="0"/>
                </a:lnTo>
                <a:lnTo>
                  <a:pt x="3681894" y="3663485"/>
                </a:lnTo>
                <a:lnTo>
                  <a:pt x="0" y="366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9" name="Google Shape;809;p27"/>
          <p:cNvSpPr/>
          <p:nvPr/>
        </p:nvSpPr>
        <p:spPr>
          <a:xfrm>
            <a:off x="11948679" y="2794076"/>
            <a:ext cx="2032803" cy="2004852"/>
          </a:xfrm>
          <a:custGeom>
            <a:rect b="b" l="l" r="r" t="t"/>
            <a:pathLst>
              <a:path extrusionOk="0" h="2004852" w="2032803">
                <a:moveTo>
                  <a:pt x="0" y="0"/>
                </a:moveTo>
                <a:lnTo>
                  <a:pt x="2032803" y="0"/>
                </a:lnTo>
                <a:lnTo>
                  <a:pt x="2032803" y="2004852"/>
                </a:lnTo>
                <a:lnTo>
                  <a:pt x="0" y="2004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0" name="Google Shape;810;p27"/>
          <p:cNvSpPr/>
          <p:nvPr/>
        </p:nvSpPr>
        <p:spPr>
          <a:xfrm flipH="1">
            <a:off x="12655222" y="3357764"/>
            <a:ext cx="619718" cy="877476"/>
          </a:xfrm>
          <a:custGeom>
            <a:rect b="b" l="l" r="r" t="t"/>
            <a:pathLst>
              <a:path extrusionOk="0" h="877476" w="619718">
                <a:moveTo>
                  <a:pt x="619717" y="0"/>
                </a:moveTo>
                <a:lnTo>
                  <a:pt x="0" y="0"/>
                </a:lnTo>
                <a:lnTo>
                  <a:pt x="0" y="877476"/>
                </a:lnTo>
                <a:lnTo>
                  <a:pt x="619717" y="877476"/>
                </a:lnTo>
                <a:lnTo>
                  <a:pt x="619717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1" name="Google Shape;811;p27"/>
          <p:cNvSpPr/>
          <p:nvPr/>
        </p:nvSpPr>
        <p:spPr>
          <a:xfrm>
            <a:off x="4208317" y="176850"/>
            <a:ext cx="4223856" cy="3268209"/>
          </a:xfrm>
          <a:custGeom>
            <a:rect b="b" l="l" r="r" t="t"/>
            <a:pathLst>
              <a:path extrusionOk="0" h="3268209" w="4223856">
                <a:moveTo>
                  <a:pt x="0" y="0"/>
                </a:moveTo>
                <a:lnTo>
                  <a:pt x="4223856" y="0"/>
                </a:lnTo>
                <a:lnTo>
                  <a:pt x="4223856" y="3268209"/>
                </a:lnTo>
                <a:lnTo>
                  <a:pt x="0" y="3268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28"/>
          <p:cNvGrpSpPr/>
          <p:nvPr/>
        </p:nvGrpSpPr>
        <p:grpSpPr>
          <a:xfrm rot="5400000">
            <a:off x="2196789" y="-629498"/>
            <a:ext cx="14511766" cy="14220047"/>
            <a:chOff x="0" y="0"/>
            <a:chExt cx="19349022" cy="18960063"/>
          </a:xfrm>
        </p:grpSpPr>
        <p:cxnSp>
          <p:nvCxnSpPr>
            <p:cNvPr id="817" name="Google Shape;817;p28"/>
            <p:cNvCxnSpPr/>
            <p:nvPr/>
          </p:nvCxnSpPr>
          <p:spPr>
            <a:xfrm rot="10800000">
              <a:off x="416381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18" name="Google Shape;818;p28"/>
            <p:cNvCxnSpPr/>
            <p:nvPr/>
          </p:nvCxnSpPr>
          <p:spPr>
            <a:xfrm>
              <a:off x="0" y="168479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19" name="Google Shape;819;p28"/>
            <p:cNvCxnSpPr/>
            <p:nvPr/>
          </p:nvCxnSpPr>
          <p:spPr>
            <a:xfrm>
              <a:off x="0" y="1509286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0" name="Google Shape;820;p28"/>
            <p:cNvCxnSpPr/>
            <p:nvPr/>
          </p:nvCxnSpPr>
          <p:spPr>
            <a:xfrm>
              <a:off x="0" y="1333774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1" name="Google Shape;821;p28"/>
            <p:cNvCxnSpPr/>
            <p:nvPr/>
          </p:nvCxnSpPr>
          <p:spPr>
            <a:xfrm>
              <a:off x="0" y="1158263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2" name="Google Shape;822;p28"/>
            <p:cNvCxnSpPr/>
            <p:nvPr/>
          </p:nvCxnSpPr>
          <p:spPr>
            <a:xfrm>
              <a:off x="0" y="982752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3" name="Google Shape;823;p28"/>
            <p:cNvCxnSpPr/>
            <p:nvPr/>
          </p:nvCxnSpPr>
          <p:spPr>
            <a:xfrm>
              <a:off x="0" y="807241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4" name="Google Shape;824;p28"/>
            <p:cNvCxnSpPr/>
            <p:nvPr/>
          </p:nvCxnSpPr>
          <p:spPr>
            <a:xfrm>
              <a:off x="0" y="631729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5" name="Google Shape;825;p28"/>
            <p:cNvCxnSpPr/>
            <p:nvPr/>
          </p:nvCxnSpPr>
          <p:spPr>
            <a:xfrm>
              <a:off x="0" y="456218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6" name="Google Shape;826;p28"/>
            <p:cNvCxnSpPr/>
            <p:nvPr/>
          </p:nvCxnSpPr>
          <p:spPr>
            <a:xfrm>
              <a:off x="0" y="28070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7" name="Google Shape;827;p28"/>
            <p:cNvCxnSpPr/>
            <p:nvPr/>
          </p:nvCxnSpPr>
          <p:spPr>
            <a:xfrm>
              <a:off x="0" y="1051959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8" name="Google Shape;828;p28"/>
            <p:cNvCxnSpPr/>
            <p:nvPr/>
          </p:nvCxnSpPr>
          <p:spPr>
            <a:xfrm rot="10800000">
              <a:off x="209260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29" name="Google Shape;829;p28"/>
            <p:cNvCxnSpPr/>
            <p:nvPr/>
          </p:nvCxnSpPr>
          <p:spPr>
            <a:xfrm rot="10800000">
              <a:off x="6235025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0" name="Google Shape;830;p28"/>
            <p:cNvCxnSpPr/>
            <p:nvPr/>
          </p:nvCxnSpPr>
          <p:spPr>
            <a:xfrm rot="10800000">
              <a:off x="830623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1" name="Google Shape;831;p28"/>
            <p:cNvCxnSpPr/>
            <p:nvPr/>
          </p:nvCxnSpPr>
          <p:spPr>
            <a:xfrm rot="10800000">
              <a:off x="1037744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2" name="Google Shape;832;p28"/>
            <p:cNvCxnSpPr/>
            <p:nvPr/>
          </p:nvCxnSpPr>
          <p:spPr>
            <a:xfrm rot="10800000">
              <a:off x="1244865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3" name="Google Shape;833;p28"/>
            <p:cNvCxnSpPr/>
            <p:nvPr/>
          </p:nvCxnSpPr>
          <p:spPr>
            <a:xfrm rot="10800000">
              <a:off x="1451986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4" name="Google Shape;834;p28"/>
            <p:cNvCxnSpPr/>
            <p:nvPr/>
          </p:nvCxnSpPr>
          <p:spPr>
            <a:xfrm rot="10800000">
              <a:off x="16591078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35" name="Google Shape;835;p28"/>
            <p:cNvCxnSpPr/>
            <p:nvPr/>
          </p:nvCxnSpPr>
          <p:spPr>
            <a:xfrm rot="10800000">
              <a:off x="18585822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36" name="Google Shape;836;p28"/>
          <p:cNvSpPr/>
          <p:nvPr/>
        </p:nvSpPr>
        <p:spPr>
          <a:xfrm rot="-3404558">
            <a:off x="543743" y="316769"/>
            <a:ext cx="5564792" cy="4305757"/>
          </a:xfrm>
          <a:custGeom>
            <a:rect b="b" l="l" r="r" t="t"/>
            <a:pathLst>
              <a:path extrusionOk="0" h="4305757" w="5564792">
                <a:moveTo>
                  <a:pt x="0" y="0"/>
                </a:moveTo>
                <a:lnTo>
                  <a:pt x="5564791" y="0"/>
                </a:lnTo>
                <a:lnTo>
                  <a:pt x="5564791" y="4305757"/>
                </a:lnTo>
                <a:lnTo>
                  <a:pt x="0" y="4305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37" name="Google Shape;837;p28"/>
          <p:cNvGrpSpPr/>
          <p:nvPr/>
        </p:nvGrpSpPr>
        <p:grpSpPr>
          <a:xfrm>
            <a:off x="3566177" y="3488278"/>
            <a:ext cx="10753037" cy="3303091"/>
            <a:chOff x="0" y="-57150"/>
            <a:chExt cx="2832076" cy="869950"/>
          </a:xfrm>
        </p:grpSpPr>
        <p:sp>
          <p:nvSpPr>
            <p:cNvPr id="838" name="Google Shape;838;p28"/>
            <p:cNvSpPr/>
            <p:nvPr/>
          </p:nvSpPr>
          <p:spPr>
            <a:xfrm>
              <a:off x="0" y="0"/>
              <a:ext cx="2832076" cy="519289"/>
            </a:xfrm>
            <a:custGeom>
              <a:rect b="b" l="l" r="r" t="t"/>
              <a:pathLst>
                <a:path extrusionOk="0" h="519289" w="2832076">
                  <a:moveTo>
                    <a:pt x="0" y="0"/>
                  </a:moveTo>
                  <a:lnTo>
                    <a:pt x="2832076" y="0"/>
                  </a:lnTo>
                  <a:lnTo>
                    <a:pt x="2832076" y="519289"/>
                  </a:lnTo>
                  <a:lnTo>
                    <a:pt x="0" y="519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39" name="Google Shape;839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0" name="Google Shape;840;p28"/>
          <p:cNvGrpSpPr/>
          <p:nvPr/>
        </p:nvGrpSpPr>
        <p:grpSpPr>
          <a:xfrm>
            <a:off x="3566177" y="4633239"/>
            <a:ext cx="5055268" cy="3303091"/>
            <a:chOff x="0" y="-57150"/>
            <a:chExt cx="1331429" cy="869950"/>
          </a:xfrm>
        </p:grpSpPr>
        <p:sp>
          <p:nvSpPr>
            <p:cNvPr id="841" name="Google Shape;841;p28"/>
            <p:cNvSpPr/>
            <p:nvPr/>
          </p:nvSpPr>
          <p:spPr>
            <a:xfrm>
              <a:off x="0" y="0"/>
              <a:ext cx="1331429" cy="519289"/>
            </a:xfrm>
            <a:custGeom>
              <a:rect b="b" l="l" r="r" t="t"/>
              <a:pathLst>
                <a:path extrusionOk="0" h="519289" w="1331429">
                  <a:moveTo>
                    <a:pt x="0" y="0"/>
                  </a:moveTo>
                  <a:lnTo>
                    <a:pt x="1331429" y="0"/>
                  </a:lnTo>
                  <a:lnTo>
                    <a:pt x="1331429" y="519289"/>
                  </a:lnTo>
                  <a:lnTo>
                    <a:pt x="0" y="519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42" name="Google Shape;842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3" name="Google Shape;843;p28"/>
          <p:cNvSpPr/>
          <p:nvPr/>
        </p:nvSpPr>
        <p:spPr>
          <a:xfrm>
            <a:off x="11159820" y="-2759374"/>
            <a:ext cx="8616207" cy="9239900"/>
          </a:xfrm>
          <a:custGeom>
            <a:rect b="b" l="l" r="r" t="t"/>
            <a:pathLst>
              <a:path extrusionOk="0" h="9239900" w="8616207">
                <a:moveTo>
                  <a:pt x="0" y="0"/>
                </a:moveTo>
                <a:lnTo>
                  <a:pt x="8616207" y="0"/>
                </a:lnTo>
                <a:lnTo>
                  <a:pt x="8616207" y="9239900"/>
                </a:lnTo>
                <a:lnTo>
                  <a:pt x="0" y="923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4" name="Google Shape;844;p28"/>
          <p:cNvGrpSpPr/>
          <p:nvPr/>
        </p:nvGrpSpPr>
        <p:grpSpPr>
          <a:xfrm>
            <a:off x="-594758" y="7544803"/>
            <a:ext cx="19878627" cy="3303093"/>
            <a:chOff x="0" y="-289322"/>
            <a:chExt cx="26504836" cy="4404124"/>
          </a:xfrm>
        </p:grpSpPr>
        <p:grpSp>
          <p:nvGrpSpPr>
            <p:cNvPr id="845" name="Google Shape;845;p28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846" name="Google Shape;846;p28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F4592F"/>
              </a:solidFill>
              <a:ln>
                <a:noFill/>
              </a:ln>
            </p:spPr>
          </p:sp>
          <p:sp>
            <p:nvSpPr>
              <p:cNvPr id="847" name="Google Shape;847;p2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8" name="Google Shape;848;p28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849" name="Google Shape;849;p28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850" name="Google Shape;850;p28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851" name="Google Shape;851;p28"/>
          <p:cNvSpPr/>
          <p:nvPr/>
        </p:nvSpPr>
        <p:spPr>
          <a:xfrm>
            <a:off x="11828608" y="776892"/>
            <a:ext cx="5237815" cy="3581356"/>
          </a:xfrm>
          <a:custGeom>
            <a:rect b="b" l="l" r="r" t="t"/>
            <a:pathLst>
              <a:path extrusionOk="0" h="3581356" w="5237815">
                <a:moveTo>
                  <a:pt x="0" y="0"/>
                </a:moveTo>
                <a:lnTo>
                  <a:pt x="5237816" y="0"/>
                </a:lnTo>
                <a:lnTo>
                  <a:pt x="5237816" y="3581356"/>
                </a:lnTo>
                <a:lnTo>
                  <a:pt x="0" y="3581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28"/>
          <p:cNvSpPr txBox="1"/>
          <p:nvPr/>
        </p:nvSpPr>
        <p:spPr>
          <a:xfrm>
            <a:off x="3921516" y="3705269"/>
            <a:ext cx="108460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Stats &amp; Numbers</a:t>
            </a:r>
            <a:endParaRPr/>
          </a:p>
        </p:txBody>
      </p:sp>
      <p:sp>
        <p:nvSpPr>
          <p:cNvPr id="853" name="Google Shape;853;p28"/>
          <p:cNvSpPr txBox="1"/>
          <p:nvPr/>
        </p:nvSpPr>
        <p:spPr>
          <a:xfrm>
            <a:off x="4023814" y="5710020"/>
            <a:ext cx="5320741" cy="102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29"/>
          <p:cNvGrpSpPr/>
          <p:nvPr/>
        </p:nvGrpSpPr>
        <p:grpSpPr>
          <a:xfrm rot="-5400000">
            <a:off x="-113575" y="-727548"/>
            <a:ext cx="11299711" cy="11072562"/>
            <a:chOff x="0" y="0"/>
            <a:chExt cx="15066282" cy="14763416"/>
          </a:xfrm>
        </p:grpSpPr>
        <p:cxnSp>
          <p:nvCxnSpPr>
            <p:cNvPr id="859" name="Google Shape;859;p29"/>
            <p:cNvCxnSpPr/>
            <p:nvPr/>
          </p:nvCxnSpPr>
          <p:spPr>
            <a:xfrm rot="10800000">
              <a:off x="3242190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0" name="Google Shape;860;p29"/>
            <p:cNvCxnSpPr/>
            <p:nvPr/>
          </p:nvCxnSpPr>
          <p:spPr>
            <a:xfrm>
              <a:off x="0" y="13118818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1" name="Google Shape;861;p29"/>
            <p:cNvCxnSpPr/>
            <p:nvPr/>
          </p:nvCxnSpPr>
          <p:spPr>
            <a:xfrm>
              <a:off x="0" y="11752185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2" name="Google Shape;862;p29"/>
            <p:cNvCxnSpPr/>
            <p:nvPr/>
          </p:nvCxnSpPr>
          <p:spPr>
            <a:xfrm>
              <a:off x="0" y="10385551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3" name="Google Shape;863;p29"/>
            <p:cNvCxnSpPr/>
            <p:nvPr/>
          </p:nvCxnSpPr>
          <p:spPr>
            <a:xfrm>
              <a:off x="0" y="9018918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4" name="Google Shape;864;p29"/>
            <p:cNvCxnSpPr/>
            <p:nvPr/>
          </p:nvCxnSpPr>
          <p:spPr>
            <a:xfrm>
              <a:off x="0" y="7652285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5" name="Google Shape;865;p29"/>
            <p:cNvCxnSpPr/>
            <p:nvPr/>
          </p:nvCxnSpPr>
          <p:spPr>
            <a:xfrm>
              <a:off x="0" y="6285651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6" name="Google Shape;866;p29"/>
            <p:cNvCxnSpPr/>
            <p:nvPr/>
          </p:nvCxnSpPr>
          <p:spPr>
            <a:xfrm>
              <a:off x="0" y="4919018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7" name="Google Shape;867;p29"/>
            <p:cNvCxnSpPr/>
            <p:nvPr/>
          </p:nvCxnSpPr>
          <p:spPr>
            <a:xfrm>
              <a:off x="0" y="3552384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8" name="Google Shape;868;p29"/>
            <p:cNvCxnSpPr/>
            <p:nvPr/>
          </p:nvCxnSpPr>
          <p:spPr>
            <a:xfrm>
              <a:off x="0" y="2185751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9" name="Google Shape;869;p29"/>
            <p:cNvCxnSpPr/>
            <p:nvPr/>
          </p:nvCxnSpPr>
          <p:spPr>
            <a:xfrm>
              <a:off x="0" y="819117"/>
              <a:ext cx="15066282" cy="0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0" name="Google Shape;870;p29"/>
            <p:cNvCxnSpPr/>
            <p:nvPr/>
          </p:nvCxnSpPr>
          <p:spPr>
            <a:xfrm rot="10800000">
              <a:off x="1629424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1" name="Google Shape;871;p29"/>
            <p:cNvCxnSpPr/>
            <p:nvPr/>
          </p:nvCxnSpPr>
          <p:spPr>
            <a:xfrm rot="10800000">
              <a:off x="4854956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2" name="Google Shape;872;p29"/>
            <p:cNvCxnSpPr/>
            <p:nvPr/>
          </p:nvCxnSpPr>
          <p:spPr>
            <a:xfrm rot="10800000">
              <a:off x="6467722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3" name="Google Shape;873;p29"/>
            <p:cNvCxnSpPr/>
            <p:nvPr/>
          </p:nvCxnSpPr>
          <p:spPr>
            <a:xfrm rot="10800000">
              <a:off x="8080488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4" name="Google Shape;874;p29"/>
            <p:cNvCxnSpPr/>
            <p:nvPr/>
          </p:nvCxnSpPr>
          <p:spPr>
            <a:xfrm rot="10800000">
              <a:off x="9693253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5" name="Google Shape;875;p29"/>
            <p:cNvCxnSpPr/>
            <p:nvPr/>
          </p:nvCxnSpPr>
          <p:spPr>
            <a:xfrm rot="10800000">
              <a:off x="11306019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6" name="Google Shape;876;p29"/>
            <p:cNvCxnSpPr/>
            <p:nvPr/>
          </p:nvCxnSpPr>
          <p:spPr>
            <a:xfrm rot="10800000">
              <a:off x="12918785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7" name="Google Shape;877;p29"/>
            <p:cNvCxnSpPr/>
            <p:nvPr/>
          </p:nvCxnSpPr>
          <p:spPr>
            <a:xfrm rot="10800000">
              <a:off x="14472010" y="0"/>
              <a:ext cx="0" cy="14763416"/>
            </a:xfrm>
            <a:prstGeom prst="straightConnector1">
              <a:avLst/>
            </a:prstGeom>
            <a:noFill/>
            <a:ln cap="flat" cmpd="sng" w="333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78" name="Google Shape;878;p29"/>
          <p:cNvSpPr/>
          <p:nvPr/>
        </p:nvSpPr>
        <p:spPr>
          <a:xfrm>
            <a:off x="0" y="30092"/>
            <a:ext cx="18733355" cy="11169763"/>
          </a:xfrm>
          <a:custGeom>
            <a:rect b="b" l="l" r="r" t="t"/>
            <a:pathLst>
              <a:path extrusionOk="0" h="11169763" w="18733355">
                <a:moveTo>
                  <a:pt x="0" y="0"/>
                </a:moveTo>
                <a:lnTo>
                  <a:pt x="18733355" y="0"/>
                </a:lnTo>
                <a:lnTo>
                  <a:pt x="18733355" y="11169763"/>
                </a:lnTo>
                <a:lnTo>
                  <a:pt x="0" y="11169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9" name="Google Shape;879;p29"/>
          <p:cNvSpPr txBox="1"/>
          <p:nvPr/>
        </p:nvSpPr>
        <p:spPr>
          <a:xfrm>
            <a:off x="4930324" y="6331767"/>
            <a:ext cx="84273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grpSp>
        <p:nvGrpSpPr>
          <p:cNvPr id="880" name="Google Shape;880;p29"/>
          <p:cNvGrpSpPr/>
          <p:nvPr/>
        </p:nvGrpSpPr>
        <p:grpSpPr>
          <a:xfrm>
            <a:off x="4761646" y="3591929"/>
            <a:ext cx="8764708" cy="3303092"/>
            <a:chOff x="0" y="-57150"/>
            <a:chExt cx="2308400" cy="869950"/>
          </a:xfrm>
        </p:grpSpPr>
        <p:sp>
          <p:nvSpPr>
            <p:cNvPr id="881" name="Google Shape;881;p29"/>
            <p:cNvSpPr/>
            <p:nvPr/>
          </p:nvSpPr>
          <p:spPr>
            <a:xfrm>
              <a:off x="0" y="0"/>
              <a:ext cx="2308400" cy="574825"/>
            </a:xfrm>
            <a:custGeom>
              <a:rect b="b" l="l" r="r" t="t"/>
              <a:pathLst>
                <a:path extrusionOk="0" h="574825" w="2308400">
                  <a:moveTo>
                    <a:pt x="45049" y="0"/>
                  </a:moveTo>
                  <a:lnTo>
                    <a:pt x="2263352" y="0"/>
                  </a:lnTo>
                  <a:cubicBezTo>
                    <a:pt x="2288231" y="0"/>
                    <a:pt x="2308400" y="20169"/>
                    <a:pt x="2308400" y="45049"/>
                  </a:cubicBezTo>
                  <a:lnTo>
                    <a:pt x="2308400" y="529776"/>
                  </a:lnTo>
                  <a:cubicBezTo>
                    <a:pt x="2308400" y="554656"/>
                    <a:pt x="2288231" y="574825"/>
                    <a:pt x="2263352" y="574825"/>
                  </a:cubicBezTo>
                  <a:lnTo>
                    <a:pt x="45049" y="574825"/>
                  </a:lnTo>
                  <a:cubicBezTo>
                    <a:pt x="20169" y="574825"/>
                    <a:pt x="0" y="554656"/>
                    <a:pt x="0" y="529776"/>
                  </a:cubicBezTo>
                  <a:lnTo>
                    <a:pt x="0" y="45049"/>
                  </a:lnTo>
                  <a:cubicBezTo>
                    <a:pt x="0" y="20169"/>
                    <a:pt x="20169" y="0"/>
                    <a:pt x="4504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3" name="Google Shape;883;p29"/>
          <p:cNvGrpSpPr/>
          <p:nvPr/>
        </p:nvGrpSpPr>
        <p:grpSpPr>
          <a:xfrm>
            <a:off x="4692116" y="2499559"/>
            <a:ext cx="9166676" cy="4496544"/>
            <a:chOff x="-62738" y="-254614"/>
            <a:chExt cx="2414268" cy="1184275"/>
          </a:xfrm>
        </p:grpSpPr>
        <p:sp>
          <p:nvSpPr>
            <p:cNvPr id="884" name="Google Shape;884;p29"/>
            <p:cNvSpPr/>
            <p:nvPr/>
          </p:nvSpPr>
          <p:spPr>
            <a:xfrm>
              <a:off x="0" y="0"/>
              <a:ext cx="2219549" cy="755302"/>
            </a:xfrm>
            <a:custGeom>
              <a:rect b="b" l="l" r="r" t="t"/>
              <a:pathLst>
                <a:path extrusionOk="0" h="755302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755302"/>
                  </a:lnTo>
                  <a:lnTo>
                    <a:pt x="0" y="7553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85" name="Google Shape;885;p29"/>
            <p:cNvSpPr txBox="1"/>
            <p:nvPr/>
          </p:nvSpPr>
          <p:spPr>
            <a:xfrm>
              <a:off x="-62738" y="-254614"/>
              <a:ext cx="2414268" cy="1184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123,456,789</a:t>
              </a:r>
              <a:endParaRPr/>
            </a:p>
          </p:txBody>
        </p:sp>
      </p:grpSp>
      <p:sp>
        <p:nvSpPr>
          <p:cNvPr id="886" name="Google Shape;886;p29"/>
          <p:cNvSpPr/>
          <p:nvPr/>
        </p:nvSpPr>
        <p:spPr>
          <a:xfrm flipH="1">
            <a:off x="13526354" y="1028700"/>
            <a:ext cx="4418607" cy="4985734"/>
          </a:xfrm>
          <a:custGeom>
            <a:rect b="b" l="l" r="r" t="t"/>
            <a:pathLst>
              <a:path extrusionOk="0" h="4985734" w="4418607">
                <a:moveTo>
                  <a:pt x="4418607" y="0"/>
                </a:moveTo>
                <a:lnTo>
                  <a:pt x="0" y="0"/>
                </a:lnTo>
                <a:lnTo>
                  <a:pt x="0" y="4985734"/>
                </a:lnTo>
                <a:lnTo>
                  <a:pt x="4418607" y="4985734"/>
                </a:lnTo>
                <a:lnTo>
                  <a:pt x="44186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7" name="Google Shape;887;p29"/>
          <p:cNvSpPr/>
          <p:nvPr/>
        </p:nvSpPr>
        <p:spPr>
          <a:xfrm>
            <a:off x="1028700" y="0"/>
            <a:ext cx="2944550" cy="16434697"/>
          </a:xfrm>
          <a:custGeom>
            <a:rect b="b" l="l" r="r" t="t"/>
            <a:pathLst>
              <a:path extrusionOk="0" h="16434697" w="2944550">
                <a:moveTo>
                  <a:pt x="0" y="0"/>
                </a:moveTo>
                <a:lnTo>
                  <a:pt x="2944550" y="0"/>
                </a:lnTo>
                <a:lnTo>
                  <a:pt x="2944550" y="16434697"/>
                </a:lnTo>
                <a:lnTo>
                  <a:pt x="0" y="16434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8" name="Google Shape;888;p29"/>
          <p:cNvSpPr/>
          <p:nvPr/>
        </p:nvSpPr>
        <p:spPr>
          <a:xfrm rot="6907777">
            <a:off x="11292043" y="5932258"/>
            <a:ext cx="8887229" cy="8709485"/>
          </a:xfrm>
          <a:custGeom>
            <a:rect b="b" l="l" r="r" t="t"/>
            <a:pathLst>
              <a:path extrusionOk="0" h="8709485" w="8887229">
                <a:moveTo>
                  <a:pt x="0" y="0"/>
                </a:moveTo>
                <a:lnTo>
                  <a:pt x="8887229" y="0"/>
                </a:lnTo>
                <a:lnTo>
                  <a:pt x="8887229" y="8709484"/>
                </a:lnTo>
                <a:lnTo>
                  <a:pt x="0" y="8709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30"/>
          <p:cNvGrpSpPr/>
          <p:nvPr/>
        </p:nvGrpSpPr>
        <p:grpSpPr>
          <a:xfrm rot="5400000">
            <a:off x="2088672" y="-853241"/>
            <a:ext cx="14511766" cy="14220047"/>
            <a:chOff x="0" y="0"/>
            <a:chExt cx="19349022" cy="18960063"/>
          </a:xfrm>
        </p:grpSpPr>
        <p:cxnSp>
          <p:nvCxnSpPr>
            <p:cNvPr id="894" name="Google Shape;894;p30"/>
            <p:cNvCxnSpPr/>
            <p:nvPr/>
          </p:nvCxnSpPr>
          <p:spPr>
            <a:xfrm rot="10800000">
              <a:off x="416381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5" name="Google Shape;895;p30"/>
            <p:cNvCxnSpPr/>
            <p:nvPr/>
          </p:nvCxnSpPr>
          <p:spPr>
            <a:xfrm>
              <a:off x="0" y="168479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6" name="Google Shape;896;p30"/>
            <p:cNvCxnSpPr/>
            <p:nvPr/>
          </p:nvCxnSpPr>
          <p:spPr>
            <a:xfrm>
              <a:off x="0" y="1509286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7" name="Google Shape;897;p30"/>
            <p:cNvCxnSpPr/>
            <p:nvPr/>
          </p:nvCxnSpPr>
          <p:spPr>
            <a:xfrm>
              <a:off x="0" y="1333774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8" name="Google Shape;898;p30"/>
            <p:cNvCxnSpPr/>
            <p:nvPr/>
          </p:nvCxnSpPr>
          <p:spPr>
            <a:xfrm>
              <a:off x="0" y="1158263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9" name="Google Shape;899;p30"/>
            <p:cNvCxnSpPr/>
            <p:nvPr/>
          </p:nvCxnSpPr>
          <p:spPr>
            <a:xfrm>
              <a:off x="0" y="982752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0" name="Google Shape;900;p30"/>
            <p:cNvCxnSpPr/>
            <p:nvPr/>
          </p:nvCxnSpPr>
          <p:spPr>
            <a:xfrm>
              <a:off x="0" y="807241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1" name="Google Shape;901;p30"/>
            <p:cNvCxnSpPr/>
            <p:nvPr/>
          </p:nvCxnSpPr>
          <p:spPr>
            <a:xfrm>
              <a:off x="0" y="631729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2" name="Google Shape;902;p30"/>
            <p:cNvCxnSpPr/>
            <p:nvPr/>
          </p:nvCxnSpPr>
          <p:spPr>
            <a:xfrm>
              <a:off x="0" y="456218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3" name="Google Shape;903;p30"/>
            <p:cNvCxnSpPr/>
            <p:nvPr/>
          </p:nvCxnSpPr>
          <p:spPr>
            <a:xfrm>
              <a:off x="0" y="28070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4" name="Google Shape;904;p30"/>
            <p:cNvCxnSpPr/>
            <p:nvPr/>
          </p:nvCxnSpPr>
          <p:spPr>
            <a:xfrm>
              <a:off x="0" y="1051959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5" name="Google Shape;905;p30"/>
            <p:cNvCxnSpPr/>
            <p:nvPr/>
          </p:nvCxnSpPr>
          <p:spPr>
            <a:xfrm rot="10800000">
              <a:off x="209260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6" name="Google Shape;906;p30"/>
            <p:cNvCxnSpPr/>
            <p:nvPr/>
          </p:nvCxnSpPr>
          <p:spPr>
            <a:xfrm rot="10800000">
              <a:off x="6235025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7" name="Google Shape;907;p30"/>
            <p:cNvCxnSpPr/>
            <p:nvPr/>
          </p:nvCxnSpPr>
          <p:spPr>
            <a:xfrm rot="10800000">
              <a:off x="830623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8" name="Google Shape;908;p30"/>
            <p:cNvCxnSpPr/>
            <p:nvPr/>
          </p:nvCxnSpPr>
          <p:spPr>
            <a:xfrm rot="10800000">
              <a:off x="1037744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9" name="Google Shape;909;p30"/>
            <p:cNvCxnSpPr/>
            <p:nvPr/>
          </p:nvCxnSpPr>
          <p:spPr>
            <a:xfrm rot="10800000">
              <a:off x="1244865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10" name="Google Shape;910;p30"/>
            <p:cNvCxnSpPr/>
            <p:nvPr/>
          </p:nvCxnSpPr>
          <p:spPr>
            <a:xfrm rot="10800000">
              <a:off x="1451986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11" name="Google Shape;911;p30"/>
            <p:cNvCxnSpPr/>
            <p:nvPr/>
          </p:nvCxnSpPr>
          <p:spPr>
            <a:xfrm rot="10800000">
              <a:off x="16591078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12" name="Google Shape;912;p30"/>
            <p:cNvCxnSpPr/>
            <p:nvPr/>
          </p:nvCxnSpPr>
          <p:spPr>
            <a:xfrm rot="10800000">
              <a:off x="18585822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13" name="Google Shape;913;p30"/>
          <p:cNvSpPr/>
          <p:nvPr/>
        </p:nvSpPr>
        <p:spPr>
          <a:xfrm flipH="1" rot="-2700000">
            <a:off x="-4138276" y="3686754"/>
            <a:ext cx="10660578" cy="7586585"/>
          </a:xfrm>
          <a:custGeom>
            <a:rect b="b" l="l" r="r" t="t"/>
            <a:pathLst>
              <a:path extrusionOk="0" h="7586585" w="10660578">
                <a:moveTo>
                  <a:pt x="10660578" y="0"/>
                </a:moveTo>
                <a:lnTo>
                  <a:pt x="0" y="0"/>
                </a:lnTo>
                <a:lnTo>
                  <a:pt x="0" y="7586584"/>
                </a:lnTo>
                <a:lnTo>
                  <a:pt x="10660578" y="7586584"/>
                </a:lnTo>
                <a:lnTo>
                  <a:pt x="1066057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7" r="-2198" t="-34961"/>
            </a:stretch>
          </a:blipFill>
          <a:ln>
            <a:noFill/>
          </a:ln>
        </p:spPr>
      </p:sp>
      <p:grpSp>
        <p:nvGrpSpPr>
          <p:cNvPr id="914" name="Google Shape;914;p30"/>
          <p:cNvGrpSpPr/>
          <p:nvPr/>
        </p:nvGrpSpPr>
        <p:grpSpPr>
          <a:xfrm>
            <a:off x="685655" y="-550894"/>
            <a:ext cx="8458345" cy="4496544"/>
            <a:chOff x="0" y="-254947"/>
            <a:chExt cx="2227712" cy="1184275"/>
          </a:xfrm>
        </p:grpSpPr>
        <p:sp>
          <p:nvSpPr>
            <p:cNvPr id="915" name="Google Shape;915;p30"/>
            <p:cNvSpPr/>
            <p:nvPr/>
          </p:nvSpPr>
          <p:spPr>
            <a:xfrm>
              <a:off x="0" y="0"/>
              <a:ext cx="2227712" cy="775371"/>
            </a:xfrm>
            <a:custGeom>
              <a:rect b="b" l="l" r="r" t="t"/>
              <a:pathLst>
                <a:path extrusionOk="0" h="775371" w="2227712">
                  <a:moveTo>
                    <a:pt x="93321" y="0"/>
                  </a:moveTo>
                  <a:lnTo>
                    <a:pt x="2134391" y="0"/>
                  </a:lnTo>
                  <a:cubicBezTo>
                    <a:pt x="2185931" y="0"/>
                    <a:pt x="2227712" y="41781"/>
                    <a:pt x="2227712" y="93321"/>
                  </a:cubicBezTo>
                  <a:lnTo>
                    <a:pt x="2227712" y="682050"/>
                  </a:lnTo>
                  <a:cubicBezTo>
                    <a:pt x="2227712" y="733590"/>
                    <a:pt x="2185931" y="775371"/>
                    <a:pt x="2134391" y="775371"/>
                  </a:cubicBezTo>
                  <a:lnTo>
                    <a:pt x="93321" y="775371"/>
                  </a:lnTo>
                  <a:cubicBezTo>
                    <a:pt x="41781" y="775371"/>
                    <a:pt x="0" y="733590"/>
                    <a:pt x="0" y="682050"/>
                  </a:cubicBezTo>
                  <a:lnTo>
                    <a:pt x="0" y="93321"/>
                  </a:lnTo>
                  <a:cubicBezTo>
                    <a:pt x="0" y="41781"/>
                    <a:pt x="41781" y="0"/>
                    <a:pt x="9332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0"/>
            <p:cNvSpPr txBox="1"/>
            <p:nvPr/>
          </p:nvSpPr>
          <p:spPr>
            <a:xfrm>
              <a:off x="47677" y="-254947"/>
              <a:ext cx="2062865" cy="1184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2 out of 5</a:t>
              </a:r>
              <a:endParaRPr/>
            </a:p>
          </p:txBody>
        </p:sp>
      </p:grpSp>
      <p:grpSp>
        <p:nvGrpSpPr>
          <p:cNvPr id="917" name="Google Shape;917;p30"/>
          <p:cNvGrpSpPr/>
          <p:nvPr/>
        </p:nvGrpSpPr>
        <p:grpSpPr>
          <a:xfrm>
            <a:off x="4531395" y="472927"/>
            <a:ext cx="7185214" cy="9055913"/>
            <a:chOff x="-80431" y="-418290"/>
            <a:chExt cx="812800" cy="1184275"/>
          </a:xfrm>
        </p:grpSpPr>
        <p:sp>
          <p:nvSpPr>
            <p:cNvPr id="918" name="Google Shape;918;p30"/>
            <p:cNvSpPr/>
            <p:nvPr/>
          </p:nvSpPr>
          <p:spPr>
            <a:xfrm>
              <a:off x="0" y="0"/>
              <a:ext cx="627962" cy="384996"/>
            </a:xfrm>
            <a:custGeom>
              <a:rect b="b" l="l" r="r" t="t"/>
              <a:pathLst>
                <a:path extrusionOk="0" h="384996" w="627962">
                  <a:moveTo>
                    <a:pt x="164382" y="0"/>
                  </a:moveTo>
                  <a:lnTo>
                    <a:pt x="463580" y="0"/>
                  </a:lnTo>
                  <a:cubicBezTo>
                    <a:pt x="554366" y="0"/>
                    <a:pt x="627962" y="73596"/>
                    <a:pt x="627962" y="164382"/>
                  </a:cubicBezTo>
                  <a:lnTo>
                    <a:pt x="627962" y="220614"/>
                  </a:lnTo>
                  <a:cubicBezTo>
                    <a:pt x="627962" y="311400"/>
                    <a:pt x="554366" y="384996"/>
                    <a:pt x="463580" y="384996"/>
                  </a:cubicBezTo>
                  <a:lnTo>
                    <a:pt x="164382" y="384996"/>
                  </a:lnTo>
                  <a:cubicBezTo>
                    <a:pt x="73596" y="384996"/>
                    <a:pt x="0" y="311400"/>
                    <a:pt x="0" y="220614"/>
                  </a:cubicBezTo>
                  <a:lnTo>
                    <a:pt x="0" y="164382"/>
                  </a:lnTo>
                  <a:cubicBezTo>
                    <a:pt x="0" y="73596"/>
                    <a:pt x="73596" y="0"/>
                    <a:pt x="16438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0"/>
            <p:cNvSpPr txBox="1"/>
            <p:nvPr/>
          </p:nvSpPr>
          <p:spPr>
            <a:xfrm>
              <a:off x="-80431" y="-418290"/>
              <a:ext cx="812800" cy="1184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95%</a:t>
              </a:r>
              <a:endParaRPr/>
            </a:p>
          </p:txBody>
        </p:sp>
      </p:grpSp>
      <p:grpSp>
        <p:nvGrpSpPr>
          <p:cNvPr id="920" name="Google Shape;920;p30"/>
          <p:cNvGrpSpPr/>
          <p:nvPr/>
        </p:nvGrpSpPr>
        <p:grpSpPr>
          <a:xfrm>
            <a:off x="6491063" y="6068702"/>
            <a:ext cx="7023270" cy="4496544"/>
            <a:chOff x="0" y="-226796"/>
            <a:chExt cx="1849750" cy="1184275"/>
          </a:xfrm>
        </p:grpSpPr>
        <p:sp>
          <p:nvSpPr>
            <p:cNvPr id="921" name="Google Shape;921;p30"/>
            <p:cNvSpPr/>
            <p:nvPr/>
          </p:nvSpPr>
          <p:spPr>
            <a:xfrm>
              <a:off x="0" y="0"/>
              <a:ext cx="1839269" cy="775371"/>
            </a:xfrm>
            <a:custGeom>
              <a:rect b="b" l="l" r="r" t="t"/>
              <a:pathLst>
                <a:path extrusionOk="0" h="775371" w="1839269">
                  <a:moveTo>
                    <a:pt x="113030" y="0"/>
                  </a:moveTo>
                  <a:lnTo>
                    <a:pt x="1726239" y="0"/>
                  </a:lnTo>
                  <a:cubicBezTo>
                    <a:pt x="1788664" y="0"/>
                    <a:pt x="1839269" y="50605"/>
                    <a:pt x="1839269" y="113030"/>
                  </a:cubicBezTo>
                  <a:lnTo>
                    <a:pt x="1839269" y="662341"/>
                  </a:lnTo>
                  <a:cubicBezTo>
                    <a:pt x="1839269" y="724766"/>
                    <a:pt x="1788664" y="775371"/>
                    <a:pt x="1726239" y="775371"/>
                  </a:cubicBezTo>
                  <a:lnTo>
                    <a:pt x="113030" y="775371"/>
                  </a:lnTo>
                  <a:cubicBezTo>
                    <a:pt x="83053" y="775371"/>
                    <a:pt x="54303" y="763463"/>
                    <a:pt x="33106" y="742265"/>
                  </a:cubicBezTo>
                  <a:cubicBezTo>
                    <a:pt x="11909" y="721068"/>
                    <a:pt x="0" y="692318"/>
                    <a:pt x="0" y="662341"/>
                  </a:cubicBezTo>
                  <a:lnTo>
                    <a:pt x="0" y="113030"/>
                  </a:lnTo>
                  <a:cubicBezTo>
                    <a:pt x="0" y="83053"/>
                    <a:pt x="11909" y="54303"/>
                    <a:pt x="33106" y="33106"/>
                  </a:cubicBezTo>
                  <a:cubicBezTo>
                    <a:pt x="54303" y="11909"/>
                    <a:pt x="83053" y="0"/>
                    <a:pt x="11303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0"/>
            <p:cNvSpPr txBox="1"/>
            <p:nvPr/>
          </p:nvSpPr>
          <p:spPr>
            <a:xfrm>
              <a:off x="23183" y="-226796"/>
              <a:ext cx="1826567" cy="1184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12 million</a:t>
              </a:r>
              <a:endParaRPr/>
            </a:p>
          </p:txBody>
        </p:sp>
      </p:grpSp>
      <p:sp>
        <p:nvSpPr>
          <p:cNvPr id="923" name="Google Shape;923;p30"/>
          <p:cNvSpPr txBox="1"/>
          <p:nvPr/>
        </p:nvSpPr>
        <p:spPr>
          <a:xfrm>
            <a:off x="13894906" y="7877937"/>
            <a:ext cx="401000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sp>
        <p:nvSpPr>
          <p:cNvPr id="924" name="Google Shape;924;p30"/>
          <p:cNvSpPr txBox="1"/>
          <p:nvPr/>
        </p:nvSpPr>
        <p:spPr>
          <a:xfrm>
            <a:off x="9716725" y="1509332"/>
            <a:ext cx="496252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  <p:sp>
        <p:nvSpPr>
          <p:cNvPr id="925" name="Google Shape;925;p30"/>
          <p:cNvSpPr/>
          <p:nvPr/>
        </p:nvSpPr>
        <p:spPr>
          <a:xfrm flipH="1" rot="-1171499">
            <a:off x="833349" y="6068790"/>
            <a:ext cx="3356871" cy="3340086"/>
          </a:xfrm>
          <a:custGeom>
            <a:rect b="b" l="l" r="r" t="t"/>
            <a:pathLst>
              <a:path extrusionOk="0" h="3340086" w="3356871">
                <a:moveTo>
                  <a:pt x="3356870" y="0"/>
                </a:moveTo>
                <a:lnTo>
                  <a:pt x="0" y="0"/>
                </a:lnTo>
                <a:lnTo>
                  <a:pt x="0" y="3340087"/>
                </a:lnTo>
                <a:lnTo>
                  <a:pt x="3356870" y="3340087"/>
                </a:lnTo>
                <a:lnTo>
                  <a:pt x="335687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6" name="Google Shape;926;p30"/>
          <p:cNvSpPr/>
          <p:nvPr/>
        </p:nvSpPr>
        <p:spPr>
          <a:xfrm>
            <a:off x="14251825" y="-4547397"/>
            <a:ext cx="9407738" cy="9929011"/>
          </a:xfrm>
          <a:custGeom>
            <a:rect b="b" l="l" r="r" t="t"/>
            <a:pathLst>
              <a:path extrusionOk="0" h="9929011" w="9407738">
                <a:moveTo>
                  <a:pt x="0" y="0"/>
                </a:moveTo>
                <a:lnTo>
                  <a:pt x="9407738" y="0"/>
                </a:lnTo>
                <a:lnTo>
                  <a:pt x="9407738" y="9929010"/>
                </a:lnTo>
                <a:lnTo>
                  <a:pt x="0" y="992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7" name="Google Shape;927;p30"/>
          <p:cNvSpPr/>
          <p:nvPr/>
        </p:nvSpPr>
        <p:spPr>
          <a:xfrm flipH="1">
            <a:off x="15118907" y="-574661"/>
            <a:ext cx="4280786" cy="4927524"/>
          </a:xfrm>
          <a:custGeom>
            <a:rect b="b" l="l" r="r" t="t"/>
            <a:pathLst>
              <a:path extrusionOk="0" h="4927524" w="4280786">
                <a:moveTo>
                  <a:pt x="4280786" y="0"/>
                </a:moveTo>
                <a:lnTo>
                  <a:pt x="0" y="0"/>
                </a:lnTo>
                <a:lnTo>
                  <a:pt x="0" y="4927524"/>
                </a:lnTo>
                <a:lnTo>
                  <a:pt x="4280786" y="4927524"/>
                </a:lnTo>
                <a:lnTo>
                  <a:pt x="428078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8" name="Google Shape;928;p30"/>
          <p:cNvSpPr txBox="1"/>
          <p:nvPr/>
        </p:nvSpPr>
        <p:spPr>
          <a:xfrm>
            <a:off x="11132888" y="4636708"/>
            <a:ext cx="496252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the featured statistic.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31"/>
          <p:cNvGrpSpPr/>
          <p:nvPr/>
        </p:nvGrpSpPr>
        <p:grpSpPr>
          <a:xfrm rot="-5400000">
            <a:off x="-114926" y="2234895"/>
            <a:ext cx="11434104" cy="11204252"/>
            <a:chOff x="0" y="0"/>
            <a:chExt cx="15245471" cy="14939003"/>
          </a:xfrm>
        </p:grpSpPr>
        <p:cxnSp>
          <p:nvCxnSpPr>
            <p:cNvPr id="934" name="Google Shape;934;p31"/>
            <p:cNvCxnSpPr/>
            <p:nvPr/>
          </p:nvCxnSpPr>
          <p:spPr>
            <a:xfrm rot="10800000">
              <a:off x="3280751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5" name="Google Shape;935;p31"/>
            <p:cNvCxnSpPr/>
            <p:nvPr/>
          </p:nvCxnSpPr>
          <p:spPr>
            <a:xfrm>
              <a:off x="0" y="1327484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6" name="Google Shape;936;p31"/>
            <p:cNvCxnSpPr/>
            <p:nvPr/>
          </p:nvCxnSpPr>
          <p:spPr>
            <a:xfrm>
              <a:off x="0" y="118919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7" name="Google Shape;937;p31"/>
            <p:cNvCxnSpPr/>
            <p:nvPr/>
          </p:nvCxnSpPr>
          <p:spPr>
            <a:xfrm>
              <a:off x="0" y="10509071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8" name="Google Shape;938;p31"/>
            <p:cNvCxnSpPr/>
            <p:nvPr/>
          </p:nvCxnSpPr>
          <p:spPr>
            <a:xfrm>
              <a:off x="0" y="912618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9" name="Google Shape;939;p31"/>
            <p:cNvCxnSpPr/>
            <p:nvPr/>
          </p:nvCxnSpPr>
          <p:spPr>
            <a:xfrm>
              <a:off x="0" y="774329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0" name="Google Shape;940;p31"/>
            <p:cNvCxnSpPr/>
            <p:nvPr/>
          </p:nvCxnSpPr>
          <p:spPr>
            <a:xfrm>
              <a:off x="0" y="636040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1" name="Google Shape;941;p31"/>
            <p:cNvCxnSpPr/>
            <p:nvPr/>
          </p:nvCxnSpPr>
          <p:spPr>
            <a:xfrm>
              <a:off x="0" y="4977522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2" name="Google Shape;942;p31"/>
            <p:cNvCxnSpPr/>
            <p:nvPr/>
          </p:nvCxnSpPr>
          <p:spPr>
            <a:xfrm>
              <a:off x="0" y="359463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3" name="Google Shape;943;p31"/>
            <p:cNvCxnSpPr/>
            <p:nvPr/>
          </p:nvCxnSpPr>
          <p:spPr>
            <a:xfrm>
              <a:off x="0" y="2211747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4" name="Google Shape;944;p31"/>
            <p:cNvCxnSpPr/>
            <p:nvPr/>
          </p:nvCxnSpPr>
          <p:spPr>
            <a:xfrm>
              <a:off x="0" y="8288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5" name="Google Shape;945;p31"/>
            <p:cNvCxnSpPr/>
            <p:nvPr/>
          </p:nvCxnSpPr>
          <p:spPr>
            <a:xfrm rot="10800000">
              <a:off x="1648803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6" name="Google Shape;946;p31"/>
            <p:cNvCxnSpPr/>
            <p:nvPr/>
          </p:nvCxnSpPr>
          <p:spPr>
            <a:xfrm rot="10800000">
              <a:off x="4912698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7" name="Google Shape;947;p31"/>
            <p:cNvCxnSpPr/>
            <p:nvPr/>
          </p:nvCxnSpPr>
          <p:spPr>
            <a:xfrm rot="10800000">
              <a:off x="6544645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8" name="Google Shape;948;p31"/>
            <p:cNvCxnSpPr/>
            <p:nvPr/>
          </p:nvCxnSpPr>
          <p:spPr>
            <a:xfrm rot="10800000">
              <a:off x="817659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9" name="Google Shape;949;p31"/>
            <p:cNvCxnSpPr/>
            <p:nvPr/>
          </p:nvCxnSpPr>
          <p:spPr>
            <a:xfrm rot="10800000">
              <a:off x="9808539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50" name="Google Shape;950;p31"/>
            <p:cNvCxnSpPr/>
            <p:nvPr/>
          </p:nvCxnSpPr>
          <p:spPr>
            <a:xfrm rot="10800000">
              <a:off x="11440487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51" name="Google Shape;951;p31"/>
            <p:cNvCxnSpPr/>
            <p:nvPr/>
          </p:nvCxnSpPr>
          <p:spPr>
            <a:xfrm rot="10800000">
              <a:off x="13072434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52" name="Google Shape;952;p31"/>
            <p:cNvCxnSpPr/>
            <p:nvPr/>
          </p:nvCxnSpPr>
          <p:spPr>
            <a:xfrm rot="10800000">
              <a:off x="1464413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53" name="Google Shape;953;p31"/>
          <p:cNvSpPr/>
          <p:nvPr/>
        </p:nvSpPr>
        <p:spPr>
          <a:xfrm>
            <a:off x="280460" y="4721613"/>
            <a:ext cx="9592577" cy="4751603"/>
          </a:xfrm>
          <a:custGeom>
            <a:rect b="b" l="l" r="r" t="t"/>
            <a:pathLst>
              <a:path extrusionOk="0" h="4751603" w="9592577">
                <a:moveTo>
                  <a:pt x="0" y="0"/>
                </a:moveTo>
                <a:lnTo>
                  <a:pt x="9592577" y="0"/>
                </a:lnTo>
                <a:lnTo>
                  <a:pt x="9592577" y="4751603"/>
                </a:lnTo>
                <a:lnTo>
                  <a:pt x="0" y="4751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4" name="Google Shape;954;p31"/>
          <p:cNvSpPr/>
          <p:nvPr/>
        </p:nvSpPr>
        <p:spPr>
          <a:xfrm>
            <a:off x="14155370" y="-929103"/>
            <a:ext cx="9652565" cy="10187403"/>
          </a:xfrm>
          <a:custGeom>
            <a:rect b="b" l="l" r="r" t="t"/>
            <a:pathLst>
              <a:path extrusionOk="0" h="10187403" w="9652565">
                <a:moveTo>
                  <a:pt x="0" y="0"/>
                </a:moveTo>
                <a:lnTo>
                  <a:pt x="9652564" y="0"/>
                </a:lnTo>
                <a:lnTo>
                  <a:pt x="9652564" y="10187403"/>
                </a:lnTo>
                <a:lnTo>
                  <a:pt x="0" y="10187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55" name="Google Shape;955;p31"/>
          <p:cNvGrpSpPr/>
          <p:nvPr/>
        </p:nvGrpSpPr>
        <p:grpSpPr>
          <a:xfrm>
            <a:off x="10727720" y="3985713"/>
            <a:ext cx="3227624" cy="3303087"/>
            <a:chOff x="0" y="-57150"/>
            <a:chExt cx="850074" cy="869950"/>
          </a:xfrm>
        </p:grpSpPr>
        <p:sp>
          <p:nvSpPr>
            <p:cNvPr id="956" name="Google Shape;956;p31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57" name="Google Shape;957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8" name="Google Shape;958;p31"/>
          <p:cNvGrpSpPr/>
          <p:nvPr/>
        </p:nvGrpSpPr>
        <p:grpSpPr>
          <a:xfrm>
            <a:off x="10927745" y="4339037"/>
            <a:ext cx="3227624" cy="1613682"/>
            <a:chOff x="0" y="9525"/>
            <a:chExt cx="4303499" cy="2151576"/>
          </a:xfrm>
        </p:grpSpPr>
        <p:sp>
          <p:nvSpPr>
            <p:cNvPr id="959" name="Google Shape;959;p31"/>
            <p:cNvSpPr txBox="1"/>
            <p:nvPr/>
          </p:nvSpPr>
          <p:spPr>
            <a:xfrm>
              <a:off x="0" y="9525"/>
              <a:ext cx="3298902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LOCATION One</a:t>
              </a:r>
              <a:endParaRPr/>
            </a:p>
          </p:txBody>
        </p:sp>
        <p:sp>
          <p:nvSpPr>
            <p:cNvPr id="960" name="Google Shape;960;p31"/>
            <p:cNvSpPr txBox="1"/>
            <p:nvPr/>
          </p:nvSpPr>
          <p:spPr>
            <a:xfrm>
              <a:off x="0" y="1029743"/>
              <a:ext cx="4303499" cy="1131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Presentations are</a:t>
              </a:r>
              <a:endParaRPr/>
            </a:p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communication tools</a:t>
              </a:r>
              <a:endParaRPr/>
            </a:p>
          </p:txBody>
        </p:sp>
      </p:grpSp>
      <p:grpSp>
        <p:nvGrpSpPr>
          <p:cNvPr id="961" name="Google Shape;961;p31"/>
          <p:cNvGrpSpPr/>
          <p:nvPr/>
        </p:nvGrpSpPr>
        <p:grpSpPr>
          <a:xfrm>
            <a:off x="10727720" y="7038883"/>
            <a:ext cx="3227624" cy="3303087"/>
            <a:chOff x="0" y="-57150"/>
            <a:chExt cx="850074" cy="869950"/>
          </a:xfrm>
        </p:grpSpPr>
        <p:sp>
          <p:nvSpPr>
            <p:cNvPr id="962" name="Google Shape;962;p31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63" name="Google Shape;963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31"/>
          <p:cNvGrpSpPr/>
          <p:nvPr/>
        </p:nvGrpSpPr>
        <p:grpSpPr>
          <a:xfrm>
            <a:off x="10927745" y="7392208"/>
            <a:ext cx="3227624" cy="1582684"/>
            <a:chOff x="0" y="9525"/>
            <a:chExt cx="4303499" cy="2110245"/>
          </a:xfrm>
        </p:grpSpPr>
        <p:sp>
          <p:nvSpPr>
            <p:cNvPr id="965" name="Google Shape;965;p31"/>
            <p:cNvSpPr txBox="1"/>
            <p:nvPr/>
          </p:nvSpPr>
          <p:spPr>
            <a:xfrm>
              <a:off x="0" y="9525"/>
              <a:ext cx="3619512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LOCATION Three</a:t>
              </a:r>
              <a:endParaRPr/>
            </a:p>
          </p:txBody>
        </p:sp>
        <p:sp>
          <p:nvSpPr>
            <p:cNvPr id="966" name="Google Shape;966;p31"/>
            <p:cNvSpPr txBox="1"/>
            <p:nvPr/>
          </p:nvSpPr>
          <p:spPr>
            <a:xfrm>
              <a:off x="0" y="988412"/>
              <a:ext cx="4303499" cy="1131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Presentations are</a:t>
              </a:r>
              <a:endParaRPr/>
            </a:p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communication tools</a:t>
              </a:r>
              <a:endParaRPr/>
            </a:p>
          </p:txBody>
        </p:sp>
      </p:grpSp>
      <p:grpSp>
        <p:nvGrpSpPr>
          <p:cNvPr id="967" name="Google Shape;967;p31"/>
          <p:cNvGrpSpPr/>
          <p:nvPr/>
        </p:nvGrpSpPr>
        <p:grpSpPr>
          <a:xfrm>
            <a:off x="14462788" y="7038883"/>
            <a:ext cx="3227624" cy="3303087"/>
            <a:chOff x="0" y="-57150"/>
            <a:chExt cx="850074" cy="869950"/>
          </a:xfrm>
        </p:grpSpPr>
        <p:sp>
          <p:nvSpPr>
            <p:cNvPr id="968" name="Google Shape;968;p31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69" name="Google Shape;969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0" name="Google Shape;970;p31"/>
          <p:cNvSpPr txBox="1"/>
          <p:nvPr/>
        </p:nvSpPr>
        <p:spPr>
          <a:xfrm>
            <a:off x="14666703" y="7394589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LOCATION Four</a:t>
            </a:r>
            <a:endParaRPr/>
          </a:p>
        </p:txBody>
      </p:sp>
      <p:grpSp>
        <p:nvGrpSpPr>
          <p:cNvPr id="971" name="Google Shape;971;p31"/>
          <p:cNvGrpSpPr/>
          <p:nvPr/>
        </p:nvGrpSpPr>
        <p:grpSpPr>
          <a:xfrm>
            <a:off x="14408655" y="3985713"/>
            <a:ext cx="3227624" cy="3303087"/>
            <a:chOff x="0" y="-57150"/>
            <a:chExt cx="850074" cy="869950"/>
          </a:xfrm>
        </p:grpSpPr>
        <p:sp>
          <p:nvSpPr>
            <p:cNvPr id="972" name="Google Shape;972;p31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73" name="Google Shape;973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4" name="Google Shape;974;p31"/>
          <p:cNvSpPr txBox="1"/>
          <p:nvPr/>
        </p:nvSpPr>
        <p:spPr>
          <a:xfrm>
            <a:off x="14612570" y="4341418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LOCATION Two</a:t>
            </a:r>
            <a:endParaRPr/>
          </a:p>
        </p:txBody>
      </p:sp>
      <p:sp>
        <p:nvSpPr>
          <p:cNvPr id="975" name="Google Shape;975;p31"/>
          <p:cNvSpPr txBox="1"/>
          <p:nvPr/>
        </p:nvSpPr>
        <p:spPr>
          <a:xfrm>
            <a:off x="14612570" y="5094682"/>
            <a:ext cx="3213653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communication tools</a:t>
            </a:r>
            <a:endParaRPr/>
          </a:p>
        </p:txBody>
      </p:sp>
      <p:sp>
        <p:nvSpPr>
          <p:cNvPr id="976" name="Google Shape;976;p31"/>
          <p:cNvSpPr txBox="1"/>
          <p:nvPr/>
        </p:nvSpPr>
        <p:spPr>
          <a:xfrm>
            <a:off x="14660195" y="8132353"/>
            <a:ext cx="3213653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communication tools</a:t>
            </a:r>
            <a:endParaRPr/>
          </a:p>
        </p:txBody>
      </p:sp>
      <p:grpSp>
        <p:nvGrpSpPr>
          <p:cNvPr id="977" name="Google Shape;977;p31"/>
          <p:cNvGrpSpPr/>
          <p:nvPr/>
        </p:nvGrpSpPr>
        <p:grpSpPr>
          <a:xfrm>
            <a:off x="553225" y="811709"/>
            <a:ext cx="3264677" cy="3303092"/>
            <a:chOff x="0" y="-289322"/>
            <a:chExt cx="4352902" cy="4404123"/>
          </a:xfrm>
        </p:grpSpPr>
        <p:grpSp>
          <p:nvGrpSpPr>
            <p:cNvPr id="978" name="Google Shape;978;p31"/>
            <p:cNvGrpSpPr/>
            <p:nvPr/>
          </p:nvGrpSpPr>
          <p:grpSpPr>
            <a:xfrm>
              <a:off x="0" y="-289322"/>
              <a:ext cx="4352902" cy="4404123"/>
              <a:chOff x="0" y="-57150"/>
              <a:chExt cx="859832" cy="869950"/>
            </a:xfrm>
          </p:grpSpPr>
          <p:sp>
            <p:nvSpPr>
              <p:cNvPr id="979" name="Google Shape;979;p31"/>
              <p:cNvSpPr/>
              <p:nvPr/>
            </p:nvSpPr>
            <p:spPr>
              <a:xfrm>
                <a:off x="0" y="0"/>
                <a:ext cx="859832" cy="574825"/>
              </a:xfrm>
              <a:custGeom>
                <a:rect b="b" l="l" r="r" t="t"/>
                <a:pathLst>
                  <a:path extrusionOk="0" h="574825" w="859832">
                    <a:moveTo>
                      <a:pt x="120943" y="0"/>
                    </a:moveTo>
                    <a:lnTo>
                      <a:pt x="738889" y="0"/>
                    </a:lnTo>
                    <a:cubicBezTo>
                      <a:pt x="770965" y="0"/>
                      <a:pt x="801727" y="12742"/>
                      <a:pt x="824408" y="35423"/>
                    </a:cubicBezTo>
                    <a:cubicBezTo>
                      <a:pt x="847089" y="58104"/>
                      <a:pt x="859832" y="88867"/>
                      <a:pt x="859832" y="120943"/>
                    </a:cubicBezTo>
                    <a:lnTo>
                      <a:pt x="859832" y="453882"/>
                    </a:lnTo>
                    <a:cubicBezTo>
                      <a:pt x="859832" y="485958"/>
                      <a:pt x="847089" y="516721"/>
                      <a:pt x="824408" y="539402"/>
                    </a:cubicBezTo>
                    <a:cubicBezTo>
                      <a:pt x="801727" y="562083"/>
                      <a:pt x="770965" y="574825"/>
                      <a:pt x="738889" y="574825"/>
                    </a:cubicBezTo>
                    <a:lnTo>
                      <a:pt x="120943" y="574825"/>
                    </a:lnTo>
                    <a:cubicBezTo>
                      <a:pt x="54148" y="574825"/>
                      <a:pt x="0" y="520677"/>
                      <a:pt x="0" y="453882"/>
                    </a:cubicBezTo>
                    <a:lnTo>
                      <a:pt x="0" y="120943"/>
                    </a:lnTo>
                    <a:cubicBezTo>
                      <a:pt x="0" y="88867"/>
                      <a:pt x="12742" y="58104"/>
                      <a:pt x="35423" y="35423"/>
                    </a:cubicBezTo>
                    <a:cubicBezTo>
                      <a:pt x="58104" y="12742"/>
                      <a:pt x="88867" y="0"/>
                      <a:pt x="1209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3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1" name="Google Shape;981;p31"/>
            <p:cNvSpPr txBox="1"/>
            <p:nvPr/>
          </p:nvSpPr>
          <p:spPr>
            <a:xfrm>
              <a:off x="287616" y="140576"/>
              <a:ext cx="3777666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Film</a:t>
              </a:r>
              <a:endParaRPr/>
            </a:p>
          </p:txBody>
        </p:sp>
      </p:grpSp>
      <p:grpSp>
        <p:nvGrpSpPr>
          <p:cNvPr id="982" name="Google Shape;982;p31"/>
          <p:cNvGrpSpPr/>
          <p:nvPr/>
        </p:nvGrpSpPr>
        <p:grpSpPr>
          <a:xfrm>
            <a:off x="4142656" y="811709"/>
            <a:ext cx="7105479" cy="3303092"/>
            <a:chOff x="0" y="-289322"/>
            <a:chExt cx="9473972" cy="4404123"/>
          </a:xfrm>
        </p:grpSpPr>
        <p:grpSp>
          <p:nvGrpSpPr>
            <p:cNvPr id="983" name="Google Shape;983;p31"/>
            <p:cNvGrpSpPr/>
            <p:nvPr/>
          </p:nvGrpSpPr>
          <p:grpSpPr>
            <a:xfrm>
              <a:off x="0" y="-289322"/>
              <a:ext cx="9473972" cy="4404123"/>
              <a:chOff x="0" y="-57150"/>
              <a:chExt cx="1871402" cy="869950"/>
            </a:xfrm>
          </p:grpSpPr>
          <p:sp>
            <p:nvSpPr>
              <p:cNvPr id="984" name="Google Shape;984;p31"/>
              <p:cNvSpPr/>
              <p:nvPr/>
            </p:nvSpPr>
            <p:spPr>
              <a:xfrm>
                <a:off x="0" y="0"/>
                <a:ext cx="1871402" cy="574825"/>
              </a:xfrm>
              <a:custGeom>
                <a:rect b="b" l="l" r="r" t="t"/>
                <a:pathLst>
                  <a:path extrusionOk="0" h="574825" w="1871402">
                    <a:moveTo>
                      <a:pt x="55568" y="0"/>
                    </a:moveTo>
                    <a:lnTo>
                      <a:pt x="1815834" y="0"/>
                    </a:lnTo>
                    <a:cubicBezTo>
                      <a:pt x="1830571" y="0"/>
                      <a:pt x="1844705" y="5854"/>
                      <a:pt x="1855126" y="16276"/>
                    </a:cubicBezTo>
                    <a:cubicBezTo>
                      <a:pt x="1865547" y="26697"/>
                      <a:pt x="1871402" y="40831"/>
                      <a:pt x="1871402" y="55568"/>
                    </a:cubicBezTo>
                    <a:lnTo>
                      <a:pt x="1871402" y="519257"/>
                    </a:lnTo>
                    <a:cubicBezTo>
                      <a:pt x="1871402" y="533995"/>
                      <a:pt x="1865547" y="548128"/>
                      <a:pt x="1855126" y="558550"/>
                    </a:cubicBezTo>
                    <a:cubicBezTo>
                      <a:pt x="1844705" y="568971"/>
                      <a:pt x="1830571" y="574825"/>
                      <a:pt x="1815834" y="574825"/>
                    </a:cubicBezTo>
                    <a:lnTo>
                      <a:pt x="55568" y="574825"/>
                    </a:lnTo>
                    <a:cubicBezTo>
                      <a:pt x="24879" y="574825"/>
                      <a:pt x="0" y="549946"/>
                      <a:pt x="0" y="519257"/>
                    </a:cubicBezTo>
                    <a:lnTo>
                      <a:pt x="0" y="55568"/>
                    </a:lnTo>
                    <a:cubicBezTo>
                      <a:pt x="0" y="40831"/>
                      <a:pt x="5854" y="26697"/>
                      <a:pt x="16276" y="16276"/>
                    </a:cubicBezTo>
                    <a:cubicBezTo>
                      <a:pt x="26697" y="5854"/>
                      <a:pt x="40831" y="0"/>
                      <a:pt x="55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3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6" name="Google Shape;986;p31"/>
            <p:cNvSpPr txBox="1"/>
            <p:nvPr/>
          </p:nvSpPr>
          <p:spPr>
            <a:xfrm>
              <a:off x="349068" y="140576"/>
              <a:ext cx="8775835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Locations</a:t>
              </a:r>
              <a:endParaRPr/>
            </a:p>
          </p:txBody>
        </p:sp>
      </p:grpSp>
      <p:sp>
        <p:nvSpPr>
          <p:cNvPr id="987" name="Google Shape;987;p31"/>
          <p:cNvSpPr/>
          <p:nvPr/>
        </p:nvSpPr>
        <p:spPr>
          <a:xfrm>
            <a:off x="6494860" y="4984958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8" name="Google Shape;988;p31"/>
          <p:cNvSpPr/>
          <p:nvPr/>
        </p:nvSpPr>
        <p:spPr>
          <a:xfrm>
            <a:off x="5255747" y="6942615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9" name="Google Shape;989;p31"/>
          <p:cNvSpPr/>
          <p:nvPr/>
        </p:nvSpPr>
        <p:spPr>
          <a:xfrm>
            <a:off x="2578286" y="6942615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0" name="Google Shape;990;p31"/>
          <p:cNvSpPr/>
          <p:nvPr/>
        </p:nvSpPr>
        <p:spPr>
          <a:xfrm>
            <a:off x="2058777" y="5058314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4"/>
          <p:cNvGrpSpPr/>
          <p:nvPr/>
        </p:nvGrpSpPr>
        <p:grpSpPr>
          <a:xfrm>
            <a:off x="1028700" y="262220"/>
            <a:ext cx="7752209" cy="3303088"/>
            <a:chOff x="0" y="-57150"/>
            <a:chExt cx="2041734" cy="869950"/>
          </a:xfrm>
        </p:grpSpPr>
        <p:sp>
          <p:nvSpPr>
            <p:cNvPr id="163" name="Google Shape;163;p14"/>
            <p:cNvSpPr/>
            <p:nvPr/>
          </p:nvSpPr>
          <p:spPr>
            <a:xfrm>
              <a:off x="0" y="0"/>
              <a:ext cx="2041734" cy="521052"/>
            </a:xfrm>
            <a:custGeom>
              <a:rect b="b" l="l" r="r" t="t"/>
              <a:pathLst>
                <a:path extrusionOk="0" h="521052" w="2041734">
                  <a:moveTo>
                    <a:pt x="50932" y="0"/>
                  </a:moveTo>
                  <a:lnTo>
                    <a:pt x="1990802" y="0"/>
                  </a:lnTo>
                  <a:cubicBezTo>
                    <a:pt x="2018931" y="0"/>
                    <a:pt x="2041734" y="22803"/>
                    <a:pt x="2041734" y="50932"/>
                  </a:cubicBezTo>
                  <a:lnTo>
                    <a:pt x="2041734" y="470120"/>
                  </a:lnTo>
                  <a:cubicBezTo>
                    <a:pt x="2041734" y="483628"/>
                    <a:pt x="2036368" y="496583"/>
                    <a:pt x="2026816" y="506135"/>
                  </a:cubicBezTo>
                  <a:cubicBezTo>
                    <a:pt x="2017264" y="515686"/>
                    <a:pt x="2004310" y="521052"/>
                    <a:pt x="1990802" y="521052"/>
                  </a:cubicBezTo>
                  <a:lnTo>
                    <a:pt x="50932" y="521052"/>
                  </a:lnTo>
                  <a:cubicBezTo>
                    <a:pt x="37424" y="521052"/>
                    <a:pt x="24469" y="515686"/>
                    <a:pt x="14918" y="506135"/>
                  </a:cubicBezTo>
                  <a:cubicBezTo>
                    <a:pt x="5366" y="496583"/>
                    <a:pt x="0" y="483628"/>
                    <a:pt x="0" y="470120"/>
                  </a:cubicBezTo>
                  <a:lnTo>
                    <a:pt x="0" y="50932"/>
                  </a:lnTo>
                  <a:cubicBezTo>
                    <a:pt x="0" y="37424"/>
                    <a:pt x="5366" y="24469"/>
                    <a:pt x="14918" y="14918"/>
                  </a:cubicBezTo>
                  <a:cubicBezTo>
                    <a:pt x="24469" y="5366"/>
                    <a:pt x="37424" y="0"/>
                    <a:pt x="5093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4"/>
          <p:cNvSpPr txBox="1"/>
          <p:nvPr/>
        </p:nvSpPr>
        <p:spPr>
          <a:xfrm>
            <a:off x="1576689" y="485908"/>
            <a:ext cx="689002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How to Use</a:t>
            </a:r>
            <a:endParaRPr/>
          </a:p>
        </p:txBody>
      </p:sp>
      <p:cxnSp>
        <p:nvCxnSpPr>
          <p:cNvPr id="166" name="Google Shape;166;p14"/>
          <p:cNvCxnSpPr/>
          <p:nvPr/>
        </p:nvCxnSpPr>
        <p:spPr>
          <a:xfrm>
            <a:off x="-108506" y="4891167"/>
            <a:ext cx="1850820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7" name="Google Shape;167;p14"/>
          <p:cNvGrpSpPr/>
          <p:nvPr/>
        </p:nvGrpSpPr>
        <p:grpSpPr>
          <a:xfrm>
            <a:off x="10772082" y="-3550844"/>
            <a:ext cx="8614839" cy="8441661"/>
            <a:chOff x="0" y="0"/>
            <a:chExt cx="11486452" cy="11255548"/>
          </a:xfrm>
        </p:grpSpPr>
        <p:cxnSp>
          <p:nvCxnSpPr>
            <p:cNvPr id="168" name="Google Shape;168;p14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9" name="Google Shape;169;p14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0" name="Google Shape;170;p14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1" name="Google Shape;171;p14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2" name="Google Shape;172;p14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3" name="Google Shape;173;p14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4" name="Google Shape;174;p14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5" name="Google Shape;175;p14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6" name="Google Shape;176;p14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p14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p14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p14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0" name="Google Shape;180;p14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1" name="Google Shape;181;p14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2" name="Google Shape;182;p14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3" name="Google Shape;183;p14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4" name="Google Shape;184;p14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5" name="Google Shape;185;p14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6" name="Google Shape;186;p14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87" name="Google Shape;187;p14"/>
          <p:cNvCxnSpPr/>
          <p:nvPr/>
        </p:nvCxnSpPr>
        <p:spPr>
          <a:xfrm rot="-5400000">
            <a:off x="5520659" y="5010825"/>
            <a:ext cx="1053330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8" name="Google Shape;188;p14"/>
          <p:cNvGrpSpPr/>
          <p:nvPr/>
        </p:nvGrpSpPr>
        <p:grpSpPr>
          <a:xfrm>
            <a:off x="1122034" y="2560386"/>
            <a:ext cx="9328160" cy="3303088"/>
            <a:chOff x="0" y="-57150"/>
            <a:chExt cx="2456799" cy="869950"/>
          </a:xfrm>
        </p:grpSpPr>
        <p:sp>
          <p:nvSpPr>
            <p:cNvPr id="189" name="Google Shape;189;p14"/>
            <p:cNvSpPr/>
            <p:nvPr/>
          </p:nvSpPr>
          <p:spPr>
            <a:xfrm>
              <a:off x="0" y="0"/>
              <a:ext cx="2456799" cy="521052"/>
            </a:xfrm>
            <a:custGeom>
              <a:rect b="b" l="l" r="r" t="t"/>
              <a:pathLst>
                <a:path extrusionOk="0" h="521052" w="2456799">
                  <a:moveTo>
                    <a:pt x="42328" y="0"/>
                  </a:moveTo>
                  <a:lnTo>
                    <a:pt x="2414472" y="0"/>
                  </a:lnTo>
                  <a:cubicBezTo>
                    <a:pt x="2425698" y="0"/>
                    <a:pt x="2436464" y="4459"/>
                    <a:pt x="2444402" y="12397"/>
                  </a:cubicBezTo>
                  <a:cubicBezTo>
                    <a:pt x="2452340" y="20335"/>
                    <a:pt x="2456799" y="31102"/>
                    <a:pt x="2456799" y="42328"/>
                  </a:cubicBezTo>
                  <a:lnTo>
                    <a:pt x="2456799" y="478725"/>
                  </a:lnTo>
                  <a:cubicBezTo>
                    <a:pt x="2456799" y="502102"/>
                    <a:pt x="2437849" y="521052"/>
                    <a:pt x="2414472" y="521052"/>
                  </a:cubicBezTo>
                  <a:lnTo>
                    <a:pt x="42328" y="521052"/>
                  </a:lnTo>
                  <a:cubicBezTo>
                    <a:pt x="18951" y="521052"/>
                    <a:pt x="0" y="502102"/>
                    <a:pt x="0" y="478725"/>
                  </a:cubicBezTo>
                  <a:lnTo>
                    <a:pt x="0" y="42328"/>
                  </a:lnTo>
                  <a:cubicBezTo>
                    <a:pt x="0" y="18951"/>
                    <a:pt x="18951" y="0"/>
                    <a:pt x="4232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4"/>
          <p:cNvGrpSpPr/>
          <p:nvPr/>
        </p:nvGrpSpPr>
        <p:grpSpPr>
          <a:xfrm>
            <a:off x="9288524" y="252695"/>
            <a:ext cx="3367570" cy="3303088"/>
            <a:chOff x="0" y="-289322"/>
            <a:chExt cx="4490093" cy="4404117"/>
          </a:xfrm>
        </p:grpSpPr>
        <p:grpSp>
          <p:nvGrpSpPr>
            <p:cNvPr id="192" name="Google Shape;192;p14"/>
            <p:cNvGrpSpPr/>
            <p:nvPr/>
          </p:nvGrpSpPr>
          <p:grpSpPr>
            <a:xfrm>
              <a:off x="0" y="-289322"/>
              <a:ext cx="4490093" cy="4404117"/>
              <a:chOff x="0" y="-57150"/>
              <a:chExt cx="886932" cy="869950"/>
            </a:xfrm>
          </p:grpSpPr>
          <p:sp>
            <p:nvSpPr>
              <p:cNvPr id="193" name="Google Shape;193;p14"/>
              <p:cNvSpPr/>
              <p:nvPr/>
            </p:nvSpPr>
            <p:spPr>
              <a:xfrm>
                <a:off x="0" y="0"/>
                <a:ext cx="886932" cy="521052"/>
              </a:xfrm>
              <a:custGeom>
                <a:rect b="b" l="l" r="r" t="t"/>
                <a:pathLst>
                  <a:path extrusionOk="0" h="521052" w="886932">
                    <a:moveTo>
                      <a:pt x="117247" y="0"/>
                    </a:moveTo>
                    <a:lnTo>
                      <a:pt x="769685" y="0"/>
                    </a:lnTo>
                    <a:cubicBezTo>
                      <a:pt x="834439" y="0"/>
                      <a:pt x="886932" y="52493"/>
                      <a:pt x="886932" y="117247"/>
                    </a:cubicBezTo>
                    <a:lnTo>
                      <a:pt x="886932" y="403805"/>
                    </a:lnTo>
                    <a:cubicBezTo>
                      <a:pt x="886932" y="434901"/>
                      <a:pt x="874579" y="464724"/>
                      <a:pt x="852591" y="486712"/>
                    </a:cubicBezTo>
                    <a:cubicBezTo>
                      <a:pt x="830603" y="508700"/>
                      <a:pt x="800781" y="521052"/>
                      <a:pt x="769685" y="521052"/>
                    </a:cubicBezTo>
                    <a:lnTo>
                      <a:pt x="117247" y="521052"/>
                    </a:lnTo>
                    <a:cubicBezTo>
                      <a:pt x="52493" y="521052"/>
                      <a:pt x="0" y="468559"/>
                      <a:pt x="0" y="403805"/>
                    </a:cubicBezTo>
                    <a:lnTo>
                      <a:pt x="0" y="117247"/>
                    </a:lnTo>
                    <a:cubicBezTo>
                      <a:pt x="0" y="86151"/>
                      <a:pt x="12353" y="56329"/>
                      <a:pt x="34341" y="34341"/>
                    </a:cubicBezTo>
                    <a:cubicBezTo>
                      <a:pt x="56329" y="12353"/>
                      <a:pt x="86151" y="0"/>
                      <a:pt x="117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4"/>
            <p:cNvSpPr txBox="1"/>
            <p:nvPr/>
          </p:nvSpPr>
          <p:spPr>
            <a:xfrm>
              <a:off x="531279" y="8928"/>
              <a:ext cx="3427534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This</a:t>
              </a:r>
              <a:endParaRPr/>
            </a:p>
          </p:txBody>
        </p:sp>
      </p:grpSp>
      <p:sp>
        <p:nvSpPr>
          <p:cNvPr id="196" name="Google Shape;196;p14"/>
          <p:cNvSpPr/>
          <p:nvPr/>
        </p:nvSpPr>
        <p:spPr>
          <a:xfrm rot="-1835369">
            <a:off x="12915474" y="1910712"/>
            <a:ext cx="2454156" cy="2386667"/>
          </a:xfrm>
          <a:custGeom>
            <a:rect b="b" l="l" r="r" t="t"/>
            <a:pathLst>
              <a:path extrusionOk="0" h="2386667" w="2454156">
                <a:moveTo>
                  <a:pt x="0" y="0"/>
                </a:moveTo>
                <a:lnTo>
                  <a:pt x="2454156" y="0"/>
                </a:lnTo>
                <a:lnTo>
                  <a:pt x="2454156" y="2386667"/>
                </a:lnTo>
                <a:lnTo>
                  <a:pt x="0" y="2386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4"/>
          <p:cNvSpPr/>
          <p:nvPr/>
        </p:nvSpPr>
        <p:spPr>
          <a:xfrm flipH="1" rot="1482566">
            <a:off x="16061547" y="-334972"/>
            <a:ext cx="1999240" cy="2830782"/>
          </a:xfrm>
          <a:custGeom>
            <a:rect b="b" l="l" r="r" t="t"/>
            <a:pathLst>
              <a:path extrusionOk="0" h="2830782" w="1999240">
                <a:moveTo>
                  <a:pt x="1999240" y="0"/>
                </a:moveTo>
                <a:lnTo>
                  <a:pt x="0" y="0"/>
                </a:lnTo>
                <a:lnTo>
                  <a:pt x="0" y="2830782"/>
                </a:lnTo>
                <a:lnTo>
                  <a:pt x="1999240" y="2830782"/>
                </a:lnTo>
                <a:lnTo>
                  <a:pt x="199924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4"/>
          <p:cNvSpPr/>
          <p:nvPr/>
        </p:nvSpPr>
        <p:spPr>
          <a:xfrm rot="-1322035">
            <a:off x="16561616" y="8618466"/>
            <a:ext cx="2017104" cy="2017104"/>
          </a:xfrm>
          <a:custGeom>
            <a:rect b="b" l="l" r="r" t="t"/>
            <a:pathLst>
              <a:path extrusionOk="0" h="2017104" w="2017104">
                <a:moveTo>
                  <a:pt x="0" y="0"/>
                </a:moveTo>
                <a:lnTo>
                  <a:pt x="2017104" y="0"/>
                </a:lnTo>
                <a:lnTo>
                  <a:pt x="2017104" y="2017103"/>
                </a:lnTo>
                <a:lnTo>
                  <a:pt x="0" y="2017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4"/>
          <p:cNvSpPr/>
          <p:nvPr/>
        </p:nvSpPr>
        <p:spPr>
          <a:xfrm flipH="1" rot="-1602062">
            <a:off x="15469259" y="4114189"/>
            <a:ext cx="2777231" cy="2058622"/>
          </a:xfrm>
          <a:custGeom>
            <a:rect b="b" l="l" r="r" t="t"/>
            <a:pathLst>
              <a:path extrusionOk="0" h="2058622" w="2777231">
                <a:moveTo>
                  <a:pt x="2777231" y="0"/>
                </a:moveTo>
                <a:lnTo>
                  <a:pt x="0" y="0"/>
                </a:lnTo>
                <a:lnTo>
                  <a:pt x="0" y="2058622"/>
                </a:lnTo>
                <a:lnTo>
                  <a:pt x="2777231" y="2058622"/>
                </a:lnTo>
                <a:lnTo>
                  <a:pt x="277723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4"/>
          <p:cNvSpPr/>
          <p:nvPr/>
        </p:nvSpPr>
        <p:spPr>
          <a:xfrm>
            <a:off x="-5271208" y="6185317"/>
            <a:ext cx="10481201" cy="5266804"/>
          </a:xfrm>
          <a:custGeom>
            <a:rect b="b" l="l" r="r" t="t"/>
            <a:pathLst>
              <a:path extrusionOk="0" h="5266804" w="10481201">
                <a:moveTo>
                  <a:pt x="0" y="0"/>
                </a:moveTo>
                <a:lnTo>
                  <a:pt x="10481201" y="0"/>
                </a:lnTo>
                <a:lnTo>
                  <a:pt x="10481201" y="5266804"/>
                </a:lnTo>
                <a:lnTo>
                  <a:pt x="0" y="5266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4"/>
          <p:cNvSpPr txBox="1"/>
          <p:nvPr/>
        </p:nvSpPr>
        <p:spPr>
          <a:xfrm>
            <a:off x="1028700" y="6137692"/>
            <a:ext cx="5141301" cy="3489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Google account.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1031998" y="5358288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Google Slides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6573349" y="6137692"/>
            <a:ext cx="5141301" cy="3489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204" name="Google Shape;204;p14"/>
          <p:cNvSpPr txBox="1"/>
          <p:nvPr/>
        </p:nvSpPr>
        <p:spPr>
          <a:xfrm>
            <a:off x="6574998" y="5358288"/>
            <a:ext cx="51414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PowerPoint</a:t>
            </a:r>
            <a:endParaRPr/>
          </a:p>
        </p:txBody>
      </p:sp>
      <p:sp>
        <p:nvSpPr>
          <p:cNvPr id="205" name="Google Shape;205;p14"/>
          <p:cNvSpPr txBox="1"/>
          <p:nvPr/>
        </p:nvSpPr>
        <p:spPr>
          <a:xfrm>
            <a:off x="12117999" y="6137692"/>
            <a:ext cx="5141301" cy="3051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Canva account.</a:t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12117999" y="5358288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Canva</a:t>
            </a:r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1028700" y="2784074"/>
            <a:ext cx="951482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32"/>
          <p:cNvGrpSpPr/>
          <p:nvPr/>
        </p:nvGrpSpPr>
        <p:grpSpPr>
          <a:xfrm rot="-5400000">
            <a:off x="-114926" y="-8495080"/>
            <a:ext cx="11434104" cy="11204252"/>
            <a:chOff x="0" y="0"/>
            <a:chExt cx="15245471" cy="14939003"/>
          </a:xfrm>
        </p:grpSpPr>
        <p:cxnSp>
          <p:nvCxnSpPr>
            <p:cNvPr id="996" name="Google Shape;996;p32"/>
            <p:cNvCxnSpPr/>
            <p:nvPr/>
          </p:nvCxnSpPr>
          <p:spPr>
            <a:xfrm rot="10800000">
              <a:off x="3280751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7" name="Google Shape;997;p32"/>
            <p:cNvCxnSpPr/>
            <p:nvPr/>
          </p:nvCxnSpPr>
          <p:spPr>
            <a:xfrm>
              <a:off x="0" y="1327484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8" name="Google Shape;998;p32"/>
            <p:cNvCxnSpPr/>
            <p:nvPr/>
          </p:nvCxnSpPr>
          <p:spPr>
            <a:xfrm>
              <a:off x="0" y="118919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9" name="Google Shape;999;p32"/>
            <p:cNvCxnSpPr/>
            <p:nvPr/>
          </p:nvCxnSpPr>
          <p:spPr>
            <a:xfrm>
              <a:off x="0" y="10509071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0" name="Google Shape;1000;p32"/>
            <p:cNvCxnSpPr/>
            <p:nvPr/>
          </p:nvCxnSpPr>
          <p:spPr>
            <a:xfrm>
              <a:off x="0" y="912618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1" name="Google Shape;1001;p32"/>
            <p:cNvCxnSpPr/>
            <p:nvPr/>
          </p:nvCxnSpPr>
          <p:spPr>
            <a:xfrm>
              <a:off x="0" y="774329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2" name="Google Shape;1002;p32"/>
            <p:cNvCxnSpPr/>
            <p:nvPr/>
          </p:nvCxnSpPr>
          <p:spPr>
            <a:xfrm>
              <a:off x="0" y="636040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3" name="Google Shape;1003;p32"/>
            <p:cNvCxnSpPr/>
            <p:nvPr/>
          </p:nvCxnSpPr>
          <p:spPr>
            <a:xfrm>
              <a:off x="0" y="4977522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4" name="Google Shape;1004;p32"/>
            <p:cNvCxnSpPr/>
            <p:nvPr/>
          </p:nvCxnSpPr>
          <p:spPr>
            <a:xfrm>
              <a:off x="0" y="359463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5" name="Google Shape;1005;p32"/>
            <p:cNvCxnSpPr/>
            <p:nvPr/>
          </p:nvCxnSpPr>
          <p:spPr>
            <a:xfrm>
              <a:off x="0" y="2211747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6" name="Google Shape;1006;p32"/>
            <p:cNvCxnSpPr/>
            <p:nvPr/>
          </p:nvCxnSpPr>
          <p:spPr>
            <a:xfrm>
              <a:off x="0" y="8288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7" name="Google Shape;1007;p32"/>
            <p:cNvCxnSpPr/>
            <p:nvPr/>
          </p:nvCxnSpPr>
          <p:spPr>
            <a:xfrm rot="10800000">
              <a:off x="1648803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8" name="Google Shape;1008;p32"/>
            <p:cNvCxnSpPr/>
            <p:nvPr/>
          </p:nvCxnSpPr>
          <p:spPr>
            <a:xfrm rot="10800000">
              <a:off x="4912698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09" name="Google Shape;1009;p32"/>
            <p:cNvCxnSpPr/>
            <p:nvPr/>
          </p:nvCxnSpPr>
          <p:spPr>
            <a:xfrm rot="10800000">
              <a:off x="6544645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0" name="Google Shape;1010;p32"/>
            <p:cNvCxnSpPr/>
            <p:nvPr/>
          </p:nvCxnSpPr>
          <p:spPr>
            <a:xfrm rot="10800000">
              <a:off x="817659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1" name="Google Shape;1011;p32"/>
            <p:cNvCxnSpPr/>
            <p:nvPr/>
          </p:nvCxnSpPr>
          <p:spPr>
            <a:xfrm rot="10800000">
              <a:off x="9808539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2" name="Google Shape;1012;p32"/>
            <p:cNvCxnSpPr/>
            <p:nvPr/>
          </p:nvCxnSpPr>
          <p:spPr>
            <a:xfrm rot="10800000">
              <a:off x="11440487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3" name="Google Shape;1013;p32"/>
            <p:cNvCxnSpPr/>
            <p:nvPr/>
          </p:nvCxnSpPr>
          <p:spPr>
            <a:xfrm rot="10800000">
              <a:off x="13072434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4" name="Google Shape;1014;p32"/>
            <p:cNvCxnSpPr/>
            <p:nvPr/>
          </p:nvCxnSpPr>
          <p:spPr>
            <a:xfrm rot="10800000">
              <a:off x="1464413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015" name="Google Shape;1015;p32"/>
          <p:cNvGrpSpPr/>
          <p:nvPr/>
        </p:nvGrpSpPr>
        <p:grpSpPr>
          <a:xfrm>
            <a:off x="1133676" y="811709"/>
            <a:ext cx="6415352" cy="3303092"/>
            <a:chOff x="0" y="-57150"/>
            <a:chExt cx="1689640" cy="869950"/>
          </a:xfrm>
        </p:grpSpPr>
        <p:sp>
          <p:nvSpPr>
            <p:cNvPr id="1016" name="Google Shape;1016;p32"/>
            <p:cNvSpPr/>
            <p:nvPr/>
          </p:nvSpPr>
          <p:spPr>
            <a:xfrm>
              <a:off x="0" y="0"/>
              <a:ext cx="1689640" cy="574825"/>
            </a:xfrm>
            <a:custGeom>
              <a:rect b="b" l="l" r="r" t="t"/>
              <a:pathLst>
                <a:path extrusionOk="0" h="574825" w="1689640">
                  <a:moveTo>
                    <a:pt x="61546" y="0"/>
                  </a:moveTo>
                  <a:lnTo>
                    <a:pt x="1628094" y="0"/>
                  </a:lnTo>
                  <a:cubicBezTo>
                    <a:pt x="1644417" y="0"/>
                    <a:pt x="1660072" y="6484"/>
                    <a:pt x="1671614" y="18026"/>
                  </a:cubicBezTo>
                  <a:cubicBezTo>
                    <a:pt x="1683156" y="29568"/>
                    <a:pt x="1689640" y="45223"/>
                    <a:pt x="1689640" y="61546"/>
                  </a:cubicBezTo>
                  <a:lnTo>
                    <a:pt x="1689640" y="513279"/>
                  </a:lnTo>
                  <a:cubicBezTo>
                    <a:pt x="1689640" y="547270"/>
                    <a:pt x="1662085" y="574825"/>
                    <a:pt x="1628094" y="574825"/>
                  </a:cubicBezTo>
                  <a:lnTo>
                    <a:pt x="61546" y="574825"/>
                  </a:lnTo>
                  <a:cubicBezTo>
                    <a:pt x="27555" y="574825"/>
                    <a:pt x="0" y="547270"/>
                    <a:pt x="0" y="513279"/>
                  </a:cubicBezTo>
                  <a:lnTo>
                    <a:pt x="0" y="61546"/>
                  </a:lnTo>
                  <a:cubicBezTo>
                    <a:pt x="0" y="27555"/>
                    <a:pt x="27555" y="0"/>
                    <a:pt x="6154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8" name="Google Shape;1018;p32"/>
          <p:cNvSpPr txBox="1"/>
          <p:nvPr/>
        </p:nvSpPr>
        <p:spPr>
          <a:xfrm>
            <a:off x="1355841" y="1134132"/>
            <a:ext cx="597102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Academic</a:t>
            </a:r>
            <a:endParaRPr/>
          </a:p>
        </p:txBody>
      </p:sp>
      <p:grpSp>
        <p:nvGrpSpPr>
          <p:cNvPr id="1019" name="Google Shape;1019;p32"/>
          <p:cNvGrpSpPr/>
          <p:nvPr/>
        </p:nvGrpSpPr>
        <p:grpSpPr>
          <a:xfrm>
            <a:off x="8133306" y="811709"/>
            <a:ext cx="5761069" cy="3303092"/>
            <a:chOff x="0" y="-57150"/>
            <a:chExt cx="1517319" cy="869950"/>
          </a:xfrm>
        </p:grpSpPr>
        <p:sp>
          <p:nvSpPr>
            <p:cNvPr id="1020" name="Google Shape;1020;p32"/>
            <p:cNvSpPr/>
            <p:nvPr/>
          </p:nvSpPr>
          <p:spPr>
            <a:xfrm>
              <a:off x="0" y="0"/>
              <a:ext cx="1517319" cy="574825"/>
            </a:xfrm>
            <a:custGeom>
              <a:rect b="b" l="l" r="r" t="t"/>
              <a:pathLst>
                <a:path extrusionOk="0" h="574825" w="1517319">
                  <a:moveTo>
                    <a:pt x="68536" y="0"/>
                  </a:moveTo>
                  <a:lnTo>
                    <a:pt x="1448783" y="0"/>
                  </a:lnTo>
                  <a:cubicBezTo>
                    <a:pt x="1466960" y="0"/>
                    <a:pt x="1484392" y="7221"/>
                    <a:pt x="1497245" y="20074"/>
                  </a:cubicBezTo>
                  <a:cubicBezTo>
                    <a:pt x="1510098" y="32926"/>
                    <a:pt x="1517319" y="50359"/>
                    <a:pt x="1517319" y="68536"/>
                  </a:cubicBezTo>
                  <a:lnTo>
                    <a:pt x="1517319" y="506289"/>
                  </a:lnTo>
                  <a:cubicBezTo>
                    <a:pt x="1517319" y="524466"/>
                    <a:pt x="1510098" y="541899"/>
                    <a:pt x="1497245" y="554751"/>
                  </a:cubicBezTo>
                  <a:cubicBezTo>
                    <a:pt x="1484392" y="567604"/>
                    <a:pt x="1466960" y="574825"/>
                    <a:pt x="1448783" y="574825"/>
                  </a:cubicBezTo>
                  <a:lnTo>
                    <a:pt x="68536" y="574825"/>
                  </a:lnTo>
                  <a:cubicBezTo>
                    <a:pt x="30684" y="574825"/>
                    <a:pt x="0" y="544141"/>
                    <a:pt x="0" y="506289"/>
                  </a:cubicBezTo>
                  <a:lnTo>
                    <a:pt x="0" y="68536"/>
                  </a:lnTo>
                  <a:cubicBezTo>
                    <a:pt x="0" y="50359"/>
                    <a:pt x="7221" y="32926"/>
                    <a:pt x="20074" y="20074"/>
                  </a:cubicBezTo>
                  <a:cubicBezTo>
                    <a:pt x="32926" y="7221"/>
                    <a:pt x="50359" y="0"/>
                    <a:pt x="6853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2" name="Google Shape;1022;p32"/>
          <p:cNvSpPr txBox="1"/>
          <p:nvPr/>
        </p:nvSpPr>
        <p:spPr>
          <a:xfrm>
            <a:off x="8381983" y="1134132"/>
            <a:ext cx="5336013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Timeline</a:t>
            </a:r>
            <a:endParaRPr/>
          </a:p>
        </p:txBody>
      </p:sp>
      <p:sp>
        <p:nvSpPr>
          <p:cNvPr id="1023" name="Google Shape;1023;p32"/>
          <p:cNvSpPr txBox="1"/>
          <p:nvPr/>
        </p:nvSpPr>
        <p:spPr>
          <a:xfrm>
            <a:off x="1028700" y="761339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Add a main point</a:t>
            </a:r>
            <a:endParaRPr/>
          </a:p>
        </p:txBody>
      </p:sp>
      <p:sp>
        <p:nvSpPr>
          <p:cNvPr id="1024" name="Google Shape;1024;p32"/>
          <p:cNvSpPr txBox="1"/>
          <p:nvPr/>
        </p:nvSpPr>
        <p:spPr>
          <a:xfrm>
            <a:off x="1028700" y="8397875"/>
            <a:ext cx="33649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1025" name="Google Shape;1025;p32"/>
          <p:cNvSpPr txBox="1"/>
          <p:nvPr/>
        </p:nvSpPr>
        <p:spPr>
          <a:xfrm>
            <a:off x="5317258" y="761339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Add a main point</a:t>
            </a:r>
            <a:endParaRPr/>
          </a:p>
        </p:txBody>
      </p:sp>
      <p:sp>
        <p:nvSpPr>
          <p:cNvPr id="1026" name="Google Shape;1026;p32"/>
          <p:cNvSpPr txBox="1"/>
          <p:nvPr/>
        </p:nvSpPr>
        <p:spPr>
          <a:xfrm>
            <a:off x="5317258" y="8397875"/>
            <a:ext cx="33649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1027" name="Google Shape;1027;p32"/>
          <p:cNvSpPr txBox="1"/>
          <p:nvPr/>
        </p:nvSpPr>
        <p:spPr>
          <a:xfrm>
            <a:off x="13894375" y="761339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Add a main point</a:t>
            </a:r>
            <a:endParaRPr/>
          </a:p>
        </p:txBody>
      </p:sp>
      <p:sp>
        <p:nvSpPr>
          <p:cNvPr id="1028" name="Google Shape;1028;p32"/>
          <p:cNvSpPr txBox="1"/>
          <p:nvPr/>
        </p:nvSpPr>
        <p:spPr>
          <a:xfrm>
            <a:off x="13894375" y="8397875"/>
            <a:ext cx="33649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1029" name="Google Shape;1029;p32"/>
          <p:cNvSpPr txBox="1"/>
          <p:nvPr/>
        </p:nvSpPr>
        <p:spPr>
          <a:xfrm>
            <a:off x="9605817" y="761339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Add a main point</a:t>
            </a:r>
            <a:endParaRPr/>
          </a:p>
        </p:txBody>
      </p:sp>
      <p:sp>
        <p:nvSpPr>
          <p:cNvPr id="1030" name="Google Shape;1030;p32"/>
          <p:cNvSpPr txBox="1"/>
          <p:nvPr/>
        </p:nvSpPr>
        <p:spPr>
          <a:xfrm>
            <a:off x="9605817" y="8397875"/>
            <a:ext cx="33649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grpSp>
        <p:nvGrpSpPr>
          <p:cNvPr id="1031" name="Google Shape;1031;p32"/>
          <p:cNvGrpSpPr/>
          <p:nvPr/>
        </p:nvGrpSpPr>
        <p:grpSpPr>
          <a:xfrm>
            <a:off x="0" y="5556509"/>
            <a:ext cx="18287996" cy="3303087"/>
            <a:chOff x="0" y="-57150"/>
            <a:chExt cx="4816592" cy="869950"/>
          </a:xfrm>
        </p:grpSpPr>
        <p:sp>
          <p:nvSpPr>
            <p:cNvPr id="1032" name="Google Shape;1032;p32"/>
            <p:cNvSpPr/>
            <p:nvPr/>
          </p:nvSpPr>
          <p:spPr>
            <a:xfrm>
              <a:off x="0" y="0"/>
              <a:ext cx="4816592" cy="206026"/>
            </a:xfrm>
            <a:custGeom>
              <a:rect b="b" l="l" r="r" t="t"/>
              <a:pathLst>
                <a:path extrusionOk="0" h="2060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33" name="Google Shape;1033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4" name="Google Shape;1034;p32"/>
          <p:cNvSpPr/>
          <p:nvPr/>
        </p:nvSpPr>
        <p:spPr>
          <a:xfrm>
            <a:off x="1638072" y="3988832"/>
            <a:ext cx="1292900" cy="1257345"/>
          </a:xfrm>
          <a:custGeom>
            <a:rect b="b" l="l" r="r" t="t"/>
            <a:pathLst>
              <a:path extrusionOk="0" h="1257345" w="1292900">
                <a:moveTo>
                  <a:pt x="0" y="0"/>
                </a:moveTo>
                <a:lnTo>
                  <a:pt x="1292900" y="0"/>
                </a:lnTo>
                <a:lnTo>
                  <a:pt x="1292900" y="1257345"/>
                </a:lnTo>
                <a:lnTo>
                  <a:pt x="0" y="1257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5" name="Google Shape;1035;p32"/>
          <p:cNvSpPr/>
          <p:nvPr/>
        </p:nvSpPr>
        <p:spPr>
          <a:xfrm flipH="1">
            <a:off x="6123739" y="3871848"/>
            <a:ext cx="1053241" cy="1491314"/>
          </a:xfrm>
          <a:custGeom>
            <a:rect b="b" l="l" r="r" t="t"/>
            <a:pathLst>
              <a:path extrusionOk="0" h="1491314" w="1053241">
                <a:moveTo>
                  <a:pt x="1053241" y="0"/>
                </a:moveTo>
                <a:lnTo>
                  <a:pt x="0" y="0"/>
                </a:lnTo>
                <a:lnTo>
                  <a:pt x="0" y="1491314"/>
                </a:lnTo>
                <a:lnTo>
                  <a:pt x="1053241" y="1491314"/>
                </a:lnTo>
                <a:lnTo>
                  <a:pt x="105324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6" name="Google Shape;1036;p32"/>
          <p:cNvSpPr/>
          <p:nvPr/>
        </p:nvSpPr>
        <p:spPr>
          <a:xfrm>
            <a:off x="14675846" y="4005918"/>
            <a:ext cx="1223174" cy="1223174"/>
          </a:xfrm>
          <a:custGeom>
            <a:rect b="b" l="l" r="r" t="t"/>
            <a:pathLst>
              <a:path extrusionOk="0" h="1223174" w="1223174">
                <a:moveTo>
                  <a:pt x="0" y="0"/>
                </a:moveTo>
                <a:lnTo>
                  <a:pt x="1223174" y="0"/>
                </a:lnTo>
                <a:lnTo>
                  <a:pt x="1223174" y="1223174"/>
                </a:lnTo>
                <a:lnTo>
                  <a:pt x="0" y="1223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7" name="Google Shape;1037;p32"/>
          <p:cNvSpPr/>
          <p:nvPr/>
        </p:nvSpPr>
        <p:spPr>
          <a:xfrm flipH="1">
            <a:off x="10141146" y="3988832"/>
            <a:ext cx="1696250" cy="1257345"/>
          </a:xfrm>
          <a:custGeom>
            <a:rect b="b" l="l" r="r" t="t"/>
            <a:pathLst>
              <a:path extrusionOk="0" h="1257345" w="1696250">
                <a:moveTo>
                  <a:pt x="1696250" y="0"/>
                </a:moveTo>
                <a:lnTo>
                  <a:pt x="0" y="0"/>
                </a:lnTo>
                <a:lnTo>
                  <a:pt x="0" y="1257345"/>
                </a:lnTo>
                <a:lnTo>
                  <a:pt x="1696250" y="1257345"/>
                </a:lnTo>
                <a:lnTo>
                  <a:pt x="169625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038" name="Google Shape;1038;p32"/>
          <p:cNvCxnSpPr/>
          <p:nvPr/>
        </p:nvCxnSpPr>
        <p:spPr>
          <a:xfrm rot="10800000">
            <a:off x="2294047" y="5363162"/>
            <a:ext cx="0" cy="1650671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9" name="Google Shape;1039;p32"/>
          <p:cNvCxnSpPr/>
          <p:nvPr/>
        </p:nvCxnSpPr>
        <p:spPr>
          <a:xfrm rot="10800000">
            <a:off x="6766075" y="5363162"/>
            <a:ext cx="0" cy="1650671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0" name="Google Shape;1040;p32"/>
          <p:cNvCxnSpPr/>
          <p:nvPr/>
        </p:nvCxnSpPr>
        <p:spPr>
          <a:xfrm rot="10800000">
            <a:off x="11238103" y="5363162"/>
            <a:ext cx="0" cy="1650671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1" name="Google Shape;1041;p32"/>
          <p:cNvCxnSpPr/>
          <p:nvPr/>
        </p:nvCxnSpPr>
        <p:spPr>
          <a:xfrm rot="10800000">
            <a:off x="15296958" y="5363162"/>
            <a:ext cx="0" cy="1650671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2" name="Google Shape;1042;p32"/>
          <p:cNvSpPr/>
          <p:nvPr/>
        </p:nvSpPr>
        <p:spPr>
          <a:xfrm rot="-3404558">
            <a:off x="13862779" y="-887590"/>
            <a:ext cx="5564792" cy="4305757"/>
          </a:xfrm>
          <a:custGeom>
            <a:rect b="b" l="l" r="r" t="t"/>
            <a:pathLst>
              <a:path extrusionOk="0" h="4305757" w="5564792">
                <a:moveTo>
                  <a:pt x="0" y="0"/>
                </a:moveTo>
                <a:lnTo>
                  <a:pt x="5564792" y="0"/>
                </a:lnTo>
                <a:lnTo>
                  <a:pt x="5564792" y="4305758"/>
                </a:lnTo>
                <a:lnTo>
                  <a:pt x="0" y="4305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3" name="Google Shape;1043;p32"/>
          <p:cNvSpPr/>
          <p:nvPr/>
        </p:nvSpPr>
        <p:spPr>
          <a:xfrm rot="-5024147">
            <a:off x="16610575" y="8212546"/>
            <a:ext cx="3354850" cy="2964849"/>
          </a:xfrm>
          <a:custGeom>
            <a:rect b="b" l="l" r="r" t="t"/>
            <a:pathLst>
              <a:path extrusionOk="0" h="2964849" w="3354850">
                <a:moveTo>
                  <a:pt x="0" y="0"/>
                </a:moveTo>
                <a:lnTo>
                  <a:pt x="3354850" y="0"/>
                </a:lnTo>
                <a:lnTo>
                  <a:pt x="3354850" y="2964849"/>
                </a:lnTo>
                <a:lnTo>
                  <a:pt x="0" y="296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4" name="Google Shape;1044;p32"/>
          <p:cNvSpPr/>
          <p:nvPr/>
        </p:nvSpPr>
        <p:spPr>
          <a:xfrm rot="-354411">
            <a:off x="-4906" y="-36863"/>
            <a:ext cx="2067211" cy="2038787"/>
          </a:xfrm>
          <a:custGeom>
            <a:rect b="b" l="l" r="r" t="t"/>
            <a:pathLst>
              <a:path extrusionOk="0" h="2038787" w="2067211">
                <a:moveTo>
                  <a:pt x="0" y="0"/>
                </a:moveTo>
                <a:lnTo>
                  <a:pt x="2067212" y="0"/>
                </a:lnTo>
                <a:lnTo>
                  <a:pt x="2067212" y="2038788"/>
                </a:lnTo>
                <a:lnTo>
                  <a:pt x="0" y="2038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3"/>
          <p:cNvSpPr/>
          <p:nvPr/>
        </p:nvSpPr>
        <p:spPr>
          <a:xfrm flipH="1">
            <a:off x="-1530091" y="-2443085"/>
            <a:ext cx="10660578" cy="7586585"/>
          </a:xfrm>
          <a:custGeom>
            <a:rect b="b" l="l" r="r" t="t"/>
            <a:pathLst>
              <a:path extrusionOk="0" h="7586585" w="10660578">
                <a:moveTo>
                  <a:pt x="10660577" y="0"/>
                </a:moveTo>
                <a:lnTo>
                  <a:pt x="0" y="0"/>
                </a:lnTo>
                <a:lnTo>
                  <a:pt x="0" y="7586585"/>
                </a:lnTo>
                <a:lnTo>
                  <a:pt x="10660577" y="7586585"/>
                </a:lnTo>
                <a:lnTo>
                  <a:pt x="10660577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-2197" r="-2198" t="-34961"/>
            </a:stretch>
          </a:blipFill>
          <a:ln>
            <a:noFill/>
          </a:ln>
        </p:spPr>
      </p:sp>
      <p:sp>
        <p:nvSpPr>
          <p:cNvPr id="1050" name="Google Shape;1050;p33"/>
          <p:cNvSpPr txBox="1"/>
          <p:nvPr/>
        </p:nvSpPr>
        <p:spPr>
          <a:xfrm>
            <a:off x="1689290" y="1577937"/>
            <a:ext cx="4646034" cy="1565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you doing well? </a:t>
            </a:r>
            <a:endParaRPr/>
          </a:p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sets you apart?</a:t>
            </a:r>
            <a:endParaRPr/>
          </a:p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your good qualities?</a:t>
            </a:r>
            <a:endParaRPr/>
          </a:p>
        </p:txBody>
      </p:sp>
      <p:grpSp>
        <p:nvGrpSpPr>
          <p:cNvPr id="1051" name="Google Shape;1051;p33"/>
          <p:cNvGrpSpPr/>
          <p:nvPr/>
        </p:nvGrpSpPr>
        <p:grpSpPr>
          <a:xfrm rot="-5400000">
            <a:off x="-9832568" y="5420351"/>
            <a:ext cx="11434104" cy="11204252"/>
            <a:chOff x="0" y="0"/>
            <a:chExt cx="15245471" cy="14939003"/>
          </a:xfrm>
        </p:grpSpPr>
        <p:cxnSp>
          <p:nvCxnSpPr>
            <p:cNvPr id="1052" name="Google Shape;1052;p33"/>
            <p:cNvCxnSpPr/>
            <p:nvPr/>
          </p:nvCxnSpPr>
          <p:spPr>
            <a:xfrm rot="10800000">
              <a:off x="3280751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3" name="Google Shape;1053;p33"/>
            <p:cNvCxnSpPr/>
            <p:nvPr/>
          </p:nvCxnSpPr>
          <p:spPr>
            <a:xfrm>
              <a:off x="0" y="1327484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4" name="Google Shape;1054;p33"/>
            <p:cNvCxnSpPr/>
            <p:nvPr/>
          </p:nvCxnSpPr>
          <p:spPr>
            <a:xfrm>
              <a:off x="0" y="118919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5" name="Google Shape;1055;p33"/>
            <p:cNvCxnSpPr/>
            <p:nvPr/>
          </p:nvCxnSpPr>
          <p:spPr>
            <a:xfrm>
              <a:off x="0" y="10509071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6" name="Google Shape;1056;p33"/>
            <p:cNvCxnSpPr/>
            <p:nvPr/>
          </p:nvCxnSpPr>
          <p:spPr>
            <a:xfrm>
              <a:off x="0" y="912618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7" name="Google Shape;1057;p33"/>
            <p:cNvCxnSpPr/>
            <p:nvPr/>
          </p:nvCxnSpPr>
          <p:spPr>
            <a:xfrm>
              <a:off x="0" y="774329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8" name="Google Shape;1058;p33"/>
            <p:cNvCxnSpPr/>
            <p:nvPr/>
          </p:nvCxnSpPr>
          <p:spPr>
            <a:xfrm>
              <a:off x="0" y="636040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9" name="Google Shape;1059;p33"/>
            <p:cNvCxnSpPr/>
            <p:nvPr/>
          </p:nvCxnSpPr>
          <p:spPr>
            <a:xfrm>
              <a:off x="0" y="4977522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0" name="Google Shape;1060;p33"/>
            <p:cNvCxnSpPr/>
            <p:nvPr/>
          </p:nvCxnSpPr>
          <p:spPr>
            <a:xfrm>
              <a:off x="0" y="359463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1" name="Google Shape;1061;p33"/>
            <p:cNvCxnSpPr/>
            <p:nvPr/>
          </p:nvCxnSpPr>
          <p:spPr>
            <a:xfrm>
              <a:off x="0" y="2211747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2" name="Google Shape;1062;p33"/>
            <p:cNvCxnSpPr/>
            <p:nvPr/>
          </p:nvCxnSpPr>
          <p:spPr>
            <a:xfrm>
              <a:off x="0" y="8288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3" name="Google Shape;1063;p33"/>
            <p:cNvCxnSpPr/>
            <p:nvPr/>
          </p:nvCxnSpPr>
          <p:spPr>
            <a:xfrm rot="10800000">
              <a:off x="1648803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4" name="Google Shape;1064;p33"/>
            <p:cNvCxnSpPr/>
            <p:nvPr/>
          </p:nvCxnSpPr>
          <p:spPr>
            <a:xfrm rot="10800000">
              <a:off x="4912698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5" name="Google Shape;1065;p33"/>
            <p:cNvCxnSpPr/>
            <p:nvPr/>
          </p:nvCxnSpPr>
          <p:spPr>
            <a:xfrm rot="10800000">
              <a:off x="6544645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6" name="Google Shape;1066;p33"/>
            <p:cNvCxnSpPr/>
            <p:nvPr/>
          </p:nvCxnSpPr>
          <p:spPr>
            <a:xfrm rot="10800000">
              <a:off x="817659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7" name="Google Shape;1067;p33"/>
            <p:cNvCxnSpPr/>
            <p:nvPr/>
          </p:nvCxnSpPr>
          <p:spPr>
            <a:xfrm rot="10800000">
              <a:off x="9808539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8" name="Google Shape;1068;p33"/>
            <p:cNvCxnSpPr/>
            <p:nvPr/>
          </p:nvCxnSpPr>
          <p:spPr>
            <a:xfrm rot="10800000">
              <a:off x="11440487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9" name="Google Shape;1069;p33"/>
            <p:cNvCxnSpPr/>
            <p:nvPr/>
          </p:nvCxnSpPr>
          <p:spPr>
            <a:xfrm rot="10800000">
              <a:off x="13072434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0" name="Google Shape;1070;p33"/>
            <p:cNvCxnSpPr/>
            <p:nvPr/>
          </p:nvCxnSpPr>
          <p:spPr>
            <a:xfrm rot="10800000">
              <a:off x="1464413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71" name="Google Shape;1071;p33"/>
          <p:cNvSpPr txBox="1"/>
          <p:nvPr/>
        </p:nvSpPr>
        <p:spPr>
          <a:xfrm>
            <a:off x="1689290" y="7992401"/>
            <a:ext cx="5815025" cy="1565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Where do you need to improve? </a:t>
            </a:r>
            <a:endParaRPr/>
          </a:p>
          <a:p>
            <a:pPr indent="0" lvl="0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Are resources adequate? </a:t>
            </a:r>
            <a:endParaRPr/>
          </a:p>
          <a:p>
            <a:pPr indent="0" lvl="0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do others do better than you?</a:t>
            </a:r>
            <a:endParaRPr/>
          </a:p>
        </p:txBody>
      </p:sp>
      <p:grpSp>
        <p:nvGrpSpPr>
          <p:cNvPr id="1072" name="Google Shape;1072;p33"/>
          <p:cNvGrpSpPr/>
          <p:nvPr/>
        </p:nvGrpSpPr>
        <p:grpSpPr>
          <a:xfrm rot="-5400000">
            <a:off x="15881122" y="-6023278"/>
            <a:ext cx="11434104" cy="11204252"/>
            <a:chOff x="0" y="0"/>
            <a:chExt cx="15245471" cy="14939003"/>
          </a:xfrm>
        </p:grpSpPr>
        <p:cxnSp>
          <p:nvCxnSpPr>
            <p:cNvPr id="1073" name="Google Shape;1073;p33"/>
            <p:cNvCxnSpPr/>
            <p:nvPr/>
          </p:nvCxnSpPr>
          <p:spPr>
            <a:xfrm rot="10800000">
              <a:off x="3280751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4" name="Google Shape;1074;p33"/>
            <p:cNvCxnSpPr/>
            <p:nvPr/>
          </p:nvCxnSpPr>
          <p:spPr>
            <a:xfrm>
              <a:off x="0" y="1327484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5" name="Google Shape;1075;p33"/>
            <p:cNvCxnSpPr/>
            <p:nvPr/>
          </p:nvCxnSpPr>
          <p:spPr>
            <a:xfrm>
              <a:off x="0" y="118919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6" name="Google Shape;1076;p33"/>
            <p:cNvCxnSpPr/>
            <p:nvPr/>
          </p:nvCxnSpPr>
          <p:spPr>
            <a:xfrm>
              <a:off x="0" y="10509071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7" name="Google Shape;1077;p33"/>
            <p:cNvCxnSpPr/>
            <p:nvPr/>
          </p:nvCxnSpPr>
          <p:spPr>
            <a:xfrm>
              <a:off x="0" y="912618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8" name="Google Shape;1078;p33"/>
            <p:cNvCxnSpPr/>
            <p:nvPr/>
          </p:nvCxnSpPr>
          <p:spPr>
            <a:xfrm>
              <a:off x="0" y="7743296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9" name="Google Shape;1079;p33"/>
            <p:cNvCxnSpPr/>
            <p:nvPr/>
          </p:nvCxnSpPr>
          <p:spPr>
            <a:xfrm>
              <a:off x="0" y="636040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0" name="Google Shape;1080;p33"/>
            <p:cNvCxnSpPr/>
            <p:nvPr/>
          </p:nvCxnSpPr>
          <p:spPr>
            <a:xfrm>
              <a:off x="0" y="4977522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1" name="Google Shape;1081;p33"/>
            <p:cNvCxnSpPr/>
            <p:nvPr/>
          </p:nvCxnSpPr>
          <p:spPr>
            <a:xfrm>
              <a:off x="0" y="3594634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2" name="Google Shape;1082;p33"/>
            <p:cNvCxnSpPr/>
            <p:nvPr/>
          </p:nvCxnSpPr>
          <p:spPr>
            <a:xfrm>
              <a:off x="0" y="2211747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3" name="Google Shape;1083;p33"/>
            <p:cNvCxnSpPr/>
            <p:nvPr/>
          </p:nvCxnSpPr>
          <p:spPr>
            <a:xfrm>
              <a:off x="0" y="828859"/>
              <a:ext cx="15245471" cy="0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4" name="Google Shape;1084;p33"/>
            <p:cNvCxnSpPr/>
            <p:nvPr/>
          </p:nvCxnSpPr>
          <p:spPr>
            <a:xfrm rot="10800000">
              <a:off x="1648803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5" name="Google Shape;1085;p33"/>
            <p:cNvCxnSpPr/>
            <p:nvPr/>
          </p:nvCxnSpPr>
          <p:spPr>
            <a:xfrm rot="10800000">
              <a:off x="4912698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6" name="Google Shape;1086;p33"/>
            <p:cNvCxnSpPr/>
            <p:nvPr/>
          </p:nvCxnSpPr>
          <p:spPr>
            <a:xfrm rot="10800000">
              <a:off x="6544645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7" name="Google Shape;1087;p33"/>
            <p:cNvCxnSpPr/>
            <p:nvPr/>
          </p:nvCxnSpPr>
          <p:spPr>
            <a:xfrm rot="10800000">
              <a:off x="817659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8" name="Google Shape;1088;p33"/>
            <p:cNvCxnSpPr/>
            <p:nvPr/>
          </p:nvCxnSpPr>
          <p:spPr>
            <a:xfrm rot="10800000">
              <a:off x="9808539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89" name="Google Shape;1089;p33"/>
            <p:cNvCxnSpPr/>
            <p:nvPr/>
          </p:nvCxnSpPr>
          <p:spPr>
            <a:xfrm rot="10800000">
              <a:off x="11440487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0" name="Google Shape;1090;p33"/>
            <p:cNvCxnSpPr/>
            <p:nvPr/>
          </p:nvCxnSpPr>
          <p:spPr>
            <a:xfrm rot="10800000">
              <a:off x="13072434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1" name="Google Shape;1091;p33"/>
            <p:cNvCxnSpPr/>
            <p:nvPr/>
          </p:nvCxnSpPr>
          <p:spPr>
            <a:xfrm rot="10800000">
              <a:off x="14644132" y="0"/>
              <a:ext cx="0" cy="14939003"/>
            </a:xfrm>
            <a:prstGeom prst="straightConnector1">
              <a:avLst/>
            </a:prstGeom>
            <a:noFill/>
            <a:ln cap="flat" cmpd="sng" w="337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92" name="Google Shape;1092;p33"/>
          <p:cNvSpPr txBox="1"/>
          <p:nvPr/>
        </p:nvSpPr>
        <p:spPr>
          <a:xfrm>
            <a:off x="11972925" y="1577937"/>
            <a:ext cx="4411893" cy="1565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your goals? </a:t>
            </a:r>
            <a:endParaRPr/>
          </a:p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Are demands shifting? </a:t>
            </a:r>
            <a:endParaRPr/>
          </a:p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How can it be improved?</a:t>
            </a:r>
            <a:endParaRPr/>
          </a:p>
        </p:txBody>
      </p:sp>
      <p:sp>
        <p:nvSpPr>
          <p:cNvPr id="1093" name="Google Shape;1093;p33"/>
          <p:cNvSpPr/>
          <p:nvPr/>
        </p:nvSpPr>
        <p:spPr>
          <a:xfrm>
            <a:off x="9172575" y="5295900"/>
            <a:ext cx="10660578" cy="7586585"/>
          </a:xfrm>
          <a:custGeom>
            <a:rect b="b" l="l" r="r" t="t"/>
            <a:pathLst>
              <a:path extrusionOk="0" h="7586585" w="10660578">
                <a:moveTo>
                  <a:pt x="0" y="0"/>
                </a:moveTo>
                <a:lnTo>
                  <a:pt x="10660578" y="0"/>
                </a:lnTo>
                <a:lnTo>
                  <a:pt x="10660578" y="7586585"/>
                </a:lnTo>
                <a:lnTo>
                  <a:pt x="0" y="7586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-2197" r="-2198" t="-34961"/>
            </a:stretch>
          </a:blipFill>
          <a:ln>
            <a:noFill/>
          </a:ln>
        </p:spPr>
      </p:sp>
      <p:sp>
        <p:nvSpPr>
          <p:cNvPr id="1094" name="Google Shape;1094;p33"/>
          <p:cNvSpPr txBox="1"/>
          <p:nvPr/>
        </p:nvSpPr>
        <p:spPr>
          <a:xfrm>
            <a:off x="11972925" y="7992401"/>
            <a:ext cx="5861147" cy="1565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the blockers you're facing? </a:t>
            </a:r>
            <a:endParaRPr/>
          </a:p>
          <a:p>
            <a:pPr indent="0" lvl="1" marL="0" marR="0" rtl="0" algn="l">
              <a:lnSpc>
                <a:spcPct val="17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are factors outside of your control?</a:t>
            </a:r>
            <a:endParaRPr/>
          </a:p>
        </p:txBody>
      </p:sp>
      <p:cxnSp>
        <p:nvCxnSpPr>
          <p:cNvPr id="1095" name="Google Shape;1095;p33"/>
          <p:cNvCxnSpPr/>
          <p:nvPr/>
        </p:nvCxnSpPr>
        <p:spPr>
          <a:xfrm rot="10800000">
            <a:off x="9153525" y="-123185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6" name="Google Shape;1096;p33"/>
          <p:cNvCxnSpPr/>
          <p:nvPr/>
        </p:nvCxnSpPr>
        <p:spPr>
          <a:xfrm>
            <a:off x="-92221" y="5295900"/>
            <a:ext cx="18445415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97" name="Google Shape;1097;p33"/>
          <p:cNvGrpSpPr/>
          <p:nvPr/>
        </p:nvGrpSpPr>
        <p:grpSpPr>
          <a:xfrm>
            <a:off x="4255624" y="3954921"/>
            <a:ext cx="9749724" cy="3303092"/>
            <a:chOff x="0" y="-57150"/>
            <a:chExt cx="2567829" cy="869950"/>
          </a:xfrm>
        </p:grpSpPr>
        <p:sp>
          <p:nvSpPr>
            <p:cNvPr id="1098" name="Google Shape;1098;p33"/>
            <p:cNvSpPr/>
            <p:nvPr/>
          </p:nvSpPr>
          <p:spPr>
            <a:xfrm>
              <a:off x="0" y="0"/>
              <a:ext cx="2567829" cy="574825"/>
            </a:xfrm>
            <a:custGeom>
              <a:rect b="b" l="l" r="r" t="t"/>
              <a:pathLst>
                <a:path extrusionOk="0" h="574825" w="2567829">
                  <a:moveTo>
                    <a:pt x="40497" y="0"/>
                  </a:moveTo>
                  <a:lnTo>
                    <a:pt x="2527331" y="0"/>
                  </a:lnTo>
                  <a:cubicBezTo>
                    <a:pt x="2549697" y="0"/>
                    <a:pt x="2567829" y="18131"/>
                    <a:pt x="2567829" y="40497"/>
                  </a:cubicBezTo>
                  <a:lnTo>
                    <a:pt x="2567829" y="534328"/>
                  </a:lnTo>
                  <a:cubicBezTo>
                    <a:pt x="2567829" y="545068"/>
                    <a:pt x="2563562" y="555369"/>
                    <a:pt x="2555967" y="562964"/>
                  </a:cubicBezTo>
                  <a:cubicBezTo>
                    <a:pt x="2548372" y="570558"/>
                    <a:pt x="2538072" y="574825"/>
                    <a:pt x="2527331" y="574825"/>
                  </a:cubicBezTo>
                  <a:lnTo>
                    <a:pt x="40497" y="574825"/>
                  </a:lnTo>
                  <a:cubicBezTo>
                    <a:pt x="18131" y="574825"/>
                    <a:pt x="0" y="556694"/>
                    <a:pt x="0" y="534328"/>
                  </a:cubicBezTo>
                  <a:lnTo>
                    <a:pt x="0" y="40497"/>
                  </a:lnTo>
                  <a:cubicBezTo>
                    <a:pt x="0" y="29757"/>
                    <a:pt x="4267" y="19456"/>
                    <a:pt x="11861" y="11861"/>
                  </a:cubicBezTo>
                  <a:cubicBezTo>
                    <a:pt x="19456" y="4267"/>
                    <a:pt x="29757" y="0"/>
                    <a:pt x="40497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0" name="Google Shape;1100;p33"/>
          <p:cNvSpPr txBox="1"/>
          <p:nvPr/>
        </p:nvSpPr>
        <p:spPr>
          <a:xfrm>
            <a:off x="4596803" y="4319587"/>
            <a:ext cx="9132494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SWOT ANALYSIS</a:t>
            </a:r>
            <a:endParaRPr/>
          </a:p>
        </p:txBody>
      </p:sp>
      <p:grpSp>
        <p:nvGrpSpPr>
          <p:cNvPr id="1101" name="Google Shape;1101;p33"/>
          <p:cNvGrpSpPr/>
          <p:nvPr/>
        </p:nvGrpSpPr>
        <p:grpSpPr>
          <a:xfrm>
            <a:off x="1689290" y="420582"/>
            <a:ext cx="3227624" cy="3303087"/>
            <a:chOff x="0" y="-57150"/>
            <a:chExt cx="850074" cy="869950"/>
          </a:xfrm>
        </p:grpSpPr>
        <p:sp>
          <p:nvSpPr>
            <p:cNvPr id="1102" name="Google Shape;1102;p33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03" name="Google Shape;1103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4" name="Google Shape;1104;p33"/>
          <p:cNvSpPr txBox="1"/>
          <p:nvPr/>
        </p:nvSpPr>
        <p:spPr>
          <a:xfrm>
            <a:off x="1893206" y="776288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STRENGTHS</a:t>
            </a:r>
            <a:endParaRPr/>
          </a:p>
        </p:txBody>
      </p:sp>
      <p:grpSp>
        <p:nvGrpSpPr>
          <p:cNvPr id="1105" name="Google Shape;1105;p33"/>
          <p:cNvGrpSpPr/>
          <p:nvPr/>
        </p:nvGrpSpPr>
        <p:grpSpPr>
          <a:xfrm>
            <a:off x="1689290" y="6707406"/>
            <a:ext cx="3227624" cy="3303087"/>
            <a:chOff x="0" y="-57150"/>
            <a:chExt cx="850074" cy="869950"/>
          </a:xfrm>
        </p:grpSpPr>
        <p:sp>
          <p:nvSpPr>
            <p:cNvPr id="1106" name="Google Shape;1106;p33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07" name="Google Shape;1107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8" name="Google Shape;1108;p33"/>
          <p:cNvSpPr txBox="1"/>
          <p:nvPr/>
        </p:nvSpPr>
        <p:spPr>
          <a:xfrm>
            <a:off x="1893206" y="7063111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WEAKNESSES</a:t>
            </a:r>
            <a:endParaRPr/>
          </a:p>
        </p:txBody>
      </p:sp>
      <p:grpSp>
        <p:nvGrpSpPr>
          <p:cNvPr id="1109" name="Google Shape;1109;p33"/>
          <p:cNvGrpSpPr/>
          <p:nvPr/>
        </p:nvGrpSpPr>
        <p:grpSpPr>
          <a:xfrm>
            <a:off x="11972925" y="420582"/>
            <a:ext cx="3227624" cy="3303087"/>
            <a:chOff x="0" y="-57150"/>
            <a:chExt cx="850074" cy="869950"/>
          </a:xfrm>
        </p:grpSpPr>
        <p:sp>
          <p:nvSpPr>
            <p:cNvPr id="1110" name="Google Shape;1110;p33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11" name="Google Shape;1111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2" name="Google Shape;1112;p33"/>
          <p:cNvSpPr txBox="1"/>
          <p:nvPr/>
        </p:nvSpPr>
        <p:spPr>
          <a:xfrm>
            <a:off x="12176840" y="776288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OPPORTUNITIES</a:t>
            </a:r>
            <a:endParaRPr/>
          </a:p>
        </p:txBody>
      </p:sp>
      <p:grpSp>
        <p:nvGrpSpPr>
          <p:cNvPr id="1113" name="Google Shape;1113;p33"/>
          <p:cNvGrpSpPr/>
          <p:nvPr/>
        </p:nvGrpSpPr>
        <p:grpSpPr>
          <a:xfrm>
            <a:off x="11972925" y="6707406"/>
            <a:ext cx="3227624" cy="3303087"/>
            <a:chOff x="0" y="-57150"/>
            <a:chExt cx="850074" cy="869950"/>
          </a:xfrm>
        </p:grpSpPr>
        <p:sp>
          <p:nvSpPr>
            <p:cNvPr id="1114" name="Google Shape;1114;p33"/>
            <p:cNvSpPr/>
            <p:nvPr/>
          </p:nvSpPr>
          <p:spPr>
            <a:xfrm>
              <a:off x="0" y="0"/>
              <a:ext cx="850074" cy="206026"/>
            </a:xfrm>
            <a:custGeom>
              <a:rect b="b" l="l" r="r" t="t"/>
              <a:pathLst>
                <a:path extrusionOk="0" h="206026" w="850074">
                  <a:moveTo>
                    <a:pt x="0" y="0"/>
                  </a:moveTo>
                  <a:lnTo>
                    <a:pt x="850074" y="0"/>
                  </a:lnTo>
                  <a:lnTo>
                    <a:pt x="850074" y="206026"/>
                  </a:lnTo>
                  <a:lnTo>
                    <a:pt x="0" y="2060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15" name="Google Shape;1115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6" name="Google Shape;1116;p33"/>
          <p:cNvSpPr txBox="1"/>
          <p:nvPr/>
        </p:nvSpPr>
        <p:spPr>
          <a:xfrm>
            <a:off x="12176840" y="7063111"/>
            <a:ext cx="3023709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THREATS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4"/>
          <p:cNvSpPr/>
          <p:nvPr/>
        </p:nvSpPr>
        <p:spPr>
          <a:xfrm>
            <a:off x="13321802" y="4664434"/>
            <a:ext cx="6632573" cy="7000077"/>
          </a:xfrm>
          <a:custGeom>
            <a:rect b="b" l="l" r="r" t="t"/>
            <a:pathLst>
              <a:path extrusionOk="0" h="7000077" w="6632573">
                <a:moveTo>
                  <a:pt x="0" y="0"/>
                </a:moveTo>
                <a:lnTo>
                  <a:pt x="6632573" y="0"/>
                </a:lnTo>
                <a:lnTo>
                  <a:pt x="6632573" y="7000078"/>
                </a:lnTo>
                <a:lnTo>
                  <a:pt x="0" y="7000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2" name="Google Shape;1122;p34"/>
          <p:cNvSpPr/>
          <p:nvPr/>
        </p:nvSpPr>
        <p:spPr>
          <a:xfrm>
            <a:off x="-87157" y="-4752455"/>
            <a:ext cx="13356186" cy="9504910"/>
          </a:xfrm>
          <a:custGeom>
            <a:rect b="b" l="l" r="r" t="t"/>
            <a:pathLst>
              <a:path extrusionOk="0" h="9504910" w="13356186">
                <a:moveTo>
                  <a:pt x="0" y="0"/>
                </a:moveTo>
                <a:lnTo>
                  <a:pt x="13356187" y="0"/>
                </a:lnTo>
                <a:lnTo>
                  <a:pt x="13356187" y="9504910"/>
                </a:lnTo>
                <a:lnTo>
                  <a:pt x="0" y="9504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197" r="-2198" t="-34961"/>
            </a:stretch>
          </a:blipFill>
          <a:ln>
            <a:noFill/>
          </a:ln>
        </p:spPr>
      </p:sp>
      <p:grpSp>
        <p:nvGrpSpPr>
          <p:cNvPr id="1123" name="Google Shape;1123;p34"/>
          <p:cNvGrpSpPr/>
          <p:nvPr/>
        </p:nvGrpSpPr>
        <p:grpSpPr>
          <a:xfrm>
            <a:off x="-87157" y="4683484"/>
            <a:ext cx="13428009" cy="13158076"/>
            <a:chOff x="0" y="0"/>
            <a:chExt cx="17904012" cy="17544101"/>
          </a:xfrm>
        </p:grpSpPr>
        <p:cxnSp>
          <p:nvCxnSpPr>
            <p:cNvPr id="1124" name="Google Shape;1124;p34"/>
            <p:cNvCxnSpPr/>
            <p:nvPr/>
          </p:nvCxnSpPr>
          <p:spPr>
            <a:xfrm rot="10800000">
              <a:off x="385285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5" name="Google Shape;1125;p34"/>
            <p:cNvCxnSpPr/>
            <p:nvPr/>
          </p:nvCxnSpPr>
          <p:spPr>
            <a:xfrm>
              <a:off x="0" y="15589744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6" name="Google Shape;1126;p34"/>
            <p:cNvCxnSpPr/>
            <p:nvPr/>
          </p:nvCxnSpPr>
          <p:spPr>
            <a:xfrm>
              <a:off x="0" y="13965706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7" name="Google Shape;1127;p34"/>
            <p:cNvCxnSpPr/>
            <p:nvPr/>
          </p:nvCxnSpPr>
          <p:spPr>
            <a:xfrm>
              <a:off x="0" y="12341667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8" name="Google Shape;1128;p34"/>
            <p:cNvCxnSpPr/>
            <p:nvPr/>
          </p:nvCxnSpPr>
          <p:spPr>
            <a:xfrm>
              <a:off x="0" y="10717629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9" name="Google Shape;1129;p34"/>
            <p:cNvCxnSpPr/>
            <p:nvPr/>
          </p:nvCxnSpPr>
          <p:spPr>
            <a:xfrm>
              <a:off x="0" y="9093590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0" name="Google Shape;1130;p34"/>
            <p:cNvCxnSpPr/>
            <p:nvPr/>
          </p:nvCxnSpPr>
          <p:spPr>
            <a:xfrm>
              <a:off x="0" y="7469552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1" name="Google Shape;1131;p34"/>
            <p:cNvCxnSpPr/>
            <p:nvPr/>
          </p:nvCxnSpPr>
          <p:spPr>
            <a:xfrm>
              <a:off x="0" y="5845513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2" name="Google Shape;1132;p34"/>
            <p:cNvCxnSpPr/>
            <p:nvPr/>
          </p:nvCxnSpPr>
          <p:spPr>
            <a:xfrm>
              <a:off x="0" y="4221475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3" name="Google Shape;1133;p34"/>
            <p:cNvCxnSpPr/>
            <p:nvPr/>
          </p:nvCxnSpPr>
          <p:spPr>
            <a:xfrm>
              <a:off x="0" y="2597436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4" name="Google Shape;1134;p34"/>
            <p:cNvCxnSpPr/>
            <p:nvPr/>
          </p:nvCxnSpPr>
          <p:spPr>
            <a:xfrm>
              <a:off x="0" y="973398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5" name="Google Shape;1135;p34"/>
            <p:cNvCxnSpPr/>
            <p:nvPr/>
          </p:nvCxnSpPr>
          <p:spPr>
            <a:xfrm rot="10800000">
              <a:off x="193632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6" name="Google Shape;1136;p34"/>
            <p:cNvCxnSpPr/>
            <p:nvPr/>
          </p:nvCxnSpPr>
          <p:spPr>
            <a:xfrm rot="10800000">
              <a:off x="576938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7" name="Google Shape;1137;p34"/>
            <p:cNvCxnSpPr/>
            <p:nvPr/>
          </p:nvCxnSpPr>
          <p:spPr>
            <a:xfrm rot="10800000">
              <a:off x="768591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8" name="Google Shape;1138;p34"/>
            <p:cNvCxnSpPr/>
            <p:nvPr/>
          </p:nvCxnSpPr>
          <p:spPr>
            <a:xfrm rot="10800000">
              <a:off x="960244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9" name="Google Shape;1139;p34"/>
            <p:cNvCxnSpPr/>
            <p:nvPr/>
          </p:nvCxnSpPr>
          <p:spPr>
            <a:xfrm rot="10800000">
              <a:off x="1151897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40" name="Google Shape;1140;p34"/>
            <p:cNvCxnSpPr/>
            <p:nvPr/>
          </p:nvCxnSpPr>
          <p:spPr>
            <a:xfrm rot="10800000">
              <a:off x="1343550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41" name="Google Shape;1141;p34"/>
            <p:cNvCxnSpPr/>
            <p:nvPr/>
          </p:nvCxnSpPr>
          <p:spPr>
            <a:xfrm rot="10800000">
              <a:off x="1535203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42" name="Google Shape;1142;p34"/>
            <p:cNvCxnSpPr/>
            <p:nvPr/>
          </p:nvCxnSpPr>
          <p:spPr>
            <a:xfrm rot="10800000">
              <a:off x="17197809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143" name="Google Shape;1143;p34"/>
          <p:cNvCxnSpPr/>
          <p:nvPr/>
        </p:nvCxnSpPr>
        <p:spPr>
          <a:xfrm rot="10800000">
            <a:off x="13331327" y="0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4" name="Google Shape;1144;p34"/>
          <p:cNvCxnSpPr/>
          <p:nvPr/>
        </p:nvCxnSpPr>
        <p:spPr>
          <a:xfrm>
            <a:off x="-220310" y="4673959"/>
            <a:ext cx="1850831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5" name="Google Shape;1145;p34"/>
          <p:cNvSpPr/>
          <p:nvPr/>
        </p:nvSpPr>
        <p:spPr>
          <a:xfrm>
            <a:off x="6882472" y="1487293"/>
            <a:ext cx="5385776" cy="8078665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61002" r="-61002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6" name="Google Shape;1146;p34"/>
          <p:cNvGrpSpPr/>
          <p:nvPr/>
        </p:nvGrpSpPr>
        <p:grpSpPr>
          <a:xfrm>
            <a:off x="-87157" y="7430896"/>
            <a:ext cx="18508310" cy="3303093"/>
            <a:chOff x="0" y="-57150"/>
            <a:chExt cx="4874617" cy="869950"/>
          </a:xfrm>
        </p:grpSpPr>
        <p:sp>
          <p:nvSpPr>
            <p:cNvPr id="1147" name="Google Shape;1147;p34"/>
            <p:cNvSpPr/>
            <p:nvPr/>
          </p:nvSpPr>
          <p:spPr>
            <a:xfrm>
              <a:off x="0" y="0"/>
              <a:ext cx="4874617" cy="316197"/>
            </a:xfrm>
            <a:custGeom>
              <a:rect b="b" l="l" r="r" t="t"/>
              <a:pathLst>
                <a:path extrusionOk="0" h="316197" w="4874617">
                  <a:moveTo>
                    <a:pt x="0" y="0"/>
                  </a:moveTo>
                  <a:lnTo>
                    <a:pt x="4874617" y="0"/>
                  </a:lnTo>
                  <a:lnTo>
                    <a:pt x="4874617" y="316197"/>
                  </a:lnTo>
                  <a:lnTo>
                    <a:pt x="0" y="316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48" name="Google Shape;1148;p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9" name="Google Shape;1149;p34"/>
          <p:cNvGrpSpPr/>
          <p:nvPr/>
        </p:nvGrpSpPr>
        <p:grpSpPr>
          <a:xfrm>
            <a:off x="4205059" y="1974186"/>
            <a:ext cx="4393239" cy="3303089"/>
            <a:chOff x="0" y="-289322"/>
            <a:chExt cx="5857652" cy="4404119"/>
          </a:xfrm>
        </p:grpSpPr>
        <p:grpSp>
          <p:nvGrpSpPr>
            <p:cNvPr id="1150" name="Google Shape;1150;p34"/>
            <p:cNvGrpSpPr/>
            <p:nvPr/>
          </p:nvGrpSpPr>
          <p:grpSpPr>
            <a:xfrm>
              <a:off x="0" y="-289322"/>
              <a:ext cx="5857652" cy="4404119"/>
              <a:chOff x="0" y="-57150"/>
              <a:chExt cx="1157067" cy="869950"/>
            </a:xfrm>
          </p:grpSpPr>
          <p:sp>
            <p:nvSpPr>
              <p:cNvPr id="1151" name="Google Shape;1151;p34"/>
              <p:cNvSpPr/>
              <p:nvPr/>
            </p:nvSpPr>
            <p:spPr>
              <a:xfrm>
                <a:off x="0" y="0"/>
                <a:ext cx="1157067" cy="526270"/>
              </a:xfrm>
              <a:custGeom>
                <a:rect b="b" l="l" r="r" t="t"/>
                <a:pathLst>
                  <a:path extrusionOk="0" h="526270" w="1157067">
                    <a:moveTo>
                      <a:pt x="89874" y="0"/>
                    </a:moveTo>
                    <a:lnTo>
                      <a:pt x="1067193" y="0"/>
                    </a:lnTo>
                    <a:cubicBezTo>
                      <a:pt x="1091029" y="0"/>
                      <a:pt x="1113889" y="9469"/>
                      <a:pt x="1130743" y="26323"/>
                    </a:cubicBezTo>
                    <a:cubicBezTo>
                      <a:pt x="1147598" y="43178"/>
                      <a:pt x="1157067" y="66038"/>
                      <a:pt x="1157067" y="89874"/>
                    </a:cubicBezTo>
                    <a:lnTo>
                      <a:pt x="1157067" y="436396"/>
                    </a:lnTo>
                    <a:cubicBezTo>
                      <a:pt x="1157067" y="486032"/>
                      <a:pt x="1116829" y="526270"/>
                      <a:pt x="1067193" y="526270"/>
                    </a:cubicBezTo>
                    <a:lnTo>
                      <a:pt x="89874" y="526270"/>
                    </a:lnTo>
                    <a:cubicBezTo>
                      <a:pt x="66038" y="526270"/>
                      <a:pt x="43178" y="516801"/>
                      <a:pt x="26323" y="499946"/>
                    </a:cubicBezTo>
                    <a:cubicBezTo>
                      <a:pt x="9469" y="483092"/>
                      <a:pt x="0" y="460232"/>
                      <a:pt x="0" y="436396"/>
                    </a:cubicBezTo>
                    <a:lnTo>
                      <a:pt x="0" y="89874"/>
                    </a:lnTo>
                    <a:cubicBezTo>
                      <a:pt x="0" y="40238"/>
                      <a:pt x="40238" y="0"/>
                      <a:pt x="89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3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3" name="Google Shape;1153;p34"/>
            <p:cNvSpPr txBox="1"/>
            <p:nvPr/>
          </p:nvSpPr>
          <p:spPr>
            <a:xfrm>
              <a:off x="354256" y="17670"/>
              <a:ext cx="5149140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Thank</a:t>
              </a:r>
              <a:endParaRPr/>
            </a:p>
          </p:txBody>
        </p:sp>
      </p:grpSp>
      <p:sp>
        <p:nvSpPr>
          <p:cNvPr id="1154" name="Google Shape;1154;p34"/>
          <p:cNvSpPr txBox="1"/>
          <p:nvPr/>
        </p:nvSpPr>
        <p:spPr>
          <a:xfrm>
            <a:off x="4477620" y="7956068"/>
            <a:ext cx="1019548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Write a closing statement or call-to-action here.</a:t>
            </a:r>
            <a:endParaRPr/>
          </a:p>
        </p:txBody>
      </p:sp>
      <p:grpSp>
        <p:nvGrpSpPr>
          <p:cNvPr id="1155" name="Google Shape;1155;p34"/>
          <p:cNvGrpSpPr/>
          <p:nvPr/>
        </p:nvGrpSpPr>
        <p:grpSpPr>
          <a:xfrm>
            <a:off x="11005824" y="4926509"/>
            <a:ext cx="3370413" cy="3303089"/>
            <a:chOff x="0" y="-289322"/>
            <a:chExt cx="4493884" cy="4404119"/>
          </a:xfrm>
        </p:grpSpPr>
        <p:grpSp>
          <p:nvGrpSpPr>
            <p:cNvPr id="1156" name="Google Shape;1156;p34"/>
            <p:cNvGrpSpPr/>
            <p:nvPr/>
          </p:nvGrpSpPr>
          <p:grpSpPr>
            <a:xfrm>
              <a:off x="0" y="-289322"/>
              <a:ext cx="4493884" cy="4404119"/>
              <a:chOff x="0" y="-57150"/>
              <a:chExt cx="887681" cy="869950"/>
            </a:xfrm>
          </p:grpSpPr>
          <p:sp>
            <p:nvSpPr>
              <p:cNvPr id="1157" name="Google Shape;1157;p34"/>
              <p:cNvSpPr/>
              <p:nvPr/>
            </p:nvSpPr>
            <p:spPr>
              <a:xfrm>
                <a:off x="0" y="0"/>
                <a:ext cx="887681" cy="526270"/>
              </a:xfrm>
              <a:custGeom>
                <a:rect b="b" l="l" r="r" t="t"/>
                <a:pathLst>
                  <a:path extrusionOk="0" h="526270" w="887681">
                    <a:moveTo>
                      <a:pt x="117148" y="0"/>
                    </a:moveTo>
                    <a:lnTo>
                      <a:pt x="770533" y="0"/>
                    </a:lnTo>
                    <a:cubicBezTo>
                      <a:pt x="835232" y="0"/>
                      <a:pt x="887681" y="52449"/>
                      <a:pt x="887681" y="117148"/>
                    </a:cubicBezTo>
                    <a:lnTo>
                      <a:pt x="887681" y="409121"/>
                    </a:lnTo>
                    <a:cubicBezTo>
                      <a:pt x="887681" y="473821"/>
                      <a:pt x="835232" y="526270"/>
                      <a:pt x="770533" y="526270"/>
                    </a:cubicBezTo>
                    <a:lnTo>
                      <a:pt x="117148" y="526270"/>
                    </a:lnTo>
                    <a:cubicBezTo>
                      <a:pt x="52449" y="526270"/>
                      <a:pt x="0" y="473821"/>
                      <a:pt x="0" y="409121"/>
                    </a:cubicBezTo>
                    <a:lnTo>
                      <a:pt x="0" y="117148"/>
                    </a:lnTo>
                    <a:cubicBezTo>
                      <a:pt x="0" y="52449"/>
                      <a:pt x="52449" y="0"/>
                      <a:pt x="1171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3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9" name="Google Shape;1159;p34"/>
            <p:cNvSpPr txBox="1"/>
            <p:nvPr/>
          </p:nvSpPr>
          <p:spPr>
            <a:xfrm>
              <a:off x="524727" y="35340"/>
              <a:ext cx="3444431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you!</a:t>
              </a:r>
              <a:endParaRPr/>
            </a:p>
          </p:txBody>
        </p:sp>
      </p:grpSp>
      <p:sp>
        <p:nvSpPr>
          <p:cNvPr id="1160" name="Google Shape;1160;p34"/>
          <p:cNvSpPr/>
          <p:nvPr/>
        </p:nvSpPr>
        <p:spPr>
          <a:xfrm>
            <a:off x="14152494" y="210184"/>
            <a:ext cx="3542386" cy="3997050"/>
          </a:xfrm>
          <a:custGeom>
            <a:rect b="b" l="l" r="r" t="t"/>
            <a:pathLst>
              <a:path extrusionOk="0" h="3997050" w="3542386">
                <a:moveTo>
                  <a:pt x="0" y="0"/>
                </a:moveTo>
                <a:lnTo>
                  <a:pt x="3542386" y="0"/>
                </a:lnTo>
                <a:lnTo>
                  <a:pt x="3542386" y="3997050"/>
                </a:lnTo>
                <a:lnTo>
                  <a:pt x="0" y="3997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5"/>
          <p:cNvGrpSpPr/>
          <p:nvPr/>
        </p:nvGrpSpPr>
        <p:grpSpPr>
          <a:xfrm>
            <a:off x="7743090" y="1248754"/>
            <a:ext cx="5511954" cy="3303089"/>
            <a:chOff x="0" y="-57150"/>
            <a:chExt cx="1451708" cy="869950"/>
          </a:xfrm>
        </p:grpSpPr>
        <p:sp>
          <p:nvSpPr>
            <p:cNvPr id="1166" name="Google Shape;1166;p35"/>
            <p:cNvSpPr/>
            <p:nvPr/>
          </p:nvSpPr>
          <p:spPr>
            <a:xfrm>
              <a:off x="0" y="0"/>
              <a:ext cx="1451708" cy="526270"/>
            </a:xfrm>
            <a:custGeom>
              <a:rect b="b" l="l" r="r" t="t"/>
              <a:pathLst>
                <a:path extrusionOk="0" h="526270" w="1451708">
                  <a:moveTo>
                    <a:pt x="71633" y="0"/>
                  </a:moveTo>
                  <a:lnTo>
                    <a:pt x="1380075" y="0"/>
                  </a:lnTo>
                  <a:cubicBezTo>
                    <a:pt x="1399073" y="0"/>
                    <a:pt x="1417294" y="7547"/>
                    <a:pt x="1430727" y="20981"/>
                  </a:cubicBezTo>
                  <a:cubicBezTo>
                    <a:pt x="1444161" y="34415"/>
                    <a:pt x="1451708" y="52635"/>
                    <a:pt x="1451708" y="71633"/>
                  </a:cubicBezTo>
                  <a:lnTo>
                    <a:pt x="1451708" y="454637"/>
                  </a:lnTo>
                  <a:cubicBezTo>
                    <a:pt x="1451708" y="494198"/>
                    <a:pt x="1419637" y="526270"/>
                    <a:pt x="1380075" y="526270"/>
                  </a:cubicBezTo>
                  <a:lnTo>
                    <a:pt x="71633" y="526270"/>
                  </a:lnTo>
                  <a:cubicBezTo>
                    <a:pt x="52635" y="526270"/>
                    <a:pt x="34415" y="518723"/>
                    <a:pt x="20981" y="505289"/>
                  </a:cubicBezTo>
                  <a:cubicBezTo>
                    <a:pt x="7547" y="491855"/>
                    <a:pt x="0" y="473635"/>
                    <a:pt x="0" y="454637"/>
                  </a:cubicBezTo>
                  <a:lnTo>
                    <a:pt x="0" y="71633"/>
                  </a:lnTo>
                  <a:cubicBezTo>
                    <a:pt x="0" y="52635"/>
                    <a:pt x="7547" y="34415"/>
                    <a:pt x="20981" y="20981"/>
                  </a:cubicBezTo>
                  <a:cubicBezTo>
                    <a:pt x="34415" y="7547"/>
                    <a:pt x="52635" y="0"/>
                    <a:pt x="71633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68" name="Google Shape;1168;p35"/>
          <p:cNvCxnSpPr/>
          <p:nvPr/>
        </p:nvCxnSpPr>
        <p:spPr>
          <a:xfrm rot="10800000">
            <a:off x="7182555" y="-246370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9" name="Google Shape;1169;p35"/>
          <p:cNvSpPr/>
          <p:nvPr/>
        </p:nvSpPr>
        <p:spPr>
          <a:xfrm>
            <a:off x="1028700" y="5143500"/>
            <a:ext cx="5118283" cy="7247127"/>
          </a:xfrm>
          <a:custGeom>
            <a:rect b="b" l="l" r="r" t="t"/>
            <a:pathLst>
              <a:path extrusionOk="0" h="7247127" w="5118283">
                <a:moveTo>
                  <a:pt x="0" y="0"/>
                </a:moveTo>
                <a:lnTo>
                  <a:pt x="5118283" y="0"/>
                </a:lnTo>
                <a:lnTo>
                  <a:pt x="5118283" y="7247127"/>
                </a:lnTo>
                <a:lnTo>
                  <a:pt x="0" y="7247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70" name="Google Shape;1170;p35"/>
          <p:cNvGrpSpPr/>
          <p:nvPr/>
        </p:nvGrpSpPr>
        <p:grpSpPr>
          <a:xfrm>
            <a:off x="-520940" y="8178739"/>
            <a:ext cx="19348930" cy="3303093"/>
            <a:chOff x="0" y="-289322"/>
            <a:chExt cx="25798573" cy="4404124"/>
          </a:xfrm>
        </p:grpSpPr>
        <p:grpSp>
          <p:nvGrpSpPr>
            <p:cNvPr id="1171" name="Google Shape;1171;p35"/>
            <p:cNvGrpSpPr/>
            <p:nvPr/>
          </p:nvGrpSpPr>
          <p:grpSpPr>
            <a:xfrm>
              <a:off x="388108" y="-289322"/>
              <a:ext cx="24677747" cy="4404124"/>
              <a:chOff x="0" y="-57150"/>
              <a:chExt cx="4874617" cy="869950"/>
            </a:xfrm>
          </p:grpSpPr>
          <p:sp>
            <p:nvSpPr>
              <p:cNvPr id="1172" name="Google Shape;1172;p35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173" name="Google Shape;1173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4" name="Google Shape;1174;p35"/>
            <p:cNvSpPr txBox="1"/>
            <p:nvPr/>
          </p:nvSpPr>
          <p:spPr>
            <a:xfrm>
              <a:off x="0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175" name="Google Shape;1175;p35"/>
            <p:cNvSpPr txBox="1"/>
            <p:nvPr/>
          </p:nvSpPr>
          <p:spPr>
            <a:xfrm>
              <a:off x="6632823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176" name="Google Shape;1176;p35"/>
            <p:cNvSpPr txBox="1"/>
            <p:nvPr/>
          </p:nvSpPr>
          <p:spPr>
            <a:xfrm>
              <a:off x="13265645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177" name="Google Shape;1177;p35"/>
            <p:cNvSpPr txBox="1"/>
            <p:nvPr/>
          </p:nvSpPr>
          <p:spPr>
            <a:xfrm>
              <a:off x="19898468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</p:grpSp>
      <p:cxnSp>
        <p:nvCxnSpPr>
          <p:cNvPr id="1178" name="Google Shape;1178;p35"/>
          <p:cNvCxnSpPr/>
          <p:nvPr/>
        </p:nvCxnSpPr>
        <p:spPr>
          <a:xfrm>
            <a:off x="-902154" y="4584700"/>
            <a:ext cx="8075184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79" name="Google Shape;1179;p35"/>
          <p:cNvGrpSpPr/>
          <p:nvPr/>
        </p:nvGrpSpPr>
        <p:grpSpPr>
          <a:xfrm rot="-5400000">
            <a:off x="-1355220" y="-3953075"/>
            <a:ext cx="8614839" cy="8441661"/>
            <a:chOff x="0" y="0"/>
            <a:chExt cx="11486452" cy="11255548"/>
          </a:xfrm>
        </p:grpSpPr>
        <p:cxnSp>
          <p:nvCxnSpPr>
            <p:cNvPr id="1180" name="Google Shape;1180;p35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1" name="Google Shape;1181;p35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2" name="Google Shape;1182;p35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3" name="Google Shape;1183;p35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4" name="Google Shape;1184;p35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5" name="Google Shape;1185;p35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6" name="Google Shape;1186;p35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7" name="Google Shape;1187;p35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8" name="Google Shape;1188;p35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9" name="Google Shape;1189;p35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0" name="Google Shape;1190;p35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1" name="Google Shape;1191;p35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2" name="Google Shape;1192;p35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3" name="Google Shape;1193;p35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4" name="Google Shape;1194;p35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5" name="Google Shape;1195;p35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6" name="Google Shape;1196;p35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7" name="Google Shape;1197;p35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8" name="Google Shape;1198;p35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199" name="Google Shape;1199;p35"/>
          <p:cNvSpPr/>
          <p:nvPr/>
        </p:nvSpPr>
        <p:spPr>
          <a:xfrm>
            <a:off x="1028700" y="-121920"/>
            <a:ext cx="4716145" cy="4716145"/>
          </a:xfrm>
          <a:custGeom>
            <a:rect b="b" l="l" r="r" t="t"/>
            <a:pathLst>
              <a:path extrusionOk="0" h="6350000" w="6350000">
                <a:moveTo>
                  <a:pt x="3175000" y="1567180"/>
                </a:moveTo>
                <a:lnTo>
                  <a:pt x="3677920" y="0"/>
                </a:lnTo>
                <a:lnTo>
                  <a:pt x="3671570" y="1645920"/>
                </a:lnTo>
                <a:lnTo>
                  <a:pt x="4634230" y="309880"/>
                </a:lnTo>
                <a:lnTo>
                  <a:pt x="4119880" y="1873250"/>
                </a:lnTo>
                <a:lnTo>
                  <a:pt x="5448300" y="901700"/>
                </a:lnTo>
                <a:lnTo>
                  <a:pt x="4475480" y="2230120"/>
                </a:lnTo>
                <a:lnTo>
                  <a:pt x="6038850" y="1715770"/>
                </a:lnTo>
                <a:lnTo>
                  <a:pt x="4702810" y="2678430"/>
                </a:lnTo>
                <a:lnTo>
                  <a:pt x="6348730" y="2672080"/>
                </a:lnTo>
                <a:lnTo>
                  <a:pt x="4782820" y="3175000"/>
                </a:lnTo>
                <a:lnTo>
                  <a:pt x="6350000" y="3677920"/>
                </a:lnTo>
                <a:lnTo>
                  <a:pt x="4704080" y="3671570"/>
                </a:lnTo>
                <a:lnTo>
                  <a:pt x="6040120" y="4634230"/>
                </a:lnTo>
                <a:lnTo>
                  <a:pt x="4476750" y="4119880"/>
                </a:lnTo>
                <a:lnTo>
                  <a:pt x="5448300" y="5448300"/>
                </a:lnTo>
                <a:lnTo>
                  <a:pt x="4119880" y="4475480"/>
                </a:lnTo>
                <a:lnTo>
                  <a:pt x="4634230" y="6038850"/>
                </a:lnTo>
                <a:lnTo>
                  <a:pt x="3671570" y="4702810"/>
                </a:lnTo>
                <a:lnTo>
                  <a:pt x="3677920" y="6348730"/>
                </a:lnTo>
                <a:lnTo>
                  <a:pt x="3175000" y="4782820"/>
                </a:lnTo>
                <a:lnTo>
                  <a:pt x="2672080" y="6350000"/>
                </a:lnTo>
                <a:lnTo>
                  <a:pt x="2678430" y="4704080"/>
                </a:lnTo>
                <a:lnTo>
                  <a:pt x="1715770" y="6040120"/>
                </a:lnTo>
                <a:lnTo>
                  <a:pt x="2230120" y="4476750"/>
                </a:lnTo>
                <a:lnTo>
                  <a:pt x="901700" y="5448300"/>
                </a:lnTo>
                <a:lnTo>
                  <a:pt x="1874520" y="4119880"/>
                </a:lnTo>
                <a:lnTo>
                  <a:pt x="311150" y="4634230"/>
                </a:lnTo>
                <a:lnTo>
                  <a:pt x="1647190" y="3671570"/>
                </a:lnTo>
                <a:lnTo>
                  <a:pt x="0" y="3677920"/>
                </a:lnTo>
                <a:lnTo>
                  <a:pt x="1567180" y="3175000"/>
                </a:lnTo>
                <a:lnTo>
                  <a:pt x="0" y="2672080"/>
                </a:lnTo>
                <a:lnTo>
                  <a:pt x="1645920" y="2678430"/>
                </a:lnTo>
                <a:lnTo>
                  <a:pt x="311150" y="1715770"/>
                </a:lnTo>
                <a:lnTo>
                  <a:pt x="1874520" y="2230120"/>
                </a:lnTo>
                <a:lnTo>
                  <a:pt x="901700" y="901700"/>
                </a:lnTo>
                <a:lnTo>
                  <a:pt x="2230120" y="1874520"/>
                </a:lnTo>
                <a:lnTo>
                  <a:pt x="1715770" y="311150"/>
                </a:lnTo>
                <a:lnTo>
                  <a:pt x="2678430" y="1647190"/>
                </a:lnTo>
                <a:lnTo>
                  <a:pt x="2672080" y="0"/>
                </a:lnTo>
                <a:lnTo>
                  <a:pt x="3175000" y="156718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9997" r="0" t="0"/>
            </a:stretch>
          </a:blipFill>
          <a:ln>
            <a:noFill/>
          </a:ln>
        </p:spPr>
      </p:sp>
      <p:sp>
        <p:nvSpPr>
          <p:cNvPr id="1200" name="Google Shape;1200;p35"/>
          <p:cNvSpPr txBox="1"/>
          <p:nvPr/>
        </p:nvSpPr>
        <p:spPr>
          <a:xfrm>
            <a:off x="8058258" y="1492250"/>
            <a:ext cx="4863922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Credits</a:t>
            </a:r>
            <a:endParaRPr/>
          </a:p>
        </p:txBody>
      </p:sp>
      <p:sp>
        <p:nvSpPr>
          <p:cNvPr id="1201" name="Google Shape;1201;p35"/>
          <p:cNvSpPr txBox="1"/>
          <p:nvPr/>
        </p:nvSpPr>
        <p:spPr>
          <a:xfrm>
            <a:off x="7743099" y="4016375"/>
            <a:ext cx="96933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202" name="Google Shape;1202;p35"/>
          <p:cNvSpPr txBox="1"/>
          <p:nvPr/>
        </p:nvSpPr>
        <p:spPr>
          <a:xfrm>
            <a:off x="7743090" y="5676900"/>
            <a:ext cx="7892331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Pexels for the photos</a:t>
            </a:r>
            <a:endParaRPr/>
          </a:p>
        </p:txBody>
      </p:sp>
      <p:sp>
        <p:nvSpPr>
          <p:cNvPr id="1203" name="Google Shape;1203;p35"/>
          <p:cNvSpPr/>
          <p:nvPr/>
        </p:nvSpPr>
        <p:spPr>
          <a:xfrm>
            <a:off x="14835734" y="-2122486"/>
            <a:ext cx="4847131" cy="4780483"/>
          </a:xfrm>
          <a:custGeom>
            <a:rect b="b" l="l" r="r" t="t"/>
            <a:pathLst>
              <a:path extrusionOk="0" h="4780483" w="4847131">
                <a:moveTo>
                  <a:pt x="0" y="0"/>
                </a:moveTo>
                <a:lnTo>
                  <a:pt x="4847132" y="0"/>
                </a:lnTo>
                <a:lnTo>
                  <a:pt x="4847132" y="4780483"/>
                </a:lnTo>
                <a:lnTo>
                  <a:pt x="0" y="4780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36"/>
          <p:cNvGrpSpPr/>
          <p:nvPr/>
        </p:nvGrpSpPr>
        <p:grpSpPr>
          <a:xfrm rot="-5400000">
            <a:off x="-1282586" y="-2635518"/>
            <a:ext cx="8614839" cy="8441661"/>
            <a:chOff x="0" y="0"/>
            <a:chExt cx="11486452" cy="11255548"/>
          </a:xfrm>
        </p:grpSpPr>
        <p:cxnSp>
          <p:nvCxnSpPr>
            <p:cNvPr id="1209" name="Google Shape;1209;p36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0" name="Google Shape;1210;p36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1" name="Google Shape;1211;p36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2" name="Google Shape;1212;p36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3" name="Google Shape;1213;p36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4" name="Google Shape;1214;p36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5" name="Google Shape;1215;p36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6" name="Google Shape;1216;p36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7" name="Google Shape;1217;p36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8" name="Google Shape;1218;p36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9" name="Google Shape;1219;p36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0" name="Google Shape;1220;p36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1" name="Google Shape;1221;p36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2" name="Google Shape;1222;p36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3" name="Google Shape;1223;p36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4" name="Google Shape;1224;p36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5" name="Google Shape;1225;p36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6" name="Google Shape;1226;p36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7" name="Google Shape;1227;p36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28" name="Google Shape;1228;p36"/>
          <p:cNvGrpSpPr/>
          <p:nvPr/>
        </p:nvGrpSpPr>
        <p:grpSpPr>
          <a:xfrm>
            <a:off x="1028700" y="1863402"/>
            <a:ext cx="3992267" cy="3303089"/>
            <a:chOff x="0" y="-57150"/>
            <a:chExt cx="1051461" cy="869950"/>
          </a:xfrm>
        </p:grpSpPr>
        <p:sp>
          <p:nvSpPr>
            <p:cNvPr id="1229" name="Google Shape;1229;p36"/>
            <p:cNvSpPr/>
            <p:nvPr/>
          </p:nvSpPr>
          <p:spPr>
            <a:xfrm>
              <a:off x="0" y="0"/>
              <a:ext cx="1051461" cy="526270"/>
            </a:xfrm>
            <a:custGeom>
              <a:rect b="b" l="l" r="r" t="t"/>
              <a:pathLst>
                <a:path extrusionOk="0" h="526270" w="1051461">
                  <a:moveTo>
                    <a:pt x="98901" y="0"/>
                  </a:moveTo>
                  <a:lnTo>
                    <a:pt x="952561" y="0"/>
                  </a:lnTo>
                  <a:cubicBezTo>
                    <a:pt x="978791" y="0"/>
                    <a:pt x="1003946" y="10420"/>
                    <a:pt x="1022494" y="28967"/>
                  </a:cubicBezTo>
                  <a:cubicBezTo>
                    <a:pt x="1041041" y="47515"/>
                    <a:pt x="1051461" y="72671"/>
                    <a:pt x="1051461" y="98901"/>
                  </a:cubicBezTo>
                  <a:lnTo>
                    <a:pt x="1051461" y="427369"/>
                  </a:lnTo>
                  <a:cubicBezTo>
                    <a:pt x="1051461" y="453599"/>
                    <a:pt x="1041041" y="478755"/>
                    <a:pt x="1022494" y="497302"/>
                  </a:cubicBezTo>
                  <a:cubicBezTo>
                    <a:pt x="1003946" y="515850"/>
                    <a:pt x="978791" y="526270"/>
                    <a:pt x="952561" y="526270"/>
                  </a:cubicBezTo>
                  <a:lnTo>
                    <a:pt x="98901" y="526270"/>
                  </a:lnTo>
                  <a:cubicBezTo>
                    <a:pt x="72671" y="526270"/>
                    <a:pt x="47515" y="515850"/>
                    <a:pt x="28967" y="497302"/>
                  </a:cubicBezTo>
                  <a:cubicBezTo>
                    <a:pt x="10420" y="478755"/>
                    <a:pt x="0" y="453599"/>
                    <a:pt x="0" y="427369"/>
                  </a:cubicBezTo>
                  <a:lnTo>
                    <a:pt x="0" y="98901"/>
                  </a:lnTo>
                  <a:cubicBezTo>
                    <a:pt x="0" y="72671"/>
                    <a:pt x="10420" y="47515"/>
                    <a:pt x="28967" y="28967"/>
                  </a:cubicBezTo>
                  <a:cubicBezTo>
                    <a:pt x="47515" y="10420"/>
                    <a:pt x="72671" y="0"/>
                    <a:pt x="9890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1" name="Google Shape;1231;p36"/>
          <p:cNvSpPr txBox="1"/>
          <p:nvPr/>
        </p:nvSpPr>
        <p:spPr>
          <a:xfrm>
            <a:off x="1028700" y="2080393"/>
            <a:ext cx="3992267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Fonts</a:t>
            </a:r>
            <a:endParaRPr/>
          </a:p>
        </p:txBody>
      </p:sp>
      <p:sp>
        <p:nvSpPr>
          <p:cNvPr id="1232" name="Google Shape;1232;p36"/>
          <p:cNvSpPr txBox="1"/>
          <p:nvPr/>
        </p:nvSpPr>
        <p:spPr>
          <a:xfrm>
            <a:off x="1062563" y="6630573"/>
            <a:ext cx="9000537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uses the following free fonts:</a:t>
            </a:r>
            <a:endParaRPr/>
          </a:p>
        </p:txBody>
      </p:sp>
      <p:sp>
        <p:nvSpPr>
          <p:cNvPr id="1233" name="Google Shape;1233;p36"/>
          <p:cNvSpPr txBox="1"/>
          <p:nvPr/>
        </p:nvSpPr>
        <p:spPr>
          <a:xfrm>
            <a:off x="1028675" y="8098875"/>
            <a:ext cx="90345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Titles: Staatliches</a:t>
            </a:r>
            <a:endParaRPr/>
          </a:p>
          <a:p>
            <a:pPr indent="-269874" lvl="1" marL="53974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Headers: Staatliches</a:t>
            </a:r>
            <a:endParaRPr/>
          </a:p>
          <a:p>
            <a:pPr indent="-269875" lvl="1" marL="539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Body Copy: Quicksand</a:t>
            </a:r>
            <a:endParaRPr/>
          </a:p>
        </p:txBody>
      </p:sp>
      <p:sp>
        <p:nvSpPr>
          <p:cNvPr id="1234" name="Google Shape;1234;p36"/>
          <p:cNvSpPr txBox="1"/>
          <p:nvPr/>
        </p:nvSpPr>
        <p:spPr>
          <a:xfrm>
            <a:off x="1062563" y="9439275"/>
            <a:ext cx="8104434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 can find these fonts online too.</a:t>
            </a:r>
            <a:endParaRPr/>
          </a:p>
        </p:txBody>
      </p:sp>
      <p:grpSp>
        <p:nvGrpSpPr>
          <p:cNvPr id="1235" name="Google Shape;1235;p36"/>
          <p:cNvGrpSpPr/>
          <p:nvPr/>
        </p:nvGrpSpPr>
        <p:grpSpPr>
          <a:xfrm>
            <a:off x="5385531" y="1863402"/>
            <a:ext cx="4677569" cy="3303089"/>
            <a:chOff x="0" y="-57150"/>
            <a:chExt cx="1231952" cy="869950"/>
          </a:xfrm>
        </p:grpSpPr>
        <p:sp>
          <p:nvSpPr>
            <p:cNvPr id="1236" name="Google Shape;1236;p36"/>
            <p:cNvSpPr/>
            <p:nvPr/>
          </p:nvSpPr>
          <p:spPr>
            <a:xfrm>
              <a:off x="0" y="0"/>
              <a:ext cx="1231952" cy="526270"/>
            </a:xfrm>
            <a:custGeom>
              <a:rect b="b" l="l" r="r" t="t"/>
              <a:pathLst>
                <a:path extrusionOk="0" h="526270" w="1231952">
                  <a:moveTo>
                    <a:pt x="84411" y="0"/>
                  </a:moveTo>
                  <a:lnTo>
                    <a:pt x="1147541" y="0"/>
                  </a:lnTo>
                  <a:cubicBezTo>
                    <a:pt x="1194160" y="0"/>
                    <a:pt x="1231952" y="37792"/>
                    <a:pt x="1231952" y="84411"/>
                  </a:cubicBezTo>
                  <a:lnTo>
                    <a:pt x="1231952" y="441859"/>
                  </a:lnTo>
                  <a:cubicBezTo>
                    <a:pt x="1231952" y="488478"/>
                    <a:pt x="1194160" y="526270"/>
                    <a:pt x="1147541" y="526270"/>
                  </a:cubicBezTo>
                  <a:lnTo>
                    <a:pt x="84411" y="526270"/>
                  </a:lnTo>
                  <a:cubicBezTo>
                    <a:pt x="37792" y="526270"/>
                    <a:pt x="0" y="488478"/>
                    <a:pt x="0" y="441859"/>
                  </a:cubicBezTo>
                  <a:lnTo>
                    <a:pt x="0" y="84411"/>
                  </a:lnTo>
                  <a:cubicBezTo>
                    <a:pt x="0" y="37792"/>
                    <a:pt x="37792" y="0"/>
                    <a:pt x="8441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8" name="Google Shape;1238;p36"/>
          <p:cNvGrpSpPr/>
          <p:nvPr/>
        </p:nvGrpSpPr>
        <p:grpSpPr>
          <a:xfrm>
            <a:off x="-336581" y="211428"/>
            <a:ext cx="19348930" cy="3303093"/>
            <a:chOff x="0" y="-289322"/>
            <a:chExt cx="25798573" cy="4404124"/>
          </a:xfrm>
        </p:grpSpPr>
        <p:grpSp>
          <p:nvGrpSpPr>
            <p:cNvPr id="1239" name="Google Shape;1239;p36"/>
            <p:cNvGrpSpPr/>
            <p:nvPr/>
          </p:nvGrpSpPr>
          <p:grpSpPr>
            <a:xfrm>
              <a:off x="388108" y="-289322"/>
              <a:ext cx="24677747" cy="4404124"/>
              <a:chOff x="0" y="-57150"/>
              <a:chExt cx="4874617" cy="869950"/>
            </a:xfrm>
          </p:grpSpPr>
          <p:sp>
            <p:nvSpPr>
              <p:cNvPr id="1240" name="Google Shape;1240;p36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241" name="Google Shape;1241;p3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2" name="Google Shape;1242;p36"/>
            <p:cNvSpPr txBox="1"/>
            <p:nvPr/>
          </p:nvSpPr>
          <p:spPr>
            <a:xfrm>
              <a:off x="0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243" name="Google Shape;1243;p36"/>
            <p:cNvSpPr txBox="1"/>
            <p:nvPr/>
          </p:nvSpPr>
          <p:spPr>
            <a:xfrm>
              <a:off x="6632823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244" name="Google Shape;1244;p36"/>
            <p:cNvSpPr txBox="1"/>
            <p:nvPr/>
          </p:nvSpPr>
          <p:spPr>
            <a:xfrm>
              <a:off x="13265645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  <p:sp>
          <p:nvSpPr>
            <p:cNvPr id="1245" name="Google Shape;1245;p36"/>
            <p:cNvSpPr txBox="1"/>
            <p:nvPr/>
          </p:nvSpPr>
          <p:spPr>
            <a:xfrm>
              <a:off x="19898468" y="452826"/>
              <a:ext cx="5900105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HAPPY DESIGNING! </a:t>
              </a:r>
              <a:endParaRPr/>
            </a:p>
          </p:txBody>
        </p:sp>
      </p:grpSp>
      <p:sp>
        <p:nvSpPr>
          <p:cNvPr id="1246" name="Google Shape;1246;p36"/>
          <p:cNvSpPr txBox="1"/>
          <p:nvPr/>
        </p:nvSpPr>
        <p:spPr>
          <a:xfrm>
            <a:off x="5790145" y="2106898"/>
            <a:ext cx="386834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In this</a:t>
            </a:r>
            <a:endParaRPr/>
          </a:p>
        </p:txBody>
      </p:sp>
      <p:grpSp>
        <p:nvGrpSpPr>
          <p:cNvPr id="1247" name="Google Shape;1247;p36"/>
          <p:cNvGrpSpPr/>
          <p:nvPr/>
        </p:nvGrpSpPr>
        <p:grpSpPr>
          <a:xfrm>
            <a:off x="1028700" y="4074237"/>
            <a:ext cx="9034404" cy="3303089"/>
            <a:chOff x="0" y="-57150"/>
            <a:chExt cx="2379431" cy="869950"/>
          </a:xfrm>
        </p:grpSpPr>
        <p:sp>
          <p:nvSpPr>
            <p:cNvPr id="1248" name="Google Shape;1248;p36"/>
            <p:cNvSpPr/>
            <p:nvPr/>
          </p:nvSpPr>
          <p:spPr>
            <a:xfrm>
              <a:off x="0" y="0"/>
              <a:ext cx="2379431" cy="526270"/>
            </a:xfrm>
            <a:custGeom>
              <a:rect b="b" l="l" r="r" t="t"/>
              <a:pathLst>
                <a:path extrusionOk="0" h="526270" w="2379431">
                  <a:moveTo>
                    <a:pt x="43704" y="0"/>
                  </a:moveTo>
                  <a:lnTo>
                    <a:pt x="2335727" y="0"/>
                  </a:lnTo>
                  <a:cubicBezTo>
                    <a:pt x="2347318" y="0"/>
                    <a:pt x="2358434" y="4604"/>
                    <a:pt x="2366630" y="12801"/>
                  </a:cubicBezTo>
                  <a:cubicBezTo>
                    <a:pt x="2374826" y="20997"/>
                    <a:pt x="2379431" y="32113"/>
                    <a:pt x="2379431" y="43704"/>
                  </a:cubicBezTo>
                  <a:lnTo>
                    <a:pt x="2379431" y="482566"/>
                  </a:lnTo>
                  <a:cubicBezTo>
                    <a:pt x="2379431" y="494157"/>
                    <a:pt x="2374826" y="505273"/>
                    <a:pt x="2366630" y="513469"/>
                  </a:cubicBezTo>
                  <a:cubicBezTo>
                    <a:pt x="2358434" y="521665"/>
                    <a:pt x="2347318" y="526270"/>
                    <a:pt x="2335727" y="526270"/>
                  </a:cubicBezTo>
                  <a:lnTo>
                    <a:pt x="43704" y="526270"/>
                  </a:lnTo>
                  <a:cubicBezTo>
                    <a:pt x="32113" y="526270"/>
                    <a:pt x="20997" y="521665"/>
                    <a:pt x="12801" y="513469"/>
                  </a:cubicBezTo>
                  <a:cubicBezTo>
                    <a:pt x="4604" y="505273"/>
                    <a:pt x="0" y="494157"/>
                    <a:pt x="0" y="482566"/>
                  </a:cubicBezTo>
                  <a:lnTo>
                    <a:pt x="0" y="43704"/>
                  </a:lnTo>
                  <a:cubicBezTo>
                    <a:pt x="0" y="32113"/>
                    <a:pt x="4604" y="20997"/>
                    <a:pt x="12801" y="12801"/>
                  </a:cubicBezTo>
                  <a:cubicBezTo>
                    <a:pt x="20997" y="4604"/>
                    <a:pt x="32113" y="0"/>
                    <a:pt x="4370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0" name="Google Shape;1250;p36"/>
          <p:cNvSpPr txBox="1"/>
          <p:nvPr/>
        </p:nvSpPr>
        <p:spPr>
          <a:xfrm>
            <a:off x="1387865" y="4317733"/>
            <a:ext cx="831606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Presentation</a:t>
            </a:r>
            <a:endParaRPr/>
          </a:p>
        </p:txBody>
      </p:sp>
      <p:sp>
        <p:nvSpPr>
          <p:cNvPr id="1251" name="Google Shape;1251;p36"/>
          <p:cNvSpPr/>
          <p:nvPr/>
        </p:nvSpPr>
        <p:spPr>
          <a:xfrm>
            <a:off x="8019867" y="-584727"/>
            <a:ext cx="14114722" cy="13832427"/>
          </a:xfrm>
          <a:custGeom>
            <a:rect b="b" l="l" r="r" t="t"/>
            <a:pathLst>
              <a:path extrusionOk="0" h="13832427" w="14114722">
                <a:moveTo>
                  <a:pt x="0" y="0"/>
                </a:moveTo>
                <a:lnTo>
                  <a:pt x="14114721" y="0"/>
                </a:lnTo>
                <a:lnTo>
                  <a:pt x="14114721" y="13832427"/>
                </a:lnTo>
                <a:lnTo>
                  <a:pt x="0" y="13832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2" name="Google Shape;1252;p36"/>
          <p:cNvSpPr/>
          <p:nvPr/>
        </p:nvSpPr>
        <p:spPr>
          <a:xfrm rot="638304">
            <a:off x="12322123" y="3473506"/>
            <a:ext cx="4862765" cy="4838452"/>
          </a:xfrm>
          <a:custGeom>
            <a:rect b="b" l="l" r="r" t="t"/>
            <a:pathLst>
              <a:path extrusionOk="0" h="4838452" w="4862765">
                <a:moveTo>
                  <a:pt x="0" y="0"/>
                </a:moveTo>
                <a:lnTo>
                  <a:pt x="4862766" y="0"/>
                </a:lnTo>
                <a:lnTo>
                  <a:pt x="4862766" y="4838452"/>
                </a:lnTo>
                <a:lnTo>
                  <a:pt x="0" y="4838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37"/>
          <p:cNvGrpSpPr/>
          <p:nvPr/>
        </p:nvGrpSpPr>
        <p:grpSpPr>
          <a:xfrm>
            <a:off x="-2336226" y="1648681"/>
            <a:ext cx="13428009" cy="13158076"/>
            <a:chOff x="0" y="0"/>
            <a:chExt cx="17904012" cy="17544101"/>
          </a:xfrm>
        </p:grpSpPr>
        <p:cxnSp>
          <p:nvCxnSpPr>
            <p:cNvPr id="1258" name="Google Shape;1258;p37"/>
            <p:cNvCxnSpPr/>
            <p:nvPr/>
          </p:nvCxnSpPr>
          <p:spPr>
            <a:xfrm rot="10800000">
              <a:off x="385285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9" name="Google Shape;1259;p37"/>
            <p:cNvCxnSpPr/>
            <p:nvPr/>
          </p:nvCxnSpPr>
          <p:spPr>
            <a:xfrm>
              <a:off x="0" y="15589744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0" name="Google Shape;1260;p37"/>
            <p:cNvCxnSpPr/>
            <p:nvPr/>
          </p:nvCxnSpPr>
          <p:spPr>
            <a:xfrm>
              <a:off x="0" y="13965706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1" name="Google Shape;1261;p37"/>
            <p:cNvCxnSpPr/>
            <p:nvPr/>
          </p:nvCxnSpPr>
          <p:spPr>
            <a:xfrm>
              <a:off x="0" y="12341667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2" name="Google Shape;1262;p37"/>
            <p:cNvCxnSpPr/>
            <p:nvPr/>
          </p:nvCxnSpPr>
          <p:spPr>
            <a:xfrm>
              <a:off x="0" y="10717629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3" name="Google Shape;1263;p37"/>
            <p:cNvCxnSpPr/>
            <p:nvPr/>
          </p:nvCxnSpPr>
          <p:spPr>
            <a:xfrm>
              <a:off x="0" y="9093590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4" name="Google Shape;1264;p37"/>
            <p:cNvCxnSpPr/>
            <p:nvPr/>
          </p:nvCxnSpPr>
          <p:spPr>
            <a:xfrm>
              <a:off x="0" y="7469552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5" name="Google Shape;1265;p37"/>
            <p:cNvCxnSpPr/>
            <p:nvPr/>
          </p:nvCxnSpPr>
          <p:spPr>
            <a:xfrm>
              <a:off x="0" y="5845513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6" name="Google Shape;1266;p37"/>
            <p:cNvCxnSpPr/>
            <p:nvPr/>
          </p:nvCxnSpPr>
          <p:spPr>
            <a:xfrm>
              <a:off x="0" y="4221475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7" name="Google Shape;1267;p37"/>
            <p:cNvCxnSpPr/>
            <p:nvPr/>
          </p:nvCxnSpPr>
          <p:spPr>
            <a:xfrm>
              <a:off x="0" y="2597436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8" name="Google Shape;1268;p37"/>
            <p:cNvCxnSpPr/>
            <p:nvPr/>
          </p:nvCxnSpPr>
          <p:spPr>
            <a:xfrm>
              <a:off x="0" y="973398"/>
              <a:ext cx="17904012" cy="0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9" name="Google Shape;1269;p37"/>
            <p:cNvCxnSpPr/>
            <p:nvPr/>
          </p:nvCxnSpPr>
          <p:spPr>
            <a:xfrm rot="10800000">
              <a:off x="193632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0" name="Google Shape;1270;p37"/>
            <p:cNvCxnSpPr/>
            <p:nvPr/>
          </p:nvCxnSpPr>
          <p:spPr>
            <a:xfrm rot="10800000">
              <a:off x="576938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1" name="Google Shape;1271;p37"/>
            <p:cNvCxnSpPr/>
            <p:nvPr/>
          </p:nvCxnSpPr>
          <p:spPr>
            <a:xfrm rot="10800000">
              <a:off x="768591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2" name="Google Shape;1272;p37"/>
            <p:cNvCxnSpPr/>
            <p:nvPr/>
          </p:nvCxnSpPr>
          <p:spPr>
            <a:xfrm rot="10800000">
              <a:off x="960244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3" name="Google Shape;1273;p37"/>
            <p:cNvCxnSpPr/>
            <p:nvPr/>
          </p:nvCxnSpPr>
          <p:spPr>
            <a:xfrm rot="10800000">
              <a:off x="1151897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4" name="Google Shape;1274;p37"/>
            <p:cNvCxnSpPr/>
            <p:nvPr/>
          </p:nvCxnSpPr>
          <p:spPr>
            <a:xfrm rot="10800000">
              <a:off x="1343550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5" name="Google Shape;1275;p37"/>
            <p:cNvCxnSpPr/>
            <p:nvPr/>
          </p:nvCxnSpPr>
          <p:spPr>
            <a:xfrm rot="10800000">
              <a:off x="15352035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6" name="Google Shape;1276;p37"/>
            <p:cNvCxnSpPr/>
            <p:nvPr/>
          </p:nvCxnSpPr>
          <p:spPr>
            <a:xfrm rot="10800000">
              <a:off x="17197809" y="0"/>
              <a:ext cx="0" cy="17544101"/>
            </a:xfrm>
            <a:prstGeom prst="straightConnector1">
              <a:avLst/>
            </a:prstGeom>
            <a:noFill/>
            <a:ln cap="flat" cmpd="sng" w="395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77" name="Google Shape;1277;p37"/>
          <p:cNvGrpSpPr/>
          <p:nvPr/>
        </p:nvGrpSpPr>
        <p:grpSpPr>
          <a:xfrm>
            <a:off x="323101" y="1726172"/>
            <a:ext cx="10533970" cy="3303089"/>
            <a:chOff x="0" y="-57150"/>
            <a:chExt cx="2774379" cy="869950"/>
          </a:xfrm>
        </p:grpSpPr>
        <p:sp>
          <p:nvSpPr>
            <p:cNvPr id="1278" name="Google Shape;1278;p37"/>
            <p:cNvSpPr/>
            <p:nvPr/>
          </p:nvSpPr>
          <p:spPr>
            <a:xfrm>
              <a:off x="0" y="0"/>
              <a:ext cx="2774379" cy="526270"/>
            </a:xfrm>
            <a:custGeom>
              <a:rect b="b" l="l" r="r" t="t"/>
              <a:pathLst>
                <a:path extrusionOk="0" h="526270" w="2774379">
                  <a:moveTo>
                    <a:pt x="37482" y="0"/>
                  </a:moveTo>
                  <a:lnTo>
                    <a:pt x="2736897" y="0"/>
                  </a:lnTo>
                  <a:cubicBezTo>
                    <a:pt x="2746838" y="0"/>
                    <a:pt x="2756371" y="3949"/>
                    <a:pt x="2763401" y="10978"/>
                  </a:cubicBezTo>
                  <a:cubicBezTo>
                    <a:pt x="2770430" y="18008"/>
                    <a:pt x="2774379" y="27541"/>
                    <a:pt x="2774379" y="37482"/>
                  </a:cubicBezTo>
                  <a:lnTo>
                    <a:pt x="2774379" y="488787"/>
                  </a:lnTo>
                  <a:cubicBezTo>
                    <a:pt x="2774379" y="509488"/>
                    <a:pt x="2757598" y="526270"/>
                    <a:pt x="2736897" y="526270"/>
                  </a:cubicBezTo>
                  <a:lnTo>
                    <a:pt x="37482" y="526270"/>
                  </a:lnTo>
                  <a:cubicBezTo>
                    <a:pt x="27541" y="526270"/>
                    <a:pt x="18008" y="522321"/>
                    <a:pt x="10978" y="515291"/>
                  </a:cubicBezTo>
                  <a:cubicBezTo>
                    <a:pt x="3949" y="508262"/>
                    <a:pt x="0" y="498728"/>
                    <a:pt x="0" y="488787"/>
                  </a:cubicBezTo>
                  <a:lnTo>
                    <a:pt x="0" y="37482"/>
                  </a:lnTo>
                  <a:cubicBezTo>
                    <a:pt x="0" y="27541"/>
                    <a:pt x="3949" y="18008"/>
                    <a:pt x="10978" y="10978"/>
                  </a:cubicBezTo>
                  <a:cubicBezTo>
                    <a:pt x="18008" y="3949"/>
                    <a:pt x="27541" y="0"/>
                    <a:pt x="3748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0" name="Google Shape;1280;p37"/>
          <p:cNvSpPr txBox="1"/>
          <p:nvPr/>
        </p:nvSpPr>
        <p:spPr>
          <a:xfrm>
            <a:off x="813038" y="2005961"/>
            <a:ext cx="10044000" cy="8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Free templates for all your presentation needs</a:t>
            </a:r>
            <a:endParaRPr/>
          </a:p>
        </p:txBody>
      </p:sp>
      <p:grpSp>
        <p:nvGrpSpPr>
          <p:cNvPr id="1281" name="Google Shape;1281;p37"/>
          <p:cNvGrpSpPr/>
          <p:nvPr/>
        </p:nvGrpSpPr>
        <p:grpSpPr>
          <a:xfrm>
            <a:off x="-220310" y="-216992"/>
            <a:ext cx="18508310" cy="3303093"/>
            <a:chOff x="0" y="-57150"/>
            <a:chExt cx="4874617" cy="869950"/>
          </a:xfrm>
        </p:grpSpPr>
        <p:sp>
          <p:nvSpPr>
            <p:cNvPr id="1282" name="Google Shape;1282;p37"/>
            <p:cNvSpPr/>
            <p:nvPr/>
          </p:nvSpPr>
          <p:spPr>
            <a:xfrm>
              <a:off x="0" y="0"/>
              <a:ext cx="4874617" cy="429203"/>
            </a:xfrm>
            <a:custGeom>
              <a:rect b="b" l="l" r="r" t="t"/>
              <a:pathLst>
                <a:path extrusionOk="0" h="429203" w="4874617">
                  <a:moveTo>
                    <a:pt x="0" y="0"/>
                  </a:moveTo>
                  <a:lnTo>
                    <a:pt x="4874617" y="0"/>
                  </a:lnTo>
                  <a:lnTo>
                    <a:pt x="4874617" y="429203"/>
                  </a:lnTo>
                  <a:lnTo>
                    <a:pt x="0" y="429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283" name="Google Shape;1283;p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4" name="Google Shape;1284;p37"/>
          <p:cNvSpPr/>
          <p:nvPr/>
        </p:nvSpPr>
        <p:spPr>
          <a:xfrm>
            <a:off x="12162885" y="227744"/>
            <a:ext cx="4959846" cy="1239962"/>
          </a:xfrm>
          <a:custGeom>
            <a:rect b="b" l="l" r="r" t="t"/>
            <a:pathLst>
              <a:path extrusionOk="0" h="1239962" w="4959846">
                <a:moveTo>
                  <a:pt x="0" y="0"/>
                </a:moveTo>
                <a:lnTo>
                  <a:pt x="4959846" y="0"/>
                </a:lnTo>
                <a:lnTo>
                  <a:pt x="4959846" y="1239962"/>
                </a:lnTo>
                <a:lnTo>
                  <a:pt x="0" y="1239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5" name="Google Shape;1285;p37"/>
          <p:cNvSpPr txBox="1"/>
          <p:nvPr/>
        </p:nvSpPr>
        <p:spPr>
          <a:xfrm>
            <a:off x="12022387" y="8478322"/>
            <a:ext cx="524084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For PowerPoint, Google Slides, and Canva</a:t>
            </a:r>
            <a:endParaRPr/>
          </a:p>
        </p:txBody>
      </p:sp>
      <p:sp>
        <p:nvSpPr>
          <p:cNvPr id="1286" name="Google Shape;1286;p37"/>
          <p:cNvSpPr txBox="1"/>
          <p:nvPr/>
        </p:nvSpPr>
        <p:spPr>
          <a:xfrm>
            <a:off x="12022387" y="6565946"/>
            <a:ext cx="524084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100% free for personal or commercial use</a:t>
            </a:r>
            <a:endParaRPr/>
          </a:p>
        </p:txBody>
      </p:sp>
      <p:sp>
        <p:nvSpPr>
          <p:cNvPr id="1287" name="Google Shape;1287;p37"/>
          <p:cNvSpPr txBox="1"/>
          <p:nvPr/>
        </p:nvSpPr>
        <p:spPr>
          <a:xfrm>
            <a:off x="11559050" y="4653570"/>
            <a:ext cx="616751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Ready to use, professional, and customizable</a:t>
            </a:r>
            <a:endParaRPr/>
          </a:p>
        </p:txBody>
      </p:sp>
      <p:sp>
        <p:nvSpPr>
          <p:cNvPr id="1288" name="Google Shape;1288;p37"/>
          <p:cNvSpPr txBox="1"/>
          <p:nvPr/>
        </p:nvSpPr>
        <p:spPr>
          <a:xfrm>
            <a:off x="11824697" y="2741193"/>
            <a:ext cx="563622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Blow your audience away with attractive visuals</a:t>
            </a:r>
            <a:endParaRPr/>
          </a:p>
        </p:txBody>
      </p:sp>
      <p:cxnSp>
        <p:nvCxnSpPr>
          <p:cNvPr id="1289" name="Google Shape;1289;p37"/>
          <p:cNvCxnSpPr/>
          <p:nvPr/>
        </p:nvCxnSpPr>
        <p:spPr>
          <a:xfrm rot="10800000">
            <a:off x="11082258" y="-246370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0" name="Google Shape;1290;p37"/>
          <p:cNvCxnSpPr/>
          <p:nvPr/>
        </p:nvCxnSpPr>
        <p:spPr>
          <a:xfrm>
            <a:off x="-220310" y="1639156"/>
            <a:ext cx="1850831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1" name="Google Shape;1291;p37"/>
          <p:cNvSpPr/>
          <p:nvPr/>
        </p:nvSpPr>
        <p:spPr>
          <a:xfrm>
            <a:off x="6788332" y="8108996"/>
            <a:ext cx="6464950" cy="3248638"/>
          </a:xfrm>
          <a:custGeom>
            <a:rect b="b" l="l" r="r" t="t"/>
            <a:pathLst>
              <a:path extrusionOk="0" h="3248638" w="6464950">
                <a:moveTo>
                  <a:pt x="0" y="0"/>
                </a:moveTo>
                <a:lnTo>
                  <a:pt x="6464950" y="0"/>
                </a:lnTo>
                <a:lnTo>
                  <a:pt x="6464950" y="3248637"/>
                </a:lnTo>
                <a:lnTo>
                  <a:pt x="0" y="3248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38"/>
          <p:cNvGrpSpPr/>
          <p:nvPr/>
        </p:nvGrpSpPr>
        <p:grpSpPr>
          <a:xfrm>
            <a:off x="744746" y="785204"/>
            <a:ext cx="6451723" cy="3303089"/>
            <a:chOff x="0" y="-57150"/>
            <a:chExt cx="1699219" cy="869950"/>
          </a:xfrm>
        </p:grpSpPr>
        <p:sp>
          <p:nvSpPr>
            <p:cNvPr id="1297" name="Google Shape;1297;p38"/>
            <p:cNvSpPr/>
            <p:nvPr/>
          </p:nvSpPr>
          <p:spPr>
            <a:xfrm>
              <a:off x="0" y="0"/>
              <a:ext cx="1699219" cy="526270"/>
            </a:xfrm>
            <a:custGeom>
              <a:rect b="b" l="l" r="r" t="t"/>
              <a:pathLst>
                <a:path extrusionOk="0" h="526270" w="1699219">
                  <a:moveTo>
                    <a:pt x="61199" y="0"/>
                  </a:moveTo>
                  <a:lnTo>
                    <a:pt x="1638021" y="0"/>
                  </a:lnTo>
                  <a:cubicBezTo>
                    <a:pt x="1654252" y="0"/>
                    <a:pt x="1669818" y="6448"/>
                    <a:pt x="1681295" y="17925"/>
                  </a:cubicBezTo>
                  <a:cubicBezTo>
                    <a:pt x="1692772" y="29402"/>
                    <a:pt x="1699219" y="44968"/>
                    <a:pt x="1699219" y="61199"/>
                  </a:cubicBezTo>
                  <a:lnTo>
                    <a:pt x="1699219" y="465071"/>
                  </a:lnTo>
                  <a:cubicBezTo>
                    <a:pt x="1699219" y="481302"/>
                    <a:pt x="1692772" y="496868"/>
                    <a:pt x="1681295" y="508345"/>
                  </a:cubicBezTo>
                  <a:cubicBezTo>
                    <a:pt x="1669818" y="519822"/>
                    <a:pt x="1654252" y="526270"/>
                    <a:pt x="1638021" y="526270"/>
                  </a:cubicBezTo>
                  <a:lnTo>
                    <a:pt x="61199" y="526270"/>
                  </a:lnTo>
                  <a:cubicBezTo>
                    <a:pt x="44968" y="526270"/>
                    <a:pt x="29402" y="519822"/>
                    <a:pt x="17925" y="508345"/>
                  </a:cubicBezTo>
                  <a:cubicBezTo>
                    <a:pt x="6448" y="496868"/>
                    <a:pt x="0" y="481302"/>
                    <a:pt x="0" y="465071"/>
                  </a:cubicBezTo>
                  <a:lnTo>
                    <a:pt x="0" y="61199"/>
                  </a:lnTo>
                  <a:cubicBezTo>
                    <a:pt x="0" y="44968"/>
                    <a:pt x="6448" y="29402"/>
                    <a:pt x="17925" y="17925"/>
                  </a:cubicBezTo>
                  <a:cubicBezTo>
                    <a:pt x="29402" y="6448"/>
                    <a:pt x="44968" y="0"/>
                    <a:pt x="6119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3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9" name="Google Shape;1299;p38"/>
          <p:cNvSpPr txBox="1"/>
          <p:nvPr/>
        </p:nvSpPr>
        <p:spPr>
          <a:xfrm>
            <a:off x="886723" y="1028700"/>
            <a:ext cx="616776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Resource</a:t>
            </a:r>
            <a:endParaRPr/>
          </a:p>
        </p:txBody>
      </p:sp>
      <p:sp>
        <p:nvSpPr>
          <p:cNvPr id="1300" name="Google Shape;1300;p38"/>
          <p:cNvSpPr txBox="1"/>
          <p:nvPr/>
        </p:nvSpPr>
        <p:spPr>
          <a:xfrm>
            <a:off x="1028700" y="6804025"/>
            <a:ext cx="5059131" cy="245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Don't forget to delete this page before presenting. </a:t>
            </a:r>
            <a:endParaRPr/>
          </a:p>
        </p:txBody>
      </p:sp>
      <p:grpSp>
        <p:nvGrpSpPr>
          <p:cNvPr id="1301" name="Google Shape;1301;p38"/>
          <p:cNvGrpSpPr/>
          <p:nvPr/>
        </p:nvGrpSpPr>
        <p:grpSpPr>
          <a:xfrm rot="5400000">
            <a:off x="7604190" y="435986"/>
            <a:ext cx="9753140" cy="9557080"/>
            <a:chOff x="0" y="0"/>
            <a:chExt cx="13004186" cy="12742773"/>
          </a:xfrm>
        </p:grpSpPr>
        <p:cxnSp>
          <p:nvCxnSpPr>
            <p:cNvPr id="1302" name="Google Shape;1302;p38"/>
            <p:cNvCxnSpPr/>
            <p:nvPr/>
          </p:nvCxnSpPr>
          <p:spPr>
            <a:xfrm rot="10800000">
              <a:off x="2798437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3" name="Google Shape;1303;p38"/>
            <p:cNvCxnSpPr/>
            <p:nvPr/>
          </p:nvCxnSpPr>
          <p:spPr>
            <a:xfrm>
              <a:off x="0" y="11323269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4" name="Google Shape;1304;p38"/>
            <p:cNvCxnSpPr/>
            <p:nvPr/>
          </p:nvCxnSpPr>
          <p:spPr>
            <a:xfrm>
              <a:off x="0" y="10143684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5" name="Google Shape;1305;p38"/>
            <p:cNvCxnSpPr/>
            <p:nvPr/>
          </p:nvCxnSpPr>
          <p:spPr>
            <a:xfrm>
              <a:off x="0" y="8964099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6" name="Google Shape;1306;p38"/>
            <p:cNvCxnSpPr/>
            <p:nvPr/>
          </p:nvCxnSpPr>
          <p:spPr>
            <a:xfrm>
              <a:off x="0" y="7784514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7" name="Google Shape;1307;p38"/>
            <p:cNvCxnSpPr/>
            <p:nvPr/>
          </p:nvCxnSpPr>
          <p:spPr>
            <a:xfrm>
              <a:off x="0" y="6604930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8" name="Google Shape;1308;p38"/>
            <p:cNvCxnSpPr/>
            <p:nvPr/>
          </p:nvCxnSpPr>
          <p:spPr>
            <a:xfrm>
              <a:off x="0" y="5425345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9" name="Google Shape;1309;p38"/>
            <p:cNvCxnSpPr/>
            <p:nvPr/>
          </p:nvCxnSpPr>
          <p:spPr>
            <a:xfrm>
              <a:off x="0" y="4245760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0" name="Google Shape;1310;p38"/>
            <p:cNvCxnSpPr/>
            <p:nvPr/>
          </p:nvCxnSpPr>
          <p:spPr>
            <a:xfrm>
              <a:off x="0" y="3066176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1" name="Google Shape;1311;p38"/>
            <p:cNvCxnSpPr/>
            <p:nvPr/>
          </p:nvCxnSpPr>
          <p:spPr>
            <a:xfrm>
              <a:off x="0" y="1886591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2" name="Google Shape;1312;p38"/>
            <p:cNvCxnSpPr/>
            <p:nvPr/>
          </p:nvCxnSpPr>
          <p:spPr>
            <a:xfrm>
              <a:off x="0" y="707006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3" name="Google Shape;1313;p38"/>
            <p:cNvCxnSpPr/>
            <p:nvPr/>
          </p:nvCxnSpPr>
          <p:spPr>
            <a:xfrm rot="10800000">
              <a:off x="1406408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4" name="Google Shape;1314;p38"/>
            <p:cNvCxnSpPr/>
            <p:nvPr/>
          </p:nvCxnSpPr>
          <p:spPr>
            <a:xfrm rot="10800000">
              <a:off x="4190466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5" name="Google Shape;1315;p38"/>
            <p:cNvCxnSpPr/>
            <p:nvPr/>
          </p:nvCxnSpPr>
          <p:spPr>
            <a:xfrm rot="10800000">
              <a:off x="5582496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6" name="Google Shape;1316;p38"/>
            <p:cNvCxnSpPr/>
            <p:nvPr/>
          </p:nvCxnSpPr>
          <p:spPr>
            <a:xfrm rot="10800000">
              <a:off x="6974525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7" name="Google Shape;1317;p38"/>
            <p:cNvCxnSpPr/>
            <p:nvPr/>
          </p:nvCxnSpPr>
          <p:spPr>
            <a:xfrm rot="10800000">
              <a:off x="8366555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8" name="Google Shape;1318;p38"/>
            <p:cNvCxnSpPr/>
            <p:nvPr/>
          </p:nvCxnSpPr>
          <p:spPr>
            <a:xfrm rot="10800000">
              <a:off x="9758584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9" name="Google Shape;1319;p38"/>
            <p:cNvCxnSpPr/>
            <p:nvPr/>
          </p:nvCxnSpPr>
          <p:spPr>
            <a:xfrm rot="10800000">
              <a:off x="11150614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20" name="Google Shape;1320;p38"/>
            <p:cNvCxnSpPr/>
            <p:nvPr/>
          </p:nvCxnSpPr>
          <p:spPr>
            <a:xfrm rot="10800000">
              <a:off x="12491251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321" name="Google Shape;1321;p38"/>
          <p:cNvGrpSpPr/>
          <p:nvPr/>
        </p:nvGrpSpPr>
        <p:grpSpPr>
          <a:xfrm>
            <a:off x="3558266" y="2928329"/>
            <a:ext cx="3638203" cy="3303089"/>
            <a:chOff x="0" y="-57150"/>
            <a:chExt cx="958210" cy="869950"/>
          </a:xfrm>
        </p:grpSpPr>
        <p:sp>
          <p:nvSpPr>
            <p:cNvPr id="1322" name="Google Shape;1322;p38"/>
            <p:cNvSpPr/>
            <p:nvPr/>
          </p:nvSpPr>
          <p:spPr>
            <a:xfrm>
              <a:off x="0" y="0"/>
              <a:ext cx="958210" cy="526270"/>
            </a:xfrm>
            <a:custGeom>
              <a:rect b="b" l="l" r="r" t="t"/>
              <a:pathLst>
                <a:path extrusionOk="0" h="526270" w="958210">
                  <a:moveTo>
                    <a:pt x="108526" y="0"/>
                  </a:moveTo>
                  <a:lnTo>
                    <a:pt x="849684" y="0"/>
                  </a:lnTo>
                  <a:cubicBezTo>
                    <a:pt x="909621" y="0"/>
                    <a:pt x="958210" y="48589"/>
                    <a:pt x="958210" y="108526"/>
                  </a:cubicBezTo>
                  <a:lnTo>
                    <a:pt x="958210" y="417744"/>
                  </a:lnTo>
                  <a:cubicBezTo>
                    <a:pt x="958210" y="477681"/>
                    <a:pt x="909621" y="526270"/>
                    <a:pt x="849684" y="526270"/>
                  </a:cubicBezTo>
                  <a:lnTo>
                    <a:pt x="108526" y="526270"/>
                  </a:lnTo>
                  <a:cubicBezTo>
                    <a:pt x="79743" y="526270"/>
                    <a:pt x="52139" y="514836"/>
                    <a:pt x="31786" y="494483"/>
                  </a:cubicBezTo>
                  <a:cubicBezTo>
                    <a:pt x="11434" y="474131"/>
                    <a:pt x="0" y="446527"/>
                    <a:pt x="0" y="417744"/>
                  </a:cubicBezTo>
                  <a:lnTo>
                    <a:pt x="0" y="108526"/>
                  </a:lnTo>
                  <a:cubicBezTo>
                    <a:pt x="0" y="48589"/>
                    <a:pt x="48589" y="0"/>
                    <a:pt x="10852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4" name="Google Shape;1324;p38"/>
          <p:cNvSpPr txBox="1"/>
          <p:nvPr/>
        </p:nvSpPr>
        <p:spPr>
          <a:xfrm>
            <a:off x="3970607" y="3242851"/>
            <a:ext cx="289589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Page</a:t>
            </a:r>
            <a:endParaRPr/>
          </a:p>
        </p:txBody>
      </p:sp>
      <p:sp>
        <p:nvSpPr>
          <p:cNvPr id="1325" name="Google Shape;1325;p38"/>
          <p:cNvSpPr/>
          <p:nvPr/>
        </p:nvSpPr>
        <p:spPr>
          <a:xfrm>
            <a:off x="8546922" y="7248951"/>
            <a:ext cx="2900148" cy="2842145"/>
          </a:xfrm>
          <a:custGeom>
            <a:rect b="b" l="l" r="r" t="t"/>
            <a:pathLst>
              <a:path extrusionOk="0" h="2842145" w="2900148">
                <a:moveTo>
                  <a:pt x="0" y="0"/>
                </a:moveTo>
                <a:lnTo>
                  <a:pt x="2900148" y="0"/>
                </a:lnTo>
                <a:lnTo>
                  <a:pt x="2900148" y="2842145"/>
                </a:lnTo>
                <a:lnTo>
                  <a:pt x="0" y="2842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6" name="Google Shape;1326;p38"/>
          <p:cNvSpPr/>
          <p:nvPr/>
        </p:nvSpPr>
        <p:spPr>
          <a:xfrm>
            <a:off x="8754138" y="3990455"/>
            <a:ext cx="2692932" cy="2842145"/>
          </a:xfrm>
          <a:custGeom>
            <a:rect b="b" l="l" r="r" t="t"/>
            <a:pathLst>
              <a:path extrusionOk="0" h="2842145" w="2692932">
                <a:moveTo>
                  <a:pt x="0" y="0"/>
                </a:moveTo>
                <a:lnTo>
                  <a:pt x="2692932" y="0"/>
                </a:lnTo>
                <a:lnTo>
                  <a:pt x="2692932" y="2842145"/>
                </a:lnTo>
                <a:lnTo>
                  <a:pt x="0" y="2842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7" name="Google Shape;1327;p38"/>
          <p:cNvSpPr/>
          <p:nvPr/>
        </p:nvSpPr>
        <p:spPr>
          <a:xfrm>
            <a:off x="8555960" y="693328"/>
            <a:ext cx="3089288" cy="2842145"/>
          </a:xfrm>
          <a:custGeom>
            <a:rect b="b" l="l" r="r" t="t"/>
            <a:pathLst>
              <a:path extrusionOk="0" h="2842145" w="3089288">
                <a:moveTo>
                  <a:pt x="0" y="0"/>
                </a:moveTo>
                <a:lnTo>
                  <a:pt x="3089288" y="0"/>
                </a:lnTo>
                <a:lnTo>
                  <a:pt x="3089288" y="2842145"/>
                </a:lnTo>
                <a:lnTo>
                  <a:pt x="0" y="2842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8" name="Google Shape;1328;p38"/>
          <p:cNvSpPr/>
          <p:nvPr/>
        </p:nvSpPr>
        <p:spPr>
          <a:xfrm flipH="1">
            <a:off x="15388037" y="3423372"/>
            <a:ext cx="1403092" cy="1134166"/>
          </a:xfrm>
          <a:custGeom>
            <a:rect b="b" l="l" r="r" t="t"/>
            <a:pathLst>
              <a:path extrusionOk="0" h="1134166" w="1403092">
                <a:moveTo>
                  <a:pt x="1403091" y="0"/>
                </a:moveTo>
                <a:lnTo>
                  <a:pt x="0" y="0"/>
                </a:lnTo>
                <a:lnTo>
                  <a:pt x="0" y="1134166"/>
                </a:lnTo>
                <a:lnTo>
                  <a:pt x="1403091" y="1134166"/>
                </a:lnTo>
                <a:lnTo>
                  <a:pt x="140309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9" name="Google Shape;1329;p38"/>
          <p:cNvSpPr/>
          <p:nvPr/>
        </p:nvSpPr>
        <p:spPr>
          <a:xfrm>
            <a:off x="11914166" y="693328"/>
            <a:ext cx="990495" cy="1402471"/>
          </a:xfrm>
          <a:custGeom>
            <a:rect b="b" l="l" r="r" t="t"/>
            <a:pathLst>
              <a:path extrusionOk="0" h="1402471" w="990495">
                <a:moveTo>
                  <a:pt x="0" y="0"/>
                </a:moveTo>
                <a:lnTo>
                  <a:pt x="990495" y="0"/>
                </a:lnTo>
                <a:lnTo>
                  <a:pt x="990495" y="1402472"/>
                </a:lnTo>
                <a:lnTo>
                  <a:pt x="0" y="1402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0" name="Google Shape;1330;p38"/>
          <p:cNvSpPr/>
          <p:nvPr/>
        </p:nvSpPr>
        <p:spPr>
          <a:xfrm>
            <a:off x="11139073" y="1713957"/>
            <a:ext cx="506175" cy="492255"/>
          </a:xfrm>
          <a:custGeom>
            <a:rect b="b" l="l" r="r" t="t"/>
            <a:pathLst>
              <a:path extrusionOk="0" h="492255" w="506175">
                <a:moveTo>
                  <a:pt x="0" y="0"/>
                </a:moveTo>
                <a:lnTo>
                  <a:pt x="506175" y="0"/>
                </a:lnTo>
                <a:lnTo>
                  <a:pt x="506175" y="492255"/>
                </a:lnTo>
                <a:lnTo>
                  <a:pt x="0" y="492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1" name="Google Shape;1331;p38"/>
          <p:cNvSpPr/>
          <p:nvPr/>
        </p:nvSpPr>
        <p:spPr>
          <a:xfrm>
            <a:off x="11450592" y="3611673"/>
            <a:ext cx="1917643" cy="2163772"/>
          </a:xfrm>
          <a:custGeom>
            <a:rect b="b" l="l" r="r" t="t"/>
            <a:pathLst>
              <a:path extrusionOk="0" h="2163772" w="1917643">
                <a:moveTo>
                  <a:pt x="0" y="0"/>
                </a:moveTo>
                <a:lnTo>
                  <a:pt x="1917643" y="0"/>
                </a:lnTo>
                <a:lnTo>
                  <a:pt x="1917643" y="2163772"/>
                </a:lnTo>
                <a:lnTo>
                  <a:pt x="0" y="2163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2" name="Google Shape;1332;p38"/>
          <p:cNvSpPr/>
          <p:nvPr/>
        </p:nvSpPr>
        <p:spPr>
          <a:xfrm>
            <a:off x="11645248" y="7289800"/>
            <a:ext cx="2363545" cy="2351727"/>
          </a:xfrm>
          <a:custGeom>
            <a:rect b="b" l="l" r="r" t="t"/>
            <a:pathLst>
              <a:path extrusionOk="0" h="2351727" w="2363545">
                <a:moveTo>
                  <a:pt x="0" y="0"/>
                </a:moveTo>
                <a:lnTo>
                  <a:pt x="2363545" y="0"/>
                </a:lnTo>
                <a:lnTo>
                  <a:pt x="2363545" y="2351727"/>
                </a:lnTo>
                <a:lnTo>
                  <a:pt x="0" y="2351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3" name="Google Shape;1333;p38"/>
          <p:cNvSpPr/>
          <p:nvPr/>
        </p:nvSpPr>
        <p:spPr>
          <a:xfrm>
            <a:off x="10926011" y="5775445"/>
            <a:ext cx="1438475" cy="1418696"/>
          </a:xfrm>
          <a:custGeom>
            <a:rect b="b" l="l" r="r" t="t"/>
            <a:pathLst>
              <a:path extrusionOk="0" h="1418696" w="1438475">
                <a:moveTo>
                  <a:pt x="0" y="0"/>
                </a:moveTo>
                <a:lnTo>
                  <a:pt x="1438475" y="0"/>
                </a:lnTo>
                <a:lnTo>
                  <a:pt x="1438475" y="1418696"/>
                </a:lnTo>
                <a:lnTo>
                  <a:pt x="0" y="1418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4" name="Google Shape;1334;p38"/>
          <p:cNvSpPr/>
          <p:nvPr/>
        </p:nvSpPr>
        <p:spPr>
          <a:xfrm rot="1643784">
            <a:off x="13234609" y="3856108"/>
            <a:ext cx="2318037" cy="1793581"/>
          </a:xfrm>
          <a:custGeom>
            <a:rect b="b" l="l" r="r" t="t"/>
            <a:pathLst>
              <a:path extrusionOk="0" h="1793581" w="2318037">
                <a:moveTo>
                  <a:pt x="0" y="0"/>
                </a:moveTo>
                <a:lnTo>
                  <a:pt x="2318037" y="0"/>
                </a:lnTo>
                <a:lnTo>
                  <a:pt x="2318037" y="1793581"/>
                </a:lnTo>
                <a:lnTo>
                  <a:pt x="0" y="1793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5" name="Google Shape;1335;p38"/>
          <p:cNvSpPr/>
          <p:nvPr/>
        </p:nvSpPr>
        <p:spPr>
          <a:xfrm>
            <a:off x="14360934" y="6222014"/>
            <a:ext cx="2430194" cy="1221173"/>
          </a:xfrm>
          <a:custGeom>
            <a:rect b="b" l="l" r="r" t="t"/>
            <a:pathLst>
              <a:path extrusionOk="0" h="1221173" w="2430194">
                <a:moveTo>
                  <a:pt x="0" y="0"/>
                </a:moveTo>
                <a:lnTo>
                  <a:pt x="2430194" y="0"/>
                </a:lnTo>
                <a:lnTo>
                  <a:pt x="2430194" y="1221172"/>
                </a:lnTo>
                <a:lnTo>
                  <a:pt x="0" y="1221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6" name="Google Shape;1336;p38"/>
          <p:cNvSpPr/>
          <p:nvPr/>
        </p:nvSpPr>
        <p:spPr>
          <a:xfrm rot="1637113">
            <a:off x="14206801" y="7447195"/>
            <a:ext cx="2737874" cy="2737874"/>
          </a:xfrm>
          <a:custGeom>
            <a:rect b="b" l="l" r="r" t="t"/>
            <a:pathLst>
              <a:path extrusionOk="0" h="2737874" w="2737874">
                <a:moveTo>
                  <a:pt x="0" y="0"/>
                </a:moveTo>
                <a:lnTo>
                  <a:pt x="2737874" y="0"/>
                </a:lnTo>
                <a:lnTo>
                  <a:pt x="2737874" y="2737874"/>
                </a:lnTo>
                <a:lnTo>
                  <a:pt x="0" y="2737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7" name="Google Shape;1337;p38"/>
          <p:cNvSpPr/>
          <p:nvPr/>
        </p:nvSpPr>
        <p:spPr>
          <a:xfrm rot="-604509">
            <a:off x="12743459" y="6068953"/>
            <a:ext cx="1395225" cy="1233030"/>
          </a:xfrm>
          <a:custGeom>
            <a:rect b="b" l="l" r="r" t="t"/>
            <a:pathLst>
              <a:path extrusionOk="0" h="1233030" w="1395225">
                <a:moveTo>
                  <a:pt x="0" y="0"/>
                </a:moveTo>
                <a:lnTo>
                  <a:pt x="1395225" y="0"/>
                </a:lnTo>
                <a:lnTo>
                  <a:pt x="1395225" y="1233031"/>
                </a:lnTo>
                <a:lnTo>
                  <a:pt x="0" y="123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8" name="Google Shape;1338;p38"/>
          <p:cNvSpPr/>
          <p:nvPr/>
        </p:nvSpPr>
        <p:spPr>
          <a:xfrm>
            <a:off x="12213831" y="2277832"/>
            <a:ext cx="4577298" cy="1040295"/>
          </a:xfrm>
          <a:custGeom>
            <a:rect b="b" l="l" r="r" t="t"/>
            <a:pathLst>
              <a:path extrusionOk="0" h="1040295" w="4577298">
                <a:moveTo>
                  <a:pt x="0" y="0"/>
                </a:moveTo>
                <a:lnTo>
                  <a:pt x="4577297" y="0"/>
                </a:lnTo>
                <a:lnTo>
                  <a:pt x="4577297" y="1040295"/>
                </a:lnTo>
                <a:lnTo>
                  <a:pt x="0" y="1040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9" name="Google Shape;1339;p38"/>
          <p:cNvSpPr/>
          <p:nvPr/>
        </p:nvSpPr>
        <p:spPr>
          <a:xfrm>
            <a:off x="13171361" y="876991"/>
            <a:ext cx="1064419" cy="1035147"/>
          </a:xfrm>
          <a:custGeom>
            <a:rect b="b" l="l" r="r" t="t"/>
            <a:pathLst>
              <a:path extrusionOk="0" h="1035147" w="1064419">
                <a:moveTo>
                  <a:pt x="0" y="0"/>
                </a:moveTo>
                <a:lnTo>
                  <a:pt x="1064419" y="0"/>
                </a:lnTo>
                <a:lnTo>
                  <a:pt x="1064419" y="1035147"/>
                </a:lnTo>
                <a:lnTo>
                  <a:pt x="0" y="1035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0" name="Google Shape;1340;p38"/>
          <p:cNvSpPr/>
          <p:nvPr/>
        </p:nvSpPr>
        <p:spPr>
          <a:xfrm>
            <a:off x="14502480" y="928148"/>
            <a:ext cx="932833" cy="932833"/>
          </a:xfrm>
          <a:custGeom>
            <a:rect b="b" l="l" r="r" t="t"/>
            <a:pathLst>
              <a:path extrusionOk="0" h="932833" w="932833">
                <a:moveTo>
                  <a:pt x="0" y="0"/>
                </a:moveTo>
                <a:lnTo>
                  <a:pt x="932833" y="0"/>
                </a:lnTo>
                <a:lnTo>
                  <a:pt x="932833" y="932833"/>
                </a:lnTo>
                <a:lnTo>
                  <a:pt x="0" y="932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1" name="Google Shape;1341;p38"/>
          <p:cNvSpPr/>
          <p:nvPr/>
        </p:nvSpPr>
        <p:spPr>
          <a:xfrm flipH="1">
            <a:off x="15575738" y="915118"/>
            <a:ext cx="1293616" cy="958893"/>
          </a:xfrm>
          <a:custGeom>
            <a:rect b="b" l="l" r="r" t="t"/>
            <a:pathLst>
              <a:path extrusionOk="0" h="958893" w="1293616">
                <a:moveTo>
                  <a:pt x="1293616" y="0"/>
                </a:moveTo>
                <a:lnTo>
                  <a:pt x="0" y="0"/>
                </a:lnTo>
                <a:lnTo>
                  <a:pt x="0" y="958892"/>
                </a:lnTo>
                <a:lnTo>
                  <a:pt x="1293616" y="958892"/>
                </a:lnTo>
                <a:lnTo>
                  <a:pt x="1293616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2" name="Google Shape;1342;p38"/>
          <p:cNvSpPr/>
          <p:nvPr/>
        </p:nvSpPr>
        <p:spPr>
          <a:xfrm>
            <a:off x="15543722" y="4611248"/>
            <a:ext cx="1357648" cy="1291463"/>
          </a:xfrm>
          <a:custGeom>
            <a:rect b="b" l="l" r="r" t="t"/>
            <a:pathLst>
              <a:path extrusionOk="0" h="1291463" w="1357648">
                <a:moveTo>
                  <a:pt x="0" y="0"/>
                </a:moveTo>
                <a:lnTo>
                  <a:pt x="1357648" y="0"/>
                </a:lnTo>
                <a:lnTo>
                  <a:pt x="1357648" y="1291463"/>
                </a:lnTo>
                <a:lnTo>
                  <a:pt x="0" y="1291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Google Shape;1347;p39"/>
          <p:cNvGrpSpPr/>
          <p:nvPr/>
        </p:nvGrpSpPr>
        <p:grpSpPr>
          <a:xfrm rot="5400000">
            <a:off x="7604190" y="435986"/>
            <a:ext cx="9753140" cy="9557080"/>
            <a:chOff x="0" y="0"/>
            <a:chExt cx="13004186" cy="12742773"/>
          </a:xfrm>
        </p:grpSpPr>
        <p:cxnSp>
          <p:nvCxnSpPr>
            <p:cNvPr id="1348" name="Google Shape;1348;p39"/>
            <p:cNvCxnSpPr/>
            <p:nvPr/>
          </p:nvCxnSpPr>
          <p:spPr>
            <a:xfrm rot="10800000">
              <a:off x="2798437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49" name="Google Shape;1349;p39"/>
            <p:cNvCxnSpPr/>
            <p:nvPr/>
          </p:nvCxnSpPr>
          <p:spPr>
            <a:xfrm>
              <a:off x="0" y="11323269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0" name="Google Shape;1350;p39"/>
            <p:cNvCxnSpPr/>
            <p:nvPr/>
          </p:nvCxnSpPr>
          <p:spPr>
            <a:xfrm>
              <a:off x="0" y="10143684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1" name="Google Shape;1351;p39"/>
            <p:cNvCxnSpPr/>
            <p:nvPr/>
          </p:nvCxnSpPr>
          <p:spPr>
            <a:xfrm>
              <a:off x="0" y="8964099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2" name="Google Shape;1352;p39"/>
            <p:cNvCxnSpPr/>
            <p:nvPr/>
          </p:nvCxnSpPr>
          <p:spPr>
            <a:xfrm>
              <a:off x="0" y="7784514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3" name="Google Shape;1353;p39"/>
            <p:cNvCxnSpPr/>
            <p:nvPr/>
          </p:nvCxnSpPr>
          <p:spPr>
            <a:xfrm>
              <a:off x="0" y="6604930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4" name="Google Shape;1354;p39"/>
            <p:cNvCxnSpPr/>
            <p:nvPr/>
          </p:nvCxnSpPr>
          <p:spPr>
            <a:xfrm>
              <a:off x="0" y="5425345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5" name="Google Shape;1355;p39"/>
            <p:cNvCxnSpPr/>
            <p:nvPr/>
          </p:nvCxnSpPr>
          <p:spPr>
            <a:xfrm>
              <a:off x="0" y="4245760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6" name="Google Shape;1356;p39"/>
            <p:cNvCxnSpPr/>
            <p:nvPr/>
          </p:nvCxnSpPr>
          <p:spPr>
            <a:xfrm>
              <a:off x="0" y="3066176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7" name="Google Shape;1357;p39"/>
            <p:cNvCxnSpPr/>
            <p:nvPr/>
          </p:nvCxnSpPr>
          <p:spPr>
            <a:xfrm>
              <a:off x="0" y="1886591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8" name="Google Shape;1358;p39"/>
            <p:cNvCxnSpPr/>
            <p:nvPr/>
          </p:nvCxnSpPr>
          <p:spPr>
            <a:xfrm>
              <a:off x="0" y="707006"/>
              <a:ext cx="13004186" cy="0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9" name="Google Shape;1359;p39"/>
            <p:cNvCxnSpPr/>
            <p:nvPr/>
          </p:nvCxnSpPr>
          <p:spPr>
            <a:xfrm rot="10800000">
              <a:off x="1406408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0" name="Google Shape;1360;p39"/>
            <p:cNvCxnSpPr/>
            <p:nvPr/>
          </p:nvCxnSpPr>
          <p:spPr>
            <a:xfrm rot="10800000">
              <a:off x="4190466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1" name="Google Shape;1361;p39"/>
            <p:cNvCxnSpPr/>
            <p:nvPr/>
          </p:nvCxnSpPr>
          <p:spPr>
            <a:xfrm rot="10800000">
              <a:off x="5582496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2" name="Google Shape;1362;p39"/>
            <p:cNvCxnSpPr/>
            <p:nvPr/>
          </p:nvCxnSpPr>
          <p:spPr>
            <a:xfrm rot="10800000">
              <a:off x="6974525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3" name="Google Shape;1363;p39"/>
            <p:cNvCxnSpPr/>
            <p:nvPr/>
          </p:nvCxnSpPr>
          <p:spPr>
            <a:xfrm rot="10800000">
              <a:off x="8366555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4" name="Google Shape;1364;p39"/>
            <p:cNvCxnSpPr/>
            <p:nvPr/>
          </p:nvCxnSpPr>
          <p:spPr>
            <a:xfrm rot="10800000">
              <a:off x="9758584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5" name="Google Shape;1365;p39"/>
            <p:cNvCxnSpPr/>
            <p:nvPr/>
          </p:nvCxnSpPr>
          <p:spPr>
            <a:xfrm rot="10800000">
              <a:off x="11150614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6" name="Google Shape;1366;p39"/>
            <p:cNvCxnSpPr/>
            <p:nvPr/>
          </p:nvCxnSpPr>
          <p:spPr>
            <a:xfrm rot="10800000">
              <a:off x="12491251" y="0"/>
              <a:ext cx="0" cy="12742773"/>
            </a:xfrm>
            <a:prstGeom prst="straightConnector1">
              <a:avLst/>
            </a:prstGeom>
            <a:noFill/>
            <a:ln cap="flat" cmpd="sng" w="2875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67" name="Google Shape;1367;p39"/>
          <p:cNvSpPr txBox="1"/>
          <p:nvPr/>
        </p:nvSpPr>
        <p:spPr>
          <a:xfrm>
            <a:off x="1028700" y="6804025"/>
            <a:ext cx="5059131" cy="245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Don't forget to delete this page before presenting. </a:t>
            </a:r>
            <a:endParaRPr/>
          </a:p>
        </p:txBody>
      </p:sp>
      <p:sp>
        <p:nvSpPr>
          <p:cNvPr id="1368" name="Google Shape;1368;p39"/>
          <p:cNvSpPr/>
          <p:nvPr/>
        </p:nvSpPr>
        <p:spPr>
          <a:xfrm>
            <a:off x="8181037" y="1528285"/>
            <a:ext cx="788572" cy="678172"/>
          </a:xfrm>
          <a:custGeom>
            <a:rect b="b" l="l" r="r" t="t"/>
            <a:pathLst>
              <a:path extrusionOk="0" h="678172" w="788572">
                <a:moveTo>
                  <a:pt x="0" y="0"/>
                </a:moveTo>
                <a:lnTo>
                  <a:pt x="788572" y="0"/>
                </a:lnTo>
                <a:lnTo>
                  <a:pt x="788572" y="678172"/>
                </a:lnTo>
                <a:lnTo>
                  <a:pt x="0" y="678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9" name="Google Shape;1369;p39"/>
          <p:cNvSpPr/>
          <p:nvPr/>
        </p:nvSpPr>
        <p:spPr>
          <a:xfrm>
            <a:off x="10622636" y="1480112"/>
            <a:ext cx="539347" cy="774519"/>
          </a:xfrm>
          <a:custGeom>
            <a:rect b="b" l="l" r="r" t="t"/>
            <a:pathLst>
              <a:path extrusionOk="0" h="774519" w="539347">
                <a:moveTo>
                  <a:pt x="0" y="0"/>
                </a:moveTo>
                <a:lnTo>
                  <a:pt x="539348" y="0"/>
                </a:lnTo>
                <a:lnTo>
                  <a:pt x="53934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0" name="Google Shape;1370;p39"/>
          <p:cNvSpPr/>
          <p:nvPr/>
        </p:nvSpPr>
        <p:spPr>
          <a:xfrm>
            <a:off x="9408863" y="1480112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19" y="0"/>
                </a:lnTo>
                <a:lnTo>
                  <a:pt x="77451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1" name="Google Shape;1371;p39"/>
          <p:cNvSpPr/>
          <p:nvPr/>
        </p:nvSpPr>
        <p:spPr>
          <a:xfrm>
            <a:off x="11601238" y="1576459"/>
            <a:ext cx="946756" cy="581825"/>
          </a:xfrm>
          <a:custGeom>
            <a:rect b="b" l="l" r="r" t="t"/>
            <a:pathLst>
              <a:path extrusionOk="0" h="581825" w="946756">
                <a:moveTo>
                  <a:pt x="0" y="0"/>
                </a:moveTo>
                <a:lnTo>
                  <a:pt x="946756" y="0"/>
                </a:lnTo>
                <a:lnTo>
                  <a:pt x="946756" y="581825"/>
                </a:lnTo>
                <a:lnTo>
                  <a:pt x="0" y="581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2" name="Google Shape;1372;p39"/>
          <p:cNvSpPr/>
          <p:nvPr/>
        </p:nvSpPr>
        <p:spPr>
          <a:xfrm>
            <a:off x="12987248" y="1521370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3" name="Google Shape;1373;p39"/>
          <p:cNvSpPr/>
          <p:nvPr/>
        </p:nvSpPr>
        <p:spPr>
          <a:xfrm>
            <a:off x="14118504" y="1521370"/>
            <a:ext cx="765797" cy="692002"/>
          </a:xfrm>
          <a:custGeom>
            <a:rect b="b" l="l" r="r" t="t"/>
            <a:pathLst>
              <a:path extrusionOk="0" h="692002" w="765797">
                <a:moveTo>
                  <a:pt x="0" y="0"/>
                </a:moveTo>
                <a:lnTo>
                  <a:pt x="765798" y="0"/>
                </a:lnTo>
                <a:lnTo>
                  <a:pt x="765798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4" name="Google Shape;1374;p39"/>
          <p:cNvSpPr/>
          <p:nvPr/>
        </p:nvSpPr>
        <p:spPr>
          <a:xfrm>
            <a:off x="15323556" y="1521370"/>
            <a:ext cx="461754" cy="692002"/>
          </a:xfrm>
          <a:custGeom>
            <a:rect b="b" l="l" r="r" t="t"/>
            <a:pathLst>
              <a:path extrusionOk="0" h="692002" w="461754">
                <a:moveTo>
                  <a:pt x="0" y="0"/>
                </a:moveTo>
                <a:lnTo>
                  <a:pt x="461754" y="0"/>
                </a:lnTo>
                <a:lnTo>
                  <a:pt x="461754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5" name="Google Shape;1375;p39"/>
          <p:cNvSpPr/>
          <p:nvPr/>
        </p:nvSpPr>
        <p:spPr>
          <a:xfrm>
            <a:off x="16224564" y="1480112"/>
            <a:ext cx="560470" cy="774519"/>
          </a:xfrm>
          <a:custGeom>
            <a:rect b="b" l="l" r="r" t="t"/>
            <a:pathLst>
              <a:path extrusionOk="0" h="774519" w="560470">
                <a:moveTo>
                  <a:pt x="0" y="0"/>
                </a:moveTo>
                <a:lnTo>
                  <a:pt x="560471" y="0"/>
                </a:lnTo>
                <a:lnTo>
                  <a:pt x="56047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6" name="Google Shape;1376;p39"/>
          <p:cNvSpPr/>
          <p:nvPr/>
        </p:nvSpPr>
        <p:spPr>
          <a:xfrm>
            <a:off x="927854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7" name="Google Shape;1377;p39"/>
          <p:cNvSpPr/>
          <p:nvPr/>
        </p:nvSpPr>
        <p:spPr>
          <a:xfrm>
            <a:off x="819902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8" name="Google Shape;1378;p39"/>
          <p:cNvSpPr/>
          <p:nvPr/>
        </p:nvSpPr>
        <p:spPr>
          <a:xfrm>
            <a:off x="14803695" y="3153689"/>
            <a:ext cx="770295" cy="774519"/>
          </a:xfrm>
          <a:custGeom>
            <a:rect b="b" l="l" r="r" t="t"/>
            <a:pathLst>
              <a:path extrusionOk="0" h="774519" w="770295">
                <a:moveTo>
                  <a:pt x="0" y="0"/>
                </a:moveTo>
                <a:lnTo>
                  <a:pt x="770294" y="0"/>
                </a:lnTo>
                <a:lnTo>
                  <a:pt x="770294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9" name="Google Shape;1379;p39"/>
          <p:cNvSpPr/>
          <p:nvPr/>
        </p:nvSpPr>
        <p:spPr>
          <a:xfrm>
            <a:off x="12537089" y="3153689"/>
            <a:ext cx="811401" cy="774519"/>
          </a:xfrm>
          <a:custGeom>
            <a:rect b="b" l="l" r="r" t="t"/>
            <a:pathLst>
              <a:path extrusionOk="0" h="774519" w="811401">
                <a:moveTo>
                  <a:pt x="0" y="0"/>
                </a:moveTo>
                <a:lnTo>
                  <a:pt x="811401" y="0"/>
                </a:lnTo>
                <a:lnTo>
                  <a:pt x="81140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0" name="Google Shape;1380;p39"/>
          <p:cNvSpPr/>
          <p:nvPr/>
        </p:nvSpPr>
        <p:spPr>
          <a:xfrm>
            <a:off x="11514465" y="3153689"/>
            <a:ext cx="635106" cy="774519"/>
          </a:xfrm>
          <a:custGeom>
            <a:rect b="b" l="l" r="r" t="t"/>
            <a:pathLst>
              <a:path extrusionOk="0" h="774519" w="635106">
                <a:moveTo>
                  <a:pt x="0" y="0"/>
                </a:moveTo>
                <a:lnTo>
                  <a:pt x="635106" y="0"/>
                </a:lnTo>
                <a:lnTo>
                  <a:pt x="635106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1" name="Google Shape;1381;p39"/>
          <p:cNvSpPr/>
          <p:nvPr/>
        </p:nvSpPr>
        <p:spPr>
          <a:xfrm>
            <a:off x="10358061" y="3153689"/>
            <a:ext cx="768887" cy="774519"/>
          </a:xfrm>
          <a:custGeom>
            <a:rect b="b" l="l" r="r" t="t"/>
            <a:pathLst>
              <a:path extrusionOk="0" h="774519" w="768887">
                <a:moveTo>
                  <a:pt x="0" y="0"/>
                </a:moveTo>
                <a:lnTo>
                  <a:pt x="768887" y="0"/>
                </a:lnTo>
                <a:lnTo>
                  <a:pt x="768887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2" name="Google Shape;1382;p39"/>
          <p:cNvSpPr/>
          <p:nvPr/>
        </p:nvSpPr>
        <p:spPr>
          <a:xfrm>
            <a:off x="13736008" y="3153689"/>
            <a:ext cx="680169" cy="774519"/>
          </a:xfrm>
          <a:custGeom>
            <a:rect b="b" l="l" r="r" t="t"/>
            <a:pathLst>
              <a:path extrusionOk="0" h="774519" w="680169">
                <a:moveTo>
                  <a:pt x="0" y="0"/>
                </a:moveTo>
                <a:lnTo>
                  <a:pt x="680169" y="0"/>
                </a:lnTo>
                <a:lnTo>
                  <a:pt x="68016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3" name="Google Shape;1383;p39"/>
          <p:cNvSpPr/>
          <p:nvPr/>
        </p:nvSpPr>
        <p:spPr>
          <a:xfrm>
            <a:off x="15961507" y="3261261"/>
            <a:ext cx="940845" cy="559375"/>
          </a:xfrm>
          <a:custGeom>
            <a:rect b="b" l="l" r="r" t="t"/>
            <a:pathLst>
              <a:path extrusionOk="0" h="559375" w="940845">
                <a:moveTo>
                  <a:pt x="0" y="0"/>
                </a:moveTo>
                <a:lnTo>
                  <a:pt x="940845" y="0"/>
                </a:lnTo>
                <a:lnTo>
                  <a:pt x="940845" y="559375"/>
                </a:lnTo>
                <a:lnTo>
                  <a:pt x="0" y="559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4" name="Google Shape;1384;p39"/>
          <p:cNvSpPr/>
          <p:nvPr/>
        </p:nvSpPr>
        <p:spPr>
          <a:xfrm>
            <a:off x="9602367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5" name="Google Shape;1385;p39"/>
          <p:cNvSpPr/>
          <p:nvPr/>
        </p:nvSpPr>
        <p:spPr>
          <a:xfrm>
            <a:off x="8199021" y="4827266"/>
            <a:ext cx="900604" cy="774519"/>
          </a:xfrm>
          <a:custGeom>
            <a:rect b="b" l="l" r="r" t="t"/>
            <a:pathLst>
              <a:path extrusionOk="0" h="774519" w="900604">
                <a:moveTo>
                  <a:pt x="0" y="0"/>
                </a:moveTo>
                <a:lnTo>
                  <a:pt x="900604" y="0"/>
                </a:lnTo>
                <a:lnTo>
                  <a:pt x="900604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6" name="Google Shape;1386;p39"/>
          <p:cNvSpPr/>
          <p:nvPr/>
        </p:nvSpPr>
        <p:spPr>
          <a:xfrm>
            <a:off x="10879629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7" name="Google Shape;1387;p39"/>
          <p:cNvSpPr/>
          <p:nvPr/>
        </p:nvSpPr>
        <p:spPr>
          <a:xfrm>
            <a:off x="12156891" y="4827266"/>
            <a:ext cx="773111" cy="774519"/>
          </a:xfrm>
          <a:custGeom>
            <a:rect b="b" l="l" r="r" t="t"/>
            <a:pathLst>
              <a:path extrusionOk="0" h="774519" w="773111">
                <a:moveTo>
                  <a:pt x="0" y="0"/>
                </a:moveTo>
                <a:lnTo>
                  <a:pt x="773112" y="0"/>
                </a:lnTo>
                <a:lnTo>
                  <a:pt x="773112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8" name="Google Shape;1388;p39"/>
          <p:cNvSpPr/>
          <p:nvPr/>
        </p:nvSpPr>
        <p:spPr>
          <a:xfrm>
            <a:off x="13432745" y="4827266"/>
            <a:ext cx="841869" cy="774519"/>
          </a:xfrm>
          <a:custGeom>
            <a:rect b="b" l="l" r="r" t="t"/>
            <a:pathLst>
              <a:path extrusionOk="0" h="774519" w="841869">
                <a:moveTo>
                  <a:pt x="0" y="0"/>
                </a:moveTo>
                <a:lnTo>
                  <a:pt x="841869" y="0"/>
                </a:lnTo>
                <a:lnTo>
                  <a:pt x="841869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9" name="Google Shape;1389;p39"/>
          <p:cNvSpPr/>
          <p:nvPr/>
        </p:nvSpPr>
        <p:spPr>
          <a:xfrm>
            <a:off x="14777357" y="4830623"/>
            <a:ext cx="619828" cy="767805"/>
          </a:xfrm>
          <a:custGeom>
            <a:rect b="b" l="l" r="r" t="t"/>
            <a:pathLst>
              <a:path extrusionOk="0" h="767805" w="619828">
                <a:moveTo>
                  <a:pt x="0" y="0"/>
                </a:moveTo>
                <a:lnTo>
                  <a:pt x="619828" y="0"/>
                </a:lnTo>
                <a:lnTo>
                  <a:pt x="619828" y="767806"/>
                </a:lnTo>
                <a:lnTo>
                  <a:pt x="0" y="767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0" name="Google Shape;1390;p39"/>
          <p:cNvSpPr/>
          <p:nvPr/>
        </p:nvSpPr>
        <p:spPr>
          <a:xfrm>
            <a:off x="15961507" y="4960259"/>
            <a:ext cx="885107" cy="508534"/>
          </a:xfrm>
          <a:custGeom>
            <a:rect b="b" l="l" r="r" t="t"/>
            <a:pathLst>
              <a:path extrusionOk="0" h="508534" w="885107">
                <a:moveTo>
                  <a:pt x="0" y="0"/>
                </a:moveTo>
                <a:lnTo>
                  <a:pt x="885107" y="0"/>
                </a:lnTo>
                <a:lnTo>
                  <a:pt x="885107" y="508534"/>
                </a:lnTo>
                <a:lnTo>
                  <a:pt x="0" y="508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1" name="Google Shape;1391;p39"/>
          <p:cNvSpPr/>
          <p:nvPr/>
        </p:nvSpPr>
        <p:spPr>
          <a:xfrm>
            <a:off x="8147540" y="6506354"/>
            <a:ext cx="867588" cy="774519"/>
          </a:xfrm>
          <a:custGeom>
            <a:rect b="b" l="l" r="r" t="t"/>
            <a:pathLst>
              <a:path extrusionOk="0" h="774519" w="867588">
                <a:moveTo>
                  <a:pt x="0" y="0"/>
                </a:moveTo>
                <a:lnTo>
                  <a:pt x="867588" y="0"/>
                </a:lnTo>
                <a:lnTo>
                  <a:pt x="86758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2" name="Google Shape;1392;p39"/>
          <p:cNvSpPr/>
          <p:nvPr/>
        </p:nvSpPr>
        <p:spPr>
          <a:xfrm>
            <a:off x="9441837" y="6500844"/>
            <a:ext cx="559800" cy="767805"/>
          </a:xfrm>
          <a:custGeom>
            <a:rect b="b" l="l" r="r" t="t"/>
            <a:pathLst>
              <a:path extrusionOk="0" h="767805" w="559800">
                <a:moveTo>
                  <a:pt x="0" y="0"/>
                </a:moveTo>
                <a:lnTo>
                  <a:pt x="559800" y="0"/>
                </a:lnTo>
                <a:lnTo>
                  <a:pt x="559800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3" name="Google Shape;1393;p39"/>
          <p:cNvSpPr/>
          <p:nvPr/>
        </p:nvSpPr>
        <p:spPr>
          <a:xfrm>
            <a:off x="10428346" y="6509711"/>
            <a:ext cx="720341" cy="767805"/>
          </a:xfrm>
          <a:custGeom>
            <a:rect b="b" l="l" r="r" t="t"/>
            <a:pathLst>
              <a:path extrusionOk="0" h="767805" w="720341">
                <a:moveTo>
                  <a:pt x="0" y="0"/>
                </a:moveTo>
                <a:lnTo>
                  <a:pt x="720341" y="0"/>
                </a:lnTo>
                <a:lnTo>
                  <a:pt x="720341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4" name="Google Shape;1394;p39"/>
          <p:cNvSpPr/>
          <p:nvPr/>
        </p:nvSpPr>
        <p:spPr>
          <a:xfrm>
            <a:off x="11575396" y="6558710"/>
            <a:ext cx="489568" cy="669807"/>
          </a:xfrm>
          <a:custGeom>
            <a:rect b="b" l="l" r="r" t="t"/>
            <a:pathLst>
              <a:path extrusionOk="0" h="669807" w="489568">
                <a:moveTo>
                  <a:pt x="0" y="0"/>
                </a:moveTo>
                <a:lnTo>
                  <a:pt x="489568" y="0"/>
                </a:lnTo>
                <a:lnTo>
                  <a:pt x="489568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5" name="Google Shape;1395;p39"/>
          <p:cNvSpPr/>
          <p:nvPr/>
        </p:nvSpPr>
        <p:spPr>
          <a:xfrm>
            <a:off x="12491673" y="6630193"/>
            <a:ext cx="875415" cy="526841"/>
          </a:xfrm>
          <a:custGeom>
            <a:rect b="b" l="l" r="r" t="t"/>
            <a:pathLst>
              <a:path extrusionOk="0" h="526841" w="875415">
                <a:moveTo>
                  <a:pt x="0" y="0"/>
                </a:moveTo>
                <a:lnTo>
                  <a:pt x="875414" y="0"/>
                </a:lnTo>
                <a:lnTo>
                  <a:pt x="875414" y="526841"/>
                </a:lnTo>
                <a:lnTo>
                  <a:pt x="0" y="526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6" name="Google Shape;1396;p39"/>
          <p:cNvSpPr/>
          <p:nvPr/>
        </p:nvSpPr>
        <p:spPr>
          <a:xfrm>
            <a:off x="13793796" y="6558710"/>
            <a:ext cx="848833" cy="669807"/>
          </a:xfrm>
          <a:custGeom>
            <a:rect b="b" l="l" r="r" t="t"/>
            <a:pathLst>
              <a:path extrusionOk="0" h="669807" w="848833">
                <a:moveTo>
                  <a:pt x="0" y="0"/>
                </a:moveTo>
                <a:lnTo>
                  <a:pt x="848834" y="0"/>
                </a:lnTo>
                <a:lnTo>
                  <a:pt x="848834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7" name="Google Shape;1397;p39"/>
          <p:cNvSpPr/>
          <p:nvPr/>
        </p:nvSpPr>
        <p:spPr>
          <a:xfrm>
            <a:off x="15069339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7" y="0"/>
                </a:lnTo>
                <a:lnTo>
                  <a:pt x="669807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8" name="Google Shape;1398;p39"/>
          <p:cNvSpPr/>
          <p:nvPr/>
        </p:nvSpPr>
        <p:spPr>
          <a:xfrm>
            <a:off x="16165855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6" y="0"/>
                </a:lnTo>
                <a:lnTo>
                  <a:pt x="669806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9" name="Google Shape;1399;p39"/>
          <p:cNvSpPr/>
          <p:nvPr/>
        </p:nvSpPr>
        <p:spPr>
          <a:xfrm>
            <a:off x="10484109" y="8248036"/>
            <a:ext cx="654806" cy="758197"/>
          </a:xfrm>
          <a:custGeom>
            <a:rect b="b" l="l" r="r" t="t"/>
            <a:pathLst>
              <a:path extrusionOk="0" h="758197" w="654806">
                <a:moveTo>
                  <a:pt x="0" y="0"/>
                </a:moveTo>
                <a:lnTo>
                  <a:pt x="654806" y="0"/>
                </a:lnTo>
                <a:lnTo>
                  <a:pt x="65480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0" name="Google Shape;1400;p39"/>
          <p:cNvSpPr/>
          <p:nvPr/>
        </p:nvSpPr>
        <p:spPr>
          <a:xfrm>
            <a:off x="9275667" y="8179931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1" name="Google Shape;1401;p39"/>
          <p:cNvSpPr/>
          <p:nvPr/>
        </p:nvSpPr>
        <p:spPr>
          <a:xfrm>
            <a:off x="8278630" y="8179931"/>
            <a:ext cx="481353" cy="894406"/>
          </a:xfrm>
          <a:custGeom>
            <a:rect b="b" l="l" r="r" t="t"/>
            <a:pathLst>
              <a:path extrusionOk="0" h="894406" w="481353">
                <a:moveTo>
                  <a:pt x="0" y="0"/>
                </a:moveTo>
                <a:lnTo>
                  <a:pt x="481353" y="0"/>
                </a:lnTo>
                <a:lnTo>
                  <a:pt x="481353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2" name="Google Shape;1402;p39"/>
          <p:cNvSpPr/>
          <p:nvPr/>
        </p:nvSpPr>
        <p:spPr>
          <a:xfrm>
            <a:off x="11654598" y="8248036"/>
            <a:ext cx="381855" cy="758197"/>
          </a:xfrm>
          <a:custGeom>
            <a:rect b="b" l="l" r="r" t="t"/>
            <a:pathLst>
              <a:path extrusionOk="0" h="758197" w="381855">
                <a:moveTo>
                  <a:pt x="0" y="0"/>
                </a:moveTo>
                <a:lnTo>
                  <a:pt x="381856" y="0"/>
                </a:lnTo>
                <a:lnTo>
                  <a:pt x="38185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3" name="Google Shape;1403;p39"/>
          <p:cNvSpPr/>
          <p:nvPr/>
        </p:nvSpPr>
        <p:spPr>
          <a:xfrm>
            <a:off x="12552137" y="8347731"/>
            <a:ext cx="558806" cy="558806"/>
          </a:xfrm>
          <a:custGeom>
            <a:rect b="b" l="l" r="r" t="t"/>
            <a:pathLst>
              <a:path extrusionOk="0" h="558806" w="558806">
                <a:moveTo>
                  <a:pt x="0" y="0"/>
                </a:moveTo>
                <a:lnTo>
                  <a:pt x="558806" y="0"/>
                </a:lnTo>
                <a:lnTo>
                  <a:pt x="558806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4" name="Google Shape;1404;p39"/>
          <p:cNvSpPr/>
          <p:nvPr/>
        </p:nvSpPr>
        <p:spPr>
          <a:xfrm>
            <a:off x="13626627" y="8347731"/>
            <a:ext cx="682985" cy="558806"/>
          </a:xfrm>
          <a:custGeom>
            <a:rect b="b" l="l" r="r" t="t"/>
            <a:pathLst>
              <a:path extrusionOk="0" h="558806" w="682985">
                <a:moveTo>
                  <a:pt x="0" y="0"/>
                </a:moveTo>
                <a:lnTo>
                  <a:pt x="682985" y="0"/>
                </a:lnTo>
                <a:lnTo>
                  <a:pt x="682985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5" name="Google Shape;1405;p39"/>
          <p:cNvSpPr/>
          <p:nvPr/>
        </p:nvSpPr>
        <p:spPr>
          <a:xfrm>
            <a:off x="14825296" y="8347731"/>
            <a:ext cx="798294" cy="558806"/>
          </a:xfrm>
          <a:custGeom>
            <a:rect b="b" l="l" r="r" t="t"/>
            <a:pathLst>
              <a:path extrusionOk="0" h="558806" w="798294">
                <a:moveTo>
                  <a:pt x="0" y="0"/>
                </a:moveTo>
                <a:lnTo>
                  <a:pt x="798294" y="0"/>
                </a:lnTo>
                <a:lnTo>
                  <a:pt x="798294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6" name="Google Shape;1406;p39"/>
          <p:cNvSpPr/>
          <p:nvPr/>
        </p:nvSpPr>
        <p:spPr>
          <a:xfrm>
            <a:off x="16139274" y="8248036"/>
            <a:ext cx="663077" cy="758197"/>
          </a:xfrm>
          <a:custGeom>
            <a:rect b="b" l="l" r="r" t="t"/>
            <a:pathLst>
              <a:path extrusionOk="0" h="758197" w="663077">
                <a:moveTo>
                  <a:pt x="0" y="0"/>
                </a:moveTo>
                <a:lnTo>
                  <a:pt x="663077" y="0"/>
                </a:lnTo>
                <a:lnTo>
                  <a:pt x="663077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07" name="Google Shape;1407;p39"/>
          <p:cNvGrpSpPr/>
          <p:nvPr/>
        </p:nvGrpSpPr>
        <p:grpSpPr>
          <a:xfrm>
            <a:off x="744746" y="785204"/>
            <a:ext cx="6451723" cy="3303089"/>
            <a:chOff x="0" y="-57150"/>
            <a:chExt cx="1699219" cy="869950"/>
          </a:xfrm>
        </p:grpSpPr>
        <p:sp>
          <p:nvSpPr>
            <p:cNvPr id="1408" name="Google Shape;1408;p39"/>
            <p:cNvSpPr/>
            <p:nvPr/>
          </p:nvSpPr>
          <p:spPr>
            <a:xfrm>
              <a:off x="0" y="0"/>
              <a:ext cx="1699219" cy="526270"/>
            </a:xfrm>
            <a:custGeom>
              <a:rect b="b" l="l" r="r" t="t"/>
              <a:pathLst>
                <a:path extrusionOk="0" h="526270" w="1699219">
                  <a:moveTo>
                    <a:pt x="61199" y="0"/>
                  </a:moveTo>
                  <a:lnTo>
                    <a:pt x="1638021" y="0"/>
                  </a:lnTo>
                  <a:cubicBezTo>
                    <a:pt x="1654252" y="0"/>
                    <a:pt x="1669818" y="6448"/>
                    <a:pt x="1681295" y="17925"/>
                  </a:cubicBezTo>
                  <a:cubicBezTo>
                    <a:pt x="1692772" y="29402"/>
                    <a:pt x="1699219" y="44968"/>
                    <a:pt x="1699219" y="61199"/>
                  </a:cubicBezTo>
                  <a:lnTo>
                    <a:pt x="1699219" y="465071"/>
                  </a:lnTo>
                  <a:cubicBezTo>
                    <a:pt x="1699219" y="481302"/>
                    <a:pt x="1692772" y="496868"/>
                    <a:pt x="1681295" y="508345"/>
                  </a:cubicBezTo>
                  <a:cubicBezTo>
                    <a:pt x="1669818" y="519822"/>
                    <a:pt x="1654252" y="526270"/>
                    <a:pt x="1638021" y="526270"/>
                  </a:cubicBezTo>
                  <a:lnTo>
                    <a:pt x="61199" y="526270"/>
                  </a:lnTo>
                  <a:cubicBezTo>
                    <a:pt x="44968" y="526270"/>
                    <a:pt x="29402" y="519822"/>
                    <a:pt x="17925" y="508345"/>
                  </a:cubicBezTo>
                  <a:cubicBezTo>
                    <a:pt x="6448" y="496868"/>
                    <a:pt x="0" y="481302"/>
                    <a:pt x="0" y="465071"/>
                  </a:cubicBezTo>
                  <a:lnTo>
                    <a:pt x="0" y="61199"/>
                  </a:lnTo>
                  <a:cubicBezTo>
                    <a:pt x="0" y="44968"/>
                    <a:pt x="6448" y="29402"/>
                    <a:pt x="17925" y="17925"/>
                  </a:cubicBezTo>
                  <a:cubicBezTo>
                    <a:pt x="29402" y="6448"/>
                    <a:pt x="44968" y="0"/>
                    <a:pt x="6119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0" name="Google Shape;1410;p39"/>
          <p:cNvSpPr txBox="1"/>
          <p:nvPr/>
        </p:nvSpPr>
        <p:spPr>
          <a:xfrm>
            <a:off x="886723" y="1028700"/>
            <a:ext cx="616776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Resource</a:t>
            </a:r>
            <a:endParaRPr/>
          </a:p>
        </p:txBody>
      </p:sp>
      <p:grpSp>
        <p:nvGrpSpPr>
          <p:cNvPr id="1411" name="Google Shape;1411;p39"/>
          <p:cNvGrpSpPr/>
          <p:nvPr/>
        </p:nvGrpSpPr>
        <p:grpSpPr>
          <a:xfrm>
            <a:off x="3558266" y="2928329"/>
            <a:ext cx="3638203" cy="3303089"/>
            <a:chOff x="0" y="-57150"/>
            <a:chExt cx="958210" cy="869950"/>
          </a:xfrm>
        </p:grpSpPr>
        <p:sp>
          <p:nvSpPr>
            <p:cNvPr id="1412" name="Google Shape;1412;p39"/>
            <p:cNvSpPr/>
            <p:nvPr/>
          </p:nvSpPr>
          <p:spPr>
            <a:xfrm>
              <a:off x="0" y="0"/>
              <a:ext cx="958210" cy="526270"/>
            </a:xfrm>
            <a:custGeom>
              <a:rect b="b" l="l" r="r" t="t"/>
              <a:pathLst>
                <a:path extrusionOk="0" h="526270" w="958210">
                  <a:moveTo>
                    <a:pt x="108526" y="0"/>
                  </a:moveTo>
                  <a:lnTo>
                    <a:pt x="849684" y="0"/>
                  </a:lnTo>
                  <a:cubicBezTo>
                    <a:pt x="909621" y="0"/>
                    <a:pt x="958210" y="48589"/>
                    <a:pt x="958210" y="108526"/>
                  </a:cubicBezTo>
                  <a:lnTo>
                    <a:pt x="958210" y="417744"/>
                  </a:lnTo>
                  <a:cubicBezTo>
                    <a:pt x="958210" y="477681"/>
                    <a:pt x="909621" y="526270"/>
                    <a:pt x="849684" y="526270"/>
                  </a:cubicBezTo>
                  <a:lnTo>
                    <a:pt x="108526" y="526270"/>
                  </a:lnTo>
                  <a:cubicBezTo>
                    <a:pt x="79743" y="526270"/>
                    <a:pt x="52139" y="514836"/>
                    <a:pt x="31786" y="494483"/>
                  </a:cubicBezTo>
                  <a:cubicBezTo>
                    <a:pt x="11434" y="474131"/>
                    <a:pt x="0" y="446527"/>
                    <a:pt x="0" y="417744"/>
                  </a:cubicBezTo>
                  <a:lnTo>
                    <a:pt x="0" y="108526"/>
                  </a:lnTo>
                  <a:cubicBezTo>
                    <a:pt x="0" y="48589"/>
                    <a:pt x="48589" y="0"/>
                    <a:pt x="10852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4" name="Google Shape;1414;p39"/>
          <p:cNvSpPr txBox="1"/>
          <p:nvPr/>
        </p:nvSpPr>
        <p:spPr>
          <a:xfrm>
            <a:off x="3970607" y="3242851"/>
            <a:ext cx="289589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Page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"/>
          <p:cNvSpPr/>
          <p:nvPr/>
        </p:nvSpPr>
        <p:spPr>
          <a:xfrm>
            <a:off x="7342119" y="-589564"/>
            <a:ext cx="12463183" cy="11466128"/>
          </a:xfrm>
          <a:custGeom>
            <a:rect b="b" l="l" r="r" t="t"/>
            <a:pathLst>
              <a:path extrusionOk="0" h="11466128" w="12463183">
                <a:moveTo>
                  <a:pt x="0" y="0"/>
                </a:moveTo>
                <a:lnTo>
                  <a:pt x="12463183" y="0"/>
                </a:lnTo>
                <a:lnTo>
                  <a:pt x="12463183" y="11466128"/>
                </a:lnTo>
                <a:lnTo>
                  <a:pt x="0" y="1146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3" name="Google Shape;213;p15"/>
          <p:cNvGrpSpPr/>
          <p:nvPr/>
        </p:nvGrpSpPr>
        <p:grpSpPr>
          <a:xfrm>
            <a:off x="-777874" y="-148589"/>
            <a:ext cx="10801309" cy="10584179"/>
            <a:chOff x="0" y="0"/>
            <a:chExt cx="14401746" cy="14112238"/>
          </a:xfrm>
        </p:grpSpPr>
        <p:cxnSp>
          <p:nvCxnSpPr>
            <p:cNvPr id="214" name="Google Shape;214;p15"/>
            <p:cNvCxnSpPr/>
            <p:nvPr/>
          </p:nvCxnSpPr>
          <p:spPr>
            <a:xfrm rot="10800000">
              <a:off x="3099185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5" name="Google Shape;215;p15"/>
            <p:cNvCxnSpPr/>
            <p:nvPr/>
          </p:nvCxnSpPr>
          <p:spPr>
            <a:xfrm>
              <a:off x="0" y="12540180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6" name="Google Shape;216;p15"/>
            <p:cNvCxnSpPr/>
            <p:nvPr/>
          </p:nvCxnSpPr>
          <p:spPr>
            <a:xfrm>
              <a:off x="0" y="11233825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15"/>
            <p:cNvCxnSpPr/>
            <p:nvPr/>
          </p:nvCxnSpPr>
          <p:spPr>
            <a:xfrm>
              <a:off x="0" y="9927471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15"/>
            <p:cNvCxnSpPr/>
            <p:nvPr/>
          </p:nvCxnSpPr>
          <p:spPr>
            <a:xfrm>
              <a:off x="0" y="8621116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15"/>
            <p:cNvCxnSpPr/>
            <p:nvPr/>
          </p:nvCxnSpPr>
          <p:spPr>
            <a:xfrm>
              <a:off x="0" y="7314761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0" name="Google Shape;220;p15"/>
            <p:cNvCxnSpPr/>
            <p:nvPr/>
          </p:nvCxnSpPr>
          <p:spPr>
            <a:xfrm>
              <a:off x="0" y="6008407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1" name="Google Shape;221;p15"/>
            <p:cNvCxnSpPr/>
            <p:nvPr/>
          </p:nvCxnSpPr>
          <p:spPr>
            <a:xfrm>
              <a:off x="0" y="4702052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2" name="Google Shape;222;p15"/>
            <p:cNvCxnSpPr/>
            <p:nvPr/>
          </p:nvCxnSpPr>
          <p:spPr>
            <a:xfrm>
              <a:off x="0" y="3395697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3" name="Google Shape;223;p15"/>
            <p:cNvCxnSpPr/>
            <p:nvPr/>
          </p:nvCxnSpPr>
          <p:spPr>
            <a:xfrm>
              <a:off x="0" y="2089343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4" name="Google Shape;224;p15"/>
            <p:cNvCxnSpPr/>
            <p:nvPr/>
          </p:nvCxnSpPr>
          <p:spPr>
            <a:xfrm>
              <a:off x="0" y="782988"/>
              <a:ext cx="14401746" cy="0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5" name="Google Shape;225;p15"/>
            <p:cNvCxnSpPr/>
            <p:nvPr/>
          </p:nvCxnSpPr>
          <p:spPr>
            <a:xfrm rot="10800000">
              <a:off x="1557554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6" name="Google Shape;226;p15"/>
            <p:cNvCxnSpPr/>
            <p:nvPr/>
          </p:nvCxnSpPr>
          <p:spPr>
            <a:xfrm rot="10800000">
              <a:off x="4640816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7" name="Google Shape;227;p15"/>
            <p:cNvCxnSpPr/>
            <p:nvPr/>
          </p:nvCxnSpPr>
          <p:spPr>
            <a:xfrm rot="10800000">
              <a:off x="6182447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8" name="Google Shape;228;p15"/>
            <p:cNvCxnSpPr/>
            <p:nvPr/>
          </p:nvCxnSpPr>
          <p:spPr>
            <a:xfrm rot="10800000">
              <a:off x="7724077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9" name="Google Shape;229;p15"/>
            <p:cNvCxnSpPr/>
            <p:nvPr/>
          </p:nvCxnSpPr>
          <p:spPr>
            <a:xfrm rot="10800000">
              <a:off x="9265708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0" name="Google Shape;230;p15"/>
            <p:cNvCxnSpPr/>
            <p:nvPr/>
          </p:nvCxnSpPr>
          <p:spPr>
            <a:xfrm rot="10800000">
              <a:off x="10807339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1" name="Google Shape;231;p15"/>
            <p:cNvCxnSpPr/>
            <p:nvPr/>
          </p:nvCxnSpPr>
          <p:spPr>
            <a:xfrm rot="10800000">
              <a:off x="12348970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2" name="Google Shape;232;p15"/>
            <p:cNvCxnSpPr/>
            <p:nvPr/>
          </p:nvCxnSpPr>
          <p:spPr>
            <a:xfrm rot="10800000">
              <a:off x="13833686" y="0"/>
              <a:ext cx="0" cy="14112238"/>
            </a:xfrm>
            <a:prstGeom prst="straightConnector1">
              <a:avLst/>
            </a:prstGeom>
            <a:noFill/>
            <a:ln cap="flat" cmpd="sng" w="318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33" name="Google Shape;233;p15"/>
          <p:cNvGrpSpPr/>
          <p:nvPr/>
        </p:nvGrpSpPr>
        <p:grpSpPr>
          <a:xfrm>
            <a:off x="-487927" y="1583173"/>
            <a:ext cx="19878627" cy="3303093"/>
            <a:chOff x="0" y="-289322"/>
            <a:chExt cx="26504836" cy="4404124"/>
          </a:xfrm>
        </p:grpSpPr>
        <p:grpSp>
          <p:nvGrpSpPr>
            <p:cNvPr id="234" name="Google Shape;234;p15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235" name="Google Shape;235;p15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36" name="Google Shape;236;p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37;p15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238" name="Google Shape;238;p15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239" name="Google Shape;239;p15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1028700" y="6005515"/>
            <a:ext cx="4892195" cy="3865557"/>
            <a:chOff x="0" y="0"/>
            <a:chExt cx="3093720" cy="2444496"/>
          </a:xfrm>
        </p:grpSpPr>
        <p:sp>
          <p:nvSpPr>
            <p:cNvPr id="241" name="Google Shape;241;p15"/>
            <p:cNvSpPr/>
            <p:nvPr/>
          </p:nvSpPr>
          <p:spPr>
            <a:xfrm>
              <a:off x="86741" y="168148"/>
              <a:ext cx="2933700" cy="2102104"/>
            </a:xfrm>
            <a:custGeom>
              <a:rect b="b" l="l" r="r" t="t"/>
              <a:pathLst>
                <a:path extrusionOk="0" h="2102104" w="2933700">
                  <a:moveTo>
                    <a:pt x="2933700" y="2102104"/>
                  </a:moveTo>
                  <a:lnTo>
                    <a:pt x="0" y="2102104"/>
                  </a:lnTo>
                  <a:lnTo>
                    <a:pt x="0" y="0"/>
                  </a:lnTo>
                  <a:lnTo>
                    <a:pt x="2933700" y="0"/>
                  </a:lnTo>
                  <a:lnTo>
                    <a:pt x="2933700" y="2102104"/>
                  </a:lnTo>
                  <a:close/>
                </a:path>
              </a:pathLst>
            </a:custGeom>
            <a:gradFill>
              <a:gsLst>
                <a:gs pos="0">
                  <a:srgbClr val="FFF731"/>
                </a:gs>
                <a:gs pos="100000">
                  <a:srgbClr val="FF914D"/>
                </a:gs>
              </a:gsLst>
              <a:lin ang="0" scaled="0"/>
            </a:gra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2" name="Google Shape;242;p15"/>
            <p:cNvSpPr/>
            <p:nvPr/>
          </p:nvSpPr>
          <p:spPr>
            <a:xfrm>
              <a:off x="0" y="0"/>
              <a:ext cx="3093720" cy="2444496"/>
            </a:xfrm>
            <a:custGeom>
              <a:rect b="b" l="l" r="r" t="t"/>
              <a:pathLst>
                <a:path extrusionOk="0" h="2444496" w="3093720">
                  <a:moveTo>
                    <a:pt x="3093720" y="2444496"/>
                  </a:moveTo>
                  <a:lnTo>
                    <a:pt x="0" y="2444496"/>
                  </a:lnTo>
                  <a:lnTo>
                    <a:pt x="0" y="0"/>
                  </a:lnTo>
                  <a:lnTo>
                    <a:pt x="3093720" y="0"/>
                  </a:lnTo>
                  <a:lnTo>
                    <a:pt x="3093720" y="244449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7" r="-86" t="0"/>
              </a:stretch>
            </a:blipFill>
            <a:ln>
              <a:noFill/>
            </a:ln>
          </p:spPr>
        </p:sp>
      </p:grpSp>
      <p:grpSp>
        <p:nvGrpSpPr>
          <p:cNvPr id="243" name="Google Shape;243;p15"/>
          <p:cNvGrpSpPr/>
          <p:nvPr/>
        </p:nvGrpSpPr>
        <p:grpSpPr>
          <a:xfrm>
            <a:off x="1830129" y="1123296"/>
            <a:ext cx="5301739" cy="3303089"/>
            <a:chOff x="0" y="-289322"/>
            <a:chExt cx="7068986" cy="4404119"/>
          </a:xfrm>
        </p:grpSpPr>
        <p:grpSp>
          <p:nvGrpSpPr>
            <p:cNvPr id="244" name="Google Shape;244;p15"/>
            <p:cNvGrpSpPr/>
            <p:nvPr/>
          </p:nvGrpSpPr>
          <p:grpSpPr>
            <a:xfrm>
              <a:off x="0" y="-289322"/>
              <a:ext cx="7068986" cy="4404119"/>
              <a:chOff x="0" y="-57150"/>
              <a:chExt cx="1396343" cy="869950"/>
            </a:xfrm>
          </p:grpSpPr>
          <p:sp>
            <p:nvSpPr>
              <p:cNvPr id="245" name="Google Shape;245;p15"/>
              <p:cNvSpPr/>
              <p:nvPr/>
            </p:nvSpPr>
            <p:spPr>
              <a:xfrm>
                <a:off x="0" y="0"/>
                <a:ext cx="1396343" cy="526270"/>
              </a:xfrm>
              <a:custGeom>
                <a:rect b="b" l="l" r="r" t="t"/>
                <a:pathLst>
                  <a:path extrusionOk="0" h="526270" w="1396343">
                    <a:moveTo>
                      <a:pt x="74473" y="0"/>
                    </a:moveTo>
                    <a:lnTo>
                      <a:pt x="1321870" y="0"/>
                    </a:lnTo>
                    <a:cubicBezTo>
                      <a:pt x="1341621" y="0"/>
                      <a:pt x="1360564" y="7846"/>
                      <a:pt x="1374530" y="21813"/>
                    </a:cubicBezTo>
                    <a:cubicBezTo>
                      <a:pt x="1388497" y="35779"/>
                      <a:pt x="1396343" y="54722"/>
                      <a:pt x="1396343" y="74473"/>
                    </a:cubicBezTo>
                    <a:lnTo>
                      <a:pt x="1396343" y="451796"/>
                    </a:lnTo>
                    <a:cubicBezTo>
                      <a:pt x="1396343" y="471548"/>
                      <a:pt x="1388497" y="490491"/>
                      <a:pt x="1374530" y="504457"/>
                    </a:cubicBezTo>
                    <a:cubicBezTo>
                      <a:pt x="1360564" y="518423"/>
                      <a:pt x="1341621" y="526270"/>
                      <a:pt x="1321870" y="526270"/>
                    </a:cubicBezTo>
                    <a:lnTo>
                      <a:pt x="74473" y="526270"/>
                    </a:lnTo>
                    <a:cubicBezTo>
                      <a:pt x="54722" y="526270"/>
                      <a:pt x="35779" y="518423"/>
                      <a:pt x="21813" y="504457"/>
                    </a:cubicBezTo>
                    <a:cubicBezTo>
                      <a:pt x="7846" y="490491"/>
                      <a:pt x="0" y="471548"/>
                      <a:pt x="0" y="451796"/>
                    </a:cubicBezTo>
                    <a:lnTo>
                      <a:pt x="0" y="74473"/>
                    </a:lnTo>
                    <a:cubicBezTo>
                      <a:pt x="0" y="54722"/>
                      <a:pt x="7846" y="35779"/>
                      <a:pt x="21813" y="21813"/>
                    </a:cubicBezTo>
                    <a:cubicBezTo>
                      <a:pt x="35779" y="7846"/>
                      <a:pt x="54722" y="0"/>
                      <a:pt x="744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7" name="Google Shape;247;p15"/>
            <p:cNvSpPr txBox="1"/>
            <p:nvPr/>
          </p:nvSpPr>
          <p:spPr>
            <a:xfrm>
              <a:off x="273447" y="35340"/>
              <a:ext cx="6795539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Table Of</a:t>
              </a:r>
              <a:endParaRPr/>
            </a:p>
          </p:txBody>
        </p:sp>
      </p:grpSp>
      <p:grpSp>
        <p:nvGrpSpPr>
          <p:cNvPr id="248" name="Google Shape;248;p15"/>
          <p:cNvGrpSpPr/>
          <p:nvPr/>
        </p:nvGrpSpPr>
        <p:grpSpPr>
          <a:xfrm>
            <a:off x="3947423" y="3456969"/>
            <a:ext cx="5868548" cy="3303089"/>
            <a:chOff x="0" y="-57150"/>
            <a:chExt cx="1545626" cy="869950"/>
          </a:xfrm>
        </p:grpSpPr>
        <p:sp>
          <p:nvSpPr>
            <p:cNvPr id="249" name="Google Shape;249;p15"/>
            <p:cNvSpPr/>
            <p:nvPr/>
          </p:nvSpPr>
          <p:spPr>
            <a:xfrm>
              <a:off x="0" y="0"/>
              <a:ext cx="1545626" cy="526270"/>
            </a:xfrm>
            <a:custGeom>
              <a:rect b="b" l="l" r="r" t="t"/>
              <a:pathLst>
                <a:path extrusionOk="0" h="526270" w="1545626">
                  <a:moveTo>
                    <a:pt x="67280" y="0"/>
                  </a:moveTo>
                  <a:lnTo>
                    <a:pt x="1478346" y="0"/>
                  </a:lnTo>
                  <a:cubicBezTo>
                    <a:pt x="1515504" y="0"/>
                    <a:pt x="1545626" y="30122"/>
                    <a:pt x="1545626" y="67280"/>
                  </a:cubicBezTo>
                  <a:lnTo>
                    <a:pt x="1545626" y="458989"/>
                  </a:lnTo>
                  <a:cubicBezTo>
                    <a:pt x="1545626" y="476833"/>
                    <a:pt x="1538537" y="493946"/>
                    <a:pt x="1525920" y="506564"/>
                  </a:cubicBezTo>
                  <a:cubicBezTo>
                    <a:pt x="1513302" y="519181"/>
                    <a:pt x="1496189" y="526270"/>
                    <a:pt x="1478346" y="526270"/>
                  </a:cubicBezTo>
                  <a:lnTo>
                    <a:pt x="67280" y="526270"/>
                  </a:lnTo>
                  <a:cubicBezTo>
                    <a:pt x="49436" y="526270"/>
                    <a:pt x="32323" y="519181"/>
                    <a:pt x="19706" y="506564"/>
                  </a:cubicBezTo>
                  <a:cubicBezTo>
                    <a:pt x="7088" y="493946"/>
                    <a:pt x="0" y="476833"/>
                    <a:pt x="0" y="458989"/>
                  </a:cubicBezTo>
                  <a:lnTo>
                    <a:pt x="0" y="67280"/>
                  </a:lnTo>
                  <a:cubicBezTo>
                    <a:pt x="0" y="49436"/>
                    <a:pt x="7088" y="32323"/>
                    <a:pt x="19706" y="19706"/>
                  </a:cubicBezTo>
                  <a:cubicBezTo>
                    <a:pt x="32323" y="7088"/>
                    <a:pt x="49436" y="0"/>
                    <a:pt x="6728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15"/>
          <p:cNvSpPr txBox="1"/>
          <p:nvPr/>
        </p:nvSpPr>
        <p:spPr>
          <a:xfrm>
            <a:off x="3947423" y="3679297"/>
            <a:ext cx="583181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Contents</a:t>
            </a:r>
            <a:endParaRPr/>
          </a:p>
        </p:txBody>
      </p:sp>
      <p:sp>
        <p:nvSpPr>
          <p:cNvPr id="252" name="Google Shape;252;p15"/>
          <p:cNvSpPr txBox="1"/>
          <p:nvPr/>
        </p:nvSpPr>
        <p:spPr>
          <a:xfrm>
            <a:off x="1821761" y="8510796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53" name="Google Shape;253;p15"/>
          <p:cNvSpPr txBox="1"/>
          <p:nvPr/>
        </p:nvSpPr>
        <p:spPr>
          <a:xfrm>
            <a:off x="1821761" y="7947818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History</a:t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2907200" y="6678649"/>
            <a:ext cx="1098083" cy="1098083"/>
          </a:xfrm>
          <a:custGeom>
            <a:rect b="b" l="l" r="r" t="t"/>
            <a:pathLst>
              <a:path extrusionOk="0" h="1098083" w="1098083">
                <a:moveTo>
                  <a:pt x="0" y="0"/>
                </a:moveTo>
                <a:lnTo>
                  <a:pt x="1098083" y="0"/>
                </a:lnTo>
                <a:lnTo>
                  <a:pt x="1098083" y="1098083"/>
                </a:lnTo>
                <a:lnTo>
                  <a:pt x="0" y="1098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5"/>
          <p:cNvSpPr/>
          <p:nvPr/>
        </p:nvSpPr>
        <p:spPr>
          <a:xfrm>
            <a:off x="-777874" y="-373625"/>
            <a:ext cx="4135636" cy="4052923"/>
          </a:xfrm>
          <a:custGeom>
            <a:rect b="b" l="l" r="r" t="t"/>
            <a:pathLst>
              <a:path extrusionOk="0" h="4052923" w="4135636">
                <a:moveTo>
                  <a:pt x="0" y="0"/>
                </a:moveTo>
                <a:lnTo>
                  <a:pt x="4135635" y="0"/>
                </a:lnTo>
                <a:lnTo>
                  <a:pt x="4135635" y="4052922"/>
                </a:lnTo>
                <a:lnTo>
                  <a:pt x="0" y="4052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6" name="Google Shape;256;p15"/>
          <p:cNvGrpSpPr/>
          <p:nvPr/>
        </p:nvGrpSpPr>
        <p:grpSpPr>
          <a:xfrm>
            <a:off x="6737814" y="6035251"/>
            <a:ext cx="4892195" cy="3865557"/>
            <a:chOff x="0" y="0"/>
            <a:chExt cx="3093720" cy="2444496"/>
          </a:xfrm>
        </p:grpSpPr>
        <p:sp>
          <p:nvSpPr>
            <p:cNvPr id="257" name="Google Shape;257;p15"/>
            <p:cNvSpPr/>
            <p:nvPr/>
          </p:nvSpPr>
          <p:spPr>
            <a:xfrm>
              <a:off x="86741" y="168148"/>
              <a:ext cx="2933700" cy="2102104"/>
            </a:xfrm>
            <a:custGeom>
              <a:rect b="b" l="l" r="r" t="t"/>
              <a:pathLst>
                <a:path extrusionOk="0" h="2102104" w="2933700">
                  <a:moveTo>
                    <a:pt x="2933700" y="2102104"/>
                  </a:moveTo>
                  <a:lnTo>
                    <a:pt x="0" y="2102104"/>
                  </a:lnTo>
                  <a:lnTo>
                    <a:pt x="0" y="0"/>
                  </a:lnTo>
                  <a:lnTo>
                    <a:pt x="2933700" y="0"/>
                  </a:lnTo>
                  <a:lnTo>
                    <a:pt x="2933700" y="2102104"/>
                  </a:lnTo>
                  <a:close/>
                </a:path>
              </a:pathLst>
            </a:custGeom>
            <a:gradFill>
              <a:gsLst>
                <a:gs pos="0">
                  <a:srgbClr val="FFF731"/>
                </a:gs>
                <a:gs pos="100000">
                  <a:srgbClr val="FF914D"/>
                </a:gs>
              </a:gsLst>
              <a:lin ang="0" scaled="0"/>
            </a:gra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8" name="Google Shape;258;p15"/>
            <p:cNvSpPr/>
            <p:nvPr/>
          </p:nvSpPr>
          <p:spPr>
            <a:xfrm>
              <a:off x="0" y="0"/>
              <a:ext cx="3093720" cy="2444496"/>
            </a:xfrm>
            <a:custGeom>
              <a:rect b="b" l="l" r="r" t="t"/>
              <a:pathLst>
                <a:path extrusionOk="0" h="2444496" w="3093720">
                  <a:moveTo>
                    <a:pt x="3093720" y="2444496"/>
                  </a:moveTo>
                  <a:lnTo>
                    <a:pt x="0" y="2444496"/>
                  </a:lnTo>
                  <a:lnTo>
                    <a:pt x="0" y="0"/>
                  </a:lnTo>
                  <a:lnTo>
                    <a:pt x="3093720" y="0"/>
                  </a:lnTo>
                  <a:lnTo>
                    <a:pt x="3093720" y="244449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7" r="-86" t="0"/>
              </a:stretch>
            </a:blipFill>
            <a:ln>
              <a:noFill/>
            </a:ln>
          </p:spPr>
        </p:sp>
      </p:grpSp>
      <p:sp>
        <p:nvSpPr>
          <p:cNvPr id="259" name="Google Shape;259;p15"/>
          <p:cNvSpPr txBox="1"/>
          <p:nvPr/>
        </p:nvSpPr>
        <p:spPr>
          <a:xfrm>
            <a:off x="7531990" y="7947818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Our Projects</a:t>
            </a:r>
            <a:endParaRPr/>
          </a:p>
        </p:txBody>
      </p:sp>
      <p:sp>
        <p:nvSpPr>
          <p:cNvPr id="260" name="Google Shape;260;p15"/>
          <p:cNvSpPr txBox="1"/>
          <p:nvPr/>
        </p:nvSpPr>
        <p:spPr>
          <a:xfrm>
            <a:off x="7531990" y="8510796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61" name="Google Shape;261;p15"/>
          <p:cNvSpPr/>
          <p:nvPr/>
        </p:nvSpPr>
        <p:spPr>
          <a:xfrm flipH="1">
            <a:off x="8573055" y="6495272"/>
            <a:ext cx="905031" cy="1281460"/>
          </a:xfrm>
          <a:custGeom>
            <a:rect b="b" l="l" r="r" t="t"/>
            <a:pathLst>
              <a:path extrusionOk="0" h="1281460" w="905031">
                <a:moveTo>
                  <a:pt x="905031" y="0"/>
                </a:moveTo>
                <a:lnTo>
                  <a:pt x="0" y="0"/>
                </a:lnTo>
                <a:lnTo>
                  <a:pt x="0" y="1281460"/>
                </a:lnTo>
                <a:lnTo>
                  <a:pt x="905031" y="1281460"/>
                </a:lnTo>
                <a:lnTo>
                  <a:pt x="90503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2" name="Google Shape;262;p15"/>
          <p:cNvGrpSpPr/>
          <p:nvPr/>
        </p:nvGrpSpPr>
        <p:grpSpPr>
          <a:xfrm>
            <a:off x="12449159" y="6005515"/>
            <a:ext cx="4892195" cy="3865557"/>
            <a:chOff x="0" y="0"/>
            <a:chExt cx="3093720" cy="2444496"/>
          </a:xfrm>
        </p:grpSpPr>
        <p:sp>
          <p:nvSpPr>
            <p:cNvPr id="263" name="Google Shape;263;p15"/>
            <p:cNvSpPr/>
            <p:nvPr/>
          </p:nvSpPr>
          <p:spPr>
            <a:xfrm>
              <a:off x="86741" y="168148"/>
              <a:ext cx="2933700" cy="2102104"/>
            </a:xfrm>
            <a:custGeom>
              <a:rect b="b" l="l" r="r" t="t"/>
              <a:pathLst>
                <a:path extrusionOk="0" h="2102104" w="2933700">
                  <a:moveTo>
                    <a:pt x="2933700" y="2102104"/>
                  </a:moveTo>
                  <a:lnTo>
                    <a:pt x="0" y="2102104"/>
                  </a:lnTo>
                  <a:lnTo>
                    <a:pt x="0" y="0"/>
                  </a:lnTo>
                  <a:lnTo>
                    <a:pt x="2933700" y="0"/>
                  </a:lnTo>
                  <a:lnTo>
                    <a:pt x="2933700" y="2102104"/>
                  </a:lnTo>
                  <a:close/>
                </a:path>
              </a:pathLst>
            </a:custGeom>
            <a:gradFill>
              <a:gsLst>
                <a:gs pos="0">
                  <a:srgbClr val="FFF731"/>
                </a:gs>
                <a:gs pos="100000">
                  <a:srgbClr val="FF914D"/>
                </a:gs>
              </a:gsLst>
              <a:lin ang="0" scaled="0"/>
            </a:gra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4" name="Google Shape;264;p15"/>
            <p:cNvSpPr/>
            <p:nvPr/>
          </p:nvSpPr>
          <p:spPr>
            <a:xfrm>
              <a:off x="0" y="0"/>
              <a:ext cx="3093720" cy="2444496"/>
            </a:xfrm>
            <a:custGeom>
              <a:rect b="b" l="l" r="r" t="t"/>
              <a:pathLst>
                <a:path extrusionOk="0" h="2444496" w="3093720">
                  <a:moveTo>
                    <a:pt x="3093720" y="2444496"/>
                  </a:moveTo>
                  <a:lnTo>
                    <a:pt x="0" y="2444496"/>
                  </a:lnTo>
                  <a:lnTo>
                    <a:pt x="0" y="0"/>
                  </a:lnTo>
                  <a:lnTo>
                    <a:pt x="3093720" y="0"/>
                  </a:lnTo>
                  <a:lnTo>
                    <a:pt x="3093720" y="2444496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7" r="-86" t="0"/>
              </a:stretch>
            </a:blipFill>
            <a:ln>
              <a:noFill/>
            </a:ln>
          </p:spPr>
        </p:sp>
      </p:grpSp>
      <p:sp>
        <p:nvSpPr>
          <p:cNvPr id="265" name="Google Shape;265;p15"/>
          <p:cNvSpPr txBox="1"/>
          <p:nvPr/>
        </p:nvSpPr>
        <p:spPr>
          <a:xfrm>
            <a:off x="12998017" y="7947818"/>
            <a:ext cx="379447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Stats &amp; Numbers</a:t>
            </a:r>
            <a:endParaRPr/>
          </a:p>
        </p:txBody>
      </p:sp>
      <p:sp>
        <p:nvSpPr>
          <p:cNvPr id="266" name="Google Shape;266;p15"/>
          <p:cNvSpPr txBox="1"/>
          <p:nvPr/>
        </p:nvSpPr>
        <p:spPr>
          <a:xfrm>
            <a:off x="13242219" y="8510796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267" name="Google Shape;267;p15"/>
          <p:cNvSpPr/>
          <p:nvPr/>
        </p:nvSpPr>
        <p:spPr>
          <a:xfrm>
            <a:off x="14277959" y="6540885"/>
            <a:ext cx="1223891" cy="1190234"/>
          </a:xfrm>
          <a:custGeom>
            <a:rect b="b" l="l" r="r" t="t"/>
            <a:pathLst>
              <a:path extrusionOk="0" h="1190234" w="1223891">
                <a:moveTo>
                  <a:pt x="0" y="0"/>
                </a:moveTo>
                <a:lnTo>
                  <a:pt x="1223891" y="0"/>
                </a:lnTo>
                <a:lnTo>
                  <a:pt x="1223891" y="1190234"/>
                </a:lnTo>
                <a:lnTo>
                  <a:pt x="0" y="1190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6"/>
          <p:cNvGrpSpPr/>
          <p:nvPr/>
        </p:nvGrpSpPr>
        <p:grpSpPr>
          <a:xfrm rot="5400000">
            <a:off x="2386831" y="168448"/>
            <a:ext cx="14511766" cy="14220047"/>
            <a:chOff x="0" y="0"/>
            <a:chExt cx="19349022" cy="18960063"/>
          </a:xfrm>
        </p:grpSpPr>
        <p:cxnSp>
          <p:nvCxnSpPr>
            <p:cNvPr id="273" name="Google Shape;273;p16"/>
            <p:cNvCxnSpPr/>
            <p:nvPr/>
          </p:nvCxnSpPr>
          <p:spPr>
            <a:xfrm rot="10800000">
              <a:off x="416381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4" name="Google Shape;274;p16"/>
            <p:cNvCxnSpPr/>
            <p:nvPr/>
          </p:nvCxnSpPr>
          <p:spPr>
            <a:xfrm>
              <a:off x="0" y="168479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5" name="Google Shape;275;p16"/>
            <p:cNvCxnSpPr/>
            <p:nvPr/>
          </p:nvCxnSpPr>
          <p:spPr>
            <a:xfrm>
              <a:off x="0" y="1509286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6" name="Google Shape;276;p16"/>
            <p:cNvCxnSpPr/>
            <p:nvPr/>
          </p:nvCxnSpPr>
          <p:spPr>
            <a:xfrm>
              <a:off x="0" y="1333774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7" name="Google Shape;277;p16"/>
            <p:cNvCxnSpPr/>
            <p:nvPr/>
          </p:nvCxnSpPr>
          <p:spPr>
            <a:xfrm>
              <a:off x="0" y="1158263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8" name="Google Shape;278;p16"/>
            <p:cNvCxnSpPr/>
            <p:nvPr/>
          </p:nvCxnSpPr>
          <p:spPr>
            <a:xfrm>
              <a:off x="0" y="982752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9" name="Google Shape;279;p16"/>
            <p:cNvCxnSpPr/>
            <p:nvPr/>
          </p:nvCxnSpPr>
          <p:spPr>
            <a:xfrm>
              <a:off x="0" y="8072410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0" name="Google Shape;280;p16"/>
            <p:cNvCxnSpPr/>
            <p:nvPr/>
          </p:nvCxnSpPr>
          <p:spPr>
            <a:xfrm>
              <a:off x="0" y="6317297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1" name="Google Shape;281;p16"/>
            <p:cNvCxnSpPr/>
            <p:nvPr/>
          </p:nvCxnSpPr>
          <p:spPr>
            <a:xfrm>
              <a:off x="0" y="4562185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2" name="Google Shape;282;p16"/>
            <p:cNvCxnSpPr/>
            <p:nvPr/>
          </p:nvCxnSpPr>
          <p:spPr>
            <a:xfrm>
              <a:off x="0" y="2807072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3" name="Google Shape;283;p16"/>
            <p:cNvCxnSpPr/>
            <p:nvPr/>
          </p:nvCxnSpPr>
          <p:spPr>
            <a:xfrm>
              <a:off x="0" y="1051959"/>
              <a:ext cx="19349022" cy="0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4" name="Google Shape;284;p16"/>
            <p:cNvCxnSpPr/>
            <p:nvPr/>
          </p:nvCxnSpPr>
          <p:spPr>
            <a:xfrm rot="10800000">
              <a:off x="2092604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5" name="Google Shape;285;p16"/>
            <p:cNvCxnSpPr/>
            <p:nvPr/>
          </p:nvCxnSpPr>
          <p:spPr>
            <a:xfrm rot="10800000">
              <a:off x="6235025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6" name="Google Shape;286;p16"/>
            <p:cNvCxnSpPr/>
            <p:nvPr/>
          </p:nvCxnSpPr>
          <p:spPr>
            <a:xfrm rot="10800000">
              <a:off x="830623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7" name="Google Shape;287;p16"/>
            <p:cNvCxnSpPr/>
            <p:nvPr/>
          </p:nvCxnSpPr>
          <p:spPr>
            <a:xfrm rot="10800000">
              <a:off x="10377446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8" name="Google Shape;288;p16"/>
            <p:cNvCxnSpPr/>
            <p:nvPr/>
          </p:nvCxnSpPr>
          <p:spPr>
            <a:xfrm rot="10800000">
              <a:off x="1244865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9" name="Google Shape;289;p16"/>
            <p:cNvCxnSpPr/>
            <p:nvPr/>
          </p:nvCxnSpPr>
          <p:spPr>
            <a:xfrm rot="10800000">
              <a:off x="14519867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0" name="Google Shape;290;p16"/>
            <p:cNvCxnSpPr/>
            <p:nvPr/>
          </p:nvCxnSpPr>
          <p:spPr>
            <a:xfrm rot="10800000">
              <a:off x="16591078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16"/>
            <p:cNvCxnSpPr/>
            <p:nvPr/>
          </p:nvCxnSpPr>
          <p:spPr>
            <a:xfrm rot="10800000">
              <a:off x="18585822" y="0"/>
              <a:ext cx="0" cy="18960063"/>
            </a:xfrm>
            <a:prstGeom prst="straightConnector1">
              <a:avLst/>
            </a:prstGeom>
            <a:noFill/>
            <a:ln cap="flat" cmpd="sng" w="4277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92" name="Google Shape;292;p16"/>
          <p:cNvGrpSpPr/>
          <p:nvPr/>
        </p:nvGrpSpPr>
        <p:grpSpPr>
          <a:xfrm>
            <a:off x="917310" y="4158603"/>
            <a:ext cx="6075028" cy="4621300"/>
            <a:chOff x="0" y="-57150"/>
            <a:chExt cx="1600007" cy="1217133"/>
          </a:xfrm>
        </p:grpSpPr>
        <p:sp>
          <p:nvSpPr>
            <p:cNvPr id="293" name="Google Shape;293;p16"/>
            <p:cNvSpPr/>
            <p:nvPr/>
          </p:nvSpPr>
          <p:spPr>
            <a:xfrm>
              <a:off x="0" y="0"/>
              <a:ext cx="1600007" cy="1159983"/>
            </a:xfrm>
            <a:custGeom>
              <a:rect b="b" l="l" r="r" t="t"/>
              <a:pathLst>
                <a:path extrusionOk="0" h="1159983" w="1600007">
                  <a:moveTo>
                    <a:pt x="0" y="0"/>
                  </a:moveTo>
                  <a:lnTo>
                    <a:pt x="1600007" y="0"/>
                  </a:lnTo>
                  <a:lnTo>
                    <a:pt x="1600007" y="1159983"/>
                  </a:lnTo>
                  <a:lnTo>
                    <a:pt x="0" y="1159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4" name="Google Shape;294;p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16"/>
          <p:cNvGrpSpPr/>
          <p:nvPr/>
        </p:nvGrpSpPr>
        <p:grpSpPr>
          <a:xfrm>
            <a:off x="1765925" y="4916454"/>
            <a:ext cx="7378075" cy="3070225"/>
            <a:chOff x="0" y="0"/>
            <a:chExt cx="9837433" cy="4093633"/>
          </a:xfrm>
        </p:grpSpPr>
        <p:sp>
          <p:nvSpPr>
            <p:cNvPr id="296" name="Google Shape;296;p16"/>
            <p:cNvSpPr txBox="1"/>
            <p:nvPr/>
          </p:nvSpPr>
          <p:spPr>
            <a:xfrm>
              <a:off x="0" y="0"/>
              <a:ext cx="9837433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History</a:t>
              </a:r>
              <a:endParaRPr/>
            </a:p>
          </p:txBody>
        </p:sp>
        <p:sp>
          <p:nvSpPr>
            <p:cNvPr id="297" name="Google Shape;297;p16"/>
            <p:cNvSpPr txBox="1"/>
            <p:nvPr/>
          </p:nvSpPr>
          <p:spPr>
            <a:xfrm>
              <a:off x="0" y="2590800"/>
              <a:ext cx="7094321" cy="1502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298" name="Google Shape;298;p16"/>
          <p:cNvGrpSpPr/>
          <p:nvPr/>
        </p:nvGrpSpPr>
        <p:grpSpPr>
          <a:xfrm>
            <a:off x="-594758" y="1076390"/>
            <a:ext cx="19878627" cy="3303093"/>
            <a:chOff x="0" y="-289322"/>
            <a:chExt cx="26504836" cy="4404124"/>
          </a:xfrm>
        </p:grpSpPr>
        <p:grpSp>
          <p:nvGrpSpPr>
            <p:cNvPr id="299" name="Google Shape;299;p16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300" name="Google Shape;300;p16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F4592F"/>
              </a:solidFill>
              <a:ln>
                <a:noFill/>
              </a:ln>
            </p:spPr>
          </p:sp>
          <p:sp>
            <p:nvSpPr>
              <p:cNvPr id="301" name="Google Shape;301;p1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2" name="Google Shape;302;p16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03" name="Google Shape;303;p16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04" name="Google Shape;304;p16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305" name="Google Shape;305;p16"/>
          <p:cNvSpPr/>
          <p:nvPr/>
        </p:nvSpPr>
        <p:spPr>
          <a:xfrm>
            <a:off x="12161608" y="5657573"/>
            <a:ext cx="10195384" cy="5123181"/>
          </a:xfrm>
          <a:custGeom>
            <a:rect b="b" l="l" r="r" t="t"/>
            <a:pathLst>
              <a:path extrusionOk="0" h="5123181" w="10195384">
                <a:moveTo>
                  <a:pt x="0" y="0"/>
                </a:moveTo>
                <a:lnTo>
                  <a:pt x="10195384" y="0"/>
                </a:lnTo>
                <a:lnTo>
                  <a:pt x="10195384" y="5123181"/>
                </a:lnTo>
                <a:lnTo>
                  <a:pt x="0" y="512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16"/>
          <p:cNvSpPr/>
          <p:nvPr/>
        </p:nvSpPr>
        <p:spPr>
          <a:xfrm>
            <a:off x="6992338" y="-391374"/>
            <a:ext cx="11908660" cy="11670487"/>
          </a:xfrm>
          <a:custGeom>
            <a:rect b="b" l="l" r="r" t="t"/>
            <a:pathLst>
              <a:path extrusionOk="0" h="11670487" w="11908660">
                <a:moveTo>
                  <a:pt x="0" y="0"/>
                </a:moveTo>
                <a:lnTo>
                  <a:pt x="11908660" y="0"/>
                </a:lnTo>
                <a:lnTo>
                  <a:pt x="11908660" y="11670487"/>
                </a:lnTo>
                <a:lnTo>
                  <a:pt x="0" y="11670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6"/>
          <p:cNvSpPr/>
          <p:nvPr/>
        </p:nvSpPr>
        <p:spPr>
          <a:xfrm rot="-1171499">
            <a:off x="11026705" y="3473457"/>
            <a:ext cx="3356871" cy="3340086"/>
          </a:xfrm>
          <a:custGeom>
            <a:rect b="b" l="l" r="r" t="t"/>
            <a:pathLst>
              <a:path extrusionOk="0" h="3340086" w="3356871">
                <a:moveTo>
                  <a:pt x="0" y="0"/>
                </a:moveTo>
                <a:lnTo>
                  <a:pt x="3356871" y="0"/>
                </a:lnTo>
                <a:lnTo>
                  <a:pt x="3356871" y="3340086"/>
                </a:lnTo>
                <a:lnTo>
                  <a:pt x="0" y="3340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17"/>
          <p:cNvGrpSpPr/>
          <p:nvPr/>
        </p:nvGrpSpPr>
        <p:grpSpPr>
          <a:xfrm>
            <a:off x="9862866" y="-114361"/>
            <a:ext cx="8614839" cy="8441661"/>
            <a:chOff x="0" y="0"/>
            <a:chExt cx="11486452" cy="11255548"/>
          </a:xfrm>
        </p:grpSpPr>
        <p:cxnSp>
          <p:nvCxnSpPr>
            <p:cNvPr id="313" name="Google Shape;313;p17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4" name="Google Shape;314;p17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5" name="Google Shape;315;p17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6" name="Google Shape;316;p17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7" name="Google Shape;317;p17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8" name="Google Shape;318;p17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9" name="Google Shape;319;p17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0" name="Google Shape;320;p17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1" name="Google Shape;321;p17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2" name="Google Shape;322;p17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3" name="Google Shape;323;p17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4" name="Google Shape;324;p17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5" name="Google Shape;325;p17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6" name="Google Shape;326;p17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7" name="Google Shape;327;p17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" name="Google Shape;328;p17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9" name="Google Shape;329;p17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0" name="Google Shape;330;p17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1" name="Google Shape;331;p17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32" name="Google Shape;332;p17"/>
          <p:cNvSpPr txBox="1"/>
          <p:nvPr/>
        </p:nvSpPr>
        <p:spPr>
          <a:xfrm>
            <a:off x="10250381" y="1443996"/>
            <a:ext cx="7414281" cy="169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I'm Rain, and I'll be sharing with you my beautiful ideas. Follow me at @reallygreatsite to learn more. </a:t>
            </a:r>
            <a:endParaRPr/>
          </a:p>
        </p:txBody>
      </p:sp>
      <p:cxnSp>
        <p:nvCxnSpPr>
          <p:cNvPr id="333" name="Google Shape;333;p17"/>
          <p:cNvCxnSpPr/>
          <p:nvPr/>
        </p:nvCxnSpPr>
        <p:spPr>
          <a:xfrm rot="10800000">
            <a:off x="9872391" y="-246370"/>
            <a:ext cx="0" cy="1053337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17"/>
          <p:cNvCxnSpPr/>
          <p:nvPr/>
        </p:nvCxnSpPr>
        <p:spPr>
          <a:xfrm>
            <a:off x="-110155" y="8308250"/>
            <a:ext cx="1850831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5" name="Google Shape;335;p17"/>
          <p:cNvPicPr preferRelativeResize="0"/>
          <p:nvPr/>
        </p:nvPicPr>
        <p:blipFill rotWithShape="1">
          <a:blip r:embed="rId3">
            <a:alphaModFix/>
          </a:blip>
          <a:srcRect b="0" l="14802" r="25937" t="0"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17"/>
          <p:cNvGrpSpPr/>
          <p:nvPr/>
        </p:nvGrpSpPr>
        <p:grpSpPr>
          <a:xfrm>
            <a:off x="5652915" y="3953253"/>
            <a:ext cx="6982171" cy="3303089"/>
            <a:chOff x="0" y="-289322"/>
            <a:chExt cx="9309561" cy="4404119"/>
          </a:xfrm>
        </p:grpSpPr>
        <p:grpSp>
          <p:nvGrpSpPr>
            <p:cNvPr id="337" name="Google Shape;337;p17"/>
            <p:cNvGrpSpPr/>
            <p:nvPr/>
          </p:nvGrpSpPr>
          <p:grpSpPr>
            <a:xfrm>
              <a:off x="0" y="-289322"/>
              <a:ext cx="9309561" cy="4404119"/>
              <a:chOff x="0" y="-57150"/>
              <a:chExt cx="1838926" cy="869950"/>
            </a:xfrm>
          </p:grpSpPr>
          <p:sp>
            <p:nvSpPr>
              <p:cNvPr id="338" name="Google Shape;338;p17"/>
              <p:cNvSpPr/>
              <p:nvPr/>
            </p:nvSpPr>
            <p:spPr>
              <a:xfrm>
                <a:off x="0" y="0"/>
                <a:ext cx="1838926" cy="526270"/>
              </a:xfrm>
              <a:custGeom>
                <a:rect b="b" l="l" r="r" t="t"/>
                <a:pathLst>
                  <a:path extrusionOk="0" h="526270" w="1838926">
                    <a:moveTo>
                      <a:pt x="56549" y="0"/>
                    </a:moveTo>
                    <a:lnTo>
                      <a:pt x="1782376" y="0"/>
                    </a:lnTo>
                    <a:cubicBezTo>
                      <a:pt x="1797374" y="0"/>
                      <a:pt x="1811757" y="5958"/>
                      <a:pt x="1822363" y="16563"/>
                    </a:cubicBezTo>
                    <a:cubicBezTo>
                      <a:pt x="1832968" y="27168"/>
                      <a:pt x="1838926" y="41552"/>
                      <a:pt x="1838926" y="56549"/>
                    </a:cubicBezTo>
                    <a:lnTo>
                      <a:pt x="1838926" y="469720"/>
                    </a:lnTo>
                    <a:cubicBezTo>
                      <a:pt x="1838926" y="500952"/>
                      <a:pt x="1813608" y="526270"/>
                      <a:pt x="1782376" y="526270"/>
                    </a:cubicBezTo>
                    <a:lnTo>
                      <a:pt x="56549" y="526270"/>
                    </a:lnTo>
                    <a:cubicBezTo>
                      <a:pt x="41552" y="526270"/>
                      <a:pt x="27168" y="520312"/>
                      <a:pt x="16563" y="509707"/>
                    </a:cubicBezTo>
                    <a:cubicBezTo>
                      <a:pt x="5958" y="499102"/>
                      <a:pt x="0" y="484718"/>
                      <a:pt x="0" y="469720"/>
                    </a:cubicBezTo>
                    <a:lnTo>
                      <a:pt x="0" y="56549"/>
                    </a:lnTo>
                    <a:cubicBezTo>
                      <a:pt x="0" y="25318"/>
                      <a:pt x="25318" y="0"/>
                      <a:pt x="56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0" name="Google Shape;340;p17"/>
            <p:cNvSpPr txBox="1"/>
            <p:nvPr/>
          </p:nvSpPr>
          <p:spPr>
            <a:xfrm>
              <a:off x="467772" y="35340"/>
              <a:ext cx="8374017" cy="26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999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WELCOME</a:t>
              </a:r>
              <a:endParaRPr/>
            </a:p>
          </p:txBody>
        </p:sp>
      </p:grpSp>
      <p:sp>
        <p:nvSpPr>
          <p:cNvPr id="341" name="Google Shape;341;p17"/>
          <p:cNvSpPr/>
          <p:nvPr/>
        </p:nvSpPr>
        <p:spPr>
          <a:xfrm rot="-8409927">
            <a:off x="-5213783" y="6646581"/>
            <a:ext cx="10207256" cy="8229600"/>
          </a:xfrm>
          <a:custGeom>
            <a:rect b="b" l="l" r="r" t="t"/>
            <a:pathLst>
              <a:path extrusionOk="0" h="8229600" w="10207256">
                <a:moveTo>
                  <a:pt x="0" y="0"/>
                </a:moveTo>
                <a:lnTo>
                  <a:pt x="10207256" y="0"/>
                </a:lnTo>
                <a:lnTo>
                  <a:pt x="102072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2" name="Google Shape;342;p17"/>
          <p:cNvGrpSpPr/>
          <p:nvPr/>
        </p:nvGrpSpPr>
        <p:grpSpPr>
          <a:xfrm>
            <a:off x="-384426" y="8441028"/>
            <a:ext cx="19878627" cy="3303093"/>
            <a:chOff x="0" y="-289322"/>
            <a:chExt cx="26504836" cy="4404124"/>
          </a:xfrm>
        </p:grpSpPr>
        <p:grpSp>
          <p:nvGrpSpPr>
            <p:cNvPr id="343" name="Google Shape;343;p17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344" name="Google Shape;344;p17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45" name="Google Shape;345;p1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17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47" name="Google Shape;347;p17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48" name="Google Shape;348;p17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349" name="Google Shape;349;p17"/>
          <p:cNvSpPr/>
          <p:nvPr/>
        </p:nvSpPr>
        <p:spPr>
          <a:xfrm>
            <a:off x="16182257" y="3540006"/>
            <a:ext cx="4431797" cy="4370859"/>
          </a:xfrm>
          <a:custGeom>
            <a:rect b="b" l="l" r="r" t="t"/>
            <a:pathLst>
              <a:path extrusionOk="0" h="4370859" w="4431797">
                <a:moveTo>
                  <a:pt x="0" y="0"/>
                </a:moveTo>
                <a:lnTo>
                  <a:pt x="4431796" y="0"/>
                </a:lnTo>
                <a:lnTo>
                  <a:pt x="4431796" y="4370859"/>
                </a:lnTo>
                <a:lnTo>
                  <a:pt x="0" y="4370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17"/>
          <p:cNvSpPr/>
          <p:nvPr/>
        </p:nvSpPr>
        <p:spPr>
          <a:xfrm rot="-5024147">
            <a:off x="7877463" y="-9854"/>
            <a:ext cx="3354850" cy="2964849"/>
          </a:xfrm>
          <a:custGeom>
            <a:rect b="b" l="l" r="r" t="t"/>
            <a:pathLst>
              <a:path extrusionOk="0" h="2964849" w="3354850">
                <a:moveTo>
                  <a:pt x="0" y="0"/>
                </a:moveTo>
                <a:lnTo>
                  <a:pt x="3354850" y="0"/>
                </a:lnTo>
                <a:lnTo>
                  <a:pt x="3354850" y="2964849"/>
                </a:lnTo>
                <a:lnTo>
                  <a:pt x="0" y="296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8"/>
          <p:cNvGrpSpPr/>
          <p:nvPr/>
        </p:nvGrpSpPr>
        <p:grpSpPr>
          <a:xfrm>
            <a:off x="744746" y="785204"/>
            <a:ext cx="5868548" cy="3303089"/>
            <a:chOff x="0" y="-57150"/>
            <a:chExt cx="1545626" cy="869950"/>
          </a:xfrm>
        </p:grpSpPr>
        <p:sp>
          <p:nvSpPr>
            <p:cNvPr id="356" name="Google Shape;356;p18"/>
            <p:cNvSpPr/>
            <p:nvPr/>
          </p:nvSpPr>
          <p:spPr>
            <a:xfrm>
              <a:off x="0" y="0"/>
              <a:ext cx="1545626" cy="526270"/>
            </a:xfrm>
            <a:custGeom>
              <a:rect b="b" l="l" r="r" t="t"/>
              <a:pathLst>
                <a:path extrusionOk="0" h="526270" w="1545626">
                  <a:moveTo>
                    <a:pt x="67280" y="0"/>
                  </a:moveTo>
                  <a:lnTo>
                    <a:pt x="1478346" y="0"/>
                  </a:lnTo>
                  <a:cubicBezTo>
                    <a:pt x="1515504" y="0"/>
                    <a:pt x="1545626" y="30122"/>
                    <a:pt x="1545626" y="67280"/>
                  </a:cubicBezTo>
                  <a:lnTo>
                    <a:pt x="1545626" y="458989"/>
                  </a:lnTo>
                  <a:cubicBezTo>
                    <a:pt x="1545626" y="476833"/>
                    <a:pt x="1538537" y="493946"/>
                    <a:pt x="1525920" y="506564"/>
                  </a:cubicBezTo>
                  <a:cubicBezTo>
                    <a:pt x="1513302" y="519181"/>
                    <a:pt x="1496189" y="526270"/>
                    <a:pt x="1478346" y="526270"/>
                  </a:cubicBezTo>
                  <a:lnTo>
                    <a:pt x="67280" y="526270"/>
                  </a:lnTo>
                  <a:cubicBezTo>
                    <a:pt x="49436" y="526270"/>
                    <a:pt x="32323" y="519181"/>
                    <a:pt x="19706" y="506564"/>
                  </a:cubicBezTo>
                  <a:cubicBezTo>
                    <a:pt x="7088" y="493946"/>
                    <a:pt x="0" y="476833"/>
                    <a:pt x="0" y="458989"/>
                  </a:cubicBezTo>
                  <a:lnTo>
                    <a:pt x="0" y="67280"/>
                  </a:lnTo>
                  <a:cubicBezTo>
                    <a:pt x="0" y="49436"/>
                    <a:pt x="7088" y="32323"/>
                    <a:pt x="19706" y="19706"/>
                  </a:cubicBezTo>
                  <a:cubicBezTo>
                    <a:pt x="32323" y="7088"/>
                    <a:pt x="49436" y="0"/>
                    <a:pt x="6728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18"/>
          <p:cNvSpPr/>
          <p:nvPr/>
        </p:nvSpPr>
        <p:spPr>
          <a:xfrm flipH="1" rot="5400000">
            <a:off x="14123753" y="-1986923"/>
            <a:ext cx="7803413" cy="7179140"/>
          </a:xfrm>
          <a:custGeom>
            <a:rect b="b" l="l" r="r" t="t"/>
            <a:pathLst>
              <a:path extrusionOk="0" h="7179140" w="7803413">
                <a:moveTo>
                  <a:pt x="0" y="7179139"/>
                </a:moveTo>
                <a:lnTo>
                  <a:pt x="7803412" y="7179139"/>
                </a:lnTo>
                <a:lnTo>
                  <a:pt x="7803412" y="0"/>
                </a:lnTo>
                <a:lnTo>
                  <a:pt x="0" y="0"/>
                </a:lnTo>
                <a:lnTo>
                  <a:pt x="0" y="717913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59" name="Google Shape;359;p18"/>
          <p:cNvCxnSpPr/>
          <p:nvPr/>
        </p:nvCxnSpPr>
        <p:spPr>
          <a:xfrm rot="10800000">
            <a:off x="-187446" y="4251241"/>
            <a:ext cx="18799634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18"/>
          <p:cNvCxnSpPr/>
          <p:nvPr/>
        </p:nvCxnSpPr>
        <p:spPr>
          <a:xfrm rot="-5400000">
            <a:off x="4957899" y="5010790"/>
            <a:ext cx="1053337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1" name="Google Shape;361;p18"/>
          <p:cNvGrpSpPr/>
          <p:nvPr/>
        </p:nvGrpSpPr>
        <p:grpSpPr>
          <a:xfrm rot="5400000">
            <a:off x="10128470" y="4337829"/>
            <a:ext cx="8614839" cy="8441661"/>
            <a:chOff x="0" y="0"/>
            <a:chExt cx="11486452" cy="11255548"/>
          </a:xfrm>
        </p:grpSpPr>
        <p:cxnSp>
          <p:nvCxnSpPr>
            <p:cNvPr id="362" name="Google Shape;362;p18"/>
            <p:cNvCxnSpPr/>
            <p:nvPr/>
          </p:nvCxnSpPr>
          <p:spPr>
            <a:xfrm rot="10800000">
              <a:off x="247182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3" name="Google Shape;363;p18"/>
            <p:cNvCxnSpPr/>
            <p:nvPr/>
          </p:nvCxnSpPr>
          <p:spPr>
            <a:xfrm>
              <a:off x="0" y="1000171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4" name="Google Shape;364;p18"/>
            <p:cNvCxnSpPr/>
            <p:nvPr/>
          </p:nvCxnSpPr>
          <p:spPr>
            <a:xfrm>
              <a:off x="0" y="895980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5" name="Google Shape;365;p18"/>
            <p:cNvCxnSpPr/>
            <p:nvPr/>
          </p:nvCxnSpPr>
          <p:spPr>
            <a:xfrm>
              <a:off x="0" y="791788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6" name="Google Shape;366;p18"/>
            <p:cNvCxnSpPr/>
            <p:nvPr/>
          </p:nvCxnSpPr>
          <p:spPr>
            <a:xfrm>
              <a:off x="0" y="687597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7" name="Google Shape;367;p18"/>
            <p:cNvCxnSpPr/>
            <p:nvPr/>
          </p:nvCxnSpPr>
          <p:spPr>
            <a:xfrm>
              <a:off x="0" y="5834060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8" name="Google Shape;368;p18"/>
            <p:cNvCxnSpPr/>
            <p:nvPr/>
          </p:nvCxnSpPr>
          <p:spPr>
            <a:xfrm>
              <a:off x="0" y="4792146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9" name="Google Shape;369;p18"/>
            <p:cNvCxnSpPr/>
            <p:nvPr/>
          </p:nvCxnSpPr>
          <p:spPr>
            <a:xfrm>
              <a:off x="0" y="3750232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0" name="Google Shape;370;p18"/>
            <p:cNvCxnSpPr/>
            <p:nvPr/>
          </p:nvCxnSpPr>
          <p:spPr>
            <a:xfrm>
              <a:off x="0" y="2708318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1" name="Google Shape;371;p18"/>
            <p:cNvCxnSpPr/>
            <p:nvPr/>
          </p:nvCxnSpPr>
          <p:spPr>
            <a:xfrm>
              <a:off x="0" y="1666404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2" name="Google Shape;372;p18"/>
            <p:cNvCxnSpPr/>
            <p:nvPr/>
          </p:nvCxnSpPr>
          <p:spPr>
            <a:xfrm>
              <a:off x="0" y="624491"/>
              <a:ext cx="11486452" cy="0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3" name="Google Shape;373;p18"/>
            <p:cNvCxnSpPr/>
            <p:nvPr/>
          </p:nvCxnSpPr>
          <p:spPr>
            <a:xfrm rot="10800000">
              <a:off x="124226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4" name="Google Shape;374;p18"/>
            <p:cNvCxnSpPr/>
            <p:nvPr/>
          </p:nvCxnSpPr>
          <p:spPr>
            <a:xfrm rot="10800000">
              <a:off x="370139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5" name="Google Shape;375;p18"/>
            <p:cNvCxnSpPr/>
            <p:nvPr/>
          </p:nvCxnSpPr>
          <p:spPr>
            <a:xfrm rot="10800000">
              <a:off x="4930956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6" name="Google Shape;376;p18"/>
            <p:cNvCxnSpPr/>
            <p:nvPr/>
          </p:nvCxnSpPr>
          <p:spPr>
            <a:xfrm rot="10800000">
              <a:off x="6160520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7" name="Google Shape;377;p18"/>
            <p:cNvCxnSpPr/>
            <p:nvPr/>
          </p:nvCxnSpPr>
          <p:spPr>
            <a:xfrm rot="10800000">
              <a:off x="7390084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8" name="Google Shape;378;p18"/>
            <p:cNvCxnSpPr/>
            <p:nvPr/>
          </p:nvCxnSpPr>
          <p:spPr>
            <a:xfrm rot="10800000">
              <a:off x="8619648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9" name="Google Shape;379;p18"/>
            <p:cNvCxnSpPr/>
            <p:nvPr/>
          </p:nvCxnSpPr>
          <p:spPr>
            <a:xfrm rot="10800000">
              <a:off x="984921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0" name="Google Shape;380;p18"/>
            <p:cNvCxnSpPr/>
            <p:nvPr/>
          </p:nvCxnSpPr>
          <p:spPr>
            <a:xfrm rot="10800000">
              <a:off x="11033382" y="0"/>
              <a:ext cx="0" cy="11255548"/>
            </a:xfrm>
            <a:prstGeom prst="straightConnector1">
              <a:avLst/>
            </a:prstGeom>
            <a:noFill/>
            <a:ln cap="flat" cmpd="sng" w="25400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1" name="Google Shape;381;p18"/>
          <p:cNvGrpSpPr/>
          <p:nvPr/>
        </p:nvGrpSpPr>
        <p:grpSpPr>
          <a:xfrm>
            <a:off x="-459133" y="3725948"/>
            <a:ext cx="19878627" cy="3303093"/>
            <a:chOff x="0" y="-289322"/>
            <a:chExt cx="26504836" cy="4404124"/>
          </a:xfrm>
        </p:grpSpPr>
        <p:grpSp>
          <p:nvGrpSpPr>
            <p:cNvPr id="382" name="Google Shape;382;p18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383" name="Google Shape;383;p18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4" name="Google Shape;384;p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18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387" name="Google Shape;387;p18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388" name="Google Shape;388;p18"/>
          <p:cNvSpPr/>
          <p:nvPr/>
        </p:nvSpPr>
        <p:spPr>
          <a:xfrm>
            <a:off x="11348752" y="5414237"/>
            <a:ext cx="5901023" cy="4549854"/>
          </a:xfrm>
          <a:custGeom>
            <a:rect b="b" l="l" r="r" t="t"/>
            <a:pathLst>
              <a:path extrusionOk="0" h="6286500" w="8153400">
                <a:moveTo>
                  <a:pt x="8153400" y="1377950"/>
                </a:moveTo>
                <a:lnTo>
                  <a:pt x="8153400" y="4908550"/>
                </a:lnTo>
                <a:cubicBezTo>
                  <a:pt x="8153400" y="5669280"/>
                  <a:pt x="7536180" y="6286500"/>
                  <a:pt x="6775450" y="6286500"/>
                </a:cubicBezTo>
                <a:lnTo>
                  <a:pt x="6775450" y="6286500"/>
                </a:lnTo>
                <a:cubicBezTo>
                  <a:pt x="6109970" y="6286500"/>
                  <a:pt x="5554980" y="5815330"/>
                  <a:pt x="5426710" y="5189220"/>
                </a:cubicBezTo>
                <a:cubicBezTo>
                  <a:pt x="5297170" y="5815330"/>
                  <a:pt x="4742180" y="6286500"/>
                  <a:pt x="4076700" y="6286500"/>
                </a:cubicBezTo>
                <a:lnTo>
                  <a:pt x="4076700" y="6286500"/>
                </a:lnTo>
                <a:cubicBezTo>
                  <a:pt x="3411220" y="6286500"/>
                  <a:pt x="2856230" y="5815330"/>
                  <a:pt x="2727960" y="5189220"/>
                </a:cubicBezTo>
                <a:cubicBezTo>
                  <a:pt x="2598420" y="5815330"/>
                  <a:pt x="2043430" y="6286500"/>
                  <a:pt x="1379220" y="6286500"/>
                </a:cubicBezTo>
                <a:lnTo>
                  <a:pt x="1379220" y="6286500"/>
                </a:lnTo>
                <a:cubicBezTo>
                  <a:pt x="617220" y="6286500"/>
                  <a:pt x="0" y="5669280"/>
                  <a:pt x="0" y="4908550"/>
                </a:cubicBezTo>
                <a:lnTo>
                  <a:pt x="0" y="1377950"/>
                </a:lnTo>
                <a:cubicBezTo>
                  <a:pt x="0" y="617220"/>
                  <a:pt x="617220" y="0"/>
                  <a:pt x="1377950" y="0"/>
                </a:cubicBezTo>
                <a:lnTo>
                  <a:pt x="1377950" y="0"/>
                </a:lnTo>
                <a:cubicBezTo>
                  <a:pt x="2043430" y="0"/>
                  <a:pt x="2598420" y="471170"/>
                  <a:pt x="2726690" y="1097280"/>
                </a:cubicBezTo>
                <a:cubicBezTo>
                  <a:pt x="2856230" y="471170"/>
                  <a:pt x="3411220" y="0"/>
                  <a:pt x="4076700" y="0"/>
                </a:cubicBezTo>
                <a:lnTo>
                  <a:pt x="4076700" y="0"/>
                </a:lnTo>
                <a:cubicBezTo>
                  <a:pt x="4742180" y="0"/>
                  <a:pt x="5297170" y="471170"/>
                  <a:pt x="5425440" y="1097280"/>
                </a:cubicBezTo>
                <a:cubicBezTo>
                  <a:pt x="5554980" y="471170"/>
                  <a:pt x="6109970" y="0"/>
                  <a:pt x="6775450" y="0"/>
                </a:cubicBezTo>
                <a:lnTo>
                  <a:pt x="6775450" y="0"/>
                </a:lnTo>
                <a:cubicBezTo>
                  <a:pt x="7536180" y="0"/>
                  <a:pt x="8153400" y="617220"/>
                  <a:pt x="8153400" y="137795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808" r="-780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8"/>
          <p:cNvSpPr txBox="1"/>
          <p:nvPr/>
        </p:nvSpPr>
        <p:spPr>
          <a:xfrm>
            <a:off x="1028700" y="1028700"/>
            <a:ext cx="530064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History</a:t>
            </a:r>
            <a:endParaRPr/>
          </a:p>
        </p:txBody>
      </p:sp>
      <p:sp>
        <p:nvSpPr>
          <p:cNvPr id="390" name="Google Shape;390;p18"/>
          <p:cNvSpPr txBox="1"/>
          <p:nvPr/>
        </p:nvSpPr>
        <p:spPr>
          <a:xfrm>
            <a:off x="1028700" y="6593535"/>
            <a:ext cx="458412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What we do? </a:t>
            </a:r>
            <a:endParaRPr/>
          </a:p>
        </p:txBody>
      </p:sp>
      <p:grpSp>
        <p:nvGrpSpPr>
          <p:cNvPr id="391" name="Google Shape;391;p18"/>
          <p:cNvGrpSpPr/>
          <p:nvPr/>
        </p:nvGrpSpPr>
        <p:grpSpPr>
          <a:xfrm>
            <a:off x="11114123" y="1298304"/>
            <a:ext cx="4584125" cy="1702070"/>
            <a:chOff x="0" y="0"/>
            <a:chExt cx="6112166" cy="2269427"/>
          </a:xfrm>
        </p:grpSpPr>
        <p:sp>
          <p:nvSpPr>
            <p:cNvPr id="392" name="Google Shape;392;p18"/>
            <p:cNvSpPr txBox="1"/>
            <p:nvPr/>
          </p:nvSpPr>
          <p:spPr>
            <a:xfrm>
              <a:off x="0" y="0"/>
              <a:ext cx="6112166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Who we are?</a:t>
              </a:r>
              <a:endParaRPr/>
            </a:p>
          </p:txBody>
        </p:sp>
        <p:sp>
          <p:nvSpPr>
            <p:cNvPr id="393" name="Google Shape;393;p18"/>
            <p:cNvSpPr txBox="1"/>
            <p:nvPr/>
          </p:nvSpPr>
          <p:spPr>
            <a:xfrm>
              <a:off x="0" y="1138069"/>
              <a:ext cx="6112166" cy="1131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394" name="Google Shape;394;p18"/>
          <p:cNvSpPr txBox="1"/>
          <p:nvPr/>
        </p:nvSpPr>
        <p:spPr>
          <a:xfrm>
            <a:off x="1028700" y="7387539"/>
            <a:ext cx="45841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sp>
        <p:nvSpPr>
          <p:cNvPr id="395" name="Google Shape;395;p18"/>
          <p:cNvSpPr/>
          <p:nvPr/>
        </p:nvSpPr>
        <p:spPr>
          <a:xfrm>
            <a:off x="4637960" y="2149340"/>
            <a:ext cx="8397551" cy="8229600"/>
          </a:xfrm>
          <a:custGeom>
            <a:rect b="b" l="l" r="r" t="t"/>
            <a:pathLst>
              <a:path extrusionOk="0" h="8229600" w="8397551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18"/>
          <p:cNvSpPr/>
          <p:nvPr/>
        </p:nvSpPr>
        <p:spPr>
          <a:xfrm>
            <a:off x="-6475681" y="7126935"/>
            <a:ext cx="8731626" cy="4387642"/>
          </a:xfrm>
          <a:custGeom>
            <a:rect b="b" l="l" r="r" t="t"/>
            <a:pathLst>
              <a:path extrusionOk="0" h="4387642" w="8731626">
                <a:moveTo>
                  <a:pt x="0" y="0"/>
                </a:moveTo>
                <a:lnTo>
                  <a:pt x="8731626" y="0"/>
                </a:lnTo>
                <a:lnTo>
                  <a:pt x="8731626" y="4387642"/>
                </a:lnTo>
                <a:lnTo>
                  <a:pt x="0" y="4387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18"/>
          <p:cNvSpPr/>
          <p:nvPr/>
        </p:nvSpPr>
        <p:spPr>
          <a:xfrm rot="-1994976">
            <a:off x="7416133" y="4842148"/>
            <a:ext cx="2841205" cy="2296641"/>
          </a:xfrm>
          <a:custGeom>
            <a:rect b="b" l="l" r="r" t="t"/>
            <a:pathLst>
              <a:path extrusionOk="0" h="2296641" w="2841205">
                <a:moveTo>
                  <a:pt x="0" y="0"/>
                </a:moveTo>
                <a:lnTo>
                  <a:pt x="2841205" y="0"/>
                </a:lnTo>
                <a:lnTo>
                  <a:pt x="2841205" y="2296640"/>
                </a:lnTo>
                <a:lnTo>
                  <a:pt x="0" y="2296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9"/>
          <p:cNvSpPr/>
          <p:nvPr/>
        </p:nvSpPr>
        <p:spPr>
          <a:xfrm>
            <a:off x="4508635" y="192585"/>
            <a:ext cx="14554767" cy="3307902"/>
          </a:xfrm>
          <a:custGeom>
            <a:rect b="b" l="l" r="r" t="t"/>
            <a:pathLst>
              <a:path extrusionOk="0" h="3307902" w="14554767">
                <a:moveTo>
                  <a:pt x="0" y="0"/>
                </a:moveTo>
                <a:lnTo>
                  <a:pt x="14554767" y="0"/>
                </a:lnTo>
                <a:lnTo>
                  <a:pt x="14554767" y="3307902"/>
                </a:lnTo>
                <a:lnTo>
                  <a:pt x="0" y="3307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3" name="Google Shape;403;p19"/>
          <p:cNvGrpSpPr/>
          <p:nvPr/>
        </p:nvGrpSpPr>
        <p:grpSpPr>
          <a:xfrm rot="5400000">
            <a:off x="-187586" y="-11126235"/>
            <a:ext cx="18663172" cy="18288000"/>
            <a:chOff x="0" y="0"/>
            <a:chExt cx="24884229" cy="24384000"/>
          </a:xfrm>
        </p:grpSpPr>
        <p:cxnSp>
          <p:nvCxnSpPr>
            <p:cNvPr id="404" name="Google Shape;404;p19"/>
            <p:cNvCxnSpPr/>
            <p:nvPr/>
          </p:nvCxnSpPr>
          <p:spPr>
            <a:xfrm rot="10800000">
              <a:off x="5354964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5" name="Google Shape;405;p19"/>
            <p:cNvCxnSpPr/>
            <p:nvPr/>
          </p:nvCxnSpPr>
          <p:spPr>
            <a:xfrm>
              <a:off x="0" y="21667700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6" name="Google Shape;406;p19"/>
            <p:cNvCxnSpPr/>
            <p:nvPr/>
          </p:nvCxnSpPr>
          <p:spPr>
            <a:xfrm>
              <a:off x="0" y="19410500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7" name="Google Shape;407;p19"/>
            <p:cNvCxnSpPr/>
            <p:nvPr/>
          </p:nvCxnSpPr>
          <p:spPr>
            <a:xfrm>
              <a:off x="0" y="17153299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8" name="Google Shape;408;p19"/>
            <p:cNvCxnSpPr/>
            <p:nvPr/>
          </p:nvCxnSpPr>
          <p:spPr>
            <a:xfrm>
              <a:off x="0" y="14896099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9" name="Google Shape;409;p19"/>
            <p:cNvCxnSpPr/>
            <p:nvPr/>
          </p:nvCxnSpPr>
          <p:spPr>
            <a:xfrm>
              <a:off x="0" y="12638898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0" name="Google Shape;410;p19"/>
            <p:cNvCxnSpPr/>
            <p:nvPr/>
          </p:nvCxnSpPr>
          <p:spPr>
            <a:xfrm>
              <a:off x="0" y="10381697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1" name="Google Shape;411;p19"/>
            <p:cNvCxnSpPr/>
            <p:nvPr/>
          </p:nvCxnSpPr>
          <p:spPr>
            <a:xfrm>
              <a:off x="0" y="8124497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2" name="Google Shape;412;p19"/>
            <p:cNvCxnSpPr/>
            <p:nvPr/>
          </p:nvCxnSpPr>
          <p:spPr>
            <a:xfrm>
              <a:off x="0" y="5867296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3" name="Google Shape;413;p19"/>
            <p:cNvCxnSpPr/>
            <p:nvPr/>
          </p:nvCxnSpPr>
          <p:spPr>
            <a:xfrm>
              <a:off x="0" y="3610096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4" name="Google Shape;414;p19"/>
            <p:cNvCxnSpPr/>
            <p:nvPr/>
          </p:nvCxnSpPr>
          <p:spPr>
            <a:xfrm>
              <a:off x="0" y="1352895"/>
              <a:ext cx="24884229" cy="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5" name="Google Shape;415;p19"/>
            <p:cNvCxnSpPr/>
            <p:nvPr/>
          </p:nvCxnSpPr>
          <p:spPr>
            <a:xfrm rot="10800000">
              <a:off x="2691239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6" name="Google Shape;416;p19"/>
            <p:cNvCxnSpPr/>
            <p:nvPr/>
          </p:nvCxnSpPr>
          <p:spPr>
            <a:xfrm rot="10800000">
              <a:off x="8018689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7" name="Google Shape;417;p19"/>
            <p:cNvCxnSpPr/>
            <p:nvPr/>
          </p:nvCxnSpPr>
          <p:spPr>
            <a:xfrm rot="10800000">
              <a:off x="10682414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8" name="Google Shape;418;p19"/>
            <p:cNvCxnSpPr/>
            <p:nvPr/>
          </p:nvCxnSpPr>
          <p:spPr>
            <a:xfrm rot="10800000">
              <a:off x="13346140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9" name="Google Shape;419;p19"/>
            <p:cNvCxnSpPr/>
            <p:nvPr/>
          </p:nvCxnSpPr>
          <p:spPr>
            <a:xfrm rot="10800000">
              <a:off x="16009865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0" name="Google Shape;420;p19"/>
            <p:cNvCxnSpPr/>
            <p:nvPr/>
          </p:nvCxnSpPr>
          <p:spPr>
            <a:xfrm rot="10800000">
              <a:off x="18673590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1" name="Google Shape;421;p19"/>
            <p:cNvCxnSpPr/>
            <p:nvPr/>
          </p:nvCxnSpPr>
          <p:spPr>
            <a:xfrm rot="10800000">
              <a:off x="21337315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2" name="Google Shape;422;p19"/>
            <p:cNvCxnSpPr/>
            <p:nvPr/>
          </p:nvCxnSpPr>
          <p:spPr>
            <a:xfrm rot="10800000">
              <a:off x="23902700" y="0"/>
              <a:ext cx="0" cy="24384000"/>
            </a:xfrm>
            <a:prstGeom prst="straightConnector1">
              <a:avLst/>
            </a:prstGeom>
            <a:noFill/>
            <a:ln cap="flat" cmpd="sng" w="550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423" name="Google Shape;423;p19"/>
          <p:cNvCxnSpPr/>
          <p:nvPr/>
        </p:nvCxnSpPr>
        <p:spPr>
          <a:xfrm>
            <a:off x="0" y="7358876"/>
            <a:ext cx="18508310" cy="0"/>
          </a:xfrm>
          <a:prstGeom prst="straightConnector1">
            <a:avLst/>
          </a:prstGeom>
          <a:noFill/>
          <a:ln cap="flat" cmpd="sng" w="19050">
            <a:solidFill>
              <a:srgbClr val="FFD52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4" name="Google Shape;424;p19"/>
          <p:cNvGrpSpPr/>
          <p:nvPr/>
        </p:nvGrpSpPr>
        <p:grpSpPr>
          <a:xfrm>
            <a:off x="744746" y="6623870"/>
            <a:ext cx="6361398" cy="3303089"/>
            <a:chOff x="0" y="-57150"/>
            <a:chExt cx="1675430" cy="869950"/>
          </a:xfrm>
        </p:grpSpPr>
        <p:sp>
          <p:nvSpPr>
            <p:cNvPr id="425" name="Google Shape;425;p19"/>
            <p:cNvSpPr/>
            <p:nvPr/>
          </p:nvSpPr>
          <p:spPr>
            <a:xfrm>
              <a:off x="0" y="0"/>
              <a:ext cx="1675430" cy="526270"/>
            </a:xfrm>
            <a:custGeom>
              <a:rect b="b" l="l" r="r" t="t"/>
              <a:pathLst>
                <a:path extrusionOk="0" h="526270" w="1675430">
                  <a:moveTo>
                    <a:pt x="62068" y="0"/>
                  </a:moveTo>
                  <a:lnTo>
                    <a:pt x="1613362" y="0"/>
                  </a:lnTo>
                  <a:cubicBezTo>
                    <a:pt x="1647641" y="0"/>
                    <a:pt x="1675430" y="27789"/>
                    <a:pt x="1675430" y="62068"/>
                  </a:cubicBezTo>
                  <a:lnTo>
                    <a:pt x="1675430" y="464202"/>
                  </a:lnTo>
                  <a:cubicBezTo>
                    <a:pt x="1675430" y="498481"/>
                    <a:pt x="1647641" y="526270"/>
                    <a:pt x="1613362" y="526270"/>
                  </a:cubicBezTo>
                  <a:lnTo>
                    <a:pt x="62068" y="526270"/>
                  </a:lnTo>
                  <a:cubicBezTo>
                    <a:pt x="27789" y="526270"/>
                    <a:pt x="0" y="498481"/>
                    <a:pt x="0" y="464202"/>
                  </a:cubicBezTo>
                  <a:lnTo>
                    <a:pt x="0" y="62068"/>
                  </a:lnTo>
                  <a:cubicBezTo>
                    <a:pt x="0" y="27789"/>
                    <a:pt x="27789" y="0"/>
                    <a:pt x="6206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19"/>
          <p:cNvSpPr txBox="1"/>
          <p:nvPr/>
        </p:nvSpPr>
        <p:spPr>
          <a:xfrm>
            <a:off x="1170304" y="6867366"/>
            <a:ext cx="551028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Program</a:t>
            </a:r>
            <a:endParaRPr/>
          </a:p>
        </p:txBody>
      </p:sp>
      <p:sp>
        <p:nvSpPr>
          <p:cNvPr id="428" name="Google Shape;428;p19"/>
          <p:cNvSpPr/>
          <p:nvPr/>
        </p:nvSpPr>
        <p:spPr>
          <a:xfrm>
            <a:off x="-243208" y="-755888"/>
            <a:ext cx="7349351" cy="7349351"/>
          </a:xfrm>
          <a:custGeom>
            <a:rect b="b" l="l" r="r" t="t"/>
            <a:pathLst>
              <a:path extrusionOk="0" h="6350000" w="6350000">
                <a:moveTo>
                  <a:pt x="0" y="0"/>
                </a:moveTo>
                <a:lnTo>
                  <a:pt x="0" y="6350000"/>
                </a:lnTo>
                <a:lnTo>
                  <a:pt x="6350000" y="6350000"/>
                </a:lnTo>
                <a:cubicBezTo>
                  <a:pt x="6350000" y="2843530"/>
                  <a:pt x="3506470" y="0"/>
                  <a:pt x="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7713" l="0" r="0" t="-1228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9" name="Google Shape;429;p19"/>
          <p:cNvGrpSpPr/>
          <p:nvPr/>
        </p:nvGrpSpPr>
        <p:grpSpPr>
          <a:xfrm>
            <a:off x="12947995" y="1421076"/>
            <a:ext cx="4623927" cy="3303091"/>
            <a:chOff x="0" y="-57150"/>
            <a:chExt cx="1217824" cy="869950"/>
          </a:xfrm>
        </p:grpSpPr>
        <p:sp>
          <p:nvSpPr>
            <p:cNvPr id="430" name="Google Shape;430;p19"/>
            <p:cNvSpPr/>
            <p:nvPr/>
          </p:nvSpPr>
          <p:spPr>
            <a:xfrm>
              <a:off x="0" y="0"/>
              <a:ext cx="1217824" cy="423674"/>
            </a:xfrm>
            <a:custGeom>
              <a:rect b="b" l="l" r="r" t="t"/>
              <a:pathLst>
                <a:path extrusionOk="0" h="423674" w="1217824">
                  <a:moveTo>
                    <a:pt x="0" y="0"/>
                  </a:moveTo>
                  <a:lnTo>
                    <a:pt x="1217824" y="0"/>
                  </a:lnTo>
                  <a:lnTo>
                    <a:pt x="1217824" y="423674"/>
                  </a:lnTo>
                  <a:lnTo>
                    <a:pt x="0" y="4236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1" name="Google Shape;431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19"/>
          <p:cNvSpPr txBox="1"/>
          <p:nvPr/>
        </p:nvSpPr>
        <p:spPr>
          <a:xfrm>
            <a:off x="13260616" y="1986525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grpSp>
        <p:nvGrpSpPr>
          <p:cNvPr id="433" name="Google Shape;433;p19"/>
          <p:cNvGrpSpPr/>
          <p:nvPr/>
        </p:nvGrpSpPr>
        <p:grpSpPr>
          <a:xfrm>
            <a:off x="7640343" y="4077759"/>
            <a:ext cx="4623927" cy="3303091"/>
            <a:chOff x="0" y="-57150"/>
            <a:chExt cx="1217824" cy="869950"/>
          </a:xfrm>
        </p:grpSpPr>
        <p:sp>
          <p:nvSpPr>
            <p:cNvPr id="434" name="Google Shape;434;p19"/>
            <p:cNvSpPr/>
            <p:nvPr/>
          </p:nvSpPr>
          <p:spPr>
            <a:xfrm>
              <a:off x="0" y="0"/>
              <a:ext cx="1217824" cy="423674"/>
            </a:xfrm>
            <a:custGeom>
              <a:rect b="b" l="l" r="r" t="t"/>
              <a:pathLst>
                <a:path extrusionOk="0" h="423674" w="1217824">
                  <a:moveTo>
                    <a:pt x="0" y="0"/>
                  </a:moveTo>
                  <a:lnTo>
                    <a:pt x="1217824" y="0"/>
                  </a:lnTo>
                  <a:lnTo>
                    <a:pt x="1217824" y="423674"/>
                  </a:lnTo>
                  <a:lnTo>
                    <a:pt x="0" y="4236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5" name="Google Shape;435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19"/>
          <p:cNvSpPr txBox="1"/>
          <p:nvPr/>
        </p:nvSpPr>
        <p:spPr>
          <a:xfrm>
            <a:off x="7952964" y="4645043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12947995" y="4077759"/>
            <a:ext cx="4623927" cy="3303091"/>
            <a:chOff x="0" y="-57150"/>
            <a:chExt cx="1217824" cy="869950"/>
          </a:xfrm>
        </p:grpSpPr>
        <p:sp>
          <p:nvSpPr>
            <p:cNvPr id="438" name="Google Shape;438;p19"/>
            <p:cNvSpPr/>
            <p:nvPr/>
          </p:nvSpPr>
          <p:spPr>
            <a:xfrm>
              <a:off x="0" y="0"/>
              <a:ext cx="1217824" cy="423674"/>
            </a:xfrm>
            <a:custGeom>
              <a:rect b="b" l="l" r="r" t="t"/>
              <a:pathLst>
                <a:path extrusionOk="0" h="423674" w="1217824">
                  <a:moveTo>
                    <a:pt x="0" y="0"/>
                  </a:moveTo>
                  <a:lnTo>
                    <a:pt x="1217824" y="0"/>
                  </a:lnTo>
                  <a:lnTo>
                    <a:pt x="1217824" y="423674"/>
                  </a:lnTo>
                  <a:lnTo>
                    <a:pt x="0" y="4236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9" name="Google Shape;439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19"/>
          <p:cNvSpPr txBox="1"/>
          <p:nvPr/>
        </p:nvSpPr>
        <p:spPr>
          <a:xfrm>
            <a:off x="13260616" y="4644125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grpSp>
        <p:nvGrpSpPr>
          <p:cNvPr id="441" name="Google Shape;441;p19"/>
          <p:cNvGrpSpPr/>
          <p:nvPr/>
        </p:nvGrpSpPr>
        <p:grpSpPr>
          <a:xfrm>
            <a:off x="7640343" y="1421076"/>
            <a:ext cx="4623927" cy="3303091"/>
            <a:chOff x="0" y="-57150"/>
            <a:chExt cx="1217824" cy="869950"/>
          </a:xfrm>
        </p:grpSpPr>
        <p:sp>
          <p:nvSpPr>
            <p:cNvPr id="442" name="Google Shape;442;p19"/>
            <p:cNvSpPr/>
            <p:nvPr/>
          </p:nvSpPr>
          <p:spPr>
            <a:xfrm>
              <a:off x="0" y="0"/>
              <a:ext cx="1217824" cy="423674"/>
            </a:xfrm>
            <a:custGeom>
              <a:rect b="b" l="l" r="r" t="t"/>
              <a:pathLst>
                <a:path extrusionOk="0" h="423674" w="1217824">
                  <a:moveTo>
                    <a:pt x="0" y="0"/>
                  </a:moveTo>
                  <a:lnTo>
                    <a:pt x="1217824" y="0"/>
                  </a:lnTo>
                  <a:lnTo>
                    <a:pt x="1217824" y="423674"/>
                  </a:lnTo>
                  <a:lnTo>
                    <a:pt x="0" y="4236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3" name="Google Shape;443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4" name="Google Shape;444;p19"/>
          <p:cNvSpPr txBox="1"/>
          <p:nvPr/>
        </p:nvSpPr>
        <p:spPr>
          <a:xfrm>
            <a:off x="7952964" y="1988360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Briefly elaborate on what you want to discuss. </a:t>
            </a:r>
            <a:endParaRPr/>
          </a:p>
        </p:txBody>
      </p:sp>
      <p:grpSp>
        <p:nvGrpSpPr>
          <p:cNvPr id="445" name="Google Shape;445;p19"/>
          <p:cNvGrpSpPr/>
          <p:nvPr/>
        </p:nvGrpSpPr>
        <p:grpSpPr>
          <a:xfrm>
            <a:off x="-457200" y="8869448"/>
            <a:ext cx="19878627" cy="3303093"/>
            <a:chOff x="0" y="-289322"/>
            <a:chExt cx="26504836" cy="4404124"/>
          </a:xfrm>
        </p:grpSpPr>
        <p:grpSp>
          <p:nvGrpSpPr>
            <p:cNvPr id="446" name="Google Shape;446;p19"/>
            <p:cNvGrpSpPr/>
            <p:nvPr/>
          </p:nvGrpSpPr>
          <p:grpSpPr>
            <a:xfrm>
              <a:off x="538586" y="-289322"/>
              <a:ext cx="24677747" cy="4404124"/>
              <a:chOff x="0" y="-57150"/>
              <a:chExt cx="4874617" cy="869950"/>
            </a:xfrm>
          </p:grpSpPr>
          <p:sp>
            <p:nvSpPr>
              <p:cNvPr id="447" name="Google Shape;447;p19"/>
              <p:cNvSpPr/>
              <p:nvPr/>
            </p:nvSpPr>
            <p:spPr>
              <a:xfrm>
                <a:off x="0" y="0"/>
                <a:ext cx="4874617" cy="316197"/>
              </a:xfrm>
              <a:custGeom>
                <a:rect b="b" l="l" r="r" t="t"/>
                <a:pathLst>
                  <a:path extrusionOk="0" h="316197" w="4874617">
                    <a:moveTo>
                      <a:pt x="0" y="0"/>
                    </a:moveTo>
                    <a:lnTo>
                      <a:pt x="4874617" y="0"/>
                    </a:lnTo>
                    <a:lnTo>
                      <a:pt x="4874617" y="316197"/>
                    </a:lnTo>
                    <a:lnTo>
                      <a:pt x="0" y="316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8" name="Google Shape;448;p1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9" name="Google Shape;449;p19"/>
            <p:cNvSpPr txBox="1"/>
            <p:nvPr/>
          </p:nvSpPr>
          <p:spPr>
            <a:xfrm>
              <a:off x="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450" name="Google Shape;450;p19"/>
            <p:cNvSpPr txBox="1"/>
            <p:nvPr/>
          </p:nvSpPr>
          <p:spPr>
            <a:xfrm>
              <a:off x="9161750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  <p:sp>
          <p:nvSpPr>
            <p:cNvPr id="451" name="Google Shape;451;p19"/>
            <p:cNvSpPr txBox="1"/>
            <p:nvPr/>
          </p:nvSpPr>
          <p:spPr>
            <a:xfrm>
              <a:off x="18323499" y="445832"/>
              <a:ext cx="8181337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EDUCATION PRESENTATION</a:t>
              </a:r>
              <a:endParaRPr/>
            </a:p>
          </p:txBody>
        </p:sp>
      </p:grpSp>
      <p:sp>
        <p:nvSpPr>
          <p:cNvPr id="452" name="Google Shape;452;p19"/>
          <p:cNvSpPr/>
          <p:nvPr/>
        </p:nvSpPr>
        <p:spPr>
          <a:xfrm>
            <a:off x="13260616" y="6033758"/>
            <a:ext cx="9597674" cy="4822831"/>
          </a:xfrm>
          <a:custGeom>
            <a:rect b="b" l="l" r="r" t="t"/>
            <a:pathLst>
              <a:path extrusionOk="0" h="4822831" w="9597674">
                <a:moveTo>
                  <a:pt x="0" y="0"/>
                </a:moveTo>
                <a:lnTo>
                  <a:pt x="9597674" y="0"/>
                </a:lnTo>
                <a:lnTo>
                  <a:pt x="9597674" y="4822831"/>
                </a:lnTo>
                <a:lnTo>
                  <a:pt x="0" y="4822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0"/>
          <p:cNvSpPr/>
          <p:nvPr/>
        </p:nvSpPr>
        <p:spPr>
          <a:xfrm flipH="1" rot="5400000">
            <a:off x="382540" y="-3544462"/>
            <a:ext cx="16154005" cy="14861684"/>
          </a:xfrm>
          <a:custGeom>
            <a:rect b="b" l="l" r="r" t="t"/>
            <a:pathLst>
              <a:path extrusionOk="0" h="14861684" w="16154005">
                <a:moveTo>
                  <a:pt x="0" y="14861685"/>
                </a:moveTo>
                <a:lnTo>
                  <a:pt x="16154005" y="14861685"/>
                </a:lnTo>
                <a:lnTo>
                  <a:pt x="16154005" y="0"/>
                </a:lnTo>
                <a:lnTo>
                  <a:pt x="0" y="0"/>
                </a:lnTo>
                <a:lnTo>
                  <a:pt x="0" y="14861685"/>
                </a:lnTo>
                <a:close/>
              </a:path>
            </a:pathLst>
          </a:custGeom>
          <a:blipFill rotWithShape="1">
            <a:blip r:embed="rId3">
              <a:alphaModFix amt="7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8" name="Google Shape;458;p20"/>
          <p:cNvGrpSpPr/>
          <p:nvPr/>
        </p:nvGrpSpPr>
        <p:grpSpPr>
          <a:xfrm>
            <a:off x="983855" y="416329"/>
            <a:ext cx="3227912" cy="3303089"/>
            <a:chOff x="0" y="-57150"/>
            <a:chExt cx="850150" cy="869950"/>
          </a:xfrm>
        </p:grpSpPr>
        <p:sp>
          <p:nvSpPr>
            <p:cNvPr id="459" name="Google Shape;459;p20"/>
            <p:cNvSpPr/>
            <p:nvPr/>
          </p:nvSpPr>
          <p:spPr>
            <a:xfrm>
              <a:off x="0" y="0"/>
              <a:ext cx="850150" cy="526270"/>
            </a:xfrm>
            <a:custGeom>
              <a:rect b="b" l="l" r="r" t="t"/>
              <a:pathLst>
                <a:path extrusionOk="0" h="526270" w="850150">
                  <a:moveTo>
                    <a:pt x="122320" y="0"/>
                  </a:moveTo>
                  <a:lnTo>
                    <a:pt x="727830" y="0"/>
                  </a:lnTo>
                  <a:cubicBezTo>
                    <a:pt x="795385" y="0"/>
                    <a:pt x="850150" y="54764"/>
                    <a:pt x="850150" y="122320"/>
                  </a:cubicBezTo>
                  <a:lnTo>
                    <a:pt x="850150" y="403950"/>
                  </a:lnTo>
                  <a:cubicBezTo>
                    <a:pt x="850150" y="471505"/>
                    <a:pt x="795385" y="526270"/>
                    <a:pt x="727830" y="526270"/>
                  </a:cubicBezTo>
                  <a:lnTo>
                    <a:pt x="122320" y="526270"/>
                  </a:lnTo>
                  <a:cubicBezTo>
                    <a:pt x="54764" y="526270"/>
                    <a:pt x="0" y="471505"/>
                    <a:pt x="0" y="403950"/>
                  </a:cubicBezTo>
                  <a:lnTo>
                    <a:pt x="0" y="122320"/>
                  </a:lnTo>
                  <a:cubicBezTo>
                    <a:pt x="0" y="54764"/>
                    <a:pt x="54764" y="0"/>
                    <a:pt x="12232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0"/>
          <p:cNvSpPr txBox="1"/>
          <p:nvPr/>
        </p:nvSpPr>
        <p:spPr>
          <a:xfrm>
            <a:off x="1028700" y="659825"/>
            <a:ext cx="3183067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Film</a:t>
            </a:r>
            <a:endParaRPr/>
          </a:p>
        </p:txBody>
      </p:sp>
      <p:grpSp>
        <p:nvGrpSpPr>
          <p:cNvPr id="462" name="Google Shape;462;p20"/>
          <p:cNvGrpSpPr/>
          <p:nvPr/>
        </p:nvGrpSpPr>
        <p:grpSpPr>
          <a:xfrm>
            <a:off x="4622786" y="416329"/>
            <a:ext cx="5135704" cy="3303089"/>
            <a:chOff x="0" y="-57150"/>
            <a:chExt cx="1352613" cy="869950"/>
          </a:xfrm>
        </p:grpSpPr>
        <p:sp>
          <p:nvSpPr>
            <p:cNvPr id="463" name="Google Shape;463;p20"/>
            <p:cNvSpPr/>
            <p:nvPr/>
          </p:nvSpPr>
          <p:spPr>
            <a:xfrm>
              <a:off x="0" y="0"/>
              <a:ext cx="1352613" cy="526270"/>
            </a:xfrm>
            <a:custGeom>
              <a:rect b="b" l="l" r="r" t="t"/>
              <a:pathLst>
                <a:path extrusionOk="0" h="526270" w="1352613">
                  <a:moveTo>
                    <a:pt x="76881" y="0"/>
                  </a:moveTo>
                  <a:lnTo>
                    <a:pt x="1275732" y="0"/>
                  </a:lnTo>
                  <a:cubicBezTo>
                    <a:pt x="1318193" y="0"/>
                    <a:pt x="1352613" y="34421"/>
                    <a:pt x="1352613" y="76881"/>
                  </a:cubicBezTo>
                  <a:lnTo>
                    <a:pt x="1352613" y="449389"/>
                  </a:lnTo>
                  <a:cubicBezTo>
                    <a:pt x="1352613" y="491849"/>
                    <a:pt x="1318193" y="526270"/>
                    <a:pt x="1275732" y="526270"/>
                  </a:cubicBezTo>
                  <a:lnTo>
                    <a:pt x="76881" y="526270"/>
                  </a:lnTo>
                  <a:cubicBezTo>
                    <a:pt x="34421" y="526270"/>
                    <a:pt x="0" y="491849"/>
                    <a:pt x="0" y="449389"/>
                  </a:cubicBezTo>
                  <a:lnTo>
                    <a:pt x="0" y="76881"/>
                  </a:lnTo>
                  <a:cubicBezTo>
                    <a:pt x="0" y="34421"/>
                    <a:pt x="34421" y="0"/>
                    <a:pt x="7688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20"/>
          <p:cNvSpPr txBox="1"/>
          <p:nvPr/>
        </p:nvSpPr>
        <p:spPr>
          <a:xfrm>
            <a:off x="4646598" y="659825"/>
            <a:ext cx="50880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Genres</a:t>
            </a:r>
            <a:endParaRPr/>
          </a:p>
        </p:txBody>
      </p:sp>
      <p:graphicFrame>
        <p:nvGraphicFramePr>
          <p:cNvPr id="466" name="Google Shape;466;p20"/>
          <p:cNvGraphicFramePr/>
          <p:nvPr/>
        </p:nvGraphicFramePr>
        <p:xfrm>
          <a:off x="1028700" y="3311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{7E1D7013-79D6-45E2-8173-71A193E0234A}</a:tableStyleId>
              </a:tblPr>
              <a:tblGrid>
                <a:gridCol w="5410200"/>
                <a:gridCol w="5410200"/>
                <a:gridCol w="5410200"/>
              </a:tblGrid>
              <a:tr h="1457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1516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86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FFFFFF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Add a genre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1486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100F0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Briefly elaborate on what you want to discuss. 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4592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67" name="Google Shape;467;p20"/>
          <p:cNvSpPr/>
          <p:nvPr/>
        </p:nvSpPr>
        <p:spPr>
          <a:xfrm>
            <a:off x="15173216" y="659825"/>
            <a:ext cx="4172167" cy="4114800"/>
          </a:xfrm>
          <a:custGeom>
            <a:rect b="b" l="l" r="r" t="t"/>
            <a:pathLst>
              <a:path extrusionOk="0" h="4114800" w="4172167">
                <a:moveTo>
                  <a:pt x="0" y="0"/>
                </a:moveTo>
                <a:lnTo>
                  <a:pt x="4172168" y="0"/>
                </a:lnTo>
                <a:lnTo>
                  <a:pt x="4172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0"/>
          <p:cNvSpPr/>
          <p:nvPr/>
        </p:nvSpPr>
        <p:spPr>
          <a:xfrm>
            <a:off x="-1850470" y="7848583"/>
            <a:ext cx="4172167" cy="4114800"/>
          </a:xfrm>
          <a:custGeom>
            <a:rect b="b" l="l" r="r" t="t"/>
            <a:pathLst>
              <a:path extrusionOk="0" h="4114800" w="4172167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0"/>
          <p:cNvSpPr/>
          <p:nvPr/>
        </p:nvSpPr>
        <p:spPr>
          <a:xfrm rot="-1835369">
            <a:off x="-429218" y="9137181"/>
            <a:ext cx="1443963" cy="1404254"/>
          </a:xfrm>
          <a:custGeom>
            <a:rect b="b" l="l" r="r" t="t"/>
            <a:pathLst>
              <a:path extrusionOk="0" h="1404254" w="1443963">
                <a:moveTo>
                  <a:pt x="0" y="0"/>
                </a:moveTo>
                <a:lnTo>
                  <a:pt x="1443963" y="0"/>
                </a:lnTo>
                <a:lnTo>
                  <a:pt x="1443963" y="1404254"/>
                </a:lnTo>
                <a:lnTo>
                  <a:pt x="0" y="1404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0"/>
          <p:cNvSpPr/>
          <p:nvPr/>
        </p:nvSpPr>
        <p:spPr>
          <a:xfrm flipH="1" rot="-1602062">
            <a:off x="16129824" y="2023971"/>
            <a:ext cx="2114881" cy="1567656"/>
          </a:xfrm>
          <a:custGeom>
            <a:rect b="b" l="l" r="r" t="t"/>
            <a:pathLst>
              <a:path extrusionOk="0" h="1567656" w="2114881">
                <a:moveTo>
                  <a:pt x="2114881" y="0"/>
                </a:moveTo>
                <a:lnTo>
                  <a:pt x="0" y="0"/>
                </a:lnTo>
                <a:lnTo>
                  <a:pt x="0" y="1567655"/>
                </a:lnTo>
                <a:lnTo>
                  <a:pt x="2114881" y="1567655"/>
                </a:lnTo>
                <a:lnTo>
                  <a:pt x="211488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3131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21"/>
          <p:cNvGrpSpPr/>
          <p:nvPr/>
        </p:nvGrpSpPr>
        <p:grpSpPr>
          <a:xfrm rot="-5400000">
            <a:off x="3169404" y="-1522568"/>
            <a:ext cx="16126521" cy="14110706"/>
            <a:chOff x="0" y="0"/>
            <a:chExt cx="812800" cy="711200"/>
          </a:xfrm>
        </p:grpSpPr>
        <p:sp>
          <p:nvSpPr>
            <p:cNvPr id="476" name="Google Shape;476;p2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525"/>
            </a:solidFill>
            <a:ln>
              <a:noFill/>
            </a:ln>
          </p:spPr>
        </p:sp>
        <p:sp>
          <p:nvSpPr>
            <p:cNvPr id="477" name="Google Shape;477;p21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21"/>
          <p:cNvGrpSpPr/>
          <p:nvPr/>
        </p:nvGrpSpPr>
        <p:grpSpPr>
          <a:xfrm>
            <a:off x="-9261525" y="-862290"/>
            <a:ext cx="15685433" cy="15370120"/>
            <a:chOff x="0" y="0"/>
            <a:chExt cx="20913910" cy="20493494"/>
          </a:xfrm>
        </p:grpSpPr>
        <p:cxnSp>
          <p:nvCxnSpPr>
            <p:cNvPr id="479" name="Google Shape;479;p21"/>
            <p:cNvCxnSpPr/>
            <p:nvPr/>
          </p:nvCxnSpPr>
          <p:spPr>
            <a:xfrm rot="10800000">
              <a:off x="4500571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0" name="Google Shape;480;p21"/>
            <p:cNvCxnSpPr/>
            <p:nvPr/>
          </p:nvCxnSpPr>
          <p:spPr>
            <a:xfrm>
              <a:off x="0" y="18210584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1" name="Google Shape;481;p21"/>
            <p:cNvCxnSpPr/>
            <p:nvPr/>
          </p:nvCxnSpPr>
          <p:spPr>
            <a:xfrm>
              <a:off x="0" y="16313523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2" name="Google Shape;482;p21"/>
            <p:cNvCxnSpPr/>
            <p:nvPr/>
          </p:nvCxnSpPr>
          <p:spPr>
            <a:xfrm>
              <a:off x="0" y="14416463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3" name="Google Shape;483;p21"/>
            <p:cNvCxnSpPr/>
            <p:nvPr/>
          </p:nvCxnSpPr>
          <p:spPr>
            <a:xfrm>
              <a:off x="0" y="12519402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4" name="Google Shape;484;p21"/>
            <p:cNvCxnSpPr/>
            <p:nvPr/>
          </p:nvCxnSpPr>
          <p:spPr>
            <a:xfrm>
              <a:off x="0" y="10622342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5" name="Google Shape;485;p21"/>
            <p:cNvCxnSpPr/>
            <p:nvPr/>
          </p:nvCxnSpPr>
          <p:spPr>
            <a:xfrm>
              <a:off x="0" y="8725281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6" name="Google Shape;486;p21"/>
            <p:cNvCxnSpPr/>
            <p:nvPr/>
          </p:nvCxnSpPr>
          <p:spPr>
            <a:xfrm>
              <a:off x="0" y="6828220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7" name="Google Shape;487;p21"/>
            <p:cNvCxnSpPr/>
            <p:nvPr/>
          </p:nvCxnSpPr>
          <p:spPr>
            <a:xfrm>
              <a:off x="0" y="4931160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8" name="Google Shape;488;p21"/>
            <p:cNvCxnSpPr/>
            <p:nvPr/>
          </p:nvCxnSpPr>
          <p:spPr>
            <a:xfrm>
              <a:off x="0" y="3034099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9" name="Google Shape;489;p21"/>
            <p:cNvCxnSpPr/>
            <p:nvPr/>
          </p:nvCxnSpPr>
          <p:spPr>
            <a:xfrm>
              <a:off x="0" y="1137039"/>
              <a:ext cx="20913910" cy="0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0" name="Google Shape;490;p21"/>
            <p:cNvCxnSpPr/>
            <p:nvPr/>
          </p:nvCxnSpPr>
          <p:spPr>
            <a:xfrm rot="10800000">
              <a:off x="2261847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1" name="Google Shape;491;p21"/>
            <p:cNvCxnSpPr/>
            <p:nvPr/>
          </p:nvCxnSpPr>
          <p:spPr>
            <a:xfrm rot="10800000">
              <a:off x="6739294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2" name="Google Shape;492;p21"/>
            <p:cNvCxnSpPr/>
            <p:nvPr/>
          </p:nvCxnSpPr>
          <p:spPr>
            <a:xfrm rot="10800000">
              <a:off x="8978018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3" name="Google Shape;493;p21"/>
            <p:cNvCxnSpPr/>
            <p:nvPr/>
          </p:nvCxnSpPr>
          <p:spPr>
            <a:xfrm rot="10800000">
              <a:off x="11216742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4" name="Google Shape;494;p21"/>
            <p:cNvCxnSpPr/>
            <p:nvPr/>
          </p:nvCxnSpPr>
          <p:spPr>
            <a:xfrm rot="10800000">
              <a:off x="13455465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5" name="Google Shape;495;p21"/>
            <p:cNvCxnSpPr/>
            <p:nvPr/>
          </p:nvCxnSpPr>
          <p:spPr>
            <a:xfrm rot="10800000">
              <a:off x="15694189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6" name="Google Shape;496;p21"/>
            <p:cNvCxnSpPr/>
            <p:nvPr/>
          </p:nvCxnSpPr>
          <p:spPr>
            <a:xfrm rot="10800000">
              <a:off x="17932913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7" name="Google Shape;497;p21"/>
            <p:cNvCxnSpPr/>
            <p:nvPr/>
          </p:nvCxnSpPr>
          <p:spPr>
            <a:xfrm rot="10800000">
              <a:off x="20088986" y="0"/>
              <a:ext cx="0" cy="20493494"/>
            </a:xfrm>
            <a:prstGeom prst="straightConnector1">
              <a:avLst/>
            </a:prstGeom>
            <a:noFill/>
            <a:ln cap="flat" cmpd="sng" w="46225">
              <a:solidFill>
                <a:srgbClr val="FFD52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98" name="Google Shape;498;p21"/>
          <p:cNvSpPr/>
          <p:nvPr/>
        </p:nvSpPr>
        <p:spPr>
          <a:xfrm rot="-354411">
            <a:off x="-3847690" y="0"/>
            <a:ext cx="10406216" cy="10263131"/>
          </a:xfrm>
          <a:custGeom>
            <a:rect b="b" l="l" r="r" t="t"/>
            <a:pathLst>
              <a:path extrusionOk="0" h="10263131" w="10406216">
                <a:moveTo>
                  <a:pt x="0" y="0"/>
                </a:moveTo>
                <a:lnTo>
                  <a:pt x="10406217" y="0"/>
                </a:lnTo>
                <a:lnTo>
                  <a:pt x="10406217" y="10263131"/>
                </a:lnTo>
                <a:lnTo>
                  <a:pt x="0" y="10263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9" name="Google Shape;499;p21"/>
          <p:cNvGrpSpPr/>
          <p:nvPr/>
        </p:nvGrpSpPr>
        <p:grpSpPr>
          <a:xfrm>
            <a:off x="10522612" y="5775901"/>
            <a:ext cx="6998261" cy="3303113"/>
            <a:chOff x="0" y="-57150"/>
            <a:chExt cx="1885968" cy="869950"/>
          </a:xfrm>
        </p:grpSpPr>
        <p:sp>
          <p:nvSpPr>
            <p:cNvPr id="500" name="Google Shape;500;p21"/>
            <p:cNvSpPr/>
            <p:nvPr/>
          </p:nvSpPr>
          <p:spPr>
            <a:xfrm>
              <a:off x="0" y="0"/>
              <a:ext cx="1885968" cy="356326"/>
            </a:xfrm>
            <a:custGeom>
              <a:rect b="b" l="l" r="r" t="t"/>
              <a:pathLst>
                <a:path extrusionOk="0" h="356326" w="1885968">
                  <a:moveTo>
                    <a:pt x="55139" y="0"/>
                  </a:moveTo>
                  <a:lnTo>
                    <a:pt x="1830830" y="0"/>
                  </a:lnTo>
                  <a:cubicBezTo>
                    <a:pt x="1861282" y="0"/>
                    <a:pt x="1885968" y="24687"/>
                    <a:pt x="1885968" y="55139"/>
                  </a:cubicBezTo>
                  <a:lnTo>
                    <a:pt x="1885968" y="301187"/>
                  </a:lnTo>
                  <a:cubicBezTo>
                    <a:pt x="1885968" y="315811"/>
                    <a:pt x="1880159" y="329835"/>
                    <a:pt x="1869819" y="340176"/>
                  </a:cubicBezTo>
                  <a:cubicBezTo>
                    <a:pt x="1859478" y="350517"/>
                    <a:pt x="1845453" y="356326"/>
                    <a:pt x="1830830" y="356326"/>
                  </a:cubicBezTo>
                  <a:lnTo>
                    <a:pt x="55139" y="356326"/>
                  </a:lnTo>
                  <a:cubicBezTo>
                    <a:pt x="40515" y="356326"/>
                    <a:pt x="26490" y="350517"/>
                    <a:pt x="16150" y="340176"/>
                  </a:cubicBezTo>
                  <a:cubicBezTo>
                    <a:pt x="5809" y="329835"/>
                    <a:pt x="0" y="315811"/>
                    <a:pt x="0" y="301187"/>
                  </a:cubicBezTo>
                  <a:lnTo>
                    <a:pt x="0" y="55139"/>
                  </a:lnTo>
                  <a:cubicBezTo>
                    <a:pt x="0" y="40515"/>
                    <a:pt x="5809" y="26490"/>
                    <a:pt x="16150" y="16150"/>
                  </a:cubicBezTo>
                  <a:cubicBezTo>
                    <a:pt x="26490" y="5809"/>
                    <a:pt x="40515" y="0"/>
                    <a:pt x="551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21"/>
          <p:cNvGrpSpPr/>
          <p:nvPr/>
        </p:nvGrpSpPr>
        <p:grpSpPr>
          <a:xfrm>
            <a:off x="11519650" y="4465176"/>
            <a:ext cx="4743295" cy="3303113"/>
            <a:chOff x="0" y="-57150"/>
            <a:chExt cx="1303103" cy="869950"/>
          </a:xfrm>
        </p:grpSpPr>
        <p:sp>
          <p:nvSpPr>
            <p:cNvPr id="503" name="Google Shape;503;p21"/>
            <p:cNvSpPr/>
            <p:nvPr/>
          </p:nvSpPr>
          <p:spPr>
            <a:xfrm>
              <a:off x="0" y="0"/>
              <a:ext cx="1303103" cy="323956"/>
            </a:xfrm>
            <a:custGeom>
              <a:rect b="b" l="l" r="r" t="t"/>
              <a:pathLst>
                <a:path extrusionOk="0" h="323956" w="1303103">
                  <a:moveTo>
                    <a:pt x="79802" y="0"/>
                  </a:moveTo>
                  <a:lnTo>
                    <a:pt x="1223301" y="0"/>
                  </a:lnTo>
                  <a:cubicBezTo>
                    <a:pt x="1244466" y="0"/>
                    <a:pt x="1264764" y="8408"/>
                    <a:pt x="1279729" y="23373"/>
                  </a:cubicBezTo>
                  <a:cubicBezTo>
                    <a:pt x="1294695" y="38339"/>
                    <a:pt x="1303103" y="58637"/>
                    <a:pt x="1303103" y="79802"/>
                  </a:cubicBezTo>
                  <a:lnTo>
                    <a:pt x="1303103" y="244154"/>
                  </a:lnTo>
                  <a:cubicBezTo>
                    <a:pt x="1303103" y="288227"/>
                    <a:pt x="1267374" y="323956"/>
                    <a:pt x="1223301" y="323956"/>
                  </a:cubicBezTo>
                  <a:lnTo>
                    <a:pt x="79802" y="323956"/>
                  </a:lnTo>
                  <a:cubicBezTo>
                    <a:pt x="35729" y="323956"/>
                    <a:pt x="0" y="288227"/>
                    <a:pt x="0" y="244154"/>
                  </a:cubicBezTo>
                  <a:lnTo>
                    <a:pt x="0" y="79802"/>
                  </a:lnTo>
                  <a:cubicBezTo>
                    <a:pt x="0" y="35729"/>
                    <a:pt x="35729" y="0"/>
                    <a:pt x="7980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21"/>
          <p:cNvSpPr txBox="1"/>
          <p:nvPr/>
        </p:nvSpPr>
        <p:spPr>
          <a:xfrm>
            <a:off x="9491178" y="3155980"/>
            <a:ext cx="78504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Write an original statement or inspiring quote</a:t>
            </a:r>
            <a:endParaRPr/>
          </a:p>
        </p:txBody>
      </p:sp>
      <p:sp>
        <p:nvSpPr>
          <p:cNvPr id="506" name="Google Shape;506;p21"/>
          <p:cNvSpPr/>
          <p:nvPr/>
        </p:nvSpPr>
        <p:spPr>
          <a:xfrm flipH="1">
            <a:off x="-2190931" y="2540965"/>
            <a:ext cx="6439262" cy="5205070"/>
          </a:xfrm>
          <a:custGeom>
            <a:rect b="b" l="l" r="r" t="t"/>
            <a:pathLst>
              <a:path extrusionOk="0" h="5205070" w="6439262">
                <a:moveTo>
                  <a:pt x="6439262" y="0"/>
                </a:moveTo>
                <a:lnTo>
                  <a:pt x="0" y="0"/>
                </a:lnTo>
                <a:lnTo>
                  <a:pt x="0" y="5205070"/>
                </a:lnTo>
                <a:lnTo>
                  <a:pt x="6439262" y="5205070"/>
                </a:lnTo>
                <a:lnTo>
                  <a:pt x="64392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1"/>
          <p:cNvSpPr txBox="1"/>
          <p:nvPr/>
        </p:nvSpPr>
        <p:spPr>
          <a:xfrm>
            <a:off x="11015040" y="8042275"/>
            <a:ext cx="6505841" cy="1216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— Include a credit, citation, or supporting message</a:t>
            </a:r>
            <a:endParaRPr/>
          </a:p>
        </p:txBody>
      </p:sp>
      <p:sp>
        <p:nvSpPr>
          <p:cNvPr id="508" name="Google Shape;508;p21"/>
          <p:cNvSpPr/>
          <p:nvPr/>
        </p:nvSpPr>
        <p:spPr>
          <a:xfrm rot="1637113">
            <a:off x="5870264" y="7677381"/>
            <a:ext cx="5043265" cy="5043265"/>
          </a:xfrm>
          <a:custGeom>
            <a:rect b="b" l="l" r="r" t="t"/>
            <a:pathLst>
              <a:path extrusionOk="0" h="5043265" w="5043265">
                <a:moveTo>
                  <a:pt x="0" y="0"/>
                </a:moveTo>
                <a:lnTo>
                  <a:pt x="5043265" y="0"/>
                </a:lnTo>
                <a:lnTo>
                  <a:pt x="5043265" y="5043265"/>
                </a:lnTo>
                <a:lnTo>
                  <a:pt x="0" y="5043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21"/>
          <p:cNvSpPr/>
          <p:nvPr/>
        </p:nvSpPr>
        <p:spPr>
          <a:xfrm rot="-5021485">
            <a:off x="14462041" y="-160120"/>
            <a:ext cx="3358413" cy="2967997"/>
          </a:xfrm>
          <a:custGeom>
            <a:rect b="b" l="l" r="r" t="t"/>
            <a:pathLst>
              <a:path extrusionOk="0" h="2964849" w="3354850">
                <a:moveTo>
                  <a:pt x="0" y="0"/>
                </a:moveTo>
                <a:lnTo>
                  <a:pt x="3354850" y="0"/>
                </a:lnTo>
                <a:lnTo>
                  <a:pt x="3354850" y="2964849"/>
                </a:lnTo>
                <a:lnTo>
                  <a:pt x="0" y="296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