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10287000" cx="18288000"/>
  <p:notesSz cx="6858000" cy="9144000"/>
  <p:embeddedFontLst>
    <p:embeddedFont>
      <p:font typeface="Raleway"/>
      <p:regular r:id="rId32"/>
      <p:bold r:id="rId33"/>
      <p:italic r:id="rId34"/>
      <p:boldItalic r:id="rId35"/>
    </p:embeddedFont>
    <p:embeddedFont>
      <p:font typeface="Russo One"/>
      <p:regular r:id="rId36"/>
    </p:embeddedFont>
    <p:embeddedFont>
      <p:font typeface="Open Sans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bold.fntdata"/><Relationship Id="rId10" Type="http://schemas.openxmlformats.org/officeDocument/2006/relationships/slide" Target="slides/slide5.xml"/><Relationship Id="rId32" Type="http://schemas.openxmlformats.org/officeDocument/2006/relationships/font" Target="fonts/Raleway-regular.fntdata"/><Relationship Id="rId13" Type="http://schemas.openxmlformats.org/officeDocument/2006/relationships/slide" Target="slides/slide8.xml"/><Relationship Id="rId35" Type="http://schemas.openxmlformats.org/officeDocument/2006/relationships/font" Target="fonts/Raleway-boldItalic.fntdata"/><Relationship Id="rId12" Type="http://schemas.openxmlformats.org/officeDocument/2006/relationships/slide" Target="slides/slide7.xml"/><Relationship Id="rId34" Type="http://schemas.openxmlformats.org/officeDocument/2006/relationships/font" Target="fonts/Raleway-italic.fntdata"/><Relationship Id="rId15" Type="http://schemas.openxmlformats.org/officeDocument/2006/relationships/slide" Target="slides/slide10.xml"/><Relationship Id="rId37" Type="http://schemas.openxmlformats.org/officeDocument/2006/relationships/font" Target="fonts/OpenSansLight-regular.fntdata"/><Relationship Id="rId14" Type="http://schemas.openxmlformats.org/officeDocument/2006/relationships/slide" Target="slides/slide9.xml"/><Relationship Id="rId36" Type="http://schemas.openxmlformats.org/officeDocument/2006/relationships/font" Target="fonts/RussoOne-regular.fntdata"/><Relationship Id="rId17" Type="http://schemas.openxmlformats.org/officeDocument/2006/relationships/slide" Target="slides/slide12.xml"/><Relationship Id="rId39" Type="http://schemas.openxmlformats.org/officeDocument/2006/relationships/font" Target="fonts/OpenSansLight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Ligh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7.png"/><Relationship Id="rId13" Type="http://schemas.openxmlformats.org/officeDocument/2006/relationships/image" Target="../media/image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15" Type="http://schemas.openxmlformats.org/officeDocument/2006/relationships/image" Target="../media/image10.png"/><Relationship Id="rId14" Type="http://schemas.openxmlformats.org/officeDocument/2006/relationships/image" Target="../media/image21.png"/><Relationship Id="rId16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4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jp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9.png"/><Relationship Id="rId4" Type="http://schemas.openxmlformats.org/officeDocument/2006/relationships/image" Target="../media/image36.png"/><Relationship Id="rId5" Type="http://schemas.openxmlformats.org/officeDocument/2006/relationships/image" Target="../media/image46.png"/><Relationship Id="rId6" Type="http://schemas.openxmlformats.org/officeDocument/2006/relationships/image" Target="../media/image39.png"/><Relationship Id="rId7" Type="http://schemas.openxmlformats.org/officeDocument/2006/relationships/image" Target="../media/image43.png"/><Relationship Id="rId8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png"/><Relationship Id="rId4" Type="http://schemas.openxmlformats.org/officeDocument/2006/relationships/image" Target="../media/image63.png"/><Relationship Id="rId9" Type="http://schemas.openxmlformats.org/officeDocument/2006/relationships/image" Target="../media/image62.png"/><Relationship Id="rId5" Type="http://schemas.openxmlformats.org/officeDocument/2006/relationships/image" Target="../media/image53.png"/><Relationship Id="rId6" Type="http://schemas.openxmlformats.org/officeDocument/2006/relationships/image" Target="../media/image47.png"/><Relationship Id="rId7" Type="http://schemas.openxmlformats.org/officeDocument/2006/relationships/image" Target="../media/image40.png"/><Relationship Id="rId8" Type="http://schemas.openxmlformats.org/officeDocument/2006/relationships/image" Target="../media/image6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Relationship Id="rId5" Type="http://schemas.openxmlformats.org/officeDocument/2006/relationships/image" Target="../media/image52.png"/><Relationship Id="rId6" Type="http://schemas.openxmlformats.org/officeDocument/2006/relationships/image" Target="../media/image60.png"/><Relationship Id="rId7" Type="http://schemas.openxmlformats.org/officeDocument/2006/relationships/image" Target="../media/image71.png"/></Relationships>
</file>

<file path=ppt/slides/_rels/slide25.xml.rels><?xml version="1.0" encoding="UTF-8" standalone="yes"?><Relationships xmlns="http://schemas.openxmlformats.org/package/2006/relationships"><Relationship Id="rId20" Type="http://schemas.openxmlformats.org/officeDocument/2006/relationships/image" Target="../media/image75.png"/><Relationship Id="rId22" Type="http://schemas.openxmlformats.org/officeDocument/2006/relationships/image" Target="../media/image20.png"/><Relationship Id="rId21" Type="http://schemas.openxmlformats.org/officeDocument/2006/relationships/image" Target="../media/image73.png"/><Relationship Id="rId24" Type="http://schemas.openxmlformats.org/officeDocument/2006/relationships/image" Target="../media/image83.png"/><Relationship Id="rId23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Relationship Id="rId26" Type="http://schemas.openxmlformats.org/officeDocument/2006/relationships/image" Target="../media/image10.png"/><Relationship Id="rId25" Type="http://schemas.openxmlformats.org/officeDocument/2006/relationships/image" Target="../media/image82.png"/><Relationship Id="rId5" Type="http://schemas.openxmlformats.org/officeDocument/2006/relationships/image" Target="../media/image65.png"/><Relationship Id="rId6" Type="http://schemas.openxmlformats.org/officeDocument/2006/relationships/image" Target="../media/image6.png"/><Relationship Id="rId7" Type="http://schemas.openxmlformats.org/officeDocument/2006/relationships/image" Target="../media/image64.png"/><Relationship Id="rId8" Type="http://schemas.openxmlformats.org/officeDocument/2006/relationships/image" Target="../media/image58.png"/><Relationship Id="rId11" Type="http://schemas.openxmlformats.org/officeDocument/2006/relationships/image" Target="../media/image66.png"/><Relationship Id="rId10" Type="http://schemas.openxmlformats.org/officeDocument/2006/relationships/image" Target="../media/image92.png"/><Relationship Id="rId13" Type="http://schemas.openxmlformats.org/officeDocument/2006/relationships/image" Target="../media/image79.png"/><Relationship Id="rId12" Type="http://schemas.openxmlformats.org/officeDocument/2006/relationships/image" Target="../media/image85.png"/><Relationship Id="rId15" Type="http://schemas.openxmlformats.org/officeDocument/2006/relationships/image" Target="../media/image5.png"/><Relationship Id="rId14" Type="http://schemas.openxmlformats.org/officeDocument/2006/relationships/image" Target="../media/image74.png"/><Relationship Id="rId17" Type="http://schemas.openxmlformats.org/officeDocument/2006/relationships/image" Target="../media/image81.png"/><Relationship Id="rId16" Type="http://schemas.openxmlformats.org/officeDocument/2006/relationships/image" Target="../media/image78.png"/><Relationship Id="rId19" Type="http://schemas.openxmlformats.org/officeDocument/2006/relationships/image" Target="../media/image72.png"/><Relationship Id="rId18" Type="http://schemas.openxmlformats.org/officeDocument/2006/relationships/image" Target="../media/image77.png"/></Relationships>
</file>

<file path=ppt/slides/_rels/slide26.xml.rels><?xml version="1.0" encoding="UTF-8" standalone="yes"?><Relationships xmlns="http://schemas.openxmlformats.org/package/2006/relationships"><Relationship Id="rId40" Type="http://schemas.openxmlformats.org/officeDocument/2006/relationships/image" Target="../media/image118.png"/><Relationship Id="rId20" Type="http://schemas.openxmlformats.org/officeDocument/2006/relationships/image" Target="../media/image99.png"/><Relationship Id="rId41" Type="http://schemas.openxmlformats.org/officeDocument/2006/relationships/image" Target="../media/image117.png"/><Relationship Id="rId22" Type="http://schemas.openxmlformats.org/officeDocument/2006/relationships/image" Target="../media/image106.png"/><Relationship Id="rId21" Type="http://schemas.openxmlformats.org/officeDocument/2006/relationships/image" Target="../media/image94.png"/><Relationship Id="rId24" Type="http://schemas.openxmlformats.org/officeDocument/2006/relationships/image" Target="../media/image112.png"/><Relationship Id="rId23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png"/><Relationship Id="rId4" Type="http://schemas.openxmlformats.org/officeDocument/2006/relationships/image" Target="../media/image98.png"/><Relationship Id="rId9" Type="http://schemas.openxmlformats.org/officeDocument/2006/relationships/image" Target="../media/image88.png"/><Relationship Id="rId26" Type="http://schemas.openxmlformats.org/officeDocument/2006/relationships/image" Target="../media/image124.png"/><Relationship Id="rId25" Type="http://schemas.openxmlformats.org/officeDocument/2006/relationships/image" Target="../media/image121.png"/><Relationship Id="rId28" Type="http://schemas.openxmlformats.org/officeDocument/2006/relationships/image" Target="../media/image110.png"/><Relationship Id="rId27" Type="http://schemas.openxmlformats.org/officeDocument/2006/relationships/image" Target="../media/image104.png"/><Relationship Id="rId5" Type="http://schemas.openxmlformats.org/officeDocument/2006/relationships/image" Target="../media/image91.png"/><Relationship Id="rId6" Type="http://schemas.openxmlformats.org/officeDocument/2006/relationships/image" Target="../media/image80.png"/><Relationship Id="rId29" Type="http://schemas.openxmlformats.org/officeDocument/2006/relationships/image" Target="../media/image113.png"/><Relationship Id="rId7" Type="http://schemas.openxmlformats.org/officeDocument/2006/relationships/image" Target="../media/image93.png"/><Relationship Id="rId8" Type="http://schemas.openxmlformats.org/officeDocument/2006/relationships/image" Target="../media/image86.png"/><Relationship Id="rId31" Type="http://schemas.openxmlformats.org/officeDocument/2006/relationships/image" Target="../media/image120.png"/><Relationship Id="rId30" Type="http://schemas.openxmlformats.org/officeDocument/2006/relationships/image" Target="../media/image109.png"/><Relationship Id="rId11" Type="http://schemas.openxmlformats.org/officeDocument/2006/relationships/image" Target="../media/image101.png"/><Relationship Id="rId33" Type="http://schemas.openxmlformats.org/officeDocument/2006/relationships/image" Target="../media/image114.png"/><Relationship Id="rId10" Type="http://schemas.openxmlformats.org/officeDocument/2006/relationships/image" Target="../media/image84.png"/><Relationship Id="rId32" Type="http://schemas.openxmlformats.org/officeDocument/2006/relationships/image" Target="../media/image108.png"/><Relationship Id="rId13" Type="http://schemas.openxmlformats.org/officeDocument/2006/relationships/image" Target="../media/image89.png"/><Relationship Id="rId35" Type="http://schemas.openxmlformats.org/officeDocument/2006/relationships/image" Target="../media/image115.png"/><Relationship Id="rId12" Type="http://schemas.openxmlformats.org/officeDocument/2006/relationships/image" Target="../media/image95.png"/><Relationship Id="rId34" Type="http://schemas.openxmlformats.org/officeDocument/2006/relationships/image" Target="../media/image116.png"/><Relationship Id="rId15" Type="http://schemas.openxmlformats.org/officeDocument/2006/relationships/image" Target="../media/image96.png"/><Relationship Id="rId37" Type="http://schemas.openxmlformats.org/officeDocument/2006/relationships/image" Target="../media/image111.png"/><Relationship Id="rId14" Type="http://schemas.openxmlformats.org/officeDocument/2006/relationships/image" Target="../media/image100.png"/><Relationship Id="rId36" Type="http://schemas.openxmlformats.org/officeDocument/2006/relationships/image" Target="../media/image119.png"/><Relationship Id="rId17" Type="http://schemas.openxmlformats.org/officeDocument/2006/relationships/image" Target="../media/image90.png"/><Relationship Id="rId39" Type="http://schemas.openxmlformats.org/officeDocument/2006/relationships/image" Target="../media/image122.png"/><Relationship Id="rId16" Type="http://schemas.openxmlformats.org/officeDocument/2006/relationships/image" Target="../media/image97.png"/><Relationship Id="rId38" Type="http://schemas.openxmlformats.org/officeDocument/2006/relationships/image" Target="../media/image123.png"/><Relationship Id="rId19" Type="http://schemas.openxmlformats.org/officeDocument/2006/relationships/image" Target="../media/image105.png"/><Relationship Id="rId18" Type="http://schemas.openxmlformats.org/officeDocument/2006/relationships/image" Target="../media/image1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5.png"/><Relationship Id="rId5" Type="http://schemas.openxmlformats.org/officeDocument/2006/relationships/image" Target="../media/image31.png"/><Relationship Id="rId6" Type="http://schemas.openxmlformats.org/officeDocument/2006/relationships/image" Target="../media/image35.png"/><Relationship Id="rId7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48.jpg"/><Relationship Id="rId5" Type="http://schemas.openxmlformats.org/officeDocument/2006/relationships/image" Target="../media/image2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44.jpg"/><Relationship Id="rId5" Type="http://schemas.openxmlformats.org/officeDocument/2006/relationships/image" Target="../media/image24.jpg"/><Relationship Id="rId6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 rot="-5400000">
            <a:off x="-386642" y="1282599"/>
            <a:ext cx="9216588" cy="7744499"/>
            <a:chOff x="0" y="-57150"/>
            <a:chExt cx="3812996" cy="3203978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3812996" cy="3146828"/>
            </a:xfrm>
            <a:custGeom>
              <a:rect b="b" l="l" r="r" t="t"/>
              <a:pathLst>
                <a:path extrusionOk="0" h="3146828" w="3812996">
                  <a:moveTo>
                    <a:pt x="42840" y="0"/>
                  </a:moveTo>
                  <a:lnTo>
                    <a:pt x="3770156" y="0"/>
                  </a:lnTo>
                  <a:cubicBezTo>
                    <a:pt x="3781518" y="0"/>
                    <a:pt x="3792415" y="4513"/>
                    <a:pt x="3800449" y="12548"/>
                  </a:cubicBezTo>
                  <a:cubicBezTo>
                    <a:pt x="3808483" y="20582"/>
                    <a:pt x="3812996" y="31478"/>
                    <a:pt x="3812996" y="42840"/>
                  </a:cubicBezTo>
                  <a:lnTo>
                    <a:pt x="3812996" y="3103988"/>
                  </a:lnTo>
                  <a:cubicBezTo>
                    <a:pt x="3812996" y="3127648"/>
                    <a:pt x="3793816" y="3146828"/>
                    <a:pt x="3770156" y="3146828"/>
                  </a:cubicBezTo>
                  <a:lnTo>
                    <a:pt x="42840" y="3146828"/>
                  </a:lnTo>
                  <a:cubicBezTo>
                    <a:pt x="31478" y="3146828"/>
                    <a:pt x="20582" y="3142315"/>
                    <a:pt x="12548" y="3134281"/>
                  </a:cubicBezTo>
                  <a:cubicBezTo>
                    <a:pt x="4513" y="3126247"/>
                    <a:pt x="0" y="3115350"/>
                    <a:pt x="0" y="3103988"/>
                  </a:cubicBezTo>
                  <a:lnTo>
                    <a:pt x="0" y="42840"/>
                  </a:lnTo>
                  <a:cubicBezTo>
                    <a:pt x="0" y="31478"/>
                    <a:pt x="4513" y="20582"/>
                    <a:pt x="12548" y="12548"/>
                  </a:cubicBezTo>
                  <a:cubicBezTo>
                    <a:pt x="20582" y="4513"/>
                    <a:pt x="31478" y="0"/>
                    <a:pt x="428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 rot="-5400000">
            <a:off x="9094911" y="4458968"/>
            <a:ext cx="4608294" cy="6000054"/>
            <a:chOff x="0" y="-57150"/>
            <a:chExt cx="1797320" cy="2340132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797320" cy="2282982"/>
            </a:xfrm>
            <a:custGeom>
              <a:rect b="b" l="l" r="r" t="t"/>
              <a:pathLst>
                <a:path extrusionOk="0" h="2282982" w="1797320">
                  <a:moveTo>
                    <a:pt x="85680" y="0"/>
                  </a:moveTo>
                  <a:lnTo>
                    <a:pt x="1711640" y="0"/>
                  </a:lnTo>
                  <a:cubicBezTo>
                    <a:pt x="1734364" y="0"/>
                    <a:pt x="1756157" y="9027"/>
                    <a:pt x="1772225" y="25095"/>
                  </a:cubicBezTo>
                  <a:cubicBezTo>
                    <a:pt x="1788293" y="41163"/>
                    <a:pt x="1797320" y="62956"/>
                    <a:pt x="1797320" y="85680"/>
                  </a:cubicBezTo>
                  <a:lnTo>
                    <a:pt x="1797320" y="2197303"/>
                  </a:lnTo>
                  <a:cubicBezTo>
                    <a:pt x="1797320" y="2220026"/>
                    <a:pt x="1788293" y="2241819"/>
                    <a:pt x="1772225" y="2257887"/>
                  </a:cubicBezTo>
                  <a:cubicBezTo>
                    <a:pt x="1756157" y="2273955"/>
                    <a:pt x="1734364" y="2282982"/>
                    <a:pt x="1711640" y="2282982"/>
                  </a:cubicBezTo>
                  <a:lnTo>
                    <a:pt x="85680" y="2282982"/>
                  </a:lnTo>
                  <a:cubicBezTo>
                    <a:pt x="62956" y="2282982"/>
                    <a:pt x="41163" y="2273955"/>
                    <a:pt x="25095" y="2257887"/>
                  </a:cubicBezTo>
                  <a:cubicBezTo>
                    <a:pt x="9027" y="2241819"/>
                    <a:pt x="0" y="2220026"/>
                    <a:pt x="0" y="2197303"/>
                  </a:cubicBezTo>
                  <a:lnTo>
                    <a:pt x="0" y="85680"/>
                  </a:lnTo>
                  <a:cubicBezTo>
                    <a:pt x="0" y="62956"/>
                    <a:pt x="9027" y="41163"/>
                    <a:pt x="25095" y="25095"/>
                  </a:cubicBezTo>
                  <a:cubicBezTo>
                    <a:pt x="41163" y="9027"/>
                    <a:pt x="62956" y="0"/>
                    <a:pt x="85680" y="0"/>
                  </a:cubicBezTo>
                  <a:close/>
                </a:path>
              </a:pathLst>
            </a:custGeom>
            <a:solidFill>
              <a:srgbClr val="209D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 rot="-5400000">
            <a:off x="8223023" y="-822050"/>
            <a:ext cx="3781911" cy="3413112"/>
            <a:chOff x="0" y="-57150"/>
            <a:chExt cx="1564615" cy="1412039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564615" cy="1354889"/>
            </a:xfrm>
            <a:custGeom>
              <a:rect b="b" l="l" r="r" t="t"/>
              <a:pathLst>
                <a:path extrusionOk="0" h="1354889" w="1564615">
                  <a:moveTo>
                    <a:pt x="104402" y="0"/>
                  </a:moveTo>
                  <a:lnTo>
                    <a:pt x="1460213" y="0"/>
                  </a:lnTo>
                  <a:cubicBezTo>
                    <a:pt x="1517873" y="0"/>
                    <a:pt x="1564615" y="46742"/>
                    <a:pt x="1564615" y="104402"/>
                  </a:cubicBezTo>
                  <a:lnTo>
                    <a:pt x="1564615" y="1250488"/>
                  </a:lnTo>
                  <a:cubicBezTo>
                    <a:pt x="1564615" y="1278177"/>
                    <a:pt x="1553616" y="1304732"/>
                    <a:pt x="1534036" y="1324311"/>
                  </a:cubicBezTo>
                  <a:cubicBezTo>
                    <a:pt x="1514457" y="1343890"/>
                    <a:pt x="1487902" y="1354889"/>
                    <a:pt x="1460213" y="1354889"/>
                  </a:cubicBezTo>
                  <a:lnTo>
                    <a:pt x="104402" y="1354889"/>
                  </a:lnTo>
                  <a:cubicBezTo>
                    <a:pt x="76713" y="1354889"/>
                    <a:pt x="50158" y="1343890"/>
                    <a:pt x="30579" y="1324311"/>
                  </a:cubicBezTo>
                  <a:cubicBezTo>
                    <a:pt x="10999" y="1304732"/>
                    <a:pt x="0" y="1278177"/>
                    <a:pt x="0" y="1250488"/>
                  </a:cubicBezTo>
                  <a:lnTo>
                    <a:pt x="0" y="104402"/>
                  </a:lnTo>
                  <a:cubicBezTo>
                    <a:pt x="0" y="76713"/>
                    <a:pt x="10999" y="50158"/>
                    <a:pt x="30579" y="30579"/>
                  </a:cubicBezTo>
                  <a:cubicBezTo>
                    <a:pt x="50158" y="10999"/>
                    <a:pt x="76713" y="0"/>
                    <a:pt x="104402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14705110" y="-1543533"/>
            <a:ext cx="4856163" cy="6425865"/>
            <a:chOff x="0" y="-57150"/>
            <a:chExt cx="2009044" cy="2658446"/>
          </a:xfrm>
        </p:grpSpPr>
        <p:sp>
          <p:nvSpPr>
            <p:cNvPr id="94" name="Google Shape;94;p13"/>
            <p:cNvSpPr/>
            <p:nvPr/>
          </p:nvSpPr>
          <p:spPr>
            <a:xfrm>
              <a:off x="0" y="0"/>
              <a:ext cx="2009044" cy="2601296"/>
            </a:xfrm>
            <a:custGeom>
              <a:rect b="b" l="l" r="r" t="t"/>
              <a:pathLst>
                <a:path extrusionOk="0" h="2601296" w="2009044">
                  <a:moveTo>
                    <a:pt x="81307" y="0"/>
                  </a:moveTo>
                  <a:lnTo>
                    <a:pt x="1927738" y="0"/>
                  </a:lnTo>
                  <a:cubicBezTo>
                    <a:pt x="1949302" y="0"/>
                    <a:pt x="1969982" y="8566"/>
                    <a:pt x="1985230" y="23814"/>
                  </a:cubicBezTo>
                  <a:cubicBezTo>
                    <a:pt x="2000478" y="39062"/>
                    <a:pt x="2009044" y="59743"/>
                    <a:pt x="2009044" y="81307"/>
                  </a:cubicBezTo>
                  <a:lnTo>
                    <a:pt x="2009044" y="2519989"/>
                  </a:lnTo>
                  <a:cubicBezTo>
                    <a:pt x="2009044" y="2564894"/>
                    <a:pt x="1972642" y="2601296"/>
                    <a:pt x="1927738" y="2601296"/>
                  </a:cubicBezTo>
                  <a:lnTo>
                    <a:pt x="81307" y="2601296"/>
                  </a:lnTo>
                  <a:cubicBezTo>
                    <a:pt x="36402" y="2601296"/>
                    <a:pt x="0" y="2564894"/>
                    <a:pt x="0" y="2519989"/>
                  </a:cubicBezTo>
                  <a:lnTo>
                    <a:pt x="0" y="81307"/>
                  </a:lnTo>
                  <a:cubicBezTo>
                    <a:pt x="0" y="36402"/>
                    <a:pt x="36402" y="0"/>
                    <a:pt x="81307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8545563" y="2901838"/>
            <a:ext cx="5853522" cy="2102799"/>
            <a:chOff x="0" y="-57150"/>
            <a:chExt cx="2421662" cy="869950"/>
          </a:xfrm>
        </p:grpSpPr>
        <p:sp>
          <p:nvSpPr>
            <p:cNvPr id="97" name="Google Shape;97;p13"/>
            <p:cNvSpPr/>
            <p:nvPr/>
          </p:nvSpPr>
          <p:spPr>
            <a:xfrm>
              <a:off x="0" y="0"/>
              <a:ext cx="2421662" cy="762201"/>
            </a:xfrm>
            <a:custGeom>
              <a:rect b="b" l="l" r="r" t="t"/>
              <a:pathLst>
                <a:path extrusionOk="0" h="762201" w="2421662">
                  <a:moveTo>
                    <a:pt x="67453" y="0"/>
                  </a:moveTo>
                  <a:lnTo>
                    <a:pt x="2354209" y="0"/>
                  </a:lnTo>
                  <a:cubicBezTo>
                    <a:pt x="2372098" y="0"/>
                    <a:pt x="2389255" y="7107"/>
                    <a:pt x="2401905" y="19757"/>
                  </a:cubicBezTo>
                  <a:cubicBezTo>
                    <a:pt x="2414555" y="32406"/>
                    <a:pt x="2421662" y="49563"/>
                    <a:pt x="2421662" y="67453"/>
                  </a:cubicBezTo>
                  <a:lnTo>
                    <a:pt x="2421662" y="694747"/>
                  </a:lnTo>
                  <a:cubicBezTo>
                    <a:pt x="2421662" y="712637"/>
                    <a:pt x="2414555" y="729794"/>
                    <a:pt x="2401905" y="742444"/>
                  </a:cubicBezTo>
                  <a:cubicBezTo>
                    <a:pt x="2389255" y="755094"/>
                    <a:pt x="2372098" y="762201"/>
                    <a:pt x="2354209" y="762201"/>
                  </a:cubicBezTo>
                  <a:lnTo>
                    <a:pt x="67453" y="762201"/>
                  </a:lnTo>
                  <a:cubicBezTo>
                    <a:pt x="49563" y="762201"/>
                    <a:pt x="32406" y="755094"/>
                    <a:pt x="19757" y="742444"/>
                  </a:cubicBezTo>
                  <a:cubicBezTo>
                    <a:pt x="7107" y="729794"/>
                    <a:pt x="0" y="712637"/>
                    <a:pt x="0" y="694747"/>
                  </a:cubicBezTo>
                  <a:lnTo>
                    <a:pt x="0" y="67453"/>
                  </a:lnTo>
                  <a:cubicBezTo>
                    <a:pt x="0" y="49563"/>
                    <a:pt x="7107" y="32406"/>
                    <a:pt x="19757" y="19757"/>
                  </a:cubicBezTo>
                  <a:cubicBezTo>
                    <a:pt x="32406" y="7107"/>
                    <a:pt x="49563" y="0"/>
                    <a:pt x="67453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13"/>
          <p:cNvGrpSpPr/>
          <p:nvPr/>
        </p:nvGrpSpPr>
        <p:grpSpPr>
          <a:xfrm rot="-5400000">
            <a:off x="11487606" y="-147726"/>
            <a:ext cx="3553943" cy="2269015"/>
            <a:chOff x="0" y="-57150"/>
            <a:chExt cx="1470303" cy="938715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1470303" cy="881565"/>
            </a:xfrm>
            <a:custGeom>
              <a:rect b="b" l="l" r="r" t="t"/>
              <a:pathLst>
                <a:path extrusionOk="0" h="881565" w="1470303">
                  <a:moveTo>
                    <a:pt x="111099" y="0"/>
                  </a:moveTo>
                  <a:lnTo>
                    <a:pt x="1359204" y="0"/>
                  </a:lnTo>
                  <a:cubicBezTo>
                    <a:pt x="1388669" y="0"/>
                    <a:pt x="1416927" y="11705"/>
                    <a:pt x="1437763" y="32540"/>
                  </a:cubicBezTo>
                  <a:cubicBezTo>
                    <a:pt x="1458597" y="53375"/>
                    <a:pt x="1470303" y="81633"/>
                    <a:pt x="1470303" y="111099"/>
                  </a:cubicBezTo>
                  <a:lnTo>
                    <a:pt x="1470303" y="770466"/>
                  </a:lnTo>
                  <a:cubicBezTo>
                    <a:pt x="1470303" y="831824"/>
                    <a:pt x="1420562" y="881565"/>
                    <a:pt x="1359204" y="881565"/>
                  </a:cubicBezTo>
                  <a:lnTo>
                    <a:pt x="111099" y="881565"/>
                  </a:lnTo>
                  <a:cubicBezTo>
                    <a:pt x="81633" y="881565"/>
                    <a:pt x="53375" y="869860"/>
                    <a:pt x="32540" y="849025"/>
                  </a:cubicBezTo>
                  <a:cubicBezTo>
                    <a:pt x="11705" y="828190"/>
                    <a:pt x="0" y="799931"/>
                    <a:pt x="0" y="770466"/>
                  </a:cubicBezTo>
                  <a:lnTo>
                    <a:pt x="0" y="111099"/>
                  </a:lnTo>
                  <a:cubicBezTo>
                    <a:pt x="0" y="49741"/>
                    <a:pt x="49741" y="0"/>
                    <a:pt x="111099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 rot="-5400000">
            <a:off x="15749138" y="3964289"/>
            <a:ext cx="3618936" cy="6000054"/>
            <a:chOff x="0" y="-57150"/>
            <a:chExt cx="1411452" cy="2340132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1411452" cy="2282982"/>
            </a:xfrm>
            <a:custGeom>
              <a:rect b="b" l="l" r="r" t="t"/>
              <a:pathLst>
                <a:path extrusionOk="0" h="2282982" w="1411452">
                  <a:moveTo>
                    <a:pt x="109103" y="0"/>
                  </a:moveTo>
                  <a:lnTo>
                    <a:pt x="1302349" y="0"/>
                  </a:lnTo>
                  <a:cubicBezTo>
                    <a:pt x="1362605" y="0"/>
                    <a:pt x="1411452" y="48847"/>
                    <a:pt x="1411452" y="109103"/>
                  </a:cubicBezTo>
                  <a:lnTo>
                    <a:pt x="1411452" y="2173879"/>
                  </a:lnTo>
                  <a:cubicBezTo>
                    <a:pt x="1411452" y="2202815"/>
                    <a:pt x="1399957" y="2230566"/>
                    <a:pt x="1379497" y="2251027"/>
                  </a:cubicBezTo>
                  <a:cubicBezTo>
                    <a:pt x="1359036" y="2271488"/>
                    <a:pt x="1331285" y="2282982"/>
                    <a:pt x="1302349" y="2282982"/>
                  </a:cubicBezTo>
                  <a:lnTo>
                    <a:pt x="109103" y="2282982"/>
                  </a:lnTo>
                  <a:cubicBezTo>
                    <a:pt x="48847" y="2282982"/>
                    <a:pt x="0" y="2234135"/>
                    <a:pt x="0" y="2173879"/>
                  </a:cubicBezTo>
                  <a:lnTo>
                    <a:pt x="0" y="109103"/>
                  </a:lnTo>
                  <a:cubicBezTo>
                    <a:pt x="0" y="48847"/>
                    <a:pt x="48847" y="0"/>
                    <a:pt x="109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13"/>
          <p:cNvGrpSpPr/>
          <p:nvPr/>
        </p:nvGrpSpPr>
        <p:grpSpPr>
          <a:xfrm rot="-5400000">
            <a:off x="15890787" y="7859450"/>
            <a:ext cx="3618936" cy="6000054"/>
            <a:chOff x="0" y="-57150"/>
            <a:chExt cx="1411452" cy="2340132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1411452" cy="2282982"/>
            </a:xfrm>
            <a:custGeom>
              <a:rect b="b" l="l" r="r" t="t"/>
              <a:pathLst>
                <a:path extrusionOk="0" h="2282982" w="1411452">
                  <a:moveTo>
                    <a:pt x="109103" y="0"/>
                  </a:moveTo>
                  <a:lnTo>
                    <a:pt x="1302349" y="0"/>
                  </a:lnTo>
                  <a:cubicBezTo>
                    <a:pt x="1362605" y="0"/>
                    <a:pt x="1411452" y="48847"/>
                    <a:pt x="1411452" y="109103"/>
                  </a:cubicBezTo>
                  <a:lnTo>
                    <a:pt x="1411452" y="2173879"/>
                  </a:lnTo>
                  <a:cubicBezTo>
                    <a:pt x="1411452" y="2202815"/>
                    <a:pt x="1399957" y="2230566"/>
                    <a:pt x="1379497" y="2251027"/>
                  </a:cubicBezTo>
                  <a:cubicBezTo>
                    <a:pt x="1359036" y="2271488"/>
                    <a:pt x="1331285" y="2282982"/>
                    <a:pt x="1302349" y="2282982"/>
                  </a:cubicBezTo>
                  <a:lnTo>
                    <a:pt x="109103" y="2282982"/>
                  </a:lnTo>
                  <a:cubicBezTo>
                    <a:pt x="48847" y="2282982"/>
                    <a:pt x="0" y="2234135"/>
                    <a:pt x="0" y="2173879"/>
                  </a:cubicBezTo>
                  <a:lnTo>
                    <a:pt x="0" y="109103"/>
                  </a:lnTo>
                  <a:cubicBezTo>
                    <a:pt x="0" y="48847"/>
                    <a:pt x="48847" y="0"/>
                    <a:pt x="109103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3"/>
          <p:cNvSpPr/>
          <p:nvPr/>
        </p:nvSpPr>
        <p:spPr>
          <a:xfrm>
            <a:off x="9441646" y="5434160"/>
            <a:ext cx="4071882" cy="4049672"/>
          </a:xfrm>
          <a:custGeom>
            <a:rect b="b" l="l" r="r" t="t"/>
            <a:pathLst>
              <a:path extrusionOk="0" h="4049672" w="4071882">
                <a:moveTo>
                  <a:pt x="0" y="0"/>
                </a:moveTo>
                <a:lnTo>
                  <a:pt x="4071883" y="0"/>
                </a:lnTo>
                <a:lnTo>
                  <a:pt x="4071883" y="4049671"/>
                </a:lnTo>
                <a:lnTo>
                  <a:pt x="0" y="4049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3"/>
          <p:cNvSpPr/>
          <p:nvPr/>
        </p:nvSpPr>
        <p:spPr>
          <a:xfrm>
            <a:off x="8888510" y="285450"/>
            <a:ext cx="2589078" cy="2287803"/>
          </a:xfrm>
          <a:custGeom>
            <a:rect b="b" l="l" r="r" t="t"/>
            <a:pathLst>
              <a:path extrusionOk="0" h="2287803" w="2589078">
                <a:moveTo>
                  <a:pt x="0" y="0"/>
                </a:moveTo>
                <a:lnTo>
                  <a:pt x="2589078" y="0"/>
                </a:lnTo>
                <a:lnTo>
                  <a:pt x="2589078" y="2287803"/>
                </a:lnTo>
                <a:lnTo>
                  <a:pt x="0" y="2287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3"/>
          <p:cNvSpPr/>
          <p:nvPr/>
        </p:nvSpPr>
        <p:spPr>
          <a:xfrm>
            <a:off x="12599134" y="3330908"/>
            <a:ext cx="1469027" cy="1274047"/>
          </a:xfrm>
          <a:custGeom>
            <a:rect b="b" l="l" r="r" t="t"/>
            <a:pathLst>
              <a:path extrusionOk="0" h="1274047" w="1469027">
                <a:moveTo>
                  <a:pt x="0" y="0"/>
                </a:moveTo>
                <a:lnTo>
                  <a:pt x="1469027" y="0"/>
                </a:lnTo>
                <a:lnTo>
                  <a:pt x="1469027" y="1274047"/>
                </a:lnTo>
                <a:lnTo>
                  <a:pt x="0" y="12740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3"/>
          <p:cNvSpPr/>
          <p:nvPr/>
        </p:nvSpPr>
        <p:spPr>
          <a:xfrm>
            <a:off x="15075360" y="5504033"/>
            <a:ext cx="1677998" cy="2920566"/>
          </a:xfrm>
          <a:custGeom>
            <a:rect b="b" l="l" r="r" t="t"/>
            <a:pathLst>
              <a:path extrusionOk="0" h="2920566" w="1677998">
                <a:moveTo>
                  <a:pt x="0" y="0"/>
                </a:moveTo>
                <a:lnTo>
                  <a:pt x="1677998" y="0"/>
                </a:lnTo>
                <a:lnTo>
                  <a:pt x="1677998" y="2920566"/>
                </a:lnTo>
                <a:lnTo>
                  <a:pt x="0" y="2920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13"/>
          <p:cNvSpPr/>
          <p:nvPr/>
        </p:nvSpPr>
        <p:spPr>
          <a:xfrm>
            <a:off x="8888510" y="3201727"/>
            <a:ext cx="1518855" cy="1518855"/>
          </a:xfrm>
          <a:custGeom>
            <a:rect b="b" l="l" r="r" t="t"/>
            <a:pathLst>
              <a:path extrusionOk="0" h="1518855" w="1518855">
                <a:moveTo>
                  <a:pt x="0" y="0"/>
                </a:moveTo>
                <a:lnTo>
                  <a:pt x="1518855" y="0"/>
                </a:lnTo>
                <a:lnTo>
                  <a:pt x="1518855" y="1518855"/>
                </a:lnTo>
                <a:lnTo>
                  <a:pt x="0" y="15188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13"/>
          <p:cNvSpPr/>
          <p:nvPr/>
        </p:nvSpPr>
        <p:spPr>
          <a:xfrm>
            <a:off x="10718306" y="3131657"/>
            <a:ext cx="1508035" cy="1588925"/>
          </a:xfrm>
          <a:custGeom>
            <a:rect b="b" l="l" r="r" t="t"/>
            <a:pathLst>
              <a:path extrusionOk="0" h="1588925" w="1508035">
                <a:moveTo>
                  <a:pt x="0" y="0"/>
                </a:moveTo>
                <a:lnTo>
                  <a:pt x="1508035" y="0"/>
                </a:lnTo>
                <a:lnTo>
                  <a:pt x="1508035" y="1588925"/>
                </a:lnTo>
                <a:lnTo>
                  <a:pt x="0" y="15889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3"/>
          <p:cNvSpPr/>
          <p:nvPr/>
        </p:nvSpPr>
        <p:spPr>
          <a:xfrm>
            <a:off x="15281702" y="1374524"/>
            <a:ext cx="2943312" cy="3330908"/>
          </a:xfrm>
          <a:custGeom>
            <a:rect b="b" l="l" r="r" t="t"/>
            <a:pathLst>
              <a:path extrusionOk="0" h="3330908" w="2943312">
                <a:moveTo>
                  <a:pt x="0" y="0"/>
                </a:moveTo>
                <a:lnTo>
                  <a:pt x="2943311" y="0"/>
                </a:lnTo>
                <a:lnTo>
                  <a:pt x="2943311" y="3330908"/>
                </a:lnTo>
                <a:lnTo>
                  <a:pt x="0" y="3330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3"/>
          <p:cNvSpPr/>
          <p:nvPr/>
        </p:nvSpPr>
        <p:spPr>
          <a:xfrm>
            <a:off x="15379749" y="-2192932"/>
            <a:ext cx="2908251" cy="3291231"/>
          </a:xfrm>
          <a:custGeom>
            <a:rect b="b" l="l" r="r" t="t"/>
            <a:pathLst>
              <a:path extrusionOk="0" h="3291231" w="2908251">
                <a:moveTo>
                  <a:pt x="0" y="0"/>
                </a:moveTo>
                <a:lnTo>
                  <a:pt x="2908251" y="0"/>
                </a:lnTo>
                <a:lnTo>
                  <a:pt x="2908251" y="3291231"/>
                </a:lnTo>
                <a:lnTo>
                  <a:pt x="0" y="32912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/>
          <p:nvPr/>
        </p:nvSpPr>
        <p:spPr>
          <a:xfrm>
            <a:off x="16753358" y="5504033"/>
            <a:ext cx="2920566" cy="2920566"/>
          </a:xfrm>
          <a:custGeom>
            <a:rect b="b" l="l" r="r" t="t"/>
            <a:pathLst>
              <a:path extrusionOk="0" h="2920566" w="2920566">
                <a:moveTo>
                  <a:pt x="0" y="0"/>
                </a:moveTo>
                <a:lnTo>
                  <a:pt x="2920566" y="0"/>
                </a:lnTo>
                <a:lnTo>
                  <a:pt x="2920566" y="2920566"/>
                </a:lnTo>
                <a:lnTo>
                  <a:pt x="0" y="29205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5895703" y="7822353"/>
            <a:ext cx="1915750" cy="1661478"/>
          </a:xfrm>
          <a:custGeom>
            <a:rect b="b" l="l" r="r" t="t"/>
            <a:pathLst>
              <a:path extrusionOk="0" h="1661478" w="1915750">
                <a:moveTo>
                  <a:pt x="0" y="0"/>
                </a:moveTo>
                <a:lnTo>
                  <a:pt x="1915751" y="0"/>
                </a:lnTo>
                <a:lnTo>
                  <a:pt x="1915751" y="1661478"/>
                </a:lnTo>
                <a:lnTo>
                  <a:pt x="0" y="16614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>
            <a:off x="12445161" y="796281"/>
            <a:ext cx="1776972" cy="1776972"/>
          </a:xfrm>
          <a:custGeom>
            <a:rect b="b" l="l" r="r" t="t"/>
            <a:pathLst>
              <a:path extrusionOk="0" h="1776972" w="1776972">
                <a:moveTo>
                  <a:pt x="0" y="0"/>
                </a:moveTo>
                <a:lnTo>
                  <a:pt x="1776972" y="0"/>
                </a:lnTo>
                <a:lnTo>
                  <a:pt x="1776972" y="1776972"/>
                </a:lnTo>
                <a:lnTo>
                  <a:pt x="0" y="1776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12477021" y="-1405393"/>
            <a:ext cx="1713253" cy="2057400"/>
          </a:xfrm>
          <a:custGeom>
            <a:rect b="b" l="l" r="r" t="t"/>
            <a:pathLst>
              <a:path extrusionOk="0" h="2057400" w="1713253">
                <a:moveTo>
                  <a:pt x="0" y="0"/>
                </a:moveTo>
                <a:lnTo>
                  <a:pt x="1713253" y="0"/>
                </a:lnTo>
                <a:lnTo>
                  <a:pt x="17132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15075360" y="9392909"/>
            <a:ext cx="4835769" cy="4114800"/>
          </a:xfrm>
          <a:custGeom>
            <a:rect b="b" l="l" r="r" t="t"/>
            <a:pathLst>
              <a:path extrusionOk="0" h="4114800" w="4835769">
                <a:moveTo>
                  <a:pt x="0" y="0"/>
                </a:moveTo>
                <a:lnTo>
                  <a:pt x="4835769" y="0"/>
                </a:lnTo>
                <a:lnTo>
                  <a:pt x="4835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/>
          <p:nvPr/>
        </p:nvSpPr>
        <p:spPr>
          <a:xfrm>
            <a:off x="658518" y="1566416"/>
            <a:ext cx="1705029" cy="344106"/>
          </a:xfrm>
          <a:custGeom>
            <a:rect b="b" l="l" r="r" t="t"/>
            <a:pathLst>
              <a:path extrusionOk="0" h="344106" w="1705029">
                <a:moveTo>
                  <a:pt x="0" y="0"/>
                </a:moveTo>
                <a:lnTo>
                  <a:pt x="1705030" y="0"/>
                </a:lnTo>
                <a:lnTo>
                  <a:pt x="1705030" y="344106"/>
                </a:lnTo>
                <a:lnTo>
                  <a:pt x="0" y="344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 txBox="1"/>
          <p:nvPr/>
        </p:nvSpPr>
        <p:spPr>
          <a:xfrm>
            <a:off x="658518" y="2139132"/>
            <a:ext cx="743538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PRODUCT</a:t>
            </a:r>
            <a:endParaRPr/>
          </a:p>
        </p:txBody>
      </p:sp>
      <p:sp>
        <p:nvSpPr>
          <p:cNvPr id="123" name="Google Shape;123;p13"/>
          <p:cNvSpPr txBox="1"/>
          <p:nvPr/>
        </p:nvSpPr>
        <p:spPr>
          <a:xfrm>
            <a:off x="658518" y="5796732"/>
            <a:ext cx="5865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MEDIA KIT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658518" y="3967932"/>
            <a:ext cx="619506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SOCIAL </a:t>
            </a:r>
            <a:endParaRPr/>
          </a:p>
        </p:txBody>
      </p:sp>
      <p:grpSp>
        <p:nvGrpSpPr>
          <p:cNvPr id="125" name="Google Shape;125;p13"/>
          <p:cNvGrpSpPr/>
          <p:nvPr/>
        </p:nvGrpSpPr>
        <p:grpSpPr>
          <a:xfrm rot="-5400000">
            <a:off x="9100175" y="9419687"/>
            <a:ext cx="4608294" cy="6000054"/>
            <a:chOff x="0" y="-57150"/>
            <a:chExt cx="1797320" cy="2340132"/>
          </a:xfrm>
        </p:grpSpPr>
        <p:sp>
          <p:nvSpPr>
            <p:cNvPr id="126" name="Google Shape;126;p13"/>
            <p:cNvSpPr/>
            <p:nvPr/>
          </p:nvSpPr>
          <p:spPr>
            <a:xfrm>
              <a:off x="0" y="0"/>
              <a:ext cx="1797320" cy="2282982"/>
            </a:xfrm>
            <a:custGeom>
              <a:rect b="b" l="l" r="r" t="t"/>
              <a:pathLst>
                <a:path extrusionOk="0" h="2282982" w="1797320">
                  <a:moveTo>
                    <a:pt x="85680" y="0"/>
                  </a:moveTo>
                  <a:lnTo>
                    <a:pt x="1711640" y="0"/>
                  </a:lnTo>
                  <a:cubicBezTo>
                    <a:pt x="1734364" y="0"/>
                    <a:pt x="1756157" y="9027"/>
                    <a:pt x="1772225" y="25095"/>
                  </a:cubicBezTo>
                  <a:cubicBezTo>
                    <a:pt x="1788293" y="41163"/>
                    <a:pt x="1797320" y="62956"/>
                    <a:pt x="1797320" y="85680"/>
                  </a:cubicBezTo>
                  <a:lnTo>
                    <a:pt x="1797320" y="2197303"/>
                  </a:lnTo>
                  <a:cubicBezTo>
                    <a:pt x="1797320" y="2220026"/>
                    <a:pt x="1788293" y="2241819"/>
                    <a:pt x="1772225" y="2257887"/>
                  </a:cubicBezTo>
                  <a:cubicBezTo>
                    <a:pt x="1756157" y="2273955"/>
                    <a:pt x="1734364" y="2282982"/>
                    <a:pt x="1711640" y="2282982"/>
                  </a:cubicBezTo>
                  <a:lnTo>
                    <a:pt x="85680" y="2282982"/>
                  </a:lnTo>
                  <a:cubicBezTo>
                    <a:pt x="62956" y="2282982"/>
                    <a:pt x="41163" y="2273955"/>
                    <a:pt x="25095" y="2257887"/>
                  </a:cubicBezTo>
                  <a:cubicBezTo>
                    <a:pt x="9027" y="2241819"/>
                    <a:pt x="0" y="2220026"/>
                    <a:pt x="0" y="2197303"/>
                  </a:cubicBezTo>
                  <a:lnTo>
                    <a:pt x="0" y="85680"/>
                  </a:lnTo>
                  <a:cubicBezTo>
                    <a:pt x="0" y="62956"/>
                    <a:pt x="9027" y="41163"/>
                    <a:pt x="25095" y="25095"/>
                  </a:cubicBezTo>
                  <a:cubicBezTo>
                    <a:pt x="41163" y="9027"/>
                    <a:pt x="62956" y="0"/>
                    <a:pt x="85680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327D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2"/>
          <p:cNvGrpSpPr/>
          <p:nvPr/>
        </p:nvGrpSpPr>
        <p:grpSpPr>
          <a:xfrm>
            <a:off x="3833743" y="476625"/>
            <a:ext cx="7899262" cy="9116759"/>
            <a:chOff x="0" y="-57150"/>
            <a:chExt cx="2080464" cy="2401122"/>
          </a:xfrm>
        </p:grpSpPr>
        <p:sp>
          <p:nvSpPr>
            <p:cNvPr id="347" name="Google Shape;347;p22"/>
            <p:cNvSpPr/>
            <p:nvPr/>
          </p:nvSpPr>
          <p:spPr>
            <a:xfrm>
              <a:off x="0" y="0"/>
              <a:ext cx="2080464" cy="2343972"/>
            </a:xfrm>
            <a:custGeom>
              <a:rect b="b" l="l" r="r" t="t"/>
              <a:pathLst>
                <a:path extrusionOk="0" h="2343972" w="2080464">
                  <a:moveTo>
                    <a:pt x="49984" y="0"/>
                  </a:moveTo>
                  <a:lnTo>
                    <a:pt x="2030480" y="0"/>
                  </a:lnTo>
                  <a:cubicBezTo>
                    <a:pt x="2043736" y="0"/>
                    <a:pt x="2056450" y="5266"/>
                    <a:pt x="2065824" y="14640"/>
                  </a:cubicBezTo>
                  <a:cubicBezTo>
                    <a:pt x="2075198" y="24014"/>
                    <a:pt x="2080464" y="36728"/>
                    <a:pt x="2080464" y="49984"/>
                  </a:cubicBezTo>
                  <a:lnTo>
                    <a:pt x="2080464" y="2293988"/>
                  </a:lnTo>
                  <a:cubicBezTo>
                    <a:pt x="2080464" y="2307244"/>
                    <a:pt x="2075198" y="2319958"/>
                    <a:pt x="2065824" y="2329332"/>
                  </a:cubicBezTo>
                  <a:cubicBezTo>
                    <a:pt x="2056450" y="2338706"/>
                    <a:pt x="2043736" y="2343972"/>
                    <a:pt x="2030480" y="2343972"/>
                  </a:cubicBezTo>
                  <a:lnTo>
                    <a:pt x="49984" y="2343972"/>
                  </a:lnTo>
                  <a:cubicBezTo>
                    <a:pt x="36728" y="2343972"/>
                    <a:pt x="24014" y="2338706"/>
                    <a:pt x="14640" y="2329332"/>
                  </a:cubicBezTo>
                  <a:cubicBezTo>
                    <a:pt x="5266" y="2319958"/>
                    <a:pt x="0" y="2307244"/>
                    <a:pt x="0" y="2293988"/>
                  </a:cubicBezTo>
                  <a:lnTo>
                    <a:pt x="0" y="49984"/>
                  </a:lnTo>
                  <a:cubicBezTo>
                    <a:pt x="0" y="36728"/>
                    <a:pt x="5266" y="24014"/>
                    <a:pt x="14640" y="14640"/>
                  </a:cubicBezTo>
                  <a:cubicBezTo>
                    <a:pt x="24014" y="5266"/>
                    <a:pt x="36728" y="0"/>
                    <a:pt x="49984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9" name="Google Shape;349;p22"/>
          <p:cNvGrpSpPr/>
          <p:nvPr/>
        </p:nvGrpSpPr>
        <p:grpSpPr>
          <a:xfrm>
            <a:off x="1056309" y="6799700"/>
            <a:ext cx="10166553" cy="2150110"/>
            <a:chOff x="0" y="0"/>
            <a:chExt cx="13555404" cy="2866813"/>
          </a:xfrm>
        </p:grpSpPr>
        <p:sp>
          <p:nvSpPr>
            <p:cNvPr id="350" name="Google Shape;350;p22"/>
            <p:cNvSpPr txBox="1"/>
            <p:nvPr/>
          </p:nvSpPr>
          <p:spPr>
            <a:xfrm>
              <a:off x="0" y="0"/>
              <a:ext cx="13555404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OUR PROJECTS</a:t>
              </a:r>
              <a:endParaRPr/>
            </a:p>
          </p:txBody>
        </p:sp>
        <p:sp>
          <p:nvSpPr>
            <p:cNvPr id="351" name="Google Shape;351;p22"/>
            <p:cNvSpPr txBox="1"/>
            <p:nvPr/>
          </p:nvSpPr>
          <p:spPr>
            <a:xfrm>
              <a:off x="0" y="2184400"/>
              <a:ext cx="9775557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Elaborate on what you want to discuss. </a:t>
              </a:r>
              <a:endParaRPr/>
            </a:p>
          </p:txBody>
        </p:sp>
      </p:grpSp>
      <p:sp>
        <p:nvSpPr>
          <p:cNvPr id="352" name="Google Shape;352;p22"/>
          <p:cNvSpPr txBox="1"/>
          <p:nvPr/>
        </p:nvSpPr>
        <p:spPr>
          <a:xfrm>
            <a:off x="1028700" y="2276475"/>
            <a:ext cx="6563139" cy="515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02.</a:t>
            </a:r>
            <a:endParaRPr/>
          </a:p>
        </p:txBody>
      </p:sp>
      <p:sp>
        <p:nvSpPr>
          <p:cNvPr id="353" name="Google Shape;353;p22"/>
          <p:cNvSpPr/>
          <p:nvPr/>
        </p:nvSpPr>
        <p:spPr>
          <a:xfrm>
            <a:off x="12120908" y="693616"/>
            <a:ext cx="4449884" cy="8899768"/>
          </a:xfrm>
          <a:custGeom>
            <a:rect b="b" l="l" r="r" t="t"/>
            <a:pathLst>
              <a:path extrusionOk="0" h="6350000" w="3175000">
                <a:moveTo>
                  <a:pt x="2667000" y="6350000"/>
                </a:moveTo>
                <a:lnTo>
                  <a:pt x="508000" y="6350000"/>
                </a:lnTo>
                <a:cubicBezTo>
                  <a:pt x="227330" y="6350000"/>
                  <a:pt x="0" y="6122670"/>
                  <a:pt x="0" y="5842000"/>
                </a:cubicBezTo>
                <a:lnTo>
                  <a:pt x="0" y="508000"/>
                </a:lnTo>
                <a:cubicBezTo>
                  <a:pt x="0" y="227330"/>
                  <a:pt x="227330" y="0"/>
                  <a:pt x="508000" y="0"/>
                </a:cubicBezTo>
                <a:lnTo>
                  <a:pt x="2667000" y="0"/>
                </a:lnTo>
                <a:cubicBezTo>
                  <a:pt x="2947670" y="0"/>
                  <a:pt x="3175000" y="227330"/>
                  <a:pt x="3175000" y="508000"/>
                </a:cubicBezTo>
                <a:lnTo>
                  <a:pt x="3175000" y="5842000"/>
                </a:lnTo>
                <a:cubicBezTo>
                  <a:pt x="3175000" y="6122670"/>
                  <a:pt x="2947670" y="6350000"/>
                  <a:pt x="2667000" y="6350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41910" r="-13322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4" name="Google Shape;354;p22"/>
          <p:cNvGrpSpPr/>
          <p:nvPr/>
        </p:nvGrpSpPr>
        <p:grpSpPr>
          <a:xfrm>
            <a:off x="10398049" y="1028700"/>
            <a:ext cx="1033613" cy="1038246"/>
            <a:chOff x="3088" y="0"/>
            <a:chExt cx="1378151" cy="1384328"/>
          </a:xfrm>
        </p:grpSpPr>
        <p:grpSp>
          <p:nvGrpSpPr>
            <p:cNvPr id="355" name="Google Shape;355;p22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63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8" name="Google Shape;358;p22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59" name="Google Shape;359;p22"/>
          <p:cNvGrpSpPr/>
          <p:nvPr/>
        </p:nvGrpSpPr>
        <p:grpSpPr>
          <a:xfrm>
            <a:off x="9146316" y="1028700"/>
            <a:ext cx="1033613" cy="1038246"/>
            <a:chOff x="3088" y="0"/>
            <a:chExt cx="1378151" cy="1384328"/>
          </a:xfrm>
        </p:grpSpPr>
        <p:grpSp>
          <p:nvGrpSpPr>
            <p:cNvPr id="360" name="Google Shape;360;p22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361" name="Google Shape;361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63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3" name="Google Shape;363;p22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364" name="Google Shape;364;p22"/>
          <p:cNvGrpSpPr/>
          <p:nvPr/>
        </p:nvGrpSpPr>
        <p:grpSpPr>
          <a:xfrm>
            <a:off x="7894583" y="1028700"/>
            <a:ext cx="1033613" cy="1038246"/>
            <a:chOff x="3088" y="0"/>
            <a:chExt cx="1378151" cy="1384328"/>
          </a:xfrm>
        </p:grpSpPr>
        <p:grpSp>
          <p:nvGrpSpPr>
            <p:cNvPr id="365" name="Google Shape;365;p22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366" name="Google Shape;366;p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63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" name="Google Shape;368;p22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3"/>
          <p:cNvPicPr preferRelativeResize="0"/>
          <p:nvPr/>
        </p:nvPicPr>
        <p:blipFill rotWithShape="1">
          <a:blip r:embed="rId3">
            <a:alphaModFix/>
          </a:blip>
          <a:srcRect b="7811" l="0" r="0" t="7812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23"/>
          <p:cNvGrpSpPr/>
          <p:nvPr/>
        </p:nvGrpSpPr>
        <p:grpSpPr>
          <a:xfrm>
            <a:off x="2079211" y="7966088"/>
            <a:ext cx="14129578" cy="3303091"/>
            <a:chOff x="0" y="-57150"/>
            <a:chExt cx="3721370" cy="869950"/>
          </a:xfrm>
        </p:grpSpPr>
        <p:sp>
          <p:nvSpPr>
            <p:cNvPr id="375" name="Google Shape;375;p23"/>
            <p:cNvSpPr/>
            <p:nvPr/>
          </p:nvSpPr>
          <p:spPr>
            <a:xfrm>
              <a:off x="0" y="0"/>
              <a:ext cx="3721370" cy="406400"/>
            </a:xfrm>
            <a:custGeom>
              <a:rect b="b" l="l" r="r" t="t"/>
              <a:pathLst>
                <a:path extrusionOk="0" h="406400" w="3721370">
                  <a:moveTo>
                    <a:pt x="27944" y="0"/>
                  </a:moveTo>
                  <a:lnTo>
                    <a:pt x="3693426" y="0"/>
                  </a:lnTo>
                  <a:cubicBezTo>
                    <a:pt x="3700837" y="0"/>
                    <a:pt x="3707945" y="2944"/>
                    <a:pt x="3713185" y="8185"/>
                  </a:cubicBezTo>
                  <a:cubicBezTo>
                    <a:pt x="3718426" y="13425"/>
                    <a:pt x="3721370" y="20533"/>
                    <a:pt x="3721370" y="27944"/>
                  </a:cubicBezTo>
                  <a:lnTo>
                    <a:pt x="3721370" y="378456"/>
                  </a:lnTo>
                  <a:cubicBezTo>
                    <a:pt x="3721370" y="385867"/>
                    <a:pt x="3718426" y="392975"/>
                    <a:pt x="3713185" y="398215"/>
                  </a:cubicBezTo>
                  <a:cubicBezTo>
                    <a:pt x="3707945" y="403456"/>
                    <a:pt x="3700837" y="406400"/>
                    <a:pt x="3693426" y="406400"/>
                  </a:cubicBezTo>
                  <a:lnTo>
                    <a:pt x="27944" y="406400"/>
                  </a:lnTo>
                  <a:cubicBezTo>
                    <a:pt x="20533" y="406400"/>
                    <a:pt x="13425" y="403456"/>
                    <a:pt x="8185" y="398215"/>
                  </a:cubicBezTo>
                  <a:cubicBezTo>
                    <a:pt x="2944" y="392975"/>
                    <a:pt x="0" y="385867"/>
                    <a:pt x="0" y="378456"/>
                  </a:cubicBezTo>
                  <a:lnTo>
                    <a:pt x="0" y="27944"/>
                  </a:lnTo>
                  <a:cubicBezTo>
                    <a:pt x="0" y="20533"/>
                    <a:pt x="2944" y="13425"/>
                    <a:pt x="8185" y="8185"/>
                  </a:cubicBezTo>
                  <a:cubicBezTo>
                    <a:pt x="13425" y="2944"/>
                    <a:pt x="20533" y="0"/>
                    <a:pt x="27944" y="0"/>
                  </a:cubicBezTo>
                  <a:close/>
                </a:path>
              </a:pathLst>
            </a:custGeom>
            <a:solidFill>
              <a:srgbClr val="0363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23"/>
          <p:cNvSpPr txBox="1"/>
          <p:nvPr/>
        </p:nvSpPr>
        <p:spPr>
          <a:xfrm>
            <a:off x="4074677" y="8592654"/>
            <a:ext cx="10138647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 picture is worth a thousand words</a:t>
            </a:r>
            <a:endParaRPr/>
          </a:p>
        </p:txBody>
      </p:sp>
      <p:grpSp>
        <p:nvGrpSpPr>
          <p:cNvPr id="378" name="Google Shape;378;p23"/>
          <p:cNvGrpSpPr/>
          <p:nvPr/>
        </p:nvGrpSpPr>
        <p:grpSpPr>
          <a:xfrm rot="-5400000">
            <a:off x="2780315" y="7554410"/>
            <a:ext cx="1033613" cy="1038246"/>
            <a:chOff x="3088" y="0"/>
            <a:chExt cx="1378151" cy="1384328"/>
          </a:xfrm>
        </p:grpSpPr>
        <p:grpSp>
          <p:nvGrpSpPr>
            <p:cNvPr id="379" name="Google Shape;379;p23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380" name="Google Shape;380;p2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3AB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2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2" name="Google Shape;382;p23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24"/>
          <p:cNvGrpSpPr/>
          <p:nvPr/>
        </p:nvGrpSpPr>
        <p:grpSpPr>
          <a:xfrm>
            <a:off x="9620909" y="485391"/>
            <a:ext cx="7934192" cy="3303093"/>
            <a:chOff x="0" y="-57150"/>
            <a:chExt cx="2089664" cy="869950"/>
          </a:xfrm>
        </p:grpSpPr>
        <p:sp>
          <p:nvSpPr>
            <p:cNvPr id="388" name="Google Shape;388;p24"/>
            <p:cNvSpPr/>
            <p:nvPr/>
          </p:nvSpPr>
          <p:spPr>
            <a:xfrm>
              <a:off x="0" y="0"/>
              <a:ext cx="2089664" cy="454577"/>
            </a:xfrm>
            <a:custGeom>
              <a:rect b="b" l="l" r="r" t="t"/>
              <a:pathLst>
                <a:path extrusionOk="0" h="454577" w="2089664">
                  <a:moveTo>
                    <a:pt x="49764" y="0"/>
                  </a:moveTo>
                  <a:lnTo>
                    <a:pt x="2039900" y="0"/>
                  </a:lnTo>
                  <a:cubicBezTo>
                    <a:pt x="2053098" y="0"/>
                    <a:pt x="2065755" y="5243"/>
                    <a:pt x="2075088" y="14576"/>
                  </a:cubicBezTo>
                  <a:cubicBezTo>
                    <a:pt x="2084421" y="23908"/>
                    <a:pt x="2089664" y="36566"/>
                    <a:pt x="2089664" y="49764"/>
                  </a:cubicBezTo>
                  <a:lnTo>
                    <a:pt x="2089664" y="404813"/>
                  </a:lnTo>
                  <a:cubicBezTo>
                    <a:pt x="2089664" y="432297"/>
                    <a:pt x="2067383" y="454577"/>
                    <a:pt x="2039900" y="454577"/>
                  </a:cubicBezTo>
                  <a:lnTo>
                    <a:pt x="49764" y="454577"/>
                  </a:lnTo>
                  <a:cubicBezTo>
                    <a:pt x="36566" y="454577"/>
                    <a:pt x="23908" y="449334"/>
                    <a:pt x="14576" y="440002"/>
                  </a:cubicBezTo>
                  <a:cubicBezTo>
                    <a:pt x="5243" y="430669"/>
                    <a:pt x="0" y="418011"/>
                    <a:pt x="0" y="404813"/>
                  </a:cubicBezTo>
                  <a:lnTo>
                    <a:pt x="0" y="49764"/>
                  </a:lnTo>
                  <a:cubicBezTo>
                    <a:pt x="0" y="36566"/>
                    <a:pt x="5243" y="23908"/>
                    <a:pt x="14576" y="14576"/>
                  </a:cubicBezTo>
                  <a:cubicBezTo>
                    <a:pt x="23908" y="5243"/>
                    <a:pt x="36566" y="0"/>
                    <a:pt x="497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4"/>
          <p:cNvGrpSpPr/>
          <p:nvPr/>
        </p:nvGrpSpPr>
        <p:grpSpPr>
          <a:xfrm>
            <a:off x="9641969" y="-32292"/>
            <a:ext cx="4394869" cy="3303086"/>
            <a:chOff x="0" y="-57150"/>
            <a:chExt cx="1157496" cy="869950"/>
          </a:xfrm>
        </p:grpSpPr>
        <p:sp>
          <p:nvSpPr>
            <p:cNvPr id="391" name="Google Shape;391;p24"/>
            <p:cNvSpPr/>
            <p:nvPr/>
          </p:nvSpPr>
          <p:spPr>
            <a:xfrm>
              <a:off x="0" y="0"/>
              <a:ext cx="1157496" cy="272690"/>
            </a:xfrm>
            <a:custGeom>
              <a:rect b="b" l="l" r="r" t="t"/>
              <a:pathLst>
                <a:path extrusionOk="0" h="272690" w="1157496">
                  <a:moveTo>
                    <a:pt x="89841" y="0"/>
                  </a:moveTo>
                  <a:lnTo>
                    <a:pt x="1067656" y="0"/>
                  </a:lnTo>
                  <a:cubicBezTo>
                    <a:pt x="1091483" y="0"/>
                    <a:pt x="1114334" y="9465"/>
                    <a:pt x="1131183" y="26314"/>
                  </a:cubicBezTo>
                  <a:cubicBezTo>
                    <a:pt x="1148031" y="43162"/>
                    <a:pt x="1157496" y="66013"/>
                    <a:pt x="1157496" y="89841"/>
                  </a:cubicBezTo>
                  <a:lnTo>
                    <a:pt x="1157496" y="182849"/>
                  </a:lnTo>
                  <a:cubicBezTo>
                    <a:pt x="1157496" y="232467"/>
                    <a:pt x="1117273" y="272690"/>
                    <a:pt x="1067656" y="272690"/>
                  </a:cubicBezTo>
                  <a:lnTo>
                    <a:pt x="89841" y="272690"/>
                  </a:lnTo>
                  <a:cubicBezTo>
                    <a:pt x="40223" y="272690"/>
                    <a:pt x="0" y="232467"/>
                    <a:pt x="0" y="182849"/>
                  </a:cubicBezTo>
                  <a:lnTo>
                    <a:pt x="0" y="89841"/>
                  </a:lnTo>
                  <a:cubicBezTo>
                    <a:pt x="0" y="40223"/>
                    <a:pt x="40223" y="0"/>
                    <a:pt x="89841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" name="Google Shape;393;p24"/>
          <p:cNvGrpSpPr/>
          <p:nvPr/>
        </p:nvGrpSpPr>
        <p:grpSpPr>
          <a:xfrm>
            <a:off x="9620909" y="3043373"/>
            <a:ext cx="7934192" cy="3303093"/>
            <a:chOff x="0" y="-57150"/>
            <a:chExt cx="2089664" cy="869950"/>
          </a:xfrm>
        </p:grpSpPr>
        <p:sp>
          <p:nvSpPr>
            <p:cNvPr id="394" name="Google Shape;394;p24"/>
            <p:cNvSpPr/>
            <p:nvPr/>
          </p:nvSpPr>
          <p:spPr>
            <a:xfrm>
              <a:off x="0" y="0"/>
              <a:ext cx="2089664" cy="454577"/>
            </a:xfrm>
            <a:custGeom>
              <a:rect b="b" l="l" r="r" t="t"/>
              <a:pathLst>
                <a:path extrusionOk="0" h="454577" w="2089664">
                  <a:moveTo>
                    <a:pt x="49764" y="0"/>
                  </a:moveTo>
                  <a:lnTo>
                    <a:pt x="2039900" y="0"/>
                  </a:lnTo>
                  <a:cubicBezTo>
                    <a:pt x="2053098" y="0"/>
                    <a:pt x="2065755" y="5243"/>
                    <a:pt x="2075088" y="14576"/>
                  </a:cubicBezTo>
                  <a:cubicBezTo>
                    <a:pt x="2084421" y="23908"/>
                    <a:pt x="2089664" y="36566"/>
                    <a:pt x="2089664" y="49764"/>
                  </a:cubicBezTo>
                  <a:lnTo>
                    <a:pt x="2089664" y="404813"/>
                  </a:lnTo>
                  <a:cubicBezTo>
                    <a:pt x="2089664" y="432297"/>
                    <a:pt x="2067383" y="454577"/>
                    <a:pt x="2039900" y="454577"/>
                  </a:cubicBezTo>
                  <a:lnTo>
                    <a:pt x="49764" y="454577"/>
                  </a:lnTo>
                  <a:cubicBezTo>
                    <a:pt x="36566" y="454577"/>
                    <a:pt x="23908" y="449334"/>
                    <a:pt x="14576" y="440002"/>
                  </a:cubicBezTo>
                  <a:cubicBezTo>
                    <a:pt x="5243" y="430669"/>
                    <a:pt x="0" y="418011"/>
                    <a:pt x="0" y="404813"/>
                  </a:cubicBezTo>
                  <a:lnTo>
                    <a:pt x="0" y="49764"/>
                  </a:lnTo>
                  <a:cubicBezTo>
                    <a:pt x="0" y="36566"/>
                    <a:pt x="5243" y="23908"/>
                    <a:pt x="14576" y="14576"/>
                  </a:cubicBezTo>
                  <a:cubicBezTo>
                    <a:pt x="23908" y="5243"/>
                    <a:pt x="36566" y="0"/>
                    <a:pt x="497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6" name="Google Shape;396;p24"/>
          <p:cNvGrpSpPr/>
          <p:nvPr/>
        </p:nvGrpSpPr>
        <p:grpSpPr>
          <a:xfrm>
            <a:off x="9641969" y="2525690"/>
            <a:ext cx="4373808" cy="3303086"/>
            <a:chOff x="0" y="-57150"/>
            <a:chExt cx="1151949" cy="869950"/>
          </a:xfrm>
        </p:grpSpPr>
        <p:sp>
          <p:nvSpPr>
            <p:cNvPr id="397" name="Google Shape;397;p24"/>
            <p:cNvSpPr/>
            <p:nvPr/>
          </p:nvSpPr>
          <p:spPr>
            <a:xfrm>
              <a:off x="0" y="0"/>
              <a:ext cx="1151949" cy="272690"/>
            </a:xfrm>
            <a:custGeom>
              <a:rect b="b" l="l" r="r" t="t"/>
              <a:pathLst>
                <a:path extrusionOk="0" h="272690" w="1151949">
                  <a:moveTo>
                    <a:pt x="90273" y="0"/>
                  </a:moveTo>
                  <a:lnTo>
                    <a:pt x="1061676" y="0"/>
                  </a:lnTo>
                  <a:cubicBezTo>
                    <a:pt x="1085618" y="0"/>
                    <a:pt x="1108580" y="9511"/>
                    <a:pt x="1125509" y="26440"/>
                  </a:cubicBezTo>
                  <a:cubicBezTo>
                    <a:pt x="1142439" y="43370"/>
                    <a:pt x="1151949" y="66331"/>
                    <a:pt x="1151949" y="90273"/>
                  </a:cubicBezTo>
                  <a:lnTo>
                    <a:pt x="1151949" y="182416"/>
                  </a:lnTo>
                  <a:cubicBezTo>
                    <a:pt x="1151949" y="232273"/>
                    <a:pt x="1111533" y="272690"/>
                    <a:pt x="1061676" y="272690"/>
                  </a:cubicBezTo>
                  <a:lnTo>
                    <a:pt x="90273" y="272690"/>
                  </a:lnTo>
                  <a:cubicBezTo>
                    <a:pt x="40417" y="272690"/>
                    <a:pt x="0" y="232273"/>
                    <a:pt x="0" y="182416"/>
                  </a:cubicBezTo>
                  <a:lnTo>
                    <a:pt x="0" y="90273"/>
                  </a:lnTo>
                  <a:cubicBezTo>
                    <a:pt x="0" y="66331"/>
                    <a:pt x="9511" y="43370"/>
                    <a:pt x="26440" y="26440"/>
                  </a:cubicBezTo>
                  <a:cubicBezTo>
                    <a:pt x="43370" y="9511"/>
                    <a:pt x="66331" y="0"/>
                    <a:pt x="90273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4"/>
          <p:cNvGrpSpPr/>
          <p:nvPr/>
        </p:nvGrpSpPr>
        <p:grpSpPr>
          <a:xfrm>
            <a:off x="9620909" y="5601355"/>
            <a:ext cx="7934192" cy="3303093"/>
            <a:chOff x="0" y="-57150"/>
            <a:chExt cx="2089664" cy="869950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2089664" cy="454577"/>
            </a:xfrm>
            <a:custGeom>
              <a:rect b="b" l="l" r="r" t="t"/>
              <a:pathLst>
                <a:path extrusionOk="0" h="454577" w="2089664">
                  <a:moveTo>
                    <a:pt x="49764" y="0"/>
                  </a:moveTo>
                  <a:lnTo>
                    <a:pt x="2039900" y="0"/>
                  </a:lnTo>
                  <a:cubicBezTo>
                    <a:pt x="2053098" y="0"/>
                    <a:pt x="2065755" y="5243"/>
                    <a:pt x="2075088" y="14576"/>
                  </a:cubicBezTo>
                  <a:cubicBezTo>
                    <a:pt x="2084421" y="23908"/>
                    <a:pt x="2089664" y="36566"/>
                    <a:pt x="2089664" y="49764"/>
                  </a:cubicBezTo>
                  <a:lnTo>
                    <a:pt x="2089664" y="404813"/>
                  </a:lnTo>
                  <a:cubicBezTo>
                    <a:pt x="2089664" y="432297"/>
                    <a:pt x="2067383" y="454577"/>
                    <a:pt x="2039900" y="454577"/>
                  </a:cubicBezTo>
                  <a:lnTo>
                    <a:pt x="49764" y="454577"/>
                  </a:lnTo>
                  <a:cubicBezTo>
                    <a:pt x="36566" y="454577"/>
                    <a:pt x="23908" y="449334"/>
                    <a:pt x="14576" y="440002"/>
                  </a:cubicBezTo>
                  <a:cubicBezTo>
                    <a:pt x="5243" y="430669"/>
                    <a:pt x="0" y="418011"/>
                    <a:pt x="0" y="404813"/>
                  </a:cubicBezTo>
                  <a:lnTo>
                    <a:pt x="0" y="49764"/>
                  </a:lnTo>
                  <a:cubicBezTo>
                    <a:pt x="0" y="36566"/>
                    <a:pt x="5243" y="23908"/>
                    <a:pt x="14576" y="14576"/>
                  </a:cubicBezTo>
                  <a:cubicBezTo>
                    <a:pt x="23908" y="5243"/>
                    <a:pt x="36566" y="0"/>
                    <a:pt x="497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9641969" y="5083671"/>
            <a:ext cx="4352748" cy="3303086"/>
            <a:chOff x="0" y="-57150"/>
            <a:chExt cx="1146403" cy="869950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1146403" cy="272690"/>
            </a:xfrm>
            <a:custGeom>
              <a:rect b="b" l="l" r="r" t="t"/>
              <a:pathLst>
                <a:path extrusionOk="0" h="272690" w="1146403">
                  <a:moveTo>
                    <a:pt x="90710" y="0"/>
                  </a:moveTo>
                  <a:lnTo>
                    <a:pt x="1055693" y="0"/>
                  </a:lnTo>
                  <a:cubicBezTo>
                    <a:pt x="1079750" y="0"/>
                    <a:pt x="1102823" y="9557"/>
                    <a:pt x="1119834" y="26568"/>
                  </a:cubicBezTo>
                  <a:cubicBezTo>
                    <a:pt x="1136846" y="43580"/>
                    <a:pt x="1146403" y="66652"/>
                    <a:pt x="1146403" y="90710"/>
                  </a:cubicBezTo>
                  <a:lnTo>
                    <a:pt x="1146403" y="181980"/>
                  </a:lnTo>
                  <a:cubicBezTo>
                    <a:pt x="1146403" y="206037"/>
                    <a:pt x="1136846" y="229110"/>
                    <a:pt x="1119834" y="246121"/>
                  </a:cubicBezTo>
                  <a:cubicBezTo>
                    <a:pt x="1102823" y="263133"/>
                    <a:pt x="1079750" y="272690"/>
                    <a:pt x="1055693" y="272690"/>
                  </a:cubicBezTo>
                  <a:lnTo>
                    <a:pt x="90710" y="272690"/>
                  </a:lnTo>
                  <a:cubicBezTo>
                    <a:pt x="40612" y="272690"/>
                    <a:pt x="0" y="232077"/>
                    <a:pt x="0" y="181980"/>
                  </a:cubicBezTo>
                  <a:lnTo>
                    <a:pt x="0" y="90710"/>
                  </a:lnTo>
                  <a:cubicBezTo>
                    <a:pt x="0" y="66652"/>
                    <a:pt x="9557" y="43580"/>
                    <a:pt x="26568" y="26568"/>
                  </a:cubicBezTo>
                  <a:cubicBezTo>
                    <a:pt x="43580" y="9557"/>
                    <a:pt x="66652" y="0"/>
                    <a:pt x="90710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5" name="Google Shape;405;p24"/>
          <p:cNvGrpSpPr/>
          <p:nvPr/>
        </p:nvGrpSpPr>
        <p:grpSpPr>
          <a:xfrm>
            <a:off x="9660046" y="8159336"/>
            <a:ext cx="7934192" cy="3303093"/>
            <a:chOff x="0" y="-57150"/>
            <a:chExt cx="2089664" cy="869950"/>
          </a:xfrm>
        </p:grpSpPr>
        <p:sp>
          <p:nvSpPr>
            <p:cNvPr id="406" name="Google Shape;406;p24"/>
            <p:cNvSpPr/>
            <p:nvPr/>
          </p:nvSpPr>
          <p:spPr>
            <a:xfrm>
              <a:off x="0" y="0"/>
              <a:ext cx="2089664" cy="454577"/>
            </a:xfrm>
            <a:custGeom>
              <a:rect b="b" l="l" r="r" t="t"/>
              <a:pathLst>
                <a:path extrusionOk="0" h="454577" w="2089664">
                  <a:moveTo>
                    <a:pt x="49764" y="0"/>
                  </a:moveTo>
                  <a:lnTo>
                    <a:pt x="2039900" y="0"/>
                  </a:lnTo>
                  <a:cubicBezTo>
                    <a:pt x="2053098" y="0"/>
                    <a:pt x="2065755" y="5243"/>
                    <a:pt x="2075088" y="14576"/>
                  </a:cubicBezTo>
                  <a:cubicBezTo>
                    <a:pt x="2084421" y="23908"/>
                    <a:pt x="2089664" y="36566"/>
                    <a:pt x="2089664" y="49764"/>
                  </a:cubicBezTo>
                  <a:lnTo>
                    <a:pt x="2089664" y="404813"/>
                  </a:lnTo>
                  <a:cubicBezTo>
                    <a:pt x="2089664" y="432297"/>
                    <a:pt x="2067383" y="454577"/>
                    <a:pt x="2039900" y="454577"/>
                  </a:cubicBezTo>
                  <a:lnTo>
                    <a:pt x="49764" y="454577"/>
                  </a:lnTo>
                  <a:cubicBezTo>
                    <a:pt x="36566" y="454577"/>
                    <a:pt x="23908" y="449334"/>
                    <a:pt x="14576" y="440002"/>
                  </a:cubicBezTo>
                  <a:cubicBezTo>
                    <a:pt x="5243" y="430669"/>
                    <a:pt x="0" y="418011"/>
                    <a:pt x="0" y="404813"/>
                  </a:cubicBezTo>
                  <a:lnTo>
                    <a:pt x="0" y="49764"/>
                  </a:lnTo>
                  <a:cubicBezTo>
                    <a:pt x="0" y="36566"/>
                    <a:pt x="5243" y="23908"/>
                    <a:pt x="14576" y="14576"/>
                  </a:cubicBezTo>
                  <a:cubicBezTo>
                    <a:pt x="23908" y="5243"/>
                    <a:pt x="36566" y="0"/>
                    <a:pt x="497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4"/>
          <p:cNvGrpSpPr/>
          <p:nvPr/>
        </p:nvGrpSpPr>
        <p:grpSpPr>
          <a:xfrm>
            <a:off x="9681106" y="7641653"/>
            <a:ext cx="4352748" cy="3303086"/>
            <a:chOff x="0" y="-57150"/>
            <a:chExt cx="1146403" cy="869950"/>
          </a:xfrm>
        </p:grpSpPr>
        <p:sp>
          <p:nvSpPr>
            <p:cNvPr id="409" name="Google Shape;409;p24"/>
            <p:cNvSpPr/>
            <p:nvPr/>
          </p:nvSpPr>
          <p:spPr>
            <a:xfrm>
              <a:off x="0" y="0"/>
              <a:ext cx="1146403" cy="272690"/>
            </a:xfrm>
            <a:custGeom>
              <a:rect b="b" l="l" r="r" t="t"/>
              <a:pathLst>
                <a:path extrusionOk="0" h="272690" w="1146403">
                  <a:moveTo>
                    <a:pt x="90710" y="0"/>
                  </a:moveTo>
                  <a:lnTo>
                    <a:pt x="1055693" y="0"/>
                  </a:lnTo>
                  <a:cubicBezTo>
                    <a:pt x="1079750" y="0"/>
                    <a:pt x="1102823" y="9557"/>
                    <a:pt x="1119834" y="26568"/>
                  </a:cubicBezTo>
                  <a:cubicBezTo>
                    <a:pt x="1136846" y="43580"/>
                    <a:pt x="1146403" y="66652"/>
                    <a:pt x="1146403" y="90710"/>
                  </a:cubicBezTo>
                  <a:lnTo>
                    <a:pt x="1146403" y="181980"/>
                  </a:lnTo>
                  <a:cubicBezTo>
                    <a:pt x="1146403" y="206037"/>
                    <a:pt x="1136846" y="229110"/>
                    <a:pt x="1119834" y="246121"/>
                  </a:cubicBezTo>
                  <a:cubicBezTo>
                    <a:pt x="1102823" y="263133"/>
                    <a:pt x="1079750" y="272690"/>
                    <a:pt x="1055693" y="272690"/>
                  </a:cubicBezTo>
                  <a:lnTo>
                    <a:pt x="90710" y="272690"/>
                  </a:lnTo>
                  <a:cubicBezTo>
                    <a:pt x="40612" y="272690"/>
                    <a:pt x="0" y="232077"/>
                    <a:pt x="0" y="181980"/>
                  </a:cubicBezTo>
                  <a:lnTo>
                    <a:pt x="0" y="90710"/>
                  </a:lnTo>
                  <a:cubicBezTo>
                    <a:pt x="0" y="66652"/>
                    <a:pt x="9557" y="43580"/>
                    <a:pt x="26568" y="26568"/>
                  </a:cubicBezTo>
                  <a:cubicBezTo>
                    <a:pt x="43580" y="9557"/>
                    <a:pt x="66652" y="0"/>
                    <a:pt x="90710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>
            <a:off x="657964" y="2525690"/>
            <a:ext cx="7962710" cy="5018629"/>
            <a:chOff x="0" y="-57150"/>
            <a:chExt cx="2097175" cy="1321779"/>
          </a:xfrm>
        </p:grpSpPr>
        <p:sp>
          <p:nvSpPr>
            <p:cNvPr id="412" name="Google Shape;412;p24"/>
            <p:cNvSpPr/>
            <p:nvPr/>
          </p:nvSpPr>
          <p:spPr>
            <a:xfrm>
              <a:off x="0" y="0"/>
              <a:ext cx="2097175" cy="1264629"/>
            </a:xfrm>
            <a:custGeom>
              <a:rect b="b" l="l" r="r" t="t"/>
              <a:pathLst>
                <a:path extrusionOk="0" h="1264629" w="2097175">
                  <a:moveTo>
                    <a:pt x="49586" y="0"/>
                  </a:moveTo>
                  <a:lnTo>
                    <a:pt x="2047589" y="0"/>
                  </a:lnTo>
                  <a:cubicBezTo>
                    <a:pt x="2060740" y="0"/>
                    <a:pt x="2073352" y="5224"/>
                    <a:pt x="2082651" y="14523"/>
                  </a:cubicBezTo>
                  <a:cubicBezTo>
                    <a:pt x="2091950" y="23823"/>
                    <a:pt x="2097175" y="36435"/>
                    <a:pt x="2097175" y="49586"/>
                  </a:cubicBezTo>
                  <a:lnTo>
                    <a:pt x="2097175" y="1215043"/>
                  </a:lnTo>
                  <a:cubicBezTo>
                    <a:pt x="2097175" y="1228194"/>
                    <a:pt x="2091950" y="1240807"/>
                    <a:pt x="2082651" y="1250106"/>
                  </a:cubicBezTo>
                  <a:cubicBezTo>
                    <a:pt x="2073352" y="1259405"/>
                    <a:pt x="2060740" y="1264629"/>
                    <a:pt x="2047589" y="1264629"/>
                  </a:cubicBezTo>
                  <a:lnTo>
                    <a:pt x="49586" y="1264629"/>
                  </a:lnTo>
                  <a:cubicBezTo>
                    <a:pt x="36435" y="1264629"/>
                    <a:pt x="23823" y="1259405"/>
                    <a:pt x="14523" y="1250106"/>
                  </a:cubicBezTo>
                  <a:cubicBezTo>
                    <a:pt x="5224" y="1240807"/>
                    <a:pt x="0" y="1228194"/>
                    <a:pt x="0" y="1215043"/>
                  </a:cubicBezTo>
                  <a:lnTo>
                    <a:pt x="0" y="49586"/>
                  </a:lnTo>
                  <a:cubicBezTo>
                    <a:pt x="0" y="36435"/>
                    <a:pt x="5224" y="23823"/>
                    <a:pt x="14523" y="14523"/>
                  </a:cubicBezTo>
                  <a:cubicBezTo>
                    <a:pt x="23823" y="5224"/>
                    <a:pt x="36435" y="0"/>
                    <a:pt x="49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24"/>
          <p:cNvSpPr/>
          <p:nvPr/>
        </p:nvSpPr>
        <p:spPr>
          <a:xfrm>
            <a:off x="1028700" y="3088312"/>
            <a:ext cx="1705029" cy="344106"/>
          </a:xfrm>
          <a:custGeom>
            <a:rect b="b" l="l" r="r" t="t"/>
            <a:pathLst>
              <a:path extrusionOk="0" h="344106" w="1705029">
                <a:moveTo>
                  <a:pt x="0" y="0"/>
                </a:moveTo>
                <a:lnTo>
                  <a:pt x="1705029" y="0"/>
                </a:lnTo>
                <a:lnTo>
                  <a:pt x="1705029" y="344106"/>
                </a:lnTo>
                <a:lnTo>
                  <a:pt x="0" y="344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15" name="Google Shape;415;p24"/>
          <p:cNvGrpSpPr/>
          <p:nvPr/>
        </p:nvGrpSpPr>
        <p:grpSpPr>
          <a:xfrm>
            <a:off x="7278266" y="6316912"/>
            <a:ext cx="1033613" cy="1038246"/>
            <a:chOff x="3088" y="0"/>
            <a:chExt cx="1378151" cy="1384328"/>
          </a:xfrm>
        </p:grpSpPr>
        <p:grpSp>
          <p:nvGrpSpPr>
            <p:cNvPr id="416" name="Google Shape;416;p24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417" name="Google Shape;417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B70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2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9" name="Google Shape;419;p24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420" name="Google Shape;420;p24"/>
          <p:cNvSpPr txBox="1"/>
          <p:nvPr/>
        </p:nvSpPr>
        <p:spPr>
          <a:xfrm>
            <a:off x="1028700" y="3778049"/>
            <a:ext cx="6584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OUR SERVICES</a:t>
            </a:r>
            <a:endParaRPr/>
          </a:p>
        </p:txBody>
      </p:sp>
      <p:sp>
        <p:nvSpPr>
          <p:cNvPr id="421" name="Google Shape;421;p24"/>
          <p:cNvSpPr txBox="1"/>
          <p:nvPr/>
        </p:nvSpPr>
        <p:spPr>
          <a:xfrm>
            <a:off x="9964793" y="1475597"/>
            <a:ext cx="727660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422" name="Google Shape;422;p24"/>
          <p:cNvSpPr txBox="1"/>
          <p:nvPr/>
        </p:nvSpPr>
        <p:spPr>
          <a:xfrm>
            <a:off x="9964793" y="440446"/>
            <a:ext cx="33003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EDITING</a:t>
            </a:r>
            <a:endParaRPr/>
          </a:p>
        </p:txBody>
      </p:sp>
      <p:sp>
        <p:nvSpPr>
          <p:cNvPr id="423" name="Google Shape;423;p24"/>
          <p:cNvSpPr txBox="1"/>
          <p:nvPr/>
        </p:nvSpPr>
        <p:spPr>
          <a:xfrm>
            <a:off x="9964793" y="4033578"/>
            <a:ext cx="727660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424" name="Google Shape;424;p24"/>
          <p:cNvSpPr txBox="1"/>
          <p:nvPr/>
        </p:nvSpPr>
        <p:spPr>
          <a:xfrm>
            <a:off x="9964793" y="2998427"/>
            <a:ext cx="3300388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DIGITAL ART</a:t>
            </a:r>
            <a:endParaRPr/>
          </a:p>
        </p:txBody>
      </p:sp>
      <p:sp>
        <p:nvSpPr>
          <p:cNvPr id="425" name="Google Shape;425;p24"/>
          <p:cNvSpPr txBox="1"/>
          <p:nvPr/>
        </p:nvSpPr>
        <p:spPr>
          <a:xfrm>
            <a:off x="9964793" y="6591560"/>
            <a:ext cx="727660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426" name="Google Shape;426;p24"/>
          <p:cNvSpPr txBox="1"/>
          <p:nvPr/>
        </p:nvSpPr>
        <p:spPr>
          <a:xfrm>
            <a:off x="9964793" y="5556409"/>
            <a:ext cx="358109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PHOTOSESSION</a:t>
            </a:r>
            <a:endParaRPr/>
          </a:p>
        </p:txBody>
      </p:sp>
      <p:sp>
        <p:nvSpPr>
          <p:cNvPr id="427" name="Google Shape;427;p24"/>
          <p:cNvSpPr txBox="1"/>
          <p:nvPr/>
        </p:nvSpPr>
        <p:spPr>
          <a:xfrm>
            <a:off x="9988838" y="10549198"/>
            <a:ext cx="727660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428" name="Google Shape;428;p24"/>
          <p:cNvSpPr txBox="1"/>
          <p:nvPr/>
        </p:nvSpPr>
        <p:spPr>
          <a:xfrm>
            <a:off x="10003930" y="9149542"/>
            <a:ext cx="7276607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429" name="Google Shape;429;p24"/>
          <p:cNvSpPr txBox="1"/>
          <p:nvPr/>
        </p:nvSpPr>
        <p:spPr>
          <a:xfrm>
            <a:off x="10003930" y="8114391"/>
            <a:ext cx="3581091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PROMOTIONS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5"/>
          <p:cNvSpPr/>
          <p:nvPr/>
        </p:nvSpPr>
        <p:spPr>
          <a:xfrm>
            <a:off x="0" y="-1905000"/>
            <a:ext cx="19919071" cy="13279380"/>
          </a:xfrm>
          <a:custGeom>
            <a:rect b="b" l="l" r="r" t="t"/>
            <a:pathLst>
              <a:path extrusionOk="0" h="17705841" w="26558761">
                <a:moveTo>
                  <a:pt x="0" y="0"/>
                </a:moveTo>
                <a:lnTo>
                  <a:pt x="26558761" y="0"/>
                </a:lnTo>
                <a:lnTo>
                  <a:pt x="26558761" y="17705841"/>
                </a:lnTo>
                <a:lnTo>
                  <a:pt x="0" y="17705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35" name="Google Shape;435;p25"/>
          <p:cNvGrpSpPr/>
          <p:nvPr/>
        </p:nvGrpSpPr>
        <p:grpSpPr>
          <a:xfrm>
            <a:off x="233279" y="4219206"/>
            <a:ext cx="8630072" cy="5746661"/>
            <a:chOff x="0" y="-57150"/>
            <a:chExt cx="2272941" cy="1513524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0"/>
              <a:ext cx="2272941" cy="1456374"/>
            </a:xfrm>
            <a:custGeom>
              <a:rect b="b" l="l" r="r" t="t"/>
              <a:pathLst>
                <a:path extrusionOk="0" h="1456374" w="2272941">
                  <a:moveTo>
                    <a:pt x="45751" y="0"/>
                  </a:moveTo>
                  <a:lnTo>
                    <a:pt x="2227189" y="0"/>
                  </a:lnTo>
                  <a:cubicBezTo>
                    <a:pt x="2239323" y="0"/>
                    <a:pt x="2250960" y="4820"/>
                    <a:pt x="2259540" y="13400"/>
                  </a:cubicBezTo>
                  <a:cubicBezTo>
                    <a:pt x="2268120" y="21980"/>
                    <a:pt x="2272941" y="33617"/>
                    <a:pt x="2272941" y="45751"/>
                  </a:cubicBezTo>
                  <a:lnTo>
                    <a:pt x="2272941" y="1410623"/>
                  </a:lnTo>
                  <a:cubicBezTo>
                    <a:pt x="2272941" y="1435890"/>
                    <a:pt x="2252457" y="1456374"/>
                    <a:pt x="2227189" y="1456374"/>
                  </a:cubicBezTo>
                  <a:lnTo>
                    <a:pt x="45751" y="1456374"/>
                  </a:lnTo>
                  <a:cubicBezTo>
                    <a:pt x="20484" y="1456374"/>
                    <a:pt x="0" y="1435890"/>
                    <a:pt x="0" y="1410623"/>
                  </a:cubicBezTo>
                  <a:lnTo>
                    <a:pt x="0" y="45751"/>
                  </a:lnTo>
                  <a:cubicBezTo>
                    <a:pt x="0" y="20484"/>
                    <a:pt x="20484" y="0"/>
                    <a:pt x="4575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25"/>
          <p:cNvGrpSpPr/>
          <p:nvPr/>
        </p:nvGrpSpPr>
        <p:grpSpPr>
          <a:xfrm>
            <a:off x="566960" y="4583222"/>
            <a:ext cx="7962710" cy="5018629"/>
            <a:chOff x="0" y="-57150"/>
            <a:chExt cx="2097175" cy="1321779"/>
          </a:xfrm>
        </p:grpSpPr>
        <p:sp>
          <p:nvSpPr>
            <p:cNvPr id="439" name="Google Shape;439;p25"/>
            <p:cNvSpPr/>
            <p:nvPr/>
          </p:nvSpPr>
          <p:spPr>
            <a:xfrm>
              <a:off x="0" y="0"/>
              <a:ext cx="2097175" cy="1264629"/>
            </a:xfrm>
            <a:custGeom>
              <a:rect b="b" l="l" r="r" t="t"/>
              <a:pathLst>
                <a:path extrusionOk="0" h="1264629" w="2097175">
                  <a:moveTo>
                    <a:pt x="49586" y="0"/>
                  </a:moveTo>
                  <a:lnTo>
                    <a:pt x="2047589" y="0"/>
                  </a:lnTo>
                  <a:cubicBezTo>
                    <a:pt x="2060740" y="0"/>
                    <a:pt x="2073352" y="5224"/>
                    <a:pt x="2082651" y="14523"/>
                  </a:cubicBezTo>
                  <a:cubicBezTo>
                    <a:pt x="2091950" y="23823"/>
                    <a:pt x="2097175" y="36435"/>
                    <a:pt x="2097175" y="49586"/>
                  </a:cubicBezTo>
                  <a:lnTo>
                    <a:pt x="2097175" y="1215043"/>
                  </a:lnTo>
                  <a:cubicBezTo>
                    <a:pt x="2097175" y="1228194"/>
                    <a:pt x="2091950" y="1240807"/>
                    <a:pt x="2082651" y="1250106"/>
                  </a:cubicBezTo>
                  <a:cubicBezTo>
                    <a:pt x="2073352" y="1259405"/>
                    <a:pt x="2060740" y="1264629"/>
                    <a:pt x="2047589" y="1264629"/>
                  </a:cubicBezTo>
                  <a:lnTo>
                    <a:pt x="49586" y="1264629"/>
                  </a:lnTo>
                  <a:cubicBezTo>
                    <a:pt x="36435" y="1264629"/>
                    <a:pt x="23823" y="1259405"/>
                    <a:pt x="14523" y="1250106"/>
                  </a:cubicBezTo>
                  <a:cubicBezTo>
                    <a:pt x="5224" y="1240807"/>
                    <a:pt x="0" y="1228194"/>
                    <a:pt x="0" y="1215043"/>
                  </a:cubicBezTo>
                  <a:lnTo>
                    <a:pt x="0" y="49586"/>
                  </a:lnTo>
                  <a:cubicBezTo>
                    <a:pt x="0" y="36435"/>
                    <a:pt x="5224" y="23823"/>
                    <a:pt x="14523" y="14523"/>
                  </a:cubicBezTo>
                  <a:cubicBezTo>
                    <a:pt x="23823" y="5224"/>
                    <a:pt x="36435" y="0"/>
                    <a:pt x="49586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25"/>
          <p:cNvSpPr txBox="1"/>
          <p:nvPr/>
        </p:nvSpPr>
        <p:spPr>
          <a:xfrm>
            <a:off x="1028700" y="5052364"/>
            <a:ext cx="6863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PHONE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MOCKUP</a:t>
            </a:r>
            <a:endParaRPr/>
          </a:p>
        </p:txBody>
      </p:sp>
      <p:sp>
        <p:nvSpPr>
          <p:cNvPr id="442" name="Google Shape;442;p25"/>
          <p:cNvSpPr txBox="1"/>
          <p:nvPr/>
        </p:nvSpPr>
        <p:spPr>
          <a:xfrm>
            <a:off x="1028700" y="8112125"/>
            <a:ext cx="6411970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can you say about your projects? Share it here!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26"/>
          <p:cNvGrpSpPr/>
          <p:nvPr/>
        </p:nvGrpSpPr>
        <p:grpSpPr>
          <a:xfrm>
            <a:off x="4494972" y="2464146"/>
            <a:ext cx="9298056" cy="3303089"/>
            <a:chOff x="0" y="-57150"/>
            <a:chExt cx="2448871" cy="869950"/>
          </a:xfrm>
        </p:grpSpPr>
        <p:sp>
          <p:nvSpPr>
            <p:cNvPr id="448" name="Google Shape;448;p26"/>
            <p:cNvSpPr/>
            <p:nvPr/>
          </p:nvSpPr>
          <p:spPr>
            <a:xfrm>
              <a:off x="0" y="0"/>
              <a:ext cx="2448871" cy="341430"/>
            </a:xfrm>
            <a:custGeom>
              <a:rect b="b" l="l" r="r" t="t"/>
              <a:pathLst>
                <a:path extrusionOk="0" h="341430" w="2448871">
                  <a:moveTo>
                    <a:pt x="42465" y="0"/>
                  </a:moveTo>
                  <a:lnTo>
                    <a:pt x="2406406" y="0"/>
                  </a:lnTo>
                  <a:cubicBezTo>
                    <a:pt x="2417669" y="0"/>
                    <a:pt x="2428470" y="4474"/>
                    <a:pt x="2436433" y="12438"/>
                  </a:cubicBezTo>
                  <a:cubicBezTo>
                    <a:pt x="2444397" y="20401"/>
                    <a:pt x="2448871" y="31202"/>
                    <a:pt x="2448871" y="42465"/>
                  </a:cubicBezTo>
                  <a:lnTo>
                    <a:pt x="2448871" y="298965"/>
                  </a:lnTo>
                  <a:cubicBezTo>
                    <a:pt x="2448871" y="322418"/>
                    <a:pt x="2429859" y="341430"/>
                    <a:pt x="2406406" y="341430"/>
                  </a:cubicBezTo>
                  <a:lnTo>
                    <a:pt x="42465" y="341430"/>
                  </a:lnTo>
                  <a:cubicBezTo>
                    <a:pt x="31202" y="341430"/>
                    <a:pt x="20401" y="336956"/>
                    <a:pt x="12438" y="328992"/>
                  </a:cubicBezTo>
                  <a:cubicBezTo>
                    <a:pt x="4474" y="321029"/>
                    <a:pt x="0" y="310228"/>
                    <a:pt x="0" y="298965"/>
                  </a:cubicBezTo>
                  <a:lnTo>
                    <a:pt x="0" y="42465"/>
                  </a:lnTo>
                  <a:cubicBezTo>
                    <a:pt x="0" y="31202"/>
                    <a:pt x="4474" y="20401"/>
                    <a:pt x="12438" y="12438"/>
                  </a:cubicBezTo>
                  <a:cubicBezTo>
                    <a:pt x="20401" y="4474"/>
                    <a:pt x="31202" y="0"/>
                    <a:pt x="42465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26"/>
          <p:cNvGrpSpPr/>
          <p:nvPr/>
        </p:nvGrpSpPr>
        <p:grpSpPr>
          <a:xfrm>
            <a:off x="-3550351" y="273750"/>
            <a:ext cx="7100702" cy="9554396"/>
            <a:chOff x="0" y="-57150"/>
            <a:chExt cx="2192306" cy="2949872"/>
          </a:xfrm>
        </p:grpSpPr>
        <p:sp>
          <p:nvSpPr>
            <p:cNvPr id="451" name="Google Shape;451;p26"/>
            <p:cNvSpPr/>
            <p:nvPr/>
          </p:nvSpPr>
          <p:spPr>
            <a:xfrm>
              <a:off x="0" y="0"/>
              <a:ext cx="2192306" cy="2892722"/>
            </a:xfrm>
            <a:custGeom>
              <a:rect b="b" l="l" r="r" t="t"/>
              <a:pathLst>
                <a:path extrusionOk="0" h="2892722" w="2192306">
                  <a:moveTo>
                    <a:pt x="55605" y="0"/>
                  </a:moveTo>
                  <a:lnTo>
                    <a:pt x="2136701" y="0"/>
                  </a:lnTo>
                  <a:cubicBezTo>
                    <a:pt x="2151448" y="0"/>
                    <a:pt x="2165592" y="5858"/>
                    <a:pt x="2176020" y="16286"/>
                  </a:cubicBezTo>
                  <a:cubicBezTo>
                    <a:pt x="2186448" y="26715"/>
                    <a:pt x="2192306" y="40858"/>
                    <a:pt x="2192306" y="55605"/>
                  </a:cubicBezTo>
                  <a:lnTo>
                    <a:pt x="2192306" y="2837116"/>
                  </a:lnTo>
                  <a:cubicBezTo>
                    <a:pt x="2192306" y="2851864"/>
                    <a:pt x="2186448" y="2866007"/>
                    <a:pt x="2176020" y="2876435"/>
                  </a:cubicBezTo>
                  <a:cubicBezTo>
                    <a:pt x="2165592" y="2886864"/>
                    <a:pt x="2151448" y="2892722"/>
                    <a:pt x="2136701" y="2892722"/>
                  </a:cubicBezTo>
                  <a:lnTo>
                    <a:pt x="55605" y="2892722"/>
                  </a:lnTo>
                  <a:cubicBezTo>
                    <a:pt x="40858" y="2892722"/>
                    <a:pt x="26715" y="2886864"/>
                    <a:pt x="16286" y="2876435"/>
                  </a:cubicBezTo>
                  <a:cubicBezTo>
                    <a:pt x="5858" y="2866007"/>
                    <a:pt x="0" y="2851864"/>
                    <a:pt x="0" y="2837116"/>
                  </a:cubicBezTo>
                  <a:lnTo>
                    <a:pt x="0" y="55605"/>
                  </a:lnTo>
                  <a:cubicBezTo>
                    <a:pt x="0" y="40858"/>
                    <a:pt x="5858" y="26715"/>
                    <a:pt x="16286" y="16286"/>
                  </a:cubicBezTo>
                  <a:cubicBezTo>
                    <a:pt x="26715" y="5858"/>
                    <a:pt x="40858" y="0"/>
                    <a:pt x="556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26"/>
          <p:cNvGrpSpPr/>
          <p:nvPr/>
        </p:nvGrpSpPr>
        <p:grpSpPr>
          <a:xfrm>
            <a:off x="2208610" y="4985232"/>
            <a:ext cx="6354538" cy="3660470"/>
            <a:chOff x="0" y="-57150"/>
            <a:chExt cx="2294595" cy="1321779"/>
          </a:xfrm>
        </p:grpSpPr>
        <p:sp>
          <p:nvSpPr>
            <p:cNvPr id="454" name="Google Shape;454;p26"/>
            <p:cNvSpPr/>
            <p:nvPr/>
          </p:nvSpPr>
          <p:spPr>
            <a:xfrm>
              <a:off x="0" y="0"/>
              <a:ext cx="2294595" cy="1264629"/>
            </a:xfrm>
            <a:custGeom>
              <a:rect b="b" l="l" r="r" t="t"/>
              <a:pathLst>
                <a:path extrusionOk="0" h="1264629" w="2294595">
                  <a:moveTo>
                    <a:pt x="62135" y="0"/>
                  </a:moveTo>
                  <a:lnTo>
                    <a:pt x="2232460" y="0"/>
                  </a:lnTo>
                  <a:cubicBezTo>
                    <a:pt x="2266776" y="0"/>
                    <a:pt x="2294595" y="27819"/>
                    <a:pt x="2294595" y="62135"/>
                  </a:cubicBezTo>
                  <a:lnTo>
                    <a:pt x="2294595" y="1202494"/>
                  </a:lnTo>
                  <a:cubicBezTo>
                    <a:pt x="2294595" y="1218973"/>
                    <a:pt x="2288048" y="1234778"/>
                    <a:pt x="2276396" y="1246430"/>
                  </a:cubicBezTo>
                  <a:cubicBezTo>
                    <a:pt x="2264743" y="1258083"/>
                    <a:pt x="2248939" y="1264629"/>
                    <a:pt x="2232460" y="1264629"/>
                  </a:cubicBezTo>
                  <a:lnTo>
                    <a:pt x="62135" y="1264629"/>
                  </a:lnTo>
                  <a:cubicBezTo>
                    <a:pt x="45656" y="1264629"/>
                    <a:pt x="29851" y="1258083"/>
                    <a:pt x="18199" y="1246430"/>
                  </a:cubicBezTo>
                  <a:cubicBezTo>
                    <a:pt x="6546" y="1234778"/>
                    <a:pt x="0" y="1218973"/>
                    <a:pt x="0" y="1202494"/>
                  </a:cubicBezTo>
                  <a:lnTo>
                    <a:pt x="0" y="62135"/>
                  </a:lnTo>
                  <a:cubicBezTo>
                    <a:pt x="0" y="45656"/>
                    <a:pt x="6546" y="29851"/>
                    <a:pt x="18199" y="18199"/>
                  </a:cubicBezTo>
                  <a:cubicBezTo>
                    <a:pt x="29851" y="6546"/>
                    <a:pt x="45656" y="0"/>
                    <a:pt x="62135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26"/>
          <p:cNvGrpSpPr/>
          <p:nvPr/>
        </p:nvGrpSpPr>
        <p:grpSpPr>
          <a:xfrm>
            <a:off x="14988571" y="273750"/>
            <a:ext cx="7100702" cy="9554396"/>
            <a:chOff x="0" y="-57150"/>
            <a:chExt cx="2192306" cy="2949872"/>
          </a:xfrm>
        </p:grpSpPr>
        <p:sp>
          <p:nvSpPr>
            <p:cNvPr id="457" name="Google Shape;457;p26"/>
            <p:cNvSpPr/>
            <p:nvPr/>
          </p:nvSpPr>
          <p:spPr>
            <a:xfrm>
              <a:off x="0" y="0"/>
              <a:ext cx="2192306" cy="2892722"/>
            </a:xfrm>
            <a:custGeom>
              <a:rect b="b" l="l" r="r" t="t"/>
              <a:pathLst>
                <a:path extrusionOk="0" h="2892722" w="2192306">
                  <a:moveTo>
                    <a:pt x="55605" y="0"/>
                  </a:moveTo>
                  <a:lnTo>
                    <a:pt x="2136701" y="0"/>
                  </a:lnTo>
                  <a:cubicBezTo>
                    <a:pt x="2151448" y="0"/>
                    <a:pt x="2165592" y="5858"/>
                    <a:pt x="2176020" y="16286"/>
                  </a:cubicBezTo>
                  <a:cubicBezTo>
                    <a:pt x="2186448" y="26715"/>
                    <a:pt x="2192306" y="40858"/>
                    <a:pt x="2192306" y="55605"/>
                  </a:cubicBezTo>
                  <a:lnTo>
                    <a:pt x="2192306" y="2837116"/>
                  </a:lnTo>
                  <a:cubicBezTo>
                    <a:pt x="2192306" y="2851864"/>
                    <a:pt x="2186448" y="2866007"/>
                    <a:pt x="2176020" y="2876435"/>
                  </a:cubicBezTo>
                  <a:cubicBezTo>
                    <a:pt x="2165592" y="2886864"/>
                    <a:pt x="2151448" y="2892722"/>
                    <a:pt x="2136701" y="2892722"/>
                  </a:cubicBezTo>
                  <a:lnTo>
                    <a:pt x="55605" y="2892722"/>
                  </a:lnTo>
                  <a:cubicBezTo>
                    <a:pt x="40858" y="2892722"/>
                    <a:pt x="26715" y="2886864"/>
                    <a:pt x="16286" y="2876435"/>
                  </a:cubicBezTo>
                  <a:cubicBezTo>
                    <a:pt x="5858" y="2866007"/>
                    <a:pt x="0" y="2851864"/>
                    <a:pt x="0" y="2837116"/>
                  </a:cubicBezTo>
                  <a:lnTo>
                    <a:pt x="0" y="55605"/>
                  </a:lnTo>
                  <a:cubicBezTo>
                    <a:pt x="0" y="40858"/>
                    <a:pt x="5858" y="26715"/>
                    <a:pt x="16286" y="16286"/>
                  </a:cubicBezTo>
                  <a:cubicBezTo>
                    <a:pt x="26715" y="5858"/>
                    <a:pt x="40858" y="0"/>
                    <a:pt x="556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9" name="Google Shape;459;p26"/>
          <p:cNvGrpSpPr/>
          <p:nvPr/>
        </p:nvGrpSpPr>
        <p:grpSpPr>
          <a:xfrm>
            <a:off x="9521191" y="4985232"/>
            <a:ext cx="6354538" cy="3660470"/>
            <a:chOff x="0" y="-57150"/>
            <a:chExt cx="2294595" cy="1321779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94595" cy="1264629"/>
            </a:xfrm>
            <a:custGeom>
              <a:rect b="b" l="l" r="r" t="t"/>
              <a:pathLst>
                <a:path extrusionOk="0" h="1264629" w="2294595">
                  <a:moveTo>
                    <a:pt x="62135" y="0"/>
                  </a:moveTo>
                  <a:lnTo>
                    <a:pt x="2232460" y="0"/>
                  </a:lnTo>
                  <a:cubicBezTo>
                    <a:pt x="2266776" y="0"/>
                    <a:pt x="2294595" y="27819"/>
                    <a:pt x="2294595" y="62135"/>
                  </a:cubicBezTo>
                  <a:lnTo>
                    <a:pt x="2294595" y="1202494"/>
                  </a:lnTo>
                  <a:cubicBezTo>
                    <a:pt x="2294595" y="1218973"/>
                    <a:pt x="2288048" y="1234778"/>
                    <a:pt x="2276396" y="1246430"/>
                  </a:cubicBezTo>
                  <a:cubicBezTo>
                    <a:pt x="2264743" y="1258083"/>
                    <a:pt x="2248939" y="1264629"/>
                    <a:pt x="2232460" y="1264629"/>
                  </a:cubicBezTo>
                  <a:lnTo>
                    <a:pt x="62135" y="1264629"/>
                  </a:lnTo>
                  <a:cubicBezTo>
                    <a:pt x="45656" y="1264629"/>
                    <a:pt x="29851" y="1258083"/>
                    <a:pt x="18199" y="1246430"/>
                  </a:cubicBezTo>
                  <a:cubicBezTo>
                    <a:pt x="6546" y="1234778"/>
                    <a:pt x="0" y="1218973"/>
                    <a:pt x="0" y="1202494"/>
                  </a:cubicBezTo>
                  <a:lnTo>
                    <a:pt x="0" y="62135"/>
                  </a:lnTo>
                  <a:cubicBezTo>
                    <a:pt x="0" y="45656"/>
                    <a:pt x="6546" y="29851"/>
                    <a:pt x="18199" y="18199"/>
                  </a:cubicBezTo>
                  <a:cubicBezTo>
                    <a:pt x="29851" y="6546"/>
                    <a:pt x="45656" y="0"/>
                    <a:pt x="62135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2" name="Google Shape;462;p26"/>
          <p:cNvSpPr/>
          <p:nvPr/>
        </p:nvSpPr>
        <p:spPr>
          <a:xfrm>
            <a:off x="106497" y="1350907"/>
            <a:ext cx="2564282" cy="2701830"/>
          </a:xfrm>
          <a:custGeom>
            <a:rect b="b" l="l" r="r" t="t"/>
            <a:pathLst>
              <a:path extrusionOk="0" h="2701830" w="2564282">
                <a:moveTo>
                  <a:pt x="0" y="0"/>
                </a:moveTo>
                <a:lnTo>
                  <a:pt x="2564282" y="0"/>
                </a:lnTo>
                <a:lnTo>
                  <a:pt x="2564282" y="2701830"/>
                </a:lnTo>
                <a:lnTo>
                  <a:pt x="0" y="27018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3" name="Google Shape;463;p26"/>
          <p:cNvSpPr txBox="1"/>
          <p:nvPr/>
        </p:nvSpPr>
        <p:spPr>
          <a:xfrm>
            <a:off x="3870929" y="1309537"/>
            <a:ext cx="10546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WRITE YOUR BIG TOPIC OR IDEA</a:t>
            </a:r>
            <a:endParaRPr/>
          </a:p>
        </p:txBody>
      </p:sp>
      <p:sp>
        <p:nvSpPr>
          <p:cNvPr id="464" name="Google Shape;464;p26"/>
          <p:cNvSpPr txBox="1"/>
          <p:nvPr/>
        </p:nvSpPr>
        <p:spPr>
          <a:xfrm>
            <a:off x="2481966" y="6239281"/>
            <a:ext cx="5807827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Presentations are communication tools that can be used as demonstrations, lectures, speeches, reports, and more. </a:t>
            </a:r>
            <a:endParaRPr/>
          </a:p>
        </p:txBody>
      </p:sp>
      <p:sp>
        <p:nvSpPr>
          <p:cNvPr id="465" name="Google Shape;465;p26"/>
          <p:cNvSpPr txBox="1"/>
          <p:nvPr/>
        </p:nvSpPr>
        <p:spPr>
          <a:xfrm>
            <a:off x="9864242" y="6239281"/>
            <a:ext cx="5668436" cy="1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It serves a variety of purposes, making presentations powerful tools for convincing and teaching.</a:t>
            </a:r>
            <a:endParaRPr/>
          </a:p>
        </p:txBody>
      </p:sp>
      <p:sp>
        <p:nvSpPr>
          <p:cNvPr id="466" name="Google Shape;466;p26"/>
          <p:cNvSpPr/>
          <p:nvPr/>
        </p:nvSpPr>
        <p:spPr>
          <a:xfrm flipH="1">
            <a:off x="15723718" y="1028700"/>
            <a:ext cx="2564282" cy="2701830"/>
          </a:xfrm>
          <a:custGeom>
            <a:rect b="b" l="l" r="r" t="t"/>
            <a:pathLst>
              <a:path extrusionOk="0" h="2701830" w="2564282">
                <a:moveTo>
                  <a:pt x="2564282" y="0"/>
                </a:moveTo>
                <a:lnTo>
                  <a:pt x="0" y="0"/>
                </a:lnTo>
                <a:lnTo>
                  <a:pt x="0" y="2701830"/>
                </a:lnTo>
                <a:lnTo>
                  <a:pt x="2564282" y="2701830"/>
                </a:lnTo>
                <a:lnTo>
                  <a:pt x="256428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AB68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27"/>
          <p:cNvGrpSpPr/>
          <p:nvPr/>
        </p:nvGrpSpPr>
        <p:grpSpPr>
          <a:xfrm>
            <a:off x="3833743" y="476625"/>
            <a:ext cx="7899262" cy="9116759"/>
            <a:chOff x="0" y="-57150"/>
            <a:chExt cx="2080464" cy="2401122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2080464" cy="2343972"/>
            </a:xfrm>
            <a:custGeom>
              <a:rect b="b" l="l" r="r" t="t"/>
              <a:pathLst>
                <a:path extrusionOk="0" h="2343972" w="2080464">
                  <a:moveTo>
                    <a:pt x="49984" y="0"/>
                  </a:moveTo>
                  <a:lnTo>
                    <a:pt x="2030480" y="0"/>
                  </a:lnTo>
                  <a:cubicBezTo>
                    <a:pt x="2043736" y="0"/>
                    <a:pt x="2056450" y="5266"/>
                    <a:pt x="2065824" y="14640"/>
                  </a:cubicBezTo>
                  <a:cubicBezTo>
                    <a:pt x="2075198" y="24014"/>
                    <a:pt x="2080464" y="36728"/>
                    <a:pt x="2080464" y="49984"/>
                  </a:cubicBezTo>
                  <a:lnTo>
                    <a:pt x="2080464" y="2293988"/>
                  </a:lnTo>
                  <a:cubicBezTo>
                    <a:pt x="2080464" y="2307244"/>
                    <a:pt x="2075198" y="2319958"/>
                    <a:pt x="2065824" y="2329332"/>
                  </a:cubicBezTo>
                  <a:cubicBezTo>
                    <a:pt x="2056450" y="2338706"/>
                    <a:pt x="2043736" y="2343972"/>
                    <a:pt x="2030480" y="2343972"/>
                  </a:cubicBezTo>
                  <a:lnTo>
                    <a:pt x="49984" y="2343972"/>
                  </a:lnTo>
                  <a:cubicBezTo>
                    <a:pt x="36728" y="2343972"/>
                    <a:pt x="24014" y="2338706"/>
                    <a:pt x="14640" y="2329332"/>
                  </a:cubicBezTo>
                  <a:cubicBezTo>
                    <a:pt x="5266" y="2319958"/>
                    <a:pt x="0" y="2307244"/>
                    <a:pt x="0" y="2293988"/>
                  </a:cubicBezTo>
                  <a:lnTo>
                    <a:pt x="0" y="49984"/>
                  </a:lnTo>
                  <a:cubicBezTo>
                    <a:pt x="0" y="36728"/>
                    <a:pt x="5266" y="24014"/>
                    <a:pt x="14640" y="14640"/>
                  </a:cubicBezTo>
                  <a:cubicBezTo>
                    <a:pt x="24014" y="5266"/>
                    <a:pt x="36728" y="0"/>
                    <a:pt x="49984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4" name="Google Shape;474;p27"/>
          <p:cNvSpPr/>
          <p:nvPr/>
        </p:nvSpPr>
        <p:spPr>
          <a:xfrm>
            <a:off x="12120908" y="693616"/>
            <a:ext cx="4449884" cy="8899768"/>
          </a:xfrm>
          <a:custGeom>
            <a:rect b="b" l="l" r="r" t="t"/>
            <a:pathLst>
              <a:path extrusionOk="0" h="6350000" w="3175000">
                <a:moveTo>
                  <a:pt x="2667000" y="6350000"/>
                </a:moveTo>
                <a:lnTo>
                  <a:pt x="508000" y="6350000"/>
                </a:lnTo>
                <a:cubicBezTo>
                  <a:pt x="227330" y="6350000"/>
                  <a:pt x="0" y="6122670"/>
                  <a:pt x="0" y="5842000"/>
                </a:cubicBezTo>
                <a:lnTo>
                  <a:pt x="0" y="508000"/>
                </a:lnTo>
                <a:cubicBezTo>
                  <a:pt x="0" y="227330"/>
                  <a:pt x="227330" y="0"/>
                  <a:pt x="508000" y="0"/>
                </a:cubicBezTo>
                <a:lnTo>
                  <a:pt x="2667000" y="0"/>
                </a:lnTo>
                <a:cubicBezTo>
                  <a:pt x="2947670" y="0"/>
                  <a:pt x="3175000" y="227330"/>
                  <a:pt x="3175000" y="508000"/>
                </a:cubicBezTo>
                <a:lnTo>
                  <a:pt x="3175000" y="5842000"/>
                </a:lnTo>
                <a:cubicBezTo>
                  <a:pt x="3175000" y="6122670"/>
                  <a:pt x="2947670" y="6350000"/>
                  <a:pt x="2667000" y="6350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6664" r="-166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5" name="Google Shape;475;p27"/>
          <p:cNvGrpSpPr/>
          <p:nvPr/>
        </p:nvGrpSpPr>
        <p:grpSpPr>
          <a:xfrm>
            <a:off x="1028700" y="7108190"/>
            <a:ext cx="11519379" cy="2150110"/>
            <a:chOff x="0" y="0"/>
            <a:chExt cx="15359172" cy="2866813"/>
          </a:xfrm>
        </p:grpSpPr>
        <p:sp>
          <p:nvSpPr>
            <p:cNvPr id="476" name="Google Shape;476;p27"/>
            <p:cNvSpPr txBox="1"/>
            <p:nvPr/>
          </p:nvSpPr>
          <p:spPr>
            <a:xfrm>
              <a:off x="0" y="0"/>
              <a:ext cx="15359172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STATS &amp; NUMBERS</a:t>
              </a:r>
              <a:endParaRPr/>
            </a:p>
          </p:txBody>
        </p:sp>
        <p:sp>
          <p:nvSpPr>
            <p:cNvPr id="477" name="Google Shape;477;p27"/>
            <p:cNvSpPr txBox="1"/>
            <p:nvPr/>
          </p:nvSpPr>
          <p:spPr>
            <a:xfrm>
              <a:off x="0" y="2184400"/>
              <a:ext cx="11076355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Elaborate on what you want to discuss. </a:t>
              </a:r>
              <a:endParaRPr/>
            </a:p>
          </p:txBody>
        </p:sp>
      </p:grpSp>
      <p:sp>
        <p:nvSpPr>
          <p:cNvPr id="478" name="Google Shape;478;p27"/>
          <p:cNvSpPr txBox="1"/>
          <p:nvPr/>
        </p:nvSpPr>
        <p:spPr>
          <a:xfrm>
            <a:off x="1028700" y="2276475"/>
            <a:ext cx="6924422" cy="515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03.</a:t>
            </a:r>
            <a:endParaRPr/>
          </a:p>
        </p:txBody>
      </p:sp>
      <p:grpSp>
        <p:nvGrpSpPr>
          <p:cNvPr id="479" name="Google Shape;479;p27"/>
          <p:cNvGrpSpPr/>
          <p:nvPr/>
        </p:nvGrpSpPr>
        <p:grpSpPr>
          <a:xfrm>
            <a:off x="10398049" y="1028700"/>
            <a:ext cx="1033613" cy="1038246"/>
            <a:chOff x="3088" y="0"/>
            <a:chExt cx="1378151" cy="1384328"/>
          </a:xfrm>
        </p:grpSpPr>
        <p:grpSp>
          <p:nvGrpSpPr>
            <p:cNvPr id="480" name="Google Shape;480;p27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481" name="Google Shape;48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3AB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3" name="Google Shape;483;p27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84" name="Google Shape;484;p27"/>
          <p:cNvGrpSpPr/>
          <p:nvPr/>
        </p:nvGrpSpPr>
        <p:grpSpPr>
          <a:xfrm>
            <a:off x="9146316" y="1028700"/>
            <a:ext cx="1033613" cy="1038246"/>
            <a:chOff x="3088" y="0"/>
            <a:chExt cx="1378151" cy="1384328"/>
          </a:xfrm>
        </p:grpSpPr>
        <p:grpSp>
          <p:nvGrpSpPr>
            <p:cNvPr id="485" name="Google Shape;485;p27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486" name="Google Shape;486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3AB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8" name="Google Shape;488;p27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89" name="Google Shape;489;p27"/>
          <p:cNvGrpSpPr/>
          <p:nvPr/>
        </p:nvGrpSpPr>
        <p:grpSpPr>
          <a:xfrm>
            <a:off x="7894583" y="1028700"/>
            <a:ext cx="1033613" cy="1038246"/>
            <a:chOff x="3088" y="0"/>
            <a:chExt cx="1378151" cy="1384328"/>
          </a:xfrm>
        </p:grpSpPr>
        <p:grpSp>
          <p:nvGrpSpPr>
            <p:cNvPr id="490" name="Google Shape;490;p27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491" name="Google Shape;491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3AB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2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93" name="Google Shape;493;p27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28"/>
          <p:cNvGrpSpPr/>
          <p:nvPr/>
        </p:nvGrpSpPr>
        <p:grpSpPr>
          <a:xfrm>
            <a:off x="9795841" y="2959706"/>
            <a:ext cx="9077187" cy="3303091"/>
            <a:chOff x="0" y="-57150"/>
            <a:chExt cx="2390699" cy="869950"/>
          </a:xfrm>
        </p:grpSpPr>
        <p:sp>
          <p:nvSpPr>
            <p:cNvPr id="499" name="Google Shape;499;p28"/>
            <p:cNvSpPr/>
            <p:nvPr/>
          </p:nvSpPr>
          <p:spPr>
            <a:xfrm>
              <a:off x="0" y="0"/>
              <a:ext cx="2390699" cy="513696"/>
            </a:xfrm>
            <a:custGeom>
              <a:rect b="b" l="l" r="r" t="t"/>
              <a:pathLst>
                <a:path extrusionOk="0" h="513696" w="2390699">
                  <a:moveTo>
                    <a:pt x="43498" y="0"/>
                  </a:moveTo>
                  <a:lnTo>
                    <a:pt x="2347202" y="0"/>
                  </a:lnTo>
                  <a:cubicBezTo>
                    <a:pt x="2371225" y="0"/>
                    <a:pt x="2390699" y="19475"/>
                    <a:pt x="2390699" y="43498"/>
                  </a:cubicBezTo>
                  <a:lnTo>
                    <a:pt x="2390699" y="470198"/>
                  </a:lnTo>
                  <a:cubicBezTo>
                    <a:pt x="2390699" y="494221"/>
                    <a:pt x="2371225" y="513696"/>
                    <a:pt x="2347202" y="513696"/>
                  </a:cubicBezTo>
                  <a:lnTo>
                    <a:pt x="43498" y="513696"/>
                  </a:lnTo>
                  <a:cubicBezTo>
                    <a:pt x="19475" y="513696"/>
                    <a:pt x="0" y="494221"/>
                    <a:pt x="0" y="470198"/>
                  </a:cubicBezTo>
                  <a:lnTo>
                    <a:pt x="0" y="43498"/>
                  </a:lnTo>
                  <a:cubicBezTo>
                    <a:pt x="0" y="19475"/>
                    <a:pt x="19475" y="0"/>
                    <a:pt x="43498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" name="Google Shape;501;p28"/>
          <p:cNvGrpSpPr/>
          <p:nvPr/>
        </p:nvGrpSpPr>
        <p:grpSpPr>
          <a:xfrm>
            <a:off x="9963905" y="2097197"/>
            <a:ext cx="8628895" cy="4062559"/>
            <a:chOff x="0" y="-284313"/>
            <a:chExt cx="2272631" cy="1069975"/>
          </a:xfrm>
        </p:grpSpPr>
        <p:sp>
          <p:nvSpPr>
            <p:cNvPr id="502" name="Google Shape;502;p28"/>
            <p:cNvSpPr/>
            <p:nvPr/>
          </p:nvSpPr>
          <p:spPr>
            <a:xfrm>
              <a:off x="0" y="0"/>
              <a:ext cx="1921421" cy="523303"/>
            </a:xfrm>
            <a:custGeom>
              <a:rect b="b" l="l" r="r" t="t"/>
              <a:pathLst>
                <a:path extrusionOk="0" h="523303" w="1921421">
                  <a:moveTo>
                    <a:pt x="0" y="0"/>
                  </a:moveTo>
                  <a:lnTo>
                    <a:pt x="1921421" y="0"/>
                  </a:lnTo>
                  <a:lnTo>
                    <a:pt x="1921421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03" name="Google Shape;503;p28"/>
            <p:cNvSpPr txBox="1"/>
            <p:nvPr/>
          </p:nvSpPr>
          <p:spPr>
            <a:xfrm>
              <a:off x="0" y="-284313"/>
              <a:ext cx="2272631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123,456,789</a:t>
              </a:r>
              <a:endParaRPr/>
            </a:p>
          </p:txBody>
        </p:sp>
      </p:grpSp>
      <p:sp>
        <p:nvSpPr>
          <p:cNvPr id="504" name="Google Shape;504;p28"/>
          <p:cNvSpPr/>
          <p:nvPr/>
        </p:nvSpPr>
        <p:spPr>
          <a:xfrm>
            <a:off x="-544875" y="6168398"/>
            <a:ext cx="12173657" cy="8318985"/>
          </a:xfrm>
          <a:custGeom>
            <a:rect b="b" l="l" r="r" t="t"/>
            <a:pathLst>
              <a:path extrusionOk="0" h="8318985" w="12173657">
                <a:moveTo>
                  <a:pt x="0" y="0"/>
                </a:moveTo>
                <a:lnTo>
                  <a:pt x="12173658" y="0"/>
                </a:lnTo>
                <a:lnTo>
                  <a:pt x="12173658" y="8318985"/>
                </a:lnTo>
                <a:lnTo>
                  <a:pt x="0" y="8318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-35845" t="-31701"/>
            </a:stretch>
          </a:blipFill>
          <a:ln>
            <a:noFill/>
          </a:ln>
        </p:spPr>
      </p:sp>
      <p:sp>
        <p:nvSpPr>
          <p:cNvPr id="505" name="Google Shape;505;p28"/>
          <p:cNvSpPr/>
          <p:nvPr/>
        </p:nvSpPr>
        <p:spPr>
          <a:xfrm>
            <a:off x="412656" y="5527692"/>
            <a:ext cx="2764487" cy="2442801"/>
          </a:xfrm>
          <a:custGeom>
            <a:rect b="b" l="l" r="r" t="t"/>
            <a:pathLst>
              <a:path extrusionOk="0" h="2442801" w="2764487">
                <a:moveTo>
                  <a:pt x="0" y="0"/>
                </a:moveTo>
                <a:lnTo>
                  <a:pt x="2764487" y="0"/>
                </a:lnTo>
                <a:lnTo>
                  <a:pt x="2764487" y="2442801"/>
                </a:lnTo>
                <a:lnTo>
                  <a:pt x="0" y="24428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6" name="Google Shape;506;p28"/>
          <p:cNvSpPr/>
          <p:nvPr/>
        </p:nvSpPr>
        <p:spPr>
          <a:xfrm>
            <a:off x="5275235" y="6487943"/>
            <a:ext cx="2002118" cy="1769144"/>
          </a:xfrm>
          <a:custGeom>
            <a:rect b="b" l="l" r="r" t="t"/>
            <a:pathLst>
              <a:path extrusionOk="0" h="1769144" w="2002118">
                <a:moveTo>
                  <a:pt x="0" y="0"/>
                </a:moveTo>
                <a:lnTo>
                  <a:pt x="2002118" y="0"/>
                </a:lnTo>
                <a:lnTo>
                  <a:pt x="2002118" y="1769144"/>
                </a:lnTo>
                <a:lnTo>
                  <a:pt x="0" y="1769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7" name="Google Shape;507;p28"/>
          <p:cNvSpPr/>
          <p:nvPr/>
        </p:nvSpPr>
        <p:spPr>
          <a:xfrm>
            <a:off x="2789219" y="1914425"/>
            <a:ext cx="3487075" cy="3081306"/>
          </a:xfrm>
          <a:custGeom>
            <a:rect b="b" l="l" r="r" t="t"/>
            <a:pathLst>
              <a:path extrusionOk="0" h="3081306" w="3487075">
                <a:moveTo>
                  <a:pt x="0" y="0"/>
                </a:moveTo>
                <a:lnTo>
                  <a:pt x="3487075" y="0"/>
                </a:lnTo>
                <a:lnTo>
                  <a:pt x="3487075" y="3081306"/>
                </a:lnTo>
                <a:lnTo>
                  <a:pt x="0" y="3081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8" name="Google Shape;508;p28"/>
          <p:cNvSpPr/>
          <p:nvPr/>
        </p:nvSpPr>
        <p:spPr>
          <a:xfrm>
            <a:off x="684334" y="1724988"/>
            <a:ext cx="1181527" cy="908702"/>
          </a:xfrm>
          <a:custGeom>
            <a:rect b="b" l="l" r="r" t="t"/>
            <a:pathLst>
              <a:path extrusionOk="0" h="908702" w="1181527">
                <a:moveTo>
                  <a:pt x="0" y="0"/>
                </a:moveTo>
                <a:lnTo>
                  <a:pt x="1181527" y="0"/>
                </a:lnTo>
                <a:lnTo>
                  <a:pt x="1181527" y="908701"/>
                </a:lnTo>
                <a:lnTo>
                  <a:pt x="0" y="908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28"/>
          <p:cNvSpPr/>
          <p:nvPr/>
        </p:nvSpPr>
        <p:spPr>
          <a:xfrm>
            <a:off x="6825076" y="4836046"/>
            <a:ext cx="1214302" cy="1053131"/>
          </a:xfrm>
          <a:custGeom>
            <a:rect b="b" l="l" r="r" t="t"/>
            <a:pathLst>
              <a:path extrusionOk="0" h="1053131" w="1214302">
                <a:moveTo>
                  <a:pt x="0" y="0"/>
                </a:moveTo>
                <a:lnTo>
                  <a:pt x="1214302" y="0"/>
                </a:lnTo>
                <a:lnTo>
                  <a:pt x="1214302" y="1053131"/>
                </a:lnTo>
                <a:lnTo>
                  <a:pt x="0" y="10531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10" name="Google Shape;510;p28"/>
          <p:cNvSpPr txBox="1"/>
          <p:nvPr/>
        </p:nvSpPr>
        <p:spPr>
          <a:xfrm>
            <a:off x="8831948" y="5608190"/>
            <a:ext cx="8427352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the featured statistic.</a:t>
            </a:r>
            <a:endParaRPr/>
          </a:p>
        </p:txBody>
      </p:sp>
      <p:cxnSp>
        <p:nvCxnSpPr>
          <p:cNvPr id="511" name="Google Shape;511;p28"/>
          <p:cNvCxnSpPr/>
          <p:nvPr/>
        </p:nvCxnSpPr>
        <p:spPr>
          <a:xfrm flipH="1" rot="10800000">
            <a:off x="2362627" y="5546742"/>
            <a:ext cx="4614849" cy="2843696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lg" w="lg" type="oval"/>
            <a:tailEnd len="lg" w="lg" type="oval"/>
          </a:ln>
        </p:spPr>
      </p:cxnSp>
      <p:cxnSp>
        <p:nvCxnSpPr>
          <p:cNvPr id="512" name="Google Shape;512;p28"/>
          <p:cNvCxnSpPr/>
          <p:nvPr/>
        </p:nvCxnSpPr>
        <p:spPr>
          <a:xfrm>
            <a:off x="1279365" y="2881757"/>
            <a:ext cx="2166524" cy="4490759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dot"/>
            <a:round/>
            <a:headEnd len="lg" w="lg" type="oval"/>
            <a:tailEnd len="lg" w="lg" type="oval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" name="Google Shape;517;p29"/>
          <p:cNvGrpSpPr/>
          <p:nvPr/>
        </p:nvGrpSpPr>
        <p:grpSpPr>
          <a:xfrm>
            <a:off x="843180" y="1674262"/>
            <a:ext cx="5311339" cy="5359744"/>
            <a:chOff x="0" y="-57150"/>
            <a:chExt cx="862093" cy="869950"/>
          </a:xfrm>
        </p:grpSpPr>
        <p:sp>
          <p:nvSpPr>
            <p:cNvPr id="518" name="Google Shape;518;p29"/>
            <p:cNvSpPr/>
            <p:nvPr/>
          </p:nvSpPr>
          <p:spPr>
            <a:xfrm>
              <a:off x="0" y="0"/>
              <a:ext cx="862093" cy="776950"/>
            </a:xfrm>
            <a:custGeom>
              <a:rect b="b" l="l" r="r" t="t"/>
              <a:pathLst>
                <a:path extrusionOk="0" h="776950" w="862093">
                  <a:moveTo>
                    <a:pt x="74339" y="0"/>
                  </a:moveTo>
                  <a:lnTo>
                    <a:pt x="787755" y="0"/>
                  </a:lnTo>
                  <a:cubicBezTo>
                    <a:pt x="828811" y="0"/>
                    <a:pt x="862093" y="33283"/>
                    <a:pt x="862093" y="74339"/>
                  </a:cubicBezTo>
                  <a:lnTo>
                    <a:pt x="862093" y="702612"/>
                  </a:lnTo>
                  <a:cubicBezTo>
                    <a:pt x="862093" y="743668"/>
                    <a:pt x="828811" y="776950"/>
                    <a:pt x="787755" y="776950"/>
                  </a:cubicBezTo>
                  <a:lnTo>
                    <a:pt x="74339" y="776950"/>
                  </a:lnTo>
                  <a:cubicBezTo>
                    <a:pt x="33283" y="776950"/>
                    <a:pt x="0" y="743668"/>
                    <a:pt x="0" y="702612"/>
                  </a:cubicBezTo>
                  <a:lnTo>
                    <a:pt x="0" y="74339"/>
                  </a:lnTo>
                  <a:cubicBezTo>
                    <a:pt x="0" y="33283"/>
                    <a:pt x="33283" y="0"/>
                    <a:pt x="74339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" name="Google Shape;520;p29"/>
          <p:cNvGrpSpPr/>
          <p:nvPr/>
        </p:nvGrpSpPr>
        <p:grpSpPr>
          <a:xfrm>
            <a:off x="843180" y="6852688"/>
            <a:ext cx="5306678" cy="5359736"/>
            <a:chOff x="0" y="-57150"/>
            <a:chExt cx="861337" cy="869950"/>
          </a:xfrm>
        </p:grpSpPr>
        <p:sp>
          <p:nvSpPr>
            <p:cNvPr id="521" name="Google Shape;521;p29"/>
            <p:cNvSpPr/>
            <p:nvPr/>
          </p:nvSpPr>
          <p:spPr>
            <a:xfrm>
              <a:off x="0" y="0"/>
              <a:ext cx="861337" cy="333310"/>
            </a:xfrm>
            <a:custGeom>
              <a:rect b="b" l="l" r="r" t="t"/>
              <a:pathLst>
                <a:path extrusionOk="0" h="333310" w="861337">
                  <a:moveTo>
                    <a:pt x="74404" y="0"/>
                  </a:moveTo>
                  <a:lnTo>
                    <a:pt x="786933" y="0"/>
                  </a:lnTo>
                  <a:cubicBezTo>
                    <a:pt x="828025" y="0"/>
                    <a:pt x="861337" y="33312"/>
                    <a:pt x="861337" y="74404"/>
                  </a:cubicBezTo>
                  <a:lnTo>
                    <a:pt x="861337" y="258906"/>
                  </a:lnTo>
                  <a:cubicBezTo>
                    <a:pt x="861337" y="278639"/>
                    <a:pt x="853498" y="297564"/>
                    <a:pt x="839545" y="311517"/>
                  </a:cubicBezTo>
                  <a:cubicBezTo>
                    <a:pt x="825591" y="325471"/>
                    <a:pt x="806666" y="333310"/>
                    <a:pt x="786933" y="333310"/>
                  </a:cubicBezTo>
                  <a:lnTo>
                    <a:pt x="74404" y="333310"/>
                  </a:lnTo>
                  <a:cubicBezTo>
                    <a:pt x="33312" y="333310"/>
                    <a:pt x="0" y="299998"/>
                    <a:pt x="0" y="258906"/>
                  </a:cubicBezTo>
                  <a:lnTo>
                    <a:pt x="0" y="74404"/>
                  </a:lnTo>
                  <a:cubicBezTo>
                    <a:pt x="0" y="33312"/>
                    <a:pt x="33312" y="0"/>
                    <a:pt x="74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29"/>
          <p:cNvGrpSpPr/>
          <p:nvPr/>
        </p:nvGrpSpPr>
        <p:grpSpPr>
          <a:xfrm>
            <a:off x="6454658" y="1674262"/>
            <a:ext cx="5421773" cy="5359744"/>
            <a:chOff x="0" y="-57150"/>
            <a:chExt cx="880018" cy="869950"/>
          </a:xfrm>
        </p:grpSpPr>
        <p:sp>
          <p:nvSpPr>
            <p:cNvPr id="524" name="Google Shape;524;p29"/>
            <p:cNvSpPr/>
            <p:nvPr/>
          </p:nvSpPr>
          <p:spPr>
            <a:xfrm>
              <a:off x="0" y="0"/>
              <a:ext cx="880018" cy="776950"/>
            </a:xfrm>
            <a:custGeom>
              <a:rect b="b" l="l" r="r" t="t"/>
              <a:pathLst>
                <a:path extrusionOk="0" h="776950" w="880018">
                  <a:moveTo>
                    <a:pt x="72824" y="0"/>
                  </a:moveTo>
                  <a:lnTo>
                    <a:pt x="807194" y="0"/>
                  </a:lnTo>
                  <a:cubicBezTo>
                    <a:pt x="826508" y="0"/>
                    <a:pt x="845031" y="7673"/>
                    <a:pt x="858688" y="21330"/>
                  </a:cubicBezTo>
                  <a:cubicBezTo>
                    <a:pt x="872346" y="34987"/>
                    <a:pt x="880018" y="53510"/>
                    <a:pt x="880018" y="72824"/>
                  </a:cubicBezTo>
                  <a:lnTo>
                    <a:pt x="880018" y="704126"/>
                  </a:lnTo>
                  <a:cubicBezTo>
                    <a:pt x="880018" y="744346"/>
                    <a:pt x="847414" y="776950"/>
                    <a:pt x="807194" y="776950"/>
                  </a:cubicBezTo>
                  <a:lnTo>
                    <a:pt x="72824" y="776950"/>
                  </a:lnTo>
                  <a:cubicBezTo>
                    <a:pt x="32605" y="776950"/>
                    <a:pt x="0" y="744346"/>
                    <a:pt x="0" y="704126"/>
                  </a:cubicBezTo>
                  <a:lnTo>
                    <a:pt x="0" y="72824"/>
                  </a:lnTo>
                  <a:cubicBezTo>
                    <a:pt x="0" y="32605"/>
                    <a:pt x="32605" y="0"/>
                    <a:pt x="72824" y="0"/>
                  </a:cubicBezTo>
                  <a:close/>
                </a:path>
              </a:pathLst>
            </a:custGeom>
            <a:solidFill>
              <a:srgbClr val="209D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" name="Google Shape;526;p29"/>
          <p:cNvGrpSpPr/>
          <p:nvPr/>
        </p:nvGrpSpPr>
        <p:grpSpPr>
          <a:xfrm>
            <a:off x="12181232" y="1674262"/>
            <a:ext cx="5421773" cy="5359744"/>
            <a:chOff x="0" y="-57150"/>
            <a:chExt cx="880018" cy="869950"/>
          </a:xfrm>
        </p:grpSpPr>
        <p:sp>
          <p:nvSpPr>
            <p:cNvPr id="527" name="Google Shape;527;p29"/>
            <p:cNvSpPr/>
            <p:nvPr/>
          </p:nvSpPr>
          <p:spPr>
            <a:xfrm>
              <a:off x="0" y="0"/>
              <a:ext cx="880018" cy="776950"/>
            </a:xfrm>
            <a:custGeom>
              <a:rect b="b" l="l" r="r" t="t"/>
              <a:pathLst>
                <a:path extrusionOk="0" h="776950" w="880018">
                  <a:moveTo>
                    <a:pt x="72824" y="0"/>
                  </a:moveTo>
                  <a:lnTo>
                    <a:pt x="807194" y="0"/>
                  </a:lnTo>
                  <a:cubicBezTo>
                    <a:pt x="826508" y="0"/>
                    <a:pt x="845031" y="7673"/>
                    <a:pt x="858688" y="21330"/>
                  </a:cubicBezTo>
                  <a:cubicBezTo>
                    <a:pt x="872346" y="34987"/>
                    <a:pt x="880018" y="53510"/>
                    <a:pt x="880018" y="72824"/>
                  </a:cubicBezTo>
                  <a:lnTo>
                    <a:pt x="880018" y="704126"/>
                  </a:lnTo>
                  <a:cubicBezTo>
                    <a:pt x="880018" y="744346"/>
                    <a:pt x="847414" y="776950"/>
                    <a:pt x="807194" y="776950"/>
                  </a:cubicBezTo>
                  <a:lnTo>
                    <a:pt x="72824" y="776950"/>
                  </a:lnTo>
                  <a:cubicBezTo>
                    <a:pt x="32605" y="776950"/>
                    <a:pt x="0" y="744346"/>
                    <a:pt x="0" y="704126"/>
                  </a:cubicBezTo>
                  <a:lnTo>
                    <a:pt x="0" y="72824"/>
                  </a:lnTo>
                  <a:cubicBezTo>
                    <a:pt x="0" y="32605"/>
                    <a:pt x="32605" y="0"/>
                    <a:pt x="72824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29"/>
          <p:cNvGrpSpPr/>
          <p:nvPr/>
        </p:nvGrpSpPr>
        <p:grpSpPr>
          <a:xfrm>
            <a:off x="12331393" y="2492307"/>
            <a:ext cx="5133285" cy="4062563"/>
            <a:chOff x="-14987" y="-47559"/>
            <a:chExt cx="1351976" cy="1069975"/>
          </a:xfrm>
        </p:grpSpPr>
        <p:sp>
          <p:nvSpPr>
            <p:cNvPr id="530" name="Google Shape;530;p29"/>
            <p:cNvSpPr/>
            <p:nvPr/>
          </p:nvSpPr>
          <p:spPr>
            <a:xfrm>
              <a:off x="0" y="0"/>
              <a:ext cx="1318885" cy="974858"/>
            </a:xfrm>
            <a:custGeom>
              <a:rect b="b" l="l" r="r" t="t"/>
              <a:pathLst>
                <a:path extrusionOk="0" h="974858" w="1318885">
                  <a:moveTo>
                    <a:pt x="0" y="0"/>
                  </a:moveTo>
                  <a:lnTo>
                    <a:pt x="1318885" y="0"/>
                  </a:lnTo>
                  <a:lnTo>
                    <a:pt x="1318885" y="974858"/>
                  </a:lnTo>
                  <a:lnTo>
                    <a:pt x="0" y="9748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31" name="Google Shape;531;p29"/>
            <p:cNvSpPr txBox="1"/>
            <p:nvPr/>
          </p:nvSpPr>
          <p:spPr>
            <a:xfrm>
              <a:off x="-14987" y="-47559"/>
              <a:ext cx="1351976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2 OUT OF 5</a:t>
              </a:r>
              <a:endParaRPr/>
            </a:p>
          </p:txBody>
        </p:sp>
      </p:grpSp>
      <p:grpSp>
        <p:nvGrpSpPr>
          <p:cNvPr id="532" name="Google Shape;532;p29"/>
          <p:cNvGrpSpPr/>
          <p:nvPr/>
        </p:nvGrpSpPr>
        <p:grpSpPr>
          <a:xfrm>
            <a:off x="7651412" y="2384215"/>
            <a:ext cx="4172271" cy="4062559"/>
            <a:chOff x="0" y="-257175"/>
            <a:chExt cx="1098870" cy="1069975"/>
          </a:xfrm>
        </p:grpSpPr>
        <p:sp>
          <p:nvSpPr>
            <p:cNvPr id="533" name="Google Shape;533;p29"/>
            <p:cNvSpPr/>
            <p:nvPr/>
          </p:nvSpPr>
          <p:spPr>
            <a:xfrm>
              <a:off x="0" y="0"/>
              <a:ext cx="1098870" cy="523303"/>
            </a:xfrm>
            <a:custGeom>
              <a:rect b="b" l="l" r="r" t="t"/>
              <a:pathLst>
                <a:path extrusionOk="0" h="523303" w="1098870">
                  <a:moveTo>
                    <a:pt x="0" y="0"/>
                  </a:moveTo>
                  <a:lnTo>
                    <a:pt x="1098870" y="0"/>
                  </a:lnTo>
                  <a:lnTo>
                    <a:pt x="1098870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34" name="Google Shape;534;p29"/>
            <p:cNvSpPr txBox="1"/>
            <p:nvPr/>
          </p:nvSpPr>
          <p:spPr>
            <a:xfrm>
              <a:off x="0" y="-257175"/>
              <a:ext cx="812800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95%</a:t>
              </a:r>
              <a:endParaRPr/>
            </a:p>
          </p:txBody>
        </p:sp>
      </p:grpSp>
      <p:grpSp>
        <p:nvGrpSpPr>
          <p:cNvPr id="535" name="Google Shape;535;p29"/>
          <p:cNvGrpSpPr/>
          <p:nvPr/>
        </p:nvGrpSpPr>
        <p:grpSpPr>
          <a:xfrm>
            <a:off x="433955" y="2417224"/>
            <a:ext cx="6048902" cy="4062563"/>
            <a:chOff x="-87562" y="-67334"/>
            <a:chExt cx="1593126" cy="1069975"/>
          </a:xfrm>
        </p:grpSpPr>
        <p:sp>
          <p:nvSpPr>
            <p:cNvPr id="536" name="Google Shape;536;p29"/>
            <p:cNvSpPr/>
            <p:nvPr/>
          </p:nvSpPr>
          <p:spPr>
            <a:xfrm>
              <a:off x="0" y="0"/>
              <a:ext cx="1439305" cy="974858"/>
            </a:xfrm>
            <a:custGeom>
              <a:rect b="b" l="l" r="r" t="t"/>
              <a:pathLst>
                <a:path extrusionOk="0" h="974858" w="1439305">
                  <a:moveTo>
                    <a:pt x="0" y="0"/>
                  </a:moveTo>
                  <a:lnTo>
                    <a:pt x="1439305" y="0"/>
                  </a:lnTo>
                  <a:lnTo>
                    <a:pt x="1439305" y="974858"/>
                  </a:lnTo>
                  <a:lnTo>
                    <a:pt x="0" y="97485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37" name="Google Shape;537;p29"/>
            <p:cNvSpPr txBox="1"/>
            <p:nvPr/>
          </p:nvSpPr>
          <p:spPr>
            <a:xfrm>
              <a:off x="-87562" y="-67334"/>
              <a:ext cx="1593126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12 MILLION</a:t>
              </a:r>
              <a:endParaRPr/>
            </a:p>
          </p:txBody>
        </p:sp>
      </p:grpSp>
      <p:grpSp>
        <p:nvGrpSpPr>
          <p:cNvPr id="538" name="Google Shape;538;p29"/>
          <p:cNvGrpSpPr/>
          <p:nvPr/>
        </p:nvGrpSpPr>
        <p:grpSpPr>
          <a:xfrm>
            <a:off x="6454658" y="6852688"/>
            <a:ext cx="5421773" cy="5359736"/>
            <a:chOff x="0" y="-57150"/>
            <a:chExt cx="880018" cy="869950"/>
          </a:xfrm>
        </p:grpSpPr>
        <p:sp>
          <p:nvSpPr>
            <p:cNvPr id="539" name="Google Shape;539;p29"/>
            <p:cNvSpPr/>
            <p:nvPr/>
          </p:nvSpPr>
          <p:spPr>
            <a:xfrm>
              <a:off x="0" y="0"/>
              <a:ext cx="880018" cy="333310"/>
            </a:xfrm>
            <a:custGeom>
              <a:rect b="b" l="l" r="r" t="t"/>
              <a:pathLst>
                <a:path extrusionOk="0" h="333310" w="880018">
                  <a:moveTo>
                    <a:pt x="72824" y="0"/>
                  </a:moveTo>
                  <a:lnTo>
                    <a:pt x="807194" y="0"/>
                  </a:lnTo>
                  <a:cubicBezTo>
                    <a:pt x="826508" y="0"/>
                    <a:pt x="845031" y="7673"/>
                    <a:pt x="858688" y="21330"/>
                  </a:cubicBezTo>
                  <a:cubicBezTo>
                    <a:pt x="872346" y="34987"/>
                    <a:pt x="880018" y="53510"/>
                    <a:pt x="880018" y="72824"/>
                  </a:cubicBezTo>
                  <a:lnTo>
                    <a:pt x="880018" y="260485"/>
                  </a:lnTo>
                  <a:cubicBezTo>
                    <a:pt x="880018" y="300705"/>
                    <a:pt x="847414" y="333310"/>
                    <a:pt x="807194" y="333310"/>
                  </a:cubicBezTo>
                  <a:lnTo>
                    <a:pt x="72824" y="333310"/>
                  </a:lnTo>
                  <a:cubicBezTo>
                    <a:pt x="32605" y="333310"/>
                    <a:pt x="0" y="300705"/>
                    <a:pt x="0" y="260485"/>
                  </a:cubicBezTo>
                  <a:lnTo>
                    <a:pt x="0" y="72824"/>
                  </a:lnTo>
                  <a:cubicBezTo>
                    <a:pt x="0" y="32605"/>
                    <a:pt x="32605" y="0"/>
                    <a:pt x="728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29"/>
          <p:cNvGrpSpPr/>
          <p:nvPr/>
        </p:nvGrpSpPr>
        <p:grpSpPr>
          <a:xfrm>
            <a:off x="12181232" y="6852688"/>
            <a:ext cx="5421773" cy="5359736"/>
            <a:chOff x="0" y="-57150"/>
            <a:chExt cx="880018" cy="869950"/>
          </a:xfrm>
        </p:grpSpPr>
        <p:sp>
          <p:nvSpPr>
            <p:cNvPr id="542" name="Google Shape;542;p29"/>
            <p:cNvSpPr/>
            <p:nvPr/>
          </p:nvSpPr>
          <p:spPr>
            <a:xfrm>
              <a:off x="0" y="0"/>
              <a:ext cx="880018" cy="333310"/>
            </a:xfrm>
            <a:custGeom>
              <a:rect b="b" l="l" r="r" t="t"/>
              <a:pathLst>
                <a:path extrusionOk="0" h="333310" w="880018">
                  <a:moveTo>
                    <a:pt x="72824" y="0"/>
                  </a:moveTo>
                  <a:lnTo>
                    <a:pt x="807194" y="0"/>
                  </a:lnTo>
                  <a:cubicBezTo>
                    <a:pt x="826508" y="0"/>
                    <a:pt x="845031" y="7673"/>
                    <a:pt x="858688" y="21330"/>
                  </a:cubicBezTo>
                  <a:cubicBezTo>
                    <a:pt x="872346" y="34987"/>
                    <a:pt x="880018" y="53510"/>
                    <a:pt x="880018" y="72824"/>
                  </a:cubicBezTo>
                  <a:lnTo>
                    <a:pt x="880018" y="260485"/>
                  </a:lnTo>
                  <a:cubicBezTo>
                    <a:pt x="880018" y="300705"/>
                    <a:pt x="847414" y="333310"/>
                    <a:pt x="807194" y="333310"/>
                  </a:cubicBezTo>
                  <a:lnTo>
                    <a:pt x="72824" y="333310"/>
                  </a:lnTo>
                  <a:cubicBezTo>
                    <a:pt x="32605" y="333310"/>
                    <a:pt x="0" y="300705"/>
                    <a:pt x="0" y="260485"/>
                  </a:cubicBezTo>
                  <a:lnTo>
                    <a:pt x="0" y="72824"/>
                  </a:lnTo>
                  <a:cubicBezTo>
                    <a:pt x="0" y="32605"/>
                    <a:pt x="32605" y="0"/>
                    <a:pt x="728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Google Shape;544;p29"/>
          <p:cNvSpPr/>
          <p:nvPr/>
        </p:nvSpPr>
        <p:spPr>
          <a:xfrm>
            <a:off x="4142528" y="2345016"/>
            <a:ext cx="1624566" cy="327867"/>
          </a:xfrm>
          <a:custGeom>
            <a:rect b="b" l="l" r="r" t="t"/>
            <a:pathLst>
              <a:path extrusionOk="0" h="327867" w="1624566">
                <a:moveTo>
                  <a:pt x="0" y="0"/>
                </a:moveTo>
                <a:lnTo>
                  <a:pt x="1624566" y="0"/>
                </a:lnTo>
                <a:lnTo>
                  <a:pt x="1624566" y="327867"/>
                </a:lnTo>
                <a:lnTo>
                  <a:pt x="0" y="32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5" name="Google Shape;545;p29"/>
          <p:cNvSpPr txBox="1"/>
          <p:nvPr/>
        </p:nvSpPr>
        <p:spPr>
          <a:xfrm>
            <a:off x="1230604" y="7688619"/>
            <a:ext cx="453649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the featured statistic.</a:t>
            </a:r>
            <a:endParaRPr/>
          </a:p>
        </p:txBody>
      </p:sp>
      <p:sp>
        <p:nvSpPr>
          <p:cNvPr id="546" name="Google Shape;546;p29"/>
          <p:cNvSpPr txBox="1"/>
          <p:nvPr/>
        </p:nvSpPr>
        <p:spPr>
          <a:xfrm>
            <a:off x="6897299" y="7688619"/>
            <a:ext cx="453649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the featured statistic.</a:t>
            </a:r>
            <a:endParaRPr/>
          </a:p>
        </p:txBody>
      </p:sp>
      <p:sp>
        <p:nvSpPr>
          <p:cNvPr id="547" name="Google Shape;547;p29"/>
          <p:cNvSpPr txBox="1"/>
          <p:nvPr/>
        </p:nvSpPr>
        <p:spPr>
          <a:xfrm>
            <a:off x="12722809" y="7688619"/>
            <a:ext cx="4536491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the featured statistic.</a:t>
            </a:r>
            <a:endParaRPr/>
          </a:p>
        </p:txBody>
      </p:sp>
      <p:sp>
        <p:nvSpPr>
          <p:cNvPr id="548" name="Google Shape;548;p29"/>
          <p:cNvSpPr/>
          <p:nvPr/>
        </p:nvSpPr>
        <p:spPr>
          <a:xfrm>
            <a:off x="9809224" y="2345016"/>
            <a:ext cx="1624566" cy="327867"/>
          </a:xfrm>
          <a:custGeom>
            <a:rect b="b" l="l" r="r" t="t"/>
            <a:pathLst>
              <a:path extrusionOk="0" h="327867" w="1624566">
                <a:moveTo>
                  <a:pt x="0" y="0"/>
                </a:moveTo>
                <a:lnTo>
                  <a:pt x="1624566" y="0"/>
                </a:lnTo>
                <a:lnTo>
                  <a:pt x="1624566" y="327867"/>
                </a:lnTo>
                <a:lnTo>
                  <a:pt x="0" y="32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9" name="Google Shape;549;p29"/>
          <p:cNvSpPr/>
          <p:nvPr/>
        </p:nvSpPr>
        <p:spPr>
          <a:xfrm>
            <a:off x="15534032" y="2345016"/>
            <a:ext cx="1624566" cy="327867"/>
          </a:xfrm>
          <a:custGeom>
            <a:rect b="b" l="l" r="r" t="t"/>
            <a:pathLst>
              <a:path extrusionOk="0" h="327867" w="1624566">
                <a:moveTo>
                  <a:pt x="0" y="0"/>
                </a:moveTo>
                <a:lnTo>
                  <a:pt x="1624566" y="0"/>
                </a:lnTo>
                <a:lnTo>
                  <a:pt x="1624566" y="327867"/>
                </a:lnTo>
                <a:lnTo>
                  <a:pt x="0" y="327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oogle Shape;554;p30"/>
          <p:cNvGrpSpPr/>
          <p:nvPr/>
        </p:nvGrpSpPr>
        <p:grpSpPr>
          <a:xfrm>
            <a:off x="436494" y="3076503"/>
            <a:ext cx="17415013" cy="6739578"/>
            <a:chOff x="0" y="-57150"/>
            <a:chExt cx="4586670" cy="1775033"/>
          </a:xfrm>
        </p:grpSpPr>
        <p:sp>
          <p:nvSpPr>
            <p:cNvPr id="555" name="Google Shape;555;p30"/>
            <p:cNvSpPr/>
            <p:nvPr/>
          </p:nvSpPr>
          <p:spPr>
            <a:xfrm>
              <a:off x="0" y="0"/>
              <a:ext cx="4586670" cy="1717883"/>
            </a:xfrm>
            <a:custGeom>
              <a:rect b="b" l="l" r="r" t="t"/>
              <a:pathLst>
                <a:path extrusionOk="0" h="1717883" w="4586670">
                  <a:moveTo>
                    <a:pt x="22672" y="0"/>
                  </a:moveTo>
                  <a:lnTo>
                    <a:pt x="4563998" y="0"/>
                  </a:lnTo>
                  <a:cubicBezTo>
                    <a:pt x="4576519" y="0"/>
                    <a:pt x="4586670" y="10151"/>
                    <a:pt x="4586670" y="22672"/>
                  </a:cubicBezTo>
                  <a:lnTo>
                    <a:pt x="4586670" y="1695211"/>
                  </a:lnTo>
                  <a:cubicBezTo>
                    <a:pt x="4586670" y="1707732"/>
                    <a:pt x="4576519" y="1717883"/>
                    <a:pt x="4563998" y="1717883"/>
                  </a:cubicBezTo>
                  <a:lnTo>
                    <a:pt x="22672" y="1717883"/>
                  </a:lnTo>
                  <a:cubicBezTo>
                    <a:pt x="10151" y="1717883"/>
                    <a:pt x="0" y="1707732"/>
                    <a:pt x="0" y="1695211"/>
                  </a:cubicBezTo>
                  <a:lnTo>
                    <a:pt x="0" y="22672"/>
                  </a:lnTo>
                  <a:cubicBezTo>
                    <a:pt x="0" y="10151"/>
                    <a:pt x="10151" y="0"/>
                    <a:pt x="22672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7" name="Google Shape;557;p30"/>
          <p:cNvGrpSpPr/>
          <p:nvPr/>
        </p:nvGrpSpPr>
        <p:grpSpPr>
          <a:xfrm>
            <a:off x="564350" y="3454700"/>
            <a:ext cx="6543933" cy="6192226"/>
            <a:chOff x="-337317" y="-28577"/>
            <a:chExt cx="8787341" cy="8306139"/>
          </a:xfrm>
        </p:grpSpPr>
        <p:sp>
          <p:nvSpPr>
            <p:cNvPr id="558" name="Google Shape;558;p30"/>
            <p:cNvSpPr txBox="1"/>
            <p:nvPr/>
          </p:nvSpPr>
          <p:spPr>
            <a:xfrm>
              <a:off x="-337317" y="1861900"/>
              <a:ext cx="13425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/>
            </a:p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34.9%</a:t>
              </a:r>
              <a:endParaRPr/>
            </a:p>
          </p:txBody>
        </p:sp>
        <p:sp>
          <p:nvSpPr>
            <p:cNvPr id="559" name="Google Shape;559;p30"/>
            <p:cNvSpPr txBox="1"/>
            <p:nvPr/>
          </p:nvSpPr>
          <p:spPr>
            <a:xfrm>
              <a:off x="3175765" y="7527862"/>
              <a:ext cx="18684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/>
            </a:p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28.6%</a:t>
              </a:r>
              <a:endParaRPr/>
            </a:p>
          </p:txBody>
        </p:sp>
        <p:sp>
          <p:nvSpPr>
            <p:cNvPr id="560" name="Google Shape;560;p30"/>
            <p:cNvSpPr txBox="1"/>
            <p:nvPr/>
          </p:nvSpPr>
          <p:spPr>
            <a:xfrm>
              <a:off x="6737324" y="3754992"/>
              <a:ext cx="17127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/>
            </a:p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23.8%</a:t>
              </a:r>
              <a:endParaRPr/>
            </a:p>
          </p:txBody>
        </p:sp>
        <p:sp>
          <p:nvSpPr>
            <p:cNvPr id="561" name="Google Shape;561;p30"/>
            <p:cNvSpPr txBox="1"/>
            <p:nvPr/>
          </p:nvSpPr>
          <p:spPr>
            <a:xfrm>
              <a:off x="4832769" y="268305"/>
              <a:ext cx="15357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/>
            </a:p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12.7%</a:t>
              </a:r>
              <a:endParaRPr/>
            </a:p>
          </p:txBody>
        </p:sp>
        <p:sp>
          <p:nvSpPr>
            <p:cNvPr id="562" name="Google Shape;562;p30"/>
            <p:cNvSpPr txBox="1"/>
            <p:nvPr/>
          </p:nvSpPr>
          <p:spPr>
            <a:xfrm>
              <a:off x="3364251" y="-28577"/>
              <a:ext cx="13425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/>
            </a:p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13" u="none" cap="none" strike="noStrike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0%</a:t>
              </a:r>
              <a:endParaRPr/>
            </a:p>
          </p:txBody>
        </p:sp>
        <p:grpSp>
          <p:nvGrpSpPr>
            <p:cNvPr id="563" name="Google Shape;563;p30"/>
            <p:cNvGrpSpPr/>
            <p:nvPr/>
          </p:nvGrpSpPr>
          <p:grpSpPr>
            <a:xfrm>
              <a:off x="288824" y="864681"/>
              <a:ext cx="6990167" cy="6551960"/>
              <a:chOff x="-77487" y="0"/>
              <a:chExt cx="2737816" cy="2566185"/>
            </a:xfrm>
          </p:grpSpPr>
          <p:sp>
            <p:nvSpPr>
              <p:cNvPr id="564" name="Google Shape;564;p30"/>
              <p:cNvSpPr/>
              <p:nvPr/>
            </p:nvSpPr>
            <p:spPr>
              <a:xfrm>
                <a:off x="1270000" y="0"/>
                <a:ext cx="63474" cy="635794"/>
              </a:xfrm>
              <a:custGeom>
                <a:rect b="b" l="l" r="r" t="t"/>
                <a:pathLst>
                  <a:path extrusionOk="0" h="635794" w="63474">
                    <a:moveTo>
                      <a:pt x="0" y="0"/>
                    </a:moveTo>
                    <a:lnTo>
                      <a:pt x="0" y="0"/>
                    </a:lnTo>
                    <a:cubicBezTo>
                      <a:pt x="21168" y="0"/>
                      <a:pt x="42332" y="529"/>
                      <a:pt x="63474" y="1587"/>
                    </a:cubicBezTo>
                    <a:lnTo>
                      <a:pt x="31737" y="635794"/>
                    </a:lnTo>
                    <a:cubicBezTo>
                      <a:pt x="21166" y="635265"/>
                      <a:pt x="10584" y="635000"/>
                      <a:pt x="0" y="6350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30"/>
              <p:cNvSpPr/>
              <p:nvPr/>
            </p:nvSpPr>
            <p:spPr>
              <a:xfrm>
                <a:off x="1270000" y="0"/>
                <a:ext cx="952334" cy="849893"/>
              </a:xfrm>
              <a:custGeom>
                <a:rect b="b" l="l" r="r" t="t"/>
                <a:pathLst>
                  <a:path extrusionOk="0" h="849893" w="952334">
                    <a:moveTo>
                      <a:pt x="0" y="0"/>
                    </a:moveTo>
                    <a:lnTo>
                      <a:pt x="0" y="0"/>
                    </a:lnTo>
                    <a:cubicBezTo>
                      <a:pt x="364403" y="0"/>
                      <a:pt x="711250" y="156531"/>
                      <a:pt x="952334" y="429786"/>
                    </a:cubicBezTo>
                    <a:lnTo>
                      <a:pt x="476167" y="849893"/>
                    </a:lnTo>
                    <a:cubicBezTo>
                      <a:pt x="355625" y="713266"/>
                      <a:pt x="182202" y="635000"/>
                      <a:pt x="0" y="635000"/>
                    </a:cubicBezTo>
                    <a:close/>
                  </a:path>
                </a:pathLst>
              </a:custGeom>
              <a:solidFill>
                <a:srgbClr val="0363D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1724516" y="383239"/>
                <a:ext cx="935813" cy="1773643"/>
              </a:xfrm>
              <a:custGeom>
                <a:rect b="b" l="l" r="r" t="t"/>
                <a:pathLst>
                  <a:path extrusionOk="0" h="1773643" w="935813">
                    <a:moveTo>
                      <a:pt x="454635" y="0"/>
                    </a:moveTo>
                    <a:cubicBezTo>
                      <a:pt x="935813" y="493328"/>
                      <a:pt x="935760" y="1280380"/>
                      <a:pt x="454516" y="1773643"/>
                    </a:cubicBezTo>
                    <a:lnTo>
                      <a:pt x="0" y="1330202"/>
                    </a:lnTo>
                    <a:cubicBezTo>
                      <a:pt x="240622" y="1083570"/>
                      <a:pt x="240649" y="690044"/>
                      <a:pt x="60" y="443381"/>
                    </a:cubicBezTo>
                    <a:close/>
                  </a:path>
                </a:pathLst>
              </a:custGeom>
              <a:solidFill>
                <a:srgbClr val="FFD0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7" name="Google Shape;567;p30"/>
              <p:cNvSpPr/>
              <p:nvPr/>
            </p:nvSpPr>
            <p:spPr>
              <a:xfrm>
                <a:off x="203075" y="1614446"/>
                <a:ext cx="2019147" cy="951739"/>
              </a:xfrm>
              <a:custGeom>
                <a:rect b="b" l="l" r="r" t="t"/>
                <a:pathLst>
                  <a:path extrusionOk="0" h="951739" w="2019147">
                    <a:moveTo>
                      <a:pt x="2019147" y="495895"/>
                    </a:moveTo>
                    <a:cubicBezTo>
                      <a:pt x="1756032" y="794040"/>
                      <a:pt x="1368462" y="951739"/>
                      <a:pt x="971933" y="921996"/>
                    </a:cubicBezTo>
                    <a:cubicBezTo>
                      <a:pt x="575404" y="892254"/>
                      <a:pt x="215695" y="678505"/>
                      <a:pt x="0" y="344445"/>
                    </a:cubicBezTo>
                    <a:lnTo>
                      <a:pt x="533463" y="0"/>
                    </a:lnTo>
                    <a:cubicBezTo>
                      <a:pt x="641310" y="167029"/>
                      <a:pt x="821165" y="273904"/>
                      <a:pt x="1019429" y="288775"/>
                    </a:cubicBezTo>
                    <a:cubicBezTo>
                      <a:pt x="1217694" y="303646"/>
                      <a:pt x="1411479" y="224797"/>
                      <a:pt x="1543036" y="75724"/>
                    </a:cubicBezTo>
                    <a:close/>
                  </a:path>
                </a:pathLst>
              </a:custGeom>
              <a:solidFill>
                <a:srgbClr val="33AB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0"/>
              <p:cNvSpPr/>
              <p:nvPr/>
            </p:nvSpPr>
            <p:spPr>
              <a:xfrm>
                <a:off x="-77487" y="0"/>
                <a:ext cx="1347424" cy="2011355"/>
              </a:xfrm>
              <a:custGeom>
                <a:rect b="b" l="l" r="r" t="t"/>
                <a:pathLst>
                  <a:path extrusionOk="0" h="2011355" w="1347424">
                    <a:moveTo>
                      <a:pt x="316326" y="2011355"/>
                    </a:moveTo>
                    <a:cubicBezTo>
                      <a:pt x="38226" y="1624541"/>
                      <a:pt x="0" y="1114621"/>
                      <a:pt x="217321" y="690669"/>
                    </a:cubicBezTo>
                    <a:cubicBezTo>
                      <a:pt x="434642" y="266717"/>
                      <a:pt x="870953" y="48"/>
                      <a:pt x="1347360" y="0"/>
                    </a:cubicBezTo>
                    <a:lnTo>
                      <a:pt x="1347424" y="635000"/>
                    </a:lnTo>
                    <a:cubicBezTo>
                      <a:pt x="1109220" y="635024"/>
                      <a:pt x="891064" y="768358"/>
                      <a:pt x="782404" y="980334"/>
                    </a:cubicBezTo>
                    <a:cubicBezTo>
                      <a:pt x="673744" y="1192311"/>
                      <a:pt x="692857" y="1447271"/>
                      <a:pt x="831906" y="1640677"/>
                    </a:cubicBezTo>
                    <a:close/>
                  </a:path>
                </a:pathLst>
              </a:custGeom>
              <a:solidFill>
                <a:srgbClr val="2B70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69" name="Google Shape;569;p30"/>
          <p:cNvGrpSpPr/>
          <p:nvPr/>
        </p:nvGrpSpPr>
        <p:grpSpPr>
          <a:xfrm>
            <a:off x="436494" y="253928"/>
            <a:ext cx="17415013" cy="3303091"/>
            <a:chOff x="0" y="-57150"/>
            <a:chExt cx="4586670" cy="869950"/>
          </a:xfrm>
        </p:grpSpPr>
        <p:sp>
          <p:nvSpPr>
            <p:cNvPr id="570" name="Google Shape;570;p30"/>
            <p:cNvSpPr/>
            <p:nvPr/>
          </p:nvSpPr>
          <p:spPr>
            <a:xfrm>
              <a:off x="0" y="0"/>
              <a:ext cx="4586670" cy="660100"/>
            </a:xfrm>
            <a:custGeom>
              <a:rect b="b" l="l" r="r" t="t"/>
              <a:pathLst>
                <a:path extrusionOk="0" h="660100" w="4586670">
                  <a:moveTo>
                    <a:pt x="22672" y="0"/>
                  </a:moveTo>
                  <a:lnTo>
                    <a:pt x="4563998" y="0"/>
                  </a:lnTo>
                  <a:cubicBezTo>
                    <a:pt x="4576519" y="0"/>
                    <a:pt x="4586670" y="10151"/>
                    <a:pt x="4586670" y="22672"/>
                  </a:cubicBezTo>
                  <a:lnTo>
                    <a:pt x="4586670" y="637428"/>
                  </a:lnTo>
                  <a:cubicBezTo>
                    <a:pt x="4586670" y="649949"/>
                    <a:pt x="4576519" y="660100"/>
                    <a:pt x="4563998" y="660100"/>
                  </a:cubicBezTo>
                  <a:lnTo>
                    <a:pt x="22672" y="660100"/>
                  </a:lnTo>
                  <a:cubicBezTo>
                    <a:pt x="10151" y="660100"/>
                    <a:pt x="0" y="649949"/>
                    <a:pt x="0" y="637428"/>
                  </a:cubicBezTo>
                  <a:lnTo>
                    <a:pt x="0" y="22672"/>
                  </a:lnTo>
                  <a:cubicBezTo>
                    <a:pt x="0" y="10151"/>
                    <a:pt x="10151" y="0"/>
                    <a:pt x="22672" y="0"/>
                  </a:cubicBezTo>
                  <a:close/>
                </a:path>
              </a:pathLst>
            </a:custGeom>
            <a:solidFill>
              <a:srgbClr val="0363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30"/>
          <p:cNvSpPr/>
          <p:nvPr/>
        </p:nvSpPr>
        <p:spPr>
          <a:xfrm>
            <a:off x="14382073" y="738362"/>
            <a:ext cx="2877227" cy="580677"/>
          </a:xfrm>
          <a:custGeom>
            <a:rect b="b" l="l" r="r" t="t"/>
            <a:pathLst>
              <a:path extrusionOk="0" h="580677" w="2877227">
                <a:moveTo>
                  <a:pt x="0" y="0"/>
                </a:moveTo>
                <a:lnTo>
                  <a:pt x="2877227" y="0"/>
                </a:lnTo>
                <a:lnTo>
                  <a:pt x="2877227" y="580676"/>
                </a:lnTo>
                <a:lnTo>
                  <a:pt x="0" y="580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3" name="Google Shape;573;p30"/>
          <p:cNvSpPr txBox="1"/>
          <p:nvPr/>
        </p:nvSpPr>
        <p:spPr>
          <a:xfrm>
            <a:off x="7738161" y="5183188"/>
            <a:ext cx="952113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WRITE YOUR TOPIC OR IDEA</a:t>
            </a:r>
            <a:endParaRPr/>
          </a:p>
        </p:txBody>
      </p:sp>
      <p:sp>
        <p:nvSpPr>
          <p:cNvPr id="574" name="Google Shape;574;p30"/>
          <p:cNvSpPr txBox="1"/>
          <p:nvPr/>
        </p:nvSpPr>
        <p:spPr>
          <a:xfrm>
            <a:off x="4753330" y="1412928"/>
            <a:ext cx="8781339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the featured statistic.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922216" y="699396"/>
            <a:ext cx="7979475" cy="4130799"/>
            <a:chOff x="0" y="-57150"/>
            <a:chExt cx="2101590" cy="1087947"/>
          </a:xfrm>
        </p:grpSpPr>
        <p:sp>
          <p:nvSpPr>
            <p:cNvPr id="580" name="Google Shape;580;p31"/>
            <p:cNvSpPr/>
            <p:nvPr/>
          </p:nvSpPr>
          <p:spPr>
            <a:xfrm>
              <a:off x="0" y="0"/>
              <a:ext cx="2101590" cy="1030797"/>
            </a:xfrm>
            <a:custGeom>
              <a:rect b="b" l="l" r="r" t="t"/>
              <a:pathLst>
                <a:path extrusionOk="0" h="1030797" w="2101590">
                  <a:moveTo>
                    <a:pt x="49482" y="0"/>
                  </a:moveTo>
                  <a:lnTo>
                    <a:pt x="2052108" y="0"/>
                  </a:lnTo>
                  <a:cubicBezTo>
                    <a:pt x="2065232" y="0"/>
                    <a:pt x="2077818" y="5213"/>
                    <a:pt x="2087097" y="14493"/>
                  </a:cubicBezTo>
                  <a:cubicBezTo>
                    <a:pt x="2096377" y="23772"/>
                    <a:pt x="2101590" y="36358"/>
                    <a:pt x="2101590" y="49482"/>
                  </a:cubicBezTo>
                  <a:lnTo>
                    <a:pt x="2101590" y="981315"/>
                  </a:lnTo>
                  <a:cubicBezTo>
                    <a:pt x="2101590" y="994439"/>
                    <a:pt x="2096377" y="1007025"/>
                    <a:pt x="2087097" y="1016304"/>
                  </a:cubicBezTo>
                  <a:cubicBezTo>
                    <a:pt x="2077818" y="1025584"/>
                    <a:pt x="2065232" y="1030797"/>
                    <a:pt x="2052108" y="1030797"/>
                  </a:cubicBezTo>
                  <a:lnTo>
                    <a:pt x="49482" y="1030797"/>
                  </a:lnTo>
                  <a:cubicBezTo>
                    <a:pt x="36358" y="1030797"/>
                    <a:pt x="23772" y="1025584"/>
                    <a:pt x="14493" y="1016304"/>
                  </a:cubicBezTo>
                  <a:cubicBezTo>
                    <a:pt x="5213" y="1007025"/>
                    <a:pt x="0" y="994439"/>
                    <a:pt x="0" y="981315"/>
                  </a:cubicBezTo>
                  <a:lnTo>
                    <a:pt x="0" y="49482"/>
                  </a:lnTo>
                  <a:cubicBezTo>
                    <a:pt x="0" y="36358"/>
                    <a:pt x="5213" y="23772"/>
                    <a:pt x="14493" y="14493"/>
                  </a:cubicBezTo>
                  <a:cubicBezTo>
                    <a:pt x="23772" y="5213"/>
                    <a:pt x="36358" y="0"/>
                    <a:pt x="494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2" name="Google Shape;582;p31"/>
          <p:cNvGrpSpPr/>
          <p:nvPr/>
        </p:nvGrpSpPr>
        <p:grpSpPr>
          <a:xfrm>
            <a:off x="922216" y="5127501"/>
            <a:ext cx="7979475" cy="4130799"/>
            <a:chOff x="0" y="-57150"/>
            <a:chExt cx="2101590" cy="1087947"/>
          </a:xfrm>
        </p:grpSpPr>
        <p:sp>
          <p:nvSpPr>
            <p:cNvPr id="583" name="Google Shape;583;p31"/>
            <p:cNvSpPr/>
            <p:nvPr/>
          </p:nvSpPr>
          <p:spPr>
            <a:xfrm>
              <a:off x="0" y="0"/>
              <a:ext cx="2101590" cy="1030797"/>
            </a:xfrm>
            <a:custGeom>
              <a:rect b="b" l="l" r="r" t="t"/>
              <a:pathLst>
                <a:path extrusionOk="0" h="1030797" w="2101590">
                  <a:moveTo>
                    <a:pt x="49482" y="0"/>
                  </a:moveTo>
                  <a:lnTo>
                    <a:pt x="2052108" y="0"/>
                  </a:lnTo>
                  <a:cubicBezTo>
                    <a:pt x="2065232" y="0"/>
                    <a:pt x="2077818" y="5213"/>
                    <a:pt x="2087097" y="14493"/>
                  </a:cubicBezTo>
                  <a:cubicBezTo>
                    <a:pt x="2096377" y="23772"/>
                    <a:pt x="2101590" y="36358"/>
                    <a:pt x="2101590" y="49482"/>
                  </a:cubicBezTo>
                  <a:lnTo>
                    <a:pt x="2101590" y="981315"/>
                  </a:lnTo>
                  <a:cubicBezTo>
                    <a:pt x="2101590" y="994439"/>
                    <a:pt x="2096377" y="1007025"/>
                    <a:pt x="2087097" y="1016304"/>
                  </a:cubicBezTo>
                  <a:cubicBezTo>
                    <a:pt x="2077818" y="1025584"/>
                    <a:pt x="2065232" y="1030797"/>
                    <a:pt x="2052108" y="1030797"/>
                  </a:cubicBezTo>
                  <a:lnTo>
                    <a:pt x="49482" y="1030797"/>
                  </a:lnTo>
                  <a:cubicBezTo>
                    <a:pt x="36358" y="1030797"/>
                    <a:pt x="23772" y="1025584"/>
                    <a:pt x="14493" y="1016304"/>
                  </a:cubicBezTo>
                  <a:cubicBezTo>
                    <a:pt x="5213" y="1007025"/>
                    <a:pt x="0" y="994439"/>
                    <a:pt x="0" y="981315"/>
                  </a:cubicBezTo>
                  <a:lnTo>
                    <a:pt x="0" y="49482"/>
                  </a:lnTo>
                  <a:cubicBezTo>
                    <a:pt x="0" y="36358"/>
                    <a:pt x="5213" y="23772"/>
                    <a:pt x="14493" y="14493"/>
                  </a:cubicBezTo>
                  <a:cubicBezTo>
                    <a:pt x="23772" y="5213"/>
                    <a:pt x="36358" y="0"/>
                    <a:pt x="494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5" name="Google Shape;585;p31"/>
          <p:cNvGrpSpPr/>
          <p:nvPr/>
        </p:nvGrpSpPr>
        <p:grpSpPr>
          <a:xfrm>
            <a:off x="9407020" y="699396"/>
            <a:ext cx="7979475" cy="4130799"/>
            <a:chOff x="0" y="-57150"/>
            <a:chExt cx="2101590" cy="1087947"/>
          </a:xfrm>
        </p:grpSpPr>
        <p:sp>
          <p:nvSpPr>
            <p:cNvPr id="586" name="Google Shape;586;p31"/>
            <p:cNvSpPr/>
            <p:nvPr/>
          </p:nvSpPr>
          <p:spPr>
            <a:xfrm>
              <a:off x="0" y="0"/>
              <a:ext cx="2101590" cy="1030797"/>
            </a:xfrm>
            <a:custGeom>
              <a:rect b="b" l="l" r="r" t="t"/>
              <a:pathLst>
                <a:path extrusionOk="0" h="1030797" w="2101590">
                  <a:moveTo>
                    <a:pt x="49482" y="0"/>
                  </a:moveTo>
                  <a:lnTo>
                    <a:pt x="2052108" y="0"/>
                  </a:lnTo>
                  <a:cubicBezTo>
                    <a:pt x="2065232" y="0"/>
                    <a:pt x="2077818" y="5213"/>
                    <a:pt x="2087097" y="14493"/>
                  </a:cubicBezTo>
                  <a:cubicBezTo>
                    <a:pt x="2096377" y="23772"/>
                    <a:pt x="2101590" y="36358"/>
                    <a:pt x="2101590" y="49482"/>
                  </a:cubicBezTo>
                  <a:lnTo>
                    <a:pt x="2101590" y="981315"/>
                  </a:lnTo>
                  <a:cubicBezTo>
                    <a:pt x="2101590" y="994439"/>
                    <a:pt x="2096377" y="1007025"/>
                    <a:pt x="2087097" y="1016304"/>
                  </a:cubicBezTo>
                  <a:cubicBezTo>
                    <a:pt x="2077818" y="1025584"/>
                    <a:pt x="2065232" y="1030797"/>
                    <a:pt x="2052108" y="1030797"/>
                  </a:cubicBezTo>
                  <a:lnTo>
                    <a:pt x="49482" y="1030797"/>
                  </a:lnTo>
                  <a:cubicBezTo>
                    <a:pt x="36358" y="1030797"/>
                    <a:pt x="23772" y="1025584"/>
                    <a:pt x="14493" y="1016304"/>
                  </a:cubicBezTo>
                  <a:cubicBezTo>
                    <a:pt x="5213" y="1007025"/>
                    <a:pt x="0" y="994439"/>
                    <a:pt x="0" y="981315"/>
                  </a:cubicBezTo>
                  <a:lnTo>
                    <a:pt x="0" y="49482"/>
                  </a:lnTo>
                  <a:cubicBezTo>
                    <a:pt x="0" y="36358"/>
                    <a:pt x="5213" y="23772"/>
                    <a:pt x="14493" y="14493"/>
                  </a:cubicBezTo>
                  <a:cubicBezTo>
                    <a:pt x="23772" y="5213"/>
                    <a:pt x="36358" y="0"/>
                    <a:pt x="494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31"/>
          <p:cNvGrpSpPr/>
          <p:nvPr/>
        </p:nvGrpSpPr>
        <p:grpSpPr>
          <a:xfrm>
            <a:off x="9386309" y="5127501"/>
            <a:ext cx="7979475" cy="4130799"/>
            <a:chOff x="0" y="-57150"/>
            <a:chExt cx="2101590" cy="1087947"/>
          </a:xfrm>
        </p:grpSpPr>
        <p:sp>
          <p:nvSpPr>
            <p:cNvPr id="589" name="Google Shape;589;p31"/>
            <p:cNvSpPr/>
            <p:nvPr/>
          </p:nvSpPr>
          <p:spPr>
            <a:xfrm>
              <a:off x="0" y="0"/>
              <a:ext cx="2101590" cy="1030797"/>
            </a:xfrm>
            <a:custGeom>
              <a:rect b="b" l="l" r="r" t="t"/>
              <a:pathLst>
                <a:path extrusionOk="0" h="1030797" w="2101590">
                  <a:moveTo>
                    <a:pt x="49482" y="0"/>
                  </a:moveTo>
                  <a:lnTo>
                    <a:pt x="2052108" y="0"/>
                  </a:lnTo>
                  <a:cubicBezTo>
                    <a:pt x="2065232" y="0"/>
                    <a:pt x="2077818" y="5213"/>
                    <a:pt x="2087097" y="14493"/>
                  </a:cubicBezTo>
                  <a:cubicBezTo>
                    <a:pt x="2096377" y="23772"/>
                    <a:pt x="2101590" y="36358"/>
                    <a:pt x="2101590" y="49482"/>
                  </a:cubicBezTo>
                  <a:lnTo>
                    <a:pt x="2101590" y="981315"/>
                  </a:lnTo>
                  <a:cubicBezTo>
                    <a:pt x="2101590" y="994439"/>
                    <a:pt x="2096377" y="1007025"/>
                    <a:pt x="2087097" y="1016304"/>
                  </a:cubicBezTo>
                  <a:cubicBezTo>
                    <a:pt x="2077818" y="1025584"/>
                    <a:pt x="2065232" y="1030797"/>
                    <a:pt x="2052108" y="1030797"/>
                  </a:cubicBezTo>
                  <a:lnTo>
                    <a:pt x="49482" y="1030797"/>
                  </a:lnTo>
                  <a:cubicBezTo>
                    <a:pt x="36358" y="1030797"/>
                    <a:pt x="23772" y="1025584"/>
                    <a:pt x="14493" y="1016304"/>
                  </a:cubicBezTo>
                  <a:cubicBezTo>
                    <a:pt x="5213" y="1007025"/>
                    <a:pt x="0" y="994439"/>
                    <a:pt x="0" y="981315"/>
                  </a:cubicBezTo>
                  <a:lnTo>
                    <a:pt x="0" y="49482"/>
                  </a:lnTo>
                  <a:cubicBezTo>
                    <a:pt x="0" y="36358"/>
                    <a:pt x="5213" y="23772"/>
                    <a:pt x="14493" y="14493"/>
                  </a:cubicBezTo>
                  <a:cubicBezTo>
                    <a:pt x="23772" y="5213"/>
                    <a:pt x="36358" y="0"/>
                    <a:pt x="494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31"/>
          <p:cNvGrpSpPr/>
          <p:nvPr/>
        </p:nvGrpSpPr>
        <p:grpSpPr>
          <a:xfrm>
            <a:off x="6023548" y="3747475"/>
            <a:ext cx="6240903" cy="3303091"/>
            <a:chOff x="0" y="-57150"/>
            <a:chExt cx="1643695" cy="869950"/>
          </a:xfrm>
        </p:grpSpPr>
        <p:sp>
          <p:nvSpPr>
            <p:cNvPr id="592" name="Google Shape;592;p31"/>
            <p:cNvSpPr/>
            <p:nvPr/>
          </p:nvSpPr>
          <p:spPr>
            <a:xfrm>
              <a:off x="0" y="0"/>
              <a:ext cx="1643695" cy="621055"/>
            </a:xfrm>
            <a:custGeom>
              <a:rect b="b" l="l" r="r" t="t"/>
              <a:pathLst>
                <a:path extrusionOk="0" h="621055" w="1643695">
                  <a:moveTo>
                    <a:pt x="63266" y="0"/>
                  </a:moveTo>
                  <a:lnTo>
                    <a:pt x="1580429" y="0"/>
                  </a:lnTo>
                  <a:cubicBezTo>
                    <a:pt x="1597208" y="0"/>
                    <a:pt x="1613300" y="6666"/>
                    <a:pt x="1625164" y="18530"/>
                  </a:cubicBezTo>
                  <a:cubicBezTo>
                    <a:pt x="1637029" y="30395"/>
                    <a:pt x="1643695" y="46487"/>
                    <a:pt x="1643695" y="63266"/>
                  </a:cubicBezTo>
                  <a:lnTo>
                    <a:pt x="1643695" y="557789"/>
                  </a:lnTo>
                  <a:cubicBezTo>
                    <a:pt x="1643695" y="592730"/>
                    <a:pt x="1615369" y="621055"/>
                    <a:pt x="1580429" y="621055"/>
                  </a:cubicBezTo>
                  <a:lnTo>
                    <a:pt x="63266" y="621055"/>
                  </a:lnTo>
                  <a:cubicBezTo>
                    <a:pt x="46487" y="621055"/>
                    <a:pt x="30395" y="614390"/>
                    <a:pt x="18530" y="602525"/>
                  </a:cubicBezTo>
                  <a:cubicBezTo>
                    <a:pt x="6666" y="590660"/>
                    <a:pt x="0" y="574568"/>
                    <a:pt x="0" y="557789"/>
                  </a:cubicBezTo>
                  <a:lnTo>
                    <a:pt x="0" y="63266"/>
                  </a:lnTo>
                  <a:cubicBezTo>
                    <a:pt x="0" y="46487"/>
                    <a:pt x="6666" y="30395"/>
                    <a:pt x="18530" y="18530"/>
                  </a:cubicBezTo>
                  <a:cubicBezTo>
                    <a:pt x="30395" y="6666"/>
                    <a:pt x="46487" y="0"/>
                    <a:pt x="632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4" name="Google Shape;594;p31"/>
          <p:cNvGrpSpPr/>
          <p:nvPr/>
        </p:nvGrpSpPr>
        <p:grpSpPr>
          <a:xfrm>
            <a:off x="6495425" y="3056064"/>
            <a:ext cx="5206585" cy="4062559"/>
            <a:chOff x="0" y="-257175"/>
            <a:chExt cx="1371282" cy="1069975"/>
          </a:xfrm>
        </p:grpSpPr>
        <p:sp>
          <p:nvSpPr>
            <p:cNvPr id="595" name="Google Shape;595;p31"/>
            <p:cNvSpPr/>
            <p:nvPr/>
          </p:nvSpPr>
          <p:spPr>
            <a:xfrm>
              <a:off x="0" y="0"/>
              <a:ext cx="1098870" cy="523303"/>
            </a:xfrm>
            <a:custGeom>
              <a:rect b="b" l="l" r="r" t="t"/>
              <a:pathLst>
                <a:path extrusionOk="0" h="523303" w="1098870">
                  <a:moveTo>
                    <a:pt x="0" y="0"/>
                  </a:moveTo>
                  <a:lnTo>
                    <a:pt x="1098870" y="0"/>
                  </a:lnTo>
                  <a:lnTo>
                    <a:pt x="1098870" y="523303"/>
                  </a:lnTo>
                  <a:lnTo>
                    <a:pt x="0" y="5233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596" name="Google Shape;596;p31"/>
            <p:cNvSpPr txBox="1"/>
            <p:nvPr/>
          </p:nvSpPr>
          <p:spPr>
            <a:xfrm>
              <a:off x="0" y="-257175"/>
              <a:ext cx="1371282" cy="1069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SWOT</a:t>
              </a:r>
              <a:endParaRPr/>
            </a:p>
          </p:txBody>
        </p:sp>
      </p:grpSp>
      <p:grpSp>
        <p:nvGrpSpPr>
          <p:cNvPr id="597" name="Google Shape;597;p31"/>
          <p:cNvGrpSpPr/>
          <p:nvPr/>
        </p:nvGrpSpPr>
        <p:grpSpPr>
          <a:xfrm>
            <a:off x="373225" y="1216909"/>
            <a:ext cx="3086100" cy="3303090"/>
            <a:chOff x="0" y="-57150"/>
            <a:chExt cx="812800" cy="869950"/>
          </a:xfrm>
        </p:grpSpPr>
        <p:sp>
          <p:nvSpPr>
            <p:cNvPr id="598" name="Google Shape;598;p31"/>
            <p:cNvSpPr/>
            <p:nvPr/>
          </p:nvSpPr>
          <p:spPr>
            <a:xfrm>
              <a:off x="0" y="0"/>
              <a:ext cx="748885" cy="715363"/>
            </a:xfrm>
            <a:custGeom>
              <a:rect b="b" l="l" r="r" t="t"/>
              <a:pathLst>
                <a:path extrusionOk="0" h="715363" w="748885">
                  <a:moveTo>
                    <a:pt x="138860" y="0"/>
                  </a:moveTo>
                  <a:lnTo>
                    <a:pt x="610025" y="0"/>
                  </a:lnTo>
                  <a:cubicBezTo>
                    <a:pt x="686715" y="0"/>
                    <a:pt x="748885" y="62170"/>
                    <a:pt x="748885" y="138860"/>
                  </a:cubicBezTo>
                  <a:lnTo>
                    <a:pt x="748885" y="576503"/>
                  </a:lnTo>
                  <a:cubicBezTo>
                    <a:pt x="748885" y="613331"/>
                    <a:pt x="734255" y="648650"/>
                    <a:pt x="708214" y="674692"/>
                  </a:cubicBezTo>
                  <a:cubicBezTo>
                    <a:pt x="682173" y="700733"/>
                    <a:pt x="646853" y="715363"/>
                    <a:pt x="610025" y="715363"/>
                  </a:cubicBezTo>
                  <a:lnTo>
                    <a:pt x="138860" y="715363"/>
                  </a:lnTo>
                  <a:cubicBezTo>
                    <a:pt x="62170" y="715363"/>
                    <a:pt x="0" y="653193"/>
                    <a:pt x="0" y="576503"/>
                  </a:cubicBezTo>
                  <a:lnTo>
                    <a:pt x="0" y="138860"/>
                  </a:lnTo>
                  <a:cubicBezTo>
                    <a:pt x="0" y="62170"/>
                    <a:pt x="62170" y="0"/>
                    <a:pt x="138860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0" name="Google Shape;600;p31"/>
          <p:cNvSpPr txBox="1"/>
          <p:nvPr/>
        </p:nvSpPr>
        <p:spPr>
          <a:xfrm>
            <a:off x="3431946" y="2316006"/>
            <a:ext cx="5094168" cy="108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sets you apart?</a:t>
            </a:r>
            <a:endParaRPr/>
          </a:p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your good qualities?</a:t>
            </a:r>
            <a:endParaRPr/>
          </a:p>
        </p:txBody>
      </p:sp>
      <p:sp>
        <p:nvSpPr>
          <p:cNvPr id="601" name="Google Shape;601;p31"/>
          <p:cNvSpPr txBox="1"/>
          <p:nvPr/>
        </p:nvSpPr>
        <p:spPr>
          <a:xfrm>
            <a:off x="3449803" y="6896717"/>
            <a:ext cx="5076311" cy="108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Are resources adequate? </a:t>
            </a:r>
            <a:endParaRPr/>
          </a:p>
          <a:p>
            <a:pPr indent="0" lvl="0" marL="0" marR="0" rtl="0" algn="l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do others do better than you?</a:t>
            </a:r>
            <a:endParaRPr/>
          </a:p>
        </p:txBody>
      </p:sp>
      <p:sp>
        <p:nvSpPr>
          <p:cNvPr id="602" name="Google Shape;602;p31"/>
          <p:cNvSpPr txBox="1"/>
          <p:nvPr/>
        </p:nvSpPr>
        <p:spPr>
          <a:xfrm>
            <a:off x="10220339" y="2316006"/>
            <a:ext cx="4526187" cy="108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your goals?</a:t>
            </a:r>
            <a:endParaRPr/>
          </a:p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Are demands shifting?</a:t>
            </a:r>
            <a:endParaRPr/>
          </a:p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can it be improved?</a:t>
            </a:r>
            <a:endParaRPr/>
          </a:p>
        </p:txBody>
      </p:sp>
      <p:sp>
        <p:nvSpPr>
          <p:cNvPr id="603" name="Google Shape;603;p31"/>
          <p:cNvSpPr txBox="1"/>
          <p:nvPr/>
        </p:nvSpPr>
        <p:spPr>
          <a:xfrm>
            <a:off x="11017793" y="6896717"/>
            <a:ext cx="3728733" cy="1448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the blockers you're facing?</a:t>
            </a:r>
            <a:endParaRPr/>
          </a:p>
          <a:p>
            <a:pPr indent="0" lvl="0" marL="0" marR="0" rtl="0" algn="r">
              <a:lnSpc>
                <a:spcPct val="13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are factors outside of your control?</a:t>
            </a:r>
            <a:endParaRPr/>
          </a:p>
        </p:txBody>
      </p:sp>
      <p:grpSp>
        <p:nvGrpSpPr>
          <p:cNvPr id="604" name="Google Shape;604;p31"/>
          <p:cNvGrpSpPr/>
          <p:nvPr/>
        </p:nvGrpSpPr>
        <p:grpSpPr>
          <a:xfrm>
            <a:off x="373225" y="5838402"/>
            <a:ext cx="3086100" cy="3303090"/>
            <a:chOff x="0" y="-57150"/>
            <a:chExt cx="812800" cy="869950"/>
          </a:xfrm>
        </p:grpSpPr>
        <p:sp>
          <p:nvSpPr>
            <p:cNvPr id="605" name="Google Shape;605;p31"/>
            <p:cNvSpPr/>
            <p:nvPr/>
          </p:nvSpPr>
          <p:spPr>
            <a:xfrm>
              <a:off x="0" y="0"/>
              <a:ext cx="748885" cy="715363"/>
            </a:xfrm>
            <a:custGeom>
              <a:rect b="b" l="l" r="r" t="t"/>
              <a:pathLst>
                <a:path extrusionOk="0" h="715363" w="748885">
                  <a:moveTo>
                    <a:pt x="138860" y="0"/>
                  </a:moveTo>
                  <a:lnTo>
                    <a:pt x="610025" y="0"/>
                  </a:lnTo>
                  <a:cubicBezTo>
                    <a:pt x="686715" y="0"/>
                    <a:pt x="748885" y="62170"/>
                    <a:pt x="748885" y="138860"/>
                  </a:cubicBezTo>
                  <a:lnTo>
                    <a:pt x="748885" y="576503"/>
                  </a:lnTo>
                  <a:cubicBezTo>
                    <a:pt x="748885" y="613331"/>
                    <a:pt x="734255" y="648650"/>
                    <a:pt x="708214" y="674692"/>
                  </a:cubicBezTo>
                  <a:cubicBezTo>
                    <a:pt x="682173" y="700733"/>
                    <a:pt x="646853" y="715363"/>
                    <a:pt x="610025" y="715363"/>
                  </a:cubicBezTo>
                  <a:lnTo>
                    <a:pt x="138860" y="715363"/>
                  </a:lnTo>
                  <a:cubicBezTo>
                    <a:pt x="62170" y="715363"/>
                    <a:pt x="0" y="653193"/>
                    <a:pt x="0" y="576503"/>
                  </a:cubicBezTo>
                  <a:lnTo>
                    <a:pt x="0" y="138860"/>
                  </a:lnTo>
                  <a:cubicBezTo>
                    <a:pt x="0" y="62170"/>
                    <a:pt x="62170" y="0"/>
                    <a:pt x="138860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7" name="Google Shape;607;p31"/>
          <p:cNvGrpSpPr/>
          <p:nvPr/>
        </p:nvGrpSpPr>
        <p:grpSpPr>
          <a:xfrm>
            <a:off x="15049374" y="1257691"/>
            <a:ext cx="3086100" cy="3303090"/>
            <a:chOff x="0" y="-57150"/>
            <a:chExt cx="812800" cy="869950"/>
          </a:xfrm>
        </p:grpSpPr>
        <p:sp>
          <p:nvSpPr>
            <p:cNvPr id="608" name="Google Shape;608;p31"/>
            <p:cNvSpPr/>
            <p:nvPr/>
          </p:nvSpPr>
          <p:spPr>
            <a:xfrm>
              <a:off x="0" y="0"/>
              <a:ext cx="748885" cy="715363"/>
            </a:xfrm>
            <a:custGeom>
              <a:rect b="b" l="l" r="r" t="t"/>
              <a:pathLst>
                <a:path extrusionOk="0" h="715363" w="748885">
                  <a:moveTo>
                    <a:pt x="138860" y="0"/>
                  </a:moveTo>
                  <a:lnTo>
                    <a:pt x="610025" y="0"/>
                  </a:lnTo>
                  <a:cubicBezTo>
                    <a:pt x="686715" y="0"/>
                    <a:pt x="748885" y="62170"/>
                    <a:pt x="748885" y="138860"/>
                  </a:cubicBezTo>
                  <a:lnTo>
                    <a:pt x="748885" y="576503"/>
                  </a:lnTo>
                  <a:cubicBezTo>
                    <a:pt x="748885" y="613331"/>
                    <a:pt x="734255" y="648650"/>
                    <a:pt x="708214" y="674692"/>
                  </a:cubicBezTo>
                  <a:cubicBezTo>
                    <a:pt x="682173" y="700733"/>
                    <a:pt x="646853" y="715363"/>
                    <a:pt x="610025" y="715363"/>
                  </a:cubicBezTo>
                  <a:lnTo>
                    <a:pt x="138860" y="715363"/>
                  </a:lnTo>
                  <a:cubicBezTo>
                    <a:pt x="62170" y="715363"/>
                    <a:pt x="0" y="653193"/>
                    <a:pt x="0" y="576503"/>
                  </a:cubicBezTo>
                  <a:lnTo>
                    <a:pt x="0" y="138860"/>
                  </a:lnTo>
                  <a:cubicBezTo>
                    <a:pt x="0" y="62170"/>
                    <a:pt x="62170" y="0"/>
                    <a:pt x="138860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0" name="Google Shape;610;p31"/>
          <p:cNvGrpSpPr/>
          <p:nvPr/>
        </p:nvGrpSpPr>
        <p:grpSpPr>
          <a:xfrm>
            <a:off x="15049374" y="5879184"/>
            <a:ext cx="3086100" cy="3303090"/>
            <a:chOff x="0" y="-57150"/>
            <a:chExt cx="812800" cy="869950"/>
          </a:xfrm>
        </p:grpSpPr>
        <p:sp>
          <p:nvSpPr>
            <p:cNvPr id="611" name="Google Shape;611;p31"/>
            <p:cNvSpPr/>
            <p:nvPr/>
          </p:nvSpPr>
          <p:spPr>
            <a:xfrm>
              <a:off x="0" y="0"/>
              <a:ext cx="748885" cy="715363"/>
            </a:xfrm>
            <a:custGeom>
              <a:rect b="b" l="l" r="r" t="t"/>
              <a:pathLst>
                <a:path extrusionOk="0" h="715363" w="748885">
                  <a:moveTo>
                    <a:pt x="138860" y="0"/>
                  </a:moveTo>
                  <a:lnTo>
                    <a:pt x="610025" y="0"/>
                  </a:lnTo>
                  <a:cubicBezTo>
                    <a:pt x="686715" y="0"/>
                    <a:pt x="748885" y="62170"/>
                    <a:pt x="748885" y="138860"/>
                  </a:cubicBezTo>
                  <a:lnTo>
                    <a:pt x="748885" y="576503"/>
                  </a:lnTo>
                  <a:cubicBezTo>
                    <a:pt x="748885" y="613331"/>
                    <a:pt x="734255" y="648650"/>
                    <a:pt x="708214" y="674692"/>
                  </a:cubicBezTo>
                  <a:cubicBezTo>
                    <a:pt x="682173" y="700733"/>
                    <a:pt x="646853" y="715363"/>
                    <a:pt x="610025" y="715363"/>
                  </a:cubicBezTo>
                  <a:lnTo>
                    <a:pt x="138860" y="715363"/>
                  </a:lnTo>
                  <a:cubicBezTo>
                    <a:pt x="62170" y="715363"/>
                    <a:pt x="0" y="653193"/>
                    <a:pt x="0" y="576503"/>
                  </a:cubicBezTo>
                  <a:lnTo>
                    <a:pt x="0" y="138860"/>
                  </a:lnTo>
                  <a:cubicBezTo>
                    <a:pt x="0" y="62170"/>
                    <a:pt x="62170" y="0"/>
                    <a:pt x="138860" y="0"/>
                  </a:cubicBezTo>
                  <a:close/>
                </a:path>
              </a:pathLst>
            </a:custGeom>
            <a:solidFill>
              <a:srgbClr val="209D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1"/>
          <p:cNvGrpSpPr/>
          <p:nvPr/>
        </p:nvGrpSpPr>
        <p:grpSpPr>
          <a:xfrm>
            <a:off x="242420" y="154248"/>
            <a:ext cx="3086098" cy="4749701"/>
            <a:chOff x="-179041" y="-292072"/>
            <a:chExt cx="812800" cy="1250950"/>
          </a:xfrm>
        </p:grpSpPr>
        <p:sp>
          <p:nvSpPr>
            <p:cNvPr id="614" name="Google Shape;614;p31"/>
            <p:cNvSpPr/>
            <p:nvPr/>
          </p:nvSpPr>
          <p:spPr>
            <a:xfrm>
              <a:off x="0" y="0"/>
              <a:ext cx="401383" cy="805274"/>
            </a:xfrm>
            <a:custGeom>
              <a:rect b="b" l="l" r="r" t="t"/>
              <a:pathLst>
                <a:path extrusionOk="0" h="805274" w="401383">
                  <a:moveTo>
                    <a:pt x="0" y="0"/>
                  </a:moveTo>
                  <a:lnTo>
                    <a:pt x="401383" y="0"/>
                  </a:lnTo>
                  <a:lnTo>
                    <a:pt x="401383" y="805274"/>
                  </a:lnTo>
                  <a:lnTo>
                    <a:pt x="0" y="805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15" name="Google Shape;615;p31"/>
            <p:cNvSpPr txBox="1"/>
            <p:nvPr/>
          </p:nvSpPr>
          <p:spPr>
            <a:xfrm>
              <a:off x="-179041" y="-292072"/>
              <a:ext cx="812800" cy="1250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0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S</a:t>
              </a:r>
              <a:endParaRPr/>
            </a:p>
          </p:txBody>
        </p:sp>
      </p:grpSp>
      <p:grpSp>
        <p:nvGrpSpPr>
          <p:cNvPr id="616" name="Google Shape;616;p31"/>
          <p:cNvGrpSpPr/>
          <p:nvPr/>
        </p:nvGrpSpPr>
        <p:grpSpPr>
          <a:xfrm>
            <a:off x="14958071" y="228852"/>
            <a:ext cx="3086100" cy="4749701"/>
            <a:chOff x="-19060" y="-429080"/>
            <a:chExt cx="812800" cy="1250950"/>
          </a:xfrm>
        </p:grpSpPr>
        <p:sp>
          <p:nvSpPr>
            <p:cNvPr id="617" name="Google Shape;617;p31"/>
            <p:cNvSpPr/>
            <p:nvPr/>
          </p:nvSpPr>
          <p:spPr>
            <a:xfrm>
              <a:off x="0" y="0"/>
              <a:ext cx="602074" cy="805274"/>
            </a:xfrm>
            <a:custGeom>
              <a:rect b="b" l="l" r="r" t="t"/>
              <a:pathLst>
                <a:path extrusionOk="0" h="805274" w="602074">
                  <a:moveTo>
                    <a:pt x="0" y="0"/>
                  </a:moveTo>
                  <a:lnTo>
                    <a:pt x="602074" y="0"/>
                  </a:lnTo>
                  <a:lnTo>
                    <a:pt x="602074" y="805274"/>
                  </a:lnTo>
                  <a:lnTo>
                    <a:pt x="0" y="805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18" name="Google Shape;618;p31"/>
            <p:cNvSpPr txBox="1"/>
            <p:nvPr/>
          </p:nvSpPr>
          <p:spPr>
            <a:xfrm>
              <a:off x="-19060" y="-429080"/>
              <a:ext cx="812800" cy="1250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0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O</a:t>
              </a:r>
              <a:endParaRPr/>
            </a:p>
          </p:txBody>
        </p:sp>
      </p:grpSp>
      <p:grpSp>
        <p:nvGrpSpPr>
          <p:cNvPr id="619" name="Google Shape;619;p31"/>
          <p:cNvGrpSpPr/>
          <p:nvPr/>
        </p:nvGrpSpPr>
        <p:grpSpPr>
          <a:xfrm>
            <a:off x="222636" y="4876495"/>
            <a:ext cx="3124817" cy="4749701"/>
            <a:chOff x="-5210" y="-276277"/>
            <a:chExt cx="822997" cy="1250950"/>
          </a:xfrm>
        </p:grpSpPr>
        <p:sp>
          <p:nvSpPr>
            <p:cNvPr id="620" name="Google Shape;620;p31"/>
            <p:cNvSpPr/>
            <p:nvPr/>
          </p:nvSpPr>
          <p:spPr>
            <a:xfrm>
              <a:off x="0" y="0"/>
              <a:ext cx="817787" cy="805274"/>
            </a:xfrm>
            <a:custGeom>
              <a:rect b="b" l="l" r="r" t="t"/>
              <a:pathLst>
                <a:path extrusionOk="0" h="805274" w="817787">
                  <a:moveTo>
                    <a:pt x="0" y="0"/>
                  </a:moveTo>
                  <a:lnTo>
                    <a:pt x="817787" y="0"/>
                  </a:lnTo>
                  <a:lnTo>
                    <a:pt x="817787" y="805274"/>
                  </a:lnTo>
                  <a:lnTo>
                    <a:pt x="0" y="805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21" name="Google Shape;621;p31"/>
            <p:cNvSpPr txBox="1"/>
            <p:nvPr/>
          </p:nvSpPr>
          <p:spPr>
            <a:xfrm>
              <a:off x="-5210" y="-276277"/>
              <a:ext cx="812800" cy="1250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0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W</a:t>
              </a:r>
              <a:endParaRPr/>
            </a:p>
          </p:txBody>
        </p:sp>
      </p:grpSp>
      <p:grpSp>
        <p:nvGrpSpPr>
          <p:cNvPr id="622" name="Google Shape;622;p31"/>
          <p:cNvGrpSpPr/>
          <p:nvPr/>
        </p:nvGrpSpPr>
        <p:grpSpPr>
          <a:xfrm>
            <a:off x="14918568" y="4954038"/>
            <a:ext cx="3160971" cy="4749701"/>
            <a:chOff x="0" y="-255854"/>
            <a:chExt cx="832519" cy="1250950"/>
          </a:xfrm>
        </p:grpSpPr>
        <p:sp>
          <p:nvSpPr>
            <p:cNvPr id="623" name="Google Shape;623;p31"/>
            <p:cNvSpPr/>
            <p:nvPr/>
          </p:nvSpPr>
          <p:spPr>
            <a:xfrm>
              <a:off x="0" y="0"/>
              <a:ext cx="817787" cy="805274"/>
            </a:xfrm>
            <a:custGeom>
              <a:rect b="b" l="l" r="r" t="t"/>
              <a:pathLst>
                <a:path extrusionOk="0" h="805274" w="817787">
                  <a:moveTo>
                    <a:pt x="0" y="0"/>
                  </a:moveTo>
                  <a:lnTo>
                    <a:pt x="817787" y="0"/>
                  </a:lnTo>
                  <a:lnTo>
                    <a:pt x="817787" y="805274"/>
                  </a:lnTo>
                  <a:lnTo>
                    <a:pt x="0" y="8052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</p:sp>
        <p:sp>
          <p:nvSpPr>
            <p:cNvPr id="624" name="Google Shape;624;p31"/>
            <p:cNvSpPr txBox="1"/>
            <p:nvPr/>
          </p:nvSpPr>
          <p:spPr>
            <a:xfrm>
              <a:off x="19719" y="-255854"/>
              <a:ext cx="812800" cy="1250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0" lIns="254000" spcFirstLastPara="1" rIns="254000" wrap="square" tIns="2540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000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T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14"/>
          <p:cNvGrpSpPr/>
          <p:nvPr/>
        </p:nvGrpSpPr>
        <p:grpSpPr>
          <a:xfrm>
            <a:off x="1028700" y="3985063"/>
            <a:ext cx="5141301" cy="5273237"/>
            <a:chOff x="0" y="-57150"/>
            <a:chExt cx="1354088" cy="1388836"/>
          </a:xfrm>
        </p:grpSpPr>
        <p:sp>
          <p:nvSpPr>
            <p:cNvPr id="133" name="Google Shape;133;p14"/>
            <p:cNvSpPr/>
            <p:nvPr/>
          </p:nvSpPr>
          <p:spPr>
            <a:xfrm>
              <a:off x="0" y="0"/>
              <a:ext cx="1354088" cy="1331686"/>
            </a:xfrm>
            <a:custGeom>
              <a:rect b="b" l="l" r="r" t="t"/>
              <a:pathLst>
                <a:path extrusionOk="0" h="1331686" w="1354088">
                  <a:moveTo>
                    <a:pt x="76797" y="0"/>
                  </a:moveTo>
                  <a:lnTo>
                    <a:pt x="1277290" y="0"/>
                  </a:lnTo>
                  <a:cubicBezTo>
                    <a:pt x="1319704" y="0"/>
                    <a:pt x="1354088" y="34383"/>
                    <a:pt x="1354088" y="76797"/>
                  </a:cubicBezTo>
                  <a:lnTo>
                    <a:pt x="1354088" y="1254889"/>
                  </a:lnTo>
                  <a:cubicBezTo>
                    <a:pt x="1354088" y="1297303"/>
                    <a:pt x="1319704" y="1331686"/>
                    <a:pt x="1277290" y="1331686"/>
                  </a:cubicBezTo>
                  <a:lnTo>
                    <a:pt x="76797" y="1331686"/>
                  </a:lnTo>
                  <a:cubicBezTo>
                    <a:pt x="34383" y="1331686"/>
                    <a:pt x="0" y="1297303"/>
                    <a:pt x="0" y="1254889"/>
                  </a:cubicBezTo>
                  <a:lnTo>
                    <a:pt x="0" y="76797"/>
                  </a:lnTo>
                  <a:cubicBezTo>
                    <a:pt x="0" y="34383"/>
                    <a:pt x="34383" y="0"/>
                    <a:pt x="7679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6573349" y="3985063"/>
            <a:ext cx="5141301" cy="5273237"/>
            <a:chOff x="0" y="-57150"/>
            <a:chExt cx="1354088" cy="1388836"/>
          </a:xfrm>
        </p:grpSpPr>
        <p:sp>
          <p:nvSpPr>
            <p:cNvPr id="136" name="Google Shape;136;p14"/>
            <p:cNvSpPr/>
            <p:nvPr/>
          </p:nvSpPr>
          <p:spPr>
            <a:xfrm>
              <a:off x="0" y="0"/>
              <a:ext cx="1354088" cy="1331686"/>
            </a:xfrm>
            <a:custGeom>
              <a:rect b="b" l="l" r="r" t="t"/>
              <a:pathLst>
                <a:path extrusionOk="0" h="1331686" w="1354088">
                  <a:moveTo>
                    <a:pt x="76797" y="0"/>
                  </a:moveTo>
                  <a:lnTo>
                    <a:pt x="1277290" y="0"/>
                  </a:lnTo>
                  <a:cubicBezTo>
                    <a:pt x="1319704" y="0"/>
                    <a:pt x="1354088" y="34383"/>
                    <a:pt x="1354088" y="76797"/>
                  </a:cubicBezTo>
                  <a:lnTo>
                    <a:pt x="1354088" y="1254889"/>
                  </a:lnTo>
                  <a:cubicBezTo>
                    <a:pt x="1354088" y="1297303"/>
                    <a:pt x="1319704" y="1331686"/>
                    <a:pt x="1277290" y="1331686"/>
                  </a:cubicBezTo>
                  <a:lnTo>
                    <a:pt x="76797" y="1331686"/>
                  </a:lnTo>
                  <a:cubicBezTo>
                    <a:pt x="34383" y="1331686"/>
                    <a:pt x="0" y="1297303"/>
                    <a:pt x="0" y="1254889"/>
                  </a:cubicBezTo>
                  <a:lnTo>
                    <a:pt x="0" y="76797"/>
                  </a:lnTo>
                  <a:cubicBezTo>
                    <a:pt x="0" y="34383"/>
                    <a:pt x="34383" y="0"/>
                    <a:pt x="76797" y="0"/>
                  </a:cubicBezTo>
                  <a:close/>
                </a:path>
              </a:pathLst>
            </a:custGeom>
            <a:solidFill>
              <a:srgbClr val="209D5C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12114701" y="3985063"/>
            <a:ext cx="5141301" cy="5273237"/>
            <a:chOff x="0" y="-57150"/>
            <a:chExt cx="1354088" cy="1388836"/>
          </a:xfrm>
        </p:grpSpPr>
        <p:sp>
          <p:nvSpPr>
            <p:cNvPr id="139" name="Google Shape;139;p14"/>
            <p:cNvSpPr/>
            <p:nvPr/>
          </p:nvSpPr>
          <p:spPr>
            <a:xfrm>
              <a:off x="0" y="0"/>
              <a:ext cx="1354088" cy="1331686"/>
            </a:xfrm>
            <a:custGeom>
              <a:rect b="b" l="l" r="r" t="t"/>
              <a:pathLst>
                <a:path extrusionOk="0" h="1331686" w="1354088">
                  <a:moveTo>
                    <a:pt x="76797" y="0"/>
                  </a:moveTo>
                  <a:lnTo>
                    <a:pt x="1277290" y="0"/>
                  </a:lnTo>
                  <a:cubicBezTo>
                    <a:pt x="1319704" y="0"/>
                    <a:pt x="1354088" y="34383"/>
                    <a:pt x="1354088" y="76797"/>
                  </a:cubicBezTo>
                  <a:lnTo>
                    <a:pt x="1354088" y="1254889"/>
                  </a:lnTo>
                  <a:cubicBezTo>
                    <a:pt x="1354088" y="1297303"/>
                    <a:pt x="1319704" y="1331686"/>
                    <a:pt x="1277290" y="1331686"/>
                  </a:cubicBezTo>
                  <a:lnTo>
                    <a:pt x="76797" y="1331686"/>
                  </a:lnTo>
                  <a:cubicBezTo>
                    <a:pt x="34383" y="1331686"/>
                    <a:pt x="0" y="1297303"/>
                    <a:pt x="0" y="1254889"/>
                  </a:cubicBezTo>
                  <a:lnTo>
                    <a:pt x="0" y="76797"/>
                  </a:lnTo>
                  <a:cubicBezTo>
                    <a:pt x="0" y="34383"/>
                    <a:pt x="34383" y="0"/>
                    <a:pt x="76797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6917047" y="4193906"/>
            <a:ext cx="4396914" cy="3303093"/>
            <a:chOff x="0" y="-57150"/>
            <a:chExt cx="1158035" cy="869950"/>
          </a:xfrm>
        </p:grpSpPr>
        <p:sp>
          <p:nvSpPr>
            <p:cNvPr id="142" name="Google Shape;142;p14"/>
            <p:cNvSpPr/>
            <p:nvPr/>
          </p:nvSpPr>
          <p:spPr>
            <a:xfrm>
              <a:off x="0" y="0"/>
              <a:ext cx="1158035" cy="288091"/>
            </a:xfrm>
            <a:custGeom>
              <a:rect b="b" l="l" r="r" t="t"/>
              <a:pathLst>
                <a:path extrusionOk="0" h="288091" w="1158035">
                  <a:moveTo>
                    <a:pt x="89799" y="0"/>
                  </a:moveTo>
                  <a:lnTo>
                    <a:pt x="1068236" y="0"/>
                  </a:lnTo>
                  <a:cubicBezTo>
                    <a:pt x="1092052" y="0"/>
                    <a:pt x="1114893" y="9461"/>
                    <a:pt x="1131734" y="26301"/>
                  </a:cubicBezTo>
                  <a:cubicBezTo>
                    <a:pt x="1148574" y="43142"/>
                    <a:pt x="1158035" y="65983"/>
                    <a:pt x="1158035" y="89799"/>
                  </a:cubicBezTo>
                  <a:lnTo>
                    <a:pt x="1158035" y="198292"/>
                  </a:lnTo>
                  <a:cubicBezTo>
                    <a:pt x="1158035" y="222108"/>
                    <a:pt x="1148574" y="244949"/>
                    <a:pt x="1131734" y="261790"/>
                  </a:cubicBezTo>
                  <a:cubicBezTo>
                    <a:pt x="1114893" y="278630"/>
                    <a:pt x="1092052" y="288091"/>
                    <a:pt x="1068236" y="288091"/>
                  </a:cubicBezTo>
                  <a:lnTo>
                    <a:pt x="89799" y="288091"/>
                  </a:lnTo>
                  <a:cubicBezTo>
                    <a:pt x="65983" y="288091"/>
                    <a:pt x="43142" y="278630"/>
                    <a:pt x="26301" y="261790"/>
                  </a:cubicBezTo>
                  <a:cubicBezTo>
                    <a:pt x="9461" y="244949"/>
                    <a:pt x="0" y="222108"/>
                    <a:pt x="0" y="198292"/>
                  </a:cubicBezTo>
                  <a:lnTo>
                    <a:pt x="0" y="89799"/>
                  </a:lnTo>
                  <a:cubicBezTo>
                    <a:pt x="0" y="65983"/>
                    <a:pt x="9461" y="43142"/>
                    <a:pt x="26301" y="26301"/>
                  </a:cubicBezTo>
                  <a:cubicBezTo>
                    <a:pt x="43142" y="9461"/>
                    <a:pt x="65983" y="0"/>
                    <a:pt x="89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1028700" y="651312"/>
            <a:ext cx="16227302" cy="3303093"/>
            <a:chOff x="0" y="-57150"/>
            <a:chExt cx="4273857" cy="86995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4273857" cy="767644"/>
            </a:xfrm>
            <a:custGeom>
              <a:rect b="b" l="l" r="r" t="t"/>
              <a:pathLst>
                <a:path extrusionOk="0" h="767644" w="4273857">
                  <a:moveTo>
                    <a:pt x="24332" y="0"/>
                  </a:moveTo>
                  <a:lnTo>
                    <a:pt x="4249525" y="0"/>
                  </a:lnTo>
                  <a:cubicBezTo>
                    <a:pt x="4262964" y="0"/>
                    <a:pt x="4273857" y="10894"/>
                    <a:pt x="4273857" y="24332"/>
                  </a:cubicBezTo>
                  <a:lnTo>
                    <a:pt x="4273857" y="743313"/>
                  </a:lnTo>
                  <a:cubicBezTo>
                    <a:pt x="4273857" y="756751"/>
                    <a:pt x="4262964" y="767644"/>
                    <a:pt x="4249525" y="767644"/>
                  </a:cubicBezTo>
                  <a:lnTo>
                    <a:pt x="24332" y="767644"/>
                  </a:lnTo>
                  <a:cubicBezTo>
                    <a:pt x="10894" y="767644"/>
                    <a:pt x="0" y="756751"/>
                    <a:pt x="0" y="743313"/>
                  </a:cubicBezTo>
                  <a:lnTo>
                    <a:pt x="0" y="24332"/>
                  </a:lnTo>
                  <a:cubicBezTo>
                    <a:pt x="0" y="10894"/>
                    <a:pt x="10894" y="0"/>
                    <a:pt x="2433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4"/>
          <p:cNvSpPr txBox="1"/>
          <p:nvPr/>
        </p:nvSpPr>
        <p:spPr>
          <a:xfrm>
            <a:off x="2734341" y="1039754"/>
            <a:ext cx="123783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HOW TO USE THIS PRESENTATION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1028700" y="5759450"/>
            <a:ext cx="5141400" cy="30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"Google Slides" button below this presentation preview. </a:t>
            </a:r>
            <a:endParaRPr/>
          </a:p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"Make a copy."</a:t>
            </a:r>
            <a:endParaRPr/>
          </a:p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need to sign in to your Google account.</a:t>
            </a:r>
            <a:endParaRPr/>
          </a:p>
        </p:txBody>
      </p:sp>
      <p:grpSp>
        <p:nvGrpSpPr>
          <p:cNvPr id="149" name="Google Shape;149;p14"/>
          <p:cNvGrpSpPr/>
          <p:nvPr/>
        </p:nvGrpSpPr>
        <p:grpSpPr>
          <a:xfrm>
            <a:off x="1376335" y="4193906"/>
            <a:ext cx="4396914" cy="3303093"/>
            <a:chOff x="0" y="-57150"/>
            <a:chExt cx="1158035" cy="869950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1158035" cy="288091"/>
            </a:xfrm>
            <a:custGeom>
              <a:rect b="b" l="l" r="r" t="t"/>
              <a:pathLst>
                <a:path extrusionOk="0" h="288091" w="1158035">
                  <a:moveTo>
                    <a:pt x="89799" y="0"/>
                  </a:moveTo>
                  <a:lnTo>
                    <a:pt x="1068236" y="0"/>
                  </a:lnTo>
                  <a:cubicBezTo>
                    <a:pt x="1092052" y="0"/>
                    <a:pt x="1114893" y="9461"/>
                    <a:pt x="1131734" y="26301"/>
                  </a:cubicBezTo>
                  <a:cubicBezTo>
                    <a:pt x="1148574" y="43142"/>
                    <a:pt x="1158035" y="65983"/>
                    <a:pt x="1158035" y="89799"/>
                  </a:cubicBezTo>
                  <a:lnTo>
                    <a:pt x="1158035" y="198292"/>
                  </a:lnTo>
                  <a:cubicBezTo>
                    <a:pt x="1158035" y="222108"/>
                    <a:pt x="1148574" y="244949"/>
                    <a:pt x="1131734" y="261790"/>
                  </a:cubicBezTo>
                  <a:cubicBezTo>
                    <a:pt x="1114893" y="278630"/>
                    <a:pt x="1092052" y="288091"/>
                    <a:pt x="1068236" y="288091"/>
                  </a:cubicBezTo>
                  <a:lnTo>
                    <a:pt x="89799" y="288091"/>
                  </a:lnTo>
                  <a:cubicBezTo>
                    <a:pt x="65983" y="288091"/>
                    <a:pt x="43142" y="278630"/>
                    <a:pt x="26301" y="261790"/>
                  </a:cubicBezTo>
                  <a:cubicBezTo>
                    <a:pt x="9461" y="244949"/>
                    <a:pt x="0" y="222108"/>
                    <a:pt x="0" y="198292"/>
                  </a:cubicBezTo>
                  <a:lnTo>
                    <a:pt x="0" y="89799"/>
                  </a:lnTo>
                  <a:cubicBezTo>
                    <a:pt x="0" y="65983"/>
                    <a:pt x="9461" y="43142"/>
                    <a:pt x="26301" y="26301"/>
                  </a:cubicBezTo>
                  <a:cubicBezTo>
                    <a:pt x="43142" y="9461"/>
                    <a:pt x="65983" y="0"/>
                    <a:pt x="89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1596710" y="4656196"/>
            <a:ext cx="3147840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Google Slides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6573349" y="5759450"/>
            <a:ext cx="5141400" cy="30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"PowerPoint" button below this presentation preview. </a:t>
            </a:r>
            <a:endParaRPr/>
          </a:p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7217857" y="4656196"/>
            <a:ext cx="341128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PowerPoint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2117999" y="5759450"/>
            <a:ext cx="51414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Click on the "Canva" button under this presentation preview. </a:t>
            </a:r>
            <a:endParaRPr/>
          </a:p>
          <a:p>
            <a:pPr indent="-269874" lvl="1" marL="53974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Start editing your presentation.</a:t>
            </a:r>
            <a:endParaRPr/>
          </a:p>
          <a:p>
            <a:pPr indent="-269875" lvl="1" marL="539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need to sign in to your Canva account.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2762401" y="4656196"/>
            <a:ext cx="273818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Canva</a:t>
            </a:r>
            <a:endParaRPr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12457601" y="4193906"/>
            <a:ext cx="4396914" cy="3303093"/>
            <a:chOff x="0" y="-57150"/>
            <a:chExt cx="1158035" cy="869950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1158035" cy="288091"/>
            </a:xfrm>
            <a:custGeom>
              <a:rect b="b" l="l" r="r" t="t"/>
              <a:pathLst>
                <a:path extrusionOk="0" h="288091" w="1158035">
                  <a:moveTo>
                    <a:pt x="89799" y="0"/>
                  </a:moveTo>
                  <a:lnTo>
                    <a:pt x="1068236" y="0"/>
                  </a:lnTo>
                  <a:cubicBezTo>
                    <a:pt x="1092052" y="0"/>
                    <a:pt x="1114893" y="9461"/>
                    <a:pt x="1131734" y="26301"/>
                  </a:cubicBezTo>
                  <a:cubicBezTo>
                    <a:pt x="1148574" y="43142"/>
                    <a:pt x="1158035" y="65983"/>
                    <a:pt x="1158035" y="89799"/>
                  </a:cubicBezTo>
                  <a:lnTo>
                    <a:pt x="1158035" y="198292"/>
                  </a:lnTo>
                  <a:cubicBezTo>
                    <a:pt x="1158035" y="222108"/>
                    <a:pt x="1148574" y="244949"/>
                    <a:pt x="1131734" y="261790"/>
                  </a:cubicBezTo>
                  <a:cubicBezTo>
                    <a:pt x="1114893" y="278630"/>
                    <a:pt x="1092052" y="288091"/>
                    <a:pt x="1068236" y="288091"/>
                  </a:cubicBezTo>
                  <a:lnTo>
                    <a:pt x="89799" y="288091"/>
                  </a:lnTo>
                  <a:cubicBezTo>
                    <a:pt x="65983" y="288091"/>
                    <a:pt x="43142" y="278630"/>
                    <a:pt x="26301" y="261790"/>
                  </a:cubicBezTo>
                  <a:cubicBezTo>
                    <a:pt x="9461" y="244949"/>
                    <a:pt x="0" y="222108"/>
                    <a:pt x="0" y="198292"/>
                  </a:cubicBezTo>
                  <a:lnTo>
                    <a:pt x="0" y="89799"/>
                  </a:lnTo>
                  <a:cubicBezTo>
                    <a:pt x="0" y="65983"/>
                    <a:pt x="9461" y="43142"/>
                    <a:pt x="26301" y="26301"/>
                  </a:cubicBezTo>
                  <a:cubicBezTo>
                    <a:pt x="43142" y="9461"/>
                    <a:pt x="65983" y="0"/>
                    <a:pt x="8979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4822673" y="4605572"/>
            <a:ext cx="701353" cy="704497"/>
            <a:chOff x="2095" y="0"/>
            <a:chExt cx="935138" cy="939330"/>
          </a:xfrm>
        </p:grpSpPr>
        <p:grpSp>
          <p:nvGrpSpPr>
            <p:cNvPr id="161" name="Google Shape;161;p14"/>
            <p:cNvGrpSpPr/>
            <p:nvPr/>
          </p:nvGrpSpPr>
          <p:grpSpPr>
            <a:xfrm>
              <a:off x="2095" y="0"/>
              <a:ext cx="935138" cy="939330"/>
              <a:chOff x="1813" y="0"/>
              <a:chExt cx="809173" cy="812800"/>
            </a:xfrm>
          </p:grpSpPr>
          <p:sp>
            <p:nvSpPr>
              <p:cNvPr id="162" name="Google Shape;162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14"/>
            <p:cNvSpPr/>
            <p:nvPr/>
          </p:nvSpPr>
          <p:spPr>
            <a:xfrm rot="-5400000">
              <a:off x="148917" y="298211"/>
              <a:ext cx="641495" cy="342908"/>
            </a:xfrm>
            <a:custGeom>
              <a:rect b="b" l="l" r="r" t="t"/>
              <a:pathLst>
                <a:path extrusionOk="0" h="342908" w="641495">
                  <a:moveTo>
                    <a:pt x="0" y="0"/>
                  </a:moveTo>
                  <a:lnTo>
                    <a:pt x="641495" y="0"/>
                  </a:lnTo>
                  <a:lnTo>
                    <a:pt x="641495" y="342908"/>
                  </a:lnTo>
                  <a:lnTo>
                    <a:pt x="0" y="342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65" name="Google Shape;165;p14"/>
          <p:cNvGrpSpPr/>
          <p:nvPr/>
        </p:nvGrpSpPr>
        <p:grpSpPr>
          <a:xfrm>
            <a:off x="10362439" y="4605572"/>
            <a:ext cx="701353" cy="704497"/>
            <a:chOff x="2095" y="0"/>
            <a:chExt cx="935138" cy="939330"/>
          </a:xfrm>
        </p:grpSpPr>
        <p:grpSp>
          <p:nvGrpSpPr>
            <p:cNvPr id="166" name="Google Shape;166;p14"/>
            <p:cNvGrpSpPr/>
            <p:nvPr/>
          </p:nvGrpSpPr>
          <p:grpSpPr>
            <a:xfrm>
              <a:off x="2095" y="0"/>
              <a:ext cx="935138" cy="939330"/>
              <a:chOff x="1813" y="0"/>
              <a:chExt cx="809173" cy="812800"/>
            </a:xfrm>
          </p:grpSpPr>
          <p:sp>
            <p:nvSpPr>
              <p:cNvPr id="167" name="Google Shape;167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" name="Google Shape;169;p14"/>
            <p:cNvSpPr/>
            <p:nvPr/>
          </p:nvSpPr>
          <p:spPr>
            <a:xfrm rot="-5400000">
              <a:off x="148917" y="298211"/>
              <a:ext cx="641495" cy="342908"/>
            </a:xfrm>
            <a:custGeom>
              <a:rect b="b" l="l" r="r" t="t"/>
              <a:pathLst>
                <a:path extrusionOk="0" h="342908" w="641495">
                  <a:moveTo>
                    <a:pt x="0" y="0"/>
                  </a:moveTo>
                  <a:lnTo>
                    <a:pt x="641495" y="0"/>
                  </a:lnTo>
                  <a:lnTo>
                    <a:pt x="641495" y="342908"/>
                  </a:lnTo>
                  <a:lnTo>
                    <a:pt x="0" y="342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70" name="Google Shape;170;p14"/>
          <p:cNvGrpSpPr/>
          <p:nvPr/>
        </p:nvGrpSpPr>
        <p:grpSpPr>
          <a:xfrm>
            <a:off x="15902205" y="4605572"/>
            <a:ext cx="701353" cy="704497"/>
            <a:chOff x="2095" y="0"/>
            <a:chExt cx="935138" cy="939330"/>
          </a:xfrm>
        </p:grpSpPr>
        <p:grpSp>
          <p:nvGrpSpPr>
            <p:cNvPr id="171" name="Google Shape;171;p14"/>
            <p:cNvGrpSpPr/>
            <p:nvPr/>
          </p:nvGrpSpPr>
          <p:grpSpPr>
            <a:xfrm>
              <a:off x="2095" y="0"/>
              <a:ext cx="935138" cy="939330"/>
              <a:chOff x="1813" y="0"/>
              <a:chExt cx="809173" cy="812800"/>
            </a:xfrm>
          </p:grpSpPr>
          <p:sp>
            <p:nvSpPr>
              <p:cNvPr id="172" name="Google Shape;172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4" name="Google Shape;174;p14"/>
            <p:cNvSpPr/>
            <p:nvPr/>
          </p:nvSpPr>
          <p:spPr>
            <a:xfrm rot="-5400000">
              <a:off x="148917" y="298211"/>
              <a:ext cx="641495" cy="342908"/>
            </a:xfrm>
            <a:custGeom>
              <a:rect b="b" l="l" r="r" t="t"/>
              <a:pathLst>
                <a:path extrusionOk="0" h="342908" w="641495">
                  <a:moveTo>
                    <a:pt x="0" y="0"/>
                  </a:moveTo>
                  <a:lnTo>
                    <a:pt x="641495" y="0"/>
                  </a:lnTo>
                  <a:lnTo>
                    <a:pt x="641495" y="342908"/>
                  </a:lnTo>
                  <a:lnTo>
                    <a:pt x="0" y="342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32"/>
          <p:cNvGrpSpPr/>
          <p:nvPr/>
        </p:nvGrpSpPr>
        <p:grpSpPr>
          <a:xfrm>
            <a:off x="1031099" y="1083293"/>
            <a:ext cx="1070856" cy="1075656"/>
            <a:chOff x="1813" y="0"/>
            <a:chExt cx="809173" cy="812800"/>
          </a:xfrm>
        </p:grpSpPr>
        <p:sp>
          <p:nvSpPr>
            <p:cNvPr id="630" name="Google Shape;630;p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/>
          <p:nvPr/>
        </p:nvSpPr>
        <p:spPr>
          <a:xfrm>
            <a:off x="1355706" y="1319947"/>
            <a:ext cx="421644" cy="602348"/>
          </a:xfrm>
          <a:custGeom>
            <a:rect b="b" l="l" r="r" t="t"/>
            <a:pathLst>
              <a:path extrusionOk="0" h="602348" w="421644">
                <a:moveTo>
                  <a:pt x="0" y="0"/>
                </a:moveTo>
                <a:lnTo>
                  <a:pt x="421644" y="0"/>
                </a:lnTo>
                <a:lnTo>
                  <a:pt x="421644" y="602348"/>
                </a:lnTo>
                <a:lnTo>
                  <a:pt x="0" y="602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33" name="Google Shape;633;p32"/>
          <p:cNvGrpSpPr/>
          <p:nvPr/>
        </p:nvGrpSpPr>
        <p:grpSpPr>
          <a:xfrm>
            <a:off x="1031099" y="2925669"/>
            <a:ext cx="1070856" cy="1075656"/>
            <a:chOff x="1813" y="0"/>
            <a:chExt cx="809173" cy="812800"/>
          </a:xfrm>
        </p:grpSpPr>
        <p:sp>
          <p:nvSpPr>
            <p:cNvPr id="634" name="Google Shape;634;p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6" name="Google Shape;636;p32"/>
          <p:cNvSpPr/>
          <p:nvPr/>
        </p:nvSpPr>
        <p:spPr>
          <a:xfrm>
            <a:off x="1318968" y="3215937"/>
            <a:ext cx="495119" cy="495119"/>
          </a:xfrm>
          <a:custGeom>
            <a:rect b="b" l="l" r="r" t="t"/>
            <a:pathLst>
              <a:path extrusionOk="0" h="495119" w="495119">
                <a:moveTo>
                  <a:pt x="0" y="0"/>
                </a:moveTo>
                <a:lnTo>
                  <a:pt x="495120" y="0"/>
                </a:lnTo>
                <a:lnTo>
                  <a:pt x="495120" y="495119"/>
                </a:lnTo>
                <a:lnTo>
                  <a:pt x="0" y="495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37" name="Google Shape;637;p32"/>
          <p:cNvGrpSpPr/>
          <p:nvPr/>
        </p:nvGrpSpPr>
        <p:grpSpPr>
          <a:xfrm>
            <a:off x="1031099" y="4763325"/>
            <a:ext cx="1070856" cy="1075656"/>
            <a:chOff x="1813" y="0"/>
            <a:chExt cx="809173" cy="812800"/>
          </a:xfrm>
        </p:grpSpPr>
        <p:sp>
          <p:nvSpPr>
            <p:cNvPr id="638" name="Google Shape;638;p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0" name="Google Shape;640;p32"/>
          <p:cNvSpPr/>
          <p:nvPr/>
        </p:nvSpPr>
        <p:spPr>
          <a:xfrm>
            <a:off x="1291165" y="5082350"/>
            <a:ext cx="550726" cy="378624"/>
          </a:xfrm>
          <a:custGeom>
            <a:rect b="b" l="l" r="r" t="t"/>
            <a:pathLst>
              <a:path extrusionOk="0" h="378624" w="550726">
                <a:moveTo>
                  <a:pt x="0" y="0"/>
                </a:moveTo>
                <a:lnTo>
                  <a:pt x="550726" y="0"/>
                </a:lnTo>
                <a:lnTo>
                  <a:pt x="550726" y="378624"/>
                </a:lnTo>
                <a:lnTo>
                  <a:pt x="0" y="378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41" name="Google Shape;641;p32"/>
          <p:cNvGrpSpPr/>
          <p:nvPr/>
        </p:nvGrpSpPr>
        <p:grpSpPr>
          <a:xfrm>
            <a:off x="1031099" y="8438637"/>
            <a:ext cx="1070856" cy="1075656"/>
            <a:chOff x="1813" y="0"/>
            <a:chExt cx="809173" cy="812800"/>
          </a:xfrm>
        </p:grpSpPr>
        <p:sp>
          <p:nvSpPr>
            <p:cNvPr id="642" name="Google Shape;642;p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4" name="Google Shape;644;p32"/>
          <p:cNvSpPr/>
          <p:nvPr/>
        </p:nvSpPr>
        <p:spPr>
          <a:xfrm>
            <a:off x="1333807" y="8743743"/>
            <a:ext cx="465443" cy="465443"/>
          </a:xfrm>
          <a:custGeom>
            <a:rect b="b" l="l" r="r" t="t"/>
            <a:pathLst>
              <a:path extrusionOk="0" h="465443" w="465443">
                <a:moveTo>
                  <a:pt x="0" y="0"/>
                </a:moveTo>
                <a:lnTo>
                  <a:pt x="465442" y="0"/>
                </a:lnTo>
                <a:lnTo>
                  <a:pt x="465442" y="465443"/>
                </a:lnTo>
                <a:lnTo>
                  <a:pt x="0" y="4654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45" name="Google Shape;645;p32"/>
          <p:cNvGrpSpPr/>
          <p:nvPr/>
        </p:nvGrpSpPr>
        <p:grpSpPr>
          <a:xfrm>
            <a:off x="1031099" y="6600981"/>
            <a:ext cx="1070856" cy="1075656"/>
            <a:chOff x="1813" y="0"/>
            <a:chExt cx="809173" cy="812800"/>
          </a:xfrm>
        </p:grpSpPr>
        <p:sp>
          <p:nvSpPr>
            <p:cNvPr id="646" name="Google Shape;646;p3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8" name="Google Shape;648;p32"/>
          <p:cNvSpPr/>
          <p:nvPr/>
        </p:nvSpPr>
        <p:spPr>
          <a:xfrm>
            <a:off x="1321375" y="6925939"/>
            <a:ext cx="490306" cy="441276"/>
          </a:xfrm>
          <a:custGeom>
            <a:rect b="b" l="l" r="r" t="t"/>
            <a:pathLst>
              <a:path extrusionOk="0" h="441276" w="490306">
                <a:moveTo>
                  <a:pt x="0" y="0"/>
                </a:moveTo>
                <a:lnTo>
                  <a:pt x="490306" y="0"/>
                </a:lnTo>
                <a:lnTo>
                  <a:pt x="490306" y="441276"/>
                </a:lnTo>
                <a:lnTo>
                  <a:pt x="0" y="441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49" name="Google Shape;649;p32"/>
          <p:cNvGrpSpPr/>
          <p:nvPr/>
        </p:nvGrpSpPr>
        <p:grpSpPr>
          <a:xfrm>
            <a:off x="10720732" y="6382652"/>
            <a:ext cx="9933056" cy="3303091"/>
            <a:chOff x="0" y="-57150"/>
            <a:chExt cx="2616114" cy="869950"/>
          </a:xfrm>
        </p:grpSpPr>
        <p:sp>
          <p:nvSpPr>
            <p:cNvPr id="650" name="Google Shape;650;p32"/>
            <p:cNvSpPr/>
            <p:nvPr/>
          </p:nvSpPr>
          <p:spPr>
            <a:xfrm>
              <a:off x="0" y="0"/>
              <a:ext cx="2616114" cy="812800"/>
            </a:xfrm>
            <a:custGeom>
              <a:rect b="b" l="l" r="r" t="t"/>
              <a:pathLst>
                <a:path extrusionOk="0" h="812800" w="2616114">
                  <a:moveTo>
                    <a:pt x="39750" y="0"/>
                  </a:moveTo>
                  <a:lnTo>
                    <a:pt x="2576364" y="0"/>
                  </a:lnTo>
                  <a:cubicBezTo>
                    <a:pt x="2586906" y="0"/>
                    <a:pt x="2597016" y="4188"/>
                    <a:pt x="2604471" y="11642"/>
                  </a:cubicBezTo>
                  <a:cubicBezTo>
                    <a:pt x="2611926" y="19097"/>
                    <a:pt x="2616114" y="29208"/>
                    <a:pt x="2616114" y="39750"/>
                  </a:cubicBezTo>
                  <a:lnTo>
                    <a:pt x="2616114" y="773050"/>
                  </a:lnTo>
                  <a:cubicBezTo>
                    <a:pt x="2616114" y="783592"/>
                    <a:pt x="2611926" y="793703"/>
                    <a:pt x="2604471" y="801158"/>
                  </a:cubicBezTo>
                  <a:cubicBezTo>
                    <a:pt x="2597016" y="808612"/>
                    <a:pt x="2586906" y="812800"/>
                    <a:pt x="2576364" y="812800"/>
                  </a:cubicBezTo>
                  <a:lnTo>
                    <a:pt x="39750" y="812800"/>
                  </a:lnTo>
                  <a:cubicBezTo>
                    <a:pt x="29208" y="812800"/>
                    <a:pt x="19097" y="808612"/>
                    <a:pt x="11642" y="801158"/>
                  </a:cubicBezTo>
                  <a:cubicBezTo>
                    <a:pt x="4188" y="793703"/>
                    <a:pt x="0" y="783592"/>
                    <a:pt x="0" y="773050"/>
                  </a:cubicBezTo>
                  <a:lnTo>
                    <a:pt x="0" y="39750"/>
                  </a:lnTo>
                  <a:cubicBezTo>
                    <a:pt x="0" y="29208"/>
                    <a:pt x="4188" y="19097"/>
                    <a:pt x="11642" y="11642"/>
                  </a:cubicBezTo>
                  <a:cubicBezTo>
                    <a:pt x="19097" y="4188"/>
                    <a:pt x="29208" y="0"/>
                    <a:pt x="39750" y="0"/>
                  </a:cubicBezTo>
                  <a:close/>
                </a:path>
              </a:pathLst>
            </a:custGeom>
            <a:solidFill>
              <a:srgbClr val="0363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2" name="Google Shape;652;p32"/>
          <p:cNvGrpSpPr/>
          <p:nvPr/>
        </p:nvGrpSpPr>
        <p:grpSpPr>
          <a:xfrm>
            <a:off x="15121554" y="2335635"/>
            <a:ext cx="2426929" cy="2449047"/>
            <a:chOff x="0" y="-57150"/>
            <a:chExt cx="862093" cy="869950"/>
          </a:xfrm>
        </p:grpSpPr>
        <p:sp>
          <p:nvSpPr>
            <p:cNvPr id="653" name="Google Shape;653;p32"/>
            <p:cNvSpPr/>
            <p:nvPr/>
          </p:nvSpPr>
          <p:spPr>
            <a:xfrm>
              <a:off x="0" y="0"/>
              <a:ext cx="862093" cy="776950"/>
            </a:xfrm>
            <a:custGeom>
              <a:rect b="b" l="l" r="r" t="t"/>
              <a:pathLst>
                <a:path extrusionOk="0" h="776950" w="862093">
                  <a:moveTo>
                    <a:pt x="162690" y="0"/>
                  </a:moveTo>
                  <a:lnTo>
                    <a:pt x="699403" y="0"/>
                  </a:lnTo>
                  <a:cubicBezTo>
                    <a:pt x="789254" y="0"/>
                    <a:pt x="862093" y="72839"/>
                    <a:pt x="862093" y="162690"/>
                  </a:cubicBezTo>
                  <a:lnTo>
                    <a:pt x="862093" y="614260"/>
                  </a:lnTo>
                  <a:cubicBezTo>
                    <a:pt x="862093" y="657408"/>
                    <a:pt x="844953" y="698789"/>
                    <a:pt x="814443" y="729299"/>
                  </a:cubicBezTo>
                  <a:cubicBezTo>
                    <a:pt x="783932" y="759810"/>
                    <a:pt x="742551" y="776950"/>
                    <a:pt x="699403" y="776950"/>
                  </a:cubicBezTo>
                  <a:lnTo>
                    <a:pt x="162690" y="776950"/>
                  </a:lnTo>
                  <a:cubicBezTo>
                    <a:pt x="119542" y="776950"/>
                    <a:pt x="78161" y="759810"/>
                    <a:pt x="47651" y="729299"/>
                  </a:cubicBezTo>
                  <a:cubicBezTo>
                    <a:pt x="17141" y="698789"/>
                    <a:pt x="0" y="657408"/>
                    <a:pt x="0" y="614260"/>
                  </a:cubicBezTo>
                  <a:lnTo>
                    <a:pt x="0" y="162690"/>
                  </a:lnTo>
                  <a:cubicBezTo>
                    <a:pt x="0" y="119542"/>
                    <a:pt x="17141" y="78161"/>
                    <a:pt x="47651" y="47651"/>
                  </a:cubicBezTo>
                  <a:cubicBezTo>
                    <a:pt x="78161" y="17141"/>
                    <a:pt x="119542" y="0"/>
                    <a:pt x="162690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2"/>
          <p:cNvGrpSpPr/>
          <p:nvPr/>
        </p:nvGrpSpPr>
        <p:grpSpPr>
          <a:xfrm>
            <a:off x="9924236" y="3167652"/>
            <a:ext cx="3086941" cy="3115075"/>
            <a:chOff x="0" y="-57150"/>
            <a:chExt cx="862093" cy="869950"/>
          </a:xfrm>
        </p:grpSpPr>
        <p:sp>
          <p:nvSpPr>
            <p:cNvPr id="656" name="Google Shape;656;p32"/>
            <p:cNvSpPr/>
            <p:nvPr/>
          </p:nvSpPr>
          <p:spPr>
            <a:xfrm>
              <a:off x="0" y="0"/>
              <a:ext cx="862093" cy="776950"/>
            </a:xfrm>
            <a:custGeom>
              <a:rect b="b" l="l" r="r" t="t"/>
              <a:pathLst>
                <a:path extrusionOk="0" h="776950" w="862093">
                  <a:moveTo>
                    <a:pt x="127906" y="0"/>
                  </a:moveTo>
                  <a:lnTo>
                    <a:pt x="734188" y="0"/>
                  </a:lnTo>
                  <a:cubicBezTo>
                    <a:pt x="804828" y="0"/>
                    <a:pt x="862093" y="57265"/>
                    <a:pt x="862093" y="127906"/>
                  </a:cubicBezTo>
                  <a:lnTo>
                    <a:pt x="862093" y="649044"/>
                  </a:lnTo>
                  <a:cubicBezTo>
                    <a:pt x="862093" y="682967"/>
                    <a:pt x="848618" y="715500"/>
                    <a:pt x="824631" y="739487"/>
                  </a:cubicBezTo>
                  <a:cubicBezTo>
                    <a:pt x="800644" y="763474"/>
                    <a:pt x="768110" y="776950"/>
                    <a:pt x="734188" y="776950"/>
                  </a:cubicBezTo>
                  <a:lnTo>
                    <a:pt x="127906" y="776950"/>
                  </a:lnTo>
                  <a:cubicBezTo>
                    <a:pt x="93983" y="776950"/>
                    <a:pt x="61450" y="763474"/>
                    <a:pt x="37463" y="739487"/>
                  </a:cubicBezTo>
                  <a:cubicBezTo>
                    <a:pt x="13476" y="715500"/>
                    <a:pt x="0" y="682967"/>
                    <a:pt x="0" y="649044"/>
                  </a:cubicBezTo>
                  <a:lnTo>
                    <a:pt x="0" y="127906"/>
                  </a:lnTo>
                  <a:cubicBezTo>
                    <a:pt x="0" y="93983"/>
                    <a:pt x="13476" y="61450"/>
                    <a:pt x="37463" y="37463"/>
                  </a:cubicBezTo>
                  <a:cubicBezTo>
                    <a:pt x="61450" y="13476"/>
                    <a:pt x="93983" y="0"/>
                    <a:pt x="127906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8" name="Google Shape;658;p32"/>
          <p:cNvGrpSpPr/>
          <p:nvPr/>
        </p:nvGrpSpPr>
        <p:grpSpPr>
          <a:xfrm>
            <a:off x="12547360" y="616640"/>
            <a:ext cx="1873477" cy="1890551"/>
            <a:chOff x="0" y="-57150"/>
            <a:chExt cx="862093" cy="869950"/>
          </a:xfrm>
        </p:grpSpPr>
        <p:sp>
          <p:nvSpPr>
            <p:cNvPr id="659" name="Google Shape;659;p32"/>
            <p:cNvSpPr/>
            <p:nvPr/>
          </p:nvSpPr>
          <p:spPr>
            <a:xfrm>
              <a:off x="0" y="0"/>
              <a:ext cx="862093" cy="776950"/>
            </a:xfrm>
            <a:custGeom>
              <a:rect b="b" l="l" r="r" t="t"/>
              <a:pathLst>
                <a:path extrusionOk="0" h="776950" w="862093">
                  <a:moveTo>
                    <a:pt x="210751" y="0"/>
                  </a:moveTo>
                  <a:lnTo>
                    <a:pt x="651342" y="0"/>
                  </a:lnTo>
                  <a:cubicBezTo>
                    <a:pt x="767737" y="0"/>
                    <a:pt x="862093" y="94357"/>
                    <a:pt x="862093" y="210751"/>
                  </a:cubicBezTo>
                  <a:lnTo>
                    <a:pt x="862093" y="566199"/>
                  </a:lnTo>
                  <a:cubicBezTo>
                    <a:pt x="862093" y="682594"/>
                    <a:pt x="767737" y="776950"/>
                    <a:pt x="651342" y="776950"/>
                  </a:cubicBezTo>
                  <a:lnTo>
                    <a:pt x="210751" y="776950"/>
                  </a:lnTo>
                  <a:cubicBezTo>
                    <a:pt x="94357" y="776950"/>
                    <a:pt x="0" y="682594"/>
                    <a:pt x="0" y="566199"/>
                  </a:cubicBezTo>
                  <a:lnTo>
                    <a:pt x="0" y="210751"/>
                  </a:lnTo>
                  <a:cubicBezTo>
                    <a:pt x="0" y="94357"/>
                    <a:pt x="94357" y="0"/>
                    <a:pt x="210751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1" name="Google Shape;661;p32"/>
          <p:cNvSpPr/>
          <p:nvPr/>
        </p:nvSpPr>
        <p:spPr>
          <a:xfrm>
            <a:off x="15476789" y="2733471"/>
            <a:ext cx="1716459" cy="1713338"/>
          </a:xfrm>
          <a:custGeom>
            <a:rect b="b" l="l" r="r" t="t"/>
            <a:pathLst>
              <a:path extrusionOk="0" h="1713338" w="1716459">
                <a:moveTo>
                  <a:pt x="0" y="0"/>
                </a:moveTo>
                <a:lnTo>
                  <a:pt x="1716459" y="0"/>
                </a:lnTo>
                <a:lnTo>
                  <a:pt x="1716459" y="1713337"/>
                </a:lnTo>
                <a:lnTo>
                  <a:pt x="0" y="1713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2" name="Google Shape;662;p32"/>
          <p:cNvSpPr/>
          <p:nvPr/>
        </p:nvSpPr>
        <p:spPr>
          <a:xfrm>
            <a:off x="12786710" y="1053233"/>
            <a:ext cx="1409660" cy="1063653"/>
          </a:xfrm>
          <a:custGeom>
            <a:rect b="b" l="l" r="r" t="t"/>
            <a:pathLst>
              <a:path extrusionOk="0" h="1063653" w="1409660">
                <a:moveTo>
                  <a:pt x="0" y="0"/>
                </a:moveTo>
                <a:lnTo>
                  <a:pt x="1409660" y="0"/>
                </a:lnTo>
                <a:lnTo>
                  <a:pt x="1409660" y="1063653"/>
                </a:lnTo>
                <a:lnTo>
                  <a:pt x="0" y="10636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3" name="Google Shape;663;p32"/>
          <p:cNvSpPr/>
          <p:nvPr/>
        </p:nvSpPr>
        <p:spPr>
          <a:xfrm>
            <a:off x="10294521" y="3590140"/>
            <a:ext cx="2346371" cy="2346371"/>
          </a:xfrm>
          <a:custGeom>
            <a:rect b="b" l="l" r="r" t="t"/>
            <a:pathLst>
              <a:path extrusionOk="0" h="2346371" w="2346371">
                <a:moveTo>
                  <a:pt x="0" y="0"/>
                </a:moveTo>
                <a:lnTo>
                  <a:pt x="2346371" y="0"/>
                </a:lnTo>
                <a:lnTo>
                  <a:pt x="2346371" y="2346370"/>
                </a:lnTo>
                <a:lnTo>
                  <a:pt x="0" y="2346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4" name="Google Shape;664;p32"/>
          <p:cNvSpPr txBox="1"/>
          <p:nvPr/>
        </p:nvSpPr>
        <p:spPr>
          <a:xfrm>
            <a:off x="11333896" y="6832175"/>
            <a:ext cx="6174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CONTACT US</a:t>
            </a:r>
            <a:endParaRPr/>
          </a:p>
        </p:txBody>
      </p:sp>
      <p:sp>
        <p:nvSpPr>
          <p:cNvPr id="665" name="Google Shape;665;p32"/>
          <p:cNvSpPr txBox="1"/>
          <p:nvPr/>
        </p:nvSpPr>
        <p:spPr>
          <a:xfrm>
            <a:off x="2577599" y="1234222"/>
            <a:ext cx="7844501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123 Anywhere St., Any City,ST 12345</a:t>
            </a:r>
            <a:endParaRPr/>
          </a:p>
        </p:txBody>
      </p:sp>
      <p:sp>
        <p:nvSpPr>
          <p:cNvPr id="666" name="Google Shape;666;p32"/>
          <p:cNvSpPr txBox="1"/>
          <p:nvPr/>
        </p:nvSpPr>
        <p:spPr>
          <a:xfrm>
            <a:off x="2577599" y="3095107"/>
            <a:ext cx="4892954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123-456-7890</a:t>
            </a:r>
            <a:endParaRPr/>
          </a:p>
        </p:txBody>
      </p:sp>
      <p:sp>
        <p:nvSpPr>
          <p:cNvPr id="667" name="Google Shape;667;p32"/>
          <p:cNvSpPr txBox="1"/>
          <p:nvPr/>
        </p:nvSpPr>
        <p:spPr>
          <a:xfrm>
            <a:off x="2577599" y="4920825"/>
            <a:ext cx="6383824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hello@reallygreatsite.com</a:t>
            </a:r>
            <a:endParaRPr/>
          </a:p>
        </p:txBody>
      </p:sp>
      <p:sp>
        <p:nvSpPr>
          <p:cNvPr id="668" name="Google Shape;668;p32"/>
          <p:cNvSpPr txBox="1"/>
          <p:nvPr/>
        </p:nvSpPr>
        <p:spPr>
          <a:xfrm>
            <a:off x="2577599" y="8658018"/>
            <a:ext cx="4892954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reallygreatsite.com</a:t>
            </a:r>
            <a:endParaRPr/>
          </a:p>
        </p:txBody>
      </p:sp>
      <p:sp>
        <p:nvSpPr>
          <p:cNvPr id="669" name="Google Shape;669;p32"/>
          <p:cNvSpPr txBox="1"/>
          <p:nvPr/>
        </p:nvSpPr>
        <p:spPr>
          <a:xfrm>
            <a:off x="2577599" y="6746450"/>
            <a:ext cx="4892954" cy="615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@reallygreatsite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33"/>
          <p:cNvSpPr txBox="1"/>
          <p:nvPr/>
        </p:nvSpPr>
        <p:spPr>
          <a:xfrm>
            <a:off x="11949182" y="5602204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209D5C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75" name="Google Shape;675;p33"/>
          <p:cNvSpPr txBox="1"/>
          <p:nvPr/>
        </p:nvSpPr>
        <p:spPr>
          <a:xfrm>
            <a:off x="4324110" y="3021068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06327D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76" name="Google Shape;676;p33"/>
          <p:cNvSpPr txBox="1"/>
          <p:nvPr/>
        </p:nvSpPr>
        <p:spPr>
          <a:xfrm>
            <a:off x="-3813173" y="5602204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FFD034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grpSp>
        <p:nvGrpSpPr>
          <p:cNvPr id="677" name="Google Shape;677;p33"/>
          <p:cNvGrpSpPr/>
          <p:nvPr/>
        </p:nvGrpSpPr>
        <p:grpSpPr>
          <a:xfrm>
            <a:off x="4315515" y="2439090"/>
            <a:ext cx="9656969" cy="5732656"/>
            <a:chOff x="0" y="-57150"/>
            <a:chExt cx="2543399" cy="1509835"/>
          </a:xfrm>
        </p:grpSpPr>
        <p:sp>
          <p:nvSpPr>
            <p:cNvPr id="678" name="Google Shape;678;p33"/>
            <p:cNvSpPr/>
            <p:nvPr/>
          </p:nvSpPr>
          <p:spPr>
            <a:xfrm>
              <a:off x="0" y="0"/>
              <a:ext cx="2543399" cy="1452685"/>
            </a:xfrm>
            <a:custGeom>
              <a:rect b="b" l="l" r="r" t="t"/>
              <a:pathLst>
                <a:path extrusionOk="0" h="1452685" w="2543399">
                  <a:moveTo>
                    <a:pt x="40886" y="0"/>
                  </a:moveTo>
                  <a:lnTo>
                    <a:pt x="2502513" y="0"/>
                  </a:lnTo>
                  <a:cubicBezTo>
                    <a:pt x="2513357" y="0"/>
                    <a:pt x="2523756" y="4308"/>
                    <a:pt x="2531424" y="11975"/>
                  </a:cubicBezTo>
                  <a:cubicBezTo>
                    <a:pt x="2539092" y="19643"/>
                    <a:pt x="2543399" y="30043"/>
                    <a:pt x="2543399" y="40886"/>
                  </a:cubicBezTo>
                  <a:lnTo>
                    <a:pt x="2543399" y="1411799"/>
                  </a:lnTo>
                  <a:cubicBezTo>
                    <a:pt x="2543399" y="1434380"/>
                    <a:pt x="2525094" y="1452685"/>
                    <a:pt x="2502513" y="1452685"/>
                  </a:cubicBezTo>
                  <a:lnTo>
                    <a:pt x="40886" y="1452685"/>
                  </a:lnTo>
                  <a:cubicBezTo>
                    <a:pt x="30043" y="1452685"/>
                    <a:pt x="19643" y="1448378"/>
                    <a:pt x="11975" y="1440710"/>
                  </a:cubicBezTo>
                  <a:cubicBezTo>
                    <a:pt x="4308" y="1433042"/>
                    <a:pt x="0" y="1422643"/>
                    <a:pt x="0" y="1411799"/>
                  </a:cubicBezTo>
                  <a:lnTo>
                    <a:pt x="0" y="40886"/>
                  </a:lnTo>
                  <a:cubicBezTo>
                    <a:pt x="0" y="18305"/>
                    <a:pt x="18305" y="0"/>
                    <a:pt x="408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0" name="Google Shape;680;p33"/>
          <p:cNvSpPr txBox="1"/>
          <p:nvPr/>
        </p:nvSpPr>
        <p:spPr>
          <a:xfrm>
            <a:off x="4847225" y="4042313"/>
            <a:ext cx="859354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81" name="Google Shape;681;p33"/>
          <p:cNvSpPr txBox="1"/>
          <p:nvPr/>
        </p:nvSpPr>
        <p:spPr>
          <a:xfrm>
            <a:off x="6338818" y="5697593"/>
            <a:ext cx="5610364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Write a closing statement or call-to-action here.</a:t>
            </a:r>
            <a:endParaRPr/>
          </a:p>
        </p:txBody>
      </p:sp>
      <p:sp>
        <p:nvSpPr>
          <p:cNvPr id="682" name="Google Shape;682;p33"/>
          <p:cNvSpPr txBox="1"/>
          <p:nvPr/>
        </p:nvSpPr>
        <p:spPr>
          <a:xfrm>
            <a:off x="-1277659" y="127538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83" name="Google Shape;683;p33"/>
          <p:cNvSpPr txBox="1"/>
          <p:nvPr/>
        </p:nvSpPr>
        <p:spPr>
          <a:xfrm>
            <a:off x="4847225" y="8514646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2B70E4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84" name="Google Shape;684;p33"/>
          <p:cNvSpPr txBox="1"/>
          <p:nvPr/>
        </p:nvSpPr>
        <p:spPr>
          <a:xfrm>
            <a:off x="-10183707" y="3021068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06327D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85" name="Google Shape;685;p33"/>
          <p:cNvSpPr txBox="1"/>
          <p:nvPr/>
        </p:nvSpPr>
        <p:spPr>
          <a:xfrm>
            <a:off x="13440775" y="127538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FFD034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  <p:sp>
        <p:nvSpPr>
          <p:cNvPr id="686" name="Google Shape;686;p33"/>
          <p:cNvSpPr txBox="1"/>
          <p:nvPr/>
        </p:nvSpPr>
        <p:spPr>
          <a:xfrm>
            <a:off x="-9873281" y="8516854"/>
            <a:ext cx="15250144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THANK YOU!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4"/>
          <p:cNvGrpSpPr/>
          <p:nvPr/>
        </p:nvGrpSpPr>
        <p:grpSpPr>
          <a:xfrm>
            <a:off x="856675" y="4472716"/>
            <a:ext cx="6422911" cy="3303093"/>
            <a:chOff x="0" y="-57150"/>
            <a:chExt cx="1691631" cy="869950"/>
          </a:xfrm>
        </p:grpSpPr>
        <p:sp>
          <p:nvSpPr>
            <p:cNvPr id="692" name="Google Shape;692;p34"/>
            <p:cNvSpPr/>
            <p:nvPr/>
          </p:nvSpPr>
          <p:spPr>
            <a:xfrm>
              <a:off x="0" y="0"/>
              <a:ext cx="1691631" cy="751695"/>
            </a:xfrm>
            <a:custGeom>
              <a:rect b="b" l="l" r="r" t="t"/>
              <a:pathLst>
                <a:path extrusionOk="0" h="751695" w="1691631">
                  <a:moveTo>
                    <a:pt x="61473" y="0"/>
                  </a:moveTo>
                  <a:lnTo>
                    <a:pt x="1630157" y="0"/>
                  </a:lnTo>
                  <a:cubicBezTo>
                    <a:pt x="1646461" y="0"/>
                    <a:pt x="1662097" y="6477"/>
                    <a:pt x="1673626" y="18005"/>
                  </a:cubicBezTo>
                  <a:cubicBezTo>
                    <a:pt x="1685154" y="29534"/>
                    <a:pt x="1691631" y="45170"/>
                    <a:pt x="1691631" y="61473"/>
                  </a:cubicBezTo>
                  <a:lnTo>
                    <a:pt x="1691631" y="690222"/>
                  </a:lnTo>
                  <a:cubicBezTo>
                    <a:pt x="1691631" y="724173"/>
                    <a:pt x="1664108" y="751695"/>
                    <a:pt x="1630157" y="751695"/>
                  </a:cubicBezTo>
                  <a:lnTo>
                    <a:pt x="61473" y="751695"/>
                  </a:lnTo>
                  <a:cubicBezTo>
                    <a:pt x="27523" y="751695"/>
                    <a:pt x="0" y="724173"/>
                    <a:pt x="0" y="690222"/>
                  </a:cubicBezTo>
                  <a:lnTo>
                    <a:pt x="0" y="61473"/>
                  </a:lnTo>
                  <a:cubicBezTo>
                    <a:pt x="0" y="27523"/>
                    <a:pt x="27523" y="0"/>
                    <a:pt x="61473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4" name="Google Shape;694;p34"/>
          <p:cNvGrpSpPr/>
          <p:nvPr/>
        </p:nvGrpSpPr>
        <p:grpSpPr>
          <a:xfrm>
            <a:off x="856675" y="6202022"/>
            <a:ext cx="16574649" cy="3636772"/>
            <a:chOff x="0" y="-57150"/>
            <a:chExt cx="4365340" cy="957833"/>
          </a:xfrm>
        </p:grpSpPr>
        <p:sp>
          <p:nvSpPr>
            <p:cNvPr id="695" name="Google Shape;695;p34"/>
            <p:cNvSpPr/>
            <p:nvPr/>
          </p:nvSpPr>
          <p:spPr>
            <a:xfrm>
              <a:off x="0" y="0"/>
              <a:ext cx="4365340" cy="900683"/>
            </a:xfrm>
            <a:custGeom>
              <a:rect b="b" l="l" r="r" t="t"/>
              <a:pathLst>
                <a:path extrusionOk="0" h="900683" w="4365340">
                  <a:moveTo>
                    <a:pt x="23822" y="0"/>
                  </a:moveTo>
                  <a:lnTo>
                    <a:pt x="4341518" y="0"/>
                  </a:lnTo>
                  <a:cubicBezTo>
                    <a:pt x="4347836" y="0"/>
                    <a:pt x="4353895" y="2510"/>
                    <a:pt x="4358363" y="6977"/>
                  </a:cubicBezTo>
                  <a:cubicBezTo>
                    <a:pt x="4362830" y="11445"/>
                    <a:pt x="4365340" y="17504"/>
                    <a:pt x="4365340" y="23822"/>
                  </a:cubicBezTo>
                  <a:lnTo>
                    <a:pt x="4365340" y="876861"/>
                  </a:lnTo>
                  <a:cubicBezTo>
                    <a:pt x="4365340" y="883179"/>
                    <a:pt x="4362830" y="889238"/>
                    <a:pt x="4358363" y="893706"/>
                  </a:cubicBezTo>
                  <a:cubicBezTo>
                    <a:pt x="4353895" y="898173"/>
                    <a:pt x="4347836" y="900683"/>
                    <a:pt x="4341518" y="900683"/>
                  </a:cubicBezTo>
                  <a:lnTo>
                    <a:pt x="23822" y="900683"/>
                  </a:lnTo>
                  <a:cubicBezTo>
                    <a:pt x="17504" y="900683"/>
                    <a:pt x="11445" y="898173"/>
                    <a:pt x="6977" y="893706"/>
                  </a:cubicBezTo>
                  <a:cubicBezTo>
                    <a:pt x="2510" y="889238"/>
                    <a:pt x="0" y="883179"/>
                    <a:pt x="0" y="876861"/>
                  </a:cubicBezTo>
                  <a:lnTo>
                    <a:pt x="0" y="23822"/>
                  </a:lnTo>
                  <a:cubicBezTo>
                    <a:pt x="0" y="17504"/>
                    <a:pt x="2510" y="11445"/>
                    <a:pt x="6977" y="6977"/>
                  </a:cubicBezTo>
                  <a:cubicBezTo>
                    <a:pt x="11445" y="2510"/>
                    <a:pt x="17504" y="0"/>
                    <a:pt x="23822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7" name="Google Shape;697;p34"/>
          <p:cNvSpPr txBox="1"/>
          <p:nvPr/>
        </p:nvSpPr>
        <p:spPr>
          <a:xfrm>
            <a:off x="1301712" y="6862347"/>
            <a:ext cx="9254469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98" name="Google Shape;698;p34"/>
          <p:cNvSpPr txBox="1"/>
          <p:nvPr/>
        </p:nvSpPr>
        <p:spPr>
          <a:xfrm>
            <a:off x="1301712" y="8477885"/>
            <a:ext cx="9254469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SlidesCarnival for the presentation template</a:t>
            </a:r>
            <a:endParaRPr/>
          </a:p>
          <a:p>
            <a:pPr indent="-269875" lvl="1" marL="53975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Pexels for the photos</a:t>
            </a:r>
            <a:endParaRPr/>
          </a:p>
        </p:txBody>
      </p:sp>
      <p:sp>
        <p:nvSpPr>
          <p:cNvPr id="699" name="Google Shape;699;p34"/>
          <p:cNvSpPr/>
          <p:nvPr/>
        </p:nvSpPr>
        <p:spPr>
          <a:xfrm>
            <a:off x="8789532" y="-402450"/>
            <a:ext cx="10864522" cy="10689450"/>
          </a:xfrm>
          <a:custGeom>
            <a:rect b="b" l="l" r="r" t="t"/>
            <a:pathLst>
              <a:path extrusionOk="0" h="10689450" w="10864522">
                <a:moveTo>
                  <a:pt x="0" y="0"/>
                </a:moveTo>
                <a:lnTo>
                  <a:pt x="10864522" y="0"/>
                </a:lnTo>
                <a:lnTo>
                  <a:pt x="10864522" y="10689450"/>
                </a:lnTo>
                <a:lnTo>
                  <a:pt x="0" y="106894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2012" r="0" t="-43655"/>
            </a:stretch>
          </a:blipFill>
          <a:ln>
            <a:noFill/>
          </a:ln>
        </p:spPr>
      </p:sp>
      <p:sp>
        <p:nvSpPr>
          <p:cNvPr id="700" name="Google Shape;700;p34"/>
          <p:cNvSpPr txBox="1"/>
          <p:nvPr/>
        </p:nvSpPr>
        <p:spPr>
          <a:xfrm>
            <a:off x="1301712" y="4942275"/>
            <a:ext cx="641973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CREDITS</a:t>
            </a:r>
            <a:endParaRPr/>
          </a:p>
        </p:txBody>
      </p:sp>
      <p:sp>
        <p:nvSpPr>
          <p:cNvPr id="701" name="Google Shape;701;p34"/>
          <p:cNvSpPr txBox="1"/>
          <p:nvPr/>
        </p:nvSpPr>
        <p:spPr>
          <a:xfrm>
            <a:off x="10441880" y="4187593"/>
            <a:ext cx="2509571" cy="502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1" u="none" cap="none" strike="noStrike">
                <a:solidFill>
                  <a:srgbClr val="2B70E4"/>
                </a:solidFill>
                <a:latin typeface="Russo One"/>
                <a:ea typeface="Russo One"/>
                <a:cs typeface="Russo One"/>
                <a:sym typeface="Russo One"/>
              </a:rPr>
              <a:t>DESIGNING!</a:t>
            </a:r>
            <a:endParaRPr/>
          </a:p>
        </p:txBody>
      </p:sp>
      <p:sp>
        <p:nvSpPr>
          <p:cNvPr id="702" name="Google Shape;702;p34"/>
          <p:cNvSpPr txBox="1"/>
          <p:nvPr/>
        </p:nvSpPr>
        <p:spPr>
          <a:xfrm>
            <a:off x="10669390" y="3723580"/>
            <a:ext cx="2054551" cy="502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1" u="none" cap="none" strike="noStrike">
                <a:solidFill>
                  <a:srgbClr val="2B70E4"/>
                </a:solidFill>
                <a:latin typeface="Russo One"/>
                <a:ea typeface="Russo One"/>
                <a:cs typeface="Russo One"/>
                <a:sym typeface="Russo One"/>
              </a:rPr>
              <a:t>HAPPY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Google Shape;707;p35"/>
          <p:cNvGrpSpPr/>
          <p:nvPr/>
        </p:nvGrpSpPr>
        <p:grpSpPr>
          <a:xfrm>
            <a:off x="1028700" y="4193047"/>
            <a:ext cx="9850230" cy="5065250"/>
            <a:chOff x="0" y="-57150"/>
            <a:chExt cx="2594299" cy="1334058"/>
          </a:xfrm>
        </p:grpSpPr>
        <p:sp>
          <p:nvSpPr>
            <p:cNvPr id="708" name="Google Shape;708;p35"/>
            <p:cNvSpPr/>
            <p:nvPr/>
          </p:nvSpPr>
          <p:spPr>
            <a:xfrm>
              <a:off x="0" y="0"/>
              <a:ext cx="2594299" cy="1276908"/>
            </a:xfrm>
            <a:custGeom>
              <a:rect b="b" l="l" r="r" t="t"/>
              <a:pathLst>
                <a:path extrusionOk="0" h="1276908" w="2594299">
                  <a:moveTo>
                    <a:pt x="40084" y="0"/>
                  </a:moveTo>
                  <a:lnTo>
                    <a:pt x="2554215" y="0"/>
                  </a:lnTo>
                  <a:cubicBezTo>
                    <a:pt x="2576353" y="0"/>
                    <a:pt x="2594299" y="17946"/>
                    <a:pt x="2594299" y="40084"/>
                  </a:cubicBezTo>
                  <a:lnTo>
                    <a:pt x="2594299" y="1236824"/>
                  </a:lnTo>
                  <a:cubicBezTo>
                    <a:pt x="2594299" y="1247455"/>
                    <a:pt x="2590076" y="1257651"/>
                    <a:pt x="2582559" y="1265168"/>
                  </a:cubicBezTo>
                  <a:cubicBezTo>
                    <a:pt x="2575042" y="1272685"/>
                    <a:pt x="2564846" y="1276908"/>
                    <a:pt x="2554215" y="1276908"/>
                  </a:cubicBezTo>
                  <a:lnTo>
                    <a:pt x="40084" y="1276908"/>
                  </a:lnTo>
                  <a:cubicBezTo>
                    <a:pt x="29453" y="1276908"/>
                    <a:pt x="19258" y="1272685"/>
                    <a:pt x="11740" y="1265168"/>
                  </a:cubicBezTo>
                  <a:cubicBezTo>
                    <a:pt x="4223" y="1257651"/>
                    <a:pt x="0" y="1247455"/>
                    <a:pt x="0" y="1236824"/>
                  </a:cubicBezTo>
                  <a:lnTo>
                    <a:pt x="0" y="40084"/>
                  </a:lnTo>
                  <a:cubicBezTo>
                    <a:pt x="0" y="29453"/>
                    <a:pt x="4223" y="19258"/>
                    <a:pt x="11740" y="11740"/>
                  </a:cubicBezTo>
                  <a:cubicBezTo>
                    <a:pt x="19258" y="4223"/>
                    <a:pt x="29453" y="0"/>
                    <a:pt x="40084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5"/>
          <p:cNvGrpSpPr/>
          <p:nvPr/>
        </p:nvGrpSpPr>
        <p:grpSpPr>
          <a:xfrm>
            <a:off x="1028700" y="618273"/>
            <a:ext cx="9850230" cy="3303091"/>
            <a:chOff x="0" y="-57150"/>
            <a:chExt cx="2594299" cy="869950"/>
          </a:xfrm>
        </p:grpSpPr>
        <p:sp>
          <p:nvSpPr>
            <p:cNvPr id="711" name="Google Shape;711;p35"/>
            <p:cNvSpPr/>
            <p:nvPr/>
          </p:nvSpPr>
          <p:spPr>
            <a:xfrm>
              <a:off x="0" y="0"/>
              <a:ext cx="2594299" cy="773435"/>
            </a:xfrm>
            <a:custGeom>
              <a:rect b="b" l="l" r="r" t="t"/>
              <a:pathLst>
                <a:path extrusionOk="0" h="773435" w="2594299">
                  <a:moveTo>
                    <a:pt x="40084" y="0"/>
                  </a:moveTo>
                  <a:lnTo>
                    <a:pt x="2554215" y="0"/>
                  </a:lnTo>
                  <a:cubicBezTo>
                    <a:pt x="2576353" y="0"/>
                    <a:pt x="2594299" y="17946"/>
                    <a:pt x="2594299" y="40084"/>
                  </a:cubicBezTo>
                  <a:lnTo>
                    <a:pt x="2594299" y="733351"/>
                  </a:lnTo>
                  <a:cubicBezTo>
                    <a:pt x="2594299" y="743982"/>
                    <a:pt x="2590076" y="754177"/>
                    <a:pt x="2582559" y="761695"/>
                  </a:cubicBezTo>
                  <a:cubicBezTo>
                    <a:pt x="2575042" y="769212"/>
                    <a:pt x="2564846" y="773435"/>
                    <a:pt x="2554215" y="773435"/>
                  </a:cubicBezTo>
                  <a:lnTo>
                    <a:pt x="40084" y="773435"/>
                  </a:lnTo>
                  <a:cubicBezTo>
                    <a:pt x="29453" y="773435"/>
                    <a:pt x="19258" y="769212"/>
                    <a:pt x="11740" y="761695"/>
                  </a:cubicBezTo>
                  <a:cubicBezTo>
                    <a:pt x="4223" y="754177"/>
                    <a:pt x="0" y="743982"/>
                    <a:pt x="0" y="733351"/>
                  </a:cubicBezTo>
                  <a:lnTo>
                    <a:pt x="0" y="40084"/>
                  </a:lnTo>
                  <a:cubicBezTo>
                    <a:pt x="0" y="29453"/>
                    <a:pt x="4223" y="19258"/>
                    <a:pt x="11740" y="11740"/>
                  </a:cubicBezTo>
                  <a:cubicBezTo>
                    <a:pt x="19258" y="4223"/>
                    <a:pt x="29453" y="0"/>
                    <a:pt x="40084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35"/>
          <p:cNvGrpSpPr/>
          <p:nvPr/>
        </p:nvGrpSpPr>
        <p:grpSpPr>
          <a:xfrm>
            <a:off x="11451534" y="618273"/>
            <a:ext cx="6095448" cy="8640027"/>
            <a:chOff x="0" y="-57150"/>
            <a:chExt cx="1605385" cy="2275563"/>
          </a:xfrm>
        </p:grpSpPr>
        <p:sp>
          <p:nvSpPr>
            <p:cNvPr id="714" name="Google Shape;714;p35"/>
            <p:cNvSpPr/>
            <p:nvPr/>
          </p:nvSpPr>
          <p:spPr>
            <a:xfrm>
              <a:off x="0" y="0"/>
              <a:ext cx="1605385" cy="2218413"/>
            </a:xfrm>
            <a:custGeom>
              <a:rect b="b" l="l" r="r" t="t"/>
              <a:pathLst>
                <a:path extrusionOk="0" h="2218413" w="1605385">
                  <a:moveTo>
                    <a:pt x="64776" y="0"/>
                  </a:moveTo>
                  <a:lnTo>
                    <a:pt x="1540610" y="0"/>
                  </a:lnTo>
                  <a:cubicBezTo>
                    <a:pt x="1557789" y="0"/>
                    <a:pt x="1574265" y="6825"/>
                    <a:pt x="1586413" y="18972"/>
                  </a:cubicBezTo>
                  <a:cubicBezTo>
                    <a:pt x="1598561" y="31120"/>
                    <a:pt x="1605385" y="47596"/>
                    <a:pt x="1605385" y="64776"/>
                  </a:cubicBezTo>
                  <a:lnTo>
                    <a:pt x="1605385" y="2153637"/>
                  </a:lnTo>
                  <a:cubicBezTo>
                    <a:pt x="1605385" y="2189412"/>
                    <a:pt x="1576384" y="2218413"/>
                    <a:pt x="1540610" y="2218413"/>
                  </a:cubicBezTo>
                  <a:lnTo>
                    <a:pt x="64776" y="2218413"/>
                  </a:lnTo>
                  <a:cubicBezTo>
                    <a:pt x="47596" y="2218413"/>
                    <a:pt x="31120" y="2211588"/>
                    <a:pt x="18972" y="2199440"/>
                  </a:cubicBezTo>
                  <a:cubicBezTo>
                    <a:pt x="6825" y="2187292"/>
                    <a:pt x="0" y="2170816"/>
                    <a:pt x="0" y="2153637"/>
                  </a:cubicBezTo>
                  <a:lnTo>
                    <a:pt x="0" y="64776"/>
                  </a:lnTo>
                  <a:cubicBezTo>
                    <a:pt x="0" y="47596"/>
                    <a:pt x="6825" y="31120"/>
                    <a:pt x="18972" y="18972"/>
                  </a:cubicBezTo>
                  <a:cubicBezTo>
                    <a:pt x="31120" y="6825"/>
                    <a:pt x="47596" y="0"/>
                    <a:pt x="64776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6" name="Google Shape;716;p35"/>
          <p:cNvSpPr/>
          <p:nvPr/>
        </p:nvSpPr>
        <p:spPr>
          <a:xfrm>
            <a:off x="11826200" y="2340869"/>
            <a:ext cx="5433100" cy="5433100"/>
          </a:xfrm>
          <a:custGeom>
            <a:rect b="b" l="l" r="r" t="t"/>
            <a:pathLst>
              <a:path extrusionOk="0" h="5433100" w="5433100">
                <a:moveTo>
                  <a:pt x="0" y="0"/>
                </a:moveTo>
                <a:lnTo>
                  <a:pt x="5433100" y="0"/>
                </a:lnTo>
                <a:lnTo>
                  <a:pt x="5433100" y="5433100"/>
                </a:lnTo>
                <a:lnTo>
                  <a:pt x="0" y="5433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7" name="Google Shape;717;p35"/>
          <p:cNvSpPr txBox="1"/>
          <p:nvPr/>
        </p:nvSpPr>
        <p:spPr>
          <a:xfrm>
            <a:off x="1348910" y="1028700"/>
            <a:ext cx="9530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FONTS IN THIS PRESENTATION</a:t>
            </a:r>
            <a:endParaRPr/>
          </a:p>
        </p:txBody>
      </p:sp>
      <p:sp>
        <p:nvSpPr>
          <p:cNvPr id="718" name="Google Shape;718;p35"/>
          <p:cNvSpPr txBox="1"/>
          <p:nvPr/>
        </p:nvSpPr>
        <p:spPr>
          <a:xfrm>
            <a:off x="1348910" y="4752794"/>
            <a:ext cx="71667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This presentation template uses the following free fonts:</a:t>
            </a:r>
            <a:endParaRPr/>
          </a:p>
        </p:txBody>
      </p:sp>
      <p:sp>
        <p:nvSpPr>
          <p:cNvPr id="719" name="Google Shape;719;p35"/>
          <p:cNvSpPr txBox="1"/>
          <p:nvPr/>
        </p:nvSpPr>
        <p:spPr>
          <a:xfrm>
            <a:off x="1348910" y="6151544"/>
            <a:ext cx="64536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Titles: Russo One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Headers: Russo One</a:t>
            </a:r>
            <a:endParaRPr/>
          </a:p>
          <a:p>
            <a:pPr indent="-269875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Body Copy: Raleway</a:t>
            </a:r>
            <a:endParaRPr b="0" i="0" sz="25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0" name="Google Shape;720;p35"/>
          <p:cNvSpPr txBox="1"/>
          <p:nvPr/>
        </p:nvSpPr>
        <p:spPr>
          <a:xfrm>
            <a:off x="1348910" y="7726344"/>
            <a:ext cx="8374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You can find these fonts online too. Happy designing!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36"/>
          <p:cNvGrpSpPr/>
          <p:nvPr/>
        </p:nvGrpSpPr>
        <p:grpSpPr>
          <a:xfrm>
            <a:off x="4149863" y="477016"/>
            <a:ext cx="9988274" cy="3303093"/>
            <a:chOff x="0" y="-57150"/>
            <a:chExt cx="2630656" cy="869950"/>
          </a:xfrm>
        </p:grpSpPr>
        <p:sp>
          <p:nvSpPr>
            <p:cNvPr id="726" name="Google Shape;726;p36"/>
            <p:cNvSpPr/>
            <p:nvPr/>
          </p:nvSpPr>
          <p:spPr>
            <a:xfrm>
              <a:off x="0" y="0"/>
              <a:ext cx="2630656" cy="435947"/>
            </a:xfrm>
            <a:custGeom>
              <a:rect b="b" l="l" r="r" t="t"/>
              <a:pathLst>
                <a:path extrusionOk="0" h="435947" w="2630656">
                  <a:moveTo>
                    <a:pt x="39530" y="0"/>
                  </a:moveTo>
                  <a:lnTo>
                    <a:pt x="2591126" y="0"/>
                  </a:lnTo>
                  <a:cubicBezTo>
                    <a:pt x="2612958" y="0"/>
                    <a:pt x="2630656" y="17698"/>
                    <a:pt x="2630656" y="39530"/>
                  </a:cubicBezTo>
                  <a:lnTo>
                    <a:pt x="2630656" y="396417"/>
                  </a:lnTo>
                  <a:cubicBezTo>
                    <a:pt x="2630656" y="406901"/>
                    <a:pt x="2626492" y="416956"/>
                    <a:pt x="2619078" y="424369"/>
                  </a:cubicBezTo>
                  <a:cubicBezTo>
                    <a:pt x="2611665" y="431782"/>
                    <a:pt x="2601610" y="435947"/>
                    <a:pt x="2591126" y="435947"/>
                  </a:cubicBezTo>
                  <a:lnTo>
                    <a:pt x="39530" y="435947"/>
                  </a:lnTo>
                  <a:cubicBezTo>
                    <a:pt x="29046" y="435947"/>
                    <a:pt x="18991" y="431782"/>
                    <a:pt x="11578" y="424369"/>
                  </a:cubicBezTo>
                  <a:cubicBezTo>
                    <a:pt x="4165" y="416956"/>
                    <a:pt x="0" y="406901"/>
                    <a:pt x="0" y="396417"/>
                  </a:cubicBezTo>
                  <a:lnTo>
                    <a:pt x="0" y="39530"/>
                  </a:lnTo>
                  <a:cubicBezTo>
                    <a:pt x="0" y="29046"/>
                    <a:pt x="4165" y="18991"/>
                    <a:pt x="11578" y="11578"/>
                  </a:cubicBezTo>
                  <a:cubicBezTo>
                    <a:pt x="18991" y="4165"/>
                    <a:pt x="29046" y="0"/>
                    <a:pt x="3953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8" name="Google Shape;728;p36"/>
          <p:cNvSpPr/>
          <p:nvPr/>
        </p:nvSpPr>
        <p:spPr>
          <a:xfrm>
            <a:off x="6664077" y="901646"/>
            <a:ext cx="4959846" cy="1239962"/>
          </a:xfrm>
          <a:custGeom>
            <a:rect b="b" l="l" r="r" t="t"/>
            <a:pathLst>
              <a:path extrusionOk="0" h="1239962" w="4959846">
                <a:moveTo>
                  <a:pt x="0" y="0"/>
                </a:moveTo>
                <a:lnTo>
                  <a:pt x="4959846" y="0"/>
                </a:lnTo>
                <a:lnTo>
                  <a:pt x="4959846" y="1239962"/>
                </a:lnTo>
                <a:lnTo>
                  <a:pt x="0" y="12399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29" name="Google Shape;729;p36"/>
          <p:cNvGrpSpPr/>
          <p:nvPr/>
        </p:nvGrpSpPr>
        <p:grpSpPr>
          <a:xfrm>
            <a:off x="700570" y="6841656"/>
            <a:ext cx="4030451" cy="3303093"/>
            <a:chOff x="0" y="-57150"/>
            <a:chExt cx="1061518" cy="869950"/>
          </a:xfrm>
        </p:grpSpPr>
        <p:sp>
          <p:nvSpPr>
            <p:cNvPr id="730" name="Google Shape;730;p36"/>
            <p:cNvSpPr/>
            <p:nvPr/>
          </p:nvSpPr>
          <p:spPr>
            <a:xfrm>
              <a:off x="0" y="0"/>
              <a:ext cx="1061518" cy="674497"/>
            </a:xfrm>
            <a:custGeom>
              <a:rect b="b" l="l" r="r" t="t"/>
              <a:pathLst>
                <a:path extrusionOk="0" h="674497" w="1061518">
                  <a:moveTo>
                    <a:pt x="97964" y="0"/>
                  </a:moveTo>
                  <a:lnTo>
                    <a:pt x="963554" y="0"/>
                  </a:lnTo>
                  <a:cubicBezTo>
                    <a:pt x="989536" y="0"/>
                    <a:pt x="1014453" y="10321"/>
                    <a:pt x="1032825" y="28693"/>
                  </a:cubicBezTo>
                  <a:cubicBezTo>
                    <a:pt x="1051197" y="47065"/>
                    <a:pt x="1061518" y="71982"/>
                    <a:pt x="1061518" y="97964"/>
                  </a:cubicBezTo>
                  <a:lnTo>
                    <a:pt x="1061518" y="576534"/>
                  </a:lnTo>
                  <a:cubicBezTo>
                    <a:pt x="1061518" y="630637"/>
                    <a:pt x="1017658" y="674497"/>
                    <a:pt x="963554" y="674497"/>
                  </a:cubicBezTo>
                  <a:lnTo>
                    <a:pt x="97964" y="674497"/>
                  </a:lnTo>
                  <a:cubicBezTo>
                    <a:pt x="43860" y="674497"/>
                    <a:pt x="0" y="630637"/>
                    <a:pt x="0" y="576534"/>
                  </a:cubicBezTo>
                  <a:lnTo>
                    <a:pt x="0" y="97964"/>
                  </a:lnTo>
                  <a:cubicBezTo>
                    <a:pt x="0" y="43860"/>
                    <a:pt x="43860" y="0"/>
                    <a:pt x="979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36"/>
          <p:cNvGrpSpPr/>
          <p:nvPr/>
        </p:nvGrpSpPr>
        <p:grpSpPr>
          <a:xfrm>
            <a:off x="4986040" y="6841656"/>
            <a:ext cx="4030451" cy="3303093"/>
            <a:chOff x="0" y="-57150"/>
            <a:chExt cx="1061518" cy="869950"/>
          </a:xfrm>
        </p:grpSpPr>
        <p:sp>
          <p:nvSpPr>
            <p:cNvPr id="733" name="Google Shape;733;p36"/>
            <p:cNvSpPr/>
            <p:nvPr/>
          </p:nvSpPr>
          <p:spPr>
            <a:xfrm>
              <a:off x="0" y="0"/>
              <a:ext cx="1061518" cy="674497"/>
            </a:xfrm>
            <a:custGeom>
              <a:rect b="b" l="l" r="r" t="t"/>
              <a:pathLst>
                <a:path extrusionOk="0" h="674497" w="1061518">
                  <a:moveTo>
                    <a:pt x="97964" y="0"/>
                  </a:moveTo>
                  <a:lnTo>
                    <a:pt x="963554" y="0"/>
                  </a:lnTo>
                  <a:cubicBezTo>
                    <a:pt x="989536" y="0"/>
                    <a:pt x="1014453" y="10321"/>
                    <a:pt x="1032825" y="28693"/>
                  </a:cubicBezTo>
                  <a:cubicBezTo>
                    <a:pt x="1051197" y="47065"/>
                    <a:pt x="1061518" y="71982"/>
                    <a:pt x="1061518" y="97964"/>
                  </a:cubicBezTo>
                  <a:lnTo>
                    <a:pt x="1061518" y="576534"/>
                  </a:lnTo>
                  <a:cubicBezTo>
                    <a:pt x="1061518" y="630637"/>
                    <a:pt x="1017658" y="674497"/>
                    <a:pt x="963554" y="674497"/>
                  </a:cubicBezTo>
                  <a:lnTo>
                    <a:pt x="97964" y="674497"/>
                  </a:lnTo>
                  <a:cubicBezTo>
                    <a:pt x="43860" y="674497"/>
                    <a:pt x="0" y="630637"/>
                    <a:pt x="0" y="576534"/>
                  </a:cubicBezTo>
                  <a:lnTo>
                    <a:pt x="0" y="97964"/>
                  </a:lnTo>
                  <a:cubicBezTo>
                    <a:pt x="0" y="43860"/>
                    <a:pt x="43860" y="0"/>
                    <a:pt x="979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36"/>
          <p:cNvGrpSpPr/>
          <p:nvPr/>
        </p:nvGrpSpPr>
        <p:grpSpPr>
          <a:xfrm>
            <a:off x="9271509" y="6841656"/>
            <a:ext cx="4030451" cy="3303093"/>
            <a:chOff x="0" y="-57150"/>
            <a:chExt cx="1061518" cy="869950"/>
          </a:xfrm>
        </p:grpSpPr>
        <p:sp>
          <p:nvSpPr>
            <p:cNvPr id="736" name="Google Shape;736;p36"/>
            <p:cNvSpPr/>
            <p:nvPr/>
          </p:nvSpPr>
          <p:spPr>
            <a:xfrm>
              <a:off x="0" y="0"/>
              <a:ext cx="1061518" cy="674497"/>
            </a:xfrm>
            <a:custGeom>
              <a:rect b="b" l="l" r="r" t="t"/>
              <a:pathLst>
                <a:path extrusionOk="0" h="674497" w="1061518">
                  <a:moveTo>
                    <a:pt x="97964" y="0"/>
                  </a:moveTo>
                  <a:lnTo>
                    <a:pt x="963554" y="0"/>
                  </a:lnTo>
                  <a:cubicBezTo>
                    <a:pt x="989536" y="0"/>
                    <a:pt x="1014453" y="10321"/>
                    <a:pt x="1032825" y="28693"/>
                  </a:cubicBezTo>
                  <a:cubicBezTo>
                    <a:pt x="1051197" y="47065"/>
                    <a:pt x="1061518" y="71982"/>
                    <a:pt x="1061518" y="97964"/>
                  </a:cubicBezTo>
                  <a:lnTo>
                    <a:pt x="1061518" y="576534"/>
                  </a:lnTo>
                  <a:cubicBezTo>
                    <a:pt x="1061518" y="630637"/>
                    <a:pt x="1017658" y="674497"/>
                    <a:pt x="963554" y="674497"/>
                  </a:cubicBezTo>
                  <a:lnTo>
                    <a:pt x="97964" y="674497"/>
                  </a:lnTo>
                  <a:cubicBezTo>
                    <a:pt x="43860" y="674497"/>
                    <a:pt x="0" y="630637"/>
                    <a:pt x="0" y="576534"/>
                  </a:cubicBezTo>
                  <a:lnTo>
                    <a:pt x="0" y="97964"/>
                  </a:lnTo>
                  <a:cubicBezTo>
                    <a:pt x="0" y="43860"/>
                    <a:pt x="43860" y="0"/>
                    <a:pt x="979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8" name="Google Shape;738;p36"/>
          <p:cNvGrpSpPr/>
          <p:nvPr/>
        </p:nvGrpSpPr>
        <p:grpSpPr>
          <a:xfrm>
            <a:off x="13556979" y="6841656"/>
            <a:ext cx="4030451" cy="3303093"/>
            <a:chOff x="0" y="-57150"/>
            <a:chExt cx="1061518" cy="869950"/>
          </a:xfrm>
        </p:grpSpPr>
        <p:sp>
          <p:nvSpPr>
            <p:cNvPr id="739" name="Google Shape;739;p36"/>
            <p:cNvSpPr/>
            <p:nvPr/>
          </p:nvSpPr>
          <p:spPr>
            <a:xfrm>
              <a:off x="0" y="0"/>
              <a:ext cx="1061518" cy="674497"/>
            </a:xfrm>
            <a:custGeom>
              <a:rect b="b" l="l" r="r" t="t"/>
              <a:pathLst>
                <a:path extrusionOk="0" h="674497" w="1061518">
                  <a:moveTo>
                    <a:pt x="97964" y="0"/>
                  </a:moveTo>
                  <a:lnTo>
                    <a:pt x="963554" y="0"/>
                  </a:lnTo>
                  <a:cubicBezTo>
                    <a:pt x="989536" y="0"/>
                    <a:pt x="1014453" y="10321"/>
                    <a:pt x="1032825" y="28693"/>
                  </a:cubicBezTo>
                  <a:cubicBezTo>
                    <a:pt x="1051197" y="47065"/>
                    <a:pt x="1061518" y="71982"/>
                    <a:pt x="1061518" y="97964"/>
                  </a:cubicBezTo>
                  <a:lnTo>
                    <a:pt x="1061518" y="576534"/>
                  </a:lnTo>
                  <a:cubicBezTo>
                    <a:pt x="1061518" y="630637"/>
                    <a:pt x="1017658" y="674497"/>
                    <a:pt x="963554" y="674497"/>
                  </a:cubicBezTo>
                  <a:lnTo>
                    <a:pt x="97964" y="674497"/>
                  </a:lnTo>
                  <a:cubicBezTo>
                    <a:pt x="43860" y="674497"/>
                    <a:pt x="0" y="630637"/>
                    <a:pt x="0" y="576534"/>
                  </a:cubicBezTo>
                  <a:lnTo>
                    <a:pt x="0" y="97964"/>
                  </a:lnTo>
                  <a:cubicBezTo>
                    <a:pt x="0" y="43860"/>
                    <a:pt x="43860" y="0"/>
                    <a:pt x="9796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36"/>
          <p:cNvGrpSpPr/>
          <p:nvPr/>
        </p:nvGrpSpPr>
        <p:grpSpPr>
          <a:xfrm>
            <a:off x="1997324" y="6219368"/>
            <a:ext cx="1436942" cy="1443383"/>
            <a:chOff x="1813" y="0"/>
            <a:chExt cx="809173" cy="812800"/>
          </a:xfrm>
        </p:grpSpPr>
        <p:sp>
          <p:nvSpPr>
            <p:cNvPr id="742" name="Google Shape;742;p3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36"/>
          <p:cNvGrpSpPr/>
          <p:nvPr/>
        </p:nvGrpSpPr>
        <p:grpSpPr>
          <a:xfrm>
            <a:off x="6282794" y="6188468"/>
            <a:ext cx="1436942" cy="1443383"/>
            <a:chOff x="1813" y="0"/>
            <a:chExt cx="809173" cy="812800"/>
          </a:xfrm>
        </p:grpSpPr>
        <p:sp>
          <p:nvSpPr>
            <p:cNvPr id="745" name="Google Shape;745;p3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6"/>
          <p:cNvGrpSpPr/>
          <p:nvPr/>
        </p:nvGrpSpPr>
        <p:grpSpPr>
          <a:xfrm>
            <a:off x="10568264" y="6157567"/>
            <a:ext cx="1436942" cy="1443383"/>
            <a:chOff x="1813" y="0"/>
            <a:chExt cx="809173" cy="812800"/>
          </a:xfrm>
        </p:grpSpPr>
        <p:sp>
          <p:nvSpPr>
            <p:cNvPr id="748" name="Google Shape;748;p3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36"/>
          <p:cNvGrpSpPr/>
          <p:nvPr/>
        </p:nvGrpSpPr>
        <p:grpSpPr>
          <a:xfrm>
            <a:off x="14853733" y="6126667"/>
            <a:ext cx="1436942" cy="1443383"/>
            <a:chOff x="1813" y="0"/>
            <a:chExt cx="809173" cy="812800"/>
          </a:xfrm>
        </p:grpSpPr>
        <p:sp>
          <p:nvSpPr>
            <p:cNvPr id="751" name="Google Shape;751;p3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3" name="Google Shape;753;p36"/>
          <p:cNvSpPr/>
          <p:nvPr/>
        </p:nvSpPr>
        <p:spPr>
          <a:xfrm>
            <a:off x="6549103" y="6576041"/>
            <a:ext cx="904325" cy="730037"/>
          </a:xfrm>
          <a:custGeom>
            <a:rect b="b" l="l" r="r" t="t"/>
            <a:pathLst>
              <a:path extrusionOk="0" h="730037" w="904325">
                <a:moveTo>
                  <a:pt x="0" y="0"/>
                </a:moveTo>
                <a:lnTo>
                  <a:pt x="904325" y="0"/>
                </a:lnTo>
                <a:lnTo>
                  <a:pt x="904325" y="730037"/>
                </a:lnTo>
                <a:lnTo>
                  <a:pt x="0" y="7300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4" name="Google Shape;754;p36"/>
          <p:cNvSpPr/>
          <p:nvPr/>
        </p:nvSpPr>
        <p:spPr>
          <a:xfrm>
            <a:off x="10881328" y="6473852"/>
            <a:ext cx="810814" cy="810814"/>
          </a:xfrm>
          <a:custGeom>
            <a:rect b="b" l="l" r="r" t="t"/>
            <a:pathLst>
              <a:path extrusionOk="0" h="810814" w="810814">
                <a:moveTo>
                  <a:pt x="0" y="0"/>
                </a:moveTo>
                <a:lnTo>
                  <a:pt x="810814" y="0"/>
                </a:lnTo>
                <a:lnTo>
                  <a:pt x="810814" y="810814"/>
                </a:lnTo>
                <a:lnTo>
                  <a:pt x="0" y="810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5" name="Google Shape;755;p36"/>
          <p:cNvSpPr/>
          <p:nvPr/>
        </p:nvSpPr>
        <p:spPr>
          <a:xfrm>
            <a:off x="15188369" y="6370906"/>
            <a:ext cx="826352" cy="935171"/>
          </a:xfrm>
          <a:custGeom>
            <a:rect b="b" l="l" r="r" t="t"/>
            <a:pathLst>
              <a:path extrusionOk="0" h="935171" w="826352">
                <a:moveTo>
                  <a:pt x="0" y="0"/>
                </a:moveTo>
                <a:lnTo>
                  <a:pt x="826352" y="0"/>
                </a:lnTo>
                <a:lnTo>
                  <a:pt x="826352" y="935172"/>
                </a:lnTo>
                <a:lnTo>
                  <a:pt x="0" y="935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6" name="Google Shape;756;p36"/>
          <p:cNvSpPr/>
          <p:nvPr/>
        </p:nvSpPr>
        <p:spPr>
          <a:xfrm>
            <a:off x="2292683" y="6548011"/>
            <a:ext cx="874081" cy="758067"/>
          </a:xfrm>
          <a:custGeom>
            <a:rect b="b" l="l" r="r" t="t"/>
            <a:pathLst>
              <a:path extrusionOk="0" h="758067" w="874081">
                <a:moveTo>
                  <a:pt x="0" y="0"/>
                </a:moveTo>
                <a:lnTo>
                  <a:pt x="874082" y="0"/>
                </a:lnTo>
                <a:lnTo>
                  <a:pt x="874082" y="758067"/>
                </a:lnTo>
                <a:lnTo>
                  <a:pt x="0" y="758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57" name="Google Shape;757;p36"/>
          <p:cNvGrpSpPr/>
          <p:nvPr/>
        </p:nvGrpSpPr>
        <p:grpSpPr>
          <a:xfrm>
            <a:off x="4149863" y="3899073"/>
            <a:ext cx="13752445" cy="3303089"/>
            <a:chOff x="0" y="-57150"/>
            <a:chExt cx="3622043" cy="869950"/>
          </a:xfrm>
        </p:grpSpPr>
        <p:sp>
          <p:nvSpPr>
            <p:cNvPr id="758" name="Google Shape;758;p36"/>
            <p:cNvSpPr/>
            <p:nvPr/>
          </p:nvSpPr>
          <p:spPr>
            <a:xfrm>
              <a:off x="0" y="0"/>
              <a:ext cx="3622043" cy="393348"/>
            </a:xfrm>
            <a:custGeom>
              <a:rect b="b" l="l" r="r" t="t"/>
              <a:pathLst>
                <a:path extrusionOk="0" h="393348" w="3622043">
                  <a:moveTo>
                    <a:pt x="28710" y="0"/>
                  </a:moveTo>
                  <a:lnTo>
                    <a:pt x="3593333" y="0"/>
                  </a:lnTo>
                  <a:cubicBezTo>
                    <a:pt x="3600947" y="0"/>
                    <a:pt x="3608250" y="3025"/>
                    <a:pt x="3613634" y="8409"/>
                  </a:cubicBezTo>
                  <a:cubicBezTo>
                    <a:pt x="3619018" y="13793"/>
                    <a:pt x="3622043" y="21096"/>
                    <a:pt x="3622043" y="28710"/>
                  </a:cubicBezTo>
                  <a:lnTo>
                    <a:pt x="3622043" y="364637"/>
                  </a:lnTo>
                  <a:cubicBezTo>
                    <a:pt x="3622043" y="380494"/>
                    <a:pt x="3609189" y="393348"/>
                    <a:pt x="3593333" y="393348"/>
                  </a:cubicBezTo>
                  <a:lnTo>
                    <a:pt x="28710" y="393348"/>
                  </a:lnTo>
                  <a:cubicBezTo>
                    <a:pt x="12854" y="393348"/>
                    <a:pt x="0" y="380494"/>
                    <a:pt x="0" y="364637"/>
                  </a:cubicBezTo>
                  <a:lnTo>
                    <a:pt x="0" y="28710"/>
                  </a:lnTo>
                  <a:cubicBezTo>
                    <a:pt x="0" y="12854"/>
                    <a:pt x="12854" y="0"/>
                    <a:pt x="28710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36"/>
          <p:cNvSpPr txBox="1"/>
          <p:nvPr/>
        </p:nvSpPr>
        <p:spPr>
          <a:xfrm>
            <a:off x="385692" y="2866356"/>
            <a:ext cx="17516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FREE TEMPLATES FOR ALL YOUR PRESENTATION NEEDS</a:t>
            </a:r>
            <a:endParaRPr/>
          </a:p>
        </p:txBody>
      </p:sp>
      <p:sp>
        <p:nvSpPr>
          <p:cNvPr id="761" name="Google Shape;761;p36"/>
          <p:cNvSpPr txBox="1"/>
          <p:nvPr/>
        </p:nvSpPr>
        <p:spPr>
          <a:xfrm>
            <a:off x="796274" y="7919699"/>
            <a:ext cx="3839042" cy="13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For PowerPoint, Google Slides, and Canva</a:t>
            </a:r>
            <a:endParaRPr/>
          </a:p>
        </p:txBody>
      </p:sp>
      <p:sp>
        <p:nvSpPr>
          <p:cNvPr id="762" name="Google Shape;762;p36"/>
          <p:cNvSpPr txBox="1"/>
          <p:nvPr/>
        </p:nvSpPr>
        <p:spPr>
          <a:xfrm>
            <a:off x="5081744" y="7919699"/>
            <a:ext cx="3839042" cy="13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100% free for personal or commercial use</a:t>
            </a:r>
            <a:endParaRPr/>
          </a:p>
        </p:txBody>
      </p:sp>
      <p:sp>
        <p:nvSpPr>
          <p:cNvPr id="763" name="Google Shape;763;p36"/>
          <p:cNvSpPr txBox="1"/>
          <p:nvPr/>
        </p:nvSpPr>
        <p:spPr>
          <a:xfrm>
            <a:off x="9367214" y="7919699"/>
            <a:ext cx="3839042" cy="13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Ready to use, professional, and customizable</a:t>
            </a:r>
            <a:endParaRPr/>
          </a:p>
        </p:txBody>
      </p:sp>
      <p:sp>
        <p:nvSpPr>
          <p:cNvPr id="764" name="Google Shape;764;p36"/>
          <p:cNvSpPr txBox="1"/>
          <p:nvPr/>
        </p:nvSpPr>
        <p:spPr>
          <a:xfrm>
            <a:off x="13654385" y="7919699"/>
            <a:ext cx="3839042" cy="13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97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Blow your audience away with attractive visuals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7"/>
          <p:cNvSpPr txBox="1"/>
          <p:nvPr/>
        </p:nvSpPr>
        <p:spPr>
          <a:xfrm>
            <a:off x="1028700" y="1028700"/>
            <a:ext cx="6312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  <p:sp>
        <p:nvSpPr>
          <p:cNvPr id="770" name="Google Shape;770;p37"/>
          <p:cNvSpPr txBox="1"/>
          <p:nvPr/>
        </p:nvSpPr>
        <p:spPr>
          <a:xfrm>
            <a:off x="1028700" y="6382825"/>
            <a:ext cx="5059200" cy="28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these design resources in your Canva Presentation.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Happy designing!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Don't forget to delete this page before presenting. </a:t>
            </a:r>
            <a:endParaRPr/>
          </a:p>
        </p:txBody>
      </p:sp>
      <p:grpSp>
        <p:nvGrpSpPr>
          <p:cNvPr id="771" name="Google Shape;771;p37"/>
          <p:cNvGrpSpPr/>
          <p:nvPr/>
        </p:nvGrpSpPr>
        <p:grpSpPr>
          <a:xfrm>
            <a:off x="7681586" y="811709"/>
            <a:ext cx="9577714" cy="8446591"/>
            <a:chOff x="0" y="-57150"/>
            <a:chExt cx="2522526" cy="2224617"/>
          </a:xfrm>
        </p:grpSpPr>
        <p:sp>
          <p:nvSpPr>
            <p:cNvPr id="772" name="Google Shape;772;p37"/>
            <p:cNvSpPr/>
            <p:nvPr/>
          </p:nvSpPr>
          <p:spPr>
            <a:xfrm>
              <a:off x="0" y="0"/>
              <a:ext cx="2522526" cy="2167467"/>
            </a:xfrm>
            <a:custGeom>
              <a:rect b="b" l="l" r="r" t="t"/>
              <a:pathLst>
                <a:path extrusionOk="0" h="2167467" w="2522526">
                  <a:moveTo>
                    <a:pt x="41225" y="0"/>
                  </a:moveTo>
                  <a:lnTo>
                    <a:pt x="2481301" y="0"/>
                  </a:lnTo>
                  <a:cubicBezTo>
                    <a:pt x="2504069" y="0"/>
                    <a:pt x="2522526" y="18457"/>
                    <a:pt x="2522526" y="41225"/>
                  </a:cubicBezTo>
                  <a:lnTo>
                    <a:pt x="2522526" y="2126242"/>
                  </a:lnTo>
                  <a:cubicBezTo>
                    <a:pt x="2522526" y="2149010"/>
                    <a:pt x="2504069" y="2167467"/>
                    <a:pt x="2481301" y="2167467"/>
                  </a:cubicBezTo>
                  <a:lnTo>
                    <a:pt x="41225" y="2167467"/>
                  </a:lnTo>
                  <a:cubicBezTo>
                    <a:pt x="30291" y="2167467"/>
                    <a:pt x="19806" y="2163123"/>
                    <a:pt x="12074" y="2155392"/>
                  </a:cubicBezTo>
                  <a:cubicBezTo>
                    <a:pt x="4343" y="2147661"/>
                    <a:pt x="0" y="2137176"/>
                    <a:pt x="0" y="2126242"/>
                  </a:cubicBezTo>
                  <a:lnTo>
                    <a:pt x="0" y="41225"/>
                  </a:lnTo>
                  <a:cubicBezTo>
                    <a:pt x="0" y="18457"/>
                    <a:pt x="18457" y="0"/>
                    <a:pt x="41225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4" name="Google Shape;774;p37"/>
          <p:cNvSpPr/>
          <p:nvPr/>
        </p:nvSpPr>
        <p:spPr>
          <a:xfrm>
            <a:off x="8269919" y="3321838"/>
            <a:ext cx="1074457" cy="867380"/>
          </a:xfrm>
          <a:custGeom>
            <a:rect b="b" l="l" r="r" t="t"/>
            <a:pathLst>
              <a:path extrusionOk="0" h="867380" w="1074457">
                <a:moveTo>
                  <a:pt x="0" y="0"/>
                </a:moveTo>
                <a:lnTo>
                  <a:pt x="1074457" y="0"/>
                </a:lnTo>
                <a:lnTo>
                  <a:pt x="1074457" y="867380"/>
                </a:lnTo>
                <a:lnTo>
                  <a:pt x="0" y="867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5" name="Google Shape;775;p37"/>
          <p:cNvSpPr/>
          <p:nvPr/>
        </p:nvSpPr>
        <p:spPr>
          <a:xfrm>
            <a:off x="10169730" y="1658893"/>
            <a:ext cx="963354" cy="963354"/>
          </a:xfrm>
          <a:custGeom>
            <a:rect b="b" l="l" r="r" t="t"/>
            <a:pathLst>
              <a:path extrusionOk="0" h="963354" w="963354">
                <a:moveTo>
                  <a:pt x="0" y="0"/>
                </a:moveTo>
                <a:lnTo>
                  <a:pt x="963355" y="0"/>
                </a:lnTo>
                <a:lnTo>
                  <a:pt x="963355" y="963354"/>
                </a:lnTo>
                <a:lnTo>
                  <a:pt x="0" y="963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6" name="Google Shape;776;p37"/>
          <p:cNvSpPr/>
          <p:nvPr/>
        </p:nvSpPr>
        <p:spPr>
          <a:xfrm>
            <a:off x="11812102" y="1627557"/>
            <a:ext cx="981815" cy="1111107"/>
          </a:xfrm>
          <a:custGeom>
            <a:rect b="b" l="l" r="r" t="t"/>
            <a:pathLst>
              <a:path extrusionOk="0" h="1111107" w="981815">
                <a:moveTo>
                  <a:pt x="0" y="0"/>
                </a:moveTo>
                <a:lnTo>
                  <a:pt x="981815" y="0"/>
                </a:lnTo>
                <a:lnTo>
                  <a:pt x="981815" y="1111107"/>
                </a:lnTo>
                <a:lnTo>
                  <a:pt x="0" y="1111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7" name="Google Shape;777;p37"/>
          <p:cNvSpPr/>
          <p:nvPr/>
        </p:nvSpPr>
        <p:spPr>
          <a:xfrm>
            <a:off x="8269919" y="1658893"/>
            <a:ext cx="1038524" cy="900684"/>
          </a:xfrm>
          <a:custGeom>
            <a:rect b="b" l="l" r="r" t="t"/>
            <a:pathLst>
              <a:path extrusionOk="0" h="900684" w="1038524">
                <a:moveTo>
                  <a:pt x="0" y="0"/>
                </a:moveTo>
                <a:lnTo>
                  <a:pt x="1038524" y="0"/>
                </a:lnTo>
                <a:lnTo>
                  <a:pt x="1038524" y="900683"/>
                </a:lnTo>
                <a:lnTo>
                  <a:pt x="0" y="900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8" name="Google Shape;778;p37"/>
          <p:cNvSpPr/>
          <p:nvPr/>
        </p:nvSpPr>
        <p:spPr>
          <a:xfrm>
            <a:off x="11842790" y="4833632"/>
            <a:ext cx="1076414" cy="1074457"/>
          </a:xfrm>
          <a:custGeom>
            <a:rect b="b" l="l" r="r" t="t"/>
            <a:pathLst>
              <a:path extrusionOk="0" h="1074457" w="1076414">
                <a:moveTo>
                  <a:pt x="0" y="0"/>
                </a:moveTo>
                <a:lnTo>
                  <a:pt x="1076415" y="0"/>
                </a:lnTo>
                <a:lnTo>
                  <a:pt x="1076415" y="1074457"/>
                </a:lnTo>
                <a:lnTo>
                  <a:pt x="0" y="107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9" name="Google Shape;779;p37"/>
          <p:cNvSpPr/>
          <p:nvPr/>
        </p:nvSpPr>
        <p:spPr>
          <a:xfrm>
            <a:off x="9977449" y="4833632"/>
            <a:ext cx="1423979" cy="1074457"/>
          </a:xfrm>
          <a:custGeom>
            <a:rect b="b" l="l" r="r" t="t"/>
            <a:pathLst>
              <a:path extrusionOk="0" h="1074457" w="1423979">
                <a:moveTo>
                  <a:pt x="0" y="0"/>
                </a:moveTo>
                <a:lnTo>
                  <a:pt x="1423980" y="0"/>
                </a:lnTo>
                <a:lnTo>
                  <a:pt x="1423980" y="1074457"/>
                </a:lnTo>
                <a:lnTo>
                  <a:pt x="0" y="107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0" name="Google Shape;780;p37"/>
          <p:cNvSpPr/>
          <p:nvPr/>
        </p:nvSpPr>
        <p:spPr>
          <a:xfrm>
            <a:off x="8269919" y="4833632"/>
            <a:ext cx="1074457" cy="1074457"/>
          </a:xfrm>
          <a:custGeom>
            <a:rect b="b" l="l" r="r" t="t"/>
            <a:pathLst>
              <a:path extrusionOk="0" h="1074457" w="1074457">
                <a:moveTo>
                  <a:pt x="0" y="0"/>
                </a:moveTo>
                <a:lnTo>
                  <a:pt x="1074457" y="0"/>
                </a:lnTo>
                <a:lnTo>
                  <a:pt x="1074457" y="1074457"/>
                </a:lnTo>
                <a:lnTo>
                  <a:pt x="0" y="10744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1" name="Google Shape;781;p37"/>
          <p:cNvSpPr/>
          <p:nvPr/>
        </p:nvSpPr>
        <p:spPr>
          <a:xfrm>
            <a:off x="15292616" y="3226431"/>
            <a:ext cx="1559217" cy="1377781"/>
          </a:xfrm>
          <a:custGeom>
            <a:rect b="b" l="l" r="r" t="t"/>
            <a:pathLst>
              <a:path extrusionOk="0" h="1377781" w="1559217">
                <a:moveTo>
                  <a:pt x="0" y="0"/>
                </a:moveTo>
                <a:lnTo>
                  <a:pt x="1559216" y="0"/>
                </a:lnTo>
                <a:lnTo>
                  <a:pt x="1559216" y="1377781"/>
                </a:lnTo>
                <a:lnTo>
                  <a:pt x="0" y="1377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2" name="Google Shape;782;p37"/>
          <p:cNvSpPr/>
          <p:nvPr/>
        </p:nvSpPr>
        <p:spPr>
          <a:xfrm>
            <a:off x="15292616" y="1642233"/>
            <a:ext cx="1559217" cy="1377781"/>
          </a:xfrm>
          <a:custGeom>
            <a:rect b="b" l="l" r="r" t="t"/>
            <a:pathLst>
              <a:path extrusionOk="0" h="1377781" w="1559217">
                <a:moveTo>
                  <a:pt x="0" y="0"/>
                </a:moveTo>
                <a:lnTo>
                  <a:pt x="1559216" y="0"/>
                </a:lnTo>
                <a:lnTo>
                  <a:pt x="1559216" y="1377781"/>
                </a:lnTo>
                <a:lnTo>
                  <a:pt x="0" y="1377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3" name="Google Shape;783;p37"/>
          <p:cNvSpPr/>
          <p:nvPr/>
        </p:nvSpPr>
        <p:spPr>
          <a:xfrm>
            <a:off x="9977449" y="3203294"/>
            <a:ext cx="1322678" cy="1017260"/>
          </a:xfrm>
          <a:custGeom>
            <a:rect b="b" l="l" r="r" t="t"/>
            <a:pathLst>
              <a:path extrusionOk="0" h="1017260" w="1322678">
                <a:moveTo>
                  <a:pt x="0" y="0"/>
                </a:moveTo>
                <a:lnTo>
                  <a:pt x="1322679" y="0"/>
                </a:lnTo>
                <a:lnTo>
                  <a:pt x="1322679" y="1017260"/>
                </a:lnTo>
                <a:lnTo>
                  <a:pt x="0" y="10172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4" name="Google Shape;784;p37"/>
          <p:cNvSpPr/>
          <p:nvPr/>
        </p:nvSpPr>
        <p:spPr>
          <a:xfrm>
            <a:off x="11741489" y="3245835"/>
            <a:ext cx="1244301" cy="1079149"/>
          </a:xfrm>
          <a:custGeom>
            <a:rect b="b" l="l" r="r" t="t"/>
            <a:pathLst>
              <a:path extrusionOk="0" h="1079149" w="1244301">
                <a:moveTo>
                  <a:pt x="0" y="0"/>
                </a:moveTo>
                <a:lnTo>
                  <a:pt x="1244302" y="0"/>
                </a:lnTo>
                <a:lnTo>
                  <a:pt x="1244302" y="1079148"/>
                </a:lnTo>
                <a:lnTo>
                  <a:pt x="0" y="107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5" name="Google Shape;785;p37"/>
          <p:cNvSpPr/>
          <p:nvPr/>
        </p:nvSpPr>
        <p:spPr>
          <a:xfrm>
            <a:off x="11401429" y="8244019"/>
            <a:ext cx="1705029" cy="344106"/>
          </a:xfrm>
          <a:custGeom>
            <a:rect b="b" l="l" r="r" t="t"/>
            <a:pathLst>
              <a:path extrusionOk="0" h="344106" w="1705029">
                <a:moveTo>
                  <a:pt x="0" y="0"/>
                </a:moveTo>
                <a:lnTo>
                  <a:pt x="1705029" y="0"/>
                </a:lnTo>
                <a:lnTo>
                  <a:pt x="1705029" y="344106"/>
                </a:lnTo>
                <a:lnTo>
                  <a:pt x="0" y="344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86" name="Google Shape;786;p37"/>
          <p:cNvGrpSpPr/>
          <p:nvPr/>
        </p:nvGrpSpPr>
        <p:grpSpPr>
          <a:xfrm>
            <a:off x="13737277" y="7927777"/>
            <a:ext cx="1033613" cy="1038246"/>
            <a:chOff x="3088" y="0"/>
            <a:chExt cx="1378151" cy="1384328"/>
          </a:xfrm>
        </p:grpSpPr>
        <p:grpSp>
          <p:nvGrpSpPr>
            <p:cNvPr id="787" name="Google Shape;787;p37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788" name="Google Shape;788;p3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6327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0" name="Google Shape;790;p37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791" name="Google Shape;791;p37"/>
          <p:cNvSpPr/>
          <p:nvPr/>
        </p:nvSpPr>
        <p:spPr>
          <a:xfrm>
            <a:off x="9904468" y="6350552"/>
            <a:ext cx="1341017" cy="1341017"/>
          </a:xfrm>
          <a:custGeom>
            <a:rect b="b" l="l" r="r" t="t"/>
            <a:pathLst>
              <a:path extrusionOk="0" h="1341017" w="1341017">
                <a:moveTo>
                  <a:pt x="0" y="0"/>
                </a:moveTo>
                <a:lnTo>
                  <a:pt x="1341017" y="0"/>
                </a:lnTo>
                <a:lnTo>
                  <a:pt x="1341017" y="1341017"/>
                </a:lnTo>
                <a:lnTo>
                  <a:pt x="0" y="13410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2" name="Google Shape;792;p37"/>
          <p:cNvSpPr/>
          <p:nvPr/>
        </p:nvSpPr>
        <p:spPr>
          <a:xfrm>
            <a:off x="13613554" y="4833632"/>
            <a:ext cx="1201710" cy="1201710"/>
          </a:xfrm>
          <a:custGeom>
            <a:rect b="b" l="l" r="r" t="t"/>
            <a:pathLst>
              <a:path extrusionOk="0" h="1201710" w="1201710">
                <a:moveTo>
                  <a:pt x="0" y="0"/>
                </a:moveTo>
                <a:lnTo>
                  <a:pt x="1201709" y="0"/>
                </a:lnTo>
                <a:lnTo>
                  <a:pt x="1201709" y="1201710"/>
                </a:lnTo>
                <a:lnTo>
                  <a:pt x="0" y="12017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3" name="Google Shape;793;p37"/>
          <p:cNvSpPr/>
          <p:nvPr/>
        </p:nvSpPr>
        <p:spPr>
          <a:xfrm>
            <a:off x="13582708" y="1508216"/>
            <a:ext cx="972398" cy="1320540"/>
          </a:xfrm>
          <a:custGeom>
            <a:rect b="b" l="l" r="r" t="t"/>
            <a:pathLst>
              <a:path extrusionOk="0" h="1320540" w="972398">
                <a:moveTo>
                  <a:pt x="0" y="0"/>
                </a:moveTo>
                <a:lnTo>
                  <a:pt x="972398" y="0"/>
                </a:lnTo>
                <a:lnTo>
                  <a:pt x="972398" y="1320540"/>
                </a:lnTo>
                <a:lnTo>
                  <a:pt x="0" y="1320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4" name="Google Shape;794;p37"/>
          <p:cNvSpPr/>
          <p:nvPr/>
        </p:nvSpPr>
        <p:spPr>
          <a:xfrm>
            <a:off x="13582708" y="3126494"/>
            <a:ext cx="1183195" cy="1211838"/>
          </a:xfrm>
          <a:custGeom>
            <a:rect b="b" l="l" r="r" t="t"/>
            <a:pathLst>
              <a:path extrusionOk="0" h="1211838" w="1183195">
                <a:moveTo>
                  <a:pt x="0" y="0"/>
                </a:moveTo>
                <a:lnTo>
                  <a:pt x="1183195" y="0"/>
                </a:lnTo>
                <a:lnTo>
                  <a:pt x="1183195" y="1211838"/>
                </a:lnTo>
                <a:lnTo>
                  <a:pt x="0" y="12118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5" name="Google Shape;795;p37"/>
          <p:cNvSpPr/>
          <p:nvPr/>
        </p:nvSpPr>
        <p:spPr>
          <a:xfrm>
            <a:off x="15292616" y="4930475"/>
            <a:ext cx="1559217" cy="1377781"/>
          </a:xfrm>
          <a:custGeom>
            <a:rect b="b" l="l" r="r" t="t"/>
            <a:pathLst>
              <a:path extrusionOk="0" h="1377781" w="1559217">
                <a:moveTo>
                  <a:pt x="0" y="0"/>
                </a:moveTo>
                <a:lnTo>
                  <a:pt x="1559216" y="0"/>
                </a:lnTo>
                <a:lnTo>
                  <a:pt x="1559216" y="1377780"/>
                </a:lnTo>
                <a:lnTo>
                  <a:pt x="0" y="1377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6" name="Google Shape;796;p37"/>
          <p:cNvSpPr/>
          <p:nvPr/>
        </p:nvSpPr>
        <p:spPr>
          <a:xfrm>
            <a:off x="15447510" y="6638052"/>
            <a:ext cx="1249429" cy="2174639"/>
          </a:xfrm>
          <a:custGeom>
            <a:rect b="b" l="l" r="r" t="t"/>
            <a:pathLst>
              <a:path extrusionOk="0" h="2174639" w="1249429">
                <a:moveTo>
                  <a:pt x="0" y="0"/>
                </a:moveTo>
                <a:lnTo>
                  <a:pt x="1249428" y="0"/>
                </a:lnTo>
                <a:lnTo>
                  <a:pt x="1249428" y="2174639"/>
                </a:lnTo>
                <a:lnTo>
                  <a:pt x="0" y="2174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7" name="Google Shape;797;p37"/>
          <p:cNvSpPr/>
          <p:nvPr/>
        </p:nvSpPr>
        <p:spPr>
          <a:xfrm>
            <a:off x="11741489" y="6447268"/>
            <a:ext cx="1244301" cy="1244301"/>
          </a:xfrm>
          <a:custGeom>
            <a:rect b="b" l="l" r="r" t="t"/>
            <a:pathLst>
              <a:path extrusionOk="0" h="1244301" w="1244301">
                <a:moveTo>
                  <a:pt x="0" y="0"/>
                </a:moveTo>
                <a:lnTo>
                  <a:pt x="1244302" y="0"/>
                </a:lnTo>
                <a:lnTo>
                  <a:pt x="1244302" y="1244301"/>
                </a:lnTo>
                <a:lnTo>
                  <a:pt x="0" y="1244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8" name="Google Shape;798;p37"/>
          <p:cNvSpPr/>
          <p:nvPr/>
        </p:nvSpPr>
        <p:spPr>
          <a:xfrm>
            <a:off x="8277274" y="6382830"/>
            <a:ext cx="1131190" cy="1191867"/>
          </a:xfrm>
          <a:custGeom>
            <a:rect b="b" l="l" r="r" t="t"/>
            <a:pathLst>
              <a:path extrusionOk="0" h="1191867" w="1131190">
                <a:moveTo>
                  <a:pt x="0" y="0"/>
                </a:moveTo>
                <a:lnTo>
                  <a:pt x="1131190" y="0"/>
                </a:lnTo>
                <a:lnTo>
                  <a:pt x="1131190" y="1191867"/>
                </a:lnTo>
                <a:lnTo>
                  <a:pt x="0" y="11918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9" name="Google Shape;799;p37"/>
          <p:cNvSpPr/>
          <p:nvPr/>
        </p:nvSpPr>
        <p:spPr>
          <a:xfrm>
            <a:off x="13613554" y="6413465"/>
            <a:ext cx="1311906" cy="1311906"/>
          </a:xfrm>
          <a:custGeom>
            <a:rect b="b" l="l" r="r" t="t"/>
            <a:pathLst>
              <a:path extrusionOk="0" h="1311906" w="1311906">
                <a:moveTo>
                  <a:pt x="0" y="0"/>
                </a:moveTo>
                <a:lnTo>
                  <a:pt x="1311906" y="0"/>
                </a:lnTo>
                <a:lnTo>
                  <a:pt x="1311906" y="1311907"/>
                </a:lnTo>
                <a:lnTo>
                  <a:pt x="0" y="1311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0" name="Google Shape;800;p37"/>
          <p:cNvSpPr/>
          <p:nvPr/>
        </p:nvSpPr>
        <p:spPr>
          <a:xfrm>
            <a:off x="10173702" y="7873104"/>
            <a:ext cx="959383" cy="1152098"/>
          </a:xfrm>
          <a:custGeom>
            <a:rect b="b" l="l" r="r" t="t"/>
            <a:pathLst>
              <a:path extrusionOk="0" h="1152098" w="959383">
                <a:moveTo>
                  <a:pt x="0" y="0"/>
                </a:moveTo>
                <a:lnTo>
                  <a:pt x="959383" y="0"/>
                </a:lnTo>
                <a:lnTo>
                  <a:pt x="959383" y="1152098"/>
                </a:lnTo>
                <a:lnTo>
                  <a:pt x="0" y="1152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1" name="Google Shape;801;p37"/>
          <p:cNvSpPr/>
          <p:nvPr/>
        </p:nvSpPr>
        <p:spPr>
          <a:xfrm>
            <a:off x="8162889" y="7869613"/>
            <a:ext cx="1288516" cy="1096410"/>
          </a:xfrm>
          <a:custGeom>
            <a:rect b="b" l="l" r="r" t="t"/>
            <a:pathLst>
              <a:path extrusionOk="0" h="1096410" w="1288516">
                <a:moveTo>
                  <a:pt x="0" y="0"/>
                </a:moveTo>
                <a:lnTo>
                  <a:pt x="1288516" y="0"/>
                </a:lnTo>
                <a:lnTo>
                  <a:pt x="1288516" y="1096410"/>
                </a:lnTo>
                <a:lnTo>
                  <a:pt x="0" y="1096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6" name="Google Shape;806;p38"/>
          <p:cNvGrpSpPr/>
          <p:nvPr/>
        </p:nvGrpSpPr>
        <p:grpSpPr>
          <a:xfrm>
            <a:off x="7750646" y="811709"/>
            <a:ext cx="9577714" cy="8446591"/>
            <a:chOff x="0" y="-57150"/>
            <a:chExt cx="2522526" cy="2224617"/>
          </a:xfrm>
        </p:grpSpPr>
        <p:sp>
          <p:nvSpPr>
            <p:cNvPr id="807" name="Google Shape;807;p38"/>
            <p:cNvSpPr/>
            <p:nvPr/>
          </p:nvSpPr>
          <p:spPr>
            <a:xfrm>
              <a:off x="0" y="0"/>
              <a:ext cx="2522526" cy="2167467"/>
            </a:xfrm>
            <a:custGeom>
              <a:rect b="b" l="l" r="r" t="t"/>
              <a:pathLst>
                <a:path extrusionOk="0" h="2167467" w="2522526">
                  <a:moveTo>
                    <a:pt x="41225" y="0"/>
                  </a:moveTo>
                  <a:lnTo>
                    <a:pt x="2481301" y="0"/>
                  </a:lnTo>
                  <a:cubicBezTo>
                    <a:pt x="2504069" y="0"/>
                    <a:pt x="2522526" y="18457"/>
                    <a:pt x="2522526" y="41225"/>
                  </a:cubicBezTo>
                  <a:lnTo>
                    <a:pt x="2522526" y="2126242"/>
                  </a:lnTo>
                  <a:cubicBezTo>
                    <a:pt x="2522526" y="2149010"/>
                    <a:pt x="2504069" y="2167467"/>
                    <a:pt x="2481301" y="2167467"/>
                  </a:cubicBezTo>
                  <a:lnTo>
                    <a:pt x="41225" y="2167467"/>
                  </a:lnTo>
                  <a:cubicBezTo>
                    <a:pt x="30291" y="2167467"/>
                    <a:pt x="19806" y="2163123"/>
                    <a:pt x="12074" y="2155392"/>
                  </a:cubicBezTo>
                  <a:cubicBezTo>
                    <a:pt x="4343" y="2147661"/>
                    <a:pt x="0" y="2137176"/>
                    <a:pt x="0" y="2126242"/>
                  </a:cubicBezTo>
                  <a:lnTo>
                    <a:pt x="0" y="41225"/>
                  </a:lnTo>
                  <a:cubicBezTo>
                    <a:pt x="0" y="18457"/>
                    <a:pt x="18457" y="0"/>
                    <a:pt x="41225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38"/>
          <p:cNvSpPr/>
          <p:nvPr/>
        </p:nvSpPr>
        <p:spPr>
          <a:xfrm>
            <a:off x="8181037" y="1528285"/>
            <a:ext cx="788572" cy="678172"/>
          </a:xfrm>
          <a:custGeom>
            <a:rect b="b" l="l" r="r" t="t"/>
            <a:pathLst>
              <a:path extrusionOk="0" h="678172" w="788572">
                <a:moveTo>
                  <a:pt x="0" y="0"/>
                </a:moveTo>
                <a:lnTo>
                  <a:pt x="788572" y="0"/>
                </a:lnTo>
                <a:lnTo>
                  <a:pt x="788572" y="678172"/>
                </a:lnTo>
                <a:lnTo>
                  <a:pt x="0" y="6781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0" name="Google Shape;810;p38"/>
          <p:cNvSpPr/>
          <p:nvPr/>
        </p:nvSpPr>
        <p:spPr>
          <a:xfrm>
            <a:off x="10622636" y="1480112"/>
            <a:ext cx="539347" cy="774519"/>
          </a:xfrm>
          <a:custGeom>
            <a:rect b="b" l="l" r="r" t="t"/>
            <a:pathLst>
              <a:path extrusionOk="0" h="774519" w="539347">
                <a:moveTo>
                  <a:pt x="0" y="0"/>
                </a:moveTo>
                <a:lnTo>
                  <a:pt x="539348" y="0"/>
                </a:lnTo>
                <a:lnTo>
                  <a:pt x="539348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1" name="Google Shape;811;p38"/>
          <p:cNvSpPr/>
          <p:nvPr/>
        </p:nvSpPr>
        <p:spPr>
          <a:xfrm>
            <a:off x="9408863" y="1480112"/>
            <a:ext cx="774519" cy="774519"/>
          </a:xfrm>
          <a:custGeom>
            <a:rect b="b" l="l" r="r" t="t"/>
            <a:pathLst>
              <a:path extrusionOk="0" h="774519" w="774519">
                <a:moveTo>
                  <a:pt x="0" y="0"/>
                </a:moveTo>
                <a:lnTo>
                  <a:pt x="774519" y="0"/>
                </a:lnTo>
                <a:lnTo>
                  <a:pt x="774519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2" name="Google Shape;812;p38"/>
          <p:cNvSpPr/>
          <p:nvPr/>
        </p:nvSpPr>
        <p:spPr>
          <a:xfrm>
            <a:off x="11601238" y="1576459"/>
            <a:ext cx="946756" cy="581825"/>
          </a:xfrm>
          <a:custGeom>
            <a:rect b="b" l="l" r="r" t="t"/>
            <a:pathLst>
              <a:path extrusionOk="0" h="581825" w="946756">
                <a:moveTo>
                  <a:pt x="0" y="0"/>
                </a:moveTo>
                <a:lnTo>
                  <a:pt x="946756" y="0"/>
                </a:lnTo>
                <a:lnTo>
                  <a:pt x="946756" y="581825"/>
                </a:lnTo>
                <a:lnTo>
                  <a:pt x="0" y="5818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3" name="Google Shape;813;p38"/>
          <p:cNvSpPr/>
          <p:nvPr/>
        </p:nvSpPr>
        <p:spPr>
          <a:xfrm>
            <a:off x="12987248" y="1521370"/>
            <a:ext cx="692002" cy="692002"/>
          </a:xfrm>
          <a:custGeom>
            <a:rect b="b" l="l" r="r" t="t"/>
            <a:pathLst>
              <a:path extrusionOk="0" h="692002" w="692002">
                <a:moveTo>
                  <a:pt x="0" y="0"/>
                </a:moveTo>
                <a:lnTo>
                  <a:pt x="692002" y="0"/>
                </a:lnTo>
                <a:lnTo>
                  <a:pt x="692002" y="692002"/>
                </a:lnTo>
                <a:lnTo>
                  <a:pt x="0" y="69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4" name="Google Shape;814;p38"/>
          <p:cNvSpPr/>
          <p:nvPr/>
        </p:nvSpPr>
        <p:spPr>
          <a:xfrm>
            <a:off x="14118504" y="1521370"/>
            <a:ext cx="765797" cy="692002"/>
          </a:xfrm>
          <a:custGeom>
            <a:rect b="b" l="l" r="r" t="t"/>
            <a:pathLst>
              <a:path extrusionOk="0" h="692002" w="765797">
                <a:moveTo>
                  <a:pt x="0" y="0"/>
                </a:moveTo>
                <a:lnTo>
                  <a:pt x="765798" y="0"/>
                </a:lnTo>
                <a:lnTo>
                  <a:pt x="765798" y="692002"/>
                </a:lnTo>
                <a:lnTo>
                  <a:pt x="0" y="69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5" name="Google Shape;815;p38"/>
          <p:cNvSpPr/>
          <p:nvPr/>
        </p:nvSpPr>
        <p:spPr>
          <a:xfrm>
            <a:off x="15323556" y="1521370"/>
            <a:ext cx="461754" cy="692002"/>
          </a:xfrm>
          <a:custGeom>
            <a:rect b="b" l="l" r="r" t="t"/>
            <a:pathLst>
              <a:path extrusionOk="0" h="692002" w="461754">
                <a:moveTo>
                  <a:pt x="0" y="0"/>
                </a:moveTo>
                <a:lnTo>
                  <a:pt x="461754" y="0"/>
                </a:lnTo>
                <a:lnTo>
                  <a:pt x="461754" y="692002"/>
                </a:lnTo>
                <a:lnTo>
                  <a:pt x="0" y="69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6" name="Google Shape;816;p38"/>
          <p:cNvSpPr/>
          <p:nvPr/>
        </p:nvSpPr>
        <p:spPr>
          <a:xfrm>
            <a:off x="16224564" y="1480112"/>
            <a:ext cx="560470" cy="774519"/>
          </a:xfrm>
          <a:custGeom>
            <a:rect b="b" l="l" r="r" t="t"/>
            <a:pathLst>
              <a:path extrusionOk="0" h="774519" w="560470">
                <a:moveTo>
                  <a:pt x="0" y="0"/>
                </a:moveTo>
                <a:lnTo>
                  <a:pt x="560471" y="0"/>
                </a:lnTo>
                <a:lnTo>
                  <a:pt x="560471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7" name="Google Shape;817;p38"/>
          <p:cNvSpPr/>
          <p:nvPr/>
        </p:nvSpPr>
        <p:spPr>
          <a:xfrm>
            <a:off x="9278541" y="3194948"/>
            <a:ext cx="692002" cy="692002"/>
          </a:xfrm>
          <a:custGeom>
            <a:rect b="b" l="l" r="r" t="t"/>
            <a:pathLst>
              <a:path extrusionOk="0" h="692002" w="692002">
                <a:moveTo>
                  <a:pt x="0" y="0"/>
                </a:moveTo>
                <a:lnTo>
                  <a:pt x="692002" y="0"/>
                </a:lnTo>
                <a:lnTo>
                  <a:pt x="692002" y="692002"/>
                </a:lnTo>
                <a:lnTo>
                  <a:pt x="0" y="69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8" name="Google Shape;818;p38"/>
          <p:cNvSpPr/>
          <p:nvPr/>
        </p:nvSpPr>
        <p:spPr>
          <a:xfrm>
            <a:off x="8199021" y="3194948"/>
            <a:ext cx="692002" cy="692002"/>
          </a:xfrm>
          <a:custGeom>
            <a:rect b="b" l="l" r="r" t="t"/>
            <a:pathLst>
              <a:path extrusionOk="0" h="692002" w="692002">
                <a:moveTo>
                  <a:pt x="0" y="0"/>
                </a:moveTo>
                <a:lnTo>
                  <a:pt x="692002" y="0"/>
                </a:lnTo>
                <a:lnTo>
                  <a:pt x="692002" y="692002"/>
                </a:lnTo>
                <a:lnTo>
                  <a:pt x="0" y="69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9" name="Google Shape;819;p38"/>
          <p:cNvSpPr/>
          <p:nvPr/>
        </p:nvSpPr>
        <p:spPr>
          <a:xfrm>
            <a:off x="14803695" y="3153689"/>
            <a:ext cx="770295" cy="774519"/>
          </a:xfrm>
          <a:custGeom>
            <a:rect b="b" l="l" r="r" t="t"/>
            <a:pathLst>
              <a:path extrusionOk="0" h="774519" w="770295">
                <a:moveTo>
                  <a:pt x="0" y="0"/>
                </a:moveTo>
                <a:lnTo>
                  <a:pt x="770294" y="0"/>
                </a:lnTo>
                <a:lnTo>
                  <a:pt x="770294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0" name="Google Shape;820;p38"/>
          <p:cNvSpPr/>
          <p:nvPr/>
        </p:nvSpPr>
        <p:spPr>
          <a:xfrm>
            <a:off x="12537089" y="3153689"/>
            <a:ext cx="811401" cy="774519"/>
          </a:xfrm>
          <a:custGeom>
            <a:rect b="b" l="l" r="r" t="t"/>
            <a:pathLst>
              <a:path extrusionOk="0" h="774519" w="811401">
                <a:moveTo>
                  <a:pt x="0" y="0"/>
                </a:moveTo>
                <a:lnTo>
                  <a:pt x="811401" y="0"/>
                </a:lnTo>
                <a:lnTo>
                  <a:pt x="811401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1" name="Google Shape;821;p38"/>
          <p:cNvSpPr/>
          <p:nvPr/>
        </p:nvSpPr>
        <p:spPr>
          <a:xfrm>
            <a:off x="11514465" y="3153689"/>
            <a:ext cx="635106" cy="774519"/>
          </a:xfrm>
          <a:custGeom>
            <a:rect b="b" l="l" r="r" t="t"/>
            <a:pathLst>
              <a:path extrusionOk="0" h="774519" w="635106">
                <a:moveTo>
                  <a:pt x="0" y="0"/>
                </a:moveTo>
                <a:lnTo>
                  <a:pt x="635106" y="0"/>
                </a:lnTo>
                <a:lnTo>
                  <a:pt x="635106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2" name="Google Shape;822;p38"/>
          <p:cNvSpPr/>
          <p:nvPr/>
        </p:nvSpPr>
        <p:spPr>
          <a:xfrm>
            <a:off x="10358061" y="3153689"/>
            <a:ext cx="768887" cy="774519"/>
          </a:xfrm>
          <a:custGeom>
            <a:rect b="b" l="l" r="r" t="t"/>
            <a:pathLst>
              <a:path extrusionOk="0" h="774519" w="768887">
                <a:moveTo>
                  <a:pt x="0" y="0"/>
                </a:moveTo>
                <a:lnTo>
                  <a:pt x="768887" y="0"/>
                </a:lnTo>
                <a:lnTo>
                  <a:pt x="768887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3" name="Google Shape;823;p38"/>
          <p:cNvSpPr/>
          <p:nvPr/>
        </p:nvSpPr>
        <p:spPr>
          <a:xfrm>
            <a:off x="13736008" y="3153689"/>
            <a:ext cx="680169" cy="774519"/>
          </a:xfrm>
          <a:custGeom>
            <a:rect b="b" l="l" r="r" t="t"/>
            <a:pathLst>
              <a:path extrusionOk="0" h="774519" w="680169">
                <a:moveTo>
                  <a:pt x="0" y="0"/>
                </a:moveTo>
                <a:lnTo>
                  <a:pt x="680169" y="0"/>
                </a:lnTo>
                <a:lnTo>
                  <a:pt x="680169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4" name="Google Shape;824;p38"/>
          <p:cNvSpPr/>
          <p:nvPr/>
        </p:nvSpPr>
        <p:spPr>
          <a:xfrm>
            <a:off x="15961507" y="3261261"/>
            <a:ext cx="940845" cy="559375"/>
          </a:xfrm>
          <a:custGeom>
            <a:rect b="b" l="l" r="r" t="t"/>
            <a:pathLst>
              <a:path extrusionOk="0" h="559375" w="940845">
                <a:moveTo>
                  <a:pt x="0" y="0"/>
                </a:moveTo>
                <a:lnTo>
                  <a:pt x="940845" y="0"/>
                </a:lnTo>
                <a:lnTo>
                  <a:pt x="940845" y="559375"/>
                </a:lnTo>
                <a:lnTo>
                  <a:pt x="0" y="559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5" name="Google Shape;825;p38"/>
          <p:cNvSpPr/>
          <p:nvPr/>
        </p:nvSpPr>
        <p:spPr>
          <a:xfrm>
            <a:off x="9602367" y="4827266"/>
            <a:ext cx="774519" cy="774519"/>
          </a:xfrm>
          <a:custGeom>
            <a:rect b="b" l="l" r="r" t="t"/>
            <a:pathLst>
              <a:path extrusionOk="0" h="774519" w="774519">
                <a:moveTo>
                  <a:pt x="0" y="0"/>
                </a:moveTo>
                <a:lnTo>
                  <a:pt x="774520" y="0"/>
                </a:lnTo>
                <a:lnTo>
                  <a:pt x="774520" y="774520"/>
                </a:lnTo>
                <a:lnTo>
                  <a:pt x="0" y="774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6" name="Google Shape;826;p38"/>
          <p:cNvSpPr/>
          <p:nvPr/>
        </p:nvSpPr>
        <p:spPr>
          <a:xfrm>
            <a:off x="8199021" y="4827266"/>
            <a:ext cx="900604" cy="774519"/>
          </a:xfrm>
          <a:custGeom>
            <a:rect b="b" l="l" r="r" t="t"/>
            <a:pathLst>
              <a:path extrusionOk="0" h="774519" w="900604">
                <a:moveTo>
                  <a:pt x="0" y="0"/>
                </a:moveTo>
                <a:lnTo>
                  <a:pt x="900604" y="0"/>
                </a:lnTo>
                <a:lnTo>
                  <a:pt x="900604" y="774520"/>
                </a:lnTo>
                <a:lnTo>
                  <a:pt x="0" y="774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7" name="Google Shape;827;p38"/>
          <p:cNvSpPr/>
          <p:nvPr/>
        </p:nvSpPr>
        <p:spPr>
          <a:xfrm>
            <a:off x="10879629" y="4827266"/>
            <a:ext cx="774519" cy="774519"/>
          </a:xfrm>
          <a:custGeom>
            <a:rect b="b" l="l" r="r" t="t"/>
            <a:pathLst>
              <a:path extrusionOk="0" h="774519" w="774519">
                <a:moveTo>
                  <a:pt x="0" y="0"/>
                </a:moveTo>
                <a:lnTo>
                  <a:pt x="774520" y="0"/>
                </a:lnTo>
                <a:lnTo>
                  <a:pt x="774520" y="774520"/>
                </a:lnTo>
                <a:lnTo>
                  <a:pt x="0" y="774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8" name="Google Shape;828;p38"/>
          <p:cNvSpPr/>
          <p:nvPr/>
        </p:nvSpPr>
        <p:spPr>
          <a:xfrm>
            <a:off x="12156891" y="4827266"/>
            <a:ext cx="773111" cy="774519"/>
          </a:xfrm>
          <a:custGeom>
            <a:rect b="b" l="l" r="r" t="t"/>
            <a:pathLst>
              <a:path extrusionOk="0" h="774519" w="773111">
                <a:moveTo>
                  <a:pt x="0" y="0"/>
                </a:moveTo>
                <a:lnTo>
                  <a:pt x="773112" y="0"/>
                </a:lnTo>
                <a:lnTo>
                  <a:pt x="773112" y="774520"/>
                </a:lnTo>
                <a:lnTo>
                  <a:pt x="0" y="774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29" name="Google Shape;829;p38"/>
          <p:cNvSpPr/>
          <p:nvPr/>
        </p:nvSpPr>
        <p:spPr>
          <a:xfrm>
            <a:off x="13432745" y="4827266"/>
            <a:ext cx="841869" cy="774519"/>
          </a:xfrm>
          <a:custGeom>
            <a:rect b="b" l="l" r="r" t="t"/>
            <a:pathLst>
              <a:path extrusionOk="0" h="774519" w="841869">
                <a:moveTo>
                  <a:pt x="0" y="0"/>
                </a:moveTo>
                <a:lnTo>
                  <a:pt x="841869" y="0"/>
                </a:lnTo>
                <a:lnTo>
                  <a:pt x="841869" y="774520"/>
                </a:lnTo>
                <a:lnTo>
                  <a:pt x="0" y="774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0" name="Google Shape;830;p38"/>
          <p:cNvSpPr/>
          <p:nvPr/>
        </p:nvSpPr>
        <p:spPr>
          <a:xfrm>
            <a:off x="14777357" y="4830623"/>
            <a:ext cx="619828" cy="767805"/>
          </a:xfrm>
          <a:custGeom>
            <a:rect b="b" l="l" r="r" t="t"/>
            <a:pathLst>
              <a:path extrusionOk="0" h="767805" w="619828">
                <a:moveTo>
                  <a:pt x="0" y="0"/>
                </a:moveTo>
                <a:lnTo>
                  <a:pt x="619828" y="0"/>
                </a:lnTo>
                <a:lnTo>
                  <a:pt x="619828" y="767806"/>
                </a:lnTo>
                <a:lnTo>
                  <a:pt x="0" y="767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1" name="Google Shape;831;p38"/>
          <p:cNvSpPr/>
          <p:nvPr/>
        </p:nvSpPr>
        <p:spPr>
          <a:xfrm>
            <a:off x="15961507" y="4960259"/>
            <a:ext cx="885107" cy="508534"/>
          </a:xfrm>
          <a:custGeom>
            <a:rect b="b" l="l" r="r" t="t"/>
            <a:pathLst>
              <a:path extrusionOk="0" h="508534" w="885107">
                <a:moveTo>
                  <a:pt x="0" y="0"/>
                </a:moveTo>
                <a:lnTo>
                  <a:pt x="885107" y="0"/>
                </a:lnTo>
                <a:lnTo>
                  <a:pt x="885107" y="508534"/>
                </a:lnTo>
                <a:lnTo>
                  <a:pt x="0" y="508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2" name="Google Shape;832;p38"/>
          <p:cNvSpPr/>
          <p:nvPr/>
        </p:nvSpPr>
        <p:spPr>
          <a:xfrm>
            <a:off x="8147540" y="6506354"/>
            <a:ext cx="867588" cy="774519"/>
          </a:xfrm>
          <a:custGeom>
            <a:rect b="b" l="l" r="r" t="t"/>
            <a:pathLst>
              <a:path extrusionOk="0" h="774519" w="867588">
                <a:moveTo>
                  <a:pt x="0" y="0"/>
                </a:moveTo>
                <a:lnTo>
                  <a:pt x="867588" y="0"/>
                </a:lnTo>
                <a:lnTo>
                  <a:pt x="867588" y="774519"/>
                </a:lnTo>
                <a:lnTo>
                  <a:pt x="0" y="7745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3" name="Google Shape;833;p38"/>
          <p:cNvSpPr/>
          <p:nvPr/>
        </p:nvSpPr>
        <p:spPr>
          <a:xfrm>
            <a:off x="9441837" y="6500844"/>
            <a:ext cx="559800" cy="767805"/>
          </a:xfrm>
          <a:custGeom>
            <a:rect b="b" l="l" r="r" t="t"/>
            <a:pathLst>
              <a:path extrusionOk="0" h="767805" w="559800">
                <a:moveTo>
                  <a:pt x="0" y="0"/>
                </a:moveTo>
                <a:lnTo>
                  <a:pt x="559800" y="0"/>
                </a:lnTo>
                <a:lnTo>
                  <a:pt x="559800" y="767805"/>
                </a:lnTo>
                <a:lnTo>
                  <a:pt x="0" y="76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4" name="Google Shape;834;p38"/>
          <p:cNvSpPr/>
          <p:nvPr/>
        </p:nvSpPr>
        <p:spPr>
          <a:xfrm>
            <a:off x="10428346" y="6509711"/>
            <a:ext cx="720341" cy="767805"/>
          </a:xfrm>
          <a:custGeom>
            <a:rect b="b" l="l" r="r" t="t"/>
            <a:pathLst>
              <a:path extrusionOk="0" h="767805" w="720341">
                <a:moveTo>
                  <a:pt x="0" y="0"/>
                </a:moveTo>
                <a:lnTo>
                  <a:pt x="720341" y="0"/>
                </a:lnTo>
                <a:lnTo>
                  <a:pt x="720341" y="767805"/>
                </a:lnTo>
                <a:lnTo>
                  <a:pt x="0" y="767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5" name="Google Shape;835;p38"/>
          <p:cNvSpPr/>
          <p:nvPr/>
        </p:nvSpPr>
        <p:spPr>
          <a:xfrm>
            <a:off x="11575396" y="6558710"/>
            <a:ext cx="489568" cy="669807"/>
          </a:xfrm>
          <a:custGeom>
            <a:rect b="b" l="l" r="r" t="t"/>
            <a:pathLst>
              <a:path extrusionOk="0" h="669807" w="489568">
                <a:moveTo>
                  <a:pt x="0" y="0"/>
                </a:moveTo>
                <a:lnTo>
                  <a:pt x="489568" y="0"/>
                </a:lnTo>
                <a:lnTo>
                  <a:pt x="489568" y="669807"/>
                </a:lnTo>
                <a:lnTo>
                  <a:pt x="0" y="669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6" name="Google Shape;836;p38"/>
          <p:cNvSpPr/>
          <p:nvPr/>
        </p:nvSpPr>
        <p:spPr>
          <a:xfrm>
            <a:off x="12491673" y="6630193"/>
            <a:ext cx="875415" cy="526841"/>
          </a:xfrm>
          <a:custGeom>
            <a:rect b="b" l="l" r="r" t="t"/>
            <a:pathLst>
              <a:path extrusionOk="0" h="526841" w="875415">
                <a:moveTo>
                  <a:pt x="0" y="0"/>
                </a:moveTo>
                <a:lnTo>
                  <a:pt x="875414" y="0"/>
                </a:lnTo>
                <a:lnTo>
                  <a:pt x="875414" y="526841"/>
                </a:lnTo>
                <a:lnTo>
                  <a:pt x="0" y="526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7" name="Google Shape;837;p38"/>
          <p:cNvSpPr/>
          <p:nvPr/>
        </p:nvSpPr>
        <p:spPr>
          <a:xfrm>
            <a:off x="13793796" y="6558710"/>
            <a:ext cx="848833" cy="669807"/>
          </a:xfrm>
          <a:custGeom>
            <a:rect b="b" l="l" r="r" t="t"/>
            <a:pathLst>
              <a:path extrusionOk="0" h="669807" w="848833">
                <a:moveTo>
                  <a:pt x="0" y="0"/>
                </a:moveTo>
                <a:lnTo>
                  <a:pt x="848834" y="0"/>
                </a:lnTo>
                <a:lnTo>
                  <a:pt x="848834" y="669807"/>
                </a:lnTo>
                <a:lnTo>
                  <a:pt x="0" y="669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8" name="Google Shape;838;p38"/>
          <p:cNvSpPr/>
          <p:nvPr/>
        </p:nvSpPr>
        <p:spPr>
          <a:xfrm>
            <a:off x="15069339" y="6558710"/>
            <a:ext cx="669807" cy="669807"/>
          </a:xfrm>
          <a:custGeom>
            <a:rect b="b" l="l" r="r" t="t"/>
            <a:pathLst>
              <a:path extrusionOk="0" h="669807" w="669807">
                <a:moveTo>
                  <a:pt x="0" y="0"/>
                </a:moveTo>
                <a:lnTo>
                  <a:pt x="669807" y="0"/>
                </a:lnTo>
                <a:lnTo>
                  <a:pt x="669807" y="669807"/>
                </a:lnTo>
                <a:lnTo>
                  <a:pt x="0" y="669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39" name="Google Shape;839;p38"/>
          <p:cNvSpPr/>
          <p:nvPr/>
        </p:nvSpPr>
        <p:spPr>
          <a:xfrm>
            <a:off x="16165855" y="6558710"/>
            <a:ext cx="669807" cy="669807"/>
          </a:xfrm>
          <a:custGeom>
            <a:rect b="b" l="l" r="r" t="t"/>
            <a:pathLst>
              <a:path extrusionOk="0" h="669807" w="669807">
                <a:moveTo>
                  <a:pt x="0" y="0"/>
                </a:moveTo>
                <a:lnTo>
                  <a:pt x="669806" y="0"/>
                </a:lnTo>
                <a:lnTo>
                  <a:pt x="669806" y="669807"/>
                </a:lnTo>
                <a:lnTo>
                  <a:pt x="0" y="6698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0" name="Google Shape;840;p38"/>
          <p:cNvSpPr/>
          <p:nvPr/>
        </p:nvSpPr>
        <p:spPr>
          <a:xfrm>
            <a:off x="10484109" y="8248036"/>
            <a:ext cx="654806" cy="758197"/>
          </a:xfrm>
          <a:custGeom>
            <a:rect b="b" l="l" r="r" t="t"/>
            <a:pathLst>
              <a:path extrusionOk="0" h="758197" w="654806">
                <a:moveTo>
                  <a:pt x="0" y="0"/>
                </a:moveTo>
                <a:lnTo>
                  <a:pt x="654806" y="0"/>
                </a:lnTo>
                <a:lnTo>
                  <a:pt x="654806" y="758196"/>
                </a:lnTo>
                <a:lnTo>
                  <a:pt x="0" y="758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1" name="Google Shape;841;p38"/>
          <p:cNvSpPr/>
          <p:nvPr/>
        </p:nvSpPr>
        <p:spPr>
          <a:xfrm>
            <a:off x="9275667" y="8179931"/>
            <a:ext cx="692758" cy="894406"/>
          </a:xfrm>
          <a:custGeom>
            <a:rect b="b" l="l" r="r" t="t"/>
            <a:pathLst>
              <a:path extrusionOk="0" h="894406" w="692758">
                <a:moveTo>
                  <a:pt x="0" y="0"/>
                </a:moveTo>
                <a:lnTo>
                  <a:pt x="692758" y="0"/>
                </a:lnTo>
                <a:lnTo>
                  <a:pt x="692758" y="894406"/>
                </a:lnTo>
                <a:lnTo>
                  <a:pt x="0" y="89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2" name="Google Shape;842;p38"/>
          <p:cNvSpPr/>
          <p:nvPr/>
        </p:nvSpPr>
        <p:spPr>
          <a:xfrm>
            <a:off x="8278630" y="8179931"/>
            <a:ext cx="481353" cy="894406"/>
          </a:xfrm>
          <a:custGeom>
            <a:rect b="b" l="l" r="r" t="t"/>
            <a:pathLst>
              <a:path extrusionOk="0" h="894406" w="481353">
                <a:moveTo>
                  <a:pt x="0" y="0"/>
                </a:moveTo>
                <a:lnTo>
                  <a:pt x="481353" y="0"/>
                </a:lnTo>
                <a:lnTo>
                  <a:pt x="481353" y="894406"/>
                </a:lnTo>
                <a:lnTo>
                  <a:pt x="0" y="8944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3" name="Google Shape;843;p38"/>
          <p:cNvSpPr/>
          <p:nvPr/>
        </p:nvSpPr>
        <p:spPr>
          <a:xfrm>
            <a:off x="11654598" y="8248036"/>
            <a:ext cx="381855" cy="758197"/>
          </a:xfrm>
          <a:custGeom>
            <a:rect b="b" l="l" r="r" t="t"/>
            <a:pathLst>
              <a:path extrusionOk="0" h="758197" w="381855">
                <a:moveTo>
                  <a:pt x="0" y="0"/>
                </a:moveTo>
                <a:lnTo>
                  <a:pt x="381856" y="0"/>
                </a:lnTo>
                <a:lnTo>
                  <a:pt x="381856" y="758196"/>
                </a:lnTo>
                <a:lnTo>
                  <a:pt x="0" y="758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4" name="Google Shape;844;p38"/>
          <p:cNvSpPr/>
          <p:nvPr/>
        </p:nvSpPr>
        <p:spPr>
          <a:xfrm>
            <a:off x="12552137" y="8347731"/>
            <a:ext cx="558806" cy="558806"/>
          </a:xfrm>
          <a:custGeom>
            <a:rect b="b" l="l" r="r" t="t"/>
            <a:pathLst>
              <a:path extrusionOk="0" h="558806" w="558806">
                <a:moveTo>
                  <a:pt x="0" y="0"/>
                </a:moveTo>
                <a:lnTo>
                  <a:pt x="558806" y="0"/>
                </a:lnTo>
                <a:lnTo>
                  <a:pt x="558806" y="558806"/>
                </a:lnTo>
                <a:lnTo>
                  <a:pt x="0" y="55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5" name="Google Shape;845;p38"/>
          <p:cNvSpPr/>
          <p:nvPr/>
        </p:nvSpPr>
        <p:spPr>
          <a:xfrm>
            <a:off x="13626627" y="8347731"/>
            <a:ext cx="682985" cy="558806"/>
          </a:xfrm>
          <a:custGeom>
            <a:rect b="b" l="l" r="r" t="t"/>
            <a:pathLst>
              <a:path extrusionOk="0" h="558806" w="682985">
                <a:moveTo>
                  <a:pt x="0" y="0"/>
                </a:moveTo>
                <a:lnTo>
                  <a:pt x="682985" y="0"/>
                </a:lnTo>
                <a:lnTo>
                  <a:pt x="682985" y="558806"/>
                </a:lnTo>
                <a:lnTo>
                  <a:pt x="0" y="55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6" name="Google Shape;846;p38"/>
          <p:cNvSpPr/>
          <p:nvPr/>
        </p:nvSpPr>
        <p:spPr>
          <a:xfrm>
            <a:off x="14825296" y="8347731"/>
            <a:ext cx="798294" cy="558806"/>
          </a:xfrm>
          <a:custGeom>
            <a:rect b="b" l="l" r="r" t="t"/>
            <a:pathLst>
              <a:path extrusionOk="0" h="558806" w="798294">
                <a:moveTo>
                  <a:pt x="0" y="0"/>
                </a:moveTo>
                <a:lnTo>
                  <a:pt x="798294" y="0"/>
                </a:lnTo>
                <a:lnTo>
                  <a:pt x="798294" y="558806"/>
                </a:lnTo>
                <a:lnTo>
                  <a:pt x="0" y="5588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7" name="Google Shape;847;p38"/>
          <p:cNvSpPr/>
          <p:nvPr/>
        </p:nvSpPr>
        <p:spPr>
          <a:xfrm>
            <a:off x="16139274" y="8248036"/>
            <a:ext cx="663077" cy="758197"/>
          </a:xfrm>
          <a:custGeom>
            <a:rect b="b" l="l" r="r" t="t"/>
            <a:pathLst>
              <a:path extrusionOk="0" h="758197" w="663077">
                <a:moveTo>
                  <a:pt x="0" y="0"/>
                </a:moveTo>
                <a:lnTo>
                  <a:pt x="663077" y="0"/>
                </a:lnTo>
                <a:lnTo>
                  <a:pt x="663077" y="758196"/>
                </a:lnTo>
                <a:lnTo>
                  <a:pt x="0" y="758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48" name="Google Shape;848;p38"/>
          <p:cNvSpPr txBox="1"/>
          <p:nvPr/>
        </p:nvSpPr>
        <p:spPr>
          <a:xfrm>
            <a:off x="1028700" y="1028700"/>
            <a:ext cx="6475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RESOURCE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PAGE</a:t>
            </a:r>
            <a:endParaRPr/>
          </a:p>
        </p:txBody>
      </p:sp>
      <p:sp>
        <p:nvSpPr>
          <p:cNvPr id="849" name="Google Shape;849;p38"/>
          <p:cNvSpPr txBox="1"/>
          <p:nvPr/>
        </p:nvSpPr>
        <p:spPr>
          <a:xfrm>
            <a:off x="1028700" y="6373250"/>
            <a:ext cx="5059200" cy="28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Use these design resources in your Canva Presentation.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Happy designing! </a:t>
            </a:r>
            <a:endParaRPr/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99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3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/>
          <p:nvPr/>
        </p:nvSpPr>
        <p:spPr>
          <a:xfrm>
            <a:off x="11576438" y="7279123"/>
            <a:ext cx="602779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TABLE OF CONTENTS</a:t>
            </a:r>
            <a:endParaRPr/>
          </a:p>
        </p:txBody>
      </p:sp>
      <p:grpSp>
        <p:nvGrpSpPr>
          <p:cNvPr id="180" name="Google Shape;180;p15"/>
          <p:cNvGrpSpPr/>
          <p:nvPr/>
        </p:nvGrpSpPr>
        <p:grpSpPr>
          <a:xfrm rot="-5400000">
            <a:off x="1886078" y="-2012013"/>
            <a:ext cx="7047084" cy="11655092"/>
            <a:chOff x="0" y="-57150"/>
            <a:chExt cx="1856010" cy="3244104"/>
          </a:xfrm>
        </p:grpSpPr>
        <p:sp>
          <p:nvSpPr>
            <p:cNvPr id="181" name="Google Shape;181;p15"/>
            <p:cNvSpPr/>
            <p:nvPr/>
          </p:nvSpPr>
          <p:spPr>
            <a:xfrm>
              <a:off x="0" y="0"/>
              <a:ext cx="1856010" cy="3186954"/>
            </a:xfrm>
            <a:custGeom>
              <a:rect b="b" l="l" r="r" t="t"/>
              <a:pathLst>
                <a:path extrusionOk="0" h="3186954" w="1856010">
                  <a:moveTo>
                    <a:pt x="56029" y="0"/>
                  </a:moveTo>
                  <a:lnTo>
                    <a:pt x="1799981" y="0"/>
                  </a:lnTo>
                  <a:cubicBezTo>
                    <a:pt x="1830925" y="0"/>
                    <a:pt x="1856010" y="25085"/>
                    <a:pt x="1856010" y="56029"/>
                  </a:cubicBezTo>
                  <a:lnTo>
                    <a:pt x="1856010" y="3130925"/>
                  </a:lnTo>
                  <a:cubicBezTo>
                    <a:pt x="1856010" y="3161869"/>
                    <a:pt x="1830925" y="3186954"/>
                    <a:pt x="1799981" y="3186954"/>
                  </a:cubicBezTo>
                  <a:lnTo>
                    <a:pt x="56029" y="3186954"/>
                  </a:lnTo>
                  <a:cubicBezTo>
                    <a:pt x="25085" y="3186954"/>
                    <a:pt x="0" y="3161869"/>
                    <a:pt x="0" y="3130925"/>
                  </a:cubicBezTo>
                  <a:lnTo>
                    <a:pt x="0" y="56029"/>
                  </a:lnTo>
                  <a:cubicBezTo>
                    <a:pt x="0" y="25085"/>
                    <a:pt x="25085" y="0"/>
                    <a:pt x="56029" y="0"/>
                  </a:cubicBezTo>
                  <a:close/>
                </a:path>
              </a:pathLst>
            </a:custGeom>
            <a:solidFill>
              <a:srgbClr val="0363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5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5"/>
          <p:cNvGrpSpPr/>
          <p:nvPr/>
        </p:nvGrpSpPr>
        <p:grpSpPr>
          <a:xfrm rot="-5400000">
            <a:off x="1986517" y="1377263"/>
            <a:ext cx="7047084" cy="11454104"/>
            <a:chOff x="0" y="-57150"/>
            <a:chExt cx="1856010" cy="3016699"/>
          </a:xfrm>
        </p:grpSpPr>
        <p:sp>
          <p:nvSpPr>
            <p:cNvPr id="184" name="Google Shape;184;p15"/>
            <p:cNvSpPr/>
            <p:nvPr/>
          </p:nvSpPr>
          <p:spPr>
            <a:xfrm>
              <a:off x="0" y="0"/>
              <a:ext cx="1856010" cy="2959549"/>
            </a:xfrm>
            <a:custGeom>
              <a:rect b="b" l="l" r="r" t="t"/>
              <a:pathLst>
                <a:path extrusionOk="0" h="2959549" w="1856010">
                  <a:moveTo>
                    <a:pt x="56029" y="0"/>
                  </a:moveTo>
                  <a:lnTo>
                    <a:pt x="1799981" y="0"/>
                  </a:lnTo>
                  <a:cubicBezTo>
                    <a:pt x="1830925" y="0"/>
                    <a:pt x="1856010" y="25085"/>
                    <a:pt x="1856010" y="56029"/>
                  </a:cubicBezTo>
                  <a:lnTo>
                    <a:pt x="1856010" y="2903520"/>
                  </a:lnTo>
                  <a:cubicBezTo>
                    <a:pt x="1856010" y="2934464"/>
                    <a:pt x="1830925" y="2959549"/>
                    <a:pt x="1799981" y="2959549"/>
                  </a:cubicBezTo>
                  <a:lnTo>
                    <a:pt x="56029" y="2959549"/>
                  </a:lnTo>
                  <a:cubicBezTo>
                    <a:pt x="25085" y="2959549"/>
                    <a:pt x="0" y="2934464"/>
                    <a:pt x="0" y="2903520"/>
                  </a:cubicBezTo>
                  <a:lnTo>
                    <a:pt x="0" y="56029"/>
                  </a:lnTo>
                  <a:cubicBezTo>
                    <a:pt x="0" y="25085"/>
                    <a:pt x="25085" y="0"/>
                    <a:pt x="56029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5"/>
          <p:cNvGrpSpPr/>
          <p:nvPr/>
        </p:nvGrpSpPr>
        <p:grpSpPr>
          <a:xfrm rot="-5400000">
            <a:off x="1986517" y="4793187"/>
            <a:ext cx="7047084" cy="11454104"/>
            <a:chOff x="0" y="-57150"/>
            <a:chExt cx="1856010" cy="3016699"/>
          </a:xfrm>
        </p:grpSpPr>
        <p:sp>
          <p:nvSpPr>
            <p:cNvPr id="187" name="Google Shape;187;p15"/>
            <p:cNvSpPr/>
            <p:nvPr/>
          </p:nvSpPr>
          <p:spPr>
            <a:xfrm>
              <a:off x="0" y="0"/>
              <a:ext cx="1856010" cy="2959549"/>
            </a:xfrm>
            <a:custGeom>
              <a:rect b="b" l="l" r="r" t="t"/>
              <a:pathLst>
                <a:path extrusionOk="0" h="2959549" w="1856010">
                  <a:moveTo>
                    <a:pt x="56029" y="0"/>
                  </a:moveTo>
                  <a:lnTo>
                    <a:pt x="1799981" y="0"/>
                  </a:lnTo>
                  <a:cubicBezTo>
                    <a:pt x="1830925" y="0"/>
                    <a:pt x="1856010" y="25085"/>
                    <a:pt x="1856010" y="56029"/>
                  </a:cubicBezTo>
                  <a:lnTo>
                    <a:pt x="1856010" y="2903520"/>
                  </a:lnTo>
                  <a:cubicBezTo>
                    <a:pt x="1856010" y="2934464"/>
                    <a:pt x="1830925" y="2959549"/>
                    <a:pt x="1799981" y="2959549"/>
                  </a:cubicBezTo>
                  <a:lnTo>
                    <a:pt x="56029" y="2959549"/>
                  </a:lnTo>
                  <a:cubicBezTo>
                    <a:pt x="25085" y="2959549"/>
                    <a:pt x="0" y="2934464"/>
                    <a:pt x="0" y="2903520"/>
                  </a:cubicBezTo>
                  <a:lnTo>
                    <a:pt x="0" y="56029"/>
                  </a:lnTo>
                  <a:cubicBezTo>
                    <a:pt x="0" y="25085"/>
                    <a:pt x="25085" y="0"/>
                    <a:pt x="56029" y="0"/>
                  </a:cubicBezTo>
                  <a:close/>
                </a:path>
              </a:pathLst>
            </a:custGeom>
            <a:solidFill>
              <a:srgbClr val="209D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5"/>
            <p:cNvSpPr txBox="1"/>
            <p:nvPr/>
          </p:nvSpPr>
          <p:spPr>
            <a:xfrm>
              <a:off x="0" y="-57150"/>
              <a:ext cx="812700" cy="87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Google Shape;189;p15"/>
          <p:cNvSpPr txBox="1"/>
          <p:nvPr/>
        </p:nvSpPr>
        <p:spPr>
          <a:xfrm>
            <a:off x="2049356" y="7524626"/>
            <a:ext cx="8197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STATS &amp; NUMBERS</a:t>
            </a:r>
            <a:endParaRPr/>
          </a:p>
        </p:txBody>
      </p:sp>
      <p:sp>
        <p:nvSpPr>
          <p:cNvPr id="190" name="Google Shape;190;p15"/>
          <p:cNvSpPr txBox="1"/>
          <p:nvPr/>
        </p:nvSpPr>
        <p:spPr>
          <a:xfrm>
            <a:off x="2049356" y="8677151"/>
            <a:ext cx="703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2049356" y="4080206"/>
            <a:ext cx="77796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OUR PROJECTS</a:t>
            </a:r>
            <a:endParaRPr/>
          </a:p>
        </p:txBody>
      </p:sp>
      <p:sp>
        <p:nvSpPr>
          <p:cNvPr id="192" name="Google Shape;192;p15"/>
          <p:cNvSpPr txBox="1"/>
          <p:nvPr/>
        </p:nvSpPr>
        <p:spPr>
          <a:xfrm>
            <a:off x="2049356" y="932868"/>
            <a:ext cx="92583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ABOUT US</a:t>
            </a:r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2049356" y="5250219"/>
            <a:ext cx="703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194" name="Google Shape;194;p15"/>
          <p:cNvSpPr txBox="1"/>
          <p:nvPr/>
        </p:nvSpPr>
        <p:spPr>
          <a:xfrm>
            <a:off x="2049356" y="2080757"/>
            <a:ext cx="70347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575854" y="927925"/>
            <a:ext cx="1246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01</a:t>
            </a:r>
            <a:endParaRPr/>
          </a:p>
        </p:txBody>
      </p:sp>
      <p:sp>
        <p:nvSpPr>
          <p:cNvPr id="196" name="Google Shape;196;p15"/>
          <p:cNvSpPr txBox="1"/>
          <p:nvPr/>
        </p:nvSpPr>
        <p:spPr>
          <a:xfrm>
            <a:off x="411350" y="4075250"/>
            <a:ext cx="1355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02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470575" y="7519675"/>
            <a:ext cx="1304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B70E4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6"/>
          <p:cNvGrpSpPr/>
          <p:nvPr/>
        </p:nvGrpSpPr>
        <p:grpSpPr>
          <a:xfrm>
            <a:off x="3833743" y="476625"/>
            <a:ext cx="7899262" cy="9116759"/>
            <a:chOff x="0" y="-57150"/>
            <a:chExt cx="2080464" cy="2401122"/>
          </a:xfrm>
        </p:grpSpPr>
        <p:sp>
          <p:nvSpPr>
            <p:cNvPr id="203" name="Google Shape;203;p16"/>
            <p:cNvSpPr/>
            <p:nvPr/>
          </p:nvSpPr>
          <p:spPr>
            <a:xfrm>
              <a:off x="0" y="0"/>
              <a:ext cx="2080464" cy="2343972"/>
            </a:xfrm>
            <a:custGeom>
              <a:rect b="b" l="l" r="r" t="t"/>
              <a:pathLst>
                <a:path extrusionOk="0" h="2343972" w="2080464">
                  <a:moveTo>
                    <a:pt x="49984" y="0"/>
                  </a:moveTo>
                  <a:lnTo>
                    <a:pt x="2030480" y="0"/>
                  </a:lnTo>
                  <a:cubicBezTo>
                    <a:pt x="2043736" y="0"/>
                    <a:pt x="2056450" y="5266"/>
                    <a:pt x="2065824" y="14640"/>
                  </a:cubicBezTo>
                  <a:cubicBezTo>
                    <a:pt x="2075198" y="24014"/>
                    <a:pt x="2080464" y="36728"/>
                    <a:pt x="2080464" y="49984"/>
                  </a:cubicBezTo>
                  <a:lnTo>
                    <a:pt x="2080464" y="2293988"/>
                  </a:lnTo>
                  <a:cubicBezTo>
                    <a:pt x="2080464" y="2307244"/>
                    <a:pt x="2075198" y="2319958"/>
                    <a:pt x="2065824" y="2329332"/>
                  </a:cubicBezTo>
                  <a:cubicBezTo>
                    <a:pt x="2056450" y="2338706"/>
                    <a:pt x="2043736" y="2343972"/>
                    <a:pt x="2030480" y="2343972"/>
                  </a:cubicBezTo>
                  <a:lnTo>
                    <a:pt x="49984" y="2343972"/>
                  </a:lnTo>
                  <a:cubicBezTo>
                    <a:pt x="36728" y="2343972"/>
                    <a:pt x="24014" y="2338706"/>
                    <a:pt x="14640" y="2329332"/>
                  </a:cubicBezTo>
                  <a:cubicBezTo>
                    <a:pt x="5266" y="2319958"/>
                    <a:pt x="0" y="2307244"/>
                    <a:pt x="0" y="2293988"/>
                  </a:cubicBezTo>
                  <a:lnTo>
                    <a:pt x="0" y="49984"/>
                  </a:lnTo>
                  <a:cubicBezTo>
                    <a:pt x="0" y="36728"/>
                    <a:pt x="5266" y="24014"/>
                    <a:pt x="14640" y="14640"/>
                  </a:cubicBezTo>
                  <a:cubicBezTo>
                    <a:pt x="24014" y="5266"/>
                    <a:pt x="36728" y="0"/>
                    <a:pt x="49984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6"/>
          <p:cNvSpPr/>
          <p:nvPr/>
        </p:nvSpPr>
        <p:spPr>
          <a:xfrm>
            <a:off x="12120908" y="693616"/>
            <a:ext cx="4449884" cy="8899768"/>
          </a:xfrm>
          <a:custGeom>
            <a:rect b="b" l="l" r="r" t="t"/>
            <a:pathLst>
              <a:path extrusionOk="0" h="6350000" w="3175000">
                <a:moveTo>
                  <a:pt x="2667000" y="6350000"/>
                </a:moveTo>
                <a:lnTo>
                  <a:pt x="508000" y="6350000"/>
                </a:lnTo>
                <a:cubicBezTo>
                  <a:pt x="227330" y="6350000"/>
                  <a:pt x="0" y="6122670"/>
                  <a:pt x="0" y="5842000"/>
                </a:cubicBezTo>
                <a:lnTo>
                  <a:pt x="0" y="508000"/>
                </a:lnTo>
                <a:cubicBezTo>
                  <a:pt x="0" y="227330"/>
                  <a:pt x="227330" y="0"/>
                  <a:pt x="508000" y="0"/>
                </a:cubicBezTo>
                <a:lnTo>
                  <a:pt x="2667000" y="0"/>
                </a:lnTo>
                <a:cubicBezTo>
                  <a:pt x="2947670" y="0"/>
                  <a:pt x="3175000" y="227330"/>
                  <a:pt x="3175000" y="508000"/>
                </a:cubicBezTo>
                <a:lnTo>
                  <a:pt x="3175000" y="5842000"/>
                </a:lnTo>
                <a:cubicBezTo>
                  <a:pt x="3175000" y="6122670"/>
                  <a:pt x="2947670" y="6350000"/>
                  <a:pt x="2667000" y="6350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1333" r="-1382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16"/>
          <p:cNvGrpSpPr/>
          <p:nvPr/>
        </p:nvGrpSpPr>
        <p:grpSpPr>
          <a:xfrm>
            <a:off x="1056309" y="6799700"/>
            <a:ext cx="10166553" cy="2150110"/>
            <a:chOff x="0" y="0"/>
            <a:chExt cx="13555404" cy="2866813"/>
          </a:xfrm>
        </p:grpSpPr>
        <p:sp>
          <p:nvSpPr>
            <p:cNvPr id="207" name="Google Shape;207;p16"/>
            <p:cNvSpPr txBox="1"/>
            <p:nvPr/>
          </p:nvSpPr>
          <p:spPr>
            <a:xfrm>
              <a:off x="0" y="0"/>
              <a:ext cx="13555404" cy="182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9000" u="none" cap="none" strike="noStrike">
                  <a:solidFill>
                    <a:srgbClr val="FFFFFF"/>
                  </a:solidFill>
                  <a:latin typeface="Russo One"/>
                  <a:ea typeface="Russo One"/>
                  <a:cs typeface="Russo One"/>
                  <a:sym typeface="Russo One"/>
                </a:rPr>
                <a:t>ABOUT US</a:t>
              </a:r>
              <a:endParaRPr/>
            </a:p>
          </p:txBody>
        </p:sp>
        <p:sp>
          <p:nvSpPr>
            <p:cNvPr id="208" name="Google Shape;208;p16"/>
            <p:cNvSpPr txBox="1"/>
            <p:nvPr/>
          </p:nvSpPr>
          <p:spPr>
            <a:xfrm>
              <a:off x="0" y="2184400"/>
              <a:ext cx="9775557" cy="68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Elaborate on what you want to discuss. </a:t>
              </a:r>
              <a:endParaRPr/>
            </a:p>
          </p:txBody>
        </p:sp>
      </p:grpSp>
      <p:sp>
        <p:nvSpPr>
          <p:cNvPr id="209" name="Google Shape;209;p16"/>
          <p:cNvSpPr txBox="1"/>
          <p:nvPr/>
        </p:nvSpPr>
        <p:spPr>
          <a:xfrm>
            <a:off x="1028700" y="2276475"/>
            <a:ext cx="6563139" cy="5153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01.</a:t>
            </a:r>
            <a:endParaRPr/>
          </a:p>
        </p:txBody>
      </p:sp>
      <p:grpSp>
        <p:nvGrpSpPr>
          <p:cNvPr id="210" name="Google Shape;210;p16"/>
          <p:cNvGrpSpPr/>
          <p:nvPr/>
        </p:nvGrpSpPr>
        <p:grpSpPr>
          <a:xfrm>
            <a:off x="10398049" y="1028700"/>
            <a:ext cx="1033613" cy="1038246"/>
            <a:chOff x="3088" y="0"/>
            <a:chExt cx="1378151" cy="1384328"/>
          </a:xfrm>
        </p:grpSpPr>
        <p:grpSp>
          <p:nvGrpSpPr>
            <p:cNvPr id="211" name="Google Shape;211;p16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212" name="Google Shape;212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B70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" name="Google Shape;214;p16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15" name="Google Shape;215;p16"/>
          <p:cNvGrpSpPr/>
          <p:nvPr/>
        </p:nvGrpSpPr>
        <p:grpSpPr>
          <a:xfrm>
            <a:off x="9146316" y="1028700"/>
            <a:ext cx="1033613" cy="1038246"/>
            <a:chOff x="3088" y="0"/>
            <a:chExt cx="1378151" cy="1384328"/>
          </a:xfrm>
        </p:grpSpPr>
        <p:grpSp>
          <p:nvGrpSpPr>
            <p:cNvPr id="216" name="Google Shape;216;p16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217" name="Google Shape;217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B70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" name="Google Shape;219;p16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220" name="Google Shape;220;p16"/>
          <p:cNvGrpSpPr/>
          <p:nvPr/>
        </p:nvGrpSpPr>
        <p:grpSpPr>
          <a:xfrm>
            <a:off x="7894583" y="1028700"/>
            <a:ext cx="1033613" cy="1038246"/>
            <a:chOff x="3088" y="0"/>
            <a:chExt cx="1378151" cy="1384328"/>
          </a:xfrm>
        </p:grpSpPr>
        <p:grpSp>
          <p:nvGrpSpPr>
            <p:cNvPr id="221" name="Google Shape;221;p16"/>
            <p:cNvGrpSpPr/>
            <p:nvPr/>
          </p:nvGrpSpPr>
          <p:grpSpPr>
            <a:xfrm>
              <a:off x="3088" y="0"/>
              <a:ext cx="1378151" cy="1384328"/>
              <a:chOff x="1813" y="0"/>
              <a:chExt cx="809173" cy="812800"/>
            </a:xfrm>
          </p:grpSpPr>
          <p:sp>
            <p:nvSpPr>
              <p:cNvPr id="222" name="Google Shape;222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2B70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16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666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4" name="Google Shape;224;p16"/>
            <p:cNvSpPr/>
            <p:nvPr/>
          </p:nvSpPr>
          <p:spPr>
            <a:xfrm rot="-5400000">
              <a:off x="219466" y="439485"/>
              <a:ext cx="945397" cy="505357"/>
            </a:xfrm>
            <a:custGeom>
              <a:rect b="b" l="l" r="r" t="t"/>
              <a:pathLst>
                <a:path extrusionOk="0" h="505357" w="945397">
                  <a:moveTo>
                    <a:pt x="0" y="0"/>
                  </a:moveTo>
                  <a:lnTo>
                    <a:pt x="945396" y="0"/>
                  </a:lnTo>
                  <a:lnTo>
                    <a:pt x="945396" y="505358"/>
                  </a:lnTo>
                  <a:lnTo>
                    <a:pt x="0" y="50535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7"/>
          <p:cNvGrpSpPr/>
          <p:nvPr/>
        </p:nvGrpSpPr>
        <p:grpSpPr>
          <a:xfrm>
            <a:off x="1856830" y="655985"/>
            <a:ext cx="14460435" cy="8753002"/>
            <a:chOff x="0" y="-57150"/>
            <a:chExt cx="3722098" cy="2253012"/>
          </a:xfrm>
        </p:grpSpPr>
        <p:sp>
          <p:nvSpPr>
            <p:cNvPr id="230" name="Google Shape;230;p17"/>
            <p:cNvSpPr/>
            <p:nvPr/>
          </p:nvSpPr>
          <p:spPr>
            <a:xfrm>
              <a:off x="0" y="0"/>
              <a:ext cx="3722098" cy="2195862"/>
            </a:xfrm>
            <a:custGeom>
              <a:rect b="b" l="l" r="r" t="t"/>
              <a:pathLst>
                <a:path extrusionOk="0" h="2195862" w="3722098">
                  <a:moveTo>
                    <a:pt x="27305" y="0"/>
                  </a:moveTo>
                  <a:lnTo>
                    <a:pt x="3694793" y="0"/>
                  </a:lnTo>
                  <a:cubicBezTo>
                    <a:pt x="3709873" y="0"/>
                    <a:pt x="3722098" y="12225"/>
                    <a:pt x="3722098" y="27305"/>
                  </a:cubicBezTo>
                  <a:lnTo>
                    <a:pt x="3722098" y="2168557"/>
                  </a:lnTo>
                  <a:cubicBezTo>
                    <a:pt x="3722098" y="2183637"/>
                    <a:pt x="3709873" y="2195862"/>
                    <a:pt x="3694793" y="2195862"/>
                  </a:cubicBezTo>
                  <a:lnTo>
                    <a:pt x="27305" y="2195862"/>
                  </a:lnTo>
                  <a:cubicBezTo>
                    <a:pt x="12225" y="2195862"/>
                    <a:pt x="0" y="2183637"/>
                    <a:pt x="0" y="2168557"/>
                  </a:cubicBezTo>
                  <a:lnTo>
                    <a:pt x="0" y="27305"/>
                  </a:lnTo>
                  <a:cubicBezTo>
                    <a:pt x="0" y="12225"/>
                    <a:pt x="12225" y="0"/>
                    <a:pt x="2730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7"/>
          <p:cNvSpPr/>
          <p:nvPr/>
        </p:nvSpPr>
        <p:spPr>
          <a:xfrm>
            <a:off x="2701119" y="1551460"/>
            <a:ext cx="12770421" cy="7184080"/>
          </a:xfrm>
          <a:custGeom>
            <a:rect b="b" l="l" r="r" t="t"/>
            <a:pathLst>
              <a:path extrusionOk="0" h="6350000" w="11287761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226" l="0" r="0" t="-922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1028700" y="5693755"/>
            <a:ext cx="10178963" cy="4153163"/>
            <a:chOff x="0" y="-57150"/>
            <a:chExt cx="2680879" cy="1093837"/>
          </a:xfrm>
        </p:grpSpPr>
        <p:sp>
          <p:nvSpPr>
            <p:cNvPr id="234" name="Google Shape;234;p17"/>
            <p:cNvSpPr/>
            <p:nvPr/>
          </p:nvSpPr>
          <p:spPr>
            <a:xfrm>
              <a:off x="0" y="0"/>
              <a:ext cx="2680879" cy="1036687"/>
            </a:xfrm>
            <a:custGeom>
              <a:rect b="b" l="l" r="r" t="t"/>
              <a:pathLst>
                <a:path extrusionOk="0" h="1036687" w="2680879">
                  <a:moveTo>
                    <a:pt x="38790" y="0"/>
                  </a:moveTo>
                  <a:lnTo>
                    <a:pt x="2642090" y="0"/>
                  </a:lnTo>
                  <a:cubicBezTo>
                    <a:pt x="2663512" y="0"/>
                    <a:pt x="2680879" y="17367"/>
                    <a:pt x="2680879" y="38790"/>
                  </a:cubicBezTo>
                  <a:lnTo>
                    <a:pt x="2680879" y="997898"/>
                  </a:lnTo>
                  <a:cubicBezTo>
                    <a:pt x="2680879" y="1008185"/>
                    <a:pt x="2676792" y="1018052"/>
                    <a:pt x="2669518" y="1025326"/>
                  </a:cubicBezTo>
                  <a:cubicBezTo>
                    <a:pt x="2662244" y="1032600"/>
                    <a:pt x="2652377" y="1036687"/>
                    <a:pt x="2642090" y="1036687"/>
                  </a:cubicBezTo>
                  <a:lnTo>
                    <a:pt x="38790" y="1036687"/>
                  </a:lnTo>
                  <a:cubicBezTo>
                    <a:pt x="28502" y="1036687"/>
                    <a:pt x="18636" y="1032600"/>
                    <a:pt x="11361" y="1025326"/>
                  </a:cubicBezTo>
                  <a:cubicBezTo>
                    <a:pt x="4087" y="1018052"/>
                    <a:pt x="0" y="1008185"/>
                    <a:pt x="0" y="997898"/>
                  </a:cubicBezTo>
                  <a:lnTo>
                    <a:pt x="0" y="38790"/>
                  </a:lnTo>
                  <a:cubicBezTo>
                    <a:pt x="0" y="28502"/>
                    <a:pt x="4087" y="18636"/>
                    <a:pt x="11361" y="11361"/>
                  </a:cubicBezTo>
                  <a:cubicBezTo>
                    <a:pt x="18636" y="4087"/>
                    <a:pt x="28502" y="0"/>
                    <a:pt x="38790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1028700" y="6343111"/>
            <a:ext cx="10178963" cy="3503806"/>
            <a:chOff x="0" y="-57150"/>
            <a:chExt cx="2680879" cy="922813"/>
          </a:xfrm>
        </p:grpSpPr>
        <p:sp>
          <p:nvSpPr>
            <p:cNvPr id="237" name="Google Shape;237;p17"/>
            <p:cNvSpPr/>
            <p:nvPr/>
          </p:nvSpPr>
          <p:spPr>
            <a:xfrm>
              <a:off x="0" y="0"/>
              <a:ext cx="2680879" cy="865663"/>
            </a:xfrm>
            <a:custGeom>
              <a:rect b="b" l="l" r="r" t="t"/>
              <a:pathLst>
                <a:path extrusionOk="0" h="865663" w="2680879">
                  <a:moveTo>
                    <a:pt x="38790" y="0"/>
                  </a:moveTo>
                  <a:lnTo>
                    <a:pt x="2642090" y="0"/>
                  </a:lnTo>
                  <a:cubicBezTo>
                    <a:pt x="2663512" y="0"/>
                    <a:pt x="2680879" y="17367"/>
                    <a:pt x="2680879" y="38790"/>
                  </a:cubicBezTo>
                  <a:lnTo>
                    <a:pt x="2680879" y="826874"/>
                  </a:lnTo>
                  <a:cubicBezTo>
                    <a:pt x="2680879" y="837161"/>
                    <a:pt x="2676792" y="847028"/>
                    <a:pt x="2669518" y="854302"/>
                  </a:cubicBezTo>
                  <a:cubicBezTo>
                    <a:pt x="2662244" y="861576"/>
                    <a:pt x="2652377" y="865663"/>
                    <a:pt x="2642090" y="865663"/>
                  </a:cubicBezTo>
                  <a:lnTo>
                    <a:pt x="38790" y="865663"/>
                  </a:lnTo>
                  <a:cubicBezTo>
                    <a:pt x="17367" y="865663"/>
                    <a:pt x="0" y="848297"/>
                    <a:pt x="0" y="826874"/>
                  </a:cubicBezTo>
                  <a:lnTo>
                    <a:pt x="0" y="38790"/>
                  </a:lnTo>
                  <a:cubicBezTo>
                    <a:pt x="0" y="28502"/>
                    <a:pt x="4087" y="18636"/>
                    <a:pt x="11361" y="11361"/>
                  </a:cubicBezTo>
                  <a:cubicBezTo>
                    <a:pt x="18636" y="4087"/>
                    <a:pt x="28502" y="0"/>
                    <a:pt x="3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7"/>
          <p:cNvGrpSpPr/>
          <p:nvPr/>
        </p:nvGrpSpPr>
        <p:grpSpPr>
          <a:xfrm>
            <a:off x="3118489" y="528708"/>
            <a:ext cx="11897929" cy="3303093"/>
            <a:chOff x="0" y="-57150"/>
            <a:chExt cx="3133611" cy="869950"/>
          </a:xfrm>
        </p:grpSpPr>
        <p:sp>
          <p:nvSpPr>
            <p:cNvPr id="240" name="Google Shape;240;p17"/>
            <p:cNvSpPr/>
            <p:nvPr/>
          </p:nvSpPr>
          <p:spPr>
            <a:xfrm>
              <a:off x="0" y="0"/>
              <a:ext cx="3133611" cy="424433"/>
            </a:xfrm>
            <a:custGeom>
              <a:rect b="b" l="l" r="r" t="t"/>
              <a:pathLst>
                <a:path extrusionOk="0" h="424433" w="3133611">
                  <a:moveTo>
                    <a:pt x="33185" y="0"/>
                  </a:moveTo>
                  <a:lnTo>
                    <a:pt x="3100426" y="0"/>
                  </a:lnTo>
                  <a:cubicBezTo>
                    <a:pt x="3118753" y="0"/>
                    <a:pt x="3133611" y="14858"/>
                    <a:pt x="3133611" y="33185"/>
                  </a:cubicBezTo>
                  <a:lnTo>
                    <a:pt x="3133611" y="391248"/>
                  </a:lnTo>
                  <a:cubicBezTo>
                    <a:pt x="3133611" y="400049"/>
                    <a:pt x="3130115" y="408490"/>
                    <a:pt x="3123891" y="414713"/>
                  </a:cubicBezTo>
                  <a:cubicBezTo>
                    <a:pt x="3117668" y="420937"/>
                    <a:pt x="3109227" y="424433"/>
                    <a:pt x="3100426" y="424433"/>
                  </a:cubicBezTo>
                  <a:lnTo>
                    <a:pt x="33185" y="424433"/>
                  </a:lnTo>
                  <a:cubicBezTo>
                    <a:pt x="14858" y="424433"/>
                    <a:pt x="0" y="409576"/>
                    <a:pt x="0" y="391248"/>
                  </a:cubicBezTo>
                  <a:lnTo>
                    <a:pt x="0" y="33185"/>
                  </a:lnTo>
                  <a:cubicBezTo>
                    <a:pt x="0" y="14858"/>
                    <a:pt x="14858" y="0"/>
                    <a:pt x="33185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7"/>
          <p:cNvSpPr/>
          <p:nvPr/>
        </p:nvSpPr>
        <p:spPr>
          <a:xfrm>
            <a:off x="1332411" y="6072614"/>
            <a:ext cx="1705029" cy="344106"/>
          </a:xfrm>
          <a:custGeom>
            <a:rect b="b" l="l" r="r" t="t"/>
            <a:pathLst>
              <a:path extrusionOk="0" h="344106" w="1705029">
                <a:moveTo>
                  <a:pt x="0" y="0"/>
                </a:moveTo>
                <a:lnTo>
                  <a:pt x="1705030" y="0"/>
                </a:lnTo>
                <a:lnTo>
                  <a:pt x="1705030" y="344106"/>
                </a:lnTo>
                <a:lnTo>
                  <a:pt x="0" y="344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7"/>
          <p:cNvSpPr txBox="1"/>
          <p:nvPr/>
        </p:nvSpPr>
        <p:spPr>
          <a:xfrm>
            <a:off x="1365337" y="6826852"/>
            <a:ext cx="942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WELCOME TO PRESENTATION</a:t>
            </a:r>
            <a:endParaRPr/>
          </a:p>
        </p:txBody>
      </p:sp>
      <p:sp>
        <p:nvSpPr>
          <p:cNvPr id="244" name="Google Shape;244;p17"/>
          <p:cNvSpPr txBox="1"/>
          <p:nvPr/>
        </p:nvSpPr>
        <p:spPr>
          <a:xfrm>
            <a:off x="3118489" y="954560"/>
            <a:ext cx="12051022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I'm Rain, and I'll be sharing with you my beautiful ideas. Follow me at @reallygreatsite to learn more.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8"/>
          <p:cNvGrpSpPr/>
          <p:nvPr/>
        </p:nvGrpSpPr>
        <p:grpSpPr>
          <a:xfrm>
            <a:off x="6458590" y="7325464"/>
            <a:ext cx="3946035" cy="3303092"/>
            <a:chOff x="0" y="-57150"/>
            <a:chExt cx="1039285" cy="869950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1039285" cy="220008"/>
            </a:xfrm>
            <a:custGeom>
              <a:rect b="b" l="l" r="r" t="t"/>
              <a:pathLst>
                <a:path extrusionOk="0" h="220008" w="1039285">
                  <a:moveTo>
                    <a:pt x="100059" y="0"/>
                  </a:moveTo>
                  <a:lnTo>
                    <a:pt x="939226" y="0"/>
                  </a:lnTo>
                  <a:cubicBezTo>
                    <a:pt x="965763" y="0"/>
                    <a:pt x="991214" y="10542"/>
                    <a:pt x="1009978" y="29307"/>
                  </a:cubicBezTo>
                  <a:cubicBezTo>
                    <a:pt x="1028743" y="48071"/>
                    <a:pt x="1039285" y="73522"/>
                    <a:pt x="1039285" y="100059"/>
                  </a:cubicBezTo>
                  <a:lnTo>
                    <a:pt x="1039285" y="119949"/>
                  </a:lnTo>
                  <a:cubicBezTo>
                    <a:pt x="1039285" y="175210"/>
                    <a:pt x="994487" y="220008"/>
                    <a:pt x="939226" y="220008"/>
                  </a:cubicBezTo>
                  <a:lnTo>
                    <a:pt x="100059" y="220008"/>
                  </a:lnTo>
                  <a:cubicBezTo>
                    <a:pt x="44798" y="220008"/>
                    <a:pt x="0" y="175210"/>
                    <a:pt x="0" y="119949"/>
                  </a:cubicBezTo>
                  <a:lnTo>
                    <a:pt x="0" y="100059"/>
                  </a:lnTo>
                  <a:cubicBezTo>
                    <a:pt x="0" y="44798"/>
                    <a:pt x="44798" y="0"/>
                    <a:pt x="100059" y="0"/>
                  </a:cubicBezTo>
                  <a:close/>
                </a:path>
              </a:pathLst>
            </a:custGeom>
            <a:solidFill>
              <a:srgbClr val="0363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8"/>
          <p:cNvGrpSpPr/>
          <p:nvPr/>
        </p:nvGrpSpPr>
        <p:grpSpPr>
          <a:xfrm>
            <a:off x="1028700" y="7325464"/>
            <a:ext cx="3946035" cy="3303092"/>
            <a:chOff x="0" y="-57150"/>
            <a:chExt cx="1039285" cy="869950"/>
          </a:xfrm>
        </p:grpSpPr>
        <p:sp>
          <p:nvSpPr>
            <p:cNvPr id="253" name="Google Shape;253;p18"/>
            <p:cNvSpPr/>
            <p:nvPr/>
          </p:nvSpPr>
          <p:spPr>
            <a:xfrm>
              <a:off x="0" y="0"/>
              <a:ext cx="1039285" cy="220008"/>
            </a:xfrm>
            <a:custGeom>
              <a:rect b="b" l="l" r="r" t="t"/>
              <a:pathLst>
                <a:path extrusionOk="0" h="220008" w="1039285">
                  <a:moveTo>
                    <a:pt x="100059" y="0"/>
                  </a:moveTo>
                  <a:lnTo>
                    <a:pt x="939226" y="0"/>
                  </a:lnTo>
                  <a:cubicBezTo>
                    <a:pt x="965763" y="0"/>
                    <a:pt x="991214" y="10542"/>
                    <a:pt x="1009978" y="29307"/>
                  </a:cubicBezTo>
                  <a:cubicBezTo>
                    <a:pt x="1028743" y="48071"/>
                    <a:pt x="1039285" y="73522"/>
                    <a:pt x="1039285" y="100059"/>
                  </a:cubicBezTo>
                  <a:lnTo>
                    <a:pt x="1039285" y="119949"/>
                  </a:lnTo>
                  <a:cubicBezTo>
                    <a:pt x="1039285" y="175210"/>
                    <a:pt x="994487" y="220008"/>
                    <a:pt x="939226" y="220008"/>
                  </a:cubicBezTo>
                  <a:lnTo>
                    <a:pt x="100059" y="220008"/>
                  </a:lnTo>
                  <a:cubicBezTo>
                    <a:pt x="44798" y="220008"/>
                    <a:pt x="0" y="175210"/>
                    <a:pt x="0" y="119949"/>
                  </a:cubicBezTo>
                  <a:lnTo>
                    <a:pt x="0" y="100059"/>
                  </a:lnTo>
                  <a:cubicBezTo>
                    <a:pt x="0" y="44798"/>
                    <a:pt x="44798" y="0"/>
                    <a:pt x="100059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13039863" y="318894"/>
            <a:ext cx="4742622" cy="5870700"/>
            <a:chOff x="0" y="-57150"/>
            <a:chExt cx="1249086" cy="1546193"/>
          </a:xfrm>
        </p:grpSpPr>
        <p:sp>
          <p:nvSpPr>
            <p:cNvPr id="256" name="Google Shape;256;p18"/>
            <p:cNvSpPr/>
            <p:nvPr/>
          </p:nvSpPr>
          <p:spPr>
            <a:xfrm>
              <a:off x="0" y="0"/>
              <a:ext cx="1249086" cy="1489043"/>
            </a:xfrm>
            <a:custGeom>
              <a:rect b="b" l="l" r="r" t="t"/>
              <a:pathLst>
                <a:path extrusionOk="0" h="1489043" w="1249086">
                  <a:moveTo>
                    <a:pt x="83253" y="0"/>
                  </a:moveTo>
                  <a:lnTo>
                    <a:pt x="1165833" y="0"/>
                  </a:lnTo>
                  <a:cubicBezTo>
                    <a:pt x="1187913" y="0"/>
                    <a:pt x="1209088" y="8771"/>
                    <a:pt x="1224701" y="24384"/>
                  </a:cubicBezTo>
                  <a:cubicBezTo>
                    <a:pt x="1240314" y="39997"/>
                    <a:pt x="1249086" y="61173"/>
                    <a:pt x="1249086" y="83253"/>
                  </a:cubicBezTo>
                  <a:lnTo>
                    <a:pt x="1249086" y="1405790"/>
                  </a:lnTo>
                  <a:cubicBezTo>
                    <a:pt x="1249086" y="1427870"/>
                    <a:pt x="1240314" y="1449045"/>
                    <a:pt x="1224701" y="1464658"/>
                  </a:cubicBezTo>
                  <a:cubicBezTo>
                    <a:pt x="1209088" y="1480271"/>
                    <a:pt x="1187913" y="1489043"/>
                    <a:pt x="1165833" y="1489043"/>
                  </a:cubicBezTo>
                  <a:lnTo>
                    <a:pt x="83253" y="1489043"/>
                  </a:lnTo>
                  <a:cubicBezTo>
                    <a:pt x="61173" y="1489043"/>
                    <a:pt x="39997" y="1480271"/>
                    <a:pt x="24384" y="1464658"/>
                  </a:cubicBezTo>
                  <a:cubicBezTo>
                    <a:pt x="8771" y="1449045"/>
                    <a:pt x="0" y="1427870"/>
                    <a:pt x="0" y="1405790"/>
                  </a:cubicBezTo>
                  <a:lnTo>
                    <a:pt x="0" y="83253"/>
                  </a:lnTo>
                  <a:cubicBezTo>
                    <a:pt x="0" y="61173"/>
                    <a:pt x="8771" y="39997"/>
                    <a:pt x="24384" y="24384"/>
                  </a:cubicBezTo>
                  <a:cubicBezTo>
                    <a:pt x="39997" y="8771"/>
                    <a:pt x="61173" y="0"/>
                    <a:pt x="83253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7744968" y="318893"/>
            <a:ext cx="4742622" cy="3303093"/>
            <a:chOff x="0" y="-57150"/>
            <a:chExt cx="1249086" cy="869950"/>
          </a:xfrm>
        </p:grpSpPr>
        <p:sp>
          <p:nvSpPr>
            <p:cNvPr id="259" name="Google Shape;259;p18"/>
            <p:cNvSpPr/>
            <p:nvPr/>
          </p:nvSpPr>
          <p:spPr>
            <a:xfrm>
              <a:off x="0" y="0"/>
              <a:ext cx="1249086" cy="726815"/>
            </a:xfrm>
            <a:custGeom>
              <a:rect b="b" l="l" r="r" t="t"/>
              <a:pathLst>
                <a:path extrusionOk="0" h="726815" w="1249086">
                  <a:moveTo>
                    <a:pt x="83253" y="0"/>
                  </a:moveTo>
                  <a:lnTo>
                    <a:pt x="1165833" y="0"/>
                  </a:lnTo>
                  <a:cubicBezTo>
                    <a:pt x="1187913" y="0"/>
                    <a:pt x="1209088" y="8771"/>
                    <a:pt x="1224701" y="24384"/>
                  </a:cubicBezTo>
                  <a:cubicBezTo>
                    <a:pt x="1240314" y="39997"/>
                    <a:pt x="1249086" y="61173"/>
                    <a:pt x="1249086" y="83253"/>
                  </a:cubicBezTo>
                  <a:lnTo>
                    <a:pt x="1249086" y="643562"/>
                  </a:lnTo>
                  <a:cubicBezTo>
                    <a:pt x="1249086" y="665642"/>
                    <a:pt x="1240314" y="686818"/>
                    <a:pt x="1224701" y="702431"/>
                  </a:cubicBezTo>
                  <a:cubicBezTo>
                    <a:pt x="1209088" y="718044"/>
                    <a:pt x="1187913" y="726815"/>
                    <a:pt x="1165833" y="726815"/>
                  </a:cubicBezTo>
                  <a:lnTo>
                    <a:pt x="83253" y="726815"/>
                  </a:lnTo>
                  <a:cubicBezTo>
                    <a:pt x="61173" y="726815"/>
                    <a:pt x="39997" y="718044"/>
                    <a:pt x="24384" y="702431"/>
                  </a:cubicBezTo>
                  <a:cubicBezTo>
                    <a:pt x="8771" y="686818"/>
                    <a:pt x="0" y="665642"/>
                    <a:pt x="0" y="643562"/>
                  </a:cubicBezTo>
                  <a:lnTo>
                    <a:pt x="0" y="83253"/>
                  </a:lnTo>
                  <a:cubicBezTo>
                    <a:pt x="0" y="61173"/>
                    <a:pt x="8771" y="39997"/>
                    <a:pt x="24384" y="24384"/>
                  </a:cubicBezTo>
                  <a:cubicBezTo>
                    <a:pt x="39997" y="8771"/>
                    <a:pt x="61173" y="0"/>
                    <a:pt x="83253" y="0"/>
                  </a:cubicBezTo>
                  <a:close/>
                </a:path>
              </a:pathLst>
            </a:custGeom>
            <a:solidFill>
              <a:srgbClr val="0632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8"/>
          <p:cNvGrpSpPr/>
          <p:nvPr/>
        </p:nvGrpSpPr>
        <p:grpSpPr>
          <a:xfrm>
            <a:off x="10656193" y="3325205"/>
            <a:ext cx="3086103" cy="3942922"/>
            <a:chOff x="0" y="-57150"/>
            <a:chExt cx="812800" cy="1038465"/>
          </a:xfrm>
        </p:grpSpPr>
        <p:sp>
          <p:nvSpPr>
            <p:cNvPr id="262" name="Google Shape;262;p18"/>
            <p:cNvSpPr/>
            <p:nvPr/>
          </p:nvSpPr>
          <p:spPr>
            <a:xfrm>
              <a:off x="0" y="0"/>
              <a:ext cx="478314" cy="981315"/>
            </a:xfrm>
            <a:custGeom>
              <a:rect b="b" l="l" r="r" t="t"/>
              <a:pathLst>
                <a:path extrusionOk="0" h="981315" w="478314">
                  <a:moveTo>
                    <a:pt x="217410" y="0"/>
                  </a:moveTo>
                  <a:lnTo>
                    <a:pt x="260905" y="0"/>
                  </a:lnTo>
                  <a:cubicBezTo>
                    <a:pt x="380977" y="0"/>
                    <a:pt x="478314" y="97338"/>
                    <a:pt x="478314" y="217410"/>
                  </a:cubicBezTo>
                  <a:lnTo>
                    <a:pt x="478314" y="763906"/>
                  </a:lnTo>
                  <a:cubicBezTo>
                    <a:pt x="478314" y="883978"/>
                    <a:pt x="380977" y="981315"/>
                    <a:pt x="260905" y="981315"/>
                  </a:cubicBezTo>
                  <a:lnTo>
                    <a:pt x="217410" y="981315"/>
                  </a:lnTo>
                  <a:cubicBezTo>
                    <a:pt x="97338" y="981315"/>
                    <a:pt x="0" y="883978"/>
                    <a:pt x="0" y="763906"/>
                  </a:cubicBezTo>
                  <a:lnTo>
                    <a:pt x="0" y="217410"/>
                  </a:lnTo>
                  <a:cubicBezTo>
                    <a:pt x="0" y="97338"/>
                    <a:pt x="97338" y="0"/>
                    <a:pt x="217410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8"/>
          <p:cNvSpPr/>
          <p:nvPr/>
        </p:nvSpPr>
        <p:spPr>
          <a:xfrm>
            <a:off x="11207314" y="6264347"/>
            <a:ext cx="709048" cy="379018"/>
          </a:xfrm>
          <a:custGeom>
            <a:rect b="b" l="l" r="r" t="t"/>
            <a:pathLst>
              <a:path extrusionOk="0" h="379018" w="709048">
                <a:moveTo>
                  <a:pt x="0" y="0"/>
                </a:moveTo>
                <a:lnTo>
                  <a:pt x="709047" y="0"/>
                </a:lnTo>
                <a:lnTo>
                  <a:pt x="709047" y="379018"/>
                </a:lnTo>
                <a:lnTo>
                  <a:pt x="0" y="379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18"/>
          <p:cNvSpPr/>
          <p:nvPr/>
        </p:nvSpPr>
        <p:spPr>
          <a:xfrm>
            <a:off x="13353774" y="1238112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18"/>
          <p:cNvSpPr/>
          <p:nvPr/>
        </p:nvSpPr>
        <p:spPr>
          <a:xfrm>
            <a:off x="8088744" y="1028700"/>
            <a:ext cx="1664052" cy="1664052"/>
          </a:xfrm>
          <a:custGeom>
            <a:rect b="b" l="l" r="r" t="t"/>
            <a:pathLst>
              <a:path extrusionOk="0" h="1664052" w="1664052">
                <a:moveTo>
                  <a:pt x="0" y="0"/>
                </a:moveTo>
                <a:lnTo>
                  <a:pt x="1664053" y="0"/>
                </a:lnTo>
                <a:lnTo>
                  <a:pt x="1664053" y="1664052"/>
                </a:lnTo>
                <a:lnTo>
                  <a:pt x="0" y="16640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18"/>
          <p:cNvSpPr/>
          <p:nvPr/>
        </p:nvSpPr>
        <p:spPr>
          <a:xfrm>
            <a:off x="10804340" y="3751229"/>
            <a:ext cx="1514995" cy="2057400"/>
          </a:xfrm>
          <a:custGeom>
            <a:rect b="b" l="l" r="r" t="t"/>
            <a:pathLst>
              <a:path extrusionOk="0" h="2057400" w="1514995">
                <a:moveTo>
                  <a:pt x="0" y="0"/>
                </a:moveTo>
                <a:lnTo>
                  <a:pt x="1514995" y="0"/>
                </a:lnTo>
                <a:lnTo>
                  <a:pt x="151499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8" name="Google Shape;268;p18"/>
          <p:cNvSpPr/>
          <p:nvPr/>
        </p:nvSpPr>
        <p:spPr>
          <a:xfrm>
            <a:off x="10300938" y="1088434"/>
            <a:ext cx="1615423" cy="1654530"/>
          </a:xfrm>
          <a:custGeom>
            <a:rect b="b" l="l" r="r" t="t"/>
            <a:pathLst>
              <a:path extrusionOk="0" h="1654530" w="1615423">
                <a:moveTo>
                  <a:pt x="0" y="0"/>
                </a:moveTo>
                <a:lnTo>
                  <a:pt x="1615423" y="0"/>
                </a:lnTo>
                <a:lnTo>
                  <a:pt x="1615423" y="1654529"/>
                </a:lnTo>
                <a:lnTo>
                  <a:pt x="0" y="16545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9" name="Google Shape;269;p18"/>
          <p:cNvSpPr txBox="1"/>
          <p:nvPr/>
        </p:nvSpPr>
        <p:spPr>
          <a:xfrm>
            <a:off x="1028700" y="4047975"/>
            <a:ext cx="86307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COMPANY BACKGROUND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6746937" y="7707715"/>
            <a:ext cx="336934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WHAT WE DO? 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340376" y="7707715"/>
            <a:ext cx="334173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499" u="none" cap="none" strike="noStrike">
                <a:solidFill>
                  <a:srgbClr val="000000"/>
                </a:solidFill>
                <a:latin typeface="Russo One"/>
                <a:ea typeface="Russo One"/>
                <a:cs typeface="Russo One"/>
                <a:sym typeface="Russo One"/>
              </a:rPr>
              <a:t>WHO WE ARE?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1340376" y="8638403"/>
            <a:ext cx="458412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Briefly elaborate on what you want to discuss. </a:t>
            </a:r>
            <a:endParaRPr/>
          </a:p>
        </p:txBody>
      </p:sp>
      <p:sp>
        <p:nvSpPr>
          <p:cNvPr id="273" name="Google Shape;273;p18"/>
          <p:cNvSpPr txBox="1"/>
          <p:nvPr/>
        </p:nvSpPr>
        <p:spPr>
          <a:xfrm>
            <a:off x="6851938" y="8638403"/>
            <a:ext cx="4584125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Briefly elaborate on what you want to discuss.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9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279" name="Google Shape;279;p19"/>
            <p:cNvPicPr preferRelativeResize="0"/>
            <p:nvPr/>
          </p:nvPicPr>
          <p:blipFill rotWithShape="1">
            <a:blip r:embed="rId3">
              <a:alphaModFix/>
            </a:blip>
            <a:srcRect b="0" l="5694" r="5694" t="0"/>
            <a:stretch/>
          </p:blipFill>
          <p:spPr>
            <a:xfrm>
              <a:off x="0" y="0"/>
              <a:ext cx="81026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9"/>
            <p:cNvPicPr preferRelativeResize="0"/>
            <p:nvPr/>
          </p:nvPicPr>
          <p:blipFill rotWithShape="1">
            <a:blip r:embed="rId4">
              <a:alphaModFix/>
            </a:blip>
            <a:srcRect b="0" l="5694" r="5694" t="0"/>
            <a:stretch/>
          </p:blipFill>
          <p:spPr>
            <a:xfrm>
              <a:off x="8140700" y="0"/>
              <a:ext cx="81026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19"/>
            <p:cNvPicPr preferRelativeResize="0"/>
            <p:nvPr/>
          </p:nvPicPr>
          <p:blipFill rotWithShape="1">
            <a:blip r:embed="rId5">
              <a:alphaModFix/>
            </a:blip>
            <a:srcRect b="0" l="5694" r="5694" t="0"/>
            <a:stretch/>
          </p:blipFill>
          <p:spPr>
            <a:xfrm>
              <a:off x="16281400" y="0"/>
              <a:ext cx="81026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2" name="Google Shape;282;p19"/>
          <p:cNvGrpSpPr/>
          <p:nvPr/>
        </p:nvGrpSpPr>
        <p:grpSpPr>
          <a:xfrm>
            <a:off x="3508662" y="3214052"/>
            <a:ext cx="6433968" cy="5745660"/>
            <a:chOff x="0" y="-57150"/>
            <a:chExt cx="1694543" cy="1513260"/>
          </a:xfrm>
        </p:grpSpPr>
        <p:sp>
          <p:nvSpPr>
            <p:cNvPr id="283" name="Google Shape;283;p19"/>
            <p:cNvSpPr/>
            <p:nvPr/>
          </p:nvSpPr>
          <p:spPr>
            <a:xfrm>
              <a:off x="0" y="0"/>
              <a:ext cx="1694543" cy="1456110"/>
            </a:xfrm>
            <a:custGeom>
              <a:rect b="b" l="l" r="r" t="t"/>
              <a:pathLst>
                <a:path extrusionOk="0" h="1456110" w="1694543">
                  <a:moveTo>
                    <a:pt x="61368" y="0"/>
                  </a:moveTo>
                  <a:lnTo>
                    <a:pt x="1633175" y="0"/>
                  </a:lnTo>
                  <a:cubicBezTo>
                    <a:pt x="1649451" y="0"/>
                    <a:pt x="1665060" y="6466"/>
                    <a:pt x="1676569" y="17974"/>
                  </a:cubicBezTo>
                  <a:cubicBezTo>
                    <a:pt x="1688078" y="29483"/>
                    <a:pt x="1694543" y="45092"/>
                    <a:pt x="1694543" y="61368"/>
                  </a:cubicBezTo>
                  <a:lnTo>
                    <a:pt x="1694543" y="1394743"/>
                  </a:lnTo>
                  <a:cubicBezTo>
                    <a:pt x="1694543" y="1411018"/>
                    <a:pt x="1688078" y="1426627"/>
                    <a:pt x="1676569" y="1438136"/>
                  </a:cubicBezTo>
                  <a:cubicBezTo>
                    <a:pt x="1665060" y="1449645"/>
                    <a:pt x="1649451" y="1456110"/>
                    <a:pt x="1633175" y="1456110"/>
                  </a:cubicBezTo>
                  <a:lnTo>
                    <a:pt x="61368" y="1456110"/>
                  </a:lnTo>
                  <a:cubicBezTo>
                    <a:pt x="45092" y="1456110"/>
                    <a:pt x="29483" y="1449645"/>
                    <a:pt x="17974" y="1438136"/>
                  </a:cubicBezTo>
                  <a:cubicBezTo>
                    <a:pt x="6466" y="1426627"/>
                    <a:pt x="0" y="1411018"/>
                    <a:pt x="0" y="1394743"/>
                  </a:cubicBezTo>
                  <a:lnTo>
                    <a:pt x="0" y="61368"/>
                  </a:lnTo>
                  <a:cubicBezTo>
                    <a:pt x="0" y="45092"/>
                    <a:pt x="6466" y="29483"/>
                    <a:pt x="17974" y="17974"/>
                  </a:cubicBezTo>
                  <a:cubicBezTo>
                    <a:pt x="29483" y="6466"/>
                    <a:pt x="45092" y="0"/>
                    <a:pt x="61368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9"/>
          <p:cNvSpPr txBox="1"/>
          <p:nvPr/>
        </p:nvSpPr>
        <p:spPr>
          <a:xfrm>
            <a:off x="4088299" y="3998689"/>
            <a:ext cx="55626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GALLERY IMAGE</a:t>
            </a:r>
            <a:endParaRPr/>
          </a:p>
        </p:txBody>
      </p:sp>
      <p:sp>
        <p:nvSpPr>
          <p:cNvPr id="286" name="Google Shape;286;p19"/>
          <p:cNvSpPr txBox="1"/>
          <p:nvPr/>
        </p:nvSpPr>
        <p:spPr>
          <a:xfrm>
            <a:off x="4088299" y="7107980"/>
            <a:ext cx="5562600" cy="10452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can you say about your projects? Share it here!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0"/>
          <p:cNvGrpSpPr/>
          <p:nvPr/>
        </p:nvGrpSpPr>
        <p:grpSpPr>
          <a:xfrm>
            <a:off x="4341743" y="3573118"/>
            <a:ext cx="7562774" cy="3303094"/>
            <a:chOff x="0" y="-57150"/>
            <a:chExt cx="1991842" cy="869950"/>
          </a:xfrm>
        </p:grpSpPr>
        <p:sp>
          <p:nvSpPr>
            <p:cNvPr id="292" name="Google Shape;292;p20"/>
            <p:cNvSpPr/>
            <p:nvPr/>
          </p:nvSpPr>
          <p:spPr>
            <a:xfrm>
              <a:off x="0" y="0"/>
              <a:ext cx="1991842" cy="343622"/>
            </a:xfrm>
            <a:custGeom>
              <a:rect b="b" l="l" r="r" t="t"/>
              <a:pathLst>
                <a:path extrusionOk="0" h="343622" w="1991842">
                  <a:moveTo>
                    <a:pt x="52208" y="0"/>
                  </a:moveTo>
                  <a:lnTo>
                    <a:pt x="1939634" y="0"/>
                  </a:lnTo>
                  <a:cubicBezTo>
                    <a:pt x="1953480" y="0"/>
                    <a:pt x="1966759" y="5500"/>
                    <a:pt x="1976550" y="15291"/>
                  </a:cubicBezTo>
                  <a:cubicBezTo>
                    <a:pt x="1986341" y="25082"/>
                    <a:pt x="1991842" y="38362"/>
                    <a:pt x="1991842" y="52208"/>
                  </a:cubicBezTo>
                  <a:lnTo>
                    <a:pt x="1991842" y="291414"/>
                  </a:lnTo>
                  <a:cubicBezTo>
                    <a:pt x="1991842" y="305261"/>
                    <a:pt x="1986341" y="318540"/>
                    <a:pt x="1976550" y="328331"/>
                  </a:cubicBezTo>
                  <a:cubicBezTo>
                    <a:pt x="1966759" y="338122"/>
                    <a:pt x="1953480" y="343622"/>
                    <a:pt x="1939634" y="343622"/>
                  </a:cubicBezTo>
                  <a:lnTo>
                    <a:pt x="52208" y="343622"/>
                  </a:lnTo>
                  <a:cubicBezTo>
                    <a:pt x="38362" y="343622"/>
                    <a:pt x="25082" y="338122"/>
                    <a:pt x="15291" y="328331"/>
                  </a:cubicBezTo>
                  <a:cubicBezTo>
                    <a:pt x="5500" y="318540"/>
                    <a:pt x="0" y="305261"/>
                    <a:pt x="0" y="291414"/>
                  </a:cubicBezTo>
                  <a:lnTo>
                    <a:pt x="0" y="52208"/>
                  </a:lnTo>
                  <a:cubicBezTo>
                    <a:pt x="0" y="38362"/>
                    <a:pt x="5500" y="25082"/>
                    <a:pt x="15291" y="15291"/>
                  </a:cubicBezTo>
                  <a:cubicBezTo>
                    <a:pt x="25082" y="5500"/>
                    <a:pt x="38362" y="0"/>
                    <a:pt x="52208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10299562" y="5061992"/>
            <a:ext cx="4442992" cy="3303094"/>
            <a:chOff x="0" y="-57150"/>
            <a:chExt cx="1170171" cy="869950"/>
          </a:xfrm>
        </p:grpSpPr>
        <p:sp>
          <p:nvSpPr>
            <p:cNvPr id="295" name="Google Shape;295;p20"/>
            <p:cNvSpPr/>
            <p:nvPr/>
          </p:nvSpPr>
          <p:spPr>
            <a:xfrm>
              <a:off x="0" y="0"/>
              <a:ext cx="1170171" cy="343622"/>
            </a:xfrm>
            <a:custGeom>
              <a:rect b="b" l="l" r="r" t="t"/>
              <a:pathLst>
                <a:path extrusionOk="0" h="343622" w="1170171">
                  <a:moveTo>
                    <a:pt x="88868" y="0"/>
                  </a:moveTo>
                  <a:lnTo>
                    <a:pt x="1081303" y="0"/>
                  </a:lnTo>
                  <a:cubicBezTo>
                    <a:pt x="1104872" y="0"/>
                    <a:pt x="1127476" y="9363"/>
                    <a:pt x="1144142" y="26029"/>
                  </a:cubicBezTo>
                  <a:cubicBezTo>
                    <a:pt x="1160808" y="42695"/>
                    <a:pt x="1170171" y="65298"/>
                    <a:pt x="1170171" y="88868"/>
                  </a:cubicBezTo>
                  <a:lnTo>
                    <a:pt x="1170171" y="254755"/>
                  </a:lnTo>
                  <a:cubicBezTo>
                    <a:pt x="1170171" y="303835"/>
                    <a:pt x="1130383" y="343622"/>
                    <a:pt x="1081303" y="343622"/>
                  </a:cubicBezTo>
                  <a:lnTo>
                    <a:pt x="88868" y="343622"/>
                  </a:lnTo>
                  <a:cubicBezTo>
                    <a:pt x="39787" y="343622"/>
                    <a:pt x="0" y="303835"/>
                    <a:pt x="0" y="254755"/>
                  </a:cubicBezTo>
                  <a:lnTo>
                    <a:pt x="0" y="88868"/>
                  </a:lnTo>
                  <a:cubicBezTo>
                    <a:pt x="0" y="39787"/>
                    <a:pt x="39787" y="0"/>
                    <a:pt x="88868" y="0"/>
                  </a:cubicBezTo>
                  <a:close/>
                </a:path>
              </a:pathLst>
            </a:custGeom>
            <a:solidFill>
              <a:srgbClr val="FFD0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2933700" y="2036619"/>
            <a:ext cx="4270703" cy="3303086"/>
            <a:chOff x="0" y="-57150"/>
            <a:chExt cx="1124794" cy="869950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1124794" cy="335157"/>
            </a:xfrm>
            <a:custGeom>
              <a:rect b="b" l="l" r="r" t="t"/>
              <a:pathLst>
                <a:path extrusionOk="0" h="335157" w="1124794">
                  <a:moveTo>
                    <a:pt x="92453" y="0"/>
                  </a:moveTo>
                  <a:lnTo>
                    <a:pt x="1032341" y="0"/>
                  </a:lnTo>
                  <a:cubicBezTo>
                    <a:pt x="1056861" y="0"/>
                    <a:pt x="1080377" y="9741"/>
                    <a:pt x="1097715" y="27079"/>
                  </a:cubicBezTo>
                  <a:cubicBezTo>
                    <a:pt x="1115054" y="44417"/>
                    <a:pt x="1124794" y="67933"/>
                    <a:pt x="1124794" y="92453"/>
                  </a:cubicBezTo>
                  <a:lnTo>
                    <a:pt x="1124794" y="242705"/>
                  </a:lnTo>
                  <a:cubicBezTo>
                    <a:pt x="1124794" y="293765"/>
                    <a:pt x="1083402" y="335157"/>
                    <a:pt x="1032341" y="335157"/>
                  </a:cubicBezTo>
                  <a:lnTo>
                    <a:pt x="92453" y="335157"/>
                  </a:lnTo>
                  <a:cubicBezTo>
                    <a:pt x="41392" y="335157"/>
                    <a:pt x="0" y="293765"/>
                    <a:pt x="0" y="242705"/>
                  </a:cubicBezTo>
                  <a:lnTo>
                    <a:pt x="0" y="92453"/>
                  </a:lnTo>
                  <a:cubicBezTo>
                    <a:pt x="0" y="41392"/>
                    <a:pt x="41392" y="0"/>
                    <a:pt x="92453" y="0"/>
                  </a:cubicBezTo>
                  <a:close/>
                </a:path>
              </a:pathLst>
            </a:custGeom>
            <a:solidFill>
              <a:srgbClr val="33AB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20"/>
          <p:cNvSpPr txBox="1"/>
          <p:nvPr/>
        </p:nvSpPr>
        <p:spPr>
          <a:xfrm>
            <a:off x="1623466" y="2158360"/>
            <a:ext cx="150411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WRITE AN ORIGINAL STATEMENT OR INSPIRING QUOTE</a:t>
            </a:r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2933700" y="7076741"/>
            <a:ext cx="12184751" cy="3303088"/>
            <a:chOff x="0" y="-57150"/>
            <a:chExt cx="3209152" cy="869950"/>
          </a:xfrm>
        </p:grpSpPr>
        <p:sp>
          <p:nvSpPr>
            <p:cNvPr id="302" name="Google Shape;302;p20"/>
            <p:cNvSpPr/>
            <p:nvPr/>
          </p:nvSpPr>
          <p:spPr>
            <a:xfrm>
              <a:off x="0" y="0"/>
              <a:ext cx="3209152" cy="365437"/>
            </a:xfrm>
            <a:custGeom>
              <a:rect b="b" l="l" r="r" t="t"/>
              <a:pathLst>
                <a:path extrusionOk="0" h="365437" w="3209152">
                  <a:moveTo>
                    <a:pt x="32404" y="0"/>
                  </a:moveTo>
                  <a:lnTo>
                    <a:pt x="3176747" y="0"/>
                  </a:lnTo>
                  <a:cubicBezTo>
                    <a:pt x="3185341" y="0"/>
                    <a:pt x="3193584" y="3414"/>
                    <a:pt x="3199661" y="9491"/>
                  </a:cubicBezTo>
                  <a:cubicBezTo>
                    <a:pt x="3205738" y="15568"/>
                    <a:pt x="3209152" y="23810"/>
                    <a:pt x="3209152" y="32404"/>
                  </a:cubicBezTo>
                  <a:lnTo>
                    <a:pt x="3209152" y="333032"/>
                  </a:lnTo>
                  <a:cubicBezTo>
                    <a:pt x="3209152" y="341627"/>
                    <a:pt x="3205738" y="349869"/>
                    <a:pt x="3199661" y="355946"/>
                  </a:cubicBezTo>
                  <a:cubicBezTo>
                    <a:pt x="3193584" y="362023"/>
                    <a:pt x="3185341" y="365437"/>
                    <a:pt x="3176747" y="365437"/>
                  </a:cubicBezTo>
                  <a:lnTo>
                    <a:pt x="32404" y="365437"/>
                  </a:lnTo>
                  <a:cubicBezTo>
                    <a:pt x="23810" y="365437"/>
                    <a:pt x="15568" y="362023"/>
                    <a:pt x="9491" y="355946"/>
                  </a:cubicBezTo>
                  <a:cubicBezTo>
                    <a:pt x="3414" y="349869"/>
                    <a:pt x="0" y="341627"/>
                    <a:pt x="0" y="333032"/>
                  </a:cubicBezTo>
                  <a:lnTo>
                    <a:pt x="0" y="32404"/>
                  </a:lnTo>
                  <a:cubicBezTo>
                    <a:pt x="0" y="23810"/>
                    <a:pt x="3414" y="15568"/>
                    <a:pt x="9491" y="9491"/>
                  </a:cubicBezTo>
                  <a:cubicBezTo>
                    <a:pt x="15568" y="3414"/>
                    <a:pt x="23810" y="0"/>
                    <a:pt x="3240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0"/>
          <p:cNvSpPr txBox="1"/>
          <p:nvPr/>
        </p:nvSpPr>
        <p:spPr>
          <a:xfrm>
            <a:off x="3423754" y="7704598"/>
            <a:ext cx="11204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— Include a credit, citation, or supporting message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21"/>
          <p:cNvGrpSpPr/>
          <p:nvPr/>
        </p:nvGrpSpPr>
        <p:grpSpPr>
          <a:xfrm>
            <a:off x="585408" y="3842238"/>
            <a:ext cx="4066828" cy="5416062"/>
            <a:chOff x="0" y="-57150"/>
            <a:chExt cx="1161828" cy="1547283"/>
          </a:xfrm>
        </p:grpSpPr>
        <p:sp>
          <p:nvSpPr>
            <p:cNvPr id="310" name="Google Shape;310;p21"/>
            <p:cNvSpPr/>
            <p:nvPr/>
          </p:nvSpPr>
          <p:spPr>
            <a:xfrm>
              <a:off x="0" y="0"/>
              <a:ext cx="1161828" cy="1490133"/>
            </a:xfrm>
            <a:custGeom>
              <a:rect b="b" l="l" r="r" t="t"/>
              <a:pathLst>
                <a:path extrusionOk="0" h="1490133" w="1161828">
                  <a:moveTo>
                    <a:pt x="97087" y="0"/>
                  </a:moveTo>
                  <a:lnTo>
                    <a:pt x="1064741" y="0"/>
                  </a:lnTo>
                  <a:cubicBezTo>
                    <a:pt x="1118361" y="0"/>
                    <a:pt x="1161828" y="43468"/>
                    <a:pt x="1161828" y="97087"/>
                  </a:cubicBezTo>
                  <a:lnTo>
                    <a:pt x="1161828" y="1393046"/>
                  </a:lnTo>
                  <a:cubicBezTo>
                    <a:pt x="1161828" y="1418795"/>
                    <a:pt x="1151600" y="1443490"/>
                    <a:pt x="1133392" y="1461697"/>
                  </a:cubicBezTo>
                  <a:cubicBezTo>
                    <a:pt x="1115185" y="1479905"/>
                    <a:pt x="1090490" y="1490133"/>
                    <a:pt x="1064741" y="1490133"/>
                  </a:cubicBezTo>
                  <a:lnTo>
                    <a:pt x="97087" y="1490133"/>
                  </a:lnTo>
                  <a:cubicBezTo>
                    <a:pt x="71338" y="1490133"/>
                    <a:pt x="46644" y="1479905"/>
                    <a:pt x="28436" y="1461697"/>
                  </a:cubicBezTo>
                  <a:cubicBezTo>
                    <a:pt x="10229" y="1443490"/>
                    <a:pt x="0" y="1418795"/>
                    <a:pt x="0" y="1393046"/>
                  </a:cubicBezTo>
                  <a:lnTo>
                    <a:pt x="0" y="97087"/>
                  </a:lnTo>
                  <a:cubicBezTo>
                    <a:pt x="0" y="71338"/>
                    <a:pt x="10229" y="46644"/>
                    <a:pt x="28436" y="28436"/>
                  </a:cubicBezTo>
                  <a:cubicBezTo>
                    <a:pt x="46644" y="10229"/>
                    <a:pt x="71338" y="0"/>
                    <a:pt x="970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" name="Google Shape;312;p21"/>
          <p:cNvGrpSpPr/>
          <p:nvPr/>
        </p:nvGrpSpPr>
        <p:grpSpPr>
          <a:xfrm>
            <a:off x="4925598" y="3842238"/>
            <a:ext cx="4066828" cy="5416062"/>
            <a:chOff x="0" y="-57150"/>
            <a:chExt cx="1161828" cy="1547283"/>
          </a:xfrm>
        </p:grpSpPr>
        <p:sp>
          <p:nvSpPr>
            <p:cNvPr id="313" name="Google Shape;313;p21"/>
            <p:cNvSpPr/>
            <p:nvPr/>
          </p:nvSpPr>
          <p:spPr>
            <a:xfrm>
              <a:off x="0" y="0"/>
              <a:ext cx="1161828" cy="1490133"/>
            </a:xfrm>
            <a:custGeom>
              <a:rect b="b" l="l" r="r" t="t"/>
              <a:pathLst>
                <a:path extrusionOk="0" h="1490133" w="1161828">
                  <a:moveTo>
                    <a:pt x="97087" y="0"/>
                  </a:moveTo>
                  <a:lnTo>
                    <a:pt x="1064741" y="0"/>
                  </a:lnTo>
                  <a:cubicBezTo>
                    <a:pt x="1118361" y="0"/>
                    <a:pt x="1161828" y="43468"/>
                    <a:pt x="1161828" y="97087"/>
                  </a:cubicBezTo>
                  <a:lnTo>
                    <a:pt x="1161828" y="1393046"/>
                  </a:lnTo>
                  <a:cubicBezTo>
                    <a:pt x="1161828" y="1418795"/>
                    <a:pt x="1151600" y="1443490"/>
                    <a:pt x="1133392" y="1461697"/>
                  </a:cubicBezTo>
                  <a:cubicBezTo>
                    <a:pt x="1115185" y="1479905"/>
                    <a:pt x="1090490" y="1490133"/>
                    <a:pt x="1064741" y="1490133"/>
                  </a:cubicBezTo>
                  <a:lnTo>
                    <a:pt x="97087" y="1490133"/>
                  </a:lnTo>
                  <a:cubicBezTo>
                    <a:pt x="71338" y="1490133"/>
                    <a:pt x="46644" y="1479905"/>
                    <a:pt x="28436" y="1461697"/>
                  </a:cubicBezTo>
                  <a:cubicBezTo>
                    <a:pt x="10229" y="1443490"/>
                    <a:pt x="0" y="1418795"/>
                    <a:pt x="0" y="1393046"/>
                  </a:cubicBezTo>
                  <a:lnTo>
                    <a:pt x="0" y="97087"/>
                  </a:lnTo>
                  <a:cubicBezTo>
                    <a:pt x="0" y="71338"/>
                    <a:pt x="10229" y="46644"/>
                    <a:pt x="28436" y="28436"/>
                  </a:cubicBezTo>
                  <a:cubicBezTo>
                    <a:pt x="46644" y="10229"/>
                    <a:pt x="71338" y="0"/>
                    <a:pt x="97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21"/>
          <p:cNvGrpSpPr/>
          <p:nvPr/>
        </p:nvGrpSpPr>
        <p:grpSpPr>
          <a:xfrm>
            <a:off x="9280681" y="3842238"/>
            <a:ext cx="4066828" cy="5416062"/>
            <a:chOff x="0" y="-57150"/>
            <a:chExt cx="1161828" cy="1547283"/>
          </a:xfrm>
        </p:grpSpPr>
        <p:sp>
          <p:nvSpPr>
            <p:cNvPr id="316" name="Google Shape;316;p21"/>
            <p:cNvSpPr/>
            <p:nvPr/>
          </p:nvSpPr>
          <p:spPr>
            <a:xfrm>
              <a:off x="0" y="0"/>
              <a:ext cx="1161828" cy="1490133"/>
            </a:xfrm>
            <a:custGeom>
              <a:rect b="b" l="l" r="r" t="t"/>
              <a:pathLst>
                <a:path extrusionOk="0" h="1490133" w="1161828">
                  <a:moveTo>
                    <a:pt x="97087" y="0"/>
                  </a:moveTo>
                  <a:lnTo>
                    <a:pt x="1064741" y="0"/>
                  </a:lnTo>
                  <a:cubicBezTo>
                    <a:pt x="1118361" y="0"/>
                    <a:pt x="1161828" y="43468"/>
                    <a:pt x="1161828" y="97087"/>
                  </a:cubicBezTo>
                  <a:lnTo>
                    <a:pt x="1161828" y="1393046"/>
                  </a:lnTo>
                  <a:cubicBezTo>
                    <a:pt x="1161828" y="1418795"/>
                    <a:pt x="1151600" y="1443490"/>
                    <a:pt x="1133392" y="1461697"/>
                  </a:cubicBezTo>
                  <a:cubicBezTo>
                    <a:pt x="1115185" y="1479905"/>
                    <a:pt x="1090490" y="1490133"/>
                    <a:pt x="1064741" y="1490133"/>
                  </a:cubicBezTo>
                  <a:lnTo>
                    <a:pt x="97087" y="1490133"/>
                  </a:lnTo>
                  <a:cubicBezTo>
                    <a:pt x="71338" y="1490133"/>
                    <a:pt x="46644" y="1479905"/>
                    <a:pt x="28436" y="1461697"/>
                  </a:cubicBezTo>
                  <a:cubicBezTo>
                    <a:pt x="10229" y="1443490"/>
                    <a:pt x="0" y="1418795"/>
                    <a:pt x="0" y="1393046"/>
                  </a:cubicBezTo>
                  <a:lnTo>
                    <a:pt x="0" y="97087"/>
                  </a:lnTo>
                  <a:cubicBezTo>
                    <a:pt x="0" y="71338"/>
                    <a:pt x="10229" y="46644"/>
                    <a:pt x="28436" y="28436"/>
                  </a:cubicBezTo>
                  <a:cubicBezTo>
                    <a:pt x="46644" y="10229"/>
                    <a:pt x="71338" y="0"/>
                    <a:pt x="97087" y="0"/>
                  </a:cubicBezTo>
                  <a:close/>
                </a:path>
              </a:pathLst>
            </a:custGeom>
            <a:solidFill>
              <a:srgbClr val="2B70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" name="Google Shape;318;p21"/>
          <p:cNvGrpSpPr/>
          <p:nvPr/>
        </p:nvGrpSpPr>
        <p:grpSpPr>
          <a:xfrm>
            <a:off x="13635764" y="3842238"/>
            <a:ext cx="4066828" cy="5416062"/>
            <a:chOff x="0" y="-57150"/>
            <a:chExt cx="1161828" cy="1547283"/>
          </a:xfrm>
        </p:grpSpPr>
        <p:sp>
          <p:nvSpPr>
            <p:cNvPr id="319" name="Google Shape;319;p21"/>
            <p:cNvSpPr/>
            <p:nvPr/>
          </p:nvSpPr>
          <p:spPr>
            <a:xfrm>
              <a:off x="0" y="0"/>
              <a:ext cx="1161828" cy="1490133"/>
            </a:xfrm>
            <a:custGeom>
              <a:rect b="b" l="l" r="r" t="t"/>
              <a:pathLst>
                <a:path extrusionOk="0" h="1490133" w="1161828">
                  <a:moveTo>
                    <a:pt x="97087" y="0"/>
                  </a:moveTo>
                  <a:lnTo>
                    <a:pt x="1064741" y="0"/>
                  </a:lnTo>
                  <a:cubicBezTo>
                    <a:pt x="1118361" y="0"/>
                    <a:pt x="1161828" y="43468"/>
                    <a:pt x="1161828" y="97087"/>
                  </a:cubicBezTo>
                  <a:lnTo>
                    <a:pt x="1161828" y="1393046"/>
                  </a:lnTo>
                  <a:cubicBezTo>
                    <a:pt x="1161828" y="1418795"/>
                    <a:pt x="1151600" y="1443490"/>
                    <a:pt x="1133392" y="1461697"/>
                  </a:cubicBezTo>
                  <a:cubicBezTo>
                    <a:pt x="1115185" y="1479905"/>
                    <a:pt x="1090490" y="1490133"/>
                    <a:pt x="1064741" y="1490133"/>
                  </a:cubicBezTo>
                  <a:lnTo>
                    <a:pt x="97087" y="1490133"/>
                  </a:lnTo>
                  <a:cubicBezTo>
                    <a:pt x="71338" y="1490133"/>
                    <a:pt x="46644" y="1479905"/>
                    <a:pt x="28436" y="1461697"/>
                  </a:cubicBezTo>
                  <a:cubicBezTo>
                    <a:pt x="10229" y="1443490"/>
                    <a:pt x="0" y="1418795"/>
                    <a:pt x="0" y="1393046"/>
                  </a:cubicBezTo>
                  <a:lnTo>
                    <a:pt x="0" y="97087"/>
                  </a:lnTo>
                  <a:cubicBezTo>
                    <a:pt x="0" y="71338"/>
                    <a:pt x="10229" y="46644"/>
                    <a:pt x="28436" y="28436"/>
                  </a:cubicBezTo>
                  <a:cubicBezTo>
                    <a:pt x="46644" y="10229"/>
                    <a:pt x="71338" y="0"/>
                    <a:pt x="970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1"/>
          <p:cNvSpPr/>
          <p:nvPr/>
        </p:nvSpPr>
        <p:spPr>
          <a:xfrm>
            <a:off x="858409" y="4383902"/>
            <a:ext cx="3520827" cy="3520827"/>
          </a:xfrm>
          <a:custGeom>
            <a:rect b="b" l="l" r="r" t="t"/>
            <a:pathLst>
              <a:path extrusionOk="0" h="6350000" w="6350000">
                <a:moveTo>
                  <a:pt x="5715000" y="6350000"/>
                </a:moveTo>
                <a:lnTo>
                  <a:pt x="635000" y="6350000"/>
                </a:lnTo>
                <a:cubicBezTo>
                  <a:pt x="284480" y="6350000"/>
                  <a:pt x="0" y="6065520"/>
                  <a:pt x="0" y="5715000"/>
                </a:cubicBezTo>
                <a:lnTo>
                  <a:pt x="0" y="635000"/>
                </a:lnTo>
                <a:cubicBezTo>
                  <a:pt x="0" y="284480"/>
                  <a:pt x="284480" y="0"/>
                  <a:pt x="635000" y="0"/>
                </a:cubicBezTo>
                <a:lnTo>
                  <a:pt x="5715000" y="0"/>
                </a:lnTo>
                <a:cubicBezTo>
                  <a:pt x="6065520" y="0"/>
                  <a:pt x="6350000" y="284480"/>
                  <a:pt x="6350000" y="635000"/>
                </a:cubicBezTo>
                <a:lnTo>
                  <a:pt x="6350000" y="5715000"/>
                </a:lnTo>
                <a:cubicBezTo>
                  <a:pt x="6350000" y="6065520"/>
                  <a:pt x="6065520" y="6350000"/>
                  <a:pt x="5715000" y="63500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4998" l="0" r="0" t="-24998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1"/>
          <p:cNvSpPr/>
          <p:nvPr/>
        </p:nvSpPr>
        <p:spPr>
          <a:xfrm>
            <a:off x="5198598" y="4383902"/>
            <a:ext cx="3520827" cy="3520827"/>
          </a:xfrm>
          <a:custGeom>
            <a:rect b="b" l="l" r="r" t="t"/>
            <a:pathLst>
              <a:path extrusionOk="0" h="6350000" w="6350000">
                <a:moveTo>
                  <a:pt x="5715000" y="6350000"/>
                </a:moveTo>
                <a:lnTo>
                  <a:pt x="635000" y="6350000"/>
                </a:lnTo>
                <a:cubicBezTo>
                  <a:pt x="284480" y="6350000"/>
                  <a:pt x="0" y="6065520"/>
                  <a:pt x="0" y="5715000"/>
                </a:cubicBezTo>
                <a:lnTo>
                  <a:pt x="0" y="635000"/>
                </a:lnTo>
                <a:cubicBezTo>
                  <a:pt x="0" y="284480"/>
                  <a:pt x="284480" y="0"/>
                  <a:pt x="635000" y="0"/>
                </a:cubicBezTo>
                <a:lnTo>
                  <a:pt x="5715000" y="0"/>
                </a:lnTo>
                <a:cubicBezTo>
                  <a:pt x="6065520" y="0"/>
                  <a:pt x="6350000" y="284480"/>
                  <a:pt x="6350000" y="635000"/>
                </a:cubicBezTo>
                <a:lnTo>
                  <a:pt x="6350000" y="5715000"/>
                </a:lnTo>
                <a:cubicBezTo>
                  <a:pt x="6350000" y="6065520"/>
                  <a:pt x="6065520" y="6350000"/>
                  <a:pt x="5715000" y="635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6550" l="-55579" r="-4924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1"/>
          <p:cNvSpPr/>
          <p:nvPr/>
        </p:nvSpPr>
        <p:spPr>
          <a:xfrm>
            <a:off x="9538788" y="4383902"/>
            <a:ext cx="3520827" cy="3520827"/>
          </a:xfrm>
          <a:custGeom>
            <a:rect b="b" l="l" r="r" t="t"/>
            <a:pathLst>
              <a:path extrusionOk="0" h="6350000" w="6350000">
                <a:moveTo>
                  <a:pt x="5715000" y="6350000"/>
                </a:moveTo>
                <a:lnTo>
                  <a:pt x="635000" y="6350000"/>
                </a:lnTo>
                <a:cubicBezTo>
                  <a:pt x="284480" y="6350000"/>
                  <a:pt x="0" y="6065520"/>
                  <a:pt x="0" y="5715000"/>
                </a:cubicBezTo>
                <a:lnTo>
                  <a:pt x="0" y="635000"/>
                </a:lnTo>
                <a:cubicBezTo>
                  <a:pt x="0" y="284480"/>
                  <a:pt x="284480" y="0"/>
                  <a:pt x="635000" y="0"/>
                </a:cubicBezTo>
                <a:lnTo>
                  <a:pt x="5715000" y="0"/>
                </a:lnTo>
                <a:cubicBezTo>
                  <a:pt x="6065520" y="0"/>
                  <a:pt x="6350000" y="284480"/>
                  <a:pt x="6350000" y="635000"/>
                </a:cubicBezTo>
                <a:lnTo>
                  <a:pt x="6350000" y="5715000"/>
                </a:lnTo>
                <a:cubicBezTo>
                  <a:pt x="6350000" y="6065520"/>
                  <a:pt x="6065520" y="6350000"/>
                  <a:pt x="5715000" y="635000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4851" l="-16465" r="-20401" t="-3174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1"/>
          <p:cNvSpPr/>
          <p:nvPr/>
        </p:nvSpPr>
        <p:spPr>
          <a:xfrm>
            <a:off x="13909484" y="4383902"/>
            <a:ext cx="3520827" cy="3520827"/>
          </a:xfrm>
          <a:custGeom>
            <a:rect b="b" l="l" r="r" t="t"/>
            <a:pathLst>
              <a:path extrusionOk="0" h="6350000" w="6350000">
                <a:moveTo>
                  <a:pt x="5715000" y="6350000"/>
                </a:moveTo>
                <a:lnTo>
                  <a:pt x="635000" y="6350000"/>
                </a:lnTo>
                <a:cubicBezTo>
                  <a:pt x="284480" y="6350000"/>
                  <a:pt x="0" y="6065520"/>
                  <a:pt x="0" y="5715000"/>
                </a:cubicBezTo>
                <a:lnTo>
                  <a:pt x="0" y="635000"/>
                </a:lnTo>
                <a:cubicBezTo>
                  <a:pt x="0" y="284480"/>
                  <a:pt x="284480" y="0"/>
                  <a:pt x="635000" y="0"/>
                </a:cubicBezTo>
                <a:lnTo>
                  <a:pt x="5715000" y="0"/>
                </a:lnTo>
                <a:cubicBezTo>
                  <a:pt x="6065520" y="0"/>
                  <a:pt x="6350000" y="284480"/>
                  <a:pt x="6350000" y="635000"/>
                </a:cubicBezTo>
                <a:lnTo>
                  <a:pt x="6350000" y="5715000"/>
                </a:lnTo>
                <a:cubicBezTo>
                  <a:pt x="6350000" y="6065520"/>
                  <a:pt x="6065520" y="6350000"/>
                  <a:pt x="5715000" y="635000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6660" l="-55216" r="-53225" t="-1230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5" name="Google Shape;325;p21"/>
          <p:cNvGrpSpPr/>
          <p:nvPr/>
        </p:nvGrpSpPr>
        <p:grpSpPr>
          <a:xfrm>
            <a:off x="11877364" y="1459796"/>
            <a:ext cx="5825228" cy="3303090"/>
            <a:chOff x="0" y="-57150"/>
            <a:chExt cx="1534216" cy="869950"/>
          </a:xfrm>
        </p:grpSpPr>
        <p:sp>
          <p:nvSpPr>
            <p:cNvPr id="326" name="Google Shape;326;p21"/>
            <p:cNvSpPr/>
            <p:nvPr/>
          </p:nvSpPr>
          <p:spPr>
            <a:xfrm>
              <a:off x="0" y="0"/>
              <a:ext cx="1534216" cy="448429"/>
            </a:xfrm>
            <a:custGeom>
              <a:rect b="b" l="l" r="r" t="t"/>
              <a:pathLst>
                <a:path extrusionOk="0" h="448429" w="1534216">
                  <a:moveTo>
                    <a:pt x="67781" y="0"/>
                  </a:moveTo>
                  <a:lnTo>
                    <a:pt x="1466436" y="0"/>
                  </a:lnTo>
                  <a:cubicBezTo>
                    <a:pt x="1484412" y="0"/>
                    <a:pt x="1501653" y="7141"/>
                    <a:pt x="1514364" y="19853"/>
                  </a:cubicBezTo>
                  <a:cubicBezTo>
                    <a:pt x="1527075" y="32564"/>
                    <a:pt x="1534216" y="49804"/>
                    <a:pt x="1534216" y="67781"/>
                  </a:cubicBezTo>
                  <a:lnTo>
                    <a:pt x="1534216" y="380648"/>
                  </a:lnTo>
                  <a:cubicBezTo>
                    <a:pt x="1534216" y="398625"/>
                    <a:pt x="1527075" y="415865"/>
                    <a:pt x="1514364" y="428576"/>
                  </a:cubicBezTo>
                  <a:cubicBezTo>
                    <a:pt x="1501653" y="441288"/>
                    <a:pt x="1484412" y="448429"/>
                    <a:pt x="1466436" y="448429"/>
                  </a:cubicBezTo>
                  <a:lnTo>
                    <a:pt x="67781" y="448429"/>
                  </a:lnTo>
                  <a:cubicBezTo>
                    <a:pt x="49804" y="448429"/>
                    <a:pt x="32564" y="441288"/>
                    <a:pt x="19853" y="428576"/>
                  </a:cubicBezTo>
                  <a:cubicBezTo>
                    <a:pt x="7141" y="415865"/>
                    <a:pt x="0" y="398625"/>
                    <a:pt x="0" y="380648"/>
                  </a:cubicBezTo>
                  <a:lnTo>
                    <a:pt x="0" y="67781"/>
                  </a:lnTo>
                  <a:cubicBezTo>
                    <a:pt x="0" y="49804"/>
                    <a:pt x="7141" y="32564"/>
                    <a:pt x="19853" y="19853"/>
                  </a:cubicBezTo>
                  <a:cubicBezTo>
                    <a:pt x="32564" y="7141"/>
                    <a:pt x="49804" y="0"/>
                    <a:pt x="6778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1"/>
          <p:cNvSpPr txBox="1"/>
          <p:nvPr/>
        </p:nvSpPr>
        <p:spPr>
          <a:xfrm>
            <a:off x="663108" y="664790"/>
            <a:ext cx="94764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99" u="none" cap="none" strike="noStrike">
                <a:solidFill>
                  <a:srgbClr val="FFFFFF"/>
                </a:solidFill>
                <a:latin typeface="Russo One"/>
                <a:ea typeface="Russo One"/>
                <a:cs typeface="Russo One"/>
                <a:sym typeface="Russo One"/>
              </a:rPr>
              <a:t>ADD A TEAM MEMBERS PAGE</a:t>
            </a:r>
            <a:endParaRPr/>
          </a:p>
        </p:txBody>
      </p:sp>
      <p:sp>
        <p:nvSpPr>
          <p:cNvPr id="329" name="Google Shape;329;p21"/>
          <p:cNvSpPr txBox="1"/>
          <p:nvPr/>
        </p:nvSpPr>
        <p:spPr>
          <a:xfrm>
            <a:off x="11954873" y="1969715"/>
            <a:ext cx="5475437" cy="1146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Elaborate on what you want to discuss. </a:t>
            </a:r>
            <a:endParaRPr/>
          </a:p>
        </p:txBody>
      </p:sp>
      <p:grpSp>
        <p:nvGrpSpPr>
          <p:cNvPr id="330" name="Google Shape;330;p21"/>
          <p:cNvGrpSpPr/>
          <p:nvPr/>
        </p:nvGrpSpPr>
        <p:grpSpPr>
          <a:xfrm>
            <a:off x="5198598" y="8114231"/>
            <a:ext cx="3206591" cy="838200"/>
            <a:chOff x="0" y="0"/>
            <a:chExt cx="4275455" cy="1117600"/>
          </a:xfrm>
        </p:grpSpPr>
        <p:sp>
          <p:nvSpPr>
            <p:cNvPr id="331" name="Google Shape;331;p21"/>
            <p:cNvSpPr txBox="1"/>
            <p:nvPr/>
          </p:nvSpPr>
          <p:spPr>
            <a:xfrm>
              <a:off x="0" y="0"/>
              <a:ext cx="3239636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NAME</a:t>
              </a:r>
              <a:endParaRPr/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0" y="612775"/>
              <a:ext cx="4275455" cy="504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Title or Position</a:t>
              </a:r>
              <a:endParaRPr/>
            </a:p>
          </p:txBody>
        </p:sp>
      </p:grpSp>
      <p:grpSp>
        <p:nvGrpSpPr>
          <p:cNvPr id="333" name="Google Shape;333;p21"/>
          <p:cNvGrpSpPr/>
          <p:nvPr/>
        </p:nvGrpSpPr>
        <p:grpSpPr>
          <a:xfrm>
            <a:off x="858409" y="8114231"/>
            <a:ext cx="3206591" cy="838200"/>
            <a:chOff x="0" y="0"/>
            <a:chExt cx="4275455" cy="1117600"/>
          </a:xfrm>
        </p:grpSpPr>
        <p:sp>
          <p:nvSpPr>
            <p:cNvPr id="334" name="Google Shape;334;p21"/>
            <p:cNvSpPr txBox="1"/>
            <p:nvPr/>
          </p:nvSpPr>
          <p:spPr>
            <a:xfrm>
              <a:off x="0" y="0"/>
              <a:ext cx="3239636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NAME</a:t>
              </a:r>
              <a:endParaRPr/>
            </a:p>
          </p:txBody>
        </p:sp>
        <p:sp>
          <p:nvSpPr>
            <p:cNvPr id="335" name="Google Shape;335;p21"/>
            <p:cNvSpPr txBox="1"/>
            <p:nvPr/>
          </p:nvSpPr>
          <p:spPr>
            <a:xfrm>
              <a:off x="0" y="612775"/>
              <a:ext cx="4275455" cy="504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Title or Position</a:t>
              </a:r>
              <a:endParaRPr/>
            </a:p>
          </p:txBody>
        </p:sp>
      </p:grpSp>
      <p:grpSp>
        <p:nvGrpSpPr>
          <p:cNvPr id="336" name="Google Shape;336;p21"/>
          <p:cNvGrpSpPr/>
          <p:nvPr/>
        </p:nvGrpSpPr>
        <p:grpSpPr>
          <a:xfrm>
            <a:off x="9538788" y="8114231"/>
            <a:ext cx="3206591" cy="838200"/>
            <a:chOff x="0" y="0"/>
            <a:chExt cx="4275455" cy="1117600"/>
          </a:xfrm>
        </p:grpSpPr>
        <p:sp>
          <p:nvSpPr>
            <p:cNvPr id="337" name="Google Shape;337;p21"/>
            <p:cNvSpPr txBox="1"/>
            <p:nvPr/>
          </p:nvSpPr>
          <p:spPr>
            <a:xfrm>
              <a:off x="0" y="0"/>
              <a:ext cx="3239636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NAME</a:t>
              </a:r>
              <a:endParaRPr/>
            </a:p>
          </p:txBody>
        </p:sp>
        <p:sp>
          <p:nvSpPr>
            <p:cNvPr id="338" name="Google Shape;338;p21"/>
            <p:cNvSpPr txBox="1"/>
            <p:nvPr/>
          </p:nvSpPr>
          <p:spPr>
            <a:xfrm>
              <a:off x="0" y="612775"/>
              <a:ext cx="4275455" cy="504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Title or Position</a:t>
              </a:r>
              <a:endParaRPr/>
            </a:p>
          </p:txBody>
        </p:sp>
      </p:grpSp>
      <p:grpSp>
        <p:nvGrpSpPr>
          <p:cNvPr id="339" name="Google Shape;339;p21"/>
          <p:cNvGrpSpPr/>
          <p:nvPr/>
        </p:nvGrpSpPr>
        <p:grpSpPr>
          <a:xfrm>
            <a:off x="13909484" y="8114231"/>
            <a:ext cx="3206591" cy="838200"/>
            <a:chOff x="0" y="0"/>
            <a:chExt cx="4275455" cy="1117600"/>
          </a:xfrm>
        </p:grpSpPr>
        <p:sp>
          <p:nvSpPr>
            <p:cNvPr id="340" name="Google Shape;340;p21"/>
            <p:cNvSpPr txBox="1"/>
            <p:nvPr/>
          </p:nvSpPr>
          <p:spPr>
            <a:xfrm>
              <a:off x="0" y="0"/>
              <a:ext cx="3239636" cy="49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usso One"/>
                  <a:ea typeface="Russo One"/>
                  <a:cs typeface="Russo One"/>
                  <a:sym typeface="Russo One"/>
                </a:rPr>
                <a:t>NAME</a:t>
              </a:r>
              <a:endParaRPr/>
            </a:p>
          </p:txBody>
        </p:sp>
        <p:sp>
          <p:nvSpPr>
            <p:cNvPr id="341" name="Google Shape;341;p21"/>
            <p:cNvSpPr txBox="1"/>
            <p:nvPr/>
          </p:nvSpPr>
          <p:spPr>
            <a:xfrm>
              <a:off x="0" y="612775"/>
              <a:ext cx="4275455" cy="504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