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0287000" cx="18288000"/>
  <p:notesSz cx="6858000" cy="9144000"/>
  <p:embeddedFontLst>
    <p:embeddedFont>
      <p:font typeface="Cardo"/>
      <p:regular r:id="rId14"/>
      <p:bold r:id="rId15"/>
      <p:italic r:id="rId16"/>
    </p:embeddedFont>
    <p:embeddedFont>
      <p:font typeface="Inter Light"/>
      <p:regular r:id="rId17"/>
      <p:bold r:id="rId18"/>
      <p:italic r:id="rId19"/>
      <p:boldItalic r:id="rId20"/>
    </p:embeddedFont>
    <p:embeddedFont>
      <p:font typeface="Int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Light-boldItalic.fntdata"/><Relationship Id="rId22" Type="http://schemas.openxmlformats.org/officeDocument/2006/relationships/font" Target="fonts/Inter-bold.fntdata"/><Relationship Id="rId21" Type="http://schemas.openxmlformats.org/officeDocument/2006/relationships/font" Target="fonts/Inter-regular.fntdata"/><Relationship Id="rId24" Type="http://schemas.openxmlformats.org/officeDocument/2006/relationships/font" Target="fonts/Inter-boldItalic.fntdata"/><Relationship Id="rId23" Type="http://schemas.openxmlformats.org/officeDocument/2006/relationships/font" Target="fonts/Inter-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Cardo-bold.fntdata"/><Relationship Id="rId14" Type="http://schemas.openxmlformats.org/officeDocument/2006/relationships/font" Target="fonts/Cardo-regular.fntdata"/><Relationship Id="rId17" Type="http://schemas.openxmlformats.org/officeDocument/2006/relationships/font" Target="fonts/InterLight-regular.fntdata"/><Relationship Id="rId16" Type="http://schemas.openxmlformats.org/officeDocument/2006/relationships/font" Target="fonts/Cardo-italic.fntdata"/><Relationship Id="rId19" Type="http://schemas.openxmlformats.org/officeDocument/2006/relationships/font" Target="fonts/InterLight-italic.fntdata"/><Relationship Id="rId18" Type="http://schemas.openxmlformats.org/officeDocument/2006/relationships/font" Target="fonts/InterLigh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5" name="Shape 145"/>
        <p:cNvGrpSpPr/>
        <p:nvPr/>
      </p:nvGrpSpPr>
      <p:grpSpPr>
        <a:xfrm>
          <a:off x="0" y="0"/>
          <a:ext cx="0" cy="0"/>
          <a:chOff x="0" y="0"/>
          <a:chExt cx="0" cy="0"/>
        </a:xfrm>
      </p:grpSpPr>
      <p:sp>
        <p:nvSpPr>
          <p:cNvPr id="146" name="Google Shape;14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47" name="Google Shape;147;p1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8" name="Google Shape;148;p1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9" name="Google Shape;14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2" name="Shape 152"/>
        <p:cNvGrpSpPr/>
        <p:nvPr/>
      </p:nvGrpSpPr>
      <p:grpSpPr>
        <a:xfrm>
          <a:off x="0" y="0"/>
          <a:ext cx="0" cy="0"/>
          <a:chOff x="0" y="0"/>
          <a:chExt cx="0" cy="0"/>
        </a:xfrm>
      </p:grpSpPr>
      <p:sp>
        <p:nvSpPr>
          <p:cNvPr id="153" name="Google Shape;153;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54" name="Google Shape;154;p1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5" name="Google Shape;155;p1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6" name="Google Shape;156;p1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7" name="Google Shape;157;p1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8" name="Google Shape;15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63" name="Google Shape;16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6" name="Shape 166"/>
        <p:cNvGrpSpPr/>
        <p:nvPr/>
      </p:nvGrpSpPr>
      <p:grpSpPr>
        <a:xfrm>
          <a:off x="0" y="0"/>
          <a:ext cx="0" cy="0"/>
          <a:chOff x="0" y="0"/>
          <a:chExt cx="0" cy="0"/>
        </a:xfrm>
      </p:grpSpPr>
      <p:sp>
        <p:nvSpPr>
          <p:cNvPr id="167" name="Google Shape;167;p1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68" name="Google Shape;168;p1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69" name="Google Shape;169;p1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0" name="Google Shape;17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3" name="Shape 173"/>
        <p:cNvGrpSpPr/>
        <p:nvPr/>
      </p:nvGrpSpPr>
      <p:grpSpPr>
        <a:xfrm>
          <a:off x="0" y="0"/>
          <a:ext cx="0" cy="0"/>
          <a:chOff x="0" y="0"/>
          <a:chExt cx="0" cy="0"/>
        </a:xfrm>
      </p:grpSpPr>
      <p:sp>
        <p:nvSpPr>
          <p:cNvPr id="174" name="Google Shape;174;p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75" name="Google Shape;175;p15"/>
          <p:cNvSpPr/>
          <p:nvPr>
            <p:ph idx="2" type="pic"/>
          </p:nvPr>
        </p:nvSpPr>
        <p:spPr>
          <a:xfrm>
            <a:off x="1792288" y="612775"/>
            <a:ext cx="5486400" cy="4114800"/>
          </a:xfrm>
          <a:prstGeom prst="rect">
            <a:avLst/>
          </a:prstGeom>
          <a:noFill/>
          <a:ln>
            <a:noFill/>
          </a:ln>
        </p:spPr>
      </p:sp>
      <p:sp>
        <p:nvSpPr>
          <p:cNvPr id="176" name="Google Shape;176;p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7" name="Google Shape;177;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0" name="Shape 180"/>
        <p:cNvGrpSpPr/>
        <p:nvPr/>
      </p:nvGrpSpPr>
      <p:grpSpPr>
        <a:xfrm>
          <a:off x="0" y="0"/>
          <a:ext cx="0" cy="0"/>
          <a:chOff x="0" y="0"/>
          <a:chExt cx="0" cy="0"/>
        </a:xfrm>
      </p:grpSpPr>
      <p:sp>
        <p:nvSpPr>
          <p:cNvPr id="181" name="Google Shape;181;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82" name="Google Shape;182;p1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6" name="Shape 186"/>
        <p:cNvGrpSpPr/>
        <p:nvPr/>
      </p:nvGrpSpPr>
      <p:grpSpPr>
        <a:xfrm>
          <a:off x="0" y="0"/>
          <a:ext cx="0" cy="0"/>
          <a:chOff x="0" y="0"/>
          <a:chExt cx="0" cy="0"/>
        </a:xfrm>
      </p:grpSpPr>
      <p:sp>
        <p:nvSpPr>
          <p:cNvPr id="187" name="Google Shape;187;p1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88" name="Google Shape;188;p1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9" name="Google Shape;189;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2" name="Shape 12"/>
        <p:cNvGrpSpPr/>
        <p:nvPr/>
      </p:nvGrpSpPr>
      <p:grpSpPr>
        <a:xfrm>
          <a:off x="0" y="0"/>
          <a:ext cx="0" cy="0"/>
          <a:chOff x="0" y="0"/>
          <a:chExt cx="0" cy="0"/>
        </a:xfrm>
      </p:grpSpPr>
      <p:sp>
        <p:nvSpPr>
          <p:cNvPr id="13" name="Google Shape;13;p3"/>
          <p:cNvSpPr/>
          <p:nvPr>
            <p:ph idx="2" type="pic"/>
          </p:nvPr>
        </p:nvSpPr>
        <p:spPr>
          <a:xfrm>
            <a:off x="0" y="-30525"/>
            <a:ext cx="18288000" cy="10287000"/>
          </a:xfrm>
          <a:prstGeom prst="rect">
            <a:avLst/>
          </a:prstGeom>
          <a:noFill/>
          <a:ln>
            <a:noFill/>
          </a:ln>
        </p:spPr>
      </p:sp>
      <p:grpSp>
        <p:nvGrpSpPr>
          <p:cNvPr id="14" name="Google Shape;14;p3"/>
          <p:cNvGrpSpPr/>
          <p:nvPr/>
        </p:nvGrpSpPr>
        <p:grpSpPr>
          <a:xfrm>
            <a:off x="1423736" y="2714475"/>
            <a:ext cx="15440629" cy="3086120"/>
            <a:chOff x="0" y="0"/>
            <a:chExt cx="4066641" cy="812800"/>
          </a:xfrm>
        </p:grpSpPr>
        <p:sp>
          <p:nvSpPr>
            <p:cNvPr id="15" name="Google Shape;15;p3"/>
            <p:cNvSpPr/>
            <p:nvPr/>
          </p:nvSpPr>
          <p:spPr>
            <a:xfrm>
              <a:off x="0" y="0"/>
              <a:ext cx="4066641" cy="812800"/>
            </a:xfrm>
            <a:custGeom>
              <a:rect b="b" l="l" r="r" t="t"/>
              <a:pathLst>
                <a:path extrusionOk="0" h="812800" w="4066641">
                  <a:moveTo>
                    <a:pt x="0" y="0"/>
                  </a:moveTo>
                  <a:lnTo>
                    <a:pt x="4066641" y="0"/>
                  </a:lnTo>
                  <a:lnTo>
                    <a:pt x="4066641" y="812800"/>
                  </a:lnTo>
                  <a:lnTo>
                    <a:pt x="0" y="812800"/>
                  </a:lnTo>
                  <a:close/>
                </a:path>
              </a:pathLst>
            </a:custGeom>
            <a:solidFill>
              <a:srgbClr val="0F1A38"/>
            </a:solidFill>
            <a:ln>
              <a:noFill/>
            </a:ln>
          </p:spPr>
        </p:sp>
        <p:sp>
          <p:nvSpPr>
            <p:cNvPr id="16" name="Google Shape;16;p3"/>
            <p:cNvSpPr txBox="1"/>
            <p:nvPr/>
          </p:nvSpPr>
          <p:spPr>
            <a:xfrm>
              <a:off x="0" y="38100"/>
              <a:ext cx="40665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1423736" y="6172200"/>
            <a:ext cx="15440629" cy="3086120"/>
            <a:chOff x="0" y="0"/>
            <a:chExt cx="4066641" cy="812800"/>
          </a:xfrm>
        </p:grpSpPr>
        <p:sp>
          <p:nvSpPr>
            <p:cNvPr id="18" name="Google Shape;18;p3"/>
            <p:cNvSpPr/>
            <p:nvPr/>
          </p:nvSpPr>
          <p:spPr>
            <a:xfrm>
              <a:off x="0" y="0"/>
              <a:ext cx="4066641" cy="812800"/>
            </a:xfrm>
            <a:custGeom>
              <a:rect b="b" l="l" r="r" t="t"/>
              <a:pathLst>
                <a:path extrusionOk="0" h="812800" w="4066641">
                  <a:moveTo>
                    <a:pt x="0" y="0"/>
                  </a:moveTo>
                  <a:lnTo>
                    <a:pt x="4066641" y="0"/>
                  </a:lnTo>
                  <a:lnTo>
                    <a:pt x="4066641" y="812800"/>
                  </a:lnTo>
                  <a:lnTo>
                    <a:pt x="0" y="812800"/>
                  </a:lnTo>
                  <a:close/>
                </a:path>
              </a:pathLst>
            </a:custGeom>
            <a:solidFill>
              <a:srgbClr val="0F1A38"/>
            </a:solidFill>
            <a:ln>
              <a:noFill/>
            </a:ln>
          </p:spPr>
        </p:sp>
        <p:sp>
          <p:nvSpPr>
            <p:cNvPr id="19" name="Google Shape;19;p3"/>
            <p:cNvSpPr txBox="1"/>
            <p:nvPr/>
          </p:nvSpPr>
          <p:spPr>
            <a:xfrm>
              <a:off x="0" y="38100"/>
              <a:ext cx="4066500" cy="7746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2186659" y="3488249"/>
            <a:ext cx="1191077" cy="1191077"/>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2186659" y="6945974"/>
            <a:ext cx="1191077" cy="1191077"/>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10042119" y="3488249"/>
            <a:ext cx="1191077" cy="1191077"/>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10042119" y="6945974"/>
            <a:ext cx="1191077" cy="1191077"/>
            <a:chOff x="0" y="0"/>
            <a:chExt cx="812800" cy="812800"/>
          </a:xfrm>
        </p:grpSpPr>
        <p:sp>
          <p:nvSpPr>
            <p:cNvPr id="30" name="Google Shape;3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76200" y="114300"/>
              <a:ext cx="6603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3"/>
          <p:cNvSpPr txBox="1"/>
          <p:nvPr>
            <p:ph idx="1" type="subTitle"/>
          </p:nvPr>
        </p:nvSpPr>
        <p:spPr>
          <a:xfrm>
            <a:off x="3702550" y="3439175"/>
            <a:ext cx="3511800" cy="534300"/>
          </a:xfrm>
          <a:prstGeom prst="rect">
            <a:avLst/>
          </a:prstGeom>
        </p:spPr>
        <p:txBody>
          <a:bodyPr anchorCtr="0" anchor="t" bIns="0" lIns="0" spcFirstLastPara="1" rIns="0" wrap="square" tIns="0">
            <a:noAutofit/>
          </a:bodyPr>
          <a:lstStyle>
            <a:lvl1pPr lvl="0">
              <a:spcBef>
                <a:spcPts val="640"/>
              </a:spcBef>
              <a:spcAft>
                <a:spcPts val="0"/>
              </a:spcAft>
              <a:buClr>
                <a:schemeClr val="lt1"/>
              </a:buClr>
              <a:buSzPts val="3200"/>
              <a:buFont typeface="Cardo"/>
              <a:buNone/>
              <a:defRPr sz="3200">
                <a:solidFill>
                  <a:schemeClr val="lt1"/>
                </a:solidFill>
                <a:latin typeface="Cardo"/>
                <a:ea typeface="Cardo"/>
                <a:cs typeface="Cardo"/>
                <a:sym typeface="Cardo"/>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3" name="Google Shape;33;p3"/>
          <p:cNvSpPr txBox="1"/>
          <p:nvPr>
            <p:ph idx="3" type="body"/>
          </p:nvPr>
        </p:nvSpPr>
        <p:spPr>
          <a:xfrm>
            <a:off x="3702550" y="4336200"/>
            <a:ext cx="3511800" cy="7251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Char char="•"/>
              <a:defRPr sz="2100">
                <a:solidFill>
                  <a:schemeClr val="lt1"/>
                </a:solidFill>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34" name="Google Shape;34;p3"/>
          <p:cNvSpPr txBox="1"/>
          <p:nvPr>
            <p:ph idx="4" type="subTitle"/>
          </p:nvPr>
        </p:nvSpPr>
        <p:spPr>
          <a:xfrm>
            <a:off x="2500175" y="3649125"/>
            <a:ext cx="687000" cy="820800"/>
          </a:xfrm>
          <a:prstGeom prst="rect">
            <a:avLst/>
          </a:prstGeom>
        </p:spPr>
        <p:txBody>
          <a:bodyPr anchorCtr="0" anchor="t" bIns="0" lIns="0" spcFirstLastPara="1" rIns="0" wrap="square" tIns="0">
            <a:noAutofit/>
          </a:bodyPr>
          <a:lstStyle>
            <a:lvl1pPr lvl="0">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5" name="Google Shape;35;p3"/>
          <p:cNvSpPr txBox="1"/>
          <p:nvPr>
            <p:ph idx="5" type="subTitle"/>
          </p:nvPr>
        </p:nvSpPr>
        <p:spPr>
          <a:xfrm>
            <a:off x="11508175" y="3446475"/>
            <a:ext cx="3511800" cy="5343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Font typeface="Cardo"/>
              <a:buNone/>
              <a:defRPr sz="32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6" name="Google Shape;36;p3"/>
          <p:cNvSpPr txBox="1"/>
          <p:nvPr>
            <p:ph idx="6" type="body"/>
          </p:nvPr>
        </p:nvSpPr>
        <p:spPr>
          <a:xfrm>
            <a:off x="11508175" y="4343500"/>
            <a:ext cx="3511800" cy="725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
        <p:nvSpPr>
          <p:cNvPr id="37" name="Google Shape;37;p3"/>
          <p:cNvSpPr txBox="1"/>
          <p:nvPr>
            <p:ph idx="7" type="subTitle"/>
          </p:nvPr>
        </p:nvSpPr>
        <p:spPr>
          <a:xfrm>
            <a:off x="10305800" y="3656425"/>
            <a:ext cx="687000" cy="8208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8" name="Google Shape;38;p3"/>
          <p:cNvSpPr txBox="1"/>
          <p:nvPr>
            <p:ph idx="8" type="subTitle"/>
          </p:nvPr>
        </p:nvSpPr>
        <p:spPr>
          <a:xfrm>
            <a:off x="11508175" y="6806650"/>
            <a:ext cx="3511800" cy="5343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Font typeface="Cardo"/>
              <a:buNone/>
              <a:defRPr sz="32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9" name="Google Shape;39;p3"/>
          <p:cNvSpPr txBox="1"/>
          <p:nvPr>
            <p:ph idx="9" type="body"/>
          </p:nvPr>
        </p:nvSpPr>
        <p:spPr>
          <a:xfrm>
            <a:off x="11508175" y="7703675"/>
            <a:ext cx="3511800" cy="725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
        <p:nvSpPr>
          <p:cNvPr id="40" name="Google Shape;40;p3"/>
          <p:cNvSpPr txBox="1"/>
          <p:nvPr>
            <p:ph idx="13" type="subTitle"/>
          </p:nvPr>
        </p:nvSpPr>
        <p:spPr>
          <a:xfrm>
            <a:off x="10305800" y="7016600"/>
            <a:ext cx="687000" cy="8208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41" name="Google Shape;41;p3"/>
          <p:cNvSpPr txBox="1"/>
          <p:nvPr>
            <p:ph idx="14" type="subTitle"/>
          </p:nvPr>
        </p:nvSpPr>
        <p:spPr>
          <a:xfrm>
            <a:off x="3702550" y="6806650"/>
            <a:ext cx="3511800" cy="5343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Font typeface="Cardo"/>
              <a:buNone/>
              <a:defRPr sz="32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42" name="Google Shape;42;p3"/>
          <p:cNvSpPr txBox="1"/>
          <p:nvPr>
            <p:ph idx="15" type="body"/>
          </p:nvPr>
        </p:nvSpPr>
        <p:spPr>
          <a:xfrm>
            <a:off x="3702550" y="7703675"/>
            <a:ext cx="3511800" cy="725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
        <p:nvSpPr>
          <p:cNvPr id="43" name="Google Shape;43;p3"/>
          <p:cNvSpPr txBox="1"/>
          <p:nvPr>
            <p:ph idx="16" type="subTitle"/>
          </p:nvPr>
        </p:nvSpPr>
        <p:spPr>
          <a:xfrm>
            <a:off x="2500175" y="7016600"/>
            <a:ext cx="687000" cy="8208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44" name="Shape 44"/>
        <p:cNvGrpSpPr/>
        <p:nvPr/>
      </p:nvGrpSpPr>
      <p:grpSpPr>
        <a:xfrm>
          <a:off x="0" y="0"/>
          <a:ext cx="0" cy="0"/>
          <a:chOff x="0" y="0"/>
          <a:chExt cx="0" cy="0"/>
        </a:xfrm>
      </p:grpSpPr>
      <p:sp>
        <p:nvSpPr>
          <p:cNvPr id="45" name="Google Shape;45;p4"/>
          <p:cNvSpPr/>
          <p:nvPr>
            <p:ph idx="2" type="pic"/>
          </p:nvPr>
        </p:nvSpPr>
        <p:spPr>
          <a:xfrm>
            <a:off x="-19075" y="-30525"/>
            <a:ext cx="4132800" cy="10285800"/>
          </a:xfrm>
          <a:prstGeom prst="rect">
            <a:avLst/>
          </a:prstGeom>
          <a:noFill/>
          <a:ln>
            <a:noFill/>
          </a:ln>
        </p:spPr>
      </p:sp>
      <p:sp>
        <p:nvSpPr>
          <p:cNvPr id="46" name="Google Shape;46;p4"/>
          <p:cNvSpPr/>
          <p:nvPr>
            <p:ph idx="3" type="pic"/>
          </p:nvPr>
        </p:nvSpPr>
        <p:spPr>
          <a:xfrm>
            <a:off x="4580475" y="-15275"/>
            <a:ext cx="4113600" cy="10287000"/>
          </a:xfrm>
          <a:prstGeom prst="rect">
            <a:avLst/>
          </a:prstGeom>
          <a:noFill/>
          <a:ln>
            <a:noFill/>
          </a:ln>
        </p:spPr>
      </p:sp>
      <p:grpSp>
        <p:nvGrpSpPr>
          <p:cNvPr id="47" name="Google Shape;47;p4"/>
          <p:cNvGrpSpPr/>
          <p:nvPr/>
        </p:nvGrpSpPr>
        <p:grpSpPr>
          <a:xfrm>
            <a:off x="6605335" y="1028700"/>
            <a:ext cx="11682742" cy="8229781"/>
            <a:chOff x="0" y="0"/>
            <a:chExt cx="3076916" cy="2167500"/>
          </a:xfrm>
        </p:grpSpPr>
        <p:sp>
          <p:nvSpPr>
            <p:cNvPr id="48" name="Google Shape;48;p4"/>
            <p:cNvSpPr/>
            <p:nvPr/>
          </p:nvSpPr>
          <p:spPr>
            <a:xfrm>
              <a:off x="0" y="0"/>
              <a:ext cx="3076916" cy="2167467"/>
            </a:xfrm>
            <a:custGeom>
              <a:rect b="b" l="l" r="r" t="t"/>
              <a:pathLst>
                <a:path extrusionOk="0" h="2167467" w="3076916">
                  <a:moveTo>
                    <a:pt x="0" y="0"/>
                  </a:moveTo>
                  <a:lnTo>
                    <a:pt x="3076916" y="0"/>
                  </a:lnTo>
                  <a:lnTo>
                    <a:pt x="3076916" y="2167467"/>
                  </a:lnTo>
                  <a:lnTo>
                    <a:pt x="0" y="2167467"/>
                  </a:lnTo>
                  <a:close/>
                </a:path>
              </a:pathLst>
            </a:custGeom>
            <a:solidFill>
              <a:srgbClr val="0F1A38"/>
            </a:solidFill>
            <a:ln>
              <a:noFill/>
            </a:ln>
          </p:spPr>
        </p:sp>
        <p:sp>
          <p:nvSpPr>
            <p:cNvPr id="49" name="Google Shape;49;p4"/>
            <p:cNvSpPr txBox="1"/>
            <p:nvPr/>
          </p:nvSpPr>
          <p:spPr>
            <a:xfrm>
              <a:off x="0" y="38100"/>
              <a:ext cx="3076800" cy="21294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 name="Google Shape;50;p4"/>
          <p:cNvCxnSpPr/>
          <p:nvPr/>
        </p:nvCxnSpPr>
        <p:spPr>
          <a:xfrm rot="10800000">
            <a:off x="18307050" y="3598635"/>
            <a:ext cx="0" cy="3617700"/>
          </a:xfrm>
          <a:prstGeom prst="straightConnector1">
            <a:avLst/>
          </a:prstGeom>
          <a:noFill/>
          <a:ln cap="flat" cmpd="sng" w="38100">
            <a:solidFill>
              <a:srgbClr val="FFFFFF"/>
            </a:solidFill>
            <a:prstDash val="solid"/>
            <a:round/>
            <a:headEnd len="sm" w="sm" type="none"/>
            <a:tailEnd len="sm" w="sm" type="none"/>
          </a:ln>
        </p:spPr>
      </p:cxnSp>
      <p:pic>
        <p:nvPicPr>
          <p:cNvPr id="51" name="Google Shape;51;p4"/>
          <p:cNvPicPr preferRelativeResize="0"/>
          <p:nvPr/>
        </p:nvPicPr>
        <p:blipFill rotWithShape="1">
          <a:blip r:embed="rId2">
            <a:alphaModFix/>
          </a:blip>
          <a:srcRect b="0" l="44348" r="0" t="0"/>
          <a:stretch/>
        </p:blipFill>
        <p:spPr>
          <a:xfrm>
            <a:off x="8110504" y="650"/>
            <a:ext cx="10176350" cy="10285701"/>
          </a:xfrm>
          <a:prstGeom prst="rect">
            <a:avLst/>
          </a:prstGeom>
          <a:noFill/>
          <a:ln>
            <a:noFill/>
          </a:ln>
        </p:spPr>
      </p:pic>
      <p:grpSp>
        <p:nvGrpSpPr>
          <p:cNvPr id="52" name="Google Shape;52;p4"/>
          <p:cNvGrpSpPr/>
          <p:nvPr/>
        </p:nvGrpSpPr>
        <p:grpSpPr>
          <a:xfrm>
            <a:off x="10970680" y="3345310"/>
            <a:ext cx="526619" cy="526619"/>
            <a:chOff x="0" y="0"/>
            <a:chExt cx="138697" cy="138697"/>
          </a:xfrm>
        </p:grpSpPr>
        <p:sp>
          <p:nvSpPr>
            <p:cNvPr id="53" name="Google Shape;53;p4"/>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54" name="Google Shape;54;p4"/>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4"/>
          <p:cNvGrpSpPr/>
          <p:nvPr/>
        </p:nvGrpSpPr>
        <p:grpSpPr>
          <a:xfrm>
            <a:off x="15783313" y="3345310"/>
            <a:ext cx="526619" cy="526619"/>
            <a:chOff x="0" y="0"/>
            <a:chExt cx="138697" cy="138697"/>
          </a:xfrm>
        </p:grpSpPr>
        <p:sp>
          <p:nvSpPr>
            <p:cNvPr id="56" name="Google Shape;56;p4"/>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57" name="Google Shape;57;p4"/>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4"/>
          <p:cNvGrpSpPr/>
          <p:nvPr/>
        </p:nvGrpSpPr>
        <p:grpSpPr>
          <a:xfrm>
            <a:off x="13573113" y="6943991"/>
            <a:ext cx="526619" cy="526619"/>
            <a:chOff x="0" y="0"/>
            <a:chExt cx="138697" cy="138697"/>
          </a:xfrm>
        </p:grpSpPr>
        <p:sp>
          <p:nvSpPr>
            <p:cNvPr id="59" name="Google Shape;59;p4"/>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60" name="Google Shape;60;p4"/>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4"/>
          <p:cNvSpPr txBox="1"/>
          <p:nvPr>
            <p:ph idx="1" type="subTitle"/>
          </p:nvPr>
        </p:nvSpPr>
        <p:spPr>
          <a:xfrm>
            <a:off x="10162950" y="2141375"/>
            <a:ext cx="2271300" cy="8208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2" name="Google Shape;62;p4"/>
          <p:cNvSpPr txBox="1"/>
          <p:nvPr>
            <p:ph idx="4" type="body"/>
          </p:nvPr>
        </p:nvSpPr>
        <p:spPr>
          <a:xfrm>
            <a:off x="9962550" y="4259850"/>
            <a:ext cx="2672100" cy="8208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Char char="•"/>
              <a:defRPr sz="2100">
                <a:solidFill>
                  <a:schemeClr val="lt1"/>
                </a:solidFill>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63" name="Google Shape;63;p4"/>
          <p:cNvSpPr txBox="1"/>
          <p:nvPr>
            <p:ph idx="5" type="subTitle"/>
          </p:nvPr>
        </p:nvSpPr>
        <p:spPr>
          <a:xfrm>
            <a:off x="14910975" y="2255625"/>
            <a:ext cx="2271300" cy="8208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64" name="Google Shape;64;p4"/>
          <p:cNvSpPr txBox="1"/>
          <p:nvPr>
            <p:ph idx="6" type="body"/>
          </p:nvPr>
        </p:nvSpPr>
        <p:spPr>
          <a:xfrm>
            <a:off x="14710575" y="4374100"/>
            <a:ext cx="2672100" cy="8208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
        <p:nvSpPr>
          <p:cNvPr id="65" name="Google Shape;65;p4"/>
          <p:cNvSpPr txBox="1"/>
          <p:nvPr>
            <p:ph idx="7" type="subTitle"/>
          </p:nvPr>
        </p:nvSpPr>
        <p:spPr>
          <a:xfrm>
            <a:off x="12700775" y="5737663"/>
            <a:ext cx="2271300" cy="8208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6500"/>
              <a:buFont typeface="Cardo"/>
              <a:buNone/>
              <a:defRPr sz="6500">
                <a:solidFill>
                  <a:schemeClr val="lt1"/>
                </a:solidFill>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66" name="Google Shape;66;p4"/>
          <p:cNvSpPr txBox="1"/>
          <p:nvPr>
            <p:ph idx="8" type="body"/>
          </p:nvPr>
        </p:nvSpPr>
        <p:spPr>
          <a:xfrm>
            <a:off x="12500375" y="7856138"/>
            <a:ext cx="2672100" cy="8208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67" name="Shape 67"/>
        <p:cNvGrpSpPr/>
        <p:nvPr/>
      </p:nvGrpSpPr>
      <p:grpSpPr>
        <a:xfrm>
          <a:off x="0" y="0"/>
          <a:ext cx="0" cy="0"/>
          <a:chOff x="0" y="0"/>
          <a:chExt cx="0" cy="0"/>
        </a:xfrm>
      </p:grpSpPr>
      <p:grpSp>
        <p:nvGrpSpPr>
          <p:cNvPr id="68" name="Google Shape;68;p5"/>
          <p:cNvGrpSpPr/>
          <p:nvPr/>
        </p:nvGrpSpPr>
        <p:grpSpPr>
          <a:xfrm>
            <a:off x="0" y="0"/>
            <a:ext cx="6310448" cy="10287066"/>
            <a:chOff x="0" y="0"/>
            <a:chExt cx="1662000" cy="2709333"/>
          </a:xfrm>
        </p:grpSpPr>
        <p:sp>
          <p:nvSpPr>
            <p:cNvPr id="69" name="Google Shape;69;p5"/>
            <p:cNvSpPr/>
            <p:nvPr/>
          </p:nvSpPr>
          <p:spPr>
            <a:xfrm>
              <a:off x="0" y="0"/>
              <a:ext cx="1661910" cy="2709333"/>
            </a:xfrm>
            <a:custGeom>
              <a:rect b="b" l="l" r="r" t="t"/>
              <a:pathLst>
                <a:path extrusionOk="0" h="2709333" w="1661910">
                  <a:moveTo>
                    <a:pt x="0" y="0"/>
                  </a:moveTo>
                  <a:lnTo>
                    <a:pt x="1661910" y="0"/>
                  </a:lnTo>
                  <a:lnTo>
                    <a:pt x="1661910" y="2709333"/>
                  </a:lnTo>
                  <a:lnTo>
                    <a:pt x="0" y="2709333"/>
                  </a:lnTo>
                  <a:close/>
                </a:path>
              </a:pathLst>
            </a:custGeom>
            <a:solidFill>
              <a:srgbClr val="0F1A38"/>
            </a:solidFill>
            <a:ln>
              <a:noFill/>
            </a:ln>
          </p:spPr>
        </p:sp>
        <p:sp>
          <p:nvSpPr>
            <p:cNvPr id="70" name="Google Shape;70;p5"/>
            <p:cNvSpPr txBox="1"/>
            <p:nvPr/>
          </p:nvSpPr>
          <p:spPr>
            <a:xfrm>
              <a:off x="0" y="38100"/>
              <a:ext cx="1662000" cy="2671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5"/>
          <p:cNvSpPr txBox="1"/>
          <p:nvPr>
            <p:ph type="title"/>
          </p:nvPr>
        </p:nvSpPr>
        <p:spPr>
          <a:xfrm>
            <a:off x="629825" y="1725325"/>
            <a:ext cx="5191200" cy="3569100"/>
          </a:xfrm>
          <a:prstGeom prst="rect">
            <a:avLst/>
          </a:prstGeom>
        </p:spPr>
        <p:txBody>
          <a:bodyPr anchorCtr="0" anchor="t" bIns="0" lIns="0" spcFirstLastPara="1" rIns="0" wrap="square" tIns="0">
            <a:noAutofit/>
          </a:bodyPr>
          <a:lstStyle>
            <a:lvl1pPr lvl="0" algn="l">
              <a:spcBef>
                <a:spcPts val="0"/>
              </a:spcBef>
              <a:spcAft>
                <a:spcPts val="0"/>
              </a:spcAft>
              <a:buClr>
                <a:schemeClr val="lt1"/>
              </a:buClr>
              <a:buSzPts val="6500"/>
              <a:buNone/>
              <a:defRPr sz="6500">
                <a:solidFill>
                  <a:schemeClr val="lt1"/>
                </a:solidFill>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72" name="Google Shape;72;p5"/>
          <p:cNvSpPr txBox="1"/>
          <p:nvPr>
            <p:ph idx="1" type="body"/>
          </p:nvPr>
        </p:nvSpPr>
        <p:spPr>
          <a:xfrm>
            <a:off x="667975" y="5210300"/>
            <a:ext cx="4809600" cy="24429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Char char="•"/>
              <a:defRPr sz="2100">
                <a:solidFill>
                  <a:schemeClr val="lt1"/>
                </a:solidFill>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73" name="Google Shape;73;p5"/>
          <p:cNvSpPr txBox="1"/>
          <p:nvPr>
            <p:ph idx="2" type="body"/>
          </p:nvPr>
        </p:nvSpPr>
        <p:spPr>
          <a:xfrm>
            <a:off x="629825" y="8416350"/>
            <a:ext cx="4809600" cy="1298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sz="2100">
                <a:solidFill>
                  <a:schemeClr val="lt1"/>
                </a:solidFill>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74" name="Shape 74"/>
        <p:cNvGrpSpPr/>
        <p:nvPr/>
      </p:nvGrpSpPr>
      <p:grpSpPr>
        <a:xfrm>
          <a:off x="0" y="0"/>
          <a:ext cx="0" cy="0"/>
          <a:chOff x="0" y="0"/>
          <a:chExt cx="0" cy="0"/>
        </a:xfrm>
      </p:grpSpPr>
      <p:sp>
        <p:nvSpPr>
          <p:cNvPr id="75" name="Google Shape;75;p6"/>
          <p:cNvSpPr/>
          <p:nvPr>
            <p:ph idx="2" type="pic"/>
          </p:nvPr>
        </p:nvSpPr>
        <p:spPr>
          <a:xfrm>
            <a:off x="-38175" y="-49625"/>
            <a:ext cx="18288000" cy="10287000"/>
          </a:xfrm>
          <a:prstGeom prst="rect">
            <a:avLst/>
          </a:prstGeom>
          <a:noFill/>
          <a:ln>
            <a:noFill/>
          </a:ln>
        </p:spPr>
      </p:sp>
      <p:grpSp>
        <p:nvGrpSpPr>
          <p:cNvPr id="76" name="Google Shape;76;p6"/>
          <p:cNvGrpSpPr/>
          <p:nvPr/>
        </p:nvGrpSpPr>
        <p:grpSpPr>
          <a:xfrm>
            <a:off x="125" y="2985200"/>
            <a:ext cx="18288118" cy="7301860"/>
            <a:chOff x="0" y="0"/>
            <a:chExt cx="4816592" cy="1923111"/>
          </a:xfrm>
        </p:grpSpPr>
        <p:sp>
          <p:nvSpPr>
            <p:cNvPr id="77" name="Google Shape;77;p6"/>
            <p:cNvSpPr/>
            <p:nvPr/>
          </p:nvSpPr>
          <p:spPr>
            <a:xfrm>
              <a:off x="0" y="0"/>
              <a:ext cx="4816592" cy="1923111"/>
            </a:xfrm>
            <a:custGeom>
              <a:rect b="b" l="l" r="r" t="t"/>
              <a:pathLst>
                <a:path extrusionOk="0" h="1923111" w="4816592">
                  <a:moveTo>
                    <a:pt x="0" y="0"/>
                  </a:moveTo>
                  <a:lnTo>
                    <a:pt x="4816592" y="0"/>
                  </a:lnTo>
                  <a:lnTo>
                    <a:pt x="4816592" y="1923111"/>
                  </a:lnTo>
                  <a:lnTo>
                    <a:pt x="0" y="1923111"/>
                  </a:lnTo>
                  <a:close/>
                </a:path>
              </a:pathLst>
            </a:custGeom>
            <a:solidFill>
              <a:srgbClr val="0F1A38"/>
            </a:solidFill>
            <a:ln>
              <a:noFill/>
            </a:ln>
          </p:spPr>
        </p:sp>
        <p:sp>
          <p:nvSpPr>
            <p:cNvPr id="78" name="Google Shape;78;p6"/>
            <p:cNvSpPr txBox="1"/>
            <p:nvPr/>
          </p:nvSpPr>
          <p:spPr>
            <a:xfrm>
              <a:off x="0" y="38100"/>
              <a:ext cx="4816500" cy="18849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6"/>
          <p:cNvGrpSpPr/>
          <p:nvPr/>
        </p:nvGrpSpPr>
        <p:grpSpPr>
          <a:xfrm>
            <a:off x="1852145" y="884038"/>
            <a:ext cx="4434772" cy="8374443"/>
            <a:chOff x="0" y="-38100"/>
            <a:chExt cx="1167998" cy="2205600"/>
          </a:xfrm>
        </p:grpSpPr>
        <p:sp>
          <p:nvSpPr>
            <p:cNvPr id="80" name="Google Shape;80;p6"/>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81" name="Google Shape;81;p6"/>
            <p:cNvSpPr txBox="1"/>
            <p:nvPr/>
          </p:nvSpPr>
          <p:spPr>
            <a:xfrm>
              <a:off x="0" y="-38100"/>
              <a:ext cx="11679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6"/>
          <p:cNvGrpSpPr/>
          <p:nvPr/>
        </p:nvGrpSpPr>
        <p:grpSpPr>
          <a:xfrm>
            <a:off x="6926628" y="884038"/>
            <a:ext cx="4434772" cy="8374443"/>
            <a:chOff x="0" y="-38100"/>
            <a:chExt cx="1167998" cy="2205600"/>
          </a:xfrm>
        </p:grpSpPr>
        <p:sp>
          <p:nvSpPr>
            <p:cNvPr id="83" name="Google Shape;83;p6"/>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84" name="Google Shape;84;p6"/>
            <p:cNvSpPr txBox="1"/>
            <p:nvPr/>
          </p:nvSpPr>
          <p:spPr>
            <a:xfrm>
              <a:off x="0" y="-38100"/>
              <a:ext cx="11679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6"/>
          <p:cNvGrpSpPr/>
          <p:nvPr/>
        </p:nvGrpSpPr>
        <p:grpSpPr>
          <a:xfrm>
            <a:off x="12001111" y="884038"/>
            <a:ext cx="4434772" cy="8374443"/>
            <a:chOff x="0" y="-38100"/>
            <a:chExt cx="1167998" cy="2205600"/>
          </a:xfrm>
        </p:grpSpPr>
        <p:sp>
          <p:nvSpPr>
            <p:cNvPr id="86" name="Google Shape;86;p6"/>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87" name="Google Shape;87;p6"/>
            <p:cNvSpPr txBox="1"/>
            <p:nvPr/>
          </p:nvSpPr>
          <p:spPr>
            <a:xfrm>
              <a:off x="0" y="-38100"/>
              <a:ext cx="11679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 name="Google Shape;88;p6"/>
          <p:cNvPicPr preferRelativeResize="0"/>
          <p:nvPr/>
        </p:nvPicPr>
        <p:blipFill rotWithShape="1">
          <a:blip r:embed="rId2">
            <a:alphaModFix/>
          </a:blip>
          <a:srcRect b="0" l="0" r="0" t="0"/>
          <a:stretch/>
        </p:blipFill>
        <p:spPr>
          <a:xfrm>
            <a:off x="2017055" y="1844729"/>
            <a:ext cx="4104925" cy="4104925"/>
          </a:xfrm>
          <a:prstGeom prst="rect">
            <a:avLst/>
          </a:prstGeom>
          <a:noFill/>
          <a:ln>
            <a:noFill/>
          </a:ln>
        </p:spPr>
      </p:pic>
      <p:pic>
        <p:nvPicPr>
          <p:cNvPr id="89" name="Google Shape;89;p6"/>
          <p:cNvPicPr preferRelativeResize="0"/>
          <p:nvPr/>
        </p:nvPicPr>
        <p:blipFill rotWithShape="1">
          <a:blip r:embed="rId3">
            <a:alphaModFix/>
          </a:blip>
          <a:srcRect b="0" l="0" r="0" t="0"/>
          <a:stretch/>
        </p:blipFill>
        <p:spPr>
          <a:xfrm>
            <a:off x="7091538" y="1844729"/>
            <a:ext cx="4104925" cy="4104925"/>
          </a:xfrm>
          <a:prstGeom prst="rect">
            <a:avLst/>
          </a:prstGeom>
          <a:noFill/>
          <a:ln>
            <a:noFill/>
          </a:ln>
        </p:spPr>
      </p:pic>
      <p:pic>
        <p:nvPicPr>
          <p:cNvPr id="90" name="Google Shape;90;p6"/>
          <p:cNvPicPr preferRelativeResize="0"/>
          <p:nvPr/>
        </p:nvPicPr>
        <p:blipFill rotWithShape="1">
          <a:blip r:embed="rId4">
            <a:alphaModFix/>
          </a:blip>
          <a:srcRect b="0" l="0" r="0" t="0"/>
          <a:stretch/>
        </p:blipFill>
        <p:spPr>
          <a:xfrm>
            <a:off x="12166020" y="1844729"/>
            <a:ext cx="4104925" cy="4104925"/>
          </a:xfrm>
          <a:prstGeom prst="rect">
            <a:avLst/>
          </a:prstGeom>
          <a:noFill/>
          <a:ln>
            <a:noFill/>
          </a:ln>
        </p:spPr>
      </p:pic>
      <p:grpSp>
        <p:nvGrpSpPr>
          <p:cNvPr id="91" name="Google Shape;91;p6"/>
          <p:cNvGrpSpPr/>
          <p:nvPr/>
        </p:nvGrpSpPr>
        <p:grpSpPr>
          <a:xfrm>
            <a:off x="3806209" y="765392"/>
            <a:ext cx="526619" cy="526619"/>
            <a:chOff x="0" y="0"/>
            <a:chExt cx="138697" cy="138697"/>
          </a:xfrm>
        </p:grpSpPr>
        <p:sp>
          <p:nvSpPr>
            <p:cNvPr id="92" name="Google Shape;92;p6"/>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93" name="Google Shape;93;p6"/>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6"/>
          <p:cNvGrpSpPr/>
          <p:nvPr/>
        </p:nvGrpSpPr>
        <p:grpSpPr>
          <a:xfrm>
            <a:off x="8880692" y="765392"/>
            <a:ext cx="526619" cy="526619"/>
            <a:chOff x="0" y="0"/>
            <a:chExt cx="138697" cy="138697"/>
          </a:xfrm>
        </p:grpSpPr>
        <p:sp>
          <p:nvSpPr>
            <p:cNvPr id="95" name="Google Shape;95;p6"/>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96" name="Google Shape;96;p6"/>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6"/>
          <p:cNvGrpSpPr/>
          <p:nvPr/>
        </p:nvGrpSpPr>
        <p:grpSpPr>
          <a:xfrm>
            <a:off x="13955174" y="765392"/>
            <a:ext cx="526619" cy="526619"/>
            <a:chOff x="0" y="0"/>
            <a:chExt cx="138697" cy="138697"/>
          </a:xfrm>
        </p:grpSpPr>
        <p:sp>
          <p:nvSpPr>
            <p:cNvPr id="98" name="Google Shape;98;p6"/>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99" name="Google Shape;99;p6"/>
            <p:cNvSpPr txBox="1"/>
            <p:nvPr/>
          </p:nvSpPr>
          <p:spPr>
            <a:xfrm>
              <a:off x="0" y="38100"/>
              <a:ext cx="138600" cy="1005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6"/>
          <p:cNvSpPr txBox="1"/>
          <p:nvPr>
            <p:ph idx="1" type="body"/>
          </p:nvPr>
        </p:nvSpPr>
        <p:spPr>
          <a:xfrm>
            <a:off x="2156650" y="6966150"/>
            <a:ext cx="3798000" cy="19467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01" name="Google Shape;101;p6"/>
          <p:cNvSpPr txBox="1"/>
          <p:nvPr>
            <p:ph idx="3" type="body"/>
          </p:nvPr>
        </p:nvSpPr>
        <p:spPr>
          <a:xfrm>
            <a:off x="7199506" y="6966150"/>
            <a:ext cx="3798000" cy="1946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sz="2100"/>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02" name="Google Shape;102;p6"/>
          <p:cNvSpPr txBox="1"/>
          <p:nvPr>
            <p:ph idx="4" type="body"/>
          </p:nvPr>
        </p:nvSpPr>
        <p:spPr>
          <a:xfrm>
            <a:off x="12318563" y="6966150"/>
            <a:ext cx="3798000" cy="1946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sz="2100"/>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03" name="Google Shape;103;p6"/>
          <p:cNvSpPr txBox="1"/>
          <p:nvPr>
            <p:ph idx="5" type="subTitle"/>
          </p:nvPr>
        </p:nvSpPr>
        <p:spPr>
          <a:xfrm>
            <a:off x="2252075" y="6011875"/>
            <a:ext cx="3569100" cy="610800"/>
          </a:xfrm>
          <a:prstGeom prst="rect">
            <a:avLst/>
          </a:prstGeom>
        </p:spPr>
        <p:txBody>
          <a:bodyPr anchorCtr="0" anchor="t" bIns="0" lIns="0" spcFirstLastPara="1" rIns="0" wrap="square" tIns="0">
            <a:noAutofit/>
          </a:bodyPr>
          <a:lstStyle>
            <a:lvl1pPr lvl="0" algn="ctr">
              <a:spcBef>
                <a:spcPts val="640"/>
              </a:spcBef>
              <a:spcAft>
                <a:spcPts val="0"/>
              </a:spcAft>
              <a:buSzPts val="3200"/>
              <a:buFont typeface="Cardo"/>
              <a:buNone/>
              <a:defRPr sz="3200">
                <a:latin typeface="Cardo"/>
                <a:ea typeface="Cardo"/>
                <a:cs typeface="Cardo"/>
                <a:sym typeface="Cardo"/>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04" name="Google Shape;104;p6"/>
          <p:cNvSpPr txBox="1"/>
          <p:nvPr>
            <p:ph idx="6" type="subTitle"/>
          </p:nvPr>
        </p:nvSpPr>
        <p:spPr>
          <a:xfrm>
            <a:off x="7359463" y="6011875"/>
            <a:ext cx="3569100" cy="610800"/>
          </a:xfrm>
          <a:prstGeom prst="rect">
            <a:avLst/>
          </a:prstGeom>
        </p:spPr>
        <p:txBody>
          <a:bodyPr anchorCtr="0" anchor="t" bIns="0" lIns="0" spcFirstLastPara="1" rIns="0" wrap="square" tIns="0">
            <a:noAutofit/>
          </a:bodyPr>
          <a:lstStyle>
            <a:lvl1pPr lvl="0" rtl="0" algn="ctr">
              <a:spcBef>
                <a:spcPts val="640"/>
              </a:spcBef>
              <a:spcAft>
                <a:spcPts val="0"/>
              </a:spcAft>
              <a:buSzPts val="3200"/>
              <a:buFont typeface="Cardo"/>
              <a:buNone/>
              <a:defRPr sz="3200">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05" name="Google Shape;105;p6"/>
          <p:cNvSpPr txBox="1"/>
          <p:nvPr>
            <p:ph idx="7" type="subTitle"/>
          </p:nvPr>
        </p:nvSpPr>
        <p:spPr>
          <a:xfrm>
            <a:off x="12466838" y="6011875"/>
            <a:ext cx="3569100" cy="610800"/>
          </a:xfrm>
          <a:prstGeom prst="rect">
            <a:avLst/>
          </a:prstGeom>
        </p:spPr>
        <p:txBody>
          <a:bodyPr anchorCtr="0" anchor="t" bIns="0" lIns="0" spcFirstLastPara="1" rIns="0" wrap="square" tIns="0">
            <a:noAutofit/>
          </a:bodyPr>
          <a:lstStyle>
            <a:lvl1pPr lvl="0" rtl="0" algn="ctr">
              <a:spcBef>
                <a:spcPts val="640"/>
              </a:spcBef>
              <a:spcAft>
                <a:spcPts val="0"/>
              </a:spcAft>
              <a:buSzPts val="3200"/>
              <a:buFont typeface="Cardo"/>
              <a:buNone/>
              <a:defRPr sz="3200">
                <a:latin typeface="Cardo"/>
                <a:ea typeface="Cardo"/>
                <a:cs typeface="Cardo"/>
                <a:sym typeface="Cardo"/>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spTree>
      <p:nvGrpSpPr>
        <p:cNvPr id="106" name="Shape 106"/>
        <p:cNvGrpSpPr/>
        <p:nvPr/>
      </p:nvGrpSpPr>
      <p:grpSpPr>
        <a:xfrm>
          <a:off x="0" y="0"/>
          <a:ext cx="0" cy="0"/>
          <a:chOff x="0" y="0"/>
          <a:chExt cx="0" cy="0"/>
        </a:xfrm>
      </p:grpSpPr>
      <p:grpSp>
        <p:nvGrpSpPr>
          <p:cNvPr id="107" name="Google Shape;107;p7"/>
          <p:cNvGrpSpPr/>
          <p:nvPr/>
        </p:nvGrpSpPr>
        <p:grpSpPr>
          <a:xfrm>
            <a:off x="0" y="7056238"/>
            <a:ext cx="18288118" cy="3230782"/>
            <a:chOff x="0" y="-38100"/>
            <a:chExt cx="4816592" cy="850900"/>
          </a:xfrm>
        </p:grpSpPr>
        <p:sp>
          <p:nvSpPr>
            <p:cNvPr id="108" name="Google Shape;108;p7"/>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solidFill>
              <a:srgbClr val="0F1A38"/>
            </a:solidFill>
            <a:ln>
              <a:noFill/>
            </a:ln>
          </p:spPr>
        </p:sp>
        <p:sp>
          <p:nvSpPr>
            <p:cNvPr id="109" name="Google Shape;109;p7"/>
            <p:cNvSpPr txBox="1"/>
            <p:nvPr/>
          </p:nvSpPr>
          <p:spPr>
            <a:xfrm>
              <a:off x="0" y="-38100"/>
              <a:ext cx="48165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7"/>
          <p:cNvGrpSpPr/>
          <p:nvPr/>
        </p:nvGrpSpPr>
        <p:grpSpPr>
          <a:xfrm>
            <a:off x="6610335" y="884038"/>
            <a:ext cx="10863311" cy="8374443"/>
            <a:chOff x="0" y="-38100"/>
            <a:chExt cx="2861100" cy="2205600"/>
          </a:xfrm>
        </p:grpSpPr>
        <p:sp>
          <p:nvSpPr>
            <p:cNvPr id="111" name="Google Shape;111;p7"/>
            <p:cNvSpPr/>
            <p:nvPr/>
          </p:nvSpPr>
          <p:spPr>
            <a:xfrm>
              <a:off x="0" y="0"/>
              <a:ext cx="2861035" cy="2167467"/>
            </a:xfrm>
            <a:custGeom>
              <a:rect b="b" l="l" r="r" t="t"/>
              <a:pathLst>
                <a:path extrusionOk="0" h="2167467" w="2861035">
                  <a:moveTo>
                    <a:pt x="0" y="0"/>
                  </a:moveTo>
                  <a:lnTo>
                    <a:pt x="2861035" y="0"/>
                  </a:lnTo>
                  <a:lnTo>
                    <a:pt x="2861035" y="2167467"/>
                  </a:lnTo>
                  <a:lnTo>
                    <a:pt x="0" y="2167467"/>
                  </a:lnTo>
                  <a:close/>
                </a:path>
              </a:pathLst>
            </a:custGeom>
            <a:solidFill>
              <a:srgbClr val="FFFFFF"/>
            </a:solidFill>
            <a:ln>
              <a:noFill/>
            </a:ln>
          </p:spPr>
        </p:sp>
        <p:sp>
          <p:nvSpPr>
            <p:cNvPr id="112" name="Google Shape;112;p7"/>
            <p:cNvSpPr txBox="1"/>
            <p:nvPr/>
          </p:nvSpPr>
          <p:spPr>
            <a:xfrm>
              <a:off x="0" y="-38100"/>
              <a:ext cx="28611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7"/>
          <p:cNvGrpSpPr/>
          <p:nvPr/>
        </p:nvGrpSpPr>
        <p:grpSpPr>
          <a:xfrm>
            <a:off x="16506154" y="8455982"/>
            <a:ext cx="576369" cy="576369"/>
            <a:chOff x="0" y="0"/>
            <a:chExt cx="151800" cy="151800"/>
          </a:xfrm>
        </p:grpSpPr>
        <p:sp>
          <p:nvSpPr>
            <p:cNvPr id="114" name="Google Shape;114;p7"/>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115" name="Google Shape;115;p7"/>
            <p:cNvSpPr txBox="1"/>
            <p:nvPr/>
          </p:nvSpPr>
          <p:spPr>
            <a:xfrm>
              <a:off x="0" y="38100"/>
              <a:ext cx="151800" cy="1137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a:off x="15575096" y="8455982"/>
            <a:ext cx="576369" cy="576369"/>
            <a:chOff x="0" y="0"/>
            <a:chExt cx="151800" cy="151800"/>
          </a:xfrm>
        </p:grpSpPr>
        <p:sp>
          <p:nvSpPr>
            <p:cNvPr id="117" name="Google Shape;117;p7"/>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118" name="Google Shape;118;p7"/>
            <p:cNvSpPr txBox="1"/>
            <p:nvPr/>
          </p:nvSpPr>
          <p:spPr>
            <a:xfrm>
              <a:off x="0" y="38100"/>
              <a:ext cx="151800" cy="1137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7"/>
          <p:cNvGrpSpPr/>
          <p:nvPr/>
        </p:nvGrpSpPr>
        <p:grpSpPr>
          <a:xfrm>
            <a:off x="14644039" y="8455982"/>
            <a:ext cx="576369" cy="576369"/>
            <a:chOff x="0" y="0"/>
            <a:chExt cx="151800" cy="151800"/>
          </a:xfrm>
        </p:grpSpPr>
        <p:sp>
          <p:nvSpPr>
            <p:cNvPr id="120" name="Google Shape;120;p7"/>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121" name="Google Shape;121;p7"/>
            <p:cNvSpPr txBox="1"/>
            <p:nvPr/>
          </p:nvSpPr>
          <p:spPr>
            <a:xfrm>
              <a:off x="0" y="38100"/>
              <a:ext cx="151800" cy="1137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7"/>
          <p:cNvSpPr txBox="1"/>
          <p:nvPr>
            <p:ph idx="1" type="subTitle"/>
          </p:nvPr>
        </p:nvSpPr>
        <p:spPr>
          <a:xfrm>
            <a:off x="7233350" y="7298225"/>
            <a:ext cx="6317400" cy="858900"/>
          </a:xfrm>
          <a:prstGeom prst="rect">
            <a:avLst/>
          </a:prstGeom>
        </p:spPr>
        <p:txBody>
          <a:bodyPr anchorCtr="0" anchor="t" bIns="0" lIns="0" spcFirstLastPara="1" rIns="0" wrap="square" tIns="0">
            <a:noAutofit/>
          </a:bodyPr>
          <a:lstStyle>
            <a:lvl1pPr lvl="0">
              <a:spcBef>
                <a:spcPts val="640"/>
              </a:spcBef>
              <a:spcAft>
                <a:spcPts val="0"/>
              </a:spcAft>
              <a:buSzPts val="55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23" name="Google Shape;123;p7"/>
          <p:cNvSpPr txBox="1"/>
          <p:nvPr>
            <p:ph type="title"/>
          </p:nvPr>
        </p:nvSpPr>
        <p:spPr>
          <a:xfrm>
            <a:off x="7233350" y="3271225"/>
            <a:ext cx="9122700" cy="3230700"/>
          </a:xfrm>
          <a:prstGeom prst="rect">
            <a:avLst/>
          </a:prstGeom>
        </p:spPr>
        <p:txBody>
          <a:bodyPr anchorCtr="0" anchor="t" bIns="0" lIns="0" spcFirstLastPara="1" rIns="0" wrap="square" tIns="0">
            <a:noAutofit/>
          </a:bodyPr>
          <a:lstStyle>
            <a:lvl1pPr lvl="0" algn="l">
              <a:spcBef>
                <a:spcPts val="0"/>
              </a:spcBef>
              <a:spcAft>
                <a:spcPts val="0"/>
              </a:spcAft>
              <a:buSzPts val="133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24" name="Google Shape;124;p7"/>
          <p:cNvSpPr txBox="1"/>
          <p:nvPr>
            <p:ph idx="2" type="body"/>
          </p:nvPr>
        </p:nvSpPr>
        <p:spPr>
          <a:xfrm>
            <a:off x="7347850" y="1343600"/>
            <a:ext cx="3168300" cy="4773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25" name="Google Shape;125;p7"/>
          <p:cNvSpPr txBox="1"/>
          <p:nvPr>
            <p:ph idx="3" type="body"/>
          </p:nvPr>
        </p:nvSpPr>
        <p:spPr>
          <a:xfrm>
            <a:off x="13836600" y="1343600"/>
            <a:ext cx="3168300" cy="477300"/>
          </a:xfrm>
          <a:prstGeom prst="rect">
            <a:avLst/>
          </a:prstGeom>
        </p:spPr>
        <p:txBody>
          <a:bodyPr anchorCtr="0" anchor="t" bIns="0" lIns="0" spcFirstLastPara="1" rIns="0" wrap="square" tIns="0">
            <a:noAutofit/>
          </a:bodyPr>
          <a:lstStyle>
            <a:lvl1pPr indent="-361950" lvl="0" marL="457200" rtl="0" algn="r">
              <a:spcBef>
                <a:spcPts val="640"/>
              </a:spcBef>
              <a:spcAft>
                <a:spcPts val="0"/>
              </a:spcAft>
              <a:buSzPts val="2100"/>
              <a:buChar char="•"/>
              <a:defRPr sz="2100"/>
            </a:lvl1pPr>
            <a:lvl2pPr indent="-361950" lvl="1" marL="914400" rtl="0" algn="r">
              <a:spcBef>
                <a:spcPts val="560"/>
              </a:spcBef>
              <a:spcAft>
                <a:spcPts val="0"/>
              </a:spcAft>
              <a:buSzPts val="2100"/>
              <a:buChar char="–"/>
              <a:defRPr/>
            </a:lvl2pPr>
            <a:lvl3pPr indent="-361950" lvl="2" marL="1371600" rtl="0" algn="r">
              <a:spcBef>
                <a:spcPts val="480"/>
              </a:spcBef>
              <a:spcAft>
                <a:spcPts val="0"/>
              </a:spcAft>
              <a:buSzPts val="2100"/>
              <a:buChar char="•"/>
              <a:defRPr/>
            </a:lvl3pPr>
            <a:lvl4pPr indent="-361950" lvl="3" marL="1828800" rtl="0" algn="r">
              <a:spcBef>
                <a:spcPts val="400"/>
              </a:spcBef>
              <a:spcAft>
                <a:spcPts val="0"/>
              </a:spcAft>
              <a:buSzPts val="2100"/>
              <a:buChar char="–"/>
              <a:defRPr/>
            </a:lvl4pPr>
            <a:lvl5pPr indent="-361950" lvl="4" marL="2286000" rtl="0" algn="r">
              <a:spcBef>
                <a:spcPts val="400"/>
              </a:spcBef>
              <a:spcAft>
                <a:spcPts val="0"/>
              </a:spcAft>
              <a:buSzPts val="2100"/>
              <a:buChar char="»"/>
              <a:defRPr/>
            </a:lvl5pPr>
            <a:lvl6pPr indent="-361950" lvl="5" marL="2743200" rtl="0" algn="r">
              <a:spcBef>
                <a:spcPts val="400"/>
              </a:spcBef>
              <a:spcAft>
                <a:spcPts val="0"/>
              </a:spcAft>
              <a:buSzPts val="2100"/>
              <a:buChar char="•"/>
              <a:defRPr/>
            </a:lvl6pPr>
            <a:lvl7pPr indent="-361950" lvl="6" marL="3200400" rtl="0" algn="r">
              <a:spcBef>
                <a:spcPts val="400"/>
              </a:spcBef>
              <a:spcAft>
                <a:spcPts val="0"/>
              </a:spcAft>
              <a:buSzPts val="2100"/>
              <a:buChar char="•"/>
              <a:defRPr/>
            </a:lvl7pPr>
            <a:lvl8pPr indent="-361950" lvl="7" marL="3657600" rtl="0" algn="r">
              <a:spcBef>
                <a:spcPts val="400"/>
              </a:spcBef>
              <a:spcAft>
                <a:spcPts val="0"/>
              </a:spcAft>
              <a:buSzPts val="2100"/>
              <a:buChar char="•"/>
              <a:defRPr/>
            </a:lvl8pPr>
            <a:lvl9pPr indent="-361950" lvl="8" marL="4114800" rtl="0" algn="r">
              <a:spcBef>
                <a:spcPts val="400"/>
              </a:spcBef>
              <a:spcAft>
                <a:spcPts val="0"/>
              </a:spcAft>
              <a:buSzPts val="2100"/>
              <a:buChar char="•"/>
              <a:defRPr/>
            </a:lvl9pPr>
          </a:lstStyle>
          <a:p/>
        </p:txBody>
      </p:sp>
      <p:sp>
        <p:nvSpPr>
          <p:cNvPr id="126" name="Google Shape;126;p7"/>
          <p:cNvSpPr/>
          <p:nvPr>
            <p:ph idx="4" type="pic"/>
          </p:nvPr>
        </p:nvSpPr>
        <p:spPr>
          <a:xfrm>
            <a:off x="763425" y="1038250"/>
            <a:ext cx="5458500" cy="8220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29" name="Google Shape;129;p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30" name="Google Shape;13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35" name="Google Shape;135;p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 name="Shape 139"/>
        <p:cNvGrpSpPr/>
        <p:nvPr/>
      </p:nvGrpSpPr>
      <p:grpSpPr>
        <a:xfrm>
          <a:off x="0" y="0"/>
          <a:ext cx="0" cy="0"/>
          <a:chOff x="0" y="0"/>
          <a:chExt cx="0" cy="0"/>
        </a:xfrm>
      </p:grpSpPr>
      <p:sp>
        <p:nvSpPr>
          <p:cNvPr id="140" name="Google Shape;140;p1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3300"/>
              <a:buNone/>
              <a:defRPr/>
            </a:lvl2pPr>
            <a:lvl3pPr lvl="2">
              <a:spcBef>
                <a:spcPts val="0"/>
              </a:spcBef>
              <a:spcAft>
                <a:spcPts val="0"/>
              </a:spcAft>
              <a:buSzPts val="13300"/>
              <a:buNone/>
              <a:defRPr/>
            </a:lvl3pPr>
            <a:lvl4pPr lvl="3">
              <a:spcBef>
                <a:spcPts val="0"/>
              </a:spcBef>
              <a:spcAft>
                <a:spcPts val="0"/>
              </a:spcAft>
              <a:buSzPts val="13300"/>
              <a:buNone/>
              <a:defRPr/>
            </a:lvl4pPr>
            <a:lvl5pPr lvl="4">
              <a:spcBef>
                <a:spcPts val="0"/>
              </a:spcBef>
              <a:spcAft>
                <a:spcPts val="0"/>
              </a:spcAft>
              <a:buSzPts val="13300"/>
              <a:buNone/>
              <a:defRPr/>
            </a:lvl5pPr>
            <a:lvl6pPr lvl="5">
              <a:spcBef>
                <a:spcPts val="0"/>
              </a:spcBef>
              <a:spcAft>
                <a:spcPts val="0"/>
              </a:spcAft>
              <a:buSzPts val="13300"/>
              <a:buNone/>
              <a:defRPr/>
            </a:lvl6pPr>
            <a:lvl7pPr lvl="6">
              <a:spcBef>
                <a:spcPts val="0"/>
              </a:spcBef>
              <a:spcAft>
                <a:spcPts val="0"/>
              </a:spcAft>
              <a:buSzPts val="13300"/>
              <a:buNone/>
              <a:defRPr/>
            </a:lvl7pPr>
            <a:lvl8pPr lvl="7">
              <a:spcBef>
                <a:spcPts val="0"/>
              </a:spcBef>
              <a:spcAft>
                <a:spcPts val="0"/>
              </a:spcAft>
              <a:buSzPts val="13300"/>
              <a:buNone/>
              <a:defRPr/>
            </a:lvl8pPr>
            <a:lvl9pPr lvl="8">
              <a:spcBef>
                <a:spcPts val="0"/>
              </a:spcBef>
              <a:spcAft>
                <a:spcPts val="0"/>
              </a:spcAft>
              <a:buSzPts val="13300"/>
              <a:buNone/>
              <a:defRPr/>
            </a:lvl9pPr>
          </a:lstStyle>
          <a:p/>
        </p:txBody>
      </p:sp>
      <p:sp>
        <p:nvSpPr>
          <p:cNvPr id="141" name="Google Shape;141;p1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42" name="Google Shape;142;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7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0F1A38"/>
              </a:buClr>
              <a:buSzPts val="13300"/>
              <a:buFont typeface="Cardo"/>
              <a:buNone/>
              <a:defRPr i="0" sz="13300" u="none" cap="none" strike="noStrike">
                <a:solidFill>
                  <a:srgbClr val="0F1A38"/>
                </a:solidFill>
                <a:latin typeface="Cardo"/>
                <a:ea typeface="Cardo"/>
                <a:cs typeface="Cardo"/>
                <a:sym typeface="Cardo"/>
              </a:defRPr>
            </a:lvl1pPr>
            <a:lvl2pPr lvl="1">
              <a:spcBef>
                <a:spcPts val="0"/>
              </a:spcBef>
              <a:spcAft>
                <a:spcPts val="0"/>
              </a:spcAft>
              <a:buSzPts val="13300"/>
              <a:buFont typeface="Cardo"/>
              <a:buNone/>
              <a:defRPr sz="13300">
                <a:latin typeface="Cardo"/>
                <a:ea typeface="Cardo"/>
                <a:cs typeface="Cardo"/>
                <a:sym typeface="Cardo"/>
              </a:defRPr>
            </a:lvl2pPr>
            <a:lvl3pPr lvl="2">
              <a:spcBef>
                <a:spcPts val="0"/>
              </a:spcBef>
              <a:spcAft>
                <a:spcPts val="0"/>
              </a:spcAft>
              <a:buSzPts val="13300"/>
              <a:buFont typeface="Cardo"/>
              <a:buNone/>
              <a:defRPr sz="13300">
                <a:latin typeface="Cardo"/>
                <a:ea typeface="Cardo"/>
                <a:cs typeface="Cardo"/>
                <a:sym typeface="Cardo"/>
              </a:defRPr>
            </a:lvl3pPr>
            <a:lvl4pPr lvl="3">
              <a:spcBef>
                <a:spcPts val="0"/>
              </a:spcBef>
              <a:spcAft>
                <a:spcPts val="0"/>
              </a:spcAft>
              <a:buSzPts val="13300"/>
              <a:buFont typeface="Cardo"/>
              <a:buNone/>
              <a:defRPr sz="13300">
                <a:latin typeface="Cardo"/>
                <a:ea typeface="Cardo"/>
                <a:cs typeface="Cardo"/>
                <a:sym typeface="Cardo"/>
              </a:defRPr>
            </a:lvl4pPr>
            <a:lvl5pPr lvl="4">
              <a:spcBef>
                <a:spcPts val="0"/>
              </a:spcBef>
              <a:spcAft>
                <a:spcPts val="0"/>
              </a:spcAft>
              <a:buSzPts val="13300"/>
              <a:buFont typeface="Cardo"/>
              <a:buNone/>
              <a:defRPr sz="13300">
                <a:latin typeface="Cardo"/>
                <a:ea typeface="Cardo"/>
                <a:cs typeface="Cardo"/>
                <a:sym typeface="Cardo"/>
              </a:defRPr>
            </a:lvl5pPr>
            <a:lvl6pPr lvl="5">
              <a:spcBef>
                <a:spcPts val="0"/>
              </a:spcBef>
              <a:spcAft>
                <a:spcPts val="0"/>
              </a:spcAft>
              <a:buSzPts val="13300"/>
              <a:buFont typeface="Cardo"/>
              <a:buNone/>
              <a:defRPr sz="13300">
                <a:latin typeface="Cardo"/>
                <a:ea typeface="Cardo"/>
                <a:cs typeface="Cardo"/>
                <a:sym typeface="Cardo"/>
              </a:defRPr>
            </a:lvl6pPr>
            <a:lvl7pPr lvl="6">
              <a:spcBef>
                <a:spcPts val="0"/>
              </a:spcBef>
              <a:spcAft>
                <a:spcPts val="0"/>
              </a:spcAft>
              <a:buSzPts val="13300"/>
              <a:buFont typeface="Cardo"/>
              <a:buNone/>
              <a:defRPr sz="13300">
                <a:latin typeface="Cardo"/>
                <a:ea typeface="Cardo"/>
                <a:cs typeface="Cardo"/>
                <a:sym typeface="Cardo"/>
              </a:defRPr>
            </a:lvl7pPr>
            <a:lvl8pPr lvl="7">
              <a:spcBef>
                <a:spcPts val="0"/>
              </a:spcBef>
              <a:spcAft>
                <a:spcPts val="0"/>
              </a:spcAft>
              <a:buSzPts val="13300"/>
              <a:buFont typeface="Cardo"/>
              <a:buNone/>
              <a:defRPr sz="13300">
                <a:latin typeface="Cardo"/>
                <a:ea typeface="Cardo"/>
                <a:cs typeface="Cardo"/>
                <a:sym typeface="Cardo"/>
              </a:defRPr>
            </a:lvl8pPr>
            <a:lvl9pPr lvl="8">
              <a:spcBef>
                <a:spcPts val="0"/>
              </a:spcBef>
              <a:spcAft>
                <a:spcPts val="0"/>
              </a:spcAft>
              <a:buSzPts val="13300"/>
              <a:buFont typeface="Cardo"/>
              <a:buNone/>
              <a:defRPr sz="13300">
                <a:latin typeface="Cardo"/>
                <a:ea typeface="Cardo"/>
                <a:cs typeface="Cardo"/>
                <a:sym typeface="Cardo"/>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577850" lvl="0" marL="457200" marR="0" rtl="0" algn="l">
              <a:spcBef>
                <a:spcPts val="640"/>
              </a:spcBef>
              <a:spcAft>
                <a:spcPts val="0"/>
              </a:spcAft>
              <a:buClr>
                <a:srgbClr val="0F1A38"/>
              </a:buClr>
              <a:buSzPts val="5500"/>
              <a:buFont typeface="Inter"/>
              <a:buChar char="•"/>
              <a:defRPr i="0" sz="5500" u="none" cap="none" strike="noStrike">
                <a:solidFill>
                  <a:srgbClr val="0F1A38"/>
                </a:solidFill>
                <a:latin typeface="Inter"/>
                <a:ea typeface="Inter"/>
                <a:cs typeface="Inter"/>
                <a:sym typeface="Inter"/>
              </a:defRPr>
            </a:lvl1pPr>
            <a:lvl2pPr indent="-361950" lvl="1" marL="914400" marR="0" rtl="0" algn="l">
              <a:spcBef>
                <a:spcPts val="56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2pPr>
            <a:lvl3pPr indent="-361950" lvl="2" marL="1371600" marR="0" rtl="0" algn="l">
              <a:spcBef>
                <a:spcPts val="48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3pPr>
            <a:lvl4pPr indent="-361950" lvl="3" marL="18288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4pPr>
            <a:lvl5pPr indent="-361950" lvl="4" marL="22860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5pPr>
            <a:lvl6pPr indent="-361950" lvl="5" marL="27432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6pPr>
            <a:lvl7pPr indent="-361950" lvl="6" marL="32004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7pPr>
            <a:lvl8pPr indent="-361950" lvl="7" marL="36576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8pPr>
            <a:lvl9pPr indent="-361950" lvl="8" marL="4114800" marR="0" rtl="0" algn="l">
              <a:spcBef>
                <a:spcPts val="400"/>
              </a:spcBef>
              <a:spcAft>
                <a:spcPts val="0"/>
              </a:spcAft>
              <a:buClr>
                <a:srgbClr val="0F1A38"/>
              </a:buClr>
              <a:buSzPts val="2100"/>
              <a:buFont typeface="Inter"/>
              <a:buChar char="•"/>
              <a:defRPr i="0" sz="2100" u="none" cap="none" strike="noStrike">
                <a:solidFill>
                  <a:srgbClr val="0F1A38"/>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2.jpg"/></Relationships>
</file>

<file path=ppt/slides/_rels/slide7.xml.rels><?xml version="1.0" encoding="UTF-8" standalone="yes"?><Relationships xmlns="http://schemas.openxmlformats.org/package/2006/relationships"><Relationship Id="rId40" Type="http://schemas.openxmlformats.org/officeDocument/2006/relationships/image" Target="../media/image45.png"/><Relationship Id="rId20" Type="http://schemas.openxmlformats.org/officeDocument/2006/relationships/image" Target="../media/image23.png"/><Relationship Id="rId41" Type="http://schemas.openxmlformats.org/officeDocument/2006/relationships/image" Target="../media/image51.png"/><Relationship Id="rId22" Type="http://schemas.openxmlformats.org/officeDocument/2006/relationships/image" Target="../media/image40.png"/><Relationship Id="rId21" Type="http://schemas.openxmlformats.org/officeDocument/2006/relationships/image" Target="../media/image27.png"/><Relationship Id="rId24" Type="http://schemas.openxmlformats.org/officeDocument/2006/relationships/image" Target="../media/image34.png"/><Relationship Id="rId23"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0.png"/><Relationship Id="rId26" Type="http://schemas.openxmlformats.org/officeDocument/2006/relationships/image" Target="../media/image33.png"/><Relationship Id="rId25" Type="http://schemas.openxmlformats.org/officeDocument/2006/relationships/image" Target="../media/image30.png"/><Relationship Id="rId28" Type="http://schemas.openxmlformats.org/officeDocument/2006/relationships/image" Target="../media/image29.png"/><Relationship Id="rId27"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12.png"/><Relationship Id="rId29" Type="http://schemas.openxmlformats.org/officeDocument/2006/relationships/image" Target="../media/image32.png"/><Relationship Id="rId7" Type="http://schemas.openxmlformats.org/officeDocument/2006/relationships/image" Target="../media/image7.png"/><Relationship Id="rId8" Type="http://schemas.openxmlformats.org/officeDocument/2006/relationships/image" Target="../media/image20.png"/><Relationship Id="rId31" Type="http://schemas.openxmlformats.org/officeDocument/2006/relationships/image" Target="../media/image37.png"/><Relationship Id="rId30" Type="http://schemas.openxmlformats.org/officeDocument/2006/relationships/image" Target="../media/image36.png"/><Relationship Id="rId11" Type="http://schemas.openxmlformats.org/officeDocument/2006/relationships/image" Target="../media/image18.png"/><Relationship Id="rId33" Type="http://schemas.openxmlformats.org/officeDocument/2006/relationships/image" Target="../media/image50.png"/><Relationship Id="rId10" Type="http://schemas.openxmlformats.org/officeDocument/2006/relationships/image" Target="../media/image11.png"/><Relationship Id="rId32" Type="http://schemas.openxmlformats.org/officeDocument/2006/relationships/image" Target="../media/image49.png"/><Relationship Id="rId13" Type="http://schemas.openxmlformats.org/officeDocument/2006/relationships/image" Target="../media/image22.png"/><Relationship Id="rId35" Type="http://schemas.openxmlformats.org/officeDocument/2006/relationships/image" Target="../media/image44.png"/><Relationship Id="rId12" Type="http://schemas.openxmlformats.org/officeDocument/2006/relationships/image" Target="../media/image21.png"/><Relationship Id="rId34" Type="http://schemas.openxmlformats.org/officeDocument/2006/relationships/image" Target="../media/image43.png"/><Relationship Id="rId15" Type="http://schemas.openxmlformats.org/officeDocument/2006/relationships/image" Target="../media/image14.png"/><Relationship Id="rId37" Type="http://schemas.openxmlformats.org/officeDocument/2006/relationships/image" Target="../media/image46.png"/><Relationship Id="rId14" Type="http://schemas.openxmlformats.org/officeDocument/2006/relationships/image" Target="../media/image16.png"/><Relationship Id="rId36" Type="http://schemas.openxmlformats.org/officeDocument/2006/relationships/image" Target="../media/image41.png"/><Relationship Id="rId17" Type="http://schemas.openxmlformats.org/officeDocument/2006/relationships/image" Target="../media/image35.png"/><Relationship Id="rId39" Type="http://schemas.openxmlformats.org/officeDocument/2006/relationships/image" Target="../media/image48.png"/><Relationship Id="rId16" Type="http://schemas.openxmlformats.org/officeDocument/2006/relationships/image" Target="../media/image15.png"/><Relationship Id="rId38" Type="http://schemas.openxmlformats.org/officeDocument/2006/relationships/image" Target="../media/image47.png"/><Relationship Id="rId19" Type="http://schemas.openxmlformats.org/officeDocument/2006/relationships/image" Target="../media/image31.png"/><Relationship Id="rId1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195" name="Shape 195"/>
        <p:cNvGrpSpPr/>
        <p:nvPr/>
      </p:nvGrpSpPr>
      <p:grpSpPr>
        <a:xfrm>
          <a:off x="0" y="0"/>
          <a:ext cx="0" cy="0"/>
          <a:chOff x="0" y="0"/>
          <a:chExt cx="0" cy="0"/>
        </a:xfrm>
      </p:grpSpPr>
      <p:grpSp>
        <p:nvGrpSpPr>
          <p:cNvPr id="196" name="Google Shape;196;p18"/>
          <p:cNvGrpSpPr/>
          <p:nvPr/>
        </p:nvGrpSpPr>
        <p:grpSpPr>
          <a:xfrm>
            <a:off x="0" y="7056239"/>
            <a:ext cx="18288000" cy="3230761"/>
            <a:chOff x="0" y="-38100"/>
            <a:chExt cx="4816593" cy="850900"/>
          </a:xfrm>
        </p:grpSpPr>
        <p:sp>
          <p:nvSpPr>
            <p:cNvPr id="197" name="Google Shape;197;p18"/>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solidFill>
              <a:srgbClr val="0F1A38"/>
            </a:solidFill>
            <a:ln>
              <a:noFill/>
            </a:ln>
          </p:spPr>
        </p:sp>
        <p:sp>
          <p:nvSpPr>
            <p:cNvPr id="198" name="Google Shape;198;p18"/>
            <p:cNvSpPr txBox="1"/>
            <p:nvPr/>
          </p:nvSpPr>
          <p:spPr>
            <a:xfrm>
              <a:off x="0" y="-38100"/>
              <a:ext cx="4816593"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8"/>
          <p:cNvGrpSpPr/>
          <p:nvPr/>
        </p:nvGrpSpPr>
        <p:grpSpPr>
          <a:xfrm>
            <a:off x="6610335" y="884039"/>
            <a:ext cx="10862991" cy="8374261"/>
            <a:chOff x="0" y="-38100"/>
            <a:chExt cx="2861035" cy="2205567"/>
          </a:xfrm>
        </p:grpSpPr>
        <p:sp>
          <p:nvSpPr>
            <p:cNvPr id="200" name="Google Shape;200;p18"/>
            <p:cNvSpPr/>
            <p:nvPr/>
          </p:nvSpPr>
          <p:spPr>
            <a:xfrm>
              <a:off x="0" y="0"/>
              <a:ext cx="2861035" cy="2167467"/>
            </a:xfrm>
            <a:custGeom>
              <a:rect b="b" l="l" r="r" t="t"/>
              <a:pathLst>
                <a:path extrusionOk="0" h="2167467" w="2861035">
                  <a:moveTo>
                    <a:pt x="0" y="0"/>
                  </a:moveTo>
                  <a:lnTo>
                    <a:pt x="2861035" y="0"/>
                  </a:lnTo>
                  <a:lnTo>
                    <a:pt x="2861035" y="2167467"/>
                  </a:lnTo>
                  <a:lnTo>
                    <a:pt x="0" y="2167467"/>
                  </a:lnTo>
                  <a:close/>
                </a:path>
              </a:pathLst>
            </a:custGeom>
            <a:solidFill>
              <a:srgbClr val="FFFFFF"/>
            </a:solidFill>
            <a:ln>
              <a:noFill/>
            </a:ln>
          </p:spPr>
        </p:sp>
        <p:sp>
          <p:nvSpPr>
            <p:cNvPr id="201" name="Google Shape;201;p18"/>
            <p:cNvSpPr txBox="1"/>
            <p:nvPr/>
          </p:nvSpPr>
          <p:spPr>
            <a:xfrm>
              <a:off x="0" y="-38100"/>
              <a:ext cx="2861035"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8"/>
          <p:cNvSpPr txBox="1"/>
          <p:nvPr/>
        </p:nvSpPr>
        <p:spPr>
          <a:xfrm>
            <a:off x="7061080" y="3005692"/>
            <a:ext cx="9267300" cy="3263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3250" u="none" cap="none" strike="noStrike">
                <a:solidFill>
                  <a:srgbClr val="0F1A38"/>
                </a:solidFill>
                <a:latin typeface="Cardo"/>
                <a:ea typeface="Cardo"/>
                <a:cs typeface="Cardo"/>
                <a:sym typeface="Cardo"/>
              </a:rPr>
              <a:t>McKinsey Consulting </a:t>
            </a:r>
            <a:endParaRPr/>
          </a:p>
        </p:txBody>
      </p:sp>
      <p:sp>
        <p:nvSpPr>
          <p:cNvPr id="203" name="Google Shape;203;p18"/>
          <p:cNvSpPr txBox="1"/>
          <p:nvPr/>
        </p:nvSpPr>
        <p:spPr>
          <a:xfrm>
            <a:off x="7061080" y="7267575"/>
            <a:ext cx="6939361" cy="762471"/>
          </a:xfrm>
          <a:prstGeom prst="rect">
            <a:avLst/>
          </a:prstGeom>
          <a:noFill/>
          <a:ln>
            <a:noFill/>
          </a:ln>
        </p:spPr>
        <p:txBody>
          <a:bodyPr anchorCtr="0" anchor="t" bIns="0" lIns="0" spcFirstLastPara="1" rIns="0" wrap="square" tIns="0">
            <a:spAutoFit/>
          </a:bodyPr>
          <a:lstStyle/>
          <a:p>
            <a:pPr indent="0" lvl="0" marL="0" marR="0" rtl="0" algn="l">
              <a:lnSpc>
                <a:spcPct val="109001"/>
              </a:lnSpc>
              <a:spcBef>
                <a:spcPts val="0"/>
              </a:spcBef>
              <a:spcAft>
                <a:spcPts val="0"/>
              </a:spcAft>
              <a:buNone/>
            </a:pPr>
            <a:r>
              <a:rPr b="0" i="0" lang="en-US" sz="5488" u="none" cap="none" strike="noStrike">
                <a:solidFill>
                  <a:srgbClr val="0F1A38"/>
                </a:solidFill>
                <a:latin typeface="Inter Light"/>
                <a:ea typeface="Inter Light"/>
                <a:cs typeface="Inter Light"/>
                <a:sym typeface="Inter Light"/>
              </a:rPr>
              <a:t>Report Slides</a:t>
            </a:r>
            <a:endParaRPr/>
          </a:p>
        </p:txBody>
      </p:sp>
      <p:sp>
        <p:nvSpPr>
          <p:cNvPr id="204" name="Google Shape;204;p18"/>
          <p:cNvSpPr txBox="1"/>
          <p:nvPr/>
        </p:nvSpPr>
        <p:spPr>
          <a:xfrm>
            <a:off x="13117351" y="1333905"/>
            <a:ext cx="3964739" cy="274165"/>
          </a:xfrm>
          <a:prstGeom prst="rect">
            <a:avLst/>
          </a:prstGeom>
          <a:noFill/>
          <a:ln>
            <a:noFill/>
          </a:ln>
        </p:spPr>
        <p:txBody>
          <a:bodyPr anchorCtr="0" anchor="t" bIns="0" lIns="0" spcFirstLastPara="1" rIns="0" wrap="square" tIns="0">
            <a:spAutoFit/>
          </a:bodyPr>
          <a:lstStyle/>
          <a:p>
            <a:pPr indent="0" lvl="0" marL="0" marR="0" rtl="0" algn="r">
              <a:lnSpc>
                <a:spcPct val="102985"/>
              </a:lnSpc>
              <a:spcBef>
                <a:spcPts val="0"/>
              </a:spcBef>
              <a:spcAft>
                <a:spcPts val="0"/>
              </a:spcAft>
              <a:buNone/>
            </a:pPr>
            <a:r>
              <a:rPr b="0" i="0" lang="en-US" sz="2110" u="none" cap="none" strike="noStrike">
                <a:solidFill>
                  <a:srgbClr val="0F1A38"/>
                </a:solidFill>
                <a:latin typeface="Inter Light"/>
                <a:ea typeface="Inter Light"/>
                <a:cs typeface="Inter Light"/>
                <a:sym typeface="Inter Light"/>
              </a:rPr>
              <a:t>Date: dd/mm/yyyy</a:t>
            </a:r>
            <a:endParaRPr/>
          </a:p>
        </p:txBody>
      </p:sp>
      <p:sp>
        <p:nvSpPr>
          <p:cNvPr id="205" name="Google Shape;205;p18"/>
          <p:cNvSpPr txBox="1"/>
          <p:nvPr/>
        </p:nvSpPr>
        <p:spPr>
          <a:xfrm>
            <a:off x="7061080" y="1333905"/>
            <a:ext cx="3964739" cy="274165"/>
          </a:xfrm>
          <a:prstGeom prst="rect">
            <a:avLst/>
          </a:prstGeom>
          <a:noFill/>
          <a:ln>
            <a:noFill/>
          </a:ln>
        </p:spPr>
        <p:txBody>
          <a:bodyPr anchorCtr="0" anchor="t" bIns="0" lIns="0" spcFirstLastPara="1" rIns="0" wrap="square" tIns="0">
            <a:spAutoFit/>
          </a:bodyPr>
          <a:lstStyle/>
          <a:p>
            <a:pPr indent="0" lvl="0" marL="0" marR="0" rtl="0" algn="l">
              <a:lnSpc>
                <a:spcPct val="102985"/>
              </a:lnSpc>
              <a:spcBef>
                <a:spcPts val="0"/>
              </a:spcBef>
              <a:spcAft>
                <a:spcPts val="0"/>
              </a:spcAft>
              <a:buNone/>
            </a:pPr>
            <a:r>
              <a:rPr b="0" i="0" lang="en-US" sz="2110" u="none" cap="none" strike="noStrike">
                <a:solidFill>
                  <a:srgbClr val="0F1A38"/>
                </a:solidFill>
                <a:latin typeface="Inter Light"/>
                <a:ea typeface="Inter Light"/>
                <a:cs typeface="Inter Light"/>
                <a:sym typeface="Inter Light"/>
              </a:rPr>
              <a:t>Name Surname</a:t>
            </a:r>
            <a:endParaRPr/>
          </a:p>
        </p:txBody>
      </p:sp>
      <p:grpSp>
        <p:nvGrpSpPr>
          <p:cNvPr id="206" name="Google Shape;206;p18"/>
          <p:cNvGrpSpPr/>
          <p:nvPr/>
        </p:nvGrpSpPr>
        <p:grpSpPr>
          <a:xfrm>
            <a:off x="16506154" y="8455982"/>
            <a:ext cx="575936" cy="575936"/>
            <a:chOff x="0" y="0"/>
            <a:chExt cx="151687" cy="151687"/>
          </a:xfrm>
        </p:grpSpPr>
        <p:sp>
          <p:nvSpPr>
            <p:cNvPr id="207" name="Google Shape;207;p18"/>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208" name="Google Shape;208;p18"/>
            <p:cNvSpPr txBox="1"/>
            <p:nvPr/>
          </p:nvSpPr>
          <p:spPr>
            <a:xfrm>
              <a:off x="0" y="38100"/>
              <a:ext cx="151687" cy="11358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8"/>
          <p:cNvGrpSpPr/>
          <p:nvPr/>
        </p:nvGrpSpPr>
        <p:grpSpPr>
          <a:xfrm>
            <a:off x="15575096" y="8455982"/>
            <a:ext cx="575936" cy="575936"/>
            <a:chOff x="0" y="0"/>
            <a:chExt cx="151687" cy="151687"/>
          </a:xfrm>
        </p:grpSpPr>
        <p:sp>
          <p:nvSpPr>
            <p:cNvPr id="210" name="Google Shape;210;p18"/>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211" name="Google Shape;211;p18"/>
            <p:cNvSpPr txBox="1"/>
            <p:nvPr/>
          </p:nvSpPr>
          <p:spPr>
            <a:xfrm>
              <a:off x="0" y="38100"/>
              <a:ext cx="151687" cy="11358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8"/>
          <p:cNvGrpSpPr/>
          <p:nvPr/>
        </p:nvGrpSpPr>
        <p:grpSpPr>
          <a:xfrm>
            <a:off x="14644039" y="8455982"/>
            <a:ext cx="575936" cy="575936"/>
            <a:chOff x="0" y="0"/>
            <a:chExt cx="151687" cy="151687"/>
          </a:xfrm>
        </p:grpSpPr>
        <p:sp>
          <p:nvSpPr>
            <p:cNvPr id="213" name="Google Shape;213;p18"/>
            <p:cNvSpPr/>
            <p:nvPr/>
          </p:nvSpPr>
          <p:spPr>
            <a:xfrm>
              <a:off x="0" y="0"/>
              <a:ext cx="151687" cy="151687"/>
            </a:xfrm>
            <a:custGeom>
              <a:rect b="b" l="l" r="r" t="t"/>
              <a:pathLst>
                <a:path extrusionOk="0" h="151687" w="151687">
                  <a:moveTo>
                    <a:pt x="0" y="0"/>
                  </a:moveTo>
                  <a:lnTo>
                    <a:pt x="151687" y="0"/>
                  </a:lnTo>
                  <a:lnTo>
                    <a:pt x="151687" y="151687"/>
                  </a:lnTo>
                  <a:lnTo>
                    <a:pt x="0" y="151687"/>
                  </a:lnTo>
                  <a:close/>
                </a:path>
              </a:pathLst>
            </a:custGeom>
            <a:solidFill>
              <a:srgbClr val="0B6AE9"/>
            </a:solidFill>
            <a:ln>
              <a:noFill/>
            </a:ln>
          </p:spPr>
        </p:sp>
        <p:sp>
          <p:nvSpPr>
            <p:cNvPr id="214" name="Google Shape;214;p18"/>
            <p:cNvSpPr txBox="1"/>
            <p:nvPr/>
          </p:nvSpPr>
          <p:spPr>
            <a:xfrm>
              <a:off x="0" y="38100"/>
              <a:ext cx="151687" cy="11358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5" name="Google Shape;215;p18"/>
          <p:cNvPicPr preferRelativeResize="0"/>
          <p:nvPr/>
        </p:nvPicPr>
        <p:blipFill>
          <a:blip r:embed="rId3">
            <a:alphaModFix/>
          </a:blip>
          <a:stretch>
            <a:fillRect/>
          </a:stretch>
        </p:blipFill>
        <p:spPr>
          <a:xfrm>
            <a:off x="766101" y="1027150"/>
            <a:ext cx="5433574" cy="82327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9"/>
          <p:cNvPicPr preferRelativeResize="0"/>
          <p:nvPr/>
        </p:nvPicPr>
        <p:blipFill>
          <a:blip r:embed="rId3">
            <a:alphaModFix/>
          </a:blip>
          <a:stretch>
            <a:fillRect/>
          </a:stretch>
        </p:blipFill>
        <p:spPr>
          <a:xfrm>
            <a:off x="0" y="-40175"/>
            <a:ext cx="18288000" cy="10287000"/>
          </a:xfrm>
          <a:prstGeom prst="rect">
            <a:avLst/>
          </a:prstGeom>
          <a:noFill/>
          <a:ln>
            <a:noFill/>
          </a:ln>
        </p:spPr>
      </p:pic>
      <p:grpSp>
        <p:nvGrpSpPr>
          <p:cNvPr id="221" name="Google Shape;221;p19"/>
          <p:cNvGrpSpPr/>
          <p:nvPr/>
        </p:nvGrpSpPr>
        <p:grpSpPr>
          <a:xfrm>
            <a:off x="0" y="2985190"/>
            <a:ext cx="18288000" cy="7301810"/>
            <a:chOff x="0" y="0"/>
            <a:chExt cx="4816593" cy="1923111"/>
          </a:xfrm>
        </p:grpSpPr>
        <p:sp>
          <p:nvSpPr>
            <p:cNvPr id="222" name="Google Shape;222;p19"/>
            <p:cNvSpPr/>
            <p:nvPr/>
          </p:nvSpPr>
          <p:spPr>
            <a:xfrm>
              <a:off x="0" y="0"/>
              <a:ext cx="4816592" cy="1923111"/>
            </a:xfrm>
            <a:custGeom>
              <a:rect b="b" l="l" r="r" t="t"/>
              <a:pathLst>
                <a:path extrusionOk="0" h="1923111" w="4816592">
                  <a:moveTo>
                    <a:pt x="0" y="0"/>
                  </a:moveTo>
                  <a:lnTo>
                    <a:pt x="4816592" y="0"/>
                  </a:lnTo>
                  <a:lnTo>
                    <a:pt x="4816592" y="1923111"/>
                  </a:lnTo>
                  <a:lnTo>
                    <a:pt x="0" y="1923111"/>
                  </a:lnTo>
                  <a:close/>
                </a:path>
              </a:pathLst>
            </a:custGeom>
            <a:solidFill>
              <a:srgbClr val="0F1A38"/>
            </a:solidFill>
            <a:ln>
              <a:noFill/>
            </a:ln>
          </p:spPr>
        </p:sp>
        <p:sp>
          <p:nvSpPr>
            <p:cNvPr id="223" name="Google Shape;223;p19"/>
            <p:cNvSpPr txBox="1"/>
            <p:nvPr/>
          </p:nvSpPr>
          <p:spPr>
            <a:xfrm>
              <a:off x="0" y="38100"/>
              <a:ext cx="4816593" cy="1885011"/>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9"/>
          <p:cNvGrpSpPr/>
          <p:nvPr/>
        </p:nvGrpSpPr>
        <p:grpSpPr>
          <a:xfrm>
            <a:off x="1852145" y="884039"/>
            <a:ext cx="4434743" cy="8374261"/>
            <a:chOff x="0" y="-38100"/>
            <a:chExt cx="1167998" cy="2205567"/>
          </a:xfrm>
        </p:grpSpPr>
        <p:sp>
          <p:nvSpPr>
            <p:cNvPr id="225" name="Google Shape;225;p19"/>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226" name="Google Shape;226;p19"/>
            <p:cNvSpPr txBox="1"/>
            <p:nvPr/>
          </p:nvSpPr>
          <p:spPr>
            <a:xfrm>
              <a:off x="0" y="-38100"/>
              <a:ext cx="1167998"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9"/>
          <p:cNvGrpSpPr/>
          <p:nvPr/>
        </p:nvGrpSpPr>
        <p:grpSpPr>
          <a:xfrm>
            <a:off x="6926628" y="884039"/>
            <a:ext cx="4434743" cy="8374261"/>
            <a:chOff x="0" y="-38100"/>
            <a:chExt cx="1167998" cy="2205567"/>
          </a:xfrm>
        </p:grpSpPr>
        <p:sp>
          <p:nvSpPr>
            <p:cNvPr id="228" name="Google Shape;228;p19"/>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229" name="Google Shape;229;p19"/>
            <p:cNvSpPr txBox="1"/>
            <p:nvPr/>
          </p:nvSpPr>
          <p:spPr>
            <a:xfrm>
              <a:off x="0" y="-38100"/>
              <a:ext cx="1167998"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9"/>
          <p:cNvGrpSpPr/>
          <p:nvPr/>
        </p:nvGrpSpPr>
        <p:grpSpPr>
          <a:xfrm>
            <a:off x="12001111" y="884039"/>
            <a:ext cx="4434743" cy="8374261"/>
            <a:chOff x="0" y="-38100"/>
            <a:chExt cx="1167998" cy="2205567"/>
          </a:xfrm>
        </p:grpSpPr>
        <p:sp>
          <p:nvSpPr>
            <p:cNvPr id="231" name="Google Shape;231;p19"/>
            <p:cNvSpPr/>
            <p:nvPr/>
          </p:nvSpPr>
          <p:spPr>
            <a:xfrm>
              <a:off x="0" y="0"/>
              <a:ext cx="1167998" cy="2167467"/>
            </a:xfrm>
            <a:custGeom>
              <a:rect b="b" l="l" r="r" t="t"/>
              <a:pathLst>
                <a:path extrusionOk="0" h="2167467" w="1167998">
                  <a:moveTo>
                    <a:pt x="0" y="0"/>
                  </a:moveTo>
                  <a:lnTo>
                    <a:pt x="1167998" y="0"/>
                  </a:lnTo>
                  <a:lnTo>
                    <a:pt x="1167998" y="2167467"/>
                  </a:lnTo>
                  <a:lnTo>
                    <a:pt x="0" y="2167467"/>
                  </a:lnTo>
                  <a:close/>
                </a:path>
              </a:pathLst>
            </a:custGeom>
            <a:solidFill>
              <a:srgbClr val="FFFFFF"/>
            </a:solidFill>
            <a:ln>
              <a:noFill/>
            </a:ln>
          </p:spPr>
        </p:sp>
        <p:sp>
          <p:nvSpPr>
            <p:cNvPr id="232" name="Google Shape;232;p19"/>
            <p:cNvSpPr txBox="1"/>
            <p:nvPr/>
          </p:nvSpPr>
          <p:spPr>
            <a:xfrm>
              <a:off x="0" y="-38100"/>
              <a:ext cx="1167998"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3" name="Google Shape;233;p19"/>
          <p:cNvPicPr preferRelativeResize="0"/>
          <p:nvPr/>
        </p:nvPicPr>
        <p:blipFill rotWithShape="1">
          <a:blip r:embed="rId4">
            <a:alphaModFix/>
          </a:blip>
          <a:srcRect b="0" l="0" r="0" t="0"/>
          <a:stretch/>
        </p:blipFill>
        <p:spPr>
          <a:xfrm>
            <a:off x="2017055" y="1844729"/>
            <a:ext cx="4104925" cy="4104925"/>
          </a:xfrm>
          <a:prstGeom prst="rect">
            <a:avLst/>
          </a:prstGeom>
          <a:noFill/>
          <a:ln>
            <a:noFill/>
          </a:ln>
        </p:spPr>
      </p:pic>
      <p:pic>
        <p:nvPicPr>
          <p:cNvPr id="234" name="Google Shape;234;p19"/>
          <p:cNvPicPr preferRelativeResize="0"/>
          <p:nvPr/>
        </p:nvPicPr>
        <p:blipFill rotWithShape="1">
          <a:blip r:embed="rId5">
            <a:alphaModFix/>
          </a:blip>
          <a:srcRect b="0" l="0" r="0" t="0"/>
          <a:stretch/>
        </p:blipFill>
        <p:spPr>
          <a:xfrm>
            <a:off x="7091538" y="1844729"/>
            <a:ext cx="4104925" cy="4104925"/>
          </a:xfrm>
          <a:prstGeom prst="rect">
            <a:avLst/>
          </a:prstGeom>
          <a:noFill/>
          <a:ln>
            <a:noFill/>
          </a:ln>
        </p:spPr>
      </p:pic>
      <p:pic>
        <p:nvPicPr>
          <p:cNvPr id="235" name="Google Shape;235;p19"/>
          <p:cNvPicPr preferRelativeResize="0"/>
          <p:nvPr/>
        </p:nvPicPr>
        <p:blipFill rotWithShape="1">
          <a:blip r:embed="rId6">
            <a:alphaModFix/>
          </a:blip>
          <a:srcRect b="0" l="0" r="0" t="0"/>
          <a:stretch/>
        </p:blipFill>
        <p:spPr>
          <a:xfrm>
            <a:off x="12166020" y="1844729"/>
            <a:ext cx="4104925" cy="4104925"/>
          </a:xfrm>
          <a:prstGeom prst="rect">
            <a:avLst/>
          </a:prstGeom>
          <a:noFill/>
          <a:ln>
            <a:noFill/>
          </a:ln>
        </p:spPr>
      </p:pic>
      <p:sp>
        <p:nvSpPr>
          <p:cNvPr id="236" name="Google Shape;236;p19"/>
          <p:cNvSpPr txBox="1"/>
          <p:nvPr/>
        </p:nvSpPr>
        <p:spPr>
          <a:xfrm>
            <a:off x="2871698" y="6008902"/>
            <a:ext cx="2395636" cy="44050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200" u="none" cap="none" strike="noStrike">
                <a:solidFill>
                  <a:srgbClr val="0F1A38"/>
                </a:solidFill>
                <a:latin typeface="Cardo"/>
                <a:ea typeface="Cardo"/>
                <a:cs typeface="Cardo"/>
                <a:sym typeface="Cardo"/>
              </a:rPr>
              <a:t>Company A</a:t>
            </a:r>
            <a:endParaRPr/>
          </a:p>
        </p:txBody>
      </p:sp>
      <p:sp>
        <p:nvSpPr>
          <p:cNvPr id="237" name="Google Shape;237;p19"/>
          <p:cNvSpPr txBox="1"/>
          <p:nvPr/>
        </p:nvSpPr>
        <p:spPr>
          <a:xfrm>
            <a:off x="8010136" y="6008902"/>
            <a:ext cx="2267724" cy="44050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200" u="none" cap="none" strike="noStrike">
                <a:solidFill>
                  <a:srgbClr val="0F1A38"/>
                </a:solidFill>
                <a:latin typeface="Cardo"/>
                <a:ea typeface="Cardo"/>
                <a:cs typeface="Cardo"/>
                <a:sym typeface="Cardo"/>
              </a:rPr>
              <a:t>Company B</a:t>
            </a:r>
            <a:endParaRPr/>
          </a:p>
        </p:txBody>
      </p:sp>
      <p:sp>
        <p:nvSpPr>
          <p:cNvPr id="238" name="Google Shape;238;p19"/>
          <p:cNvSpPr txBox="1"/>
          <p:nvPr/>
        </p:nvSpPr>
        <p:spPr>
          <a:xfrm>
            <a:off x="13106400" y="6030731"/>
            <a:ext cx="2392105" cy="44050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200" u="none" cap="none" strike="noStrike">
                <a:solidFill>
                  <a:srgbClr val="0F1A38"/>
                </a:solidFill>
                <a:latin typeface="Cardo"/>
                <a:ea typeface="Cardo"/>
                <a:cs typeface="Cardo"/>
                <a:sym typeface="Cardo"/>
              </a:rPr>
              <a:t>Company C</a:t>
            </a:r>
            <a:endParaRPr/>
          </a:p>
        </p:txBody>
      </p:sp>
      <p:sp>
        <p:nvSpPr>
          <p:cNvPr id="239" name="Google Shape;239;p19"/>
          <p:cNvSpPr txBox="1"/>
          <p:nvPr/>
        </p:nvSpPr>
        <p:spPr>
          <a:xfrm>
            <a:off x="2087148" y="6799385"/>
            <a:ext cx="3964739" cy="16076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0F1A38"/>
                </a:solidFill>
                <a:latin typeface="Inter Light"/>
                <a:ea typeface="Inter Light"/>
                <a:cs typeface="Inter Light"/>
                <a:sym typeface="Inter Light"/>
              </a:rPr>
              <a:t>Company A has a significant presence in the sector, with a market share of 35%, compared to 20% for [Competitor B] and 12% for [Competitor C].</a:t>
            </a:r>
            <a:endParaRPr/>
          </a:p>
        </p:txBody>
      </p:sp>
      <p:sp>
        <p:nvSpPr>
          <p:cNvPr id="240" name="Google Shape;240;p19"/>
          <p:cNvSpPr txBox="1"/>
          <p:nvPr/>
        </p:nvSpPr>
        <p:spPr>
          <a:xfrm>
            <a:off x="7161631" y="6799385"/>
            <a:ext cx="3964739" cy="13409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0F1A38"/>
                </a:solidFill>
                <a:latin typeface="Inter Light"/>
                <a:ea typeface="Inter Light"/>
                <a:cs typeface="Inter Light"/>
                <a:sym typeface="Inter Light"/>
              </a:rPr>
              <a:t>Company B has a presence in the sector with a market share of 20%, compared to 35% for [Competitor A] and 12% for [Competitor C].</a:t>
            </a:r>
            <a:endParaRPr/>
          </a:p>
        </p:txBody>
      </p:sp>
      <p:sp>
        <p:nvSpPr>
          <p:cNvPr id="241" name="Google Shape;241;p19"/>
          <p:cNvSpPr txBox="1"/>
          <p:nvPr/>
        </p:nvSpPr>
        <p:spPr>
          <a:xfrm>
            <a:off x="12236114" y="6799385"/>
            <a:ext cx="3964739" cy="13409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0F1A38"/>
                </a:solidFill>
                <a:latin typeface="Inter Light"/>
                <a:ea typeface="Inter Light"/>
                <a:cs typeface="Inter Light"/>
                <a:sym typeface="Inter Light"/>
              </a:rPr>
              <a:t>Company C has a presence in the sector with a market share of 12%, compared to 35% for [Competitor A] and 20% for [Competitor B].</a:t>
            </a:r>
            <a:endParaRPr/>
          </a:p>
        </p:txBody>
      </p:sp>
      <p:grpSp>
        <p:nvGrpSpPr>
          <p:cNvPr id="242" name="Google Shape;242;p19"/>
          <p:cNvGrpSpPr/>
          <p:nvPr/>
        </p:nvGrpSpPr>
        <p:grpSpPr>
          <a:xfrm>
            <a:off x="3806209" y="765392"/>
            <a:ext cx="526617" cy="526617"/>
            <a:chOff x="0" y="0"/>
            <a:chExt cx="138697" cy="138697"/>
          </a:xfrm>
        </p:grpSpPr>
        <p:sp>
          <p:nvSpPr>
            <p:cNvPr id="243" name="Google Shape;243;p19"/>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44" name="Google Shape;244;p19"/>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9"/>
          <p:cNvGrpSpPr/>
          <p:nvPr/>
        </p:nvGrpSpPr>
        <p:grpSpPr>
          <a:xfrm>
            <a:off x="8880692" y="765392"/>
            <a:ext cx="526617" cy="526617"/>
            <a:chOff x="0" y="0"/>
            <a:chExt cx="138697" cy="138697"/>
          </a:xfrm>
        </p:grpSpPr>
        <p:sp>
          <p:nvSpPr>
            <p:cNvPr id="246" name="Google Shape;246;p19"/>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47" name="Google Shape;247;p19"/>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9"/>
          <p:cNvGrpSpPr/>
          <p:nvPr/>
        </p:nvGrpSpPr>
        <p:grpSpPr>
          <a:xfrm>
            <a:off x="13955174" y="765392"/>
            <a:ext cx="526617" cy="526617"/>
            <a:chOff x="0" y="0"/>
            <a:chExt cx="138697" cy="138697"/>
          </a:xfrm>
        </p:grpSpPr>
        <p:sp>
          <p:nvSpPr>
            <p:cNvPr id="249" name="Google Shape;249;p19"/>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50" name="Google Shape;250;p19"/>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254" name="Shape 254"/>
        <p:cNvGrpSpPr/>
        <p:nvPr/>
      </p:nvGrpSpPr>
      <p:grpSpPr>
        <a:xfrm>
          <a:off x="0" y="0"/>
          <a:ext cx="0" cy="0"/>
          <a:chOff x="0" y="0"/>
          <a:chExt cx="0" cy="0"/>
        </a:xfrm>
      </p:grpSpPr>
      <p:grpSp>
        <p:nvGrpSpPr>
          <p:cNvPr id="255" name="Google Shape;255;p20"/>
          <p:cNvGrpSpPr/>
          <p:nvPr/>
        </p:nvGrpSpPr>
        <p:grpSpPr>
          <a:xfrm>
            <a:off x="0" y="0"/>
            <a:ext cx="6310064" cy="10287000"/>
            <a:chOff x="0" y="0"/>
            <a:chExt cx="1661910" cy="2709333"/>
          </a:xfrm>
        </p:grpSpPr>
        <p:sp>
          <p:nvSpPr>
            <p:cNvPr id="256" name="Google Shape;256;p20"/>
            <p:cNvSpPr/>
            <p:nvPr/>
          </p:nvSpPr>
          <p:spPr>
            <a:xfrm>
              <a:off x="0" y="0"/>
              <a:ext cx="1661910" cy="2709333"/>
            </a:xfrm>
            <a:custGeom>
              <a:rect b="b" l="l" r="r" t="t"/>
              <a:pathLst>
                <a:path extrusionOk="0" h="2709333" w="1661910">
                  <a:moveTo>
                    <a:pt x="0" y="0"/>
                  </a:moveTo>
                  <a:lnTo>
                    <a:pt x="1661910" y="0"/>
                  </a:lnTo>
                  <a:lnTo>
                    <a:pt x="1661910" y="2709333"/>
                  </a:lnTo>
                  <a:lnTo>
                    <a:pt x="0" y="2709333"/>
                  </a:lnTo>
                  <a:close/>
                </a:path>
              </a:pathLst>
            </a:custGeom>
            <a:solidFill>
              <a:srgbClr val="0F1A38"/>
            </a:solidFill>
            <a:ln>
              <a:noFill/>
            </a:ln>
          </p:spPr>
        </p:sp>
        <p:sp>
          <p:nvSpPr>
            <p:cNvPr id="257" name="Google Shape;257;p20"/>
            <p:cNvSpPr txBox="1"/>
            <p:nvPr/>
          </p:nvSpPr>
          <p:spPr>
            <a:xfrm>
              <a:off x="0" y="38100"/>
              <a:ext cx="1661910" cy="2671233"/>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20"/>
          <p:cNvSpPr txBox="1"/>
          <p:nvPr/>
        </p:nvSpPr>
        <p:spPr>
          <a:xfrm>
            <a:off x="331170" y="1699515"/>
            <a:ext cx="4614088" cy="173101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Executive Summary</a:t>
            </a:r>
            <a:endParaRPr/>
          </a:p>
        </p:txBody>
      </p:sp>
      <p:sp>
        <p:nvSpPr>
          <p:cNvPr id="259" name="Google Shape;259;p20"/>
          <p:cNvSpPr txBox="1"/>
          <p:nvPr/>
        </p:nvSpPr>
        <p:spPr>
          <a:xfrm>
            <a:off x="331170" y="4286025"/>
            <a:ext cx="5589026" cy="220725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FFFFFF"/>
                </a:solidFill>
                <a:latin typeface="Inter Light"/>
                <a:ea typeface="Inter Light"/>
                <a:cs typeface="Inter Light"/>
                <a:sym typeface="Inter Light"/>
              </a:rPr>
              <a:t>quis proident Lorem incididunt nostrud nulla anim occaecat nisi in cillum exercitation nulla ullamco mollit irure ipsum laborum consectetur aute minim pariatur anim culpa ipsum ut qui et non consequat et dolor labore nostrud exercitation occaecat anim voluptate voluptate officia ullamco fugiat velit dolore fugiat sunt pariatur ut esse aute aliquip enim magna aute quis sint non enim officia aute do pariatur deserunt officia in</a:t>
            </a:r>
            <a:endParaRPr/>
          </a:p>
        </p:txBody>
      </p:sp>
      <p:pic>
        <p:nvPicPr>
          <p:cNvPr id="260" name="Google Shape;260;p20"/>
          <p:cNvPicPr preferRelativeResize="0"/>
          <p:nvPr/>
        </p:nvPicPr>
        <p:blipFill rotWithShape="1">
          <a:blip r:embed="rId3">
            <a:alphaModFix/>
          </a:blip>
          <a:srcRect b="0" l="0" r="0" t="0"/>
          <a:stretch/>
        </p:blipFill>
        <p:spPr>
          <a:xfrm>
            <a:off x="6546595" y="54818"/>
            <a:ext cx="11686588" cy="10186890"/>
          </a:xfrm>
          <a:prstGeom prst="rect">
            <a:avLst/>
          </a:prstGeom>
          <a:noFill/>
          <a:ln>
            <a:noFill/>
          </a:ln>
        </p:spPr>
      </p:pic>
      <p:sp>
        <p:nvSpPr>
          <p:cNvPr id="261" name="Google Shape;261;p20"/>
          <p:cNvSpPr txBox="1"/>
          <p:nvPr/>
        </p:nvSpPr>
        <p:spPr>
          <a:xfrm>
            <a:off x="331170" y="7601381"/>
            <a:ext cx="5589000" cy="1280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FFFFFF"/>
                </a:solidFill>
                <a:latin typeface="Inter Light"/>
                <a:ea typeface="Inter Light"/>
                <a:cs typeface="Inter Light"/>
                <a:sym typeface="Inter Light"/>
              </a:rPr>
              <a:t>quis proident Lorem incididunt nostrud nulla anim occaecat nisi in cillum exercitation nulla ullamco mollit irure ipsum laborum consectetur aute minim pariatur anim culpa ipsum ut qui et non consequat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265" name="Shape 265"/>
        <p:cNvGrpSpPr/>
        <p:nvPr/>
      </p:nvGrpSpPr>
      <p:grpSpPr>
        <a:xfrm>
          <a:off x="0" y="0"/>
          <a:ext cx="0" cy="0"/>
          <a:chOff x="0" y="0"/>
          <a:chExt cx="0" cy="0"/>
        </a:xfrm>
      </p:grpSpPr>
      <p:pic>
        <p:nvPicPr>
          <p:cNvPr id="266" name="Google Shape;266;p21"/>
          <p:cNvPicPr preferRelativeResize="0"/>
          <p:nvPr/>
        </p:nvPicPr>
        <p:blipFill>
          <a:blip r:embed="rId3">
            <a:alphaModFix/>
          </a:blip>
          <a:stretch>
            <a:fillRect/>
          </a:stretch>
        </p:blipFill>
        <p:spPr>
          <a:xfrm>
            <a:off x="4548547" y="0"/>
            <a:ext cx="4113582" cy="10287001"/>
          </a:xfrm>
          <a:prstGeom prst="rect">
            <a:avLst/>
          </a:prstGeom>
          <a:noFill/>
          <a:ln>
            <a:noFill/>
          </a:ln>
        </p:spPr>
      </p:pic>
      <p:grpSp>
        <p:nvGrpSpPr>
          <p:cNvPr id="267" name="Google Shape;267;p21"/>
          <p:cNvGrpSpPr/>
          <p:nvPr/>
        </p:nvGrpSpPr>
        <p:grpSpPr>
          <a:xfrm>
            <a:off x="6605335" y="1028700"/>
            <a:ext cx="11682665" cy="8229600"/>
            <a:chOff x="0" y="0"/>
            <a:chExt cx="3076916" cy="2167467"/>
          </a:xfrm>
        </p:grpSpPr>
        <p:sp>
          <p:nvSpPr>
            <p:cNvPr id="268" name="Google Shape;268;p21"/>
            <p:cNvSpPr/>
            <p:nvPr/>
          </p:nvSpPr>
          <p:spPr>
            <a:xfrm>
              <a:off x="0" y="0"/>
              <a:ext cx="3076916" cy="2167467"/>
            </a:xfrm>
            <a:custGeom>
              <a:rect b="b" l="l" r="r" t="t"/>
              <a:pathLst>
                <a:path extrusionOk="0" h="2167467" w="3076916">
                  <a:moveTo>
                    <a:pt x="0" y="0"/>
                  </a:moveTo>
                  <a:lnTo>
                    <a:pt x="3076916" y="0"/>
                  </a:lnTo>
                  <a:lnTo>
                    <a:pt x="3076916" y="2167467"/>
                  </a:lnTo>
                  <a:lnTo>
                    <a:pt x="0" y="2167467"/>
                  </a:lnTo>
                  <a:close/>
                </a:path>
              </a:pathLst>
            </a:custGeom>
            <a:solidFill>
              <a:srgbClr val="0F1A38"/>
            </a:solidFill>
            <a:ln>
              <a:noFill/>
            </a:ln>
          </p:spPr>
        </p:sp>
        <p:sp>
          <p:nvSpPr>
            <p:cNvPr id="269" name="Google Shape;269;p21"/>
            <p:cNvSpPr txBox="1"/>
            <p:nvPr/>
          </p:nvSpPr>
          <p:spPr>
            <a:xfrm>
              <a:off x="0" y="38100"/>
              <a:ext cx="3076916" cy="212936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70" name="Google Shape;270;p21"/>
          <p:cNvCxnSpPr/>
          <p:nvPr/>
        </p:nvCxnSpPr>
        <p:spPr>
          <a:xfrm rot="10800000">
            <a:off x="18307050" y="3598604"/>
            <a:ext cx="0" cy="3617731"/>
          </a:xfrm>
          <a:prstGeom prst="straightConnector1">
            <a:avLst/>
          </a:prstGeom>
          <a:noFill/>
          <a:ln cap="flat" cmpd="sng" w="38100">
            <a:solidFill>
              <a:srgbClr val="FFFFFF"/>
            </a:solidFill>
            <a:prstDash val="solid"/>
            <a:round/>
            <a:headEnd len="sm" w="sm" type="none"/>
            <a:tailEnd len="sm" w="sm" type="none"/>
          </a:ln>
        </p:spPr>
      </p:cxnSp>
      <p:pic>
        <p:nvPicPr>
          <p:cNvPr id="271" name="Google Shape;271;p21"/>
          <p:cNvPicPr preferRelativeResize="0"/>
          <p:nvPr/>
        </p:nvPicPr>
        <p:blipFill rotWithShape="1">
          <a:blip r:embed="rId4">
            <a:alphaModFix/>
          </a:blip>
          <a:srcRect b="0" l="44348" r="0" t="0"/>
          <a:stretch/>
        </p:blipFill>
        <p:spPr>
          <a:xfrm>
            <a:off x="8110504" y="650"/>
            <a:ext cx="10176350" cy="10285701"/>
          </a:xfrm>
          <a:prstGeom prst="rect">
            <a:avLst/>
          </a:prstGeom>
          <a:noFill/>
          <a:ln>
            <a:noFill/>
          </a:ln>
        </p:spPr>
      </p:pic>
      <p:grpSp>
        <p:nvGrpSpPr>
          <p:cNvPr id="272" name="Google Shape;272;p21"/>
          <p:cNvGrpSpPr/>
          <p:nvPr/>
        </p:nvGrpSpPr>
        <p:grpSpPr>
          <a:xfrm>
            <a:off x="10970680" y="3345310"/>
            <a:ext cx="526617" cy="526617"/>
            <a:chOff x="0" y="0"/>
            <a:chExt cx="138697" cy="138697"/>
          </a:xfrm>
        </p:grpSpPr>
        <p:sp>
          <p:nvSpPr>
            <p:cNvPr id="273" name="Google Shape;273;p21"/>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74" name="Google Shape;274;p21"/>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1"/>
          <p:cNvSpPr txBox="1"/>
          <p:nvPr/>
        </p:nvSpPr>
        <p:spPr>
          <a:xfrm>
            <a:off x="10021311" y="2084245"/>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2000</a:t>
            </a:r>
            <a:endParaRPr/>
          </a:p>
        </p:txBody>
      </p:sp>
      <p:grpSp>
        <p:nvGrpSpPr>
          <p:cNvPr id="276" name="Google Shape;276;p21"/>
          <p:cNvGrpSpPr/>
          <p:nvPr/>
        </p:nvGrpSpPr>
        <p:grpSpPr>
          <a:xfrm>
            <a:off x="15783313" y="3345310"/>
            <a:ext cx="526617" cy="526617"/>
            <a:chOff x="0" y="0"/>
            <a:chExt cx="138697" cy="138697"/>
          </a:xfrm>
        </p:grpSpPr>
        <p:sp>
          <p:nvSpPr>
            <p:cNvPr id="277" name="Google Shape;277;p21"/>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78" name="Google Shape;278;p21"/>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1"/>
          <p:cNvSpPr txBox="1"/>
          <p:nvPr/>
        </p:nvSpPr>
        <p:spPr>
          <a:xfrm>
            <a:off x="14833943" y="2084245"/>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2005</a:t>
            </a:r>
            <a:endParaRPr/>
          </a:p>
        </p:txBody>
      </p:sp>
      <p:sp>
        <p:nvSpPr>
          <p:cNvPr id="280" name="Google Shape;280;p21"/>
          <p:cNvSpPr txBox="1"/>
          <p:nvPr/>
        </p:nvSpPr>
        <p:spPr>
          <a:xfrm>
            <a:off x="10076068" y="4326899"/>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281" name="Google Shape;281;p21"/>
          <p:cNvSpPr txBox="1"/>
          <p:nvPr/>
        </p:nvSpPr>
        <p:spPr>
          <a:xfrm>
            <a:off x="14833943" y="4448273"/>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grpSp>
        <p:nvGrpSpPr>
          <p:cNvPr id="282" name="Google Shape;282;p21"/>
          <p:cNvGrpSpPr/>
          <p:nvPr/>
        </p:nvGrpSpPr>
        <p:grpSpPr>
          <a:xfrm>
            <a:off x="13573113" y="6943991"/>
            <a:ext cx="526617" cy="526617"/>
            <a:chOff x="0" y="0"/>
            <a:chExt cx="138697" cy="138697"/>
          </a:xfrm>
        </p:grpSpPr>
        <p:sp>
          <p:nvSpPr>
            <p:cNvPr id="283" name="Google Shape;283;p21"/>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84" name="Google Shape;284;p21"/>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1"/>
          <p:cNvSpPr txBox="1"/>
          <p:nvPr/>
        </p:nvSpPr>
        <p:spPr>
          <a:xfrm>
            <a:off x="12623743" y="5682926"/>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2010</a:t>
            </a:r>
            <a:endParaRPr/>
          </a:p>
        </p:txBody>
      </p:sp>
      <p:sp>
        <p:nvSpPr>
          <p:cNvPr id="286" name="Google Shape;286;p21"/>
          <p:cNvSpPr txBox="1"/>
          <p:nvPr/>
        </p:nvSpPr>
        <p:spPr>
          <a:xfrm>
            <a:off x="12623743" y="8046954"/>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pic>
        <p:nvPicPr>
          <p:cNvPr id="287" name="Google Shape;287;p21"/>
          <p:cNvPicPr preferRelativeResize="0"/>
          <p:nvPr/>
        </p:nvPicPr>
        <p:blipFill>
          <a:blip r:embed="rId5">
            <a:alphaModFix/>
          </a:blip>
          <a:stretch>
            <a:fillRect/>
          </a:stretch>
        </p:blipFill>
        <p:spPr>
          <a:xfrm>
            <a:off x="9" y="-12"/>
            <a:ext cx="4113582" cy="10287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291" name="Shape 291"/>
        <p:cNvGrpSpPr/>
        <p:nvPr/>
      </p:nvGrpSpPr>
      <p:grpSpPr>
        <a:xfrm>
          <a:off x="0" y="0"/>
          <a:ext cx="0" cy="0"/>
          <a:chOff x="0" y="0"/>
          <a:chExt cx="0" cy="0"/>
        </a:xfrm>
      </p:grpSpPr>
      <p:pic>
        <p:nvPicPr>
          <p:cNvPr id="292" name="Google Shape;292;p22"/>
          <p:cNvPicPr preferRelativeResize="0"/>
          <p:nvPr/>
        </p:nvPicPr>
        <p:blipFill>
          <a:blip r:embed="rId3">
            <a:alphaModFix/>
          </a:blip>
          <a:stretch>
            <a:fillRect/>
          </a:stretch>
        </p:blipFill>
        <p:spPr>
          <a:xfrm>
            <a:off x="9625872" y="25"/>
            <a:ext cx="4113582" cy="10287001"/>
          </a:xfrm>
          <a:prstGeom prst="rect">
            <a:avLst/>
          </a:prstGeom>
          <a:noFill/>
          <a:ln>
            <a:noFill/>
          </a:ln>
        </p:spPr>
      </p:pic>
      <p:grpSp>
        <p:nvGrpSpPr>
          <p:cNvPr id="293" name="Google Shape;293;p22"/>
          <p:cNvGrpSpPr/>
          <p:nvPr/>
        </p:nvGrpSpPr>
        <p:grpSpPr>
          <a:xfrm>
            <a:off x="0" y="1028700"/>
            <a:ext cx="11682665" cy="8229600"/>
            <a:chOff x="0" y="0"/>
            <a:chExt cx="3076916" cy="2167467"/>
          </a:xfrm>
        </p:grpSpPr>
        <p:sp>
          <p:nvSpPr>
            <p:cNvPr id="294" name="Google Shape;294;p22"/>
            <p:cNvSpPr/>
            <p:nvPr/>
          </p:nvSpPr>
          <p:spPr>
            <a:xfrm>
              <a:off x="0" y="0"/>
              <a:ext cx="3076916" cy="2167467"/>
            </a:xfrm>
            <a:custGeom>
              <a:rect b="b" l="l" r="r" t="t"/>
              <a:pathLst>
                <a:path extrusionOk="0" h="2167467" w="3076916">
                  <a:moveTo>
                    <a:pt x="0" y="0"/>
                  </a:moveTo>
                  <a:lnTo>
                    <a:pt x="3076916" y="0"/>
                  </a:lnTo>
                  <a:lnTo>
                    <a:pt x="3076916" y="2167467"/>
                  </a:lnTo>
                  <a:lnTo>
                    <a:pt x="0" y="2167467"/>
                  </a:lnTo>
                  <a:close/>
                </a:path>
              </a:pathLst>
            </a:custGeom>
            <a:solidFill>
              <a:srgbClr val="0F1A38"/>
            </a:solidFill>
            <a:ln>
              <a:noFill/>
            </a:ln>
          </p:spPr>
        </p:sp>
        <p:sp>
          <p:nvSpPr>
            <p:cNvPr id="295" name="Google Shape;295;p22"/>
            <p:cNvSpPr txBox="1"/>
            <p:nvPr/>
          </p:nvSpPr>
          <p:spPr>
            <a:xfrm>
              <a:off x="0" y="38100"/>
              <a:ext cx="3076916" cy="212936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6" name="Google Shape;296;p22"/>
          <p:cNvPicPr preferRelativeResize="0"/>
          <p:nvPr/>
        </p:nvPicPr>
        <p:blipFill rotWithShape="1">
          <a:blip r:embed="rId4">
            <a:alphaModFix/>
          </a:blip>
          <a:srcRect b="0" l="44233" r="0" t="0"/>
          <a:stretch/>
        </p:blipFill>
        <p:spPr>
          <a:xfrm rot="10800000">
            <a:off x="-12950" y="495299"/>
            <a:ext cx="10197274" cy="10285726"/>
          </a:xfrm>
          <a:prstGeom prst="rect">
            <a:avLst/>
          </a:prstGeom>
          <a:noFill/>
          <a:ln>
            <a:noFill/>
          </a:ln>
        </p:spPr>
      </p:pic>
      <p:grpSp>
        <p:nvGrpSpPr>
          <p:cNvPr id="297" name="Google Shape;297;p22"/>
          <p:cNvGrpSpPr/>
          <p:nvPr/>
        </p:nvGrpSpPr>
        <p:grpSpPr>
          <a:xfrm>
            <a:off x="1546788" y="3354346"/>
            <a:ext cx="526617" cy="526617"/>
            <a:chOff x="0" y="0"/>
            <a:chExt cx="138697" cy="138697"/>
          </a:xfrm>
        </p:grpSpPr>
        <p:sp>
          <p:nvSpPr>
            <p:cNvPr id="298" name="Google Shape;298;p22"/>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299" name="Google Shape;299;p22"/>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2"/>
          <p:cNvSpPr txBox="1"/>
          <p:nvPr/>
        </p:nvSpPr>
        <p:spPr>
          <a:xfrm>
            <a:off x="597418" y="2093281"/>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2015</a:t>
            </a:r>
            <a:endParaRPr/>
          </a:p>
        </p:txBody>
      </p:sp>
      <p:grpSp>
        <p:nvGrpSpPr>
          <p:cNvPr id="301" name="Google Shape;301;p22"/>
          <p:cNvGrpSpPr/>
          <p:nvPr/>
        </p:nvGrpSpPr>
        <p:grpSpPr>
          <a:xfrm>
            <a:off x="6522829" y="3354346"/>
            <a:ext cx="526617" cy="526617"/>
            <a:chOff x="0" y="0"/>
            <a:chExt cx="138697" cy="138697"/>
          </a:xfrm>
        </p:grpSpPr>
        <p:sp>
          <p:nvSpPr>
            <p:cNvPr id="302" name="Google Shape;302;p22"/>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303" name="Google Shape;303;p22"/>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2"/>
          <p:cNvGrpSpPr/>
          <p:nvPr/>
        </p:nvGrpSpPr>
        <p:grpSpPr>
          <a:xfrm>
            <a:off x="8149533" y="6972077"/>
            <a:ext cx="526617" cy="526617"/>
            <a:chOff x="0" y="0"/>
            <a:chExt cx="138697" cy="138697"/>
          </a:xfrm>
        </p:grpSpPr>
        <p:sp>
          <p:nvSpPr>
            <p:cNvPr id="305" name="Google Shape;305;p22"/>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306" name="Google Shape;306;p22"/>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2"/>
          <p:cNvGrpSpPr/>
          <p:nvPr/>
        </p:nvGrpSpPr>
        <p:grpSpPr>
          <a:xfrm>
            <a:off x="3022775" y="6972077"/>
            <a:ext cx="526617" cy="526617"/>
            <a:chOff x="0" y="0"/>
            <a:chExt cx="138697" cy="138697"/>
          </a:xfrm>
        </p:grpSpPr>
        <p:sp>
          <p:nvSpPr>
            <p:cNvPr id="308" name="Google Shape;308;p22"/>
            <p:cNvSpPr/>
            <p:nvPr/>
          </p:nvSpPr>
          <p:spPr>
            <a:xfrm>
              <a:off x="0" y="0"/>
              <a:ext cx="138697" cy="138697"/>
            </a:xfrm>
            <a:custGeom>
              <a:rect b="b" l="l" r="r" t="t"/>
              <a:pathLst>
                <a:path extrusionOk="0" h="138697" w="138697">
                  <a:moveTo>
                    <a:pt x="0" y="0"/>
                  </a:moveTo>
                  <a:lnTo>
                    <a:pt x="138697" y="0"/>
                  </a:lnTo>
                  <a:lnTo>
                    <a:pt x="138697" y="138697"/>
                  </a:lnTo>
                  <a:lnTo>
                    <a:pt x="0" y="138697"/>
                  </a:lnTo>
                  <a:close/>
                </a:path>
              </a:pathLst>
            </a:custGeom>
            <a:solidFill>
              <a:srgbClr val="0B6AE9"/>
            </a:solidFill>
            <a:ln>
              <a:noFill/>
            </a:ln>
          </p:spPr>
        </p:sp>
        <p:sp>
          <p:nvSpPr>
            <p:cNvPr id="309" name="Google Shape;309;p22"/>
            <p:cNvSpPr txBox="1"/>
            <p:nvPr/>
          </p:nvSpPr>
          <p:spPr>
            <a:xfrm>
              <a:off x="0" y="38100"/>
              <a:ext cx="138697" cy="100597"/>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2"/>
          <p:cNvSpPr txBox="1"/>
          <p:nvPr/>
        </p:nvSpPr>
        <p:spPr>
          <a:xfrm>
            <a:off x="5573459" y="2093281"/>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2020</a:t>
            </a:r>
            <a:endParaRPr/>
          </a:p>
        </p:txBody>
      </p:sp>
      <p:sp>
        <p:nvSpPr>
          <p:cNvPr id="311" name="Google Shape;311;p22"/>
          <p:cNvSpPr txBox="1"/>
          <p:nvPr/>
        </p:nvSpPr>
        <p:spPr>
          <a:xfrm>
            <a:off x="7200163" y="5907895"/>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2025</a:t>
            </a:r>
            <a:endParaRPr/>
          </a:p>
        </p:txBody>
      </p:sp>
      <p:sp>
        <p:nvSpPr>
          <p:cNvPr id="312" name="Google Shape;312;p22"/>
          <p:cNvSpPr txBox="1"/>
          <p:nvPr/>
        </p:nvSpPr>
        <p:spPr>
          <a:xfrm>
            <a:off x="2073405" y="5907895"/>
            <a:ext cx="2425357" cy="88328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6500" u="none" cap="none" strike="noStrike">
                <a:solidFill>
                  <a:srgbClr val="FFFFFF"/>
                </a:solidFill>
                <a:latin typeface="Cardo"/>
                <a:ea typeface="Cardo"/>
                <a:cs typeface="Cardo"/>
                <a:sym typeface="Cardo"/>
              </a:rPr>
              <a:t>2030</a:t>
            </a:r>
            <a:endParaRPr/>
          </a:p>
        </p:txBody>
      </p:sp>
      <p:sp>
        <p:nvSpPr>
          <p:cNvPr id="313" name="Google Shape;313;p22"/>
          <p:cNvSpPr txBox="1"/>
          <p:nvPr/>
        </p:nvSpPr>
        <p:spPr>
          <a:xfrm>
            <a:off x="652176" y="4335935"/>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14" name="Google Shape;314;p22"/>
          <p:cNvSpPr txBox="1"/>
          <p:nvPr/>
        </p:nvSpPr>
        <p:spPr>
          <a:xfrm>
            <a:off x="5573459" y="4457309"/>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15" name="Google Shape;315;p22"/>
          <p:cNvSpPr txBox="1"/>
          <p:nvPr/>
        </p:nvSpPr>
        <p:spPr>
          <a:xfrm>
            <a:off x="7254921" y="7925700"/>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16" name="Google Shape;316;p22"/>
          <p:cNvSpPr txBox="1"/>
          <p:nvPr/>
        </p:nvSpPr>
        <p:spPr>
          <a:xfrm>
            <a:off x="2182921" y="7925700"/>
            <a:ext cx="2315841" cy="807565"/>
          </a:xfrm>
          <a:prstGeom prst="rect">
            <a:avLst/>
          </a:prstGeom>
          <a:noFill/>
          <a:ln>
            <a:noFill/>
          </a:ln>
        </p:spPr>
        <p:txBody>
          <a:bodyPr anchorCtr="0" anchor="t" bIns="0" lIns="0" spcFirstLastPara="1" rIns="0" wrap="square" tIns="0">
            <a:spAutoFit/>
          </a:bodyPr>
          <a:lstStyle/>
          <a:p>
            <a:pPr indent="0" lvl="0" marL="0" marR="0" rtl="0" algn="ctr">
              <a:lnSpc>
                <a:spcPct val="102985"/>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pic>
        <p:nvPicPr>
          <p:cNvPr id="317" name="Google Shape;317;p22"/>
          <p:cNvPicPr preferRelativeResize="0"/>
          <p:nvPr/>
        </p:nvPicPr>
        <p:blipFill>
          <a:blip r:embed="rId5">
            <a:alphaModFix/>
          </a:blip>
          <a:stretch>
            <a:fillRect/>
          </a:stretch>
        </p:blipFill>
        <p:spPr>
          <a:xfrm>
            <a:off x="14174409" y="25"/>
            <a:ext cx="4113582" cy="10287001"/>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3"/>
          <p:cNvSpPr/>
          <p:nvPr/>
        </p:nvSpPr>
        <p:spPr>
          <a:xfrm>
            <a:off x="0" y="0"/>
            <a:ext cx="18288000" cy="10287000"/>
          </a:xfrm>
          <a:custGeom>
            <a:rect b="b" l="l" r="r" t="t"/>
            <a:pathLst>
              <a:path extrusionOk="0" h="1593725" w="2833290">
                <a:moveTo>
                  <a:pt x="0" y="0"/>
                </a:moveTo>
                <a:lnTo>
                  <a:pt x="2833290" y="0"/>
                </a:lnTo>
                <a:lnTo>
                  <a:pt x="2833290" y="1593725"/>
                </a:lnTo>
                <a:lnTo>
                  <a:pt x="0" y="1593725"/>
                </a:lnTo>
                <a:close/>
              </a:path>
            </a:pathLst>
          </a:custGeom>
          <a:blipFill rotWithShape="1">
            <a:blip r:embed="rId3">
              <a:alphaModFix/>
            </a:blip>
            <a:stretch>
              <a:fillRect b="-38883" l="0" r="0" t="-38885"/>
            </a:stretch>
          </a:blipFill>
          <a:ln>
            <a:noFill/>
          </a:ln>
        </p:spPr>
      </p:sp>
      <p:grpSp>
        <p:nvGrpSpPr>
          <p:cNvPr id="323" name="Google Shape;323;p23"/>
          <p:cNvGrpSpPr/>
          <p:nvPr/>
        </p:nvGrpSpPr>
        <p:grpSpPr>
          <a:xfrm>
            <a:off x="1423736" y="2714475"/>
            <a:ext cx="15440528" cy="3086100"/>
            <a:chOff x="0" y="0"/>
            <a:chExt cx="4066641" cy="812800"/>
          </a:xfrm>
        </p:grpSpPr>
        <p:sp>
          <p:nvSpPr>
            <p:cNvPr id="324" name="Google Shape;324;p23"/>
            <p:cNvSpPr/>
            <p:nvPr/>
          </p:nvSpPr>
          <p:spPr>
            <a:xfrm>
              <a:off x="0" y="0"/>
              <a:ext cx="4066641" cy="812800"/>
            </a:xfrm>
            <a:custGeom>
              <a:rect b="b" l="l" r="r" t="t"/>
              <a:pathLst>
                <a:path extrusionOk="0" h="812800" w="4066641">
                  <a:moveTo>
                    <a:pt x="0" y="0"/>
                  </a:moveTo>
                  <a:lnTo>
                    <a:pt x="4066641" y="0"/>
                  </a:lnTo>
                  <a:lnTo>
                    <a:pt x="4066641" y="812800"/>
                  </a:lnTo>
                  <a:lnTo>
                    <a:pt x="0" y="812800"/>
                  </a:lnTo>
                  <a:close/>
                </a:path>
              </a:pathLst>
            </a:custGeom>
            <a:solidFill>
              <a:srgbClr val="0F1A38"/>
            </a:solidFill>
            <a:ln>
              <a:noFill/>
            </a:ln>
          </p:spPr>
        </p:sp>
        <p:sp>
          <p:nvSpPr>
            <p:cNvPr id="325" name="Google Shape;325;p23"/>
            <p:cNvSpPr txBox="1"/>
            <p:nvPr/>
          </p:nvSpPr>
          <p:spPr>
            <a:xfrm>
              <a:off x="0" y="38100"/>
              <a:ext cx="4066641"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3"/>
          <p:cNvGrpSpPr/>
          <p:nvPr/>
        </p:nvGrpSpPr>
        <p:grpSpPr>
          <a:xfrm>
            <a:off x="1423736" y="6172200"/>
            <a:ext cx="15440528" cy="3086100"/>
            <a:chOff x="0" y="0"/>
            <a:chExt cx="4066641" cy="812800"/>
          </a:xfrm>
        </p:grpSpPr>
        <p:sp>
          <p:nvSpPr>
            <p:cNvPr id="327" name="Google Shape;327;p23"/>
            <p:cNvSpPr/>
            <p:nvPr/>
          </p:nvSpPr>
          <p:spPr>
            <a:xfrm>
              <a:off x="0" y="0"/>
              <a:ext cx="4066641" cy="812800"/>
            </a:xfrm>
            <a:custGeom>
              <a:rect b="b" l="l" r="r" t="t"/>
              <a:pathLst>
                <a:path extrusionOk="0" h="812800" w="4066641">
                  <a:moveTo>
                    <a:pt x="0" y="0"/>
                  </a:moveTo>
                  <a:lnTo>
                    <a:pt x="4066641" y="0"/>
                  </a:lnTo>
                  <a:lnTo>
                    <a:pt x="4066641" y="812800"/>
                  </a:lnTo>
                  <a:lnTo>
                    <a:pt x="0" y="812800"/>
                  </a:lnTo>
                  <a:close/>
                </a:path>
              </a:pathLst>
            </a:custGeom>
            <a:solidFill>
              <a:srgbClr val="0F1A38"/>
            </a:solidFill>
            <a:ln>
              <a:noFill/>
            </a:ln>
          </p:spPr>
        </p:sp>
        <p:sp>
          <p:nvSpPr>
            <p:cNvPr id="328" name="Google Shape;328;p23"/>
            <p:cNvSpPr txBox="1"/>
            <p:nvPr/>
          </p:nvSpPr>
          <p:spPr>
            <a:xfrm>
              <a:off x="0" y="38100"/>
              <a:ext cx="4066641"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3"/>
          <p:cNvGrpSpPr/>
          <p:nvPr/>
        </p:nvGrpSpPr>
        <p:grpSpPr>
          <a:xfrm>
            <a:off x="2186659" y="3488249"/>
            <a:ext cx="1191098" cy="1191098"/>
            <a:chOff x="0" y="0"/>
            <a:chExt cx="812800" cy="812800"/>
          </a:xfrm>
        </p:grpSpPr>
        <p:sp>
          <p:nvSpPr>
            <p:cNvPr id="330" name="Google Shape;33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3"/>
          <p:cNvGrpSpPr/>
          <p:nvPr/>
        </p:nvGrpSpPr>
        <p:grpSpPr>
          <a:xfrm>
            <a:off x="2186659" y="6945974"/>
            <a:ext cx="1191098" cy="1191098"/>
            <a:chOff x="0" y="0"/>
            <a:chExt cx="812800" cy="812800"/>
          </a:xfrm>
        </p:grpSpPr>
        <p:sp>
          <p:nvSpPr>
            <p:cNvPr id="333" name="Google Shape;3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3"/>
          <p:cNvGrpSpPr/>
          <p:nvPr/>
        </p:nvGrpSpPr>
        <p:grpSpPr>
          <a:xfrm>
            <a:off x="10042119" y="3488249"/>
            <a:ext cx="1191098" cy="1191098"/>
            <a:chOff x="0" y="0"/>
            <a:chExt cx="812800" cy="812800"/>
          </a:xfrm>
        </p:grpSpPr>
        <p:sp>
          <p:nvSpPr>
            <p:cNvPr id="336" name="Google Shape;33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3"/>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3"/>
          <p:cNvGrpSpPr/>
          <p:nvPr/>
        </p:nvGrpSpPr>
        <p:grpSpPr>
          <a:xfrm>
            <a:off x="10042119" y="6945974"/>
            <a:ext cx="1191098" cy="1191098"/>
            <a:chOff x="0" y="0"/>
            <a:chExt cx="812800" cy="812800"/>
          </a:xfrm>
        </p:grpSpPr>
        <p:sp>
          <p:nvSpPr>
            <p:cNvPr id="339" name="Google Shape;33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3"/>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3"/>
          <p:cNvSpPr txBox="1"/>
          <p:nvPr/>
        </p:nvSpPr>
        <p:spPr>
          <a:xfrm>
            <a:off x="2553132" y="3524645"/>
            <a:ext cx="458100" cy="10842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7043" u="none" cap="none" strike="noStrike">
                <a:solidFill>
                  <a:srgbClr val="FFFFFF"/>
                </a:solidFill>
                <a:latin typeface="Cardo"/>
                <a:ea typeface="Cardo"/>
                <a:cs typeface="Cardo"/>
                <a:sym typeface="Cardo"/>
              </a:rPr>
              <a:t>1</a:t>
            </a:r>
            <a:endParaRPr/>
          </a:p>
        </p:txBody>
      </p:sp>
      <p:sp>
        <p:nvSpPr>
          <p:cNvPr id="342" name="Google Shape;342;p23"/>
          <p:cNvSpPr txBox="1"/>
          <p:nvPr/>
        </p:nvSpPr>
        <p:spPr>
          <a:xfrm>
            <a:off x="2553132" y="6982370"/>
            <a:ext cx="458100" cy="10842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7043" u="none" cap="none" strike="noStrike">
                <a:solidFill>
                  <a:srgbClr val="FFFFFF"/>
                </a:solidFill>
                <a:latin typeface="Cardo"/>
                <a:ea typeface="Cardo"/>
                <a:cs typeface="Cardo"/>
                <a:sym typeface="Cardo"/>
              </a:rPr>
              <a:t>2</a:t>
            </a:r>
            <a:endParaRPr/>
          </a:p>
        </p:txBody>
      </p:sp>
      <p:sp>
        <p:nvSpPr>
          <p:cNvPr id="343" name="Google Shape;343;p23"/>
          <p:cNvSpPr txBox="1"/>
          <p:nvPr/>
        </p:nvSpPr>
        <p:spPr>
          <a:xfrm>
            <a:off x="10408591" y="3524645"/>
            <a:ext cx="458100" cy="10842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7043" u="none" cap="none" strike="noStrike">
                <a:solidFill>
                  <a:srgbClr val="FFFFFF"/>
                </a:solidFill>
                <a:latin typeface="Cardo"/>
                <a:ea typeface="Cardo"/>
                <a:cs typeface="Cardo"/>
                <a:sym typeface="Cardo"/>
              </a:rPr>
              <a:t>3</a:t>
            </a:r>
            <a:endParaRPr/>
          </a:p>
        </p:txBody>
      </p:sp>
      <p:sp>
        <p:nvSpPr>
          <p:cNvPr id="344" name="Google Shape;344;p23"/>
          <p:cNvSpPr txBox="1"/>
          <p:nvPr/>
        </p:nvSpPr>
        <p:spPr>
          <a:xfrm>
            <a:off x="10408591" y="6982370"/>
            <a:ext cx="458100" cy="10842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7043" u="none" cap="none" strike="noStrike">
                <a:solidFill>
                  <a:srgbClr val="FFFFFF"/>
                </a:solidFill>
                <a:latin typeface="Cardo"/>
                <a:ea typeface="Cardo"/>
                <a:cs typeface="Cardo"/>
                <a:sym typeface="Cardo"/>
              </a:rPr>
              <a:t>4</a:t>
            </a:r>
            <a:endParaRPr/>
          </a:p>
        </p:txBody>
      </p:sp>
      <p:sp>
        <p:nvSpPr>
          <p:cNvPr id="345" name="Google Shape;345;p23"/>
          <p:cNvSpPr txBox="1"/>
          <p:nvPr/>
        </p:nvSpPr>
        <p:spPr>
          <a:xfrm>
            <a:off x="3679257" y="3618535"/>
            <a:ext cx="3212890" cy="4076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0" i="0" lang="en-US" sz="3000" u="none" cap="none" strike="noStrike">
                <a:solidFill>
                  <a:srgbClr val="FFFFFF"/>
                </a:solidFill>
                <a:latin typeface="Cardo"/>
                <a:ea typeface="Cardo"/>
                <a:cs typeface="Cardo"/>
                <a:sym typeface="Cardo"/>
              </a:rPr>
              <a:t>Add a main point</a:t>
            </a:r>
            <a:endParaRPr/>
          </a:p>
        </p:txBody>
      </p:sp>
      <p:sp>
        <p:nvSpPr>
          <p:cNvPr id="346" name="Google Shape;346;p23"/>
          <p:cNvSpPr txBox="1"/>
          <p:nvPr/>
        </p:nvSpPr>
        <p:spPr>
          <a:xfrm>
            <a:off x="3679257" y="4299357"/>
            <a:ext cx="4013960" cy="7274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47" name="Google Shape;347;p23"/>
          <p:cNvSpPr txBox="1"/>
          <p:nvPr/>
        </p:nvSpPr>
        <p:spPr>
          <a:xfrm>
            <a:off x="3679257" y="7757081"/>
            <a:ext cx="4013960" cy="7274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48" name="Google Shape;348;p23"/>
          <p:cNvSpPr txBox="1"/>
          <p:nvPr/>
        </p:nvSpPr>
        <p:spPr>
          <a:xfrm>
            <a:off x="11538017" y="7757081"/>
            <a:ext cx="4013960" cy="7274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49" name="Google Shape;349;p23"/>
          <p:cNvSpPr txBox="1"/>
          <p:nvPr/>
        </p:nvSpPr>
        <p:spPr>
          <a:xfrm>
            <a:off x="11538017" y="4299357"/>
            <a:ext cx="4013960" cy="7274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10" u="none" cap="none" strike="noStrike">
                <a:solidFill>
                  <a:srgbClr val="FFFFFF"/>
                </a:solidFill>
                <a:latin typeface="Inter Light"/>
                <a:ea typeface="Inter Light"/>
                <a:cs typeface="Inter Light"/>
                <a:sym typeface="Inter Light"/>
              </a:rPr>
              <a:t>Briefly elaborate on what you want to discuss.</a:t>
            </a:r>
            <a:endParaRPr/>
          </a:p>
        </p:txBody>
      </p:sp>
      <p:sp>
        <p:nvSpPr>
          <p:cNvPr id="350" name="Google Shape;350;p23"/>
          <p:cNvSpPr txBox="1"/>
          <p:nvPr/>
        </p:nvSpPr>
        <p:spPr>
          <a:xfrm>
            <a:off x="11538017" y="3618535"/>
            <a:ext cx="3212890" cy="4076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0" i="0" lang="en-US" sz="3000" u="none" cap="none" strike="noStrike">
                <a:solidFill>
                  <a:srgbClr val="FFFFFF"/>
                </a:solidFill>
                <a:latin typeface="Cardo"/>
                <a:ea typeface="Cardo"/>
                <a:cs typeface="Cardo"/>
                <a:sym typeface="Cardo"/>
              </a:rPr>
              <a:t>Add a main point</a:t>
            </a:r>
            <a:endParaRPr/>
          </a:p>
        </p:txBody>
      </p:sp>
      <p:sp>
        <p:nvSpPr>
          <p:cNvPr id="351" name="Google Shape;351;p23"/>
          <p:cNvSpPr txBox="1"/>
          <p:nvPr/>
        </p:nvSpPr>
        <p:spPr>
          <a:xfrm>
            <a:off x="3679257" y="7133853"/>
            <a:ext cx="3212890" cy="4076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0" i="0" lang="en-US" sz="3000" u="none" cap="none" strike="noStrike">
                <a:solidFill>
                  <a:srgbClr val="FFFFFF"/>
                </a:solidFill>
                <a:latin typeface="Cardo"/>
                <a:ea typeface="Cardo"/>
                <a:cs typeface="Cardo"/>
                <a:sym typeface="Cardo"/>
              </a:rPr>
              <a:t>Add a main point</a:t>
            </a:r>
            <a:endParaRPr/>
          </a:p>
        </p:txBody>
      </p:sp>
      <p:sp>
        <p:nvSpPr>
          <p:cNvPr id="352" name="Google Shape;352;p23"/>
          <p:cNvSpPr txBox="1"/>
          <p:nvPr/>
        </p:nvSpPr>
        <p:spPr>
          <a:xfrm>
            <a:off x="11538017" y="7133853"/>
            <a:ext cx="3212890" cy="407670"/>
          </a:xfrm>
          <a:prstGeom prst="rect">
            <a:avLst/>
          </a:prstGeom>
          <a:noFill/>
          <a:ln>
            <a:noFill/>
          </a:ln>
        </p:spPr>
        <p:txBody>
          <a:bodyPr anchorCtr="0" anchor="t" bIns="0" lIns="0" spcFirstLastPara="1" rIns="0" wrap="square" tIns="0">
            <a:spAutoFit/>
          </a:bodyPr>
          <a:lstStyle/>
          <a:p>
            <a:pPr indent="0" lvl="0" marL="0" marR="0" rtl="0" algn="l">
              <a:lnSpc>
                <a:spcPct val="103000"/>
              </a:lnSpc>
              <a:spcBef>
                <a:spcPts val="0"/>
              </a:spcBef>
              <a:spcAft>
                <a:spcPts val="0"/>
              </a:spcAft>
              <a:buNone/>
            </a:pPr>
            <a:r>
              <a:rPr b="0" i="0" lang="en-US" sz="3000" u="none" cap="none" strike="noStrike">
                <a:solidFill>
                  <a:srgbClr val="FFFFFF"/>
                </a:solidFill>
                <a:latin typeface="Cardo"/>
                <a:ea typeface="Cardo"/>
                <a:cs typeface="Cardo"/>
                <a:sym typeface="Cardo"/>
              </a:rPr>
              <a:t>Add a main point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356" name="Shape 356"/>
        <p:cNvGrpSpPr/>
        <p:nvPr/>
      </p:nvGrpSpPr>
      <p:grpSpPr>
        <a:xfrm>
          <a:off x="0" y="0"/>
          <a:ext cx="0" cy="0"/>
          <a:chOff x="0" y="0"/>
          <a:chExt cx="0" cy="0"/>
        </a:xfrm>
      </p:grpSpPr>
      <p:grpSp>
        <p:nvGrpSpPr>
          <p:cNvPr id="357" name="Google Shape;357;p24"/>
          <p:cNvGrpSpPr/>
          <p:nvPr/>
        </p:nvGrpSpPr>
        <p:grpSpPr>
          <a:xfrm>
            <a:off x="880554" y="2239105"/>
            <a:ext cx="4368067" cy="755733"/>
            <a:chOff x="0" y="-28575"/>
            <a:chExt cx="1150437" cy="199041"/>
          </a:xfrm>
        </p:grpSpPr>
        <p:sp>
          <p:nvSpPr>
            <p:cNvPr id="358" name="Google Shape;358;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21A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4"/>
          <p:cNvGrpSpPr/>
          <p:nvPr/>
        </p:nvGrpSpPr>
        <p:grpSpPr>
          <a:xfrm>
            <a:off x="9679310" y="2239105"/>
            <a:ext cx="4368067" cy="755733"/>
            <a:chOff x="0" y="-28575"/>
            <a:chExt cx="1150437" cy="199041"/>
          </a:xfrm>
        </p:grpSpPr>
        <p:sp>
          <p:nvSpPr>
            <p:cNvPr id="361" name="Google Shape;361;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21A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4"/>
          <p:cNvGrpSpPr/>
          <p:nvPr/>
        </p:nvGrpSpPr>
        <p:grpSpPr>
          <a:xfrm>
            <a:off x="871461" y="6681069"/>
            <a:ext cx="4368067" cy="755733"/>
            <a:chOff x="0" y="-28575"/>
            <a:chExt cx="1150437" cy="199041"/>
          </a:xfrm>
        </p:grpSpPr>
        <p:sp>
          <p:nvSpPr>
            <p:cNvPr id="364" name="Google Shape;364;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21A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4"/>
          <p:cNvGrpSpPr/>
          <p:nvPr/>
        </p:nvGrpSpPr>
        <p:grpSpPr>
          <a:xfrm>
            <a:off x="1774873" y="7791390"/>
            <a:ext cx="754204" cy="780719"/>
            <a:chOff x="0" y="-28575"/>
            <a:chExt cx="812800" cy="841375"/>
          </a:xfrm>
        </p:grpSpPr>
        <p:sp>
          <p:nvSpPr>
            <p:cNvPr id="367" name="Google Shape;367;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B6A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24"/>
          <p:cNvGrpSpPr/>
          <p:nvPr/>
        </p:nvGrpSpPr>
        <p:grpSpPr>
          <a:xfrm>
            <a:off x="2710384" y="7791390"/>
            <a:ext cx="754204" cy="780719"/>
            <a:chOff x="0" y="-28575"/>
            <a:chExt cx="812800" cy="841375"/>
          </a:xfrm>
        </p:grpSpPr>
        <p:sp>
          <p:nvSpPr>
            <p:cNvPr id="370" name="Google Shape;370;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21A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4"/>
          <p:cNvGrpSpPr/>
          <p:nvPr/>
        </p:nvGrpSpPr>
        <p:grpSpPr>
          <a:xfrm>
            <a:off x="3643947" y="7791390"/>
            <a:ext cx="754204" cy="780719"/>
            <a:chOff x="0" y="-28575"/>
            <a:chExt cx="812800" cy="841375"/>
          </a:xfrm>
        </p:grpSpPr>
        <p:sp>
          <p:nvSpPr>
            <p:cNvPr id="373" name="Google Shape;373;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4"/>
          <p:cNvSpPr txBox="1"/>
          <p:nvPr/>
        </p:nvSpPr>
        <p:spPr>
          <a:xfrm>
            <a:off x="973945" y="3190430"/>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21A5D"/>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21A5D"/>
                </a:solidFill>
                <a:latin typeface="Inter"/>
                <a:ea typeface="Inter"/>
                <a:cs typeface="Inter"/>
                <a:sym typeface="Inter"/>
              </a:rPr>
              <a:t>uses the following free fonts:</a:t>
            </a:r>
            <a:endParaRPr/>
          </a:p>
        </p:txBody>
      </p:sp>
      <p:sp>
        <p:nvSpPr>
          <p:cNvPr id="376" name="Google Shape;376;p24"/>
          <p:cNvSpPr txBox="1"/>
          <p:nvPr/>
        </p:nvSpPr>
        <p:spPr>
          <a:xfrm>
            <a:off x="931655" y="6368075"/>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21A5D"/>
                </a:solidFill>
                <a:latin typeface="Inter"/>
                <a:ea typeface="Inter"/>
                <a:cs typeface="Inter"/>
                <a:sym typeface="Inter"/>
              </a:rPr>
              <a:t>You can find these fonts online too.</a:t>
            </a:r>
            <a:endParaRPr/>
          </a:p>
        </p:txBody>
      </p:sp>
      <p:sp>
        <p:nvSpPr>
          <p:cNvPr id="377" name="Google Shape;377;p24"/>
          <p:cNvSpPr txBox="1"/>
          <p:nvPr/>
        </p:nvSpPr>
        <p:spPr>
          <a:xfrm>
            <a:off x="1512194" y="3923069"/>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121A5D"/>
                </a:solidFill>
                <a:latin typeface="Inter"/>
                <a:ea typeface="Inter"/>
                <a:cs typeface="Inter"/>
                <a:sym typeface="Inter"/>
              </a:rPr>
              <a:t>TITLES:</a:t>
            </a:r>
            <a:endParaRPr/>
          </a:p>
          <a:p>
            <a:pPr indent="0" lvl="0" marL="0" marR="0" rtl="0" algn="ctr">
              <a:lnSpc>
                <a:spcPct val="102985"/>
              </a:lnSpc>
              <a:spcBef>
                <a:spcPts val="0"/>
              </a:spcBef>
              <a:spcAft>
                <a:spcPts val="0"/>
              </a:spcAft>
              <a:buNone/>
            </a:pPr>
            <a:r>
              <a:rPr b="0" i="0" lang="en-US" sz="2110" u="none" cap="none" strike="noStrike">
                <a:solidFill>
                  <a:srgbClr val="121A5D"/>
                </a:solidFill>
                <a:latin typeface="Inter"/>
                <a:ea typeface="Inter"/>
                <a:cs typeface="Inter"/>
                <a:sym typeface="Inter"/>
              </a:rPr>
              <a:t>CARDO</a:t>
            </a:r>
            <a:endParaRPr/>
          </a:p>
          <a:p>
            <a:pPr indent="0" lvl="0" marL="0" marR="0" rtl="0" algn="ctr">
              <a:lnSpc>
                <a:spcPct val="102985"/>
              </a:lnSpc>
              <a:spcBef>
                <a:spcPts val="0"/>
              </a:spcBef>
              <a:spcAft>
                <a:spcPts val="0"/>
              </a:spcAft>
              <a:buNone/>
            </a:pPr>
            <a:r>
              <a:t/>
            </a:r>
            <a:endParaRPr b="0" i="0" sz="2110" u="none" cap="none" strike="noStrike">
              <a:solidFill>
                <a:srgbClr val="121A5D"/>
              </a:solidFill>
              <a:latin typeface="Inter"/>
              <a:ea typeface="Inter"/>
              <a:cs typeface="Inter"/>
              <a:sym typeface="Inter"/>
            </a:endParaRPr>
          </a:p>
          <a:p>
            <a:pPr indent="0" lvl="0" marL="0" marR="0" rtl="0" algn="ctr">
              <a:lnSpc>
                <a:spcPct val="103006"/>
              </a:lnSpc>
              <a:spcBef>
                <a:spcPts val="0"/>
              </a:spcBef>
              <a:spcAft>
                <a:spcPts val="0"/>
              </a:spcAft>
              <a:buNone/>
            </a:pPr>
            <a:r>
              <a:rPr b="0" i="0" lang="en-US" sz="1497" u="none" cap="none" strike="noStrike">
                <a:solidFill>
                  <a:srgbClr val="121A5D"/>
                </a:solidFill>
                <a:latin typeface="Inter"/>
                <a:ea typeface="Inter"/>
                <a:cs typeface="Inter"/>
                <a:sym typeface="Inter"/>
              </a:rPr>
              <a:t>HEADERS:</a:t>
            </a:r>
            <a:endParaRPr/>
          </a:p>
          <a:p>
            <a:pPr indent="0" lvl="0" marL="0" marR="0" rtl="0" algn="ctr">
              <a:lnSpc>
                <a:spcPct val="102985"/>
              </a:lnSpc>
              <a:spcBef>
                <a:spcPts val="0"/>
              </a:spcBef>
              <a:spcAft>
                <a:spcPts val="0"/>
              </a:spcAft>
              <a:buNone/>
            </a:pPr>
            <a:r>
              <a:rPr b="0" i="0" lang="en-US" sz="2110" u="none" cap="none" strike="noStrike">
                <a:solidFill>
                  <a:srgbClr val="121A5D"/>
                </a:solidFill>
                <a:latin typeface="Inter"/>
                <a:ea typeface="Inter"/>
                <a:cs typeface="Inter"/>
                <a:sym typeface="Inter"/>
              </a:rPr>
              <a:t>CARDO</a:t>
            </a:r>
            <a:endParaRPr/>
          </a:p>
          <a:p>
            <a:pPr indent="0" lvl="0" marL="0" marR="0" rtl="0" algn="ctr">
              <a:lnSpc>
                <a:spcPct val="102985"/>
              </a:lnSpc>
              <a:spcBef>
                <a:spcPts val="0"/>
              </a:spcBef>
              <a:spcAft>
                <a:spcPts val="0"/>
              </a:spcAft>
              <a:buNone/>
            </a:pPr>
            <a:r>
              <a:t/>
            </a:r>
            <a:endParaRPr b="0" i="0" sz="2110" u="none" cap="none" strike="noStrike">
              <a:solidFill>
                <a:srgbClr val="121A5D"/>
              </a:solidFill>
              <a:latin typeface="Inter"/>
              <a:ea typeface="Inter"/>
              <a:cs typeface="Inter"/>
              <a:sym typeface="Inter"/>
            </a:endParaRPr>
          </a:p>
          <a:p>
            <a:pPr indent="0" lvl="0" marL="0" marR="0" rtl="0" algn="ctr">
              <a:lnSpc>
                <a:spcPct val="103006"/>
              </a:lnSpc>
              <a:spcBef>
                <a:spcPts val="0"/>
              </a:spcBef>
              <a:spcAft>
                <a:spcPts val="0"/>
              </a:spcAft>
              <a:buNone/>
            </a:pPr>
            <a:r>
              <a:rPr b="0" i="0" lang="en-US" sz="1497" u="none" cap="none" strike="noStrike">
                <a:solidFill>
                  <a:srgbClr val="121A5D"/>
                </a:solidFill>
                <a:latin typeface="Inter"/>
                <a:ea typeface="Inter"/>
                <a:cs typeface="Inter"/>
                <a:sym typeface="Inter"/>
              </a:rPr>
              <a:t>BODY COPY:</a:t>
            </a:r>
            <a:endParaRPr/>
          </a:p>
          <a:p>
            <a:pPr indent="0" lvl="0" marL="0" marR="0" rtl="0" algn="ctr">
              <a:lnSpc>
                <a:spcPct val="102985"/>
              </a:lnSpc>
              <a:spcBef>
                <a:spcPts val="0"/>
              </a:spcBef>
              <a:spcAft>
                <a:spcPts val="0"/>
              </a:spcAft>
              <a:buNone/>
            </a:pPr>
            <a:r>
              <a:rPr b="0" i="0" lang="en-US" sz="2110" u="none" cap="none" strike="noStrike">
                <a:solidFill>
                  <a:srgbClr val="121A5D"/>
                </a:solidFill>
                <a:latin typeface="Inter"/>
                <a:ea typeface="Inter"/>
                <a:cs typeface="Inter"/>
                <a:sym typeface="Inter"/>
              </a:rPr>
              <a:t>INTER LIGHT</a:t>
            </a:r>
            <a:endParaRPr/>
          </a:p>
        </p:txBody>
      </p:sp>
      <p:sp>
        <p:nvSpPr>
          <p:cNvPr id="378" name="Google Shape;378;p24"/>
          <p:cNvSpPr txBox="1"/>
          <p:nvPr/>
        </p:nvSpPr>
        <p:spPr>
          <a:xfrm>
            <a:off x="1541289" y="870508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121A5D"/>
                </a:solidFill>
                <a:latin typeface="Inter"/>
                <a:ea typeface="Inter"/>
                <a:cs typeface="Inter"/>
                <a:sym typeface="Inter"/>
              </a:rPr>
              <a:t>#0B6AE9</a:t>
            </a:r>
            <a:endParaRPr/>
          </a:p>
        </p:txBody>
      </p:sp>
      <p:sp>
        <p:nvSpPr>
          <p:cNvPr id="379" name="Google Shape;379;p24"/>
          <p:cNvSpPr txBox="1"/>
          <p:nvPr/>
        </p:nvSpPr>
        <p:spPr>
          <a:xfrm>
            <a:off x="2476800" y="870508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121A5D"/>
                </a:solidFill>
                <a:latin typeface="Inter"/>
                <a:ea typeface="Inter"/>
                <a:cs typeface="Inter"/>
                <a:sym typeface="Inter"/>
              </a:rPr>
              <a:t>#121A5D</a:t>
            </a:r>
            <a:endParaRPr/>
          </a:p>
        </p:txBody>
      </p:sp>
      <p:sp>
        <p:nvSpPr>
          <p:cNvPr id="380" name="Google Shape;380;p24"/>
          <p:cNvSpPr txBox="1"/>
          <p:nvPr/>
        </p:nvSpPr>
        <p:spPr>
          <a:xfrm>
            <a:off x="3410362" y="870508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121A5D"/>
                </a:solidFill>
                <a:latin typeface="Inter"/>
                <a:ea typeface="Inter"/>
                <a:cs typeface="Inter"/>
                <a:sym typeface="Inter"/>
              </a:rPr>
              <a:t>#FFFFFF</a:t>
            </a:r>
            <a:endParaRPr/>
          </a:p>
        </p:txBody>
      </p:sp>
      <p:sp>
        <p:nvSpPr>
          <p:cNvPr id="381" name="Google Shape;381;p24"/>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F1A38"/>
                </a:solidFill>
                <a:latin typeface="Inter"/>
                <a:ea typeface="Inter"/>
                <a:cs typeface="Inter"/>
                <a:sym typeface="Inter"/>
              </a:rPr>
              <a:t>Use these design resources in your Canva Presentation.</a:t>
            </a:r>
            <a:endParaRPr/>
          </a:p>
        </p:txBody>
      </p:sp>
      <p:sp>
        <p:nvSpPr>
          <p:cNvPr id="382" name="Google Shape;382;p24"/>
          <p:cNvSpPr txBox="1"/>
          <p:nvPr/>
        </p:nvSpPr>
        <p:spPr>
          <a:xfrm>
            <a:off x="11703076" y="9752956"/>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Inter"/>
                <a:ea typeface="Inter"/>
                <a:cs typeface="Inter"/>
                <a:sym typeface="Inter"/>
              </a:rPr>
              <a:t>DON'T FORGET TO DELETE THIS PAGE BEFORE PRESENTING. </a:t>
            </a:r>
            <a:endParaRPr/>
          </a:p>
        </p:txBody>
      </p:sp>
      <p:sp>
        <p:nvSpPr>
          <p:cNvPr id="383" name="Google Shape;383;p24"/>
          <p:cNvSpPr txBox="1"/>
          <p:nvPr/>
        </p:nvSpPr>
        <p:spPr>
          <a:xfrm>
            <a:off x="3666181" y="596248"/>
            <a:ext cx="10859351" cy="869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500" u="none" cap="none" strike="noStrike">
                <a:solidFill>
                  <a:srgbClr val="0F1A38"/>
                </a:solidFill>
                <a:latin typeface="Cardo"/>
                <a:ea typeface="Cardo"/>
                <a:cs typeface="Cardo"/>
                <a:sym typeface="Cardo"/>
              </a:rPr>
              <a:t>Resource Page</a:t>
            </a:r>
            <a:endParaRPr/>
          </a:p>
        </p:txBody>
      </p:sp>
      <p:sp>
        <p:nvSpPr>
          <p:cNvPr id="384" name="Google Shape;384;p24"/>
          <p:cNvSpPr txBox="1"/>
          <p:nvPr/>
        </p:nvSpPr>
        <p:spPr>
          <a:xfrm>
            <a:off x="1489319" y="2483895"/>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21A5D"/>
                </a:solidFill>
                <a:latin typeface="Cardo"/>
                <a:ea typeface="Cardo"/>
                <a:cs typeface="Cardo"/>
                <a:sym typeface="Cardo"/>
              </a:rPr>
              <a:t>Fonts</a:t>
            </a:r>
            <a:endParaRPr/>
          </a:p>
        </p:txBody>
      </p:sp>
      <p:sp>
        <p:nvSpPr>
          <p:cNvPr id="385" name="Google Shape;385;p24"/>
          <p:cNvSpPr txBox="1"/>
          <p:nvPr/>
        </p:nvSpPr>
        <p:spPr>
          <a:xfrm>
            <a:off x="9983151" y="2483895"/>
            <a:ext cx="3760385"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21A5D"/>
                </a:solidFill>
                <a:latin typeface="Cardo"/>
                <a:ea typeface="Cardo"/>
                <a:cs typeface="Cardo"/>
                <a:sym typeface="Cardo"/>
              </a:rPr>
              <a:t>Design Elements</a:t>
            </a:r>
            <a:endParaRPr/>
          </a:p>
        </p:txBody>
      </p:sp>
      <p:sp>
        <p:nvSpPr>
          <p:cNvPr id="386" name="Google Shape;386;p24"/>
          <p:cNvSpPr txBox="1"/>
          <p:nvPr/>
        </p:nvSpPr>
        <p:spPr>
          <a:xfrm>
            <a:off x="1490293" y="692585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21A5D"/>
                </a:solidFill>
                <a:latin typeface="Cardo"/>
                <a:ea typeface="Cardo"/>
                <a:cs typeface="Cardo"/>
                <a:sym typeface="Cardo"/>
              </a:rPr>
              <a:t>Colors</a:t>
            </a:r>
            <a:endParaRPr/>
          </a:p>
        </p:txBody>
      </p:sp>
      <p:sp>
        <p:nvSpPr>
          <p:cNvPr id="387" name="Google Shape;387;p24"/>
          <p:cNvSpPr/>
          <p:nvPr/>
        </p:nvSpPr>
        <p:spPr>
          <a:xfrm>
            <a:off x="15219743" y="5150372"/>
            <a:ext cx="746939" cy="642367"/>
          </a:xfrm>
          <a:custGeom>
            <a:rect b="b" l="l" r="r" t="t"/>
            <a:pathLst>
              <a:path extrusionOk="0" h="642367" w="746939">
                <a:moveTo>
                  <a:pt x="0" y="0"/>
                </a:moveTo>
                <a:lnTo>
                  <a:pt x="746939" y="0"/>
                </a:lnTo>
                <a:lnTo>
                  <a:pt x="746939" y="642367"/>
                </a:lnTo>
                <a:lnTo>
                  <a:pt x="0" y="642367"/>
                </a:lnTo>
                <a:lnTo>
                  <a:pt x="0" y="0"/>
                </a:lnTo>
                <a:close/>
              </a:path>
            </a:pathLst>
          </a:custGeom>
          <a:blipFill rotWithShape="1">
            <a:blip r:embed="rId3">
              <a:alphaModFix/>
            </a:blip>
            <a:stretch>
              <a:fillRect b="0" l="0" r="0" t="0"/>
            </a:stretch>
          </a:blipFill>
          <a:ln>
            <a:noFill/>
          </a:ln>
        </p:spPr>
      </p:sp>
      <p:sp>
        <p:nvSpPr>
          <p:cNvPr id="388" name="Google Shape;388;p24"/>
          <p:cNvSpPr/>
          <p:nvPr/>
        </p:nvSpPr>
        <p:spPr>
          <a:xfrm>
            <a:off x="16585493" y="6391698"/>
            <a:ext cx="530880" cy="733628"/>
          </a:xfrm>
          <a:custGeom>
            <a:rect b="b" l="l" r="r" t="t"/>
            <a:pathLst>
              <a:path extrusionOk="0" h="733628" w="530880">
                <a:moveTo>
                  <a:pt x="0" y="0"/>
                </a:moveTo>
                <a:lnTo>
                  <a:pt x="530880" y="0"/>
                </a:lnTo>
                <a:lnTo>
                  <a:pt x="530880" y="733627"/>
                </a:lnTo>
                <a:lnTo>
                  <a:pt x="0" y="733627"/>
                </a:lnTo>
                <a:lnTo>
                  <a:pt x="0" y="0"/>
                </a:lnTo>
                <a:close/>
              </a:path>
            </a:pathLst>
          </a:custGeom>
          <a:blipFill rotWithShape="1">
            <a:blip r:embed="rId4">
              <a:alphaModFix/>
            </a:blip>
            <a:stretch>
              <a:fillRect b="0" l="0" r="0" t="0"/>
            </a:stretch>
          </a:blipFill>
          <a:ln>
            <a:noFill/>
          </a:ln>
        </p:spPr>
      </p:sp>
      <p:sp>
        <p:nvSpPr>
          <p:cNvPr id="389" name="Google Shape;389;p24"/>
          <p:cNvSpPr/>
          <p:nvPr/>
        </p:nvSpPr>
        <p:spPr>
          <a:xfrm>
            <a:off x="15374868" y="6469858"/>
            <a:ext cx="437375" cy="655467"/>
          </a:xfrm>
          <a:custGeom>
            <a:rect b="b" l="l" r="r" t="t"/>
            <a:pathLst>
              <a:path extrusionOk="0" h="655467" w="437375">
                <a:moveTo>
                  <a:pt x="0" y="0"/>
                </a:moveTo>
                <a:lnTo>
                  <a:pt x="437375" y="0"/>
                </a:lnTo>
                <a:lnTo>
                  <a:pt x="437375" y="655467"/>
                </a:lnTo>
                <a:lnTo>
                  <a:pt x="0" y="655467"/>
                </a:lnTo>
                <a:lnTo>
                  <a:pt x="0" y="0"/>
                </a:lnTo>
                <a:close/>
              </a:path>
            </a:pathLst>
          </a:custGeom>
          <a:blipFill rotWithShape="1">
            <a:blip r:embed="rId5">
              <a:alphaModFix/>
            </a:blip>
            <a:stretch>
              <a:fillRect b="0" l="0" r="0" t="0"/>
            </a:stretch>
          </a:blipFill>
          <a:ln>
            <a:noFill/>
          </a:ln>
        </p:spPr>
      </p:sp>
      <p:sp>
        <p:nvSpPr>
          <p:cNvPr id="390" name="Google Shape;390;p24"/>
          <p:cNvSpPr/>
          <p:nvPr/>
        </p:nvSpPr>
        <p:spPr>
          <a:xfrm>
            <a:off x="16449504" y="7786173"/>
            <a:ext cx="725366" cy="655467"/>
          </a:xfrm>
          <a:custGeom>
            <a:rect b="b" l="l" r="r" t="t"/>
            <a:pathLst>
              <a:path extrusionOk="0" h="655467" w="725366">
                <a:moveTo>
                  <a:pt x="0" y="0"/>
                </a:moveTo>
                <a:lnTo>
                  <a:pt x="725366" y="0"/>
                </a:lnTo>
                <a:lnTo>
                  <a:pt x="725366" y="655467"/>
                </a:lnTo>
                <a:lnTo>
                  <a:pt x="0" y="655467"/>
                </a:lnTo>
                <a:lnTo>
                  <a:pt x="0" y="0"/>
                </a:lnTo>
                <a:close/>
              </a:path>
            </a:pathLst>
          </a:custGeom>
          <a:blipFill rotWithShape="1">
            <a:blip r:embed="rId6">
              <a:alphaModFix/>
            </a:blip>
            <a:stretch>
              <a:fillRect b="0" l="0" r="0" t="0"/>
            </a:stretch>
          </a:blipFill>
          <a:ln>
            <a:noFill/>
          </a:ln>
        </p:spPr>
      </p:sp>
      <p:sp>
        <p:nvSpPr>
          <p:cNvPr id="391" name="Google Shape;391;p24"/>
          <p:cNvSpPr/>
          <p:nvPr/>
        </p:nvSpPr>
        <p:spPr>
          <a:xfrm>
            <a:off x="16449504" y="3774644"/>
            <a:ext cx="655467" cy="655467"/>
          </a:xfrm>
          <a:custGeom>
            <a:rect b="b" l="l" r="r" t="t"/>
            <a:pathLst>
              <a:path extrusionOk="0" h="655467" w="655467">
                <a:moveTo>
                  <a:pt x="0" y="0"/>
                </a:moveTo>
                <a:lnTo>
                  <a:pt x="655467" y="0"/>
                </a:lnTo>
                <a:lnTo>
                  <a:pt x="655467" y="655467"/>
                </a:lnTo>
                <a:lnTo>
                  <a:pt x="0" y="655467"/>
                </a:lnTo>
                <a:lnTo>
                  <a:pt x="0" y="0"/>
                </a:lnTo>
                <a:close/>
              </a:path>
            </a:pathLst>
          </a:custGeom>
          <a:blipFill rotWithShape="1">
            <a:blip r:embed="rId7">
              <a:alphaModFix/>
            </a:blip>
            <a:stretch>
              <a:fillRect b="0" l="0" r="0" t="0"/>
            </a:stretch>
          </a:blipFill>
          <a:ln>
            <a:noFill/>
          </a:ln>
        </p:spPr>
      </p:sp>
      <p:sp>
        <p:nvSpPr>
          <p:cNvPr id="392" name="Google Shape;392;p24"/>
          <p:cNvSpPr/>
          <p:nvPr/>
        </p:nvSpPr>
        <p:spPr>
          <a:xfrm>
            <a:off x="15136670" y="3781194"/>
            <a:ext cx="896771" cy="551107"/>
          </a:xfrm>
          <a:custGeom>
            <a:rect b="b" l="l" r="r" t="t"/>
            <a:pathLst>
              <a:path extrusionOk="0" h="551107" w="896771">
                <a:moveTo>
                  <a:pt x="0" y="0"/>
                </a:moveTo>
                <a:lnTo>
                  <a:pt x="896771" y="0"/>
                </a:lnTo>
                <a:lnTo>
                  <a:pt x="896771" y="551107"/>
                </a:lnTo>
                <a:lnTo>
                  <a:pt x="0" y="551107"/>
                </a:lnTo>
                <a:lnTo>
                  <a:pt x="0" y="0"/>
                </a:lnTo>
                <a:close/>
              </a:path>
            </a:pathLst>
          </a:custGeom>
          <a:blipFill rotWithShape="1">
            <a:blip r:embed="rId8">
              <a:alphaModFix/>
            </a:blip>
            <a:stretch>
              <a:fillRect b="0" l="0" r="0" t="0"/>
            </a:stretch>
          </a:blipFill>
          <a:ln>
            <a:noFill/>
          </a:ln>
        </p:spPr>
      </p:sp>
      <p:sp>
        <p:nvSpPr>
          <p:cNvPr id="393" name="Google Shape;393;p24"/>
          <p:cNvSpPr/>
          <p:nvPr/>
        </p:nvSpPr>
        <p:spPr>
          <a:xfrm>
            <a:off x="16382745" y="5150372"/>
            <a:ext cx="733628" cy="733628"/>
          </a:xfrm>
          <a:custGeom>
            <a:rect b="b" l="l" r="r" t="t"/>
            <a:pathLst>
              <a:path extrusionOk="0" h="733628" w="733628">
                <a:moveTo>
                  <a:pt x="0" y="0"/>
                </a:moveTo>
                <a:lnTo>
                  <a:pt x="733628" y="0"/>
                </a:lnTo>
                <a:lnTo>
                  <a:pt x="733628" y="733628"/>
                </a:lnTo>
                <a:lnTo>
                  <a:pt x="0" y="733628"/>
                </a:lnTo>
                <a:lnTo>
                  <a:pt x="0" y="0"/>
                </a:lnTo>
                <a:close/>
              </a:path>
            </a:pathLst>
          </a:custGeom>
          <a:blipFill rotWithShape="1">
            <a:blip r:embed="rId9">
              <a:alphaModFix/>
            </a:blip>
            <a:stretch>
              <a:fillRect b="0" l="0" r="0" t="0"/>
            </a:stretch>
          </a:blipFill>
          <a:ln>
            <a:noFill/>
          </a:ln>
        </p:spPr>
      </p:sp>
      <p:sp>
        <p:nvSpPr>
          <p:cNvPr id="394" name="Google Shape;394;p24"/>
          <p:cNvSpPr/>
          <p:nvPr/>
        </p:nvSpPr>
        <p:spPr>
          <a:xfrm>
            <a:off x="15301372" y="7802444"/>
            <a:ext cx="510872" cy="733628"/>
          </a:xfrm>
          <a:custGeom>
            <a:rect b="b" l="l" r="r" t="t"/>
            <a:pathLst>
              <a:path extrusionOk="0" h="733628" w="510872">
                <a:moveTo>
                  <a:pt x="0" y="0"/>
                </a:moveTo>
                <a:lnTo>
                  <a:pt x="510871" y="0"/>
                </a:lnTo>
                <a:lnTo>
                  <a:pt x="510871" y="733628"/>
                </a:lnTo>
                <a:lnTo>
                  <a:pt x="0" y="733628"/>
                </a:lnTo>
                <a:lnTo>
                  <a:pt x="0" y="0"/>
                </a:lnTo>
                <a:close/>
              </a:path>
            </a:pathLst>
          </a:custGeom>
          <a:blipFill rotWithShape="1">
            <a:blip r:embed="rId10">
              <a:alphaModFix/>
            </a:blip>
            <a:stretch>
              <a:fillRect b="0" l="0" r="0" t="0"/>
            </a:stretch>
          </a:blipFill>
          <a:ln>
            <a:noFill/>
          </a:ln>
        </p:spPr>
      </p:sp>
      <p:sp>
        <p:nvSpPr>
          <p:cNvPr id="395" name="Google Shape;395;p24"/>
          <p:cNvSpPr/>
          <p:nvPr/>
        </p:nvSpPr>
        <p:spPr>
          <a:xfrm>
            <a:off x="11801797" y="3742772"/>
            <a:ext cx="644259" cy="733628"/>
          </a:xfrm>
          <a:custGeom>
            <a:rect b="b" l="l" r="r" t="t"/>
            <a:pathLst>
              <a:path extrusionOk="0" h="733628" w="644259">
                <a:moveTo>
                  <a:pt x="0" y="0"/>
                </a:moveTo>
                <a:lnTo>
                  <a:pt x="644259" y="0"/>
                </a:lnTo>
                <a:lnTo>
                  <a:pt x="644259" y="733627"/>
                </a:lnTo>
                <a:lnTo>
                  <a:pt x="0" y="733627"/>
                </a:lnTo>
                <a:lnTo>
                  <a:pt x="0" y="0"/>
                </a:lnTo>
                <a:close/>
              </a:path>
            </a:pathLst>
          </a:custGeom>
          <a:blipFill rotWithShape="1">
            <a:blip r:embed="rId11">
              <a:alphaModFix/>
            </a:blip>
            <a:stretch>
              <a:fillRect b="0" l="0" r="0" t="0"/>
            </a:stretch>
          </a:blipFill>
          <a:ln>
            <a:noFill/>
          </a:ln>
        </p:spPr>
      </p:sp>
      <p:sp>
        <p:nvSpPr>
          <p:cNvPr id="396" name="Google Shape;396;p24"/>
          <p:cNvSpPr/>
          <p:nvPr/>
        </p:nvSpPr>
        <p:spPr>
          <a:xfrm>
            <a:off x="13930089" y="3875876"/>
            <a:ext cx="850591" cy="505715"/>
          </a:xfrm>
          <a:custGeom>
            <a:rect b="b" l="l" r="r" t="t"/>
            <a:pathLst>
              <a:path extrusionOk="0" h="505715" w="850591">
                <a:moveTo>
                  <a:pt x="0" y="0"/>
                </a:moveTo>
                <a:lnTo>
                  <a:pt x="850592" y="0"/>
                </a:lnTo>
                <a:lnTo>
                  <a:pt x="850592" y="505715"/>
                </a:lnTo>
                <a:lnTo>
                  <a:pt x="0" y="505715"/>
                </a:lnTo>
                <a:lnTo>
                  <a:pt x="0" y="0"/>
                </a:lnTo>
                <a:close/>
              </a:path>
            </a:pathLst>
          </a:custGeom>
          <a:blipFill rotWithShape="1">
            <a:blip r:embed="rId12">
              <a:alphaModFix/>
            </a:blip>
            <a:stretch>
              <a:fillRect b="0" l="0" r="0" t="0"/>
            </a:stretch>
          </a:blipFill>
          <a:ln>
            <a:noFill/>
          </a:ln>
        </p:spPr>
      </p:sp>
      <p:sp>
        <p:nvSpPr>
          <p:cNvPr id="397" name="Google Shape;397;p24"/>
          <p:cNvSpPr/>
          <p:nvPr/>
        </p:nvSpPr>
        <p:spPr>
          <a:xfrm>
            <a:off x="7572255" y="3781852"/>
            <a:ext cx="655467" cy="655467"/>
          </a:xfrm>
          <a:custGeom>
            <a:rect b="b" l="l" r="r" t="t"/>
            <a:pathLst>
              <a:path extrusionOk="0" h="655467" w="655467">
                <a:moveTo>
                  <a:pt x="0" y="0"/>
                </a:moveTo>
                <a:lnTo>
                  <a:pt x="655467" y="0"/>
                </a:lnTo>
                <a:lnTo>
                  <a:pt x="655467" y="655467"/>
                </a:lnTo>
                <a:lnTo>
                  <a:pt x="0" y="655467"/>
                </a:lnTo>
                <a:lnTo>
                  <a:pt x="0" y="0"/>
                </a:lnTo>
                <a:close/>
              </a:path>
            </a:pathLst>
          </a:custGeom>
          <a:blipFill rotWithShape="1">
            <a:blip r:embed="rId13">
              <a:alphaModFix/>
            </a:blip>
            <a:stretch>
              <a:fillRect b="0" l="0" r="0" t="0"/>
            </a:stretch>
          </a:blipFill>
          <a:ln>
            <a:noFill/>
          </a:ln>
        </p:spPr>
      </p:sp>
      <p:sp>
        <p:nvSpPr>
          <p:cNvPr id="398" name="Google Shape;398;p24"/>
          <p:cNvSpPr/>
          <p:nvPr/>
        </p:nvSpPr>
        <p:spPr>
          <a:xfrm>
            <a:off x="6557141" y="3781852"/>
            <a:ext cx="655467" cy="655467"/>
          </a:xfrm>
          <a:custGeom>
            <a:rect b="b" l="l" r="r" t="t"/>
            <a:pathLst>
              <a:path extrusionOk="0" h="655467" w="655467">
                <a:moveTo>
                  <a:pt x="0" y="0"/>
                </a:moveTo>
                <a:lnTo>
                  <a:pt x="655468" y="0"/>
                </a:lnTo>
                <a:lnTo>
                  <a:pt x="655468" y="655467"/>
                </a:lnTo>
                <a:lnTo>
                  <a:pt x="0" y="655467"/>
                </a:lnTo>
                <a:lnTo>
                  <a:pt x="0" y="0"/>
                </a:lnTo>
                <a:close/>
              </a:path>
            </a:pathLst>
          </a:custGeom>
          <a:blipFill rotWithShape="1">
            <a:blip r:embed="rId14">
              <a:alphaModFix/>
            </a:blip>
            <a:stretch>
              <a:fillRect b="0" l="0" r="0" t="0"/>
            </a:stretch>
          </a:blipFill>
          <a:ln>
            <a:noFill/>
          </a:ln>
        </p:spPr>
      </p:sp>
      <p:sp>
        <p:nvSpPr>
          <p:cNvPr id="399" name="Google Shape;399;p24"/>
          <p:cNvSpPr/>
          <p:nvPr/>
        </p:nvSpPr>
        <p:spPr>
          <a:xfrm>
            <a:off x="10682974" y="3762414"/>
            <a:ext cx="727407" cy="694343"/>
          </a:xfrm>
          <a:custGeom>
            <a:rect b="b" l="l" r="r" t="t"/>
            <a:pathLst>
              <a:path extrusionOk="0" h="694343" w="727407">
                <a:moveTo>
                  <a:pt x="0" y="0"/>
                </a:moveTo>
                <a:lnTo>
                  <a:pt x="727407" y="0"/>
                </a:lnTo>
                <a:lnTo>
                  <a:pt x="727407" y="694343"/>
                </a:lnTo>
                <a:lnTo>
                  <a:pt x="0" y="694343"/>
                </a:lnTo>
                <a:lnTo>
                  <a:pt x="0" y="0"/>
                </a:lnTo>
                <a:close/>
              </a:path>
            </a:pathLst>
          </a:custGeom>
          <a:blipFill rotWithShape="1">
            <a:blip r:embed="rId15">
              <a:alphaModFix/>
            </a:blip>
            <a:stretch>
              <a:fillRect b="0" l="0" r="0" t="0"/>
            </a:stretch>
          </a:blipFill>
          <a:ln>
            <a:noFill/>
          </a:ln>
        </p:spPr>
      </p:sp>
      <p:sp>
        <p:nvSpPr>
          <p:cNvPr id="400" name="Google Shape;400;p24"/>
          <p:cNvSpPr/>
          <p:nvPr/>
        </p:nvSpPr>
        <p:spPr>
          <a:xfrm>
            <a:off x="8602193" y="3742772"/>
            <a:ext cx="728292" cy="733628"/>
          </a:xfrm>
          <a:custGeom>
            <a:rect b="b" l="l" r="r" t="t"/>
            <a:pathLst>
              <a:path extrusionOk="0" h="733628" w="728292">
                <a:moveTo>
                  <a:pt x="0" y="0"/>
                </a:moveTo>
                <a:lnTo>
                  <a:pt x="728292" y="0"/>
                </a:lnTo>
                <a:lnTo>
                  <a:pt x="728292" y="733627"/>
                </a:lnTo>
                <a:lnTo>
                  <a:pt x="0" y="733627"/>
                </a:lnTo>
                <a:lnTo>
                  <a:pt x="0" y="0"/>
                </a:lnTo>
                <a:close/>
              </a:path>
            </a:pathLst>
          </a:custGeom>
          <a:blipFill rotWithShape="1">
            <a:blip r:embed="rId16">
              <a:alphaModFix/>
            </a:blip>
            <a:stretch>
              <a:fillRect b="0" l="0" r="0" t="0"/>
            </a:stretch>
          </a:blipFill>
          <a:ln>
            <a:noFill/>
          </a:ln>
        </p:spPr>
      </p:sp>
      <p:sp>
        <p:nvSpPr>
          <p:cNvPr id="401" name="Google Shape;401;p24"/>
          <p:cNvSpPr/>
          <p:nvPr/>
        </p:nvSpPr>
        <p:spPr>
          <a:xfrm>
            <a:off x="9697543" y="3735564"/>
            <a:ext cx="607485" cy="740836"/>
          </a:xfrm>
          <a:custGeom>
            <a:rect b="b" l="l" r="r" t="t"/>
            <a:pathLst>
              <a:path extrusionOk="0" h="740836" w="607485">
                <a:moveTo>
                  <a:pt x="0" y="0"/>
                </a:moveTo>
                <a:lnTo>
                  <a:pt x="607486" y="0"/>
                </a:lnTo>
                <a:lnTo>
                  <a:pt x="607486" y="740835"/>
                </a:lnTo>
                <a:lnTo>
                  <a:pt x="0" y="740835"/>
                </a:lnTo>
                <a:lnTo>
                  <a:pt x="0" y="0"/>
                </a:lnTo>
                <a:close/>
              </a:path>
            </a:pathLst>
          </a:custGeom>
          <a:blipFill rotWithShape="1">
            <a:blip r:embed="rId17">
              <a:alphaModFix/>
            </a:blip>
            <a:stretch>
              <a:fillRect b="0" l="0" r="0" t="0"/>
            </a:stretch>
          </a:blipFill>
          <a:ln>
            <a:noFill/>
          </a:ln>
        </p:spPr>
      </p:sp>
      <p:sp>
        <p:nvSpPr>
          <p:cNvPr id="402" name="Google Shape;402;p24"/>
          <p:cNvSpPr/>
          <p:nvPr/>
        </p:nvSpPr>
        <p:spPr>
          <a:xfrm>
            <a:off x="12854725" y="3781852"/>
            <a:ext cx="689979" cy="693763"/>
          </a:xfrm>
          <a:custGeom>
            <a:rect b="b" l="l" r="r" t="t"/>
            <a:pathLst>
              <a:path extrusionOk="0" h="693763" w="689979">
                <a:moveTo>
                  <a:pt x="0" y="0"/>
                </a:moveTo>
                <a:lnTo>
                  <a:pt x="689979" y="0"/>
                </a:lnTo>
                <a:lnTo>
                  <a:pt x="689979" y="693763"/>
                </a:lnTo>
                <a:lnTo>
                  <a:pt x="0" y="693763"/>
                </a:lnTo>
                <a:lnTo>
                  <a:pt x="0" y="0"/>
                </a:lnTo>
                <a:close/>
              </a:path>
            </a:pathLst>
          </a:custGeom>
          <a:blipFill rotWithShape="1">
            <a:blip r:embed="rId18">
              <a:alphaModFix/>
            </a:blip>
            <a:stretch>
              <a:fillRect b="0" l="0" r="0" t="0"/>
            </a:stretch>
          </a:blipFill>
          <a:ln>
            <a:noFill/>
          </a:ln>
        </p:spPr>
      </p:sp>
      <p:sp>
        <p:nvSpPr>
          <p:cNvPr id="403" name="Google Shape;403;p24"/>
          <p:cNvSpPr/>
          <p:nvPr/>
        </p:nvSpPr>
        <p:spPr>
          <a:xfrm>
            <a:off x="12780975" y="5091017"/>
            <a:ext cx="592238" cy="733628"/>
          </a:xfrm>
          <a:custGeom>
            <a:rect b="b" l="l" r="r" t="t"/>
            <a:pathLst>
              <a:path extrusionOk="0" h="733628" w="592238">
                <a:moveTo>
                  <a:pt x="0" y="0"/>
                </a:moveTo>
                <a:lnTo>
                  <a:pt x="592237" y="0"/>
                </a:lnTo>
                <a:lnTo>
                  <a:pt x="592237" y="733627"/>
                </a:lnTo>
                <a:lnTo>
                  <a:pt x="0" y="733627"/>
                </a:lnTo>
                <a:lnTo>
                  <a:pt x="0" y="0"/>
                </a:lnTo>
                <a:close/>
              </a:path>
            </a:pathLst>
          </a:custGeom>
          <a:blipFill rotWithShape="1">
            <a:blip r:embed="rId19">
              <a:alphaModFix/>
            </a:blip>
            <a:stretch>
              <a:fillRect b="0" l="0" r="0" t="0"/>
            </a:stretch>
          </a:blipFill>
          <a:ln>
            <a:noFill/>
          </a:ln>
        </p:spPr>
      </p:sp>
      <p:sp>
        <p:nvSpPr>
          <p:cNvPr id="404" name="Google Shape;404;p24"/>
          <p:cNvSpPr/>
          <p:nvPr/>
        </p:nvSpPr>
        <p:spPr>
          <a:xfrm>
            <a:off x="11504822" y="5091017"/>
            <a:ext cx="797422" cy="733628"/>
          </a:xfrm>
          <a:custGeom>
            <a:rect b="b" l="l" r="r" t="t"/>
            <a:pathLst>
              <a:path extrusionOk="0" h="733628" w="797422">
                <a:moveTo>
                  <a:pt x="0" y="0"/>
                </a:moveTo>
                <a:lnTo>
                  <a:pt x="797422" y="0"/>
                </a:lnTo>
                <a:lnTo>
                  <a:pt x="797422" y="733627"/>
                </a:lnTo>
                <a:lnTo>
                  <a:pt x="0" y="733627"/>
                </a:lnTo>
                <a:lnTo>
                  <a:pt x="0" y="0"/>
                </a:lnTo>
                <a:close/>
              </a:path>
            </a:pathLst>
          </a:custGeom>
          <a:blipFill rotWithShape="1">
            <a:blip r:embed="rId20">
              <a:alphaModFix/>
            </a:blip>
            <a:stretch>
              <a:fillRect b="0" l="0" r="0" t="0"/>
            </a:stretch>
          </a:blipFill>
          <a:ln>
            <a:noFill/>
          </a:ln>
        </p:spPr>
      </p:sp>
      <p:sp>
        <p:nvSpPr>
          <p:cNvPr id="405" name="Google Shape;405;p24"/>
          <p:cNvSpPr/>
          <p:nvPr/>
        </p:nvSpPr>
        <p:spPr>
          <a:xfrm>
            <a:off x="13901195" y="5257386"/>
            <a:ext cx="838377" cy="481686"/>
          </a:xfrm>
          <a:custGeom>
            <a:rect b="b" l="l" r="r" t="t"/>
            <a:pathLst>
              <a:path extrusionOk="0" h="481686" w="838377">
                <a:moveTo>
                  <a:pt x="0" y="0"/>
                </a:moveTo>
                <a:lnTo>
                  <a:pt x="838377" y="0"/>
                </a:lnTo>
                <a:lnTo>
                  <a:pt x="838377" y="481686"/>
                </a:lnTo>
                <a:lnTo>
                  <a:pt x="0" y="481686"/>
                </a:lnTo>
                <a:lnTo>
                  <a:pt x="0" y="0"/>
                </a:lnTo>
                <a:close/>
              </a:path>
            </a:pathLst>
          </a:custGeom>
          <a:blipFill rotWithShape="1">
            <a:blip r:embed="rId21">
              <a:alphaModFix/>
            </a:blip>
            <a:stretch>
              <a:fillRect b="0" l="0" r="0" t="0"/>
            </a:stretch>
          </a:blipFill>
          <a:ln>
            <a:noFill/>
          </a:ln>
        </p:spPr>
      </p:sp>
      <p:sp>
        <p:nvSpPr>
          <p:cNvPr id="406" name="Google Shape;406;p24"/>
          <p:cNvSpPr/>
          <p:nvPr/>
        </p:nvSpPr>
        <p:spPr>
          <a:xfrm>
            <a:off x="9096224" y="5091017"/>
            <a:ext cx="733628" cy="733628"/>
          </a:xfrm>
          <a:custGeom>
            <a:rect b="b" l="l" r="r" t="t"/>
            <a:pathLst>
              <a:path extrusionOk="0" h="733628" w="733628">
                <a:moveTo>
                  <a:pt x="0" y="0"/>
                </a:moveTo>
                <a:lnTo>
                  <a:pt x="733628" y="0"/>
                </a:lnTo>
                <a:lnTo>
                  <a:pt x="733628" y="733627"/>
                </a:lnTo>
                <a:lnTo>
                  <a:pt x="0" y="733627"/>
                </a:lnTo>
                <a:lnTo>
                  <a:pt x="0" y="0"/>
                </a:lnTo>
                <a:close/>
              </a:path>
            </a:pathLst>
          </a:custGeom>
          <a:blipFill rotWithShape="1">
            <a:blip r:embed="rId22">
              <a:alphaModFix/>
            </a:blip>
            <a:stretch>
              <a:fillRect b="0" l="0" r="0" t="0"/>
            </a:stretch>
          </a:blipFill>
          <a:ln>
            <a:noFill/>
          </a:ln>
        </p:spPr>
      </p:sp>
      <p:sp>
        <p:nvSpPr>
          <p:cNvPr id="407" name="Google Shape;407;p24"/>
          <p:cNvSpPr/>
          <p:nvPr/>
        </p:nvSpPr>
        <p:spPr>
          <a:xfrm>
            <a:off x="6557141" y="5091017"/>
            <a:ext cx="853056" cy="733628"/>
          </a:xfrm>
          <a:custGeom>
            <a:rect b="b" l="l" r="r" t="t"/>
            <a:pathLst>
              <a:path extrusionOk="0" h="733628" w="853056">
                <a:moveTo>
                  <a:pt x="0" y="0"/>
                </a:moveTo>
                <a:lnTo>
                  <a:pt x="853056" y="0"/>
                </a:lnTo>
                <a:lnTo>
                  <a:pt x="853056" y="733627"/>
                </a:lnTo>
                <a:lnTo>
                  <a:pt x="0" y="733627"/>
                </a:lnTo>
                <a:lnTo>
                  <a:pt x="0" y="0"/>
                </a:lnTo>
                <a:close/>
              </a:path>
            </a:pathLst>
          </a:custGeom>
          <a:blipFill rotWithShape="1">
            <a:blip r:embed="rId23">
              <a:alphaModFix/>
            </a:blip>
            <a:stretch>
              <a:fillRect b="0" l="0" r="0" t="0"/>
            </a:stretch>
          </a:blipFill>
          <a:ln>
            <a:noFill/>
          </a:ln>
        </p:spPr>
      </p:sp>
      <p:sp>
        <p:nvSpPr>
          <p:cNvPr id="408" name="Google Shape;408;p24"/>
          <p:cNvSpPr/>
          <p:nvPr/>
        </p:nvSpPr>
        <p:spPr>
          <a:xfrm>
            <a:off x="10221857" y="5091017"/>
            <a:ext cx="732294" cy="733628"/>
          </a:xfrm>
          <a:custGeom>
            <a:rect b="b" l="l" r="r" t="t"/>
            <a:pathLst>
              <a:path extrusionOk="0" h="733628" w="732294">
                <a:moveTo>
                  <a:pt x="0" y="0"/>
                </a:moveTo>
                <a:lnTo>
                  <a:pt x="732294" y="0"/>
                </a:lnTo>
                <a:lnTo>
                  <a:pt x="732294" y="733627"/>
                </a:lnTo>
                <a:lnTo>
                  <a:pt x="0" y="733627"/>
                </a:lnTo>
                <a:lnTo>
                  <a:pt x="0" y="0"/>
                </a:lnTo>
                <a:close/>
              </a:path>
            </a:pathLst>
          </a:custGeom>
          <a:blipFill rotWithShape="1">
            <a:blip r:embed="rId24">
              <a:alphaModFix/>
            </a:blip>
            <a:stretch>
              <a:fillRect b="0" l="0" r="0" t="0"/>
            </a:stretch>
          </a:blipFill>
          <a:ln>
            <a:noFill/>
          </a:ln>
        </p:spPr>
      </p:sp>
      <p:sp>
        <p:nvSpPr>
          <p:cNvPr id="409" name="Google Shape;409;p24"/>
          <p:cNvSpPr/>
          <p:nvPr/>
        </p:nvSpPr>
        <p:spPr>
          <a:xfrm>
            <a:off x="7886397" y="5091017"/>
            <a:ext cx="733628" cy="733628"/>
          </a:xfrm>
          <a:custGeom>
            <a:rect b="b" l="l" r="r" t="t"/>
            <a:pathLst>
              <a:path extrusionOk="0" h="733628" w="733628">
                <a:moveTo>
                  <a:pt x="0" y="0"/>
                </a:moveTo>
                <a:lnTo>
                  <a:pt x="733628" y="0"/>
                </a:lnTo>
                <a:lnTo>
                  <a:pt x="733628" y="733627"/>
                </a:lnTo>
                <a:lnTo>
                  <a:pt x="0" y="733627"/>
                </a:lnTo>
                <a:lnTo>
                  <a:pt x="0" y="0"/>
                </a:lnTo>
                <a:close/>
              </a:path>
            </a:pathLst>
          </a:custGeom>
          <a:blipFill rotWithShape="1">
            <a:blip r:embed="rId25">
              <a:alphaModFix/>
            </a:blip>
            <a:stretch>
              <a:fillRect b="0" l="0" r="0" t="0"/>
            </a:stretch>
          </a:blipFill>
          <a:ln>
            <a:noFill/>
          </a:ln>
        </p:spPr>
      </p:sp>
      <p:sp>
        <p:nvSpPr>
          <p:cNvPr id="410" name="Google Shape;410;p24"/>
          <p:cNvSpPr/>
          <p:nvPr/>
        </p:nvSpPr>
        <p:spPr>
          <a:xfrm>
            <a:off x="11903220" y="6459429"/>
            <a:ext cx="804018" cy="634444"/>
          </a:xfrm>
          <a:custGeom>
            <a:rect b="b" l="l" r="r" t="t"/>
            <a:pathLst>
              <a:path extrusionOk="0" h="634444" w="804018">
                <a:moveTo>
                  <a:pt x="0" y="0"/>
                </a:moveTo>
                <a:lnTo>
                  <a:pt x="804019" y="0"/>
                </a:lnTo>
                <a:lnTo>
                  <a:pt x="804019" y="634443"/>
                </a:lnTo>
                <a:lnTo>
                  <a:pt x="0" y="634443"/>
                </a:lnTo>
                <a:lnTo>
                  <a:pt x="0" y="0"/>
                </a:lnTo>
                <a:close/>
              </a:path>
            </a:pathLst>
          </a:custGeom>
          <a:blipFill rotWithShape="1">
            <a:blip r:embed="rId26">
              <a:alphaModFix/>
            </a:blip>
            <a:stretch>
              <a:fillRect b="0" l="0" r="0" t="0"/>
            </a:stretch>
          </a:blipFill>
          <a:ln>
            <a:noFill/>
          </a:ln>
        </p:spPr>
      </p:sp>
      <p:sp>
        <p:nvSpPr>
          <p:cNvPr id="411" name="Google Shape;411;p24"/>
          <p:cNvSpPr/>
          <p:nvPr/>
        </p:nvSpPr>
        <p:spPr>
          <a:xfrm>
            <a:off x="10670882" y="6489245"/>
            <a:ext cx="829196" cy="499025"/>
          </a:xfrm>
          <a:custGeom>
            <a:rect b="b" l="l" r="r" t="t"/>
            <a:pathLst>
              <a:path extrusionOk="0" h="499025" w="829196">
                <a:moveTo>
                  <a:pt x="0" y="0"/>
                </a:moveTo>
                <a:lnTo>
                  <a:pt x="829197" y="0"/>
                </a:lnTo>
                <a:lnTo>
                  <a:pt x="829197" y="499026"/>
                </a:lnTo>
                <a:lnTo>
                  <a:pt x="0" y="499026"/>
                </a:lnTo>
                <a:lnTo>
                  <a:pt x="0" y="0"/>
                </a:lnTo>
                <a:close/>
              </a:path>
            </a:pathLst>
          </a:custGeom>
          <a:blipFill rotWithShape="1">
            <a:blip r:embed="rId27">
              <a:alphaModFix/>
            </a:blip>
            <a:stretch>
              <a:fillRect b="0" l="0" r="0" t="0"/>
            </a:stretch>
          </a:blipFill>
          <a:ln>
            <a:noFill/>
          </a:ln>
        </p:spPr>
      </p:sp>
      <p:sp>
        <p:nvSpPr>
          <p:cNvPr id="412" name="Google Shape;412;p24"/>
          <p:cNvSpPr/>
          <p:nvPr/>
        </p:nvSpPr>
        <p:spPr>
          <a:xfrm>
            <a:off x="8718568" y="6413017"/>
            <a:ext cx="682310" cy="727268"/>
          </a:xfrm>
          <a:custGeom>
            <a:rect b="b" l="l" r="r" t="t"/>
            <a:pathLst>
              <a:path extrusionOk="0" h="727268" w="682310">
                <a:moveTo>
                  <a:pt x="0" y="0"/>
                </a:moveTo>
                <a:lnTo>
                  <a:pt x="682310" y="0"/>
                </a:lnTo>
                <a:lnTo>
                  <a:pt x="682310" y="727268"/>
                </a:lnTo>
                <a:lnTo>
                  <a:pt x="0" y="727268"/>
                </a:lnTo>
                <a:lnTo>
                  <a:pt x="0" y="0"/>
                </a:lnTo>
                <a:close/>
              </a:path>
            </a:pathLst>
          </a:custGeom>
          <a:blipFill rotWithShape="1">
            <a:blip r:embed="rId28">
              <a:alphaModFix/>
            </a:blip>
            <a:stretch>
              <a:fillRect b="0" l="0" r="0" t="0"/>
            </a:stretch>
          </a:blipFill>
          <a:ln>
            <a:noFill/>
          </a:ln>
        </p:spPr>
      </p:sp>
      <p:sp>
        <p:nvSpPr>
          <p:cNvPr id="413" name="Google Shape;413;p24"/>
          <p:cNvSpPr/>
          <p:nvPr/>
        </p:nvSpPr>
        <p:spPr>
          <a:xfrm>
            <a:off x="9804020" y="6421536"/>
            <a:ext cx="463721" cy="634444"/>
          </a:xfrm>
          <a:custGeom>
            <a:rect b="b" l="l" r="r" t="t"/>
            <a:pathLst>
              <a:path extrusionOk="0" h="634444" w="463721">
                <a:moveTo>
                  <a:pt x="0" y="0"/>
                </a:moveTo>
                <a:lnTo>
                  <a:pt x="463720" y="0"/>
                </a:lnTo>
                <a:lnTo>
                  <a:pt x="463720" y="634444"/>
                </a:lnTo>
                <a:lnTo>
                  <a:pt x="0" y="634444"/>
                </a:lnTo>
                <a:lnTo>
                  <a:pt x="0" y="0"/>
                </a:lnTo>
                <a:close/>
              </a:path>
            </a:pathLst>
          </a:custGeom>
          <a:blipFill rotWithShape="1">
            <a:blip r:embed="rId29">
              <a:alphaModFix/>
            </a:blip>
            <a:stretch>
              <a:fillRect b="0" l="0" r="0" t="0"/>
            </a:stretch>
          </a:blipFill>
          <a:ln>
            <a:noFill/>
          </a:ln>
        </p:spPr>
      </p:sp>
      <p:sp>
        <p:nvSpPr>
          <p:cNvPr id="414" name="Google Shape;414;p24"/>
          <p:cNvSpPr/>
          <p:nvPr/>
        </p:nvSpPr>
        <p:spPr>
          <a:xfrm>
            <a:off x="7783105" y="6413017"/>
            <a:ext cx="530245" cy="727268"/>
          </a:xfrm>
          <a:custGeom>
            <a:rect b="b" l="l" r="r" t="t"/>
            <a:pathLst>
              <a:path extrusionOk="0" h="727268" w="530245">
                <a:moveTo>
                  <a:pt x="0" y="0"/>
                </a:moveTo>
                <a:lnTo>
                  <a:pt x="530244" y="0"/>
                </a:lnTo>
                <a:lnTo>
                  <a:pt x="530244" y="727268"/>
                </a:lnTo>
                <a:lnTo>
                  <a:pt x="0" y="727268"/>
                </a:lnTo>
                <a:lnTo>
                  <a:pt x="0" y="0"/>
                </a:lnTo>
                <a:close/>
              </a:path>
            </a:pathLst>
          </a:custGeom>
          <a:blipFill rotWithShape="1">
            <a:blip r:embed="rId30">
              <a:alphaModFix/>
            </a:blip>
            <a:stretch>
              <a:fillRect b="0" l="0" r="0" t="0"/>
            </a:stretch>
          </a:blipFill>
          <a:ln>
            <a:noFill/>
          </a:ln>
        </p:spPr>
      </p:sp>
      <p:sp>
        <p:nvSpPr>
          <p:cNvPr id="415" name="Google Shape;415;p24"/>
          <p:cNvSpPr/>
          <p:nvPr/>
        </p:nvSpPr>
        <p:spPr>
          <a:xfrm>
            <a:off x="14152120" y="6459429"/>
            <a:ext cx="634444" cy="634444"/>
          </a:xfrm>
          <a:custGeom>
            <a:rect b="b" l="l" r="r" t="t"/>
            <a:pathLst>
              <a:path extrusionOk="0" h="634444" w="634444">
                <a:moveTo>
                  <a:pt x="0" y="0"/>
                </a:moveTo>
                <a:lnTo>
                  <a:pt x="634444" y="0"/>
                </a:lnTo>
                <a:lnTo>
                  <a:pt x="634444" y="634443"/>
                </a:lnTo>
                <a:lnTo>
                  <a:pt x="0" y="634443"/>
                </a:lnTo>
                <a:lnTo>
                  <a:pt x="0" y="0"/>
                </a:lnTo>
                <a:close/>
              </a:path>
            </a:pathLst>
          </a:custGeom>
          <a:blipFill rotWithShape="1">
            <a:blip r:embed="rId31">
              <a:alphaModFix/>
            </a:blip>
            <a:stretch>
              <a:fillRect b="0" l="0" r="0" t="0"/>
            </a:stretch>
          </a:blipFill>
          <a:ln>
            <a:noFill/>
          </a:ln>
        </p:spPr>
      </p:sp>
      <p:sp>
        <p:nvSpPr>
          <p:cNvPr id="416" name="Google Shape;416;p24"/>
          <p:cNvSpPr/>
          <p:nvPr/>
        </p:nvSpPr>
        <p:spPr>
          <a:xfrm>
            <a:off x="13113496" y="6459429"/>
            <a:ext cx="634444" cy="634444"/>
          </a:xfrm>
          <a:custGeom>
            <a:rect b="b" l="l" r="r" t="t"/>
            <a:pathLst>
              <a:path extrusionOk="0" h="634444" w="634444">
                <a:moveTo>
                  <a:pt x="0" y="0"/>
                </a:moveTo>
                <a:lnTo>
                  <a:pt x="634444" y="0"/>
                </a:lnTo>
                <a:lnTo>
                  <a:pt x="634444" y="634443"/>
                </a:lnTo>
                <a:lnTo>
                  <a:pt x="0" y="634443"/>
                </a:lnTo>
                <a:lnTo>
                  <a:pt x="0" y="0"/>
                </a:lnTo>
                <a:close/>
              </a:path>
            </a:pathLst>
          </a:custGeom>
          <a:blipFill rotWithShape="1">
            <a:blip r:embed="rId32">
              <a:alphaModFix/>
            </a:blip>
            <a:stretch>
              <a:fillRect b="0" l="0" r="0" t="0"/>
            </a:stretch>
          </a:blipFill>
          <a:ln>
            <a:noFill/>
          </a:ln>
        </p:spPr>
      </p:sp>
      <p:sp>
        <p:nvSpPr>
          <p:cNvPr id="417" name="Google Shape;417;p24"/>
          <p:cNvSpPr/>
          <p:nvPr/>
        </p:nvSpPr>
        <p:spPr>
          <a:xfrm>
            <a:off x="6557141" y="6371944"/>
            <a:ext cx="821783" cy="733628"/>
          </a:xfrm>
          <a:custGeom>
            <a:rect b="b" l="l" r="r" t="t"/>
            <a:pathLst>
              <a:path extrusionOk="0" h="733628" w="821783">
                <a:moveTo>
                  <a:pt x="0" y="0"/>
                </a:moveTo>
                <a:lnTo>
                  <a:pt x="821783" y="0"/>
                </a:lnTo>
                <a:lnTo>
                  <a:pt x="821783" y="733628"/>
                </a:lnTo>
                <a:lnTo>
                  <a:pt x="0" y="733628"/>
                </a:lnTo>
                <a:lnTo>
                  <a:pt x="0" y="0"/>
                </a:lnTo>
                <a:close/>
              </a:path>
            </a:pathLst>
          </a:custGeom>
          <a:blipFill rotWithShape="1">
            <a:blip r:embed="rId33">
              <a:alphaModFix/>
            </a:blip>
            <a:stretch>
              <a:fillRect b="0" l="0" r="0" t="0"/>
            </a:stretch>
          </a:blipFill>
          <a:ln>
            <a:noFill/>
          </a:ln>
        </p:spPr>
      </p:sp>
      <p:sp>
        <p:nvSpPr>
          <p:cNvPr id="418" name="Google Shape;418;p24"/>
          <p:cNvSpPr/>
          <p:nvPr/>
        </p:nvSpPr>
        <p:spPr>
          <a:xfrm>
            <a:off x="13996121" y="7817905"/>
            <a:ext cx="628069" cy="718167"/>
          </a:xfrm>
          <a:custGeom>
            <a:rect b="b" l="l" r="r" t="t"/>
            <a:pathLst>
              <a:path extrusionOk="0" h="718167" w="628069">
                <a:moveTo>
                  <a:pt x="0" y="0"/>
                </a:moveTo>
                <a:lnTo>
                  <a:pt x="628070" y="0"/>
                </a:lnTo>
                <a:lnTo>
                  <a:pt x="628070" y="718167"/>
                </a:lnTo>
                <a:lnTo>
                  <a:pt x="0" y="718167"/>
                </a:lnTo>
                <a:lnTo>
                  <a:pt x="0" y="0"/>
                </a:lnTo>
                <a:close/>
              </a:path>
            </a:pathLst>
          </a:custGeom>
          <a:blipFill rotWithShape="1">
            <a:blip r:embed="rId34">
              <a:alphaModFix/>
            </a:blip>
            <a:stretch>
              <a:fillRect b="0" l="0" r="0" t="0"/>
            </a:stretch>
          </a:blipFill>
          <a:ln>
            <a:noFill/>
          </a:ln>
        </p:spPr>
      </p:sp>
      <p:sp>
        <p:nvSpPr>
          <p:cNvPr id="419" name="Google Shape;419;p24"/>
          <p:cNvSpPr/>
          <p:nvPr/>
        </p:nvSpPr>
        <p:spPr>
          <a:xfrm>
            <a:off x="12752844" y="7912337"/>
            <a:ext cx="756148" cy="529303"/>
          </a:xfrm>
          <a:custGeom>
            <a:rect b="b" l="l" r="r" t="t"/>
            <a:pathLst>
              <a:path extrusionOk="0" h="529303" w="756148">
                <a:moveTo>
                  <a:pt x="0" y="0"/>
                </a:moveTo>
                <a:lnTo>
                  <a:pt x="756148" y="0"/>
                </a:lnTo>
                <a:lnTo>
                  <a:pt x="756148" y="529303"/>
                </a:lnTo>
                <a:lnTo>
                  <a:pt x="0" y="529303"/>
                </a:lnTo>
                <a:lnTo>
                  <a:pt x="0" y="0"/>
                </a:lnTo>
                <a:close/>
              </a:path>
            </a:pathLst>
          </a:custGeom>
          <a:blipFill rotWithShape="1">
            <a:blip r:embed="rId35">
              <a:alphaModFix/>
            </a:blip>
            <a:stretch>
              <a:fillRect b="0" l="0" r="0" t="0"/>
            </a:stretch>
          </a:blipFill>
          <a:ln>
            <a:noFill/>
          </a:ln>
        </p:spPr>
      </p:sp>
      <p:sp>
        <p:nvSpPr>
          <p:cNvPr id="420" name="Google Shape;420;p24"/>
          <p:cNvSpPr/>
          <p:nvPr/>
        </p:nvSpPr>
        <p:spPr>
          <a:xfrm>
            <a:off x="11612149" y="7912337"/>
            <a:ext cx="646926" cy="529303"/>
          </a:xfrm>
          <a:custGeom>
            <a:rect b="b" l="l" r="r" t="t"/>
            <a:pathLst>
              <a:path extrusionOk="0" h="529303" w="646926">
                <a:moveTo>
                  <a:pt x="0" y="0"/>
                </a:moveTo>
                <a:lnTo>
                  <a:pt x="646927" y="0"/>
                </a:lnTo>
                <a:lnTo>
                  <a:pt x="646927" y="529303"/>
                </a:lnTo>
                <a:lnTo>
                  <a:pt x="0" y="529303"/>
                </a:lnTo>
                <a:lnTo>
                  <a:pt x="0" y="0"/>
                </a:lnTo>
                <a:close/>
              </a:path>
            </a:pathLst>
          </a:custGeom>
          <a:blipFill rotWithShape="1">
            <a:blip r:embed="rId36">
              <a:alphaModFix/>
            </a:blip>
            <a:stretch>
              <a:fillRect b="0" l="0" r="0" t="0"/>
            </a:stretch>
          </a:blipFill>
          <a:ln>
            <a:noFill/>
          </a:ln>
        </p:spPr>
      </p:sp>
      <p:sp>
        <p:nvSpPr>
          <p:cNvPr id="421" name="Google Shape;421;p24"/>
          <p:cNvSpPr/>
          <p:nvPr/>
        </p:nvSpPr>
        <p:spPr>
          <a:xfrm>
            <a:off x="9746891" y="7817905"/>
            <a:ext cx="361695" cy="718167"/>
          </a:xfrm>
          <a:custGeom>
            <a:rect b="b" l="l" r="r" t="t"/>
            <a:pathLst>
              <a:path extrusionOk="0" h="718167" w="361695">
                <a:moveTo>
                  <a:pt x="0" y="0"/>
                </a:moveTo>
                <a:lnTo>
                  <a:pt x="361695" y="0"/>
                </a:lnTo>
                <a:lnTo>
                  <a:pt x="361695" y="718167"/>
                </a:lnTo>
                <a:lnTo>
                  <a:pt x="0" y="718167"/>
                </a:lnTo>
                <a:lnTo>
                  <a:pt x="0" y="0"/>
                </a:lnTo>
                <a:close/>
              </a:path>
            </a:pathLst>
          </a:custGeom>
          <a:blipFill rotWithShape="1">
            <a:blip r:embed="rId37">
              <a:alphaModFix/>
            </a:blip>
            <a:stretch>
              <a:fillRect b="0" l="0" r="0" t="0"/>
            </a:stretch>
          </a:blipFill>
          <a:ln>
            <a:noFill/>
          </a:ln>
        </p:spPr>
      </p:sp>
      <p:sp>
        <p:nvSpPr>
          <p:cNvPr id="422" name="Google Shape;422;p24"/>
          <p:cNvSpPr/>
          <p:nvPr/>
        </p:nvSpPr>
        <p:spPr>
          <a:xfrm>
            <a:off x="10595716" y="7912337"/>
            <a:ext cx="529303" cy="529303"/>
          </a:xfrm>
          <a:custGeom>
            <a:rect b="b" l="l" r="r" t="t"/>
            <a:pathLst>
              <a:path extrusionOk="0" h="529303" w="529303">
                <a:moveTo>
                  <a:pt x="0" y="0"/>
                </a:moveTo>
                <a:lnTo>
                  <a:pt x="529303" y="0"/>
                </a:lnTo>
                <a:lnTo>
                  <a:pt x="529303" y="529303"/>
                </a:lnTo>
                <a:lnTo>
                  <a:pt x="0" y="529303"/>
                </a:lnTo>
                <a:lnTo>
                  <a:pt x="0" y="0"/>
                </a:lnTo>
                <a:close/>
              </a:path>
            </a:pathLst>
          </a:custGeom>
          <a:blipFill rotWithShape="1">
            <a:blip r:embed="rId38">
              <a:alphaModFix/>
            </a:blip>
            <a:stretch>
              <a:fillRect b="0" l="0" r="0" t="0"/>
            </a:stretch>
          </a:blipFill>
          <a:ln>
            <a:noFill/>
          </a:ln>
        </p:spPr>
      </p:sp>
      <p:sp>
        <p:nvSpPr>
          <p:cNvPr id="423" name="Google Shape;423;p24"/>
          <p:cNvSpPr/>
          <p:nvPr/>
        </p:nvSpPr>
        <p:spPr>
          <a:xfrm>
            <a:off x="6551817" y="7753396"/>
            <a:ext cx="455939" cy="847185"/>
          </a:xfrm>
          <a:custGeom>
            <a:rect b="b" l="l" r="r" t="t"/>
            <a:pathLst>
              <a:path extrusionOk="0" h="847185" w="455939">
                <a:moveTo>
                  <a:pt x="0" y="0"/>
                </a:moveTo>
                <a:lnTo>
                  <a:pt x="455939" y="0"/>
                </a:lnTo>
                <a:lnTo>
                  <a:pt x="455939" y="847185"/>
                </a:lnTo>
                <a:lnTo>
                  <a:pt x="0" y="847185"/>
                </a:lnTo>
                <a:lnTo>
                  <a:pt x="0" y="0"/>
                </a:lnTo>
                <a:close/>
              </a:path>
            </a:pathLst>
          </a:custGeom>
          <a:blipFill rotWithShape="1">
            <a:blip r:embed="rId39">
              <a:alphaModFix/>
            </a:blip>
            <a:stretch>
              <a:fillRect b="0" l="0" r="0" t="0"/>
            </a:stretch>
          </a:blipFill>
          <a:ln>
            <a:noFill/>
          </a:ln>
        </p:spPr>
      </p:sp>
      <p:sp>
        <p:nvSpPr>
          <p:cNvPr id="424" name="Google Shape;424;p24"/>
          <p:cNvSpPr/>
          <p:nvPr/>
        </p:nvSpPr>
        <p:spPr>
          <a:xfrm>
            <a:off x="7496214" y="7753396"/>
            <a:ext cx="656183" cy="847185"/>
          </a:xfrm>
          <a:custGeom>
            <a:rect b="b" l="l" r="r" t="t"/>
            <a:pathLst>
              <a:path extrusionOk="0" h="847185" w="656183">
                <a:moveTo>
                  <a:pt x="0" y="0"/>
                </a:moveTo>
                <a:lnTo>
                  <a:pt x="656183" y="0"/>
                </a:lnTo>
                <a:lnTo>
                  <a:pt x="656183" y="847185"/>
                </a:lnTo>
                <a:lnTo>
                  <a:pt x="0" y="847185"/>
                </a:lnTo>
                <a:lnTo>
                  <a:pt x="0" y="0"/>
                </a:lnTo>
                <a:close/>
              </a:path>
            </a:pathLst>
          </a:custGeom>
          <a:blipFill rotWithShape="1">
            <a:blip r:embed="rId40">
              <a:alphaModFix/>
            </a:blip>
            <a:stretch>
              <a:fillRect b="0" l="0" r="0" t="0"/>
            </a:stretch>
          </a:blipFill>
          <a:ln>
            <a:noFill/>
          </a:ln>
        </p:spPr>
      </p:sp>
      <p:sp>
        <p:nvSpPr>
          <p:cNvPr id="425" name="Google Shape;425;p24"/>
          <p:cNvSpPr/>
          <p:nvPr/>
        </p:nvSpPr>
        <p:spPr>
          <a:xfrm>
            <a:off x="8602193" y="7754037"/>
            <a:ext cx="675394" cy="782035"/>
          </a:xfrm>
          <a:custGeom>
            <a:rect b="b" l="l" r="r" t="t"/>
            <a:pathLst>
              <a:path extrusionOk="0" h="782035" w="675394">
                <a:moveTo>
                  <a:pt x="0" y="0"/>
                </a:moveTo>
                <a:lnTo>
                  <a:pt x="675393" y="0"/>
                </a:lnTo>
                <a:lnTo>
                  <a:pt x="675393" y="782035"/>
                </a:lnTo>
                <a:lnTo>
                  <a:pt x="0" y="782035"/>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7E7E7"/>
            </a:gs>
            <a:gs pos="100000">
              <a:srgbClr val="FFFFFF"/>
            </a:gs>
          </a:gsLst>
          <a:lin ang="5400000" scaled="0"/>
        </a:gradFill>
      </p:bgPr>
    </p:bg>
    <p:spTree>
      <p:nvGrpSpPr>
        <p:cNvPr id="429" name="Shape 429"/>
        <p:cNvGrpSpPr/>
        <p:nvPr/>
      </p:nvGrpSpPr>
      <p:grpSpPr>
        <a:xfrm>
          <a:off x="0" y="0"/>
          <a:ext cx="0" cy="0"/>
          <a:chOff x="0" y="0"/>
          <a:chExt cx="0" cy="0"/>
        </a:xfrm>
      </p:grpSpPr>
      <p:sp>
        <p:nvSpPr>
          <p:cNvPr id="430" name="Google Shape;430;p25"/>
          <p:cNvSpPr/>
          <p:nvPr/>
        </p:nvSpPr>
        <p:spPr>
          <a:xfrm>
            <a:off x="6622468" y="3800729"/>
            <a:ext cx="4890664" cy="1227112"/>
          </a:xfrm>
          <a:custGeom>
            <a:rect b="b" l="l" r="r" t="t"/>
            <a:pathLst>
              <a:path extrusionOk="0" h="1227112" w="4890664">
                <a:moveTo>
                  <a:pt x="0" y="0"/>
                </a:moveTo>
                <a:lnTo>
                  <a:pt x="4890664" y="0"/>
                </a:lnTo>
                <a:lnTo>
                  <a:pt x="4890664" y="1227112"/>
                </a:lnTo>
                <a:lnTo>
                  <a:pt x="0" y="1227112"/>
                </a:lnTo>
                <a:lnTo>
                  <a:pt x="0" y="0"/>
                </a:lnTo>
                <a:close/>
              </a:path>
            </a:pathLst>
          </a:custGeom>
          <a:blipFill rotWithShape="1">
            <a:blip r:embed="rId3">
              <a:alphaModFix/>
            </a:blip>
            <a:stretch>
              <a:fillRect b="0" l="0" r="0" t="0"/>
            </a:stretch>
          </a:blipFill>
          <a:ln>
            <a:noFill/>
          </a:ln>
        </p:spPr>
      </p:sp>
      <p:sp>
        <p:nvSpPr>
          <p:cNvPr id="431" name="Google Shape;431;p25"/>
          <p:cNvSpPr txBox="1"/>
          <p:nvPr/>
        </p:nvSpPr>
        <p:spPr>
          <a:xfrm>
            <a:off x="5145860" y="2768092"/>
            <a:ext cx="7595967" cy="6611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21A5D"/>
                </a:solidFill>
                <a:latin typeface="Inter"/>
                <a:ea typeface="Inter"/>
                <a:cs typeface="Inter"/>
                <a:sym typeface="Inter"/>
              </a:rPr>
              <a:t>This presentation template is free for everyone to use thanks to the following:</a:t>
            </a:r>
            <a:endParaRPr/>
          </a:p>
        </p:txBody>
      </p:sp>
      <p:sp>
        <p:nvSpPr>
          <p:cNvPr id="432" name="Google Shape;432;p25"/>
          <p:cNvSpPr txBox="1"/>
          <p:nvPr/>
        </p:nvSpPr>
        <p:spPr>
          <a:xfrm>
            <a:off x="7032532" y="8181223"/>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ED7843"/>
                </a:solidFill>
                <a:latin typeface="Inter"/>
                <a:ea typeface="Inter"/>
                <a:cs typeface="Inter"/>
                <a:sym typeface="Inter"/>
              </a:rPr>
              <a:t>Happy designing!</a:t>
            </a:r>
            <a:endParaRPr/>
          </a:p>
        </p:txBody>
      </p:sp>
      <p:sp>
        <p:nvSpPr>
          <p:cNvPr id="433" name="Google Shape;433;p25"/>
          <p:cNvSpPr txBox="1"/>
          <p:nvPr/>
        </p:nvSpPr>
        <p:spPr>
          <a:xfrm>
            <a:off x="4133805" y="52033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21A5D"/>
                </a:solidFill>
                <a:latin typeface="Inter"/>
                <a:ea typeface="Inter"/>
                <a:cs typeface="Inter"/>
                <a:sym typeface="Inter"/>
              </a:rPr>
              <a:t>for the presentation template</a:t>
            </a:r>
            <a:endParaRPr/>
          </a:p>
        </p:txBody>
      </p:sp>
      <p:sp>
        <p:nvSpPr>
          <p:cNvPr id="434" name="Google Shape;434;p25"/>
          <p:cNvSpPr txBox="1"/>
          <p:nvPr/>
        </p:nvSpPr>
        <p:spPr>
          <a:xfrm>
            <a:off x="4133805" y="69385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21A5D"/>
                </a:solidFill>
                <a:latin typeface="Inter"/>
                <a:ea typeface="Inter"/>
                <a:cs typeface="Inter"/>
                <a:sym typeface="Inter"/>
              </a:rPr>
              <a:t>for the photos</a:t>
            </a:r>
            <a:endParaRPr/>
          </a:p>
        </p:txBody>
      </p:sp>
      <p:sp>
        <p:nvSpPr>
          <p:cNvPr id="435" name="Google Shape;435;p25"/>
          <p:cNvSpPr txBox="1"/>
          <p:nvPr/>
        </p:nvSpPr>
        <p:spPr>
          <a:xfrm>
            <a:off x="5393773" y="1646164"/>
            <a:ext cx="7348055" cy="869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500" u="none" cap="none" strike="noStrike">
                <a:solidFill>
                  <a:srgbClr val="121A5D"/>
                </a:solidFill>
                <a:latin typeface="Cardo"/>
                <a:ea typeface="Cardo"/>
                <a:cs typeface="Cardo"/>
                <a:sym typeface="Cardo"/>
              </a:rPr>
              <a:t>Credits</a:t>
            </a:r>
            <a:endParaRPr/>
          </a:p>
        </p:txBody>
      </p:sp>
      <p:sp>
        <p:nvSpPr>
          <p:cNvPr id="436" name="Google Shape;436;p25"/>
          <p:cNvSpPr txBox="1"/>
          <p:nvPr/>
        </p:nvSpPr>
        <p:spPr>
          <a:xfrm>
            <a:off x="6033827" y="62060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121A5D"/>
                </a:solidFill>
                <a:latin typeface="Inter"/>
                <a:ea typeface="Inter"/>
                <a:cs typeface="Inter"/>
                <a:sym typeface="Inter"/>
              </a:rPr>
              <a:t>Pexels, Pixabay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cKinsey Consulting Report Slides">
  <a:themeElements>
    <a:clrScheme name="Office">
      <a:dk1>
        <a:srgbClr val="0F1A38"/>
      </a:dk1>
      <a:lt1>
        <a:srgbClr val="FFFFFF"/>
      </a:lt1>
      <a:dk2>
        <a:srgbClr val="121A5D"/>
      </a:dk2>
      <a:lt2>
        <a:srgbClr val="E7E7E7"/>
      </a:lt2>
      <a:accent1>
        <a:srgbClr val="0B6AE9"/>
      </a:accent1>
      <a:accent2>
        <a:srgbClr val="E7E7E7"/>
      </a:accent2>
      <a:accent3>
        <a:srgbClr val="FFFFFF"/>
      </a:accent3>
      <a:accent4>
        <a:srgbClr val="888888"/>
      </a:accent4>
      <a:accent5>
        <a:srgbClr val="0F1A38"/>
      </a:accent5>
      <a:accent6>
        <a:srgbClr val="121A5D"/>
      </a:accent6>
      <a:hlink>
        <a:srgbClr val="0B6AE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