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287000" cx="18288000"/>
  <p:notesSz cx="6858000" cy="9144000"/>
  <p:embeddedFontLst>
    <p:embeddedFont>
      <p:font typeface="Old Standard TT"/>
      <p:regular r:id="rId14"/>
      <p:bold r:id="rId15"/>
      <p:italic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OldStandardTT-bold.fntdata"/><Relationship Id="rId14" Type="http://schemas.openxmlformats.org/officeDocument/2006/relationships/font" Target="fonts/OldStandardTT-regular.fntdata"/><Relationship Id="rId17" Type="http://schemas.openxmlformats.org/officeDocument/2006/relationships/font" Target="fonts/OpenSans-regular.fntdata"/><Relationship Id="rId16" Type="http://schemas.openxmlformats.org/officeDocument/2006/relationships/font" Target="fonts/OldStandardTT-italic.fntdata"/><Relationship Id="rId19" Type="http://schemas.openxmlformats.org/officeDocument/2006/relationships/font" Target="fonts/OpenSans-italic.fntdata"/><Relationship Id="rId18" Type="http://schemas.openxmlformats.org/officeDocument/2006/relationships/font" Target="fonts/Open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
        <p:nvSpPr>
          <p:cNvPr id="9" name="Google Shape;9;p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 name="Google Shape;10;p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 name="Google Shape;11;p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2" name="Shape 112"/>
        <p:cNvGrpSpPr/>
        <p:nvPr/>
      </p:nvGrpSpPr>
      <p:grpSpPr>
        <a:xfrm>
          <a:off x="0" y="0"/>
          <a:ext cx="0" cy="0"/>
          <a:chOff x="0" y="0"/>
          <a:chExt cx="0" cy="0"/>
        </a:xfrm>
      </p:grpSpPr>
      <p:sp>
        <p:nvSpPr>
          <p:cNvPr id="113" name="Google Shape;113;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14" name="Google Shape;114;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15" name="Google Shape;11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8" name="Shape 118"/>
        <p:cNvGrpSpPr/>
        <p:nvPr/>
      </p:nvGrpSpPr>
      <p:grpSpPr>
        <a:xfrm>
          <a:off x="0" y="0"/>
          <a:ext cx="0" cy="0"/>
          <a:chOff x="0" y="0"/>
          <a:chExt cx="0" cy="0"/>
        </a:xfrm>
      </p:grpSpPr>
      <p:sp>
        <p:nvSpPr>
          <p:cNvPr id="119" name="Google Shape;119;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20" name="Google Shape;120;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1" name="Google Shape;121;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2" name="Google Shape;12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5" name="Shape 125"/>
        <p:cNvGrpSpPr/>
        <p:nvPr/>
      </p:nvGrpSpPr>
      <p:grpSpPr>
        <a:xfrm>
          <a:off x="0" y="0"/>
          <a:ext cx="0" cy="0"/>
          <a:chOff x="0" y="0"/>
          <a:chExt cx="0" cy="0"/>
        </a:xfrm>
      </p:grpSpPr>
      <p:sp>
        <p:nvSpPr>
          <p:cNvPr id="126" name="Google Shape;12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27" name="Google Shape;127;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8" name="Google Shape;128;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9" name="Google Shape;129;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0" name="Google Shape;130;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31" name="Google Shape;131;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4" name="Shape 134"/>
        <p:cNvGrpSpPr/>
        <p:nvPr/>
      </p:nvGrpSpPr>
      <p:grpSpPr>
        <a:xfrm>
          <a:off x="0" y="0"/>
          <a:ext cx="0" cy="0"/>
          <a:chOff x="0" y="0"/>
          <a:chExt cx="0" cy="0"/>
        </a:xfrm>
      </p:grpSpPr>
      <p:sp>
        <p:nvSpPr>
          <p:cNvPr id="135" name="Google Shape;13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36" name="Google Shape;136;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41" name="Google Shape;141;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42" name="Google Shape;142;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3" name="Google Shape;143;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48" name="Google Shape;148;p16"/>
          <p:cNvSpPr/>
          <p:nvPr>
            <p:ph idx="2" type="pic"/>
          </p:nvPr>
        </p:nvSpPr>
        <p:spPr>
          <a:xfrm>
            <a:off x="1792288" y="612775"/>
            <a:ext cx="5486400" cy="4114800"/>
          </a:xfrm>
          <a:prstGeom prst="rect">
            <a:avLst/>
          </a:prstGeom>
          <a:noFill/>
          <a:ln>
            <a:noFill/>
          </a:ln>
        </p:spPr>
      </p:sp>
      <p:sp>
        <p:nvSpPr>
          <p:cNvPr id="149" name="Google Shape;149;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0" name="Google Shape;15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55" name="Google Shape;155;p1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61" name="Google Shape;161;p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2" name="Google Shape;16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12" name="Shape 12"/>
        <p:cNvGrpSpPr/>
        <p:nvPr/>
      </p:nvGrpSpPr>
      <p:grpSpPr>
        <a:xfrm>
          <a:off x="0" y="0"/>
          <a:ext cx="0" cy="0"/>
          <a:chOff x="0" y="0"/>
          <a:chExt cx="0" cy="0"/>
        </a:xfrm>
      </p:grpSpPr>
      <p:grpSp>
        <p:nvGrpSpPr>
          <p:cNvPr id="13" name="Google Shape;13;p3"/>
          <p:cNvGrpSpPr/>
          <p:nvPr/>
        </p:nvGrpSpPr>
        <p:grpSpPr>
          <a:xfrm>
            <a:off x="317543" y="333913"/>
            <a:ext cx="17653307" cy="9647012"/>
            <a:chOff x="0" y="0"/>
            <a:chExt cx="4649400" cy="2540760"/>
          </a:xfrm>
        </p:grpSpPr>
        <p:sp>
          <p:nvSpPr>
            <p:cNvPr id="14" name="Google Shape;14;p3"/>
            <p:cNvSpPr/>
            <p:nvPr/>
          </p:nvSpPr>
          <p:spPr>
            <a:xfrm>
              <a:off x="0" y="0"/>
              <a:ext cx="4649327" cy="2540760"/>
            </a:xfrm>
            <a:custGeom>
              <a:rect b="b" l="l" r="r" t="t"/>
              <a:pathLst>
                <a:path extrusionOk="0" h="2540760" w="4649327">
                  <a:moveTo>
                    <a:pt x="0" y="0"/>
                  </a:moveTo>
                  <a:lnTo>
                    <a:pt x="4649327" y="0"/>
                  </a:lnTo>
                  <a:lnTo>
                    <a:pt x="4649327" y="2540760"/>
                  </a:lnTo>
                  <a:lnTo>
                    <a:pt x="0" y="2540760"/>
                  </a:lnTo>
                  <a:close/>
                </a:path>
              </a:pathLst>
            </a:custGeom>
            <a:solidFill>
              <a:srgbClr val="7F92A9">
                <a:alpha val="4710"/>
              </a:srgbClr>
            </a:solidFill>
            <a:ln>
              <a:noFill/>
            </a:ln>
          </p:spPr>
        </p:sp>
        <p:sp>
          <p:nvSpPr>
            <p:cNvPr id="15" name="Google Shape;15;p3"/>
            <p:cNvSpPr txBox="1"/>
            <p:nvPr/>
          </p:nvSpPr>
          <p:spPr>
            <a:xfrm>
              <a:off x="0" y="38100"/>
              <a:ext cx="4649400" cy="25026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 name="Google Shape;16;p3"/>
          <p:cNvGrpSpPr/>
          <p:nvPr/>
        </p:nvGrpSpPr>
        <p:grpSpPr>
          <a:xfrm>
            <a:off x="729147" y="2735870"/>
            <a:ext cx="4753336" cy="4753336"/>
            <a:chOff x="0" y="0"/>
            <a:chExt cx="812800" cy="812800"/>
          </a:xfrm>
        </p:grpSpPr>
        <p:sp>
          <p:nvSpPr>
            <p:cNvPr id="17" name="Google Shape;17;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nvSpPr>
          <p:spPr>
            <a:xfrm>
              <a:off x="76200" y="114300"/>
              <a:ext cx="660300" cy="6222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 name="Google Shape;19;p3"/>
          <p:cNvGrpSpPr/>
          <p:nvPr/>
        </p:nvGrpSpPr>
        <p:grpSpPr>
          <a:xfrm>
            <a:off x="4664714" y="2735870"/>
            <a:ext cx="4753336" cy="4753336"/>
            <a:chOff x="0" y="0"/>
            <a:chExt cx="812800" cy="812800"/>
          </a:xfrm>
        </p:grpSpPr>
        <p:sp>
          <p:nvSpPr>
            <p:cNvPr id="20" name="Google Shape;20;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9FB"/>
            </a:solidFill>
            <a:ln cap="sq" cmpd="sng" w="19050">
              <a:solidFill>
                <a:srgbClr val="0B6AE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nvSpPr>
          <p:spPr>
            <a:xfrm>
              <a:off x="76200" y="114300"/>
              <a:ext cx="660300" cy="6222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 name="Google Shape;22;p3"/>
          <p:cNvGrpSpPr/>
          <p:nvPr/>
        </p:nvGrpSpPr>
        <p:grpSpPr>
          <a:xfrm>
            <a:off x="8904240" y="2735870"/>
            <a:ext cx="4753336" cy="4753336"/>
            <a:chOff x="0" y="0"/>
            <a:chExt cx="812800" cy="812800"/>
          </a:xfrm>
        </p:grpSpPr>
        <p:sp>
          <p:nvSpPr>
            <p:cNvPr id="23" name="Google Shape;23;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9FB"/>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nvSpPr>
          <p:spPr>
            <a:xfrm>
              <a:off x="76200" y="114300"/>
              <a:ext cx="660300" cy="6222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 name="Google Shape;25;p3"/>
          <p:cNvGrpSpPr/>
          <p:nvPr/>
        </p:nvGrpSpPr>
        <p:grpSpPr>
          <a:xfrm>
            <a:off x="12805555" y="2735870"/>
            <a:ext cx="4753336" cy="4753336"/>
            <a:chOff x="0" y="0"/>
            <a:chExt cx="812800" cy="812800"/>
          </a:xfrm>
        </p:grpSpPr>
        <p:sp>
          <p:nvSpPr>
            <p:cNvPr id="26" name="Google Shape;26;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9FB"/>
            </a:solidFill>
            <a:ln cap="sq" cmpd="sng" w="19050">
              <a:solidFill>
                <a:srgbClr val="0B6AE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txBox="1"/>
            <p:nvPr/>
          </p:nvSpPr>
          <p:spPr>
            <a:xfrm>
              <a:off x="76200" y="114300"/>
              <a:ext cx="660300" cy="6222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8" name="Google Shape;28;p3"/>
          <p:cNvCxnSpPr/>
          <p:nvPr/>
        </p:nvCxnSpPr>
        <p:spPr>
          <a:xfrm>
            <a:off x="3091509" y="6899231"/>
            <a:ext cx="0" cy="1179900"/>
          </a:xfrm>
          <a:prstGeom prst="straightConnector1">
            <a:avLst/>
          </a:prstGeom>
          <a:noFill/>
          <a:ln cap="flat" cmpd="sng" w="28575">
            <a:solidFill>
              <a:srgbClr val="000000"/>
            </a:solidFill>
            <a:prstDash val="solid"/>
            <a:round/>
            <a:headEnd len="sm" w="sm" type="none"/>
            <a:tailEnd len="sm" w="sm" type="none"/>
          </a:ln>
        </p:spPr>
      </p:cxnSp>
      <p:cxnSp>
        <p:nvCxnSpPr>
          <p:cNvPr id="29" name="Google Shape;29;p3"/>
          <p:cNvCxnSpPr/>
          <p:nvPr/>
        </p:nvCxnSpPr>
        <p:spPr>
          <a:xfrm>
            <a:off x="7055650" y="6899231"/>
            <a:ext cx="0" cy="1179900"/>
          </a:xfrm>
          <a:prstGeom prst="straightConnector1">
            <a:avLst/>
          </a:prstGeom>
          <a:noFill/>
          <a:ln cap="flat" cmpd="sng" w="28575">
            <a:solidFill>
              <a:srgbClr val="000000"/>
            </a:solidFill>
            <a:prstDash val="solid"/>
            <a:round/>
            <a:headEnd len="sm" w="sm" type="none"/>
            <a:tailEnd len="sm" w="sm" type="none"/>
          </a:ln>
        </p:spPr>
      </p:cxnSp>
      <p:cxnSp>
        <p:nvCxnSpPr>
          <p:cNvPr id="30" name="Google Shape;30;p3"/>
          <p:cNvCxnSpPr/>
          <p:nvPr/>
        </p:nvCxnSpPr>
        <p:spPr>
          <a:xfrm>
            <a:off x="11295176" y="6899231"/>
            <a:ext cx="0" cy="1179900"/>
          </a:xfrm>
          <a:prstGeom prst="straightConnector1">
            <a:avLst/>
          </a:prstGeom>
          <a:noFill/>
          <a:ln cap="flat" cmpd="sng" w="28575">
            <a:solidFill>
              <a:srgbClr val="000000"/>
            </a:solidFill>
            <a:prstDash val="solid"/>
            <a:round/>
            <a:headEnd len="sm" w="sm" type="none"/>
            <a:tailEnd len="sm" w="sm" type="none"/>
          </a:ln>
        </p:spPr>
      </p:cxnSp>
      <p:cxnSp>
        <p:nvCxnSpPr>
          <p:cNvPr id="31" name="Google Shape;31;p3"/>
          <p:cNvCxnSpPr/>
          <p:nvPr/>
        </p:nvCxnSpPr>
        <p:spPr>
          <a:xfrm>
            <a:off x="15357631" y="6899231"/>
            <a:ext cx="0" cy="1179900"/>
          </a:xfrm>
          <a:prstGeom prst="straightConnector1">
            <a:avLst/>
          </a:prstGeom>
          <a:noFill/>
          <a:ln cap="flat" cmpd="sng" w="28575">
            <a:solidFill>
              <a:srgbClr val="000000"/>
            </a:solidFill>
            <a:prstDash val="solid"/>
            <a:round/>
            <a:headEnd len="sm" w="sm" type="none"/>
            <a:tailEnd len="sm" w="sm" type="none"/>
          </a:ln>
        </p:spPr>
      </p:cxnSp>
      <p:sp>
        <p:nvSpPr>
          <p:cNvPr id="32" name="Google Shape;32;p3"/>
          <p:cNvSpPr txBox="1"/>
          <p:nvPr>
            <p:ph idx="1" type="subTitle"/>
          </p:nvPr>
        </p:nvSpPr>
        <p:spPr>
          <a:xfrm>
            <a:off x="1421550" y="8596050"/>
            <a:ext cx="3339900" cy="1000500"/>
          </a:xfrm>
          <a:prstGeom prst="rect">
            <a:avLst/>
          </a:prstGeom>
        </p:spPr>
        <p:txBody>
          <a:bodyPr anchorCtr="0" anchor="t" bIns="0" lIns="0" spcFirstLastPara="1" rIns="0" wrap="square" tIns="0">
            <a:noAutofit/>
          </a:bodyPr>
          <a:lstStyle>
            <a:lvl1pPr lvl="0" algn="ctr">
              <a:spcBef>
                <a:spcPts val="640"/>
              </a:spcBef>
              <a:spcAft>
                <a:spcPts val="0"/>
              </a:spcAft>
              <a:buSzPts val="3000"/>
              <a:buNone/>
              <a:defRPr/>
            </a:lvl1pPr>
            <a:lvl2pPr lvl="1" algn="ctr">
              <a:spcBef>
                <a:spcPts val="560"/>
              </a:spcBef>
              <a:spcAft>
                <a:spcPts val="0"/>
              </a:spcAft>
              <a:buSzPts val="2100"/>
              <a:buNone/>
              <a:defRPr/>
            </a:lvl2pPr>
            <a:lvl3pPr lvl="2" algn="ctr">
              <a:spcBef>
                <a:spcPts val="480"/>
              </a:spcBef>
              <a:spcAft>
                <a:spcPts val="0"/>
              </a:spcAft>
              <a:buSzPts val="2100"/>
              <a:buNone/>
              <a:defRPr/>
            </a:lvl3pPr>
            <a:lvl4pPr lvl="3" algn="ctr">
              <a:spcBef>
                <a:spcPts val="400"/>
              </a:spcBef>
              <a:spcAft>
                <a:spcPts val="0"/>
              </a:spcAft>
              <a:buSzPts val="2100"/>
              <a:buNone/>
              <a:defRPr/>
            </a:lvl4pPr>
            <a:lvl5pPr lvl="4" algn="ctr">
              <a:spcBef>
                <a:spcPts val="400"/>
              </a:spcBef>
              <a:spcAft>
                <a:spcPts val="0"/>
              </a:spcAft>
              <a:buSzPts val="2100"/>
              <a:buNone/>
              <a:defRPr/>
            </a:lvl5pPr>
            <a:lvl6pPr lvl="5" algn="ctr">
              <a:spcBef>
                <a:spcPts val="400"/>
              </a:spcBef>
              <a:spcAft>
                <a:spcPts val="0"/>
              </a:spcAft>
              <a:buSzPts val="2100"/>
              <a:buNone/>
              <a:defRPr/>
            </a:lvl6pPr>
            <a:lvl7pPr lvl="6" algn="ctr">
              <a:spcBef>
                <a:spcPts val="400"/>
              </a:spcBef>
              <a:spcAft>
                <a:spcPts val="0"/>
              </a:spcAft>
              <a:buSzPts val="2100"/>
              <a:buNone/>
              <a:defRPr/>
            </a:lvl7pPr>
            <a:lvl8pPr lvl="7" algn="ctr">
              <a:spcBef>
                <a:spcPts val="400"/>
              </a:spcBef>
              <a:spcAft>
                <a:spcPts val="0"/>
              </a:spcAft>
              <a:buSzPts val="2100"/>
              <a:buNone/>
              <a:defRPr/>
            </a:lvl8pPr>
            <a:lvl9pPr lvl="8" algn="ctr">
              <a:spcBef>
                <a:spcPts val="400"/>
              </a:spcBef>
              <a:spcAft>
                <a:spcPts val="0"/>
              </a:spcAft>
              <a:buSzPts val="2100"/>
              <a:buNone/>
              <a:defRPr/>
            </a:lvl9pPr>
          </a:lstStyle>
          <a:p/>
        </p:txBody>
      </p:sp>
      <p:sp>
        <p:nvSpPr>
          <p:cNvPr id="33" name="Google Shape;33;p3"/>
          <p:cNvSpPr txBox="1"/>
          <p:nvPr>
            <p:ph idx="2" type="subTitle"/>
          </p:nvPr>
        </p:nvSpPr>
        <p:spPr>
          <a:xfrm>
            <a:off x="5569283" y="8596050"/>
            <a:ext cx="3339900" cy="1000500"/>
          </a:xfrm>
          <a:prstGeom prst="rect">
            <a:avLst/>
          </a:prstGeom>
        </p:spPr>
        <p:txBody>
          <a:bodyPr anchorCtr="0" anchor="t" bIns="0" lIns="0" spcFirstLastPara="1" rIns="0" wrap="square" tIns="0">
            <a:noAutofit/>
          </a:bodyPr>
          <a:lstStyle>
            <a:lvl1pPr lvl="0" rtl="0" algn="ctr">
              <a:spcBef>
                <a:spcPts val="640"/>
              </a:spcBef>
              <a:spcAft>
                <a:spcPts val="0"/>
              </a:spcAft>
              <a:buSzPts val="3000"/>
              <a:buNone/>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34" name="Google Shape;34;p3"/>
          <p:cNvSpPr txBox="1"/>
          <p:nvPr>
            <p:ph idx="3" type="subTitle"/>
          </p:nvPr>
        </p:nvSpPr>
        <p:spPr>
          <a:xfrm>
            <a:off x="9717017" y="8596050"/>
            <a:ext cx="3339900" cy="1000500"/>
          </a:xfrm>
          <a:prstGeom prst="rect">
            <a:avLst/>
          </a:prstGeom>
        </p:spPr>
        <p:txBody>
          <a:bodyPr anchorCtr="0" anchor="t" bIns="0" lIns="0" spcFirstLastPara="1" rIns="0" wrap="square" tIns="0">
            <a:noAutofit/>
          </a:bodyPr>
          <a:lstStyle>
            <a:lvl1pPr lvl="0" rtl="0" algn="ctr">
              <a:spcBef>
                <a:spcPts val="640"/>
              </a:spcBef>
              <a:spcAft>
                <a:spcPts val="0"/>
              </a:spcAft>
              <a:buSzPts val="3000"/>
              <a:buNone/>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35" name="Google Shape;35;p3"/>
          <p:cNvSpPr txBox="1"/>
          <p:nvPr>
            <p:ph idx="4" type="subTitle"/>
          </p:nvPr>
        </p:nvSpPr>
        <p:spPr>
          <a:xfrm>
            <a:off x="13864750" y="8596050"/>
            <a:ext cx="3339900" cy="1000500"/>
          </a:xfrm>
          <a:prstGeom prst="rect">
            <a:avLst/>
          </a:prstGeom>
        </p:spPr>
        <p:txBody>
          <a:bodyPr anchorCtr="0" anchor="t" bIns="0" lIns="0" spcFirstLastPara="1" rIns="0" wrap="square" tIns="0">
            <a:noAutofit/>
          </a:bodyPr>
          <a:lstStyle>
            <a:lvl1pPr lvl="0" rtl="0" algn="ctr">
              <a:spcBef>
                <a:spcPts val="640"/>
              </a:spcBef>
              <a:spcAft>
                <a:spcPts val="0"/>
              </a:spcAft>
              <a:buSzPts val="3000"/>
              <a:buNone/>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36" name="Google Shape;36;p3"/>
          <p:cNvSpPr txBox="1"/>
          <p:nvPr>
            <p:ph idx="5" type="body"/>
          </p:nvPr>
        </p:nvSpPr>
        <p:spPr>
          <a:xfrm>
            <a:off x="1240550" y="4072800"/>
            <a:ext cx="3339900" cy="2099400"/>
          </a:xfrm>
          <a:prstGeom prst="rect">
            <a:avLst/>
          </a:prstGeom>
        </p:spPr>
        <p:txBody>
          <a:bodyPr anchorCtr="0" anchor="t" bIns="0" lIns="0" spcFirstLastPara="1" rIns="0" wrap="square" tIns="0">
            <a:noAutofit/>
          </a:bodyPr>
          <a:lstStyle>
            <a:lvl1pPr indent="-361950" lvl="0" marL="457200" algn="ctr">
              <a:spcBef>
                <a:spcPts val="640"/>
              </a:spcBef>
              <a:spcAft>
                <a:spcPts val="0"/>
              </a:spcAft>
              <a:buSzPts val="2100"/>
              <a:buChar char="•"/>
              <a:defRPr sz="2100"/>
            </a:lvl1pPr>
            <a:lvl2pPr indent="-361950" lvl="1" marL="914400" algn="ctr">
              <a:spcBef>
                <a:spcPts val="560"/>
              </a:spcBef>
              <a:spcAft>
                <a:spcPts val="0"/>
              </a:spcAft>
              <a:buSzPts val="2100"/>
              <a:buChar char="–"/>
              <a:defRPr/>
            </a:lvl2pPr>
            <a:lvl3pPr indent="-361950" lvl="2" marL="1371600" algn="ctr">
              <a:spcBef>
                <a:spcPts val="480"/>
              </a:spcBef>
              <a:spcAft>
                <a:spcPts val="0"/>
              </a:spcAft>
              <a:buSzPts val="2100"/>
              <a:buChar char="•"/>
              <a:defRPr/>
            </a:lvl3pPr>
            <a:lvl4pPr indent="-361950" lvl="3" marL="1828800" algn="ctr">
              <a:spcBef>
                <a:spcPts val="400"/>
              </a:spcBef>
              <a:spcAft>
                <a:spcPts val="0"/>
              </a:spcAft>
              <a:buSzPts val="2100"/>
              <a:buChar char="–"/>
              <a:defRPr/>
            </a:lvl4pPr>
            <a:lvl5pPr indent="-361950" lvl="4" marL="2286000" algn="ctr">
              <a:spcBef>
                <a:spcPts val="400"/>
              </a:spcBef>
              <a:spcAft>
                <a:spcPts val="0"/>
              </a:spcAft>
              <a:buSzPts val="2100"/>
              <a:buChar char="»"/>
              <a:defRPr/>
            </a:lvl5pPr>
            <a:lvl6pPr indent="-361950" lvl="5" marL="2743200" algn="ctr">
              <a:spcBef>
                <a:spcPts val="400"/>
              </a:spcBef>
              <a:spcAft>
                <a:spcPts val="0"/>
              </a:spcAft>
              <a:buSzPts val="2100"/>
              <a:buChar char="•"/>
              <a:defRPr/>
            </a:lvl6pPr>
            <a:lvl7pPr indent="-361950" lvl="6" marL="3200400" algn="ctr">
              <a:spcBef>
                <a:spcPts val="400"/>
              </a:spcBef>
              <a:spcAft>
                <a:spcPts val="0"/>
              </a:spcAft>
              <a:buSzPts val="2100"/>
              <a:buChar char="•"/>
              <a:defRPr/>
            </a:lvl7pPr>
            <a:lvl8pPr indent="-361950" lvl="7" marL="3657600" algn="ctr">
              <a:spcBef>
                <a:spcPts val="400"/>
              </a:spcBef>
              <a:spcAft>
                <a:spcPts val="0"/>
              </a:spcAft>
              <a:buSzPts val="2100"/>
              <a:buChar char="•"/>
              <a:defRPr/>
            </a:lvl8pPr>
            <a:lvl9pPr indent="-361950" lvl="8" marL="4114800" algn="ctr">
              <a:spcBef>
                <a:spcPts val="400"/>
              </a:spcBef>
              <a:spcAft>
                <a:spcPts val="0"/>
              </a:spcAft>
              <a:buSzPts val="2100"/>
              <a:buChar char="•"/>
              <a:defRPr/>
            </a:lvl9pPr>
          </a:lstStyle>
          <a:p/>
        </p:txBody>
      </p:sp>
      <p:sp>
        <p:nvSpPr>
          <p:cNvPr id="37" name="Google Shape;37;p3"/>
          <p:cNvSpPr txBox="1"/>
          <p:nvPr>
            <p:ph idx="6" type="body"/>
          </p:nvPr>
        </p:nvSpPr>
        <p:spPr>
          <a:xfrm>
            <a:off x="5371429" y="4072800"/>
            <a:ext cx="3339900" cy="20994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sz="2100"/>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38" name="Google Shape;38;p3"/>
          <p:cNvSpPr txBox="1"/>
          <p:nvPr>
            <p:ph idx="7" type="body"/>
          </p:nvPr>
        </p:nvSpPr>
        <p:spPr>
          <a:xfrm>
            <a:off x="9502308" y="4072800"/>
            <a:ext cx="3339900" cy="20994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sz="2100"/>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39" name="Google Shape;39;p3"/>
          <p:cNvSpPr txBox="1"/>
          <p:nvPr>
            <p:ph idx="8" type="body"/>
          </p:nvPr>
        </p:nvSpPr>
        <p:spPr>
          <a:xfrm>
            <a:off x="13633188" y="4072800"/>
            <a:ext cx="3339900" cy="20994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sz="2100"/>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40" name="Google Shape;40;p3"/>
          <p:cNvSpPr txBox="1"/>
          <p:nvPr>
            <p:ph type="title"/>
          </p:nvPr>
        </p:nvSpPr>
        <p:spPr>
          <a:xfrm>
            <a:off x="1087875" y="656525"/>
            <a:ext cx="6985200" cy="1145100"/>
          </a:xfrm>
          <a:prstGeom prst="rect">
            <a:avLst/>
          </a:prstGeom>
        </p:spPr>
        <p:txBody>
          <a:bodyPr anchorCtr="0" anchor="t" bIns="0" lIns="0" spcFirstLastPara="1" rIns="0" wrap="square" tIns="0">
            <a:noAutofit/>
          </a:bodyPr>
          <a:lstStyle>
            <a:lvl1pPr lvl="0" rtl="0">
              <a:spcBef>
                <a:spcPts val="0"/>
              </a:spcBef>
              <a:spcAft>
                <a:spcPts val="0"/>
              </a:spcAft>
              <a:buSzPts val="6500"/>
              <a:buNone/>
              <a:defRPr/>
            </a:lvl1pPr>
            <a:lvl2pPr lvl="1" rtl="0">
              <a:spcBef>
                <a:spcPts val="0"/>
              </a:spcBef>
              <a:spcAft>
                <a:spcPts val="0"/>
              </a:spcAft>
              <a:buSzPts val="6500"/>
              <a:buNone/>
              <a:defRPr/>
            </a:lvl2pPr>
            <a:lvl3pPr lvl="2" rtl="0">
              <a:spcBef>
                <a:spcPts val="0"/>
              </a:spcBef>
              <a:spcAft>
                <a:spcPts val="0"/>
              </a:spcAft>
              <a:buSzPts val="6500"/>
              <a:buNone/>
              <a:defRPr/>
            </a:lvl3pPr>
            <a:lvl4pPr lvl="3" rtl="0">
              <a:spcBef>
                <a:spcPts val="0"/>
              </a:spcBef>
              <a:spcAft>
                <a:spcPts val="0"/>
              </a:spcAft>
              <a:buSzPts val="6500"/>
              <a:buNone/>
              <a:defRPr/>
            </a:lvl4pPr>
            <a:lvl5pPr lvl="4" rtl="0">
              <a:spcBef>
                <a:spcPts val="0"/>
              </a:spcBef>
              <a:spcAft>
                <a:spcPts val="0"/>
              </a:spcAft>
              <a:buSzPts val="6500"/>
              <a:buNone/>
              <a:defRPr/>
            </a:lvl5pPr>
            <a:lvl6pPr lvl="5" rtl="0">
              <a:spcBef>
                <a:spcPts val="0"/>
              </a:spcBef>
              <a:spcAft>
                <a:spcPts val="0"/>
              </a:spcAft>
              <a:buSzPts val="6500"/>
              <a:buNone/>
              <a:defRPr/>
            </a:lvl6pPr>
            <a:lvl7pPr lvl="6" rtl="0">
              <a:spcBef>
                <a:spcPts val="0"/>
              </a:spcBef>
              <a:spcAft>
                <a:spcPts val="0"/>
              </a:spcAft>
              <a:buSzPts val="6500"/>
              <a:buNone/>
              <a:defRPr/>
            </a:lvl7pPr>
            <a:lvl8pPr lvl="7" rtl="0">
              <a:spcBef>
                <a:spcPts val="0"/>
              </a:spcBef>
              <a:spcAft>
                <a:spcPts val="0"/>
              </a:spcAft>
              <a:buSzPts val="6500"/>
              <a:buNone/>
              <a:defRPr/>
            </a:lvl8pPr>
            <a:lvl9pPr lvl="8" rtl="0">
              <a:spcBef>
                <a:spcPts val="0"/>
              </a:spcBef>
              <a:spcAft>
                <a:spcPts val="0"/>
              </a:spcAft>
              <a:buSzPts val="6500"/>
              <a:buNone/>
              <a:defRPr/>
            </a:lvl9pPr>
          </a:lstStyle>
          <a:p/>
        </p:txBody>
      </p:sp>
      <p:sp>
        <p:nvSpPr>
          <p:cNvPr id="41" name="Google Shape;41;p3"/>
          <p:cNvSpPr txBox="1"/>
          <p:nvPr>
            <p:ph idx="9" type="body"/>
          </p:nvPr>
        </p:nvSpPr>
        <p:spPr>
          <a:xfrm>
            <a:off x="15484100" y="990425"/>
            <a:ext cx="1775100" cy="4773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SzPts val="2100"/>
              <a:buChar char="•"/>
              <a:defRPr sz="2100"/>
            </a:lvl1pPr>
            <a:lvl2pPr indent="-361950" lvl="1" marL="914400" rtl="0" algn="r">
              <a:spcBef>
                <a:spcPts val="560"/>
              </a:spcBef>
              <a:spcAft>
                <a:spcPts val="0"/>
              </a:spcAft>
              <a:buSzPts val="2100"/>
              <a:buChar char="–"/>
              <a:defRPr/>
            </a:lvl2pPr>
            <a:lvl3pPr indent="-361950" lvl="2" marL="1371600" rtl="0" algn="r">
              <a:spcBef>
                <a:spcPts val="480"/>
              </a:spcBef>
              <a:spcAft>
                <a:spcPts val="0"/>
              </a:spcAft>
              <a:buSzPts val="2100"/>
              <a:buChar char="•"/>
              <a:defRPr/>
            </a:lvl3pPr>
            <a:lvl4pPr indent="-361950" lvl="3" marL="1828800" rtl="0" algn="r">
              <a:spcBef>
                <a:spcPts val="400"/>
              </a:spcBef>
              <a:spcAft>
                <a:spcPts val="0"/>
              </a:spcAft>
              <a:buSzPts val="2100"/>
              <a:buChar char="–"/>
              <a:defRPr/>
            </a:lvl4pPr>
            <a:lvl5pPr indent="-361950" lvl="4" marL="2286000" rtl="0" algn="r">
              <a:spcBef>
                <a:spcPts val="400"/>
              </a:spcBef>
              <a:spcAft>
                <a:spcPts val="0"/>
              </a:spcAft>
              <a:buSzPts val="2100"/>
              <a:buChar char="»"/>
              <a:defRPr/>
            </a:lvl5pPr>
            <a:lvl6pPr indent="-361950" lvl="5" marL="2743200" rtl="0" algn="r">
              <a:spcBef>
                <a:spcPts val="400"/>
              </a:spcBef>
              <a:spcAft>
                <a:spcPts val="0"/>
              </a:spcAft>
              <a:buSzPts val="2100"/>
              <a:buChar char="•"/>
              <a:defRPr/>
            </a:lvl6pPr>
            <a:lvl7pPr indent="-361950" lvl="6" marL="3200400" rtl="0" algn="r">
              <a:spcBef>
                <a:spcPts val="400"/>
              </a:spcBef>
              <a:spcAft>
                <a:spcPts val="0"/>
              </a:spcAft>
              <a:buSzPts val="2100"/>
              <a:buChar char="•"/>
              <a:defRPr/>
            </a:lvl7pPr>
            <a:lvl8pPr indent="-361950" lvl="7" marL="3657600" rtl="0" algn="r">
              <a:spcBef>
                <a:spcPts val="400"/>
              </a:spcBef>
              <a:spcAft>
                <a:spcPts val="0"/>
              </a:spcAft>
              <a:buSzPts val="2100"/>
              <a:buChar char="•"/>
              <a:defRPr/>
            </a:lvl8pPr>
            <a:lvl9pPr indent="-361950" lvl="8" marL="4114800" rtl="0" algn="r">
              <a:spcBef>
                <a:spcPts val="400"/>
              </a:spcBef>
              <a:spcAft>
                <a:spcPts val="0"/>
              </a:spcAft>
              <a:buSzPts val="21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42" name="Shape 42"/>
        <p:cNvGrpSpPr/>
        <p:nvPr/>
      </p:nvGrpSpPr>
      <p:grpSpPr>
        <a:xfrm>
          <a:off x="0" y="0"/>
          <a:ext cx="0" cy="0"/>
          <a:chOff x="0" y="0"/>
          <a:chExt cx="0" cy="0"/>
        </a:xfrm>
      </p:grpSpPr>
      <p:grpSp>
        <p:nvGrpSpPr>
          <p:cNvPr id="43" name="Google Shape;43;p4"/>
          <p:cNvGrpSpPr/>
          <p:nvPr/>
        </p:nvGrpSpPr>
        <p:grpSpPr>
          <a:xfrm>
            <a:off x="317543" y="333913"/>
            <a:ext cx="17653307" cy="9647012"/>
            <a:chOff x="0" y="0"/>
            <a:chExt cx="4649400" cy="2540760"/>
          </a:xfrm>
        </p:grpSpPr>
        <p:sp>
          <p:nvSpPr>
            <p:cNvPr id="44" name="Google Shape;44;p4"/>
            <p:cNvSpPr/>
            <p:nvPr/>
          </p:nvSpPr>
          <p:spPr>
            <a:xfrm>
              <a:off x="0" y="0"/>
              <a:ext cx="4649327" cy="2540760"/>
            </a:xfrm>
            <a:custGeom>
              <a:rect b="b" l="l" r="r" t="t"/>
              <a:pathLst>
                <a:path extrusionOk="0" h="2540760" w="4649327">
                  <a:moveTo>
                    <a:pt x="0" y="0"/>
                  </a:moveTo>
                  <a:lnTo>
                    <a:pt x="4649327" y="0"/>
                  </a:lnTo>
                  <a:lnTo>
                    <a:pt x="4649327" y="2540760"/>
                  </a:lnTo>
                  <a:lnTo>
                    <a:pt x="0" y="2540760"/>
                  </a:lnTo>
                  <a:close/>
                </a:path>
              </a:pathLst>
            </a:custGeom>
            <a:solidFill>
              <a:srgbClr val="7F92A9">
                <a:alpha val="4710"/>
              </a:srgbClr>
            </a:solidFill>
            <a:ln>
              <a:noFill/>
            </a:ln>
          </p:spPr>
        </p:sp>
        <p:sp>
          <p:nvSpPr>
            <p:cNvPr id="45" name="Google Shape;45;p4"/>
            <p:cNvSpPr txBox="1"/>
            <p:nvPr/>
          </p:nvSpPr>
          <p:spPr>
            <a:xfrm>
              <a:off x="0" y="38100"/>
              <a:ext cx="4649400" cy="25026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6" name="Google Shape;46;p4"/>
          <p:cNvCxnSpPr/>
          <p:nvPr/>
        </p:nvCxnSpPr>
        <p:spPr>
          <a:xfrm>
            <a:off x="9144267" y="2766060"/>
            <a:ext cx="0" cy="6492300"/>
          </a:xfrm>
          <a:prstGeom prst="straightConnector1">
            <a:avLst/>
          </a:prstGeom>
          <a:noFill/>
          <a:ln cap="flat" cmpd="sng" w="28575">
            <a:solidFill>
              <a:srgbClr val="000000"/>
            </a:solidFill>
            <a:prstDash val="solid"/>
            <a:round/>
            <a:headEnd len="sm" w="sm" type="none"/>
            <a:tailEnd len="sm" w="sm" type="none"/>
          </a:ln>
        </p:spPr>
      </p:cxnSp>
      <p:sp>
        <p:nvSpPr>
          <p:cNvPr id="47" name="Google Shape;47;p4"/>
          <p:cNvSpPr txBox="1"/>
          <p:nvPr>
            <p:ph idx="1" type="subTitle"/>
          </p:nvPr>
        </p:nvSpPr>
        <p:spPr>
          <a:xfrm>
            <a:off x="2939150" y="9206775"/>
            <a:ext cx="3492600" cy="534300"/>
          </a:xfrm>
          <a:prstGeom prst="rect">
            <a:avLst/>
          </a:prstGeom>
        </p:spPr>
        <p:txBody>
          <a:bodyPr anchorCtr="0" anchor="t" bIns="0" lIns="0" spcFirstLastPara="1" rIns="0" wrap="square" tIns="0">
            <a:noAutofit/>
          </a:bodyPr>
          <a:lstStyle>
            <a:lvl1pPr lvl="0" algn="ctr">
              <a:spcBef>
                <a:spcPts val="640"/>
              </a:spcBef>
              <a:spcAft>
                <a:spcPts val="0"/>
              </a:spcAft>
              <a:buClr>
                <a:srgbClr val="0B6AE9"/>
              </a:buClr>
              <a:buSzPts val="3000"/>
              <a:buNone/>
              <a:defRPr>
                <a:solidFill>
                  <a:srgbClr val="0B6AE9"/>
                </a:solidFill>
              </a:defRPr>
            </a:lvl1pPr>
            <a:lvl2pPr lvl="1" algn="ctr">
              <a:spcBef>
                <a:spcPts val="560"/>
              </a:spcBef>
              <a:spcAft>
                <a:spcPts val="0"/>
              </a:spcAft>
              <a:buClr>
                <a:srgbClr val="0B6AE9"/>
              </a:buClr>
              <a:buSzPts val="2100"/>
              <a:buNone/>
              <a:defRPr>
                <a:solidFill>
                  <a:srgbClr val="0B6AE9"/>
                </a:solidFill>
              </a:defRPr>
            </a:lvl2pPr>
            <a:lvl3pPr lvl="2" algn="ctr">
              <a:spcBef>
                <a:spcPts val="480"/>
              </a:spcBef>
              <a:spcAft>
                <a:spcPts val="0"/>
              </a:spcAft>
              <a:buClr>
                <a:srgbClr val="0B6AE9"/>
              </a:buClr>
              <a:buSzPts val="2100"/>
              <a:buNone/>
              <a:defRPr>
                <a:solidFill>
                  <a:srgbClr val="0B6AE9"/>
                </a:solidFill>
              </a:defRPr>
            </a:lvl3pPr>
            <a:lvl4pPr lvl="3" algn="ctr">
              <a:spcBef>
                <a:spcPts val="400"/>
              </a:spcBef>
              <a:spcAft>
                <a:spcPts val="0"/>
              </a:spcAft>
              <a:buClr>
                <a:srgbClr val="0B6AE9"/>
              </a:buClr>
              <a:buSzPts val="2100"/>
              <a:buNone/>
              <a:defRPr>
                <a:solidFill>
                  <a:srgbClr val="0B6AE9"/>
                </a:solidFill>
              </a:defRPr>
            </a:lvl4pPr>
            <a:lvl5pPr lvl="4" algn="ctr">
              <a:spcBef>
                <a:spcPts val="400"/>
              </a:spcBef>
              <a:spcAft>
                <a:spcPts val="0"/>
              </a:spcAft>
              <a:buClr>
                <a:srgbClr val="0B6AE9"/>
              </a:buClr>
              <a:buSzPts val="2100"/>
              <a:buNone/>
              <a:defRPr>
                <a:solidFill>
                  <a:srgbClr val="0B6AE9"/>
                </a:solidFill>
              </a:defRPr>
            </a:lvl5pPr>
            <a:lvl6pPr lvl="5" algn="ctr">
              <a:spcBef>
                <a:spcPts val="400"/>
              </a:spcBef>
              <a:spcAft>
                <a:spcPts val="0"/>
              </a:spcAft>
              <a:buClr>
                <a:srgbClr val="0B6AE9"/>
              </a:buClr>
              <a:buSzPts val="2100"/>
              <a:buNone/>
              <a:defRPr>
                <a:solidFill>
                  <a:srgbClr val="0B6AE9"/>
                </a:solidFill>
              </a:defRPr>
            </a:lvl6pPr>
            <a:lvl7pPr lvl="6" algn="ctr">
              <a:spcBef>
                <a:spcPts val="400"/>
              </a:spcBef>
              <a:spcAft>
                <a:spcPts val="0"/>
              </a:spcAft>
              <a:buClr>
                <a:srgbClr val="0B6AE9"/>
              </a:buClr>
              <a:buSzPts val="2100"/>
              <a:buNone/>
              <a:defRPr>
                <a:solidFill>
                  <a:srgbClr val="0B6AE9"/>
                </a:solidFill>
              </a:defRPr>
            </a:lvl7pPr>
            <a:lvl8pPr lvl="7" algn="ctr">
              <a:spcBef>
                <a:spcPts val="400"/>
              </a:spcBef>
              <a:spcAft>
                <a:spcPts val="0"/>
              </a:spcAft>
              <a:buClr>
                <a:srgbClr val="0B6AE9"/>
              </a:buClr>
              <a:buSzPts val="2100"/>
              <a:buNone/>
              <a:defRPr>
                <a:solidFill>
                  <a:srgbClr val="0B6AE9"/>
                </a:solidFill>
              </a:defRPr>
            </a:lvl8pPr>
            <a:lvl9pPr lvl="8" algn="ctr">
              <a:spcBef>
                <a:spcPts val="400"/>
              </a:spcBef>
              <a:spcAft>
                <a:spcPts val="0"/>
              </a:spcAft>
              <a:buClr>
                <a:srgbClr val="0B6AE9"/>
              </a:buClr>
              <a:buSzPts val="2100"/>
              <a:buNone/>
              <a:defRPr>
                <a:solidFill>
                  <a:srgbClr val="0B6AE9"/>
                </a:solidFill>
              </a:defRPr>
            </a:lvl9pPr>
          </a:lstStyle>
          <a:p/>
        </p:txBody>
      </p:sp>
      <p:sp>
        <p:nvSpPr>
          <p:cNvPr id="48" name="Google Shape;48;p4"/>
          <p:cNvSpPr txBox="1"/>
          <p:nvPr>
            <p:ph idx="2" type="subTitle"/>
          </p:nvPr>
        </p:nvSpPr>
        <p:spPr>
          <a:xfrm>
            <a:off x="11878275" y="9206775"/>
            <a:ext cx="3492600" cy="534300"/>
          </a:xfrm>
          <a:prstGeom prst="rect">
            <a:avLst/>
          </a:prstGeom>
        </p:spPr>
        <p:txBody>
          <a:bodyPr anchorCtr="0" anchor="t" bIns="0" lIns="0" spcFirstLastPara="1" rIns="0" wrap="square" tIns="0">
            <a:noAutofit/>
          </a:bodyPr>
          <a:lstStyle>
            <a:lvl1pPr lvl="0" rtl="0" algn="ctr">
              <a:spcBef>
                <a:spcPts val="640"/>
              </a:spcBef>
              <a:spcAft>
                <a:spcPts val="0"/>
              </a:spcAft>
              <a:buClr>
                <a:srgbClr val="0B6AE9"/>
              </a:buClr>
              <a:buSzPts val="3000"/>
              <a:buNone/>
              <a:defRPr>
                <a:solidFill>
                  <a:srgbClr val="0B6AE9"/>
                </a:solidFill>
              </a:defRPr>
            </a:lvl1pPr>
            <a:lvl2pPr lvl="1" rtl="0" algn="ctr">
              <a:spcBef>
                <a:spcPts val="560"/>
              </a:spcBef>
              <a:spcAft>
                <a:spcPts val="0"/>
              </a:spcAft>
              <a:buClr>
                <a:srgbClr val="0B6AE9"/>
              </a:buClr>
              <a:buSzPts val="2100"/>
              <a:buNone/>
              <a:defRPr>
                <a:solidFill>
                  <a:srgbClr val="0B6AE9"/>
                </a:solidFill>
              </a:defRPr>
            </a:lvl2pPr>
            <a:lvl3pPr lvl="2" rtl="0" algn="ctr">
              <a:spcBef>
                <a:spcPts val="480"/>
              </a:spcBef>
              <a:spcAft>
                <a:spcPts val="0"/>
              </a:spcAft>
              <a:buClr>
                <a:srgbClr val="0B6AE9"/>
              </a:buClr>
              <a:buSzPts val="2100"/>
              <a:buNone/>
              <a:defRPr>
                <a:solidFill>
                  <a:srgbClr val="0B6AE9"/>
                </a:solidFill>
              </a:defRPr>
            </a:lvl3pPr>
            <a:lvl4pPr lvl="3" rtl="0" algn="ctr">
              <a:spcBef>
                <a:spcPts val="400"/>
              </a:spcBef>
              <a:spcAft>
                <a:spcPts val="0"/>
              </a:spcAft>
              <a:buClr>
                <a:srgbClr val="0B6AE9"/>
              </a:buClr>
              <a:buSzPts val="2100"/>
              <a:buNone/>
              <a:defRPr>
                <a:solidFill>
                  <a:srgbClr val="0B6AE9"/>
                </a:solidFill>
              </a:defRPr>
            </a:lvl4pPr>
            <a:lvl5pPr lvl="4" rtl="0" algn="ctr">
              <a:spcBef>
                <a:spcPts val="400"/>
              </a:spcBef>
              <a:spcAft>
                <a:spcPts val="0"/>
              </a:spcAft>
              <a:buClr>
                <a:srgbClr val="0B6AE9"/>
              </a:buClr>
              <a:buSzPts val="2100"/>
              <a:buNone/>
              <a:defRPr>
                <a:solidFill>
                  <a:srgbClr val="0B6AE9"/>
                </a:solidFill>
              </a:defRPr>
            </a:lvl5pPr>
            <a:lvl6pPr lvl="5" rtl="0" algn="ctr">
              <a:spcBef>
                <a:spcPts val="400"/>
              </a:spcBef>
              <a:spcAft>
                <a:spcPts val="0"/>
              </a:spcAft>
              <a:buClr>
                <a:srgbClr val="0B6AE9"/>
              </a:buClr>
              <a:buSzPts val="2100"/>
              <a:buNone/>
              <a:defRPr>
                <a:solidFill>
                  <a:srgbClr val="0B6AE9"/>
                </a:solidFill>
              </a:defRPr>
            </a:lvl6pPr>
            <a:lvl7pPr lvl="6" rtl="0" algn="ctr">
              <a:spcBef>
                <a:spcPts val="400"/>
              </a:spcBef>
              <a:spcAft>
                <a:spcPts val="0"/>
              </a:spcAft>
              <a:buClr>
                <a:srgbClr val="0B6AE9"/>
              </a:buClr>
              <a:buSzPts val="2100"/>
              <a:buNone/>
              <a:defRPr>
                <a:solidFill>
                  <a:srgbClr val="0B6AE9"/>
                </a:solidFill>
              </a:defRPr>
            </a:lvl7pPr>
            <a:lvl8pPr lvl="7" rtl="0" algn="ctr">
              <a:spcBef>
                <a:spcPts val="400"/>
              </a:spcBef>
              <a:spcAft>
                <a:spcPts val="0"/>
              </a:spcAft>
              <a:buClr>
                <a:srgbClr val="0B6AE9"/>
              </a:buClr>
              <a:buSzPts val="2100"/>
              <a:buNone/>
              <a:defRPr>
                <a:solidFill>
                  <a:srgbClr val="0B6AE9"/>
                </a:solidFill>
              </a:defRPr>
            </a:lvl8pPr>
            <a:lvl9pPr lvl="8" rtl="0" algn="ctr">
              <a:spcBef>
                <a:spcPts val="400"/>
              </a:spcBef>
              <a:spcAft>
                <a:spcPts val="0"/>
              </a:spcAft>
              <a:buClr>
                <a:srgbClr val="0B6AE9"/>
              </a:buClr>
              <a:buSzPts val="2100"/>
              <a:buNone/>
              <a:defRPr>
                <a:solidFill>
                  <a:srgbClr val="0B6AE9"/>
                </a:solidFill>
              </a:defRPr>
            </a:lvl9pPr>
          </a:lstStyle>
          <a:p/>
        </p:txBody>
      </p:sp>
      <p:sp>
        <p:nvSpPr>
          <p:cNvPr id="49" name="Google Shape;49;p4"/>
          <p:cNvSpPr txBox="1"/>
          <p:nvPr>
            <p:ph type="title"/>
          </p:nvPr>
        </p:nvSpPr>
        <p:spPr>
          <a:xfrm>
            <a:off x="1087875" y="656525"/>
            <a:ext cx="6985200" cy="1145100"/>
          </a:xfrm>
          <a:prstGeom prst="rect">
            <a:avLst/>
          </a:prstGeom>
        </p:spPr>
        <p:txBody>
          <a:bodyPr anchorCtr="0" anchor="t" bIns="0" lIns="0" spcFirstLastPara="1" rIns="0" wrap="square" tIns="0">
            <a:noAutofit/>
          </a:bodyPr>
          <a:lstStyle>
            <a:lvl1pPr lvl="0" rtl="0">
              <a:spcBef>
                <a:spcPts val="0"/>
              </a:spcBef>
              <a:spcAft>
                <a:spcPts val="0"/>
              </a:spcAft>
              <a:buSzPts val="6500"/>
              <a:buNone/>
              <a:defRPr/>
            </a:lvl1pPr>
            <a:lvl2pPr lvl="1" rtl="0">
              <a:spcBef>
                <a:spcPts val="0"/>
              </a:spcBef>
              <a:spcAft>
                <a:spcPts val="0"/>
              </a:spcAft>
              <a:buSzPts val="6500"/>
              <a:buNone/>
              <a:defRPr/>
            </a:lvl2pPr>
            <a:lvl3pPr lvl="2" rtl="0">
              <a:spcBef>
                <a:spcPts val="0"/>
              </a:spcBef>
              <a:spcAft>
                <a:spcPts val="0"/>
              </a:spcAft>
              <a:buSzPts val="6500"/>
              <a:buNone/>
              <a:defRPr/>
            </a:lvl3pPr>
            <a:lvl4pPr lvl="3" rtl="0">
              <a:spcBef>
                <a:spcPts val="0"/>
              </a:spcBef>
              <a:spcAft>
                <a:spcPts val="0"/>
              </a:spcAft>
              <a:buSzPts val="6500"/>
              <a:buNone/>
              <a:defRPr/>
            </a:lvl4pPr>
            <a:lvl5pPr lvl="4" rtl="0">
              <a:spcBef>
                <a:spcPts val="0"/>
              </a:spcBef>
              <a:spcAft>
                <a:spcPts val="0"/>
              </a:spcAft>
              <a:buSzPts val="6500"/>
              <a:buNone/>
              <a:defRPr/>
            </a:lvl5pPr>
            <a:lvl6pPr lvl="5" rtl="0">
              <a:spcBef>
                <a:spcPts val="0"/>
              </a:spcBef>
              <a:spcAft>
                <a:spcPts val="0"/>
              </a:spcAft>
              <a:buSzPts val="6500"/>
              <a:buNone/>
              <a:defRPr/>
            </a:lvl6pPr>
            <a:lvl7pPr lvl="6" rtl="0">
              <a:spcBef>
                <a:spcPts val="0"/>
              </a:spcBef>
              <a:spcAft>
                <a:spcPts val="0"/>
              </a:spcAft>
              <a:buSzPts val="6500"/>
              <a:buNone/>
              <a:defRPr/>
            </a:lvl7pPr>
            <a:lvl8pPr lvl="7" rtl="0">
              <a:spcBef>
                <a:spcPts val="0"/>
              </a:spcBef>
              <a:spcAft>
                <a:spcPts val="0"/>
              </a:spcAft>
              <a:buSzPts val="6500"/>
              <a:buNone/>
              <a:defRPr/>
            </a:lvl8pPr>
            <a:lvl9pPr lvl="8" rtl="0">
              <a:spcBef>
                <a:spcPts val="0"/>
              </a:spcBef>
              <a:spcAft>
                <a:spcPts val="0"/>
              </a:spcAft>
              <a:buSzPts val="6500"/>
              <a:buNone/>
              <a:defRPr/>
            </a:lvl9pPr>
          </a:lstStyle>
          <a:p/>
        </p:txBody>
      </p:sp>
      <p:sp>
        <p:nvSpPr>
          <p:cNvPr id="50" name="Google Shape;50;p4"/>
          <p:cNvSpPr txBox="1"/>
          <p:nvPr>
            <p:ph idx="3" type="body"/>
          </p:nvPr>
        </p:nvSpPr>
        <p:spPr>
          <a:xfrm>
            <a:off x="15484100" y="990425"/>
            <a:ext cx="1775100" cy="4773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SzPts val="2100"/>
              <a:buChar char="•"/>
              <a:defRPr sz="2100"/>
            </a:lvl1pPr>
            <a:lvl2pPr indent="-361950" lvl="1" marL="914400" rtl="0" algn="r">
              <a:spcBef>
                <a:spcPts val="560"/>
              </a:spcBef>
              <a:spcAft>
                <a:spcPts val="0"/>
              </a:spcAft>
              <a:buSzPts val="2100"/>
              <a:buChar char="–"/>
              <a:defRPr/>
            </a:lvl2pPr>
            <a:lvl3pPr indent="-361950" lvl="2" marL="1371600" rtl="0" algn="r">
              <a:spcBef>
                <a:spcPts val="480"/>
              </a:spcBef>
              <a:spcAft>
                <a:spcPts val="0"/>
              </a:spcAft>
              <a:buSzPts val="2100"/>
              <a:buChar char="•"/>
              <a:defRPr/>
            </a:lvl3pPr>
            <a:lvl4pPr indent="-361950" lvl="3" marL="1828800" rtl="0" algn="r">
              <a:spcBef>
                <a:spcPts val="400"/>
              </a:spcBef>
              <a:spcAft>
                <a:spcPts val="0"/>
              </a:spcAft>
              <a:buSzPts val="2100"/>
              <a:buChar char="–"/>
              <a:defRPr/>
            </a:lvl4pPr>
            <a:lvl5pPr indent="-361950" lvl="4" marL="2286000" rtl="0" algn="r">
              <a:spcBef>
                <a:spcPts val="400"/>
              </a:spcBef>
              <a:spcAft>
                <a:spcPts val="0"/>
              </a:spcAft>
              <a:buSzPts val="2100"/>
              <a:buChar char="»"/>
              <a:defRPr/>
            </a:lvl5pPr>
            <a:lvl6pPr indent="-361950" lvl="5" marL="2743200" rtl="0" algn="r">
              <a:spcBef>
                <a:spcPts val="400"/>
              </a:spcBef>
              <a:spcAft>
                <a:spcPts val="0"/>
              </a:spcAft>
              <a:buSzPts val="2100"/>
              <a:buChar char="•"/>
              <a:defRPr/>
            </a:lvl6pPr>
            <a:lvl7pPr indent="-361950" lvl="6" marL="3200400" rtl="0" algn="r">
              <a:spcBef>
                <a:spcPts val="400"/>
              </a:spcBef>
              <a:spcAft>
                <a:spcPts val="0"/>
              </a:spcAft>
              <a:buSzPts val="2100"/>
              <a:buChar char="•"/>
              <a:defRPr/>
            </a:lvl7pPr>
            <a:lvl8pPr indent="-361950" lvl="7" marL="3657600" rtl="0" algn="r">
              <a:spcBef>
                <a:spcPts val="400"/>
              </a:spcBef>
              <a:spcAft>
                <a:spcPts val="0"/>
              </a:spcAft>
              <a:buSzPts val="2100"/>
              <a:buChar char="•"/>
              <a:defRPr/>
            </a:lvl8pPr>
            <a:lvl9pPr indent="-361950" lvl="8" marL="4114800" rtl="0" algn="r">
              <a:spcBef>
                <a:spcPts val="400"/>
              </a:spcBef>
              <a:spcAft>
                <a:spcPts val="0"/>
              </a:spcAft>
              <a:buSzPts val="21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51" name="Shape 51"/>
        <p:cNvGrpSpPr/>
        <p:nvPr/>
      </p:nvGrpSpPr>
      <p:grpSpPr>
        <a:xfrm>
          <a:off x="0" y="0"/>
          <a:ext cx="0" cy="0"/>
          <a:chOff x="0" y="0"/>
          <a:chExt cx="0" cy="0"/>
        </a:xfrm>
      </p:grpSpPr>
      <p:grpSp>
        <p:nvGrpSpPr>
          <p:cNvPr id="52" name="Google Shape;52;p5"/>
          <p:cNvGrpSpPr/>
          <p:nvPr/>
        </p:nvGrpSpPr>
        <p:grpSpPr>
          <a:xfrm>
            <a:off x="317543" y="333913"/>
            <a:ext cx="17653307" cy="9647012"/>
            <a:chOff x="0" y="0"/>
            <a:chExt cx="4649400" cy="2540760"/>
          </a:xfrm>
        </p:grpSpPr>
        <p:sp>
          <p:nvSpPr>
            <p:cNvPr id="53" name="Google Shape;53;p5"/>
            <p:cNvSpPr/>
            <p:nvPr/>
          </p:nvSpPr>
          <p:spPr>
            <a:xfrm>
              <a:off x="0" y="0"/>
              <a:ext cx="4649327" cy="2540760"/>
            </a:xfrm>
            <a:custGeom>
              <a:rect b="b" l="l" r="r" t="t"/>
              <a:pathLst>
                <a:path extrusionOk="0" h="2540760" w="4649327">
                  <a:moveTo>
                    <a:pt x="0" y="0"/>
                  </a:moveTo>
                  <a:lnTo>
                    <a:pt x="4649327" y="0"/>
                  </a:lnTo>
                  <a:lnTo>
                    <a:pt x="4649327" y="2540760"/>
                  </a:lnTo>
                  <a:lnTo>
                    <a:pt x="0" y="2540760"/>
                  </a:lnTo>
                  <a:close/>
                </a:path>
              </a:pathLst>
            </a:custGeom>
            <a:solidFill>
              <a:srgbClr val="7F92A9">
                <a:alpha val="4710"/>
              </a:srgbClr>
            </a:solidFill>
            <a:ln>
              <a:noFill/>
            </a:ln>
          </p:spPr>
        </p:sp>
        <p:sp>
          <p:nvSpPr>
            <p:cNvPr id="54" name="Google Shape;54;p5"/>
            <p:cNvSpPr txBox="1"/>
            <p:nvPr/>
          </p:nvSpPr>
          <p:spPr>
            <a:xfrm>
              <a:off x="0" y="38100"/>
              <a:ext cx="4649400" cy="25026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5" name="Google Shape;55;p5"/>
          <p:cNvCxnSpPr/>
          <p:nvPr/>
        </p:nvCxnSpPr>
        <p:spPr>
          <a:xfrm>
            <a:off x="6099614" y="3255793"/>
            <a:ext cx="0" cy="6492300"/>
          </a:xfrm>
          <a:prstGeom prst="straightConnector1">
            <a:avLst/>
          </a:prstGeom>
          <a:noFill/>
          <a:ln cap="flat" cmpd="sng" w="28575">
            <a:solidFill>
              <a:srgbClr val="000000"/>
            </a:solidFill>
            <a:prstDash val="solid"/>
            <a:round/>
            <a:headEnd len="sm" w="sm" type="none"/>
            <a:tailEnd len="sm" w="sm" type="none"/>
          </a:ln>
        </p:spPr>
      </p:cxnSp>
      <p:cxnSp>
        <p:nvCxnSpPr>
          <p:cNvPr id="56" name="Google Shape;56;p5"/>
          <p:cNvCxnSpPr/>
          <p:nvPr/>
        </p:nvCxnSpPr>
        <p:spPr>
          <a:xfrm>
            <a:off x="12176441" y="3255793"/>
            <a:ext cx="0" cy="6492300"/>
          </a:xfrm>
          <a:prstGeom prst="straightConnector1">
            <a:avLst/>
          </a:prstGeom>
          <a:noFill/>
          <a:ln cap="flat" cmpd="sng" w="28575">
            <a:solidFill>
              <a:srgbClr val="000000"/>
            </a:solidFill>
            <a:prstDash val="solid"/>
            <a:round/>
            <a:headEnd len="sm" w="sm" type="none"/>
            <a:tailEnd len="sm" w="sm" type="none"/>
          </a:ln>
        </p:spPr>
      </p:cxnSp>
      <p:sp>
        <p:nvSpPr>
          <p:cNvPr id="57" name="Google Shape;57;p5"/>
          <p:cNvSpPr txBox="1"/>
          <p:nvPr>
            <p:ph type="title"/>
          </p:nvPr>
        </p:nvSpPr>
        <p:spPr>
          <a:xfrm>
            <a:off x="1087875" y="8164925"/>
            <a:ext cx="3454500" cy="1590900"/>
          </a:xfrm>
          <a:prstGeom prst="rect">
            <a:avLst/>
          </a:prstGeom>
        </p:spPr>
        <p:txBody>
          <a:bodyPr anchorCtr="0" anchor="t" bIns="0" lIns="0" spcFirstLastPara="1" rIns="0" wrap="square" tIns="0">
            <a:noAutofit/>
          </a:bodyPr>
          <a:lstStyle>
            <a:lvl1pPr lvl="0">
              <a:spcBef>
                <a:spcPts val="0"/>
              </a:spcBef>
              <a:spcAft>
                <a:spcPts val="0"/>
              </a:spcAft>
              <a:buSzPts val="13000"/>
              <a:buFont typeface="Open Sans"/>
              <a:buNone/>
              <a:defRPr sz="13000">
                <a:latin typeface="Open Sans"/>
                <a:ea typeface="Open Sans"/>
                <a:cs typeface="Open Sans"/>
                <a:sym typeface="Open Sans"/>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58" name="Google Shape;58;p5"/>
          <p:cNvSpPr txBox="1"/>
          <p:nvPr>
            <p:ph idx="2" type="title"/>
          </p:nvPr>
        </p:nvSpPr>
        <p:spPr>
          <a:xfrm>
            <a:off x="6990200" y="8157075"/>
            <a:ext cx="3454500" cy="1590900"/>
          </a:xfrm>
          <a:prstGeom prst="rect">
            <a:avLst/>
          </a:prstGeom>
        </p:spPr>
        <p:txBody>
          <a:bodyPr anchorCtr="0" anchor="t" bIns="0" lIns="0" spcFirstLastPara="1" rIns="0" wrap="square" tIns="0">
            <a:noAutofit/>
          </a:bodyPr>
          <a:lstStyle>
            <a:lvl1pPr lvl="0" rtl="0">
              <a:spcBef>
                <a:spcPts val="0"/>
              </a:spcBef>
              <a:spcAft>
                <a:spcPts val="0"/>
              </a:spcAft>
              <a:buSzPts val="13000"/>
              <a:buFont typeface="Open Sans"/>
              <a:buNone/>
              <a:defRPr sz="13000">
                <a:latin typeface="Open Sans"/>
                <a:ea typeface="Open Sans"/>
                <a:cs typeface="Open Sans"/>
                <a:sym typeface="Open Sans"/>
              </a:defRPr>
            </a:lvl1pPr>
            <a:lvl2pPr lvl="1" rtl="0">
              <a:spcBef>
                <a:spcPts val="0"/>
              </a:spcBef>
              <a:spcAft>
                <a:spcPts val="0"/>
              </a:spcAft>
              <a:buSzPts val="6500"/>
              <a:buNone/>
              <a:defRPr/>
            </a:lvl2pPr>
            <a:lvl3pPr lvl="2" rtl="0">
              <a:spcBef>
                <a:spcPts val="0"/>
              </a:spcBef>
              <a:spcAft>
                <a:spcPts val="0"/>
              </a:spcAft>
              <a:buSzPts val="6500"/>
              <a:buNone/>
              <a:defRPr/>
            </a:lvl3pPr>
            <a:lvl4pPr lvl="3" rtl="0">
              <a:spcBef>
                <a:spcPts val="0"/>
              </a:spcBef>
              <a:spcAft>
                <a:spcPts val="0"/>
              </a:spcAft>
              <a:buSzPts val="6500"/>
              <a:buNone/>
              <a:defRPr/>
            </a:lvl4pPr>
            <a:lvl5pPr lvl="4" rtl="0">
              <a:spcBef>
                <a:spcPts val="0"/>
              </a:spcBef>
              <a:spcAft>
                <a:spcPts val="0"/>
              </a:spcAft>
              <a:buSzPts val="6500"/>
              <a:buNone/>
              <a:defRPr/>
            </a:lvl5pPr>
            <a:lvl6pPr lvl="5" rtl="0">
              <a:spcBef>
                <a:spcPts val="0"/>
              </a:spcBef>
              <a:spcAft>
                <a:spcPts val="0"/>
              </a:spcAft>
              <a:buSzPts val="6500"/>
              <a:buNone/>
              <a:defRPr/>
            </a:lvl6pPr>
            <a:lvl7pPr lvl="6" rtl="0">
              <a:spcBef>
                <a:spcPts val="0"/>
              </a:spcBef>
              <a:spcAft>
                <a:spcPts val="0"/>
              </a:spcAft>
              <a:buSzPts val="6500"/>
              <a:buNone/>
              <a:defRPr/>
            </a:lvl7pPr>
            <a:lvl8pPr lvl="7" rtl="0">
              <a:spcBef>
                <a:spcPts val="0"/>
              </a:spcBef>
              <a:spcAft>
                <a:spcPts val="0"/>
              </a:spcAft>
              <a:buSzPts val="6500"/>
              <a:buNone/>
              <a:defRPr/>
            </a:lvl8pPr>
            <a:lvl9pPr lvl="8" rtl="0">
              <a:spcBef>
                <a:spcPts val="0"/>
              </a:spcBef>
              <a:spcAft>
                <a:spcPts val="0"/>
              </a:spcAft>
              <a:buSzPts val="6500"/>
              <a:buNone/>
              <a:defRPr/>
            </a:lvl9pPr>
          </a:lstStyle>
          <a:p/>
        </p:txBody>
      </p:sp>
      <p:sp>
        <p:nvSpPr>
          <p:cNvPr id="59" name="Google Shape;59;p5"/>
          <p:cNvSpPr txBox="1"/>
          <p:nvPr>
            <p:ph idx="3" type="title"/>
          </p:nvPr>
        </p:nvSpPr>
        <p:spPr>
          <a:xfrm>
            <a:off x="13181325" y="8157075"/>
            <a:ext cx="3454500" cy="1590900"/>
          </a:xfrm>
          <a:prstGeom prst="rect">
            <a:avLst/>
          </a:prstGeom>
        </p:spPr>
        <p:txBody>
          <a:bodyPr anchorCtr="0" anchor="t" bIns="0" lIns="0" spcFirstLastPara="1" rIns="0" wrap="square" tIns="0">
            <a:noAutofit/>
          </a:bodyPr>
          <a:lstStyle>
            <a:lvl1pPr lvl="0" rtl="0">
              <a:spcBef>
                <a:spcPts val="0"/>
              </a:spcBef>
              <a:spcAft>
                <a:spcPts val="0"/>
              </a:spcAft>
              <a:buSzPts val="13000"/>
              <a:buFont typeface="Open Sans"/>
              <a:buNone/>
              <a:defRPr sz="13000">
                <a:latin typeface="Open Sans"/>
                <a:ea typeface="Open Sans"/>
                <a:cs typeface="Open Sans"/>
                <a:sym typeface="Open Sans"/>
              </a:defRPr>
            </a:lvl1pPr>
            <a:lvl2pPr lvl="1" rtl="0">
              <a:spcBef>
                <a:spcPts val="0"/>
              </a:spcBef>
              <a:spcAft>
                <a:spcPts val="0"/>
              </a:spcAft>
              <a:buSzPts val="6500"/>
              <a:buNone/>
              <a:defRPr/>
            </a:lvl2pPr>
            <a:lvl3pPr lvl="2" rtl="0">
              <a:spcBef>
                <a:spcPts val="0"/>
              </a:spcBef>
              <a:spcAft>
                <a:spcPts val="0"/>
              </a:spcAft>
              <a:buSzPts val="6500"/>
              <a:buNone/>
              <a:defRPr/>
            </a:lvl3pPr>
            <a:lvl4pPr lvl="3" rtl="0">
              <a:spcBef>
                <a:spcPts val="0"/>
              </a:spcBef>
              <a:spcAft>
                <a:spcPts val="0"/>
              </a:spcAft>
              <a:buSzPts val="6500"/>
              <a:buNone/>
              <a:defRPr/>
            </a:lvl4pPr>
            <a:lvl5pPr lvl="4" rtl="0">
              <a:spcBef>
                <a:spcPts val="0"/>
              </a:spcBef>
              <a:spcAft>
                <a:spcPts val="0"/>
              </a:spcAft>
              <a:buSzPts val="6500"/>
              <a:buNone/>
              <a:defRPr/>
            </a:lvl5pPr>
            <a:lvl6pPr lvl="5" rtl="0">
              <a:spcBef>
                <a:spcPts val="0"/>
              </a:spcBef>
              <a:spcAft>
                <a:spcPts val="0"/>
              </a:spcAft>
              <a:buSzPts val="6500"/>
              <a:buNone/>
              <a:defRPr/>
            </a:lvl6pPr>
            <a:lvl7pPr lvl="6" rtl="0">
              <a:spcBef>
                <a:spcPts val="0"/>
              </a:spcBef>
              <a:spcAft>
                <a:spcPts val="0"/>
              </a:spcAft>
              <a:buSzPts val="6500"/>
              <a:buNone/>
              <a:defRPr/>
            </a:lvl7pPr>
            <a:lvl8pPr lvl="7" rtl="0">
              <a:spcBef>
                <a:spcPts val="0"/>
              </a:spcBef>
              <a:spcAft>
                <a:spcPts val="0"/>
              </a:spcAft>
              <a:buSzPts val="6500"/>
              <a:buNone/>
              <a:defRPr/>
            </a:lvl8pPr>
            <a:lvl9pPr lvl="8" rtl="0">
              <a:spcBef>
                <a:spcPts val="0"/>
              </a:spcBef>
              <a:spcAft>
                <a:spcPts val="0"/>
              </a:spcAft>
              <a:buSzPts val="6500"/>
              <a:buNone/>
              <a:defRPr/>
            </a:lvl9pPr>
          </a:lstStyle>
          <a:p/>
        </p:txBody>
      </p:sp>
      <p:sp>
        <p:nvSpPr>
          <p:cNvPr id="60" name="Google Shape;60;p5"/>
          <p:cNvSpPr txBox="1"/>
          <p:nvPr>
            <p:ph idx="1" type="body"/>
          </p:nvPr>
        </p:nvSpPr>
        <p:spPr>
          <a:xfrm>
            <a:off x="1145125" y="3966150"/>
            <a:ext cx="4599600" cy="1145100"/>
          </a:xfrm>
          <a:prstGeom prst="rect">
            <a:avLst/>
          </a:prstGeom>
        </p:spPr>
        <p:txBody>
          <a:bodyPr anchorCtr="0" anchor="t" bIns="0" lIns="0" spcFirstLastPara="1" rIns="0" wrap="square" tIns="0">
            <a:noAutofit/>
          </a:bodyPr>
          <a:lstStyle>
            <a:lvl1pPr indent="-361950" lvl="0" marL="457200">
              <a:spcBef>
                <a:spcPts val="640"/>
              </a:spcBef>
              <a:spcAft>
                <a:spcPts val="0"/>
              </a:spcAft>
              <a:buSzPts val="2100"/>
              <a:buChar char="•"/>
              <a:defRPr sz="2100"/>
            </a:lvl1pPr>
            <a:lvl2pPr indent="-361950" lvl="1" marL="914400">
              <a:spcBef>
                <a:spcPts val="560"/>
              </a:spcBef>
              <a:spcAft>
                <a:spcPts val="0"/>
              </a:spcAft>
              <a:buSzPts val="2100"/>
              <a:buChar char="–"/>
              <a:defRPr/>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61" name="Google Shape;61;p5"/>
          <p:cNvSpPr txBox="1"/>
          <p:nvPr>
            <p:ph idx="4" type="body"/>
          </p:nvPr>
        </p:nvSpPr>
        <p:spPr>
          <a:xfrm>
            <a:off x="6990200" y="3958300"/>
            <a:ext cx="4599600" cy="1145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sz="2100"/>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62" name="Google Shape;62;p5"/>
          <p:cNvSpPr txBox="1"/>
          <p:nvPr>
            <p:ph idx="5" type="body"/>
          </p:nvPr>
        </p:nvSpPr>
        <p:spPr>
          <a:xfrm>
            <a:off x="12763100" y="3966150"/>
            <a:ext cx="4599600" cy="1145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sz="2100"/>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63" name="Google Shape;63;p5"/>
          <p:cNvSpPr txBox="1"/>
          <p:nvPr>
            <p:ph idx="6" type="title"/>
          </p:nvPr>
        </p:nvSpPr>
        <p:spPr>
          <a:xfrm>
            <a:off x="1087875" y="656525"/>
            <a:ext cx="6985200" cy="1145100"/>
          </a:xfrm>
          <a:prstGeom prst="rect">
            <a:avLst/>
          </a:prstGeom>
        </p:spPr>
        <p:txBody>
          <a:bodyPr anchorCtr="0" anchor="t" bIns="0" lIns="0" spcFirstLastPara="1" rIns="0" wrap="square" tIns="0">
            <a:noAutofit/>
          </a:bodyPr>
          <a:lstStyle>
            <a:lvl1pPr lvl="0" rtl="0">
              <a:spcBef>
                <a:spcPts val="0"/>
              </a:spcBef>
              <a:spcAft>
                <a:spcPts val="0"/>
              </a:spcAft>
              <a:buSzPts val="6500"/>
              <a:buNone/>
              <a:defRPr/>
            </a:lvl1pPr>
            <a:lvl2pPr lvl="1" rtl="0">
              <a:spcBef>
                <a:spcPts val="0"/>
              </a:spcBef>
              <a:spcAft>
                <a:spcPts val="0"/>
              </a:spcAft>
              <a:buSzPts val="6500"/>
              <a:buNone/>
              <a:defRPr/>
            </a:lvl2pPr>
            <a:lvl3pPr lvl="2" rtl="0">
              <a:spcBef>
                <a:spcPts val="0"/>
              </a:spcBef>
              <a:spcAft>
                <a:spcPts val="0"/>
              </a:spcAft>
              <a:buSzPts val="6500"/>
              <a:buNone/>
              <a:defRPr/>
            </a:lvl3pPr>
            <a:lvl4pPr lvl="3" rtl="0">
              <a:spcBef>
                <a:spcPts val="0"/>
              </a:spcBef>
              <a:spcAft>
                <a:spcPts val="0"/>
              </a:spcAft>
              <a:buSzPts val="6500"/>
              <a:buNone/>
              <a:defRPr/>
            </a:lvl4pPr>
            <a:lvl5pPr lvl="4" rtl="0">
              <a:spcBef>
                <a:spcPts val="0"/>
              </a:spcBef>
              <a:spcAft>
                <a:spcPts val="0"/>
              </a:spcAft>
              <a:buSzPts val="6500"/>
              <a:buNone/>
              <a:defRPr/>
            </a:lvl5pPr>
            <a:lvl6pPr lvl="5" rtl="0">
              <a:spcBef>
                <a:spcPts val="0"/>
              </a:spcBef>
              <a:spcAft>
                <a:spcPts val="0"/>
              </a:spcAft>
              <a:buSzPts val="6500"/>
              <a:buNone/>
              <a:defRPr/>
            </a:lvl6pPr>
            <a:lvl7pPr lvl="6" rtl="0">
              <a:spcBef>
                <a:spcPts val="0"/>
              </a:spcBef>
              <a:spcAft>
                <a:spcPts val="0"/>
              </a:spcAft>
              <a:buSzPts val="6500"/>
              <a:buNone/>
              <a:defRPr/>
            </a:lvl7pPr>
            <a:lvl8pPr lvl="7" rtl="0">
              <a:spcBef>
                <a:spcPts val="0"/>
              </a:spcBef>
              <a:spcAft>
                <a:spcPts val="0"/>
              </a:spcAft>
              <a:buSzPts val="6500"/>
              <a:buNone/>
              <a:defRPr/>
            </a:lvl8pPr>
            <a:lvl9pPr lvl="8" rtl="0">
              <a:spcBef>
                <a:spcPts val="0"/>
              </a:spcBef>
              <a:spcAft>
                <a:spcPts val="0"/>
              </a:spcAft>
              <a:buSzPts val="6500"/>
              <a:buNone/>
              <a:defRPr/>
            </a:lvl9pPr>
          </a:lstStyle>
          <a:p/>
        </p:txBody>
      </p:sp>
      <p:sp>
        <p:nvSpPr>
          <p:cNvPr id="64" name="Google Shape;64;p5"/>
          <p:cNvSpPr txBox="1"/>
          <p:nvPr>
            <p:ph idx="7" type="body"/>
          </p:nvPr>
        </p:nvSpPr>
        <p:spPr>
          <a:xfrm>
            <a:off x="15484100" y="990425"/>
            <a:ext cx="1775100" cy="4773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SzPts val="2100"/>
              <a:buChar char="•"/>
              <a:defRPr sz="2100"/>
            </a:lvl1pPr>
            <a:lvl2pPr indent="-361950" lvl="1" marL="914400" rtl="0" algn="r">
              <a:spcBef>
                <a:spcPts val="560"/>
              </a:spcBef>
              <a:spcAft>
                <a:spcPts val="0"/>
              </a:spcAft>
              <a:buSzPts val="2100"/>
              <a:buChar char="–"/>
              <a:defRPr/>
            </a:lvl2pPr>
            <a:lvl3pPr indent="-361950" lvl="2" marL="1371600" rtl="0" algn="r">
              <a:spcBef>
                <a:spcPts val="480"/>
              </a:spcBef>
              <a:spcAft>
                <a:spcPts val="0"/>
              </a:spcAft>
              <a:buSzPts val="2100"/>
              <a:buChar char="•"/>
              <a:defRPr/>
            </a:lvl3pPr>
            <a:lvl4pPr indent="-361950" lvl="3" marL="1828800" rtl="0" algn="r">
              <a:spcBef>
                <a:spcPts val="400"/>
              </a:spcBef>
              <a:spcAft>
                <a:spcPts val="0"/>
              </a:spcAft>
              <a:buSzPts val="2100"/>
              <a:buChar char="–"/>
              <a:defRPr/>
            </a:lvl4pPr>
            <a:lvl5pPr indent="-361950" lvl="4" marL="2286000" rtl="0" algn="r">
              <a:spcBef>
                <a:spcPts val="400"/>
              </a:spcBef>
              <a:spcAft>
                <a:spcPts val="0"/>
              </a:spcAft>
              <a:buSzPts val="2100"/>
              <a:buChar char="»"/>
              <a:defRPr/>
            </a:lvl5pPr>
            <a:lvl6pPr indent="-361950" lvl="5" marL="2743200" rtl="0" algn="r">
              <a:spcBef>
                <a:spcPts val="400"/>
              </a:spcBef>
              <a:spcAft>
                <a:spcPts val="0"/>
              </a:spcAft>
              <a:buSzPts val="2100"/>
              <a:buChar char="•"/>
              <a:defRPr/>
            </a:lvl6pPr>
            <a:lvl7pPr indent="-361950" lvl="6" marL="3200400" rtl="0" algn="r">
              <a:spcBef>
                <a:spcPts val="400"/>
              </a:spcBef>
              <a:spcAft>
                <a:spcPts val="0"/>
              </a:spcAft>
              <a:buSzPts val="2100"/>
              <a:buChar char="•"/>
              <a:defRPr/>
            </a:lvl7pPr>
            <a:lvl8pPr indent="-361950" lvl="7" marL="3657600" rtl="0" algn="r">
              <a:spcBef>
                <a:spcPts val="400"/>
              </a:spcBef>
              <a:spcAft>
                <a:spcPts val="0"/>
              </a:spcAft>
              <a:buSzPts val="2100"/>
              <a:buChar char="•"/>
              <a:defRPr/>
            </a:lvl8pPr>
            <a:lvl9pPr indent="-361950" lvl="8" marL="4114800" rtl="0" algn="r">
              <a:spcBef>
                <a:spcPts val="400"/>
              </a:spcBef>
              <a:spcAft>
                <a:spcPts val="0"/>
              </a:spcAft>
              <a:buSzPts val="21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65" name="Shape 65"/>
        <p:cNvGrpSpPr/>
        <p:nvPr/>
      </p:nvGrpSpPr>
      <p:grpSpPr>
        <a:xfrm>
          <a:off x="0" y="0"/>
          <a:ext cx="0" cy="0"/>
          <a:chOff x="0" y="0"/>
          <a:chExt cx="0" cy="0"/>
        </a:xfrm>
      </p:grpSpPr>
      <p:grpSp>
        <p:nvGrpSpPr>
          <p:cNvPr id="66" name="Google Shape;66;p6"/>
          <p:cNvGrpSpPr/>
          <p:nvPr/>
        </p:nvGrpSpPr>
        <p:grpSpPr>
          <a:xfrm>
            <a:off x="317543" y="333913"/>
            <a:ext cx="17653307" cy="9647012"/>
            <a:chOff x="0" y="0"/>
            <a:chExt cx="4649400" cy="2540760"/>
          </a:xfrm>
        </p:grpSpPr>
        <p:sp>
          <p:nvSpPr>
            <p:cNvPr id="67" name="Google Shape;67;p6"/>
            <p:cNvSpPr/>
            <p:nvPr/>
          </p:nvSpPr>
          <p:spPr>
            <a:xfrm>
              <a:off x="0" y="0"/>
              <a:ext cx="4649327" cy="2540760"/>
            </a:xfrm>
            <a:custGeom>
              <a:rect b="b" l="l" r="r" t="t"/>
              <a:pathLst>
                <a:path extrusionOk="0" h="2540760" w="4649327">
                  <a:moveTo>
                    <a:pt x="0" y="0"/>
                  </a:moveTo>
                  <a:lnTo>
                    <a:pt x="4649327" y="0"/>
                  </a:lnTo>
                  <a:lnTo>
                    <a:pt x="4649327" y="2540760"/>
                  </a:lnTo>
                  <a:lnTo>
                    <a:pt x="0" y="2540760"/>
                  </a:lnTo>
                  <a:close/>
                </a:path>
              </a:pathLst>
            </a:custGeom>
            <a:solidFill>
              <a:srgbClr val="7F92A9">
                <a:alpha val="4710"/>
              </a:srgbClr>
            </a:solidFill>
            <a:ln>
              <a:noFill/>
            </a:ln>
          </p:spPr>
        </p:sp>
        <p:sp>
          <p:nvSpPr>
            <p:cNvPr id="68" name="Google Shape;68;p6"/>
            <p:cNvSpPr txBox="1"/>
            <p:nvPr/>
          </p:nvSpPr>
          <p:spPr>
            <a:xfrm>
              <a:off x="0" y="38100"/>
              <a:ext cx="4649400" cy="25026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 name="Google Shape;69;p6"/>
          <p:cNvSpPr/>
          <p:nvPr>
            <p:ph idx="2" type="pic"/>
          </p:nvPr>
        </p:nvSpPr>
        <p:spPr>
          <a:xfrm>
            <a:off x="1030600" y="5828675"/>
            <a:ext cx="16230600" cy="3790200"/>
          </a:xfrm>
          <a:prstGeom prst="rect">
            <a:avLst/>
          </a:prstGeom>
          <a:noFill/>
          <a:ln>
            <a:noFill/>
          </a:ln>
        </p:spPr>
      </p:sp>
      <p:cxnSp>
        <p:nvCxnSpPr>
          <p:cNvPr id="70" name="Google Shape;70;p6"/>
          <p:cNvCxnSpPr/>
          <p:nvPr/>
        </p:nvCxnSpPr>
        <p:spPr>
          <a:xfrm rot="10800000">
            <a:off x="1028700" y="5143500"/>
            <a:ext cx="16230600" cy="0"/>
          </a:xfrm>
          <a:prstGeom prst="straightConnector1">
            <a:avLst/>
          </a:prstGeom>
          <a:noFill/>
          <a:ln cap="flat" cmpd="sng" w="28575">
            <a:solidFill>
              <a:srgbClr val="000000"/>
            </a:solidFill>
            <a:prstDash val="solid"/>
            <a:round/>
            <a:headEnd len="sm" w="sm" type="none"/>
            <a:tailEnd len="sm" w="sm" type="none"/>
          </a:ln>
        </p:spPr>
      </p:cxnSp>
      <p:sp>
        <p:nvSpPr>
          <p:cNvPr id="71" name="Google Shape;71;p6"/>
          <p:cNvSpPr txBox="1"/>
          <p:nvPr>
            <p:ph type="title"/>
          </p:nvPr>
        </p:nvSpPr>
        <p:spPr>
          <a:xfrm>
            <a:off x="1087875" y="656525"/>
            <a:ext cx="6985200" cy="1145100"/>
          </a:xfrm>
          <a:prstGeom prst="rect">
            <a:avLst/>
          </a:prstGeom>
        </p:spPr>
        <p:txBody>
          <a:bodyPr anchorCtr="0" anchor="t" bIns="0" lIns="0" spcFirstLastPara="1" rIns="0" wrap="square" tIns="0">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72" name="Google Shape;72;p6"/>
          <p:cNvSpPr txBox="1"/>
          <p:nvPr>
            <p:ph idx="1" type="body"/>
          </p:nvPr>
        </p:nvSpPr>
        <p:spPr>
          <a:xfrm>
            <a:off x="1106950" y="2278800"/>
            <a:ext cx="6985200" cy="2290200"/>
          </a:xfrm>
          <a:prstGeom prst="rect">
            <a:avLst/>
          </a:prstGeom>
        </p:spPr>
        <p:txBody>
          <a:bodyPr anchorCtr="0" anchor="t" bIns="0" lIns="0" spcFirstLastPara="1" rIns="0" wrap="square" tIns="0">
            <a:noAutofit/>
          </a:bodyPr>
          <a:lstStyle>
            <a:lvl1pPr indent="-361950" lvl="0" marL="457200" algn="just">
              <a:spcBef>
                <a:spcPts val="640"/>
              </a:spcBef>
              <a:spcAft>
                <a:spcPts val="0"/>
              </a:spcAft>
              <a:buSzPts val="2100"/>
              <a:buChar char="•"/>
              <a:defRPr sz="2100"/>
            </a:lvl1pPr>
            <a:lvl2pPr indent="-361950" lvl="1" marL="914400" algn="just">
              <a:spcBef>
                <a:spcPts val="560"/>
              </a:spcBef>
              <a:spcAft>
                <a:spcPts val="0"/>
              </a:spcAft>
              <a:buSzPts val="2100"/>
              <a:buChar char="–"/>
              <a:defRPr/>
            </a:lvl2pPr>
            <a:lvl3pPr indent="-361950" lvl="2" marL="1371600" algn="just">
              <a:spcBef>
                <a:spcPts val="480"/>
              </a:spcBef>
              <a:spcAft>
                <a:spcPts val="0"/>
              </a:spcAft>
              <a:buSzPts val="2100"/>
              <a:buChar char="•"/>
              <a:defRPr/>
            </a:lvl3pPr>
            <a:lvl4pPr indent="-361950" lvl="3" marL="1828800" algn="just">
              <a:spcBef>
                <a:spcPts val="400"/>
              </a:spcBef>
              <a:spcAft>
                <a:spcPts val="0"/>
              </a:spcAft>
              <a:buSzPts val="2100"/>
              <a:buChar char="–"/>
              <a:defRPr/>
            </a:lvl4pPr>
            <a:lvl5pPr indent="-361950" lvl="4" marL="2286000" algn="just">
              <a:spcBef>
                <a:spcPts val="400"/>
              </a:spcBef>
              <a:spcAft>
                <a:spcPts val="0"/>
              </a:spcAft>
              <a:buSzPts val="2100"/>
              <a:buChar char="»"/>
              <a:defRPr/>
            </a:lvl5pPr>
            <a:lvl6pPr indent="-361950" lvl="5" marL="2743200" algn="just">
              <a:spcBef>
                <a:spcPts val="400"/>
              </a:spcBef>
              <a:spcAft>
                <a:spcPts val="0"/>
              </a:spcAft>
              <a:buSzPts val="2100"/>
              <a:buChar char="•"/>
              <a:defRPr/>
            </a:lvl6pPr>
            <a:lvl7pPr indent="-361950" lvl="6" marL="3200400" algn="just">
              <a:spcBef>
                <a:spcPts val="400"/>
              </a:spcBef>
              <a:spcAft>
                <a:spcPts val="0"/>
              </a:spcAft>
              <a:buSzPts val="2100"/>
              <a:buChar char="•"/>
              <a:defRPr/>
            </a:lvl7pPr>
            <a:lvl8pPr indent="-361950" lvl="7" marL="3657600" algn="just">
              <a:spcBef>
                <a:spcPts val="400"/>
              </a:spcBef>
              <a:spcAft>
                <a:spcPts val="0"/>
              </a:spcAft>
              <a:buSzPts val="2100"/>
              <a:buChar char="•"/>
              <a:defRPr/>
            </a:lvl8pPr>
            <a:lvl9pPr indent="-361950" lvl="8" marL="4114800" algn="just">
              <a:spcBef>
                <a:spcPts val="400"/>
              </a:spcBef>
              <a:spcAft>
                <a:spcPts val="0"/>
              </a:spcAft>
              <a:buSzPts val="2100"/>
              <a:buChar char="•"/>
              <a:defRPr/>
            </a:lvl9pPr>
          </a:lstStyle>
          <a:p/>
        </p:txBody>
      </p:sp>
      <p:sp>
        <p:nvSpPr>
          <p:cNvPr id="73" name="Google Shape;73;p6"/>
          <p:cNvSpPr txBox="1"/>
          <p:nvPr>
            <p:ph idx="3" type="body"/>
          </p:nvPr>
        </p:nvSpPr>
        <p:spPr>
          <a:xfrm>
            <a:off x="10274000" y="2278800"/>
            <a:ext cx="6985200" cy="2290200"/>
          </a:xfrm>
          <a:prstGeom prst="rect">
            <a:avLst/>
          </a:prstGeom>
        </p:spPr>
        <p:txBody>
          <a:bodyPr anchorCtr="0" anchor="t" bIns="0" lIns="0" spcFirstLastPara="1" rIns="0" wrap="square" tIns="0">
            <a:noAutofit/>
          </a:bodyPr>
          <a:lstStyle>
            <a:lvl1pPr indent="-361950" lvl="0" marL="457200" rtl="0" algn="just">
              <a:spcBef>
                <a:spcPts val="640"/>
              </a:spcBef>
              <a:spcAft>
                <a:spcPts val="0"/>
              </a:spcAft>
              <a:buSzPts val="2100"/>
              <a:buChar char="•"/>
              <a:defRPr sz="2100"/>
            </a:lvl1pPr>
            <a:lvl2pPr indent="-361950" lvl="1" marL="914400" rtl="0" algn="just">
              <a:spcBef>
                <a:spcPts val="560"/>
              </a:spcBef>
              <a:spcAft>
                <a:spcPts val="0"/>
              </a:spcAft>
              <a:buSzPts val="2100"/>
              <a:buChar char="–"/>
              <a:defRPr/>
            </a:lvl2pPr>
            <a:lvl3pPr indent="-361950" lvl="2" marL="1371600" rtl="0" algn="just">
              <a:spcBef>
                <a:spcPts val="480"/>
              </a:spcBef>
              <a:spcAft>
                <a:spcPts val="0"/>
              </a:spcAft>
              <a:buSzPts val="2100"/>
              <a:buChar char="•"/>
              <a:defRPr/>
            </a:lvl3pPr>
            <a:lvl4pPr indent="-361950" lvl="3" marL="1828800" rtl="0" algn="just">
              <a:spcBef>
                <a:spcPts val="400"/>
              </a:spcBef>
              <a:spcAft>
                <a:spcPts val="0"/>
              </a:spcAft>
              <a:buSzPts val="2100"/>
              <a:buChar char="–"/>
              <a:defRPr/>
            </a:lvl4pPr>
            <a:lvl5pPr indent="-361950" lvl="4" marL="2286000" rtl="0" algn="just">
              <a:spcBef>
                <a:spcPts val="400"/>
              </a:spcBef>
              <a:spcAft>
                <a:spcPts val="0"/>
              </a:spcAft>
              <a:buSzPts val="2100"/>
              <a:buChar char="»"/>
              <a:defRPr/>
            </a:lvl5pPr>
            <a:lvl6pPr indent="-361950" lvl="5" marL="2743200" rtl="0" algn="just">
              <a:spcBef>
                <a:spcPts val="400"/>
              </a:spcBef>
              <a:spcAft>
                <a:spcPts val="0"/>
              </a:spcAft>
              <a:buSzPts val="2100"/>
              <a:buChar char="•"/>
              <a:defRPr/>
            </a:lvl6pPr>
            <a:lvl7pPr indent="-361950" lvl="6" marL="3200400" rtl="0" algn="just">
              <a:spcBef>
                <a:spcPts val="400"/>
              </a:spcBef>
              <a:spcAft>
                <a:spcPts val="0"/>
              </a:spcAft>
              <a:buSzPts val="2100"/>
              <a:buChar char="•"/>
              <a:defRPr/>
            </a:lvl7pPr>
            <a:lvl8pPr indent="-361950" lvl="7" marL="3657600" rtl="0" algn="just">
              <a:spcBef>
                <a:spcPts val="400"/>
              </a:spcBef>
              <a:spcAft>
                <a:spcPts val="0"/>
              </a:spcAft>
              <a:buSzPts val="2100"/>
              <a:buChar char="•"/>
              <a:defRPr/>
            </a:lvl8pPr>
            <a:lvl9pPr indent="-361950" lvl="8" marL="4114800" rtl="0" algn="just">
              <a:spcBef>
                <a:spcPts val="400"/>
              </a:spcBef>
              <a:spcAft>
                <a:spcPts val="0"/>
              </a:spcAft>
              <a:buSzPts val="2100"/>
              <a:buChar char="•"/>
              <a:defRPr/>
            </a:lvl9pPr>
          </a:lstStyle>
          <a:p/>
        </p:txBody>
      </p:sp>
      <p:sp>
        <p:nvSpPr>
          <p:cNvPr id="74" name="Google Shape;74;p6"/>
          <p:cNvSpPr txBox="1"/>
          <p:nvPr>
            <p:ph idx="4" type="body"/>
          </p:nvPr>
        </p:nvSpPr>
        <p:spPr>
          <a:xfrm>
            <a:off x="15484100" y="990425"/>
            <a:ext cx="1775100" cy="477300"/>
          </a:xfrm>
          <a:prstGeom prst="rect">
            <a:avLst/>
          </a:prstGeom>
        </p:spPr>
        <p:txBody>
          <a:bodyPr anchorCtr="0" anchor="t" bIns="0" lIns="0" spcFirstLastPara="1" rIns="0" wrap="square" tIns="0">
            <a:noAutofit/>
          </a:bodyPr>
          <a:lstStyle>
            <a:lvl1pPr indent="-361950" lvl="0" marL="457200" algn="r">
              <a:spcBef>
                <a:spcPts val="640"/>
              </a:spcBef>
              <a:spcAft>
                <a:spcPts val="0"/>
              </a:spcAft>
              <a:buSzPts val="2100"/>
              <a:buChar char="•"/>
              <a:defRPr sz="2100"/>
            </a:lvl1pPr>
            <a:lvl2pPr indent="-361950" lvl="1" marL="914400" algn="r">
              <a:spcBef>
                <a:spcPts val="560"/>
              </a:spcBef>
              <a:spcAft>
                <a:spcPts val="0"/>
              </a:spcAft>
              <a:buSzPts val="2100"/>
              <a:buChar char="–"/>
              <a:defRPr/>
            </a:lvl2pPr>
            <a:lvl3pPr indent="-361950" lvl="2" marL="1371600" algn="r">
              <a:spcBef>
                <a:spcPts val="480"/>
              </a:spcBef>
              <a:spcAft>
                <a:spcPts val="0"/>
              </a:spcAft>
              <a:buSzPts val="2100"/>
              <a:buChar char="•"/>
              <a:defRPr/>
            </a:lvl3pPr>
            <a:lvl4pPr indent="-361950" lvl="3" marL="1828800" algn="r">
              <a:spcBef>
                <a:spcPts val="400"/>
              </a:spcBef>
              <a:spcAft>
                <a:spcPts val="0"/>
              </a:spcAft>
              <a:buSzPts val="2100"/>
              <a:buChar char="–"/>
              <a:defRPr/>
            </a:lvl4pPr>
            <a:lvl5pPr indent="-361950" lvl="4" marL="2286000" algn="r">
              <a:spcBef>
                <a:spcPts val="400"/>
              </a:spcBef>
              <a:spcAft>
                <a:spcPts val="0"/>
              </a:spcAft>
              <a:buSzPts val="2100"/>
              <a:buChar char="»"/>
              <a:defRPr/>
            </a:lvl5pPr>
            <a:lvl6pPr indent="-361950" lvl="5" marL="2743200" algn="r">
              <a:spcBef>
                <a:spcPts val="400"/>
              </a:spcBef>
              <a:spcAft>
                <a:spcPts val="0"/>
              </a:spcAft>
              <a:buSzPts val="2100"/>
              <a:buChar char="•"/>
              <a:defRPr/>
            </a:lvl6pPr>
            <a:lvl7pPr indent="-361950" lvl="6" marL="3200400" algn="r">
              <a:spcBef>
                <a:spcPts val="400"/>
              </a:spcBef>
              <a:spcAft>
                <a:spcPts val="0"/>
              </a:spcAft>
              <a:buSzPts val="2100"/>
              <a:buChar char="•"/>
              <a:defRPr/>
            </a:lvl7pPr>
            <a:lvl8pPr indent="-361950" lvl="7" marL="3657600" algn="r">
              <a:spcBef>
                <a:spcPts val="400"/>
              </a:spcBef>
              <a:spcAft>
                <a:spcPts val="0"/>
              </a:spcAft>
              <a:buSzPts val="2100"/>
              <a:buChar char="•"/>
              <a:defRPr/>
            </a:lvl8pPr>
            <a:lvl9pPr indent="-361950" lvl="8" marL="4114800" algn="r">
              <a:spcBef>
                <a:spcPts val="400"/>
              </a:spcBef>
              <a:spcAft>
                <a:spcPts val="0"/>
              </a:spcAft>
              <a:buSzPts val="21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75" name="Shape 75"/>
        <p:cNvGrpSpPr/>
        <p:nvPr/>
      </p:nvGrpSpPr>
      <p:grpSpPr>
        <a:xfrm>
          <a:off x="0" y="0"/>
          <a:ext cx="0" cy="0"/>
          <a:chOff x="0" y="0"/>
          <a:chExt cx="0" cy="0"/>
        </a:xfrm>
      </p:grpSpPr>
      <p:sp>
        <p:nvSpPr>
          <p:cNvPr id="76" name="Google Shape;76;p7"/>
          <p:cNvSpPr/>
          <p:nvPr>
            <p:ph idx="2" type="pic"/>
          </p:nvPr>
        </p:nvSpPr>
        <p:spPr>
          <a:xfrm>
            <a:off x="275" y="-49625"/>
            <a:ext cx="18288000" cy="10336800"/>
          </a:xfrm>
          <a:prstGeom prst="rect">
            <a:avLst/>
          </a:prstGeom>
          <a:noFill/>
          <a:ln>
            <a:noFill/>
          </a:ln>
        </p:spPr>
      </p:sp>
      <p:grpSp>
        <p:nvGrpSpPr>
          <p:cNvPr id="77" name="Google Shape;77;p7"/>
          <p:cNvGrpSpPr/>
          <p:nvPr/>
        </p:nvGrpSpPr>
        <p:grpSpPr>
          <a:xfrm>
            <a:off x="6885894" y="2106196"/>
            <a:ext cx="11554726" cy="3635270"/>
            <a:chOff x="0" y="0"/>
            <a:chExt cx="3043200" cy="957431"/>
          </a:xfrm>
        </p:grpSpPr>
        <p:sp>
          <p:nvSpPr>
            <p:cNvPr id="78" name="Google Shape;78;p7"/>
            <p:cNvSpPr/>
            <p:nvPr/>
          </p:nvSpPr>
          <p:spPr>
            <a:xfrm>
              <a:off x="0" y="0"/>
              <a:ext cx="3043162" cy="957431"/>
            </a:xfrm>
            <a:custGeom>
              <a:rect b="b" l="l" r="r" t="t"/>
              <a:pathLst>
                <a:path extrusionOk="0" h="957431" w="3043162">
                  <a:moveTo>
                    <a:pt x="0" y="0"/>
                  </a:moveTo>
                  <a:lnTo>
                    <a:pt x="3043162" y="0"/>
                  </a:lnTo>
                  <a:lnTo>
                    <a:pt x="3043162" y="957431"/>
                  </a:lnTo>
                  <a:lnTo>
                    <a:pt x="0" y="957431"/>
                  </a:lnTo>
                  <a:close/>
                </a:path>
              </a:pathLst>
            </a:custGeom>
            <a:solidFill>
              <a:srgbClr val="FFFFFF">
                <a:alpha val="50590"/>
              </a:srgbClr>
            </a:solidFill>
            <a:ln>
              <a:noFill/>
            </a:ln>
          </p:spPr>
        </p:sp>
        <p:sp>
          <p:nvSpPr>
            <p:cNvPr id="79" name="Google Shape;79;p7"/>
            <p:cNvSpPr txBox="1"/>
            <p:nvPr/>
          </p:nvSpPr>
          <p:spPr>
            <a:xfrm>
              <a:off x="0" y="38100"/>
              <a:ext cx="3043200" cy="9192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 name="Google Shape;80;p7"/>
          <p:cNvGrpSpPr/>
          <p:nvPr/>
        </p:nvGrpSpPr>
        <p:grpSpPr>
          <a:xfrm>
            <a:off x="6733494" y="1953796"/>
            <a:ext cx="11554726" cy="3635270"/>
            <a:chOff x="0" y="0"/>
            <a:chExt cx="3043200" cy="957431"/>
          </a:xfrm>
        </p:grpSpPr>
        <p:sp>
          <p:nvSpPr>
            <p:cNvPr id="81" name="Google Shape;81;p7"/>
            <p:cNvSpPr/>
            <p:nvPr/>
          </p:nvSpPr>
          <p:spPr>
            <a:xfrm>
              <a:off x="0" y="0"/>
              <a:ext cx="3043162" cy="957431"/>
            </a:xfrm>
            <a:custGeom>
              <a:rect b="b" l="l" r="r" t="t"/>
              <a:pathLst>
                <a:path extrusionOk="0" h="957431" w="3043162">
                  <a:moveTo>
                    <a:pt x="0" y="0"/>
                  </a:moveTo>
                  <a:lnTo>
                    <a:pt x="3043162" y="0"/>
                  </a:lnTo>
                  <a:lnTo>
                    <a:pt x="3043162" y="957431"/>
                  </a:lnTo>
                  <a:lnTo>
                    <a:pt x="0" y="957431"/>
                  </a:lnTo>
                  <a:close/>
                </a:path>
              </a:pathLst>
            </a:custGeom>
            <a:solidFill>
              <a:srgbClr val="0B6AE9"/>
            </a:solidFill>
            <a:ln>
              <a:noFill/>
            </a:ln>
          </p:spPr>
        </p:sp>
        <p:sp>
          <p:nvSpPr>
            <p:cNvPr id="82" name="Google Shape;82;p7"/>
            <p:cNvSpPr txBox="1"/>
            <p:nvPr/>
          </p:nvSpPr>
          <p:spPr>
            <a:xfrm>
              <a:off x="0" y="38100"/>
              <a:ext cx="3043200" cy="9192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 name="Google Shape;83;p7"/>
          <p:cNvGrpSpPr/>
          <p:nvPr/>
        </p:nvGrpSpPr>
        <p:grpSpPr>
          <a:xfrm>
            <a:off x="0" y="-49725"/>
            <a:ext cx="1028706" cy="10336918"/>
            <a:chOff x="0" y="0"/>
            <a:chExt cx="270933" cy="2709333"/>
          </a:xfrm>
        </p:grpSpPr>
        <p:sp>
          <p:nvSpPr>
            <p:cNvPr id="84" name="Google Shape;84;p7"/>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0B6AE9"/>
            </a:solidFill>
            <a:ln>
              <a:noFill/>
            </a:ln>
          </p:spPr>
        </p:sp>
        <p:sp>
          <p:nvSpPr>
            <p:cNvPr id="85" name="Google Shape;85;p7"/>
            <p:cNvSpPr txBox="1"/>
            <p:nvPr/>
          </p:nvSpPr>
          <p:spPr>
            <a:xfrm>
              <a:off x="0" y="38100"/>
              <a:ext cx="270900" cy="26712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6" name="Google Shape;86;p7"/>
          <p:cNvSpPr txBox="1"/>
          <p:nvPr>
            <p:ph type="title"/>
          </p:nvPr>
        </p:nvSpPr>
        <p:spPr>
          <a:xfrm>
            <a:off x="7500550" y="2442925"/>
            <a:ext cx="9580800" cy="16221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9000"/>
              <a:buNone/>
              <a:defRPr sz="9000">
                <a:solidFill>
                  <a:schemeClr val="lt1"/>
                </a:solidFill>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87" name="Google Shape;87;p7"/>
          <p:cNvSpPr txBox="1"/>
          <p:nvPr>
            <p:ph idx="1" type="subTitle"/>
          </p:nvPr>
        </p:nvSpPr>
        <p:spPr>
          <a:xfrm>
            <a:off x="7500550" y="4542300"/>
            <a:ext cx="7424100" cy="706200"/>
          </a:xfrm>
          <a:prstGeom prst="rect">
            <a:avLst/>
          </a:prstGeom>
        </p:spPr>
        <p:txBody>
          <a:bodyPr anchorCtr="0" anchor="t" bIns="0" lIns="0" spcFirstLastPara="1" rIns="0" wrap="square" tIns="0">
            <a:noAutofit/>
          </a:bodyPr>
          <a:lstStyle>
            <a:lvl1pPr lvl="0">
              <a:spcBef>
                <a:spcPts val="640"/>
              </a:spcBef>
              <a:spcAft>
                <a:spcPts val="0"/>
              </a:spcAft>
              <a:buClr>
                <a:schemeClr val="lt1"/>
              </a:buClr>
              <a:buSzPts val="30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88" name="Google Shape;88;p7"/>
          <p:cNvSpPr txBox="1"/>
          <p:nvPr>
            <p:ph idx="3" type="subTitle"/>
          </p:nvPr>
        </p:nvSpPr>
        <p:spPr>
          <a:xfrm rot="-5400000">
            <a:off x="-767250" y="8300625"/>
            <a:ext cx="2535300" cy="706200"/>
          </a:xfrm>
          <a:prstGeom prst="rect">
            <a:avLst/>
          </a:prstGeom>
        </p:spPr>
        <p:txBody>
          <a:bodyPr anchorCtr="0" anchor="t" bIns="0" lIns="0" spcFirstLastPara="1" rIns="0" wrap="square" tIns="0">
            <a:noAutofit/>
          </a:bodyPr>
          <a:lstStyle>
            <a:lvl1pPr lvl="0">
              <a:spcBef>
                <a:spcPts val="640"/>
              </a:spcBef>
              <a:spcAft>
                <a:spcPts val="0"/>
              </a:spcAft>
              <a:buClr>
                <a:schemeClr val="lt1"/>
              </a:buClr>
              <a:buSzPts val="3000"/>
              <a:buNone/>
              <a:defRPr>
                <a:solidFill>
                  <a:schemeClr val="lt1"/>
                </a:solidFill>
              </a:defRPr>
            </a:lvl1pPr>
            <a:lvl2pPr lvl="1">
              <a:spcBef>
                <a:spcPts val="560"/>
              </a:spcBef>
              <a:spcAft>
                <a:spcPts val="0"/>
              </a:spcAft>
              <a:buClr>
                <a:schemeClr val="lt1"/>
              </a:buClr>
              <a:buSzPts val="2100"/>
              <a:buNone/>
              <a:defRPr>
                <a:solidFill>
                  <a:schemeClr val="lt1"/>
                </a:solidFill>
              </a:defRPr>
            </a:lvl2pPr>
            <a:lvl3pPr lvl="2">
              <a:spcBef>
                <a:spcPts val="480"/>
              </a:spcBef>
              <a:spcAft>
                <a:spcPts val="0"/>
              </a:spcAft>
              <a:buClr>
                <a:schemeClr val="lt1"/>
              </a:buClr>
              <a:buSzPts val="2100"/>
              <a:buNone/>
              <a:defRPr>
                <a:solidFill>
                  <a:schemeClr val="lt1"/>
                </a:solidFill>
              </a:defRPr>
            </a:lvl3pPr>
            <a:lvl4pPr lvl="3">
              <a:spcBef>
                <a:spcPts val="400"/>
              </a:spcBef>
              <a:spcAft>
                <a:spcPts val="0"/>
              </a:spcAft>
              <a:buClr>
                <a:schemeClr val="lt1"/>
              </a:buClr>
              <a:buSzPts val="2100"/>
              <a:buNone/>
              <a:defRPr>
                <a:solidFill>
                  <a:schemeClr val="lt1"/>
                </a:solidFill>
              </a:defRPr>
            </a:lvl4pPr>
            <a:lvl5pPr lvl="4">
              <a:spcBef>
                <a:spcPts val="400"/>
              </a:spcBef>
              <a:spcAft>
                <a:spcPts val="0"/>
              </a:spcAft>
              <a:buClr>
                <a:schemeClr val="lt1"/>
              </a:buClr>
              <a:buSzPts val="2100"/>
              <a:buNone/>
              <a:defRPr>
                <a:solidFill>
                  <a:schemeClr val="lt1"/>
                </a:solidFill>
              </a:defRPr>
            </a:lvl5pPr>
            <a:lvl6pPr lvl="5">
              <a:spcBef>
                <a:spcPts val="400"/>
              </a:spcBef>
              <a:spcAft>
                <a:spcPts val="0"/>
              </a:spcAft>
              <a:buClr>
                <a:schemeClr val="lt1"/>
              </a:buClr>
              <a:buSzPts val="2100"/>
              <a:buNone/>
              <a:defRPr>
                <a:solidFill>
                  <a:schemeClr val="lt1"/>
                </a:solidFill>
              </a:defRPr>
            </a:lvl6pPr>
            <a:lvl7pPr lvl="6">
              <a:spcBef>
                <a:spcPts val="400"/>
              </a:spcBef>
              <a:spcAft>
                <a:spcPts val="0"/>
              </a:spcAft>
              <a:buClr>
                <a:schemeClr val="lt1"/>
              </a:buClr>
              <a:buSzPts val="2100"/>
              <a:buNone/>
              <a:defRPr>
                <a:solidFill>
                  <a:schemeClr val="lt1"/>
                </a:solidFill>
              </a:defRPr>
            </a:lvl7pPr>
            <a:lvl8pPr lvl="7">
              <a:spcBef>
                <a:spcPts val="400"/>
              </a:spcBef>
              <a:spcAft>
                <a:spcPts val="0"/>
              </a:spcAft>
              <a:buClr>
                <a:schemeClr val="lt1"/>
              </a:buClr>
              <a:buSzPts val="2100"/>
              <a:buNone/>
              <a:defRPr>
                <a:solidFill>
                  <a:schemeClr val="lt1"/>
                </a:solidFill>
              </a:defRPr>
            </a:lvl8pPr>
            <a:lvl9pPr lvl="8">
              <a:spcBef>
                <a:spcPts val="400"/>
              </a:spcBef>
              <a:spcAft>
                <a:spcPts val="0"/>
              </a:spcAft>
              <a:buClr>
                <a:schemeClr val="lt1"/>
              </a:buClr>
              <a:buSzPts val="2100"/>
              <a:buNone/>
              <a:defRPr>
                <a:solidFill>
                  <a:schemeClr val="lt1"/>
                </a:solidFill>
              </a:defRPr>
            </a:lvl9pPr>
          </a:lstStyle>
          <a:p/>
        </p:txBody>
      </p:sp>
      <p:sp>
        <p:nvSpPr>
          <p:cNvPr id="89" name="Google Shape;89;p7"/>
          <p:cNvSpPr txBox="1"/>
          <p:nvPr>
            <p:ph idx="4" type="subTitle"/>
          </p:nvPr>
        </p:nvSpPr>
        <p:spPr>
          <a:xfrm rot="-5400000">
            <a:off x="-753300" y="1238750"/>
            <a:ext cx="2535300" cy="706200"/>
          </a:xfrm>
          <a:prstGeom prst="rect">
            <a:avLst/>
          </a:prstGeom>
        </p:spPr>
        <p:txBody>
          <a:bodyPr anchorCtr="0" anchor="t" bIns="0" lIns="0" spcFirstLastPara="1" rIns="0" wrap="square" tIns="0">
            <a:noAutofit/>
          </a:bodyPr>
          <a:lstStyle>
            <a:lvl1pPr lvl="0" rtl="0" algn="r">
              <a:spcBef>
                <a:spcPts val="640"/>
              </a:spcBef>
              <a:spcAft>
                <a:spcPts val="0"/>
              </a:spcAft>
              <a:buClr>
                <a:schemeClr val="lt1"/>
              </a:buClr>
              <a:buSzPts val="3000"/>
              <a:buNone/>
              <a:defRPr>
                <a:solidFill>
                  <a:schemeClr val="lt1"/>
                </a:solidFill>
              </a:defRPr>
            </a:lvl1pPr>
            <a:lvl2pPr lvl="1" rtl="0" algn="r">
              <a:spcBef>
                <a:spcPts val="560"/>
              </a:spcBef>
              <a:spcAft>
                <a:spcPts val="0"/>
              </a:spcAft>
              <a:buClr>
                <a:schemeClr val="lt1"/>
              </a:buClr>
              <a:buSzPts val="2100"/>
              <a:buNone/>
              <a:defRPr>
                <a:solidFill>
                  <a:schemeClr val="lt1"/>
                </a:solidFill>
              </a:defRPr>
            </a:lvl2pPr>
            <a:lvl3pPr lvl="2" rtl="0" algn="r">
              <a:spcBef>
                <a:spcPts val="480"/>
              </a:spcBef>
              <a:spcAft>
                <a:spcPts val="0"/>
              </a:spcAft>
              <a:buClr>
                <a:schemeClr val="lt1"/>
              </a:buClr>
              <a:buSzPts val="2100"/>
              <a:buNone/>
              <a:defRPr>
                <a:solidFill>
                  <a:schemeClr val="lt1"/>
                </a:solidFill>
              </a:defRPr>
            </a:lvl3pPr>
            <a:lvl4pPr lvl="3" rtl="0" algn="r">
              <a:spcBef>
                <a:spcPts val="400"/>
              </a:spcBef>
              <a:spcAft>
                <a:spcPts val="0"/>
              </a:spcAft>
              <a:buClr>
                <a:schemeClr val="lt1"/>
              </a:buClr>
              <a:buSzPts val="2100"/>
              <a:buNone/>
              <a:defRPr>
                <a:solidFill>
                  <a:schemeClr val="lt1"/>
                </a:solidFill>
              </a:defRPr>
            </a:lvl4pPr>
            <a:lvl5pPr lvl="4" rtl="0" algn="r">
              <a:spcBef>
                <a:spcPts val="400"/>
              </a:spcBef>
              <a:spcAft>
                <a:spcPts val="0"/>
              </a:spcAft>
              <a:buClr>
                <a:schemeClr val="lt1"/>
              </a:buClr>
              <a:buSzPts val="2100"/>
              <a:buNone/>
              <a:defRPr>
                <a:solidFill>
                  <a:schemeClr val="lt1"/>
                </a:solidFill>
              </a:defRPr>
            </a:lvl5pPr>
            <a:lvl6pPr lvl="5" rtl="0" algn="r">
              <a:spcBef>
                <a:spcPts val="400"/>
              </a:spcBef>
              <a:spcAft>
                <a:spcPts val="0"/>
              </a:spcAft>
              <a:buClr>
                <a:schemeClr val="lt1"/>
              </a:buClr>
              <a:buSzPts val="2100"/>
              <a:buNone/>
              <a:defRPr>
                <a:solidFill>
                  <a:schemeClr val="lt1"/>
                </a:solidFill>
              </a:defRPr>
            </a:lvl6pPr>
            <a:lvl7pPr lvl="6" rtl="0" algn="r">
              <a:spcBef>
                <a:spcPts val="400"/>
              </a:spcBef>
              <a:spcAft>
                <a:spcPts val="0"/>
              </a:spcAft>
              <a:buClr>
                <a:schemeClr val="lt1"/>
              </a:buClr>
              <a:buSzPts val="2100"/>
              <a:buNone/>
              <a:defRPr>
                <a:solidFill>
                  <a:schemeClr val="lt1"/>
                </a:solidFill>
              </a:defRPr>
            </a:lvl7pPr>
            <a:lvl8pPr lvl="7" rtl="0" algn="r">
              <a:spcBef>
                <a:spcPts val="400"/>
              </a:spcBef>
              <a:spcAft>
                <a:spcPts val="0"/>
              </a:spcAft>
              <a:buClr>
                <a:schemeClr val="lt1"/>
              </a:buClr>
              <a:buSzPts val="2100"/>
              <a:buNone/>
              <a:defRPr>
                <a:solidFill>
                  <a:schemeClr val="lt1"/>
                </a:solidFill>
              </a:defRPr>
            </a:lvl8pPr>
            <a:lvl9pPr lvl="8" rtl="0" algn="r">
              <a:spcBef>
                <a:spcPts val="400"/>
              </a:spcBef>
              <a:spcAft>
                <a:spcPts val="0"/>
              </a:spcAft>
              <a:buClr>
                <a:schemeClr val="lt1"/>
              </a:buClr>
              <a:buSzPts val="2100"/>
              <a:buNone/>
              <a:defRPr>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0" name="Shape 90"/>
        <p:cNvGrpSpPr/>
        <p:nvPr/>
      </p:nvGrpSpPr>
      <p:grpSpPr>
        <a:xfrm>
          <a:off x="0" y="0"/>
          <a:ext cx="0" cy="0"/>
          <a:chOff x="0" y="0"/>
          <a:chExt cx="0" cy="0"/>
        </a:xfrm>
      </p:grpSpPr>
      <p:sp>
        <p:nvSpPr>
          <p:cNvPr id="91" name="Google Shape;91;p8"/>
          <p:cNvSpPr/>
          <p:nvPr>
            <p:ph idx="2" type="pic"/>
          </p:nvPr>
        </p:nvSpPr>
        <p:spPr>
          <a:xfrm>
            <a:off x="10928200" y="0"/>
            <a:ext cx="7359900" cy="6115200"/>
          </a:xfrm>
          <a:prstGeom prst="rect">
            <a:avLst/>
          </a:prstGeom>
          <a:noFill/>
          <a:ln>
            <a:noFill/>
          </a:ln>
        </p:spPr>
      </p:sp>
      <p:cxnSp>
        <p:nvCxnSpPr>
          <p:cNvPr id="92" name="Google Shape;92;p8"/>
          <p:cNvCxnSpPr/>
          <p:nvPr/>
        </p:nvCxnSpPr>
        <p:spPr>
          <a:xfrm rot="10800000">
            <a:off x="75" y="6126175"/>
            <a:ext cx="18315300" cy="0"/>
          </a:xfrm>
          <a:prstGeom prst="straightConnector1">
            <a:avLst/>
          </a:prstGeom>
          <a:noFill/>
          <a:ln cap="flat" cmpd="sng" w="28575">
            <a:solidFill>
              <a:srgbClr val="000000"/>
            </a:solidFill>
            <a:prstDash val="solid"/>
            <a:round/>
            <a:headEnd len="sm" w="sm" type="none"/>
            <a:tailEnd len="sm" w="sm" type="none"/>
          </a:ln>
        </p:spPr>
      </p:cxnSp>
      <p:cxnSp>
        <p:nvCxnSpPr>
          <p:cNvPr id="93" name="Google Shape;93;p8"/>
          <p:cNvCxnSpPr/>
          <p:nvPr/>
        </p:nvCxnSpPr>
        <p:spPr>
          <a:xfrm rot="10800000">
            <a:off x="10942752" y="-78000"/>
            <a:ext cx="0" cy="10365000"/>
          </a:xfrm>
          <a:prstGeom prst="straightConnector1">
            <a:avLst/>
          </a:prstGeom>
          <a:noFill/>
          <a:ln cap="flat" cmpd="sng" w="28575">
            <a:solidFill>
              <a:srgbClr val="000000"/>
            </a:solidFill>
            <a:prstDash val="solid"/>
            <a:round/>
            <a:headEnd len="sm" w="sm" type="none"/>
            <a:tailEnd len="sm" w="sm" type="none"/>
          </a:ln>
        </p:spPr>
      </p:cxnSp>
      <p:grpSp>
        <p:nvGrpSpPr>
          <p:cNvPr id="94" name="Google Shape;94;p8"/>
          <p:cNvGrpSpPr/>
          <p:nvPr/>
        </p:nvGrpSpPr>
        <p:grpSpPr>
          <a:xfrm>
            <a:off x="0" y="6126182"/>
            <a:ext cx="10928538" cy="4161023"/>
            <a:chOff x="0" y="0"/>
            <a:chExt cx="2878279" cy="1095900"/>
          </a:xfrm>
        </p:grpSpPr>
        <p:sp>
          <p:nvSpPr>
            <p:cNvPr id="95" name="Google Shape;95;p8"/>
            <p:cNvSpPr/>
            <p:nvPr/>
          </p:nvSpPr>
          <p:spPr>
            <a:xfrm>
              <a:off x="0" y="0"/>
              <a:ext cx="2878279" cy="1095853"/>
            </a:xfrm>
            <a:custGeom>
              <a:rect b="b" l="l" r="r" t="t"/>
              <a:pathLst>
                <a:path extrusionOk="0" h="1095853" w="2878279">
                  <a:moveTo>
                    <a:pt x="0" y="0"/>
                  </a:moveTo>
                  <a:lnTo>
                    <a:pt x="2878279" y="0"/>
                  </a:lnTo>
                  <a:lnTo>
                    <a:pt x="2878279" y="1095853"/>
                  </a:lnTo>
                  <a:lnTo>
                    <a:pt x="0" y="1095853"/>
                  </a:lnTo>
                  <a:close/>
                </a:path>
              </a:pathLst>
            </a:custGeom>
            <a:solidFill>
              <a:srgbClr val="F8F9FB"/>
            </a:solidFill>
            <a:ln>
              <a:noFill/>
            </a:ln>
          </p:spPr>
        </p:sp>
        <p:sp>
          <p:nvSpPr>
            <p:cNvPr id="96" name="Google Shape;96;p8"/>
            <p:cNvSpPr txBox="1"/>
            <p:nvPr/>
          </p:nvSpPr>
          <p:spPr>
            <a:xfrm>
              <a:off x="0" y="38100"/>
              <a:ext cx="2878200" cy="10578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7" name="Google Shape;97;p8"/>
          <p:cNvSpPr txBox="1"/>
          <p:nvPr>
            <p:ph idx="1" type="subTitle"/>
          </p:nvPr>
        </p:nvSpPr>
        <p:spPr>
          <a:xfrm>
            <a:off x="725250" y="446600"/>
            <a:ext cx="4714200" cy="687000"/>
          </a:xfrm>
          <a:prstGeom prst="rect">
            <a:avLst/>
          </a:prstGeom>
        </p:spPr>
        <p:txBody>
          <a:bodyPr anchorCtr="0" anchor="t" bIns="0" lIns="0" spcFirstLastPara="1" rIns="0" wrap="square" tIns="0">
            <a:noAutofit/>
          </a:bodyPr>
          <a:lstStyle>
            <a:lvl1pPr lvl="0">
              <a:spcBef>
                <a:spcPts val="640"/>
              </a:spcBef>
              <a:spcAft>
                <a:spcPts val="0"/>
              </a:spcAft>
              <a:buClr>
                <a:srgbClr val="0B6AE9"/>
              </a:buClr>
              <a:buSzPts val="3000"/>
              <a:buNone/>
              <a:defRPr>
                <a:solidFill>
                  <a:srgbClr val="0B6AE9"/>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98" name="Google Shape;98;p8"/>
          <p:cNvSpPr txBox="1"/>
          <p:nvPr>
            <p:ph type="title"/>
          </p:nvPr>
        </p:nvSpPr>
        <p:spPr>
          <a:xfrm>
            <a:off x="687075" y="6859275"/>
            <a:ext cx="8893800" cy="1832100"/>
          </a:xfrm>
          <a:prstGeom prst="rect">
            <a:avLst/>
          </a:prstGeom>
        </p:spPr>
        <p:txBody>
          <a:bodyPr anchorCtr="0" anchor="t" bIns="0" lIns="0" spcFirstLastPara="1" rIns="0" wrap="square" tIns="0">
            <a:noAutofit/>
          </a:bodyPr>
          <a:lstStyle>
            <a:lvl1pPr lvl="0">
              <a:spcBef>
                <a:spcPts val="0"/>
              </a:spcBef>
              <a:spcAft>
                <a:spcPts val="0"/>
              </a:spcAft>
              <a:buSzPts val="9800"/>
              <a:buNone/>
              <a:defRPr sz="9800"/>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99" name="Google Shape;99;p8"/>
          <p:cNvSpPr txBox="1"/>
          <p:nvPr>
            <p:ph idx="3" type="subTitle"/>
          </p:nvPr>
        </p:nvSpPr>
        <p:spPr>
          <a:xfrm>
            <a:off x="687075" y="9073175"/>
            <a:ext cx="7214400" cy="687000"/>
          </a:xfrm>
          <a:prstGeom prst="rect">
            <a:avLst/>
          </a:prstGeom>
        </p:spPr>
        <p:txBody>
          <a:bodyPr anchorCtr="0" anchor="t" bIns="0" lIns="0" spcFirstLastPara="1" rIns="0" wrap="square" tIns="0">
            <a:noAutofit/>
          </a:bodyPr>
          <a:lstStyle>
            <a:lvl1pPr lvl="0">
              <a:spcBef>
                <a:spcPts val="640"/>
              </a:spcBef>
              <a:spcAft>
                <a:spcPts val="0"/>
              </a:spcAft>
              <a:buSzPts val="3000"/>
              <a:buNone/>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02" name="Google Shape;102;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03" name="Google Shape;10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6" name="Shape 106"/>
        <p:cNvGrpSpPr/>
        <p:nvPr/>
      </p:nvGrpSpPr>
      <p:grpSpPr>
        <a:xfrm>
          <a:off x="0" y="0"/>
          <a:ext cx="0" cy="0"/>
          <a:chOff x="0" y="0"/>
          <a:chExt cx="0" cy="0"/>
        </a:xfrm>
      </p:grpSpPr>
      <p:sp>
        <p:nvSpPr>
          <p:cNvPr id="107" name="Google Shape;107;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08" name="Google Shape;108;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0" lIns="0" spcFirstLastPara="1" rIns="0" wrap="square" tIns="0">
            <a:noAutofit/>
          </a:bodyPr>
          <a:lstStyle>
            <a:lvl1pPr lvl="0" marR="0" rtl="0">
              <a:spcBef>
                <a:spcPts val="0"/>
              </a:spcBef>
              <a:spcAft>
                <a:spcPts val="0"/>
              </a:spcAft>
              <a:buClr>
                <a:srgbClr val="0B6AE9"/>
              </a:buClr>
              <a:buSzPts val="6500"/>
              <a:buFont typeface="Old Standard TT"/>
              <a:buNone/>
              <a:defRPr i="0" sz="6500" u="none" cap="none" strike="noStrike">
                <a:solidFill>
                  <a:srgbClr val="0B6AE9"/>
                </a:solidFill>
                <a:latin typeface="Old Standard TT"/>
                <a:ea typeface="Old Standard TT"/>
                <a:cs typeface="Old Standard TT"/>
                <a:sym typeface="Old Standard TT"/>
              </a:defRPr>
            </a:lvl1pPr>
            <a:lvl2pPr lvl="1">
              <a:spcBef>
                <a:spcPts val="0"/>
              </a:spcBef>
              <a:spcAft>
                <a:spcPts val="0"/>
              </a:spcAft>
              <a:buClr>
                <a:srgbClr val="0B6AE9"/>
              </a:buClr>
              <a:buSzPts val="6500"/>
              <a:buFont typeface="Old Standard TT"/>
              <a:buNone/>
              <a:defRPr sz="6500">
                <a:solidFill>
                  <a:srgbClr val="0B6AE9"/>
                </a:solidFill>
                <a:latin typeface="Old Standard TT"/>
                <a:ea typeface="Old Standard TT"/>
                <a:cs typeface="Old Standard TT"/>
                <a:sym typeface="Old Standard TT"/>
              </a:defRPr>
            </a:lvl2pPr>
            <a:lvl3pPr lvl="2">
              <a:spcBef>
                <a:spcPts val="0"/>
              </a:spcBef>
              <a:spcAft>
                <a:spcPts val="0"/>
              </a:spcAft>
              <a:buClr>
                <a:srgbClr val="0B6AE9"/>
              </a:buClr>
              <a:buSzPts val="6500"/>
              <a:buFont typeface="Old Standard TT"/>
              <a:buNone/>
              <a:defRPr sz="6500">
                <a:solidFill>
                  <a:srgbClr val="0B6AE9"/>
                </a:solidFill>
                <a:latin typeface="Old Standard TT"/>
                <a:ea typeface="Old Standard TT"/>
                <a:cs typeface="Old Standard TT"/>
                <a:sym typeface="Old Standard TT"/>
              </a:defRPr>
            </a:lvl3pPr>
            <a:lvl4pPr lvl="3">
              <a:spcBef>
                <a:spcPts val="0"/>
              </a:spcBef>
              <a:spcAft>
                <a:spcPts val="0"/>
              </a:spcAft>
              <a:buClr>
                <a:srgbClr val="0B6AE9"/>
              </a:buClr>
              <a:buSzPts val="6500"/>
              <a:buFont typeface="Old Standard TT"/>
              <a:buNone/>
              <a:defRPr sz="6500">
                <a:solidFill>
                  <a:srgbClr val="0B6AE9"/>
                </a:solidFill>
                <a:latin typeface="Old Standard TT"/>
                <a:ea typeface="Old Standard TT"/>
                <a:cs typeface="Old Standard TT"/>
                <a:sym typeface="Old Standard TT"/>
              </a:defRPr>
            </a:lvl4pPr>
            <a:lvl5pPr lvl="4">
              <a:spcBef>
                <a:spcPts val="0"/>
              </a:spcBef>
              <a:spcAft>
                <a:spcPts val="0"/>
              </a:spcAft>
              <a:buClr>
                <a:srgbClr val="0B6AE9"/>
              </a:buClr>
              <a:buSzPts val="6500"/>
              <a:buFont typeface="Old Standard TT"/>
              <a:buNone/>
              <a:defRPr sz="6500">
                <a:solidFill>
                  <a:srgbClr val="0B6AE9"/>
                </a:solidFill>
                <a:latin typeface="Old Standard TT"/>
                <a:ea typeface="Old Standard TT"/>
                <a:cs typeface="Old Standard TT"/>
                <a:sym typeface="Old Standard TT"/>
              </a:defRPr>
            </a:lvl5pPr>
            <a:lvl6pPr lvl="5">
              <a:spcBef>
                <a:spcPts val="0"/>
              </a:spcBef>
              <a:spcAft>
                <a:spcPts val="0"/>
              </a:spcAft>
              <a:buClr>
                <a:srgbClr val="0B6AE9"/>
              </a:buClr>
              <a:buSzPts val="6500"/>
              <a:buFont typeface="Old Standard TT"/>
              <a:buNone/>
              <a:defRPr sz="6500">
                <a:solidFill>
                  <a:srgbClr val="0B6AE9"/>
                </a:solidFill>
                <a:latin typeface="Old Standard TT"/>
                <a:ea typeface="Old Standard TT"/>
                <a:cs typeface="Old Standard TT"/>
                <a:sym typeface="Old Standard TT"/>
              </a:defRPr>
            </a:lvl6pPr>
            <a:lvl7pPr lvl="6">
              <a:spcBef>
                <a:spcPts val="0"/>
              </a:spcBef>
              <a:spcAft>
                <a:spcPts val="0"/>
              </a:spcAft>
              <a:buClr>
                <a:srgbClr val="0B6AE9"/>
              </a:buClr>
              <a:buSzPts val="6500"/>
              <a:buFont typeface="Old Standard TT"/>
              <a:buNone/>
              <a:defRPr sz="6500">
                <a:solidFill>
                  <a:srgbClr val="0B6AE9"/>
                </a:solidFill>
                <a:latin typeface="Old Standard TT"/>
                <a:ea typeface="Old Standard TT"/>
                <a:cs typeface="Old Standard TT"/>
                <a:sym typeface="Old Standard TT"/>
              </a:defRPr>
            </a:lvl7pPr>
            <a:lvl8pPr lvl="7">
              <a:spcBef>
                <a:spcPts val="0"/>
              </a:spcBef>
              <a:spcAft>
                <a:spcPts val="0"/>
              </a:spcAft>
              <a:buClr>
                <a:srgbClr val="0B6AE9"/>
              </a:buClr>
              <a:buSzPts val="6500"/>
              <a:buFont typeface="Old Standard TT"/>
              <a:buNone/>
              <a:defRPr sz="6500">
                <a:solidFill>
                  <a:srgbClr val="0B6AE9"/>
                </a:solidFill>
                <a:latin typeface="Old Standard TT"/>
                <a:ea typeface="Old Standard TT"/>
                <a:cs typeface="Old Standard TT"/>
                <a:sym typeface="Old Standard TT"/>
              </a:defRPr>
            </a:lvl8pPr>
            <a:lvl9pPr lvl="8">
              <a:spcBef>
                <a:spcPts val="0"/>
              </a:spcBef>
              <a:spcAft>
                <a:spcPts val="0"/>
              </a:spcAft>
              <a:buClr>
                <a:srgbClr val="0B6AE9"/>
              </a:buClr>
              <a:buSzPts val="6500"/>
              <a:buFont typeface="Old Standard TT"/>
              <a:buNone/>
              <a:defRPr sz="6500">
                <a:solidFill>
                  <a:srgbClr val="0B6AE9"/>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0" lIns="0" spcFirstLastPara="1" rIns="0" wrap="square" tIns="0">
            <a:noAutofit/>
          </a:bodyPr>
          <a:lstStyle>
            <a:lvl1pPr indent="-419100" lvl="0" marL="457200" marR="0" rtl="0" algn="l">
              <a:spcBef>
                <a:spcPts val="640"/>
              </a:spcBef>
              <a:spcAft>
                <a:spcPts val="0"/>
              </a:spcAft>
              <a:buClr>
                <a:schemeClr val="dk1"/>
              </a:buClr>
              <a:buSzPts val="3000"/>
              <a:buFont typeface="Open Sans"/>
              <a:buChar char="•"/>
              <a:defRPr i="0" sz="3000" u="none" cap="none" strike="noStrike">
                <a:solidFill>
                  <a:schemeClr val="dk1"/>
                </a:solidFill>
                <a:latin typeface="Open Sans"/>
                <a:ea typeface="Open Sans"/>
                <a:cs typeface="Open Sans"/>
                <a:sym typeface="Open Sans"/>
              </a:defRPr>
            </a:lvl1pPr>
            <a:lvl2pPr indent="-361950" lvl="1" marL="914400" marR="0" rtl="0" algn="l">
              <a:spcBef>
                <a:spcPts val="560"/>
              </a:spcBef>
              <a:spcAft>
                <a:spcPts val="0"/>
              </a:spcAft>
              <a:buClr>
                <a:schemeClr val="dk1"/>
              </a:buClr>
              <a:buSzPts val="2100"/>
              <a:buFont typeface="Open Sans"/>
              <a:buChar char="–"/>
              <a:defRPr i="0" sz="2100" u="none" cap="none" strike="noStrike">
                <a:solidFill>
                  <a:schemeClr val="dk1"/>
                </a:solidFill>
                <a:latin typeface="Open Sans"/>
                <a:ea typeface="Open Sans"/>
                <a:cs typeface="Open Sans"/>
                <a:sym typeface="Open Sans"/>
              </a:defRPr>
            </a:lvl2pPr>
            <a:lvl3pPr indent="-361950" lvl="2" marL="1371600" marR="0" rtl="0" algn="l">
              <a:spcBef>
                <a:spcPts val="480"/>
              </a:spcBef>
              <a:spcAft>
                <a:spcPts val="0"/>
              </a:spcAft>
              <a:buClr>
                <a:schemeClr val="dk1"/>
              </a:buClr>
              <a:buSzPts val="2100"/>
              <a:buFont typeface="Open Sans"/>
              <a:buChar char="•"/>
              <a:defRPr i="0" sz="2100" u="none" cap="none" strike="noStrike">
                <a:solidFill>
                  <a:schemeClr val="dk1"/>
                </a:solidFill>
                <a:latin typeface="Open Sans"/>
                <a:ea typeface="Open Sans"/>
                <a:cs typeface="Open Sans"/>
                <a:sym typeface="Open Sans"/>
              </a:defRPr>
            </a:lvl3pPr>
            <a:lvl4pPr indent="-361950" lvl="3" marL="1828800" marR="0" rtl="0" algn="l">
              <a:spcBef>
                <a:spcPts val="400"/>
              </a:spcBef>
              <a:spcAft>
                <a:spcPts val="0"/>
              </a:spcAft>
              <a:buClr>
                <a:schemeClr val="dk1"/>
              </a:buClr>
              <a:buSzPts val="2100"/>
              <a:buFont typeface="Open Sans"/>
              <a:buChar char="–"/>
              <a:defRPr i="0" sz="2100" u="none" cap="none" strike="noStrike">
                <a:solidFill>
                  <a:schemeClr val="dk1"/>
                </a:solidFill>
                <a:latin typeface="Open Sans"/>
                <a:ea typeface="Open Sans"/>
                <a:cs typeface="Open Sans"/>
                <a:sym typeface="Open Sans"/>
              </a:defRPr>
            </a:lvl4pPr>
            <a:lvl5pPr indent="-361950" lvl="4" marL="2286000" marR="0" rtl="0" algn="l">
              <a:spcBef>
                <a:spcPts val="400"/>
              </a:spcBef>
              <a:spcAft>
                <a:spcPts val="0"/>
              </a:spcAft>
              <a:buClr>
                <a:schemeClr val="dk1"/>
              </a:buClr>
              <a:buSzPts val="2100"/>
              <a:buFont typeface="Open Sans"/>
              <a:buChar char="»"/>
              <a:defRPr i="0" sz="2100" u="none" cap="none" strike="noStrike">
                <a:solidFill>
                  <a:schemeClr val="dk1"/>
                </a:solidFill>
                <a:latin typeface="Open Sans"/>
                <a:ea typeface="Open Sans"/>
                <a:cs typeface="Open Sans"/>
                <a:sym typeface="Open Sans"/>
              </a:defRPr>
            </a:lvl5pPr>
            <a:lvl6pPr indent="-361950" lvl="5" marL="2743200" marR="0" rtl="0" algn="l">
              <a:spcBef>
                <a:spcPts val="400"/>
              </a:spcBef>
              <a:spcAft>
                <a:spcPts val="0"/>
              </a:spcAft>
              <a:buClr>
                <a:schemeClr val="dk1"/>
              </a:buClr>
              <a:buSzPts val="2100"/>
              <a:buFont typeface="Open Sans"/>
              <a:buChar char="•"/>
              <a:defRPr i="0" sz="2100" u="none" cap="none" strike="noStrike">
                <a:solidFill>
                  <a:schemeClr val="dk1"/>
                </a:solidFill>
                <a:latin typeface="Open Sans"/>
                <a:ea typeface="Open Sans"/>
                <a:cs typeface="Open Sans"/>
                <a:sym typeface="Open Sans"/>
              </a:defRPr>
            </a:lvl6pPr>
            <a:lvl7pPr indent="-361950" lvl="6" marL="3200400" marR="0" rtl="0" algn="l">
              <a:spcBef>
                <a:spcPts val="400"/>
              </a:spcBef>
              <a:spcAft>
                <a:spcPts val="0"/>
              </a:spcAft>
              <a:buClr>
                <a:schemeClr val="dk1"/>
              </a:buClr>
              <a:buSzPts val="2100"/>
              <a:buFont typeface="Open Sans"/>
              <a:buChar char="•"/>
              <a:defRPr i="0" sz="2100" u="none" cap="none" strike="noStrike">
                <a:solidFill>
                  <a:schemeClr val="dk1"/>
                </a:solidFill>
                <a:latin typeface="Open Sans"/>
                <a:ea typeface="Open Sans"/>
                <a:cs typeface="Open Sans"/>
                <a:sym typeface="Open Sans"/>
              </a:defRPr>
            </a:lvl7pPr>
            <a:lvl8pPr indent="-361950" lvl="7" marL="3657600" marR="0" rtl="0" algn="l">
              <a:spcBef>
                <a:spcPts val="400"/>
              </a:spcBef>
              <a:spcAft>
                <a:spcPts val="0"/>
              </a:spcAft>
              <a:buClr>
                <a:schemeClr val="dk1"/>
              </a:buClr>
              <a:buSzPts val="2100"/>
              <a:buFont typeface="Open Sans"/>
              <a:buChar char="•"/>
              <a:defRPr i="0" sz="2100" u="none" cap="none" strike="noStrike">
                <a:solidFill>
                  <a:schemeClr val="dk1"/>
                </a:solidFill>
                <a:latin typeface="Open Sans"/>
                <a:ea typeface="Open Sans"/>
                <a:cs typeface="Open Sans"/>
                <a:sym typeface="Open Sans"/>
              </a:defRPr>
            </a:lvl8pPr>
            <a:lvl9pPr indent="-361950" lvl="8" marL="4114800" marR="0" rtl="0" algn="l">
              <a:spcBef>
                <a:spcPts val="400"/>
              </a:spcBef>
              <a:spcAft>
                <a:spcPts val="0"/>
              </a:spcAft>
              <a:buClr>
                <a:schemeClr val="dk1"/>
              </a:buClr>
              <a:buSzPts val="2100"/>
              <a:buFont typeface="Open Sans"/>
              <a:buChar char="•"/>
              <a:defRPr i="0" sz="21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40" Type="http://schemas.openxmlformats.org/officeDocument/2006/relationships/image" Target="../media/image43.png"/><Relationship Id="rId20" Type="http://schemas.openxmlformats.org/officeDocument/2006/relationships/image" Target="../media/image22.png"/><Relationship Id="rId41" Type="http://schemas.openxmlformats.org/officeDocument/2006/relationships/image" Target="../media/image44.png"/><Relationship Id="rId22" Type="http://schemas.openxmlformats.org/officeDocument/2006/relationships/image" Target="../media/image24.png"/><Relationship Id="rId21" Type="http://schemas.openxmlformats.org/officeDocument/2006/relationships/image" Target="../media/image23.png"/><Relationship Id="rId24" Type="http://schemas.openxmlformats.org/officeDocument/2006/relationships/image" Target="../media/image25.png"/><Relationship Id="rId23"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26.png"/><Relationship Id="rId26" Type="http://schemas.openxmlformats.org/officeDocument/2006/relationships/image" Target="../media/image28.png"/><Relationship Id="rId25" Type="http://schemas.openxmlformats.org/officeDocument/2006/relationships/image" Target="../media/image27.png"/><Relationship Id="rId28" Type="http://schemas.openxmlformats.org/officeDocument/2006/relationships/image" Target="../media/image29.png"/><Relationship Id="rId27" Type="http://schemas.openxmlformats.org/officeDocument/2006/relationships/image" Target="../media/image30.png"/><Relationship Id="rId5" Type="http://schemas.openxmlformats.org/officeDocument/2006/relationships/image" Target="../media/image8.png"/><Relationship Id="rId6" Type="http://schemas.openxmlformats.org/officeDocument/2006/relationships/image" Target="../media/image7.png"/><Relationship Id="rId29" Type="http://schemas.openxmlformats.org/officeDocument/2006/relationships/image" Target="../media/image32.png"/><Relationship Id="rId7" Type="http://schemas.openxmlformats.org/officeDocument/2006/relationships/image" Target="../media/image10.png"/><Relationship Id="rId8" Type="http://schemas.openxmlformats.org/officeDocument/2006/relationships/image" Target="../media/image12.png"/><Relationship Id="rId31" Type="http://schemas.openxmlformats.org/officeDocument/2006/relationships/image" Target="../media/image34.png"/><Relationship Id="rId30" Type="http://schemas.openxmlformats.org/officeDocument/2006/relationships/image" Target="../media/image33.png"/><Relationship Id="rId11" Type="http://schemas.openxmlformats.org/officeDocument/2006/relationships/image" Target="../media/image15.png"/><Relationship Id="rId33" Type="http://schemas.openxmlformats.org/officeDocument/2006/relationships/image" Target="../media/image36.png"/><Relationship Id="rId10" Type="http://schemas.openxmlformats.org/officeDocument/2006/relationships/image" Target="../media/image11.png"/><Relationship Id="rId32" Type="http://schemas.openxmlformats.org/officeDocument/2006/relationships/image" Target="../media/image35.png"/><Relationship Id="rId13" Type="http://schemas.openxmlformats.org/officeDocument/2006/relationships/image" Target="../media/image14.png"/><Relationship Id="rId35" Type="http://schemas.openxmlformats.org/officeDocument/2006/relationships/image" Target="../media/image38.png"/><Relationship Id="rId12" Type="http://schemas.openxmlformats.org/officeDocument/2006/relationships/image" Target="../media/image13.png"/><Relationship Id="rId34" Type="http://schemas.openxmlformats.org/officeDocument/2006/relationships/image" Target="../media/image37.png"/><Relationship Id="rId15" Type="http://schemas.openxmlformats.org/officeDocument/2006/relationships/image" Target="../media/image16.png"/><Relationship Id="rId37" Type="http://schemas.openxmlformats.org/officeDocument/2006/relationships/image" Target="../media/image40.png"/><Relationship Id="rId14" Type="http://schemas.openxmlformats.org/officeDocument/2006/relationships/image" Target="../media/image17.png"/><Relationship Id="rId36" Type="http://schemas.openxmlformats.org/officeDocument/2006/relationships/image" Target="../media/image39.png"/><Relationship Id="rId17" Type="http://schemas.openxmlformats.org/officeDocument/2006/relationships/image" Target="../media/image19.png"/><Relationship Id="rId39" Type="http://schemas.openxmlformats.org/officeDocument/2006/relationships/image" Target="../media/image41.png"/><Relationship Id="rId16" Type="http://schemas.openxmlformats.org/officeDocument/2006/relationships/image" Target="../media/image18.png"/><Relationship Id="rId38" Type="http://schemas.openxmlformats.org/officeDocument/2006/relationships/image" Target="../media/image42.png"/><Relationship Id="rId19" Type="http://schemas.openxmlformats.org/officeDocument/2006/relationships/image" Target="../media/image21.png"/><Relationship Id="rId1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0" l="0" r="0" t="-110"/>
            </a:stretch>
          </a:blipFill>
          <a:ln>
            <a:noFill/>
          </a:ln>
        </p:spPr>
      </p:sp>
      <p:grpSp>
        <p:nvGrpSpPr>
          <p:cNvPr id="170" name="Google Shape;170;p19"/>
          <p:cNvGrpSpPr/>
          <p:nvPr/>
        </p:nvGrpSpPr>
        <p:grpSpPr>
          <a:xfrm>
            <a:off x="6885894" y="2106196"/>
            <a:ext cx="11554506" cy="3635246"/>
            <a:chOff x="0" y="0"/>
            <a:chExt cx="3043162" cy="957431"/>
          </a:xfrm>
        </p:grpSpPr>
        <p:sp>
          <p:nvSpPr>
            <p:cNvPr id="171" name="Google Shape;171;p19"/>
            <p:cNvSpPr/>
            <p:nvPr/>
          </p:nvSpPr>
          <p:spPr>
            <a:xfrm>
              <a:off x="0" y="0"/>
              <a:ext cx="3043162" cy="957431"/>
            </a:xfrm>
            <a:custGeom>
              <a:rect b="b" l="l" r="r" t="t"/>
              <a:pathLst>
                <a:path extrusionOk="0" h="957431" w="3043162">
                  <a:moveTo>
                    <a:pt x="0" y="0"/>
                  </a:moveTo>
                  <a:lnTo>
                    <a:pt x="3043162" y="0"/>
                  </a:lnTo>
                  <a:lnTo>
                    <a:pt x="3043162" y="957431"/>
                  </a:lnTo>
                  <a:lnTo>
                    <a:pt x="0" y="957431"/>
                  </a:lnTo>
                  <a:close/>
                </a:path>
              </a:pathLst>
            </a:custGeom>
            <a:solidFill>
              <a:srgbClr val="FFFFFF">
                <a:alpha val="50588"/>
              </a:srgbClr>
            </a:solidFill>
            <a:ln>
              <a:noFill/>
            </a:ln>
          </p:spPr>
        </p:sp>
        <p:sp>
          <p:nvSpPr>
            <p:cNvPr id="172" name="Google Shape;172;p19"/>
            <p:cNvSpPr txBox="1"/>
            <p:nvPr/>
          </p:nvSpPr>
          <p:spPr>
            <a:xfrm>
              <a:off x="0" y="38100"/>
              <a:ext cx="3043162" cy="919331"/>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3" name="Google Shape;173;p19"/>
          <p:cNvGrpSpPr/>
          <p:nvPr/>
        </p:nvGrpSpPr>
        <p:grpSpPr>
          <a:xfrm>
            <a:off x="6733494" y="1953796"/>
            <a:ext cx="11554506" cy="3635246"/>
            <a:chOff x="0" y="0"/>
            <a:chExt cx="3043162" cy="957431"/>
          </a:xfrm>
        </p:grpSpPr>
        <p:sp>
          <p:nvSpPr>
            <p:cNvPr id="174" name="Google Shape;174;p19"/>
            <p:cNvSpPr/>
            <p:nvPr/>
          </p:nvSpPr>
          <p:spPr>
            <a:xfrm>
              <a:off x="0" y="0"/>
              <a:ext cx="3043162" cy="957431"/>
            </a:xfrm>
            <a:custGeom>
              <a:rect b="b" l="l" r="r" t="t"/>
              <a:pathLst>
                <a:path extrusionOk="0" h="957431" w="3043162">
                  <a:moveTo>
                    <a:pt x="0" y="0"/>
                  </a:moveTo>
                  <a:lnTo>
                    <a:pt x="3043162" y="0"/>
                  </a:lnTo>
                  <a:lnTo>
                    <a:pt x="3043162" y="957431"/>
                  </a:lnTo>
                  <a:lnTo>
                    <a:pt x="0" y="957431"/>
                  </a:lnTo>
                  <a:close/>
                </a:path>
              </a:pathLst>
            </a:custGeom>
            <a:solidFill>
              <a:srgbClr val="0B6AE9"/>
            </a:solidFill>
            <a:ln>
              <a:noFill/>
            </a:ln>
          </p:spPr>
        </p:sp>
        <p:sp>
          <p:nvSpPr>
            <p:cNvPr id="175" name="Google Shape;175;p19"/>
            <p:cNvSpPr txBox="1"/>
            <p:nvPr/>
          </p:nvSpPr>
          <p:spPr>
            <a:xfrm>
              <a:off x="0" y="38100"/>
              <a:ext cx="3043162" cy="919331"/>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6" name="Google Shape;176;p19"/>
          <p:cNvGrpSpPr/>
          <p:nvPr/>
        </p:nvGrpSpPr>
        <p:grpSpPr>
          <a:xfrm>
            <a:off x="0" y="0"/>
            <a:ext cx="1028700" cy="10287000"/>
            <a:chOff x="0" y="0"/>
            <a:chExt cx="270933" cy="2709333"/>
          </a:xfrm>
        </p:grpSpPr>
        <p:sp>
          <p:nvSpPr>
            <p:cNvPr id="177" name="Google Shape;177;p19"/>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0B6AE9"/>
            </a:solidFill>
            <a:ln>
              <a:noFill/>
            </a:ln>
          </p:spPr>
        </p:sp>
        <p:sp>
          <p:nvSpPr>
            <p:cNvPr id="178" name="Google Shape;178;p19"/>
            <p:cNvSpPr txBox="1"/>
            <p:nvPr/>
          </p:nvSpPr>
          <p:spPr>
            <a:xfrm>
              <a:off x="0" y="38100"/>
              <a:ext cx="270933" cy="2671233"/>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9" name="Google Shape;179;p19"/>
          <p:cNvSpPr txBox="1"/>
          <p:nvPr/>
        </p:nvSpPr>
        <p:spPr>
          <a:xfrm>
            <a:off x="7798299" y="4265504"/>
            <a:ext cx="6344875" cy="560070"/>
          </a:xfrm>
          <a:prstGeom prst="rect">
            <a:avLst/>
          </a:prstGeom>
          <a:noFill/>
          <a:ln>
            <a:noFill/>
          </a:ln>
        </p:spPr>
        <p:txBody>
          <a:bodyPr anchorCtr="0" anchor="t" bIns="0" lIns="0" spcFirstLastPara="1" rIns="0" wrap="square" tIns="0">
            <a:spAutoFit/>
          </a:bodyPr>
          <a:lstStyle/>
          <a:p>
            <a:pPr indent="0" lvl="0" marL="0" marR="0" rtl="0" algn="l">
              <a:lnSpc>
                <a:spcPct val="129000"/>
              </a:lnSpc>
              <a:spcBef>
                <a:spcPts val="0"/>
              </a:spcBef>
              <a:spcAft>
                <a:spcPts val="0"/>
              </a:spcAft>
              <a:buNone/>
            </a:pPr>
            <a:r>
              <a:rPr b="0" i="0" lang="en-US" sz="3500" u="none" cap="none" strike="noStrike">
                <a:solidFill>
                  <a:srgbClr val="FFFFFF"/>
                </a:solidFill>
                <a:latin typeface="Open Sans"/>
                <a:ea typeface="Open Sans"/>
                <a:cs typeface="Open Sans"/>
                <a:sym typeface="Open Sans"/>
              </a:rPr>
              <a:t>OF TALENT MANAGEMENT</a:t>
            </a:r>
            <a:endParaRPr/>
          </a:p>
        </p:txBody>
      </p:sp>
      <p:sp>
        <p:nvSpPr>
          <p:cNvPr id="180" name="Google Shape;180;p19"/>
          <p:cNvSpPr txBox="1"/>
          <p:nvPr/>
        </p:nvSpPr>
        <p:spPr>
          <a:xfrm>
            <a:off x="7798299" y="2324119"/>
            <a:ext cx="8724900" cy="1386600"/>
          </a:xfrm>
          <a:prstGeom prst="rect">
            <a:avLst/>
          </a:prstGeom>
          <a:noFill/>
          <a:ln>
            <a:noFill/>
          </a:ln>
        </p:spPr>
        <p:txBody>
          <a:bodyPr anchorCtr="0" anchor="t" bIns="0" lIns="0" spcFirstLastPara="1" rIns="0" wrap="square" tIns="0">
            <a:spAutoFit/>
          </a:bodyPr>
          <a:lstStyle/>
          <a:p>
            <a:pPr indent="0" lvl="0" marL="0" marR="0" rtl="0" algn="l">
              <a:lnSpc>
                <a:spcPct val="129004"/>
              </a:lnSpc>
              <a:spcBef>
                <a:spcPts val="0"/>
              </a:spcBef>
              <a:spcAft>
                <a:spcPts val="0"/>
              </a:spcAft>
              <a:buNone/>
            </a:pPr>
            <a:r>
              <a:rPr i="0" lang="en-US" sz="9009" u="none" cap="none" strike="noStrike">
                <a:solidFill>
                  <a:srgbClr val="FFFFFF"/>
                </a:solidFill>
                <a:latin typeface="Old Standard TT"/>
                <a:ea typeface="Old Standard TT"/>
                <a:cs typeface="Old Standard TT"/>
                <a:sym typeface="Old Standard TT"/>
              </a:rPr>
              <a:t>Key Components</a:t>
            </a:r>
            <a:endParaRPr>
              <a:latin typeface="Old Standard TT"/>
              <a:ea typeface="Old Standard TT"/>
              <a:cs typeface="Old Standard TT"/>
              <a:sym typeface="Old Standard TT"/>
            </a:endParaRPr>
          </a:p>
        </p:txBody>
      </p:sp>
      <p:sp>
        <p:nvSpPr>
          <p:cNvPr id="181" name="Google Shape;181;p19"/>
          <p:cNvSpPr txBox="1"/>
          <p:nvPr/>
        </p:nvSpPr>
        <p:spPr>
          <a:xfrm rot="-5400000">
            <a:off x="-1049077" y="8176123"/>
            <a:ext cx="3107805" cy="470535"/>
          </a:xfrm>
          <a:prstGeom prst="rect">
            <a:avLst/>
          </a:prstGeom>
          <a:noFill/>
          <a:ln>
            <a:noFill/>
          </a:ln>
        </p:spPr>
        <p:txBody>
          <a:bodyPr anchorCtr="0" anchor="t" bIns="0" lIns="0" spcFirstLastPara="1" rIns="0" wrap="square" tIns="0">
            <a:spAutoFit/>
          </a:bodyPr>
          <a:lstStyle/>
          <a:p>
            <a:pPr indent="0" lvl="0" marL="0" marR="0" rtl="0" algn="l">
              <a:lnSpc>
                <a:spcPct val="129000"/>
              </a:lnSpc>
              <a:spcBef>
                <a:spcPts val="0"/>
              </a:spcBef>
              <a:spcAft>
                <a:spcPts val="0"/>
              </a:spcAft>
              <a:buNone/>
            </a:pPr>
            <a:r>
              <a:rPr b="0" i="0" lang="en-US" sz="3000" u="none" cap="none" strike="noStrike">
                <a:solidFill>
                  <a:srgbClr val="FFFFFF"/>
                </a:solidFill>
                <a:latin typeface="Open Sans"/>
                <a:ea typeface="Open Sans"/>
                <a:cs typeface="Open Sans"/>
                <a:sym typeface="Open Sans"/>
              </a:rPr>
              <a:t>McKinsey Slides</a:t>
            </a:r>
            <a:endParaRPr/>
          </a:p>
        </p:txBody>
      </p:sp>
      <p:sp>
        <p:nvSpPr>
          <p:cNvPr id="182" name="Google Shape;182;p19"/>
          <p:cNvSpPr txBox="1"/>
          <p:nvPr/>
        </p:nvSpPr>
        <p:spPr>
          <a:xfrm rot="-5400000">
            <a:off x="-1049077" y="1718529"/>
            <a:ext cx="3107805" cy="470535"/>
          </a:xfrm>
          <a:prstGeom prst="rect">
            <a:avLst/>
          </a:prstGeom>
          <a:noFill/>
          <a:ln>
            <a:noFill/>
          </a:ln>
        </p:spPr>
        <p:txBody>
          <a:bodyPr anchorCtr="0" anchor="t" bIns="0" lIns="0" spcFirstLastPara="1" rIns="0" wrap="square" tIns="0">
            <a:spAutoFit/>
          </a:bodyPr>
          <a:lstStyle/>
          <a:p>
            <a:pPr indent="0" lvl="0" marL="0" marR="0" rtl="0" algn="r">
              <a:lnSpc>
                <a:spcPct val="129000"/>
              </a:lnSpc>
              <a:spcBef>
                <a:spcPts val="0"/>
              </a:spcBef>
              <a:spcAft>
                <a:spcPts val="0"/>
              </a:spcAft>
              <a:buNone/>
            </a:pPr>
            <a:r>
              <a:rPr b="0" i="0" lang="en-US" sz="3000" u="none" cap="none" strike="noStrike">
                <a:solidFill>
                  <a:srgbClr val="FFFFFF"/>
                </a:solidFill>
                <a:latin typeface="Open Sans"/>
                <a:ea typeface="Open Sans"/>
                <a:cs typeface="Open Sans"/>
                <a:sym typeface="Open Sans"/>
              </a:rPr>
              <a:t>01/08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0"/>
          <p:cNvSpPr/>
          <p:nvPr/>
        </p:nvSpPr>
        <p:spPr>
          <a:xfrm>
            <a:off x="10928465" y="0"/>
            <a:ext cx="7359535" cy="6126182"/>
          </a:xfrm>
          <a:custGeom>
            <a:rect b="b" l="l" r="r" t="t"/>
            <a:pathLst>
              <a:path extrusionOk="0" h="949106" w="1140185">
                <a:moveTo>
                  <a:pt x="0" y="0"/>
                </a:moveTo>
                <a:lnTo>
                  <a:pt x="1140185" y="0"/>
                </a:lnTo>
                <a:lnTo>
                  <a:pt x="1140185" y="949106"/>
                </a:lnTo>
                <a:lnTo>
                  <a:pt x="0" y="949106"/>
                </a:lnTo>
                <a:close/>
              </a:path>
            </a:pathLst>
          </a:custGeom>
          <a:blipFill rotWithShape="1">
            <a:blip r:embed="rId3">
              <a:alphaModFix/>
            </a:blip>
            <a:stretch>
              <a:fillRect b="0" l="-23824" r="-23824" t="0"/>
            </a:stretch>
          </a:blipFill>
          <a:ln>
            <a:noFill/>
          </a:ln>
        </p:spPr>
      </p:sp>
      <p:cxnSp>
        <p:nvCxnSpPr>
          <p:cNvPr id="188" name="Google Shape;188;p20"/>
          <p:cNvCxnSpPr/>
          <p:nvPr/>
        </p:nvCxnSpPr>
        <p:spPr>
          <a:xfrm rot="10800000">
            <a:off x="75" y="6126175"/>
            <a:ext cx="18315300" cy="0"/>
          </a:xfrm>
          <a:prstGeom prst="straightConnector1">
            <a:avLst/>
          </a:prstGeom>
          <a:noFill/>
          <a:ln cap="flat" cmpd="sng" w="28575">
            <a:solidFill>
              <a:srgbClr val="000000"/>
            </a:solidFill>
            <a:prstDash val="solid"/>
            <a:round/>
            <a:headEnd len="sm" w="sm" type="none"/>
            <a:tailEnd len="sm" w="sm" type="none"/>
          </a:ln>
        </p:spPr>
      </p:cxnSp>
      <p:cxnSp>
        <p:nvCxnSpPr>
          <p:cNvPr id="189" name="Google Shape;189;p20"/>
          <p:cNvCxnSpPr/>
          <p:nvPr/>
        </p:nvCxnSpPr>
        <p:spPr>
          <a:xfrm rot="10800000">
            <a:off x="10942752" y="-78000"/>
            <a:ext cx="0" cy="10365000"/>
          </a:xfrm>
          <a:prstGeom prst="straightConnector1">
            <a:avLst/>
          </a:prstGeom>
          <a:noFill/>
          <a:ln cap="flat" cmpd="sng" w="28575">
            <a:solidFill>
              <a:srgbClr val="000000"/>
            </a:solidFill>
            <a:prstDash val="solid"/>
            <a:round/>
            <a:headEnd len="sm" w="sm" type="none"/>
            <a:tailEnd len="sm" w="sm" type="none"/>
          </a:ln>
        </p:spPr>
      </p:cxnSp>
      <p:grpSp>
        <p:nvGrpSpPr>
          <p:cNvPr id="190" name="Google Shape;190;p20"/>
          <p:cNvGrpSpPr/>
          <p:nvPr/>
        </p:nvGrpSpPr>
        <p:grpSpPr>
          <a:xfrm>
            <a:off x="0" y="6126182"/>
            <a:ext cx="10928465" cy="4160818"/>
            <a:chOff x="0" y="0"/>
            <a:chExt cx="2878279" cy="1095853"/>
          </a:xfrm>
        </p:grpSpPr>
        <p:sp>
          <p:nvSpPr>
            <p:cNvPr id="191" name="Google Shape;191;p20"/>
            <p:cNvSpPr/>
            <p:nvPr/>
          </p:nvSpPr>
          <p:spPr>
            <a:xfrm>
              <a:off x="0" y="0"/>
              <a:ext cx="2878279" cy="1095853"/>
            </a:xfrm>
            <a:custGeom>
              <a:rect b="b" l="l" r="r" t="t"/>
              <a:pathLst>
                <a:path extrusionOk="0" h="1095853" w="2878279">
                  <a:moveTo>
                    <a:pt x="0" y="0"/>
                  </a:moveTo>
                  <a:lnTo>
                    <a:pt x="2878279" y="0"/>
                  </a:lnTo>
                  <a:lnTo>
                    <a:pt x="2878279" y="1095853"/>
                  </a:lnTo>
                  <a:lnTo>
                    <a:pt x="0" y="1095853"/>
                  </a:lnTo>
                  <a:close/>
                </a:path>
              </a:pathLst>
            </a:custGeom>
            <a:solidFill>
              <a:srgbClr val="F8F9FB"/>
            </a:solidFill>
            <a:ln>
              <a:noFill/>
            </a:ln>
          </p:spPr>
        </p:sp>
        <p:sp>
          <p:nvSpPr>
            <p:cNvPr id="192" name="Google Shape;192;p20"/>
            <p:cNvSpPr txBox="1"/>
            <p:nvPr/>
          </p:nvSpPr>
          <p:spPr>
            <a:xfrm>
              <a:off x="0" y="38100"/>
              <a:ext cx="2878279" cy="1057753"/>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3" name="Google Shape;193;p20"/>
          <p:cNvSpPr txBox="1"/>
          <p:nvPr/>
        </p:nvSpPr>
        <p:spPr>
          <a:xfrm>
            <a:off x="797481" y="8698230"/>
            <a:ext cx="6344875" cy="560070"/>
          </a:xfrm>
          <a:prstGeom prst="rect">
            <a:avLst/>
          </a:prstGeom>
          <a:noFill/>
          <a:ln>
            <a:noFill/>
          </a:ln>
        </p:spPr>
        <p:txBody>
          <a:bodyPr anchorCtr="0" anchor="t" bIns="0" lIns="0" spcFirstLastPara="1" rIns="0" wrap="square" tIns="0">
            <a:spAutoFit/>
          </a:bodyPr>
          <a:lstStyle/>
          <a:p>
            <a:pPr indent="0" lvl="0" marL="0" marR="0" rtl="0" algn="l">
              <a:lnSpc>
                <a:spcPct val="129000"/>
              </a:lnSpc>
              <a:spcBef>
                <a:spcPts val="0"/>
              </a:spcBef>
              <a:spcAft>
                <a:spcPts val="0"/>
              </a:spcAft>
              <a:buNone/>
            </a:pPr>
            <a:r>
              <a:rPr b="0" i="0" lang="en-US" sz="3500" u="none" cap="none" strike="noStrike">
                <a:solidFill>
                  <a:srgbClr val="000000"/>
                </a:solidFill>
                <a:latin typeface="Open Sans"/>
                <a:ea typeface="Open Sans"/>
                <a:cs typeface="Open Sans"/>
                <a:sym typeface="Open Sans"/>
              </a:rPr>
              <a:t>OF TALENT MANAGEMENT</a:t>
            </a:r>
            <a:endParaRPr/>
          </a:p>
        </p:txBody>
      </p:sp>
      <p:sp>
        <p:nvSpPr>
          <p:cNvPr id="194" name="Google Shape;194;p20"/>
          <p:cNvSpPr txBox="1"/>
          <p:nvPr/>
        </p:nvSpPr>
        <p:spPr>
          <a:xfrm>
            <a:off x="797475" y="6695525"/>
            <a:ext cx="9633300" cy="1519500"/>
          </a:xfrm>
          <a:prstGeom prst="rect">
            <a:avLst/>
          </a:prstGeom>
          <a:noFill/>
          <a:ln>
            <a:noFill/>
          </a:ln>
        </p:spPr>
        <p:txBody>
          <a:bodyPr anchorCtr="0" anchor="t" bIns="0" lIns="0" spcFirstLastPara="1" rIns="0" wrap="square" tIns="0">
            <a:spAutoFit/>
          </a:bodyPr>
          <a:lstStyle/>
          <a:p>
            <a:pPr indent="0" lvl="0" marL="0" marR="0" rtl="0" algn="l">
              <a:lnSpc>
                <a:spcPct val="129001"/>
              </a:lnSpc>
              <a:spcBef>
                <a:spcPts val="0"/>
              </a:spcBef>
              <a:spcAft>
                <a:spcPts val="0"/>
              </a:spcAft>
              <a:buNone/>
            </a:pPr>
            <a:r>
              <a:rPr i="0" lang="en-US" sz="9872" u="none" cap="none" strike="noStrike">
                <a:solidFill>
                  <a:srgbClr val="0B6AE9"/>
                </a:solidFill>
                <a:latin typeface="Old Standard TT"/>
                <a:ea typeface="Old Standard TT"/>
                <a:cs typeface="Old Standard TT"/>
                <a:sym typeface="Old Standard TT"/>
              </a:rPr>
              <a:t>Key Components</a:t>
            </a:r>
            <a:endParaRPr>
              <a:latin typeface="Old Standard TT"/>
              <a:ea typeface="Old Standard TT"/>
              <a:cs typeface="Old Standard TT"/>
              <a:sym typeface="Old Standard TT"/>
            </a:endParaRPr>
          </a:p>
        </p:txBody>
      </p:sp>
      <p:sp>
        <p:nvSpPr>
          <p:cNvPr id="195" name="Google Shape;195;p20"/>
          <p:cNvSpPr txBox="1"/>
          <p:nvPr/>
        </p:nvSpPr>
        <p:spPr>
          <a:xfrm>
            <a:off x="797481" y="667516"/>
            <a:ext cx="4061584" cy="470535"/>
          </a:xfrm>
          <a:prstGeom prst="rect">
            <a:avLst/>
          </a:prstGeom>
          <a:noFill/>
          <a:ln>
            <a:noFill/>
          </a:ln>
        </p:spPr>
        <p:txBody>
          <a:bodyPr anchorCtr="0" anchor="t" bIns="0" lIns="0" spcFirstLastPara="1" rIns="0" wrap="square" tIns="0">
            <a:spAutoFit/>
          </a:bodyPr>
          <a:lstStyle/>
          <a:p>
            <a:pPr indent="0" lvl="0" marL="0" marR="0" rtl="0" algn="l">
              <a:lnSpc>
                <a:spcPct val="129000"/>
              </a:lnSpc>
              <a:spcBef>
                <a:spcPts val="0"/>
              </a:spcBef>
              <a:spcAft>
                <a:spcPts val="0"/>
              </a:spcAft>
              <a:buNone/>
            </a:pPr>
            <a:r>
              <a:rPr b="0" i="0" lang="en-US" sz="3000" u="none" cap="none" strike="noStrike">
                <a:solidFill>
                  <a:srgbClr val="0B6AE9"/>
                </a:solidFill>
                <a:latin typeface="Open Sans"/>
                <a:ea typeface="Open Sans"/>
                <a:cs typeface="Open Sans"/>
                <a:sym typeface="Open Sans"/>
              </a:rPr>
              <a:t>McKinsey Slides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pSp>
        <p:nvGrpSpPr>
          <p:cNvPr id="200" name="Google Shape;200;p21"/>
          <p:cNvGrpSpPr/>
          <p:nvPr/>
        </p:nvGrpSpPr>
        <p:grpSpPr>
          <a:xfrm>
            <a:off x="317543" y="333913"/>
            <a:ext cx="17652915" cy="9646947"/>
            <a:chOff x="0" y="0"/>
            <a:chExt cx="4649327" cy="2540760"/>
          </a:xfrm>
        </p:grpSpPr>
        <p:sp>
          <p:nvSpPr>
            <p:cNvPr id="201" name="Google Shape;201;p21"/>
            <p:cNvSpPr/>
            <p:nvPr/>
          </p:nvSpPr>
          <p:spPr>
            <a:xfrm>
              <a:off x="0" y="0"/>
              <a:ext cx="4649327" cy="2540760"/>
            </a:xfrm>
            <a:custGeom>
              <a:rect b="b" l="l" r="r" t="t"/>
              <a:pathLst>
                <a:path extrusionOk="0" h="2540760" w="4649327">
                  <a:moveTo>
                    <a:pt x="0" y="0"/>
                  </a:moveTo>
                  <a:lnTo>
                    <a:pt x="4649327" y="0"/>
                  </a:lnTo>
                  <a:lnTo>
                    <a:pt x="4649327" y="2540760"/>
                  </a:lnTo>
                  <a:lnTo>
                    <a:pt x="0" y="2540760"/>
                  </a:lnTo>
                  <a:close/>
                </a:path>
              </a:pathLst>
            </a:custGeom>
            <a:solidFill>
              <a:srgbClr val="7F92A9">
                <a:alpha val="4705"/>
              </a:srgbClr>
            </a:solidFill>
            <a:ln>
              <a:noFill/>
            </a:ln>
          </p:spPr>
        </p:sp>
        <p:sp>
          <p:nvSpPr>
            <p:cNvPr id="202" name="Google Shape;202;p21"/>
            <p:cNvSpPr txBox="1"/>
            <p:nvPr/>
          </p:nvSpPr>
          <p:spPr>
            <a:xfrm>
              <a:off x="0" y="38100"/>
              <a:ext cx="4649327" cy="250266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03" name="Google Shape;203;p21"/>
          <p:cNvCxnSpPr/>
          <p:nvPr/>
        </p:nvCxnSpPr>
        <p:spPr>
          <a:xfrm rot="10800000">
            <a:off x="1028700" y="5143500"/>
            <a:ext cx="16230600" cy="0"/>
          </a:xfrm>
          <a:prstGeom prst="straightConnector1">
            <a:avLst/>
          </a:prstGeom>
          <a:noFill/>
          <a:ln cap="flat" cmpd="sng" w="28575">
            <a:solidFill>
              <a:srgbClr val="000000"/>
            </a:solidFill>
            <a:prstDash val="solid"/>
            <a:round/>
            <a:headEnd len="sm" w="sm" type="none"/>
            <a:tailEnd len="sm" w="sm" type="none"/>
          </a:ln>
        </p:spPr>
      </p:cxnSp>
      <p:sp>
        <p:nvSpPr>
          <p:cNvPr id="204" name="Google Shape;204;p21"/>
          <p:cNvSpPr/>
          <p:nvPr/>
        </p:nvSpPr>
        <p:spPr>
          <a:xfrm>
            <a:off x="1028700" y="5815190"/>
            <a:ext cx="16230600" cy="3789939"/>
          </a:xfrm>
          <a:custGeom>
            <a:rect b="b" l="l" r="r" t="t"/>
            <a:pathLst>
              <a:path extrusionOk="0" h="587161" w="2514545">
                <a:moveTo>
                  <a:pt x="0" y="0"/>
                </a:moveTo>
                <a:lnTo>
                  <a:pt x="2514545" y="0"/>
                </a:lnTo>
                <a:lnTo>
                  <a:pt x="2514545" y="587161"/>
                </a:lnTo>
                <a:lnTo>
                  <a:pt x="0" y="587161"/>
                </a:lnTo>
                <a:close/>
              </a:path>
            </a:pathLst>
          </a:custGeom>
          <a:blipFill rotWithShape="1">
            <a:blip r:embed="rId3">
              <a:alphaModFix/>
            </a:blip>
            <a:stretch>
              <a:fillRect b="-39174" l="0" r="0" t="-101707"/>
            </a:stretch>
          </a:blipFill>
          <a:ln>
            <a:noFill/>
          </a:ln>
        </p:spPr>
      </p:sp>
      <p:sp>
        <p:nvSpPr>
          <p:cNvPr id="205" name="Google Shape;205;p21"/>
          <p:cNvSpPr txBox="1"/>
          <p:nvPr/>
        </p:nvSpPr>
        <p:spPr>
          <a:xfrm>
            <a:off x="1028700" y="408017"/>
            <a:ext cx="5070900" cy="1000500"/>
          </a:xfrm>
          <a:prstGeom prst="rect">
            <a:avLst/>
          </a:prstGeom>
          <a:noFill/>
          <a:ln>
            <a:noFill/>
          </a:ln>
        </p:spPr>
        <p:txBody>
          <a:bodyPr anchorCtr="0" anchor="t" bIns="0" lIns="0" spcFirstLastPara="1" rIns="0" wrap="square" tIns="0">
            <a:spAutoFit/>
          </a:bodyPr>
          <a:lstStyle/>
          <a:p>
            <a:pPr indent="0" lvl="0" marL="0" marR="0" rtl="0" algn="l">
              <a:lnSpc>
                <a:spcPct val="129000"/>
              </a:lnSpc>
              <a:spcBef>
                <a:spcPts val="0"/>
              </a:spcBef>
              <a:spcAft>
                <a:spcPts val="0"/>
              </a:spcAft>
              <a:buNone/>
            </a:pPr>
            <a:r>
              <a:rPr i="0" lang="en-US" sz="6500" u="none" cap="none" strike="noStrike">
                <a:solidFill>
                  <a:srgbClr val="0B6AE9"/>
                </a:solidFill>
                <a:latin typeface="Old Standard TT"/>
                <a:ea typeface="Old Standard TT"/>
                <a:cs typeface="Old Standard TT"/>
                <a:sym typeface="Old Standard TT"/>
              </a:rPr>
              <a:t>Overview</a:t>
            </a:r>
            <a:endParaRPr>
              <a:latin typeface="Old Standard TT"/>
              <a:ea typeface="Old Standard TT"/>
              <a:cs typeface="Old Standard TT"/>
              <a:sym typeface="Old Standard TT"/>
            </a:endParaRPr>
          </a:p>
        </p:txBody>
      </p:sp>
      <p:sp>
        <p:nvSpPr>
          <p:cNvPr id="206" name="Google Shape;206;p21"/>
          <p:cNvSpPr txBox="1"/>
          <p:nvPr/>
        </p:nvSpPr>
        <p:spPr>
          <a:xfrm>
            <a:off x="1028700" y="2258378"/>
            <a:ext cx="7449600" cy="21819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100" u="none" cap="none" strike="noStrike">
                <a:solidFill>
                  <a:srgbClr val="000000"/>
                </a:solidFill>
                <a:latin typeface="Open Sans"/>
                <a:ea typeface="Open Sans"/>
                <a:cs typeface="Open Sans"/>
                <a:sym typeface="Open Sans"/>
              </a:rPr>
              <a:t>ullamco nisi in pariatur commodo reprehenderit aute nostrud voluptate incididunt minim magna sunt elit minim anim mollit anim qui nisi voluptate enim sit eiusmod nulla minim excepteur excepteur dolore nostrud amet non ut deserunt consequat in ad ex nostrud veniam id cupidatat aliquip in adipisicing cupidatat </a:t>
            </a:r>
            <a:endParaRPr/>
          </a:p>
        </p:txBody>
      </p:sp>
      <p:sp>
        <p:nvSpPr>
          <p:cNvPr id="207" name="Google Shape;207;p21"/>
          <p:cNvSpPr txBox="1"/>
          <p:nvPr/>
        </p:nvSpPr>
        <p:spPr>
          <a:xfrm>
            <a:off x="9722997" y="2258378"/>
            <a:ext cx="7536300" cy="21819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100" u="none" cap="none" strike="noStrike">
                <a:solidFill>
                  <a:srgbClr val="000000"/>
                </a:solidFill>
                <a:latin typeface="Open Sans"/>
                <a:ea typeface="Open Sans"/>
                <a:cs typeface="Open Sans"/>
                <a:sym typeface="Open Sans"/>
              </a:rPr>
              <a:t>ullamco nisi in pariatur commodo reprehenderit aute nostrud voluptate incididunt minim magna sunt elit minim anim mollit anim qui nisi voluptate enim sit eiusmod nulla minim excepteur excepteur dolore nostrud amet non ut deserunt consequat in ad ex nostrud veniam id cupidatat aliquip in adipisicing cupidatat </a:t>
            </a:r>
            <a:endParaRPr/>
          </a:p>
        </p:txBody>
      </p:sp>
      <p:sp>
        <p:nvSpPr>
          <p:cNvPr id="208" name="Google Shape;208;p21"/>
          <p:cNvSpPr txBox="1"/>
          <p:nvPr/>
        </p:nvSpPr>
        <p:spPr>
          <a:xfrm>
            <a:off x="15792503" y="597218"/>
            <a:ext cx="1466797"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000000"/>
                </a:solidFill>
                <a:latin typeface="Open Sans"/>
                <a:ea typeface="Open Sans"/>
                <a:cs typeface="Open Sans"/>
                <a:sym typeface="Open Sans"/>
              </a:rPr>
              <a:t>02/08</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pSp>
        <p:nvGrpSpPr>
          <p:cNvPr id="213" name="Google Shape;213;p22"/>
          <p:cNvGrpSpPr/>
          <p:nvPr/>
        </p:nvGrpSpPr>
        <p:grpSpPr>
          <a:xfrm>
            <a:off x="317543" y="333913"/>
            <a:ext cx="17652915" cy="9646947"/>
            <a:chOff x="0" y="0"/>
            <a:chExt cx="4649327" cy="2540760"/>
          </a:xfrm>
        </p:grpSpPr>
        <p:sp>
          <p:nvSpPr>
            <p:cNvPr id="214" name="Google Shape;214;p22"/>
            <p:cNvSpPr/>
            <p:nvPr/>
          </p:nvSpPr>
          <p:spPr>
            <a:xfrm>
              <a:off x="0" y="0"/>
              <a:ext cx="4649327" cy="2540760"/>
            </a:xfrm>
            <a:custGeom>
              <a:rect b="b" l="l" r="r" t="t"/>
              <a:pathLst>
                <a:path extrusionOk="0" h="2540760" w="4649327">
                  <a:moveTo>
                    <a:pt x="0" y="0"/>
                  </a:moveTo>
                  <a:lnTo>
                    <a:pt x="4649327" y="0"/>
                  </a:lnTo>
                  <a:lnTo>
                    <a:pt x="4649327" y="2540760"/>
                  </a:lnTo>
                  <a:lnTo>
                    <a:pt x="0" y="2540760"/>
                  </a:lnTo>
                  <a:close/>
                </a:path>
              </a:pathLst>
            </a:custGeom>
            <a:solidFill>
              <a:srgbClr val="7F92A9">
                <a:alpha val="4705"/>
              </a:srgbClr>
            </a:solidFill>
            <a:ln>
              <a:noFill/>
            </a:ln>
          </p:spPr>
        </p:sp>
        <p:sp>
          <p:nvSpPr>
            <p:cNvPr id="215" name="Google Shape;215;p22"/>
            <p:cNvSpPr txBox="1"/>
            <p:nvPr/>
          </p:nvSpPr>
          <p:spPr>
            <a:xfrm>
              <a:off x="0" y="38100"/>
              <a:ext cx="4649327" cy="250266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6" name="Google Shape;216;p22"/>
          <p:cNvSpPr txBox="1"/>
          <p:nvPr/>
        </p:nvSpPr>
        <p:spPr>
          <a:xfrm>
            <a:off x="1099066" y="7611420"/>
            <a:ext cx="3201710" cy="1733587"/>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0" i="0" lang="en-US" sz="12795" u="none" cap="none" strike="noStrike">
                <a:solidFill>
                  <a:srgbClr val="0B6AE9"/>
                </a:solidFill>
                <a:latin typeface="Open Sans"/>
                <a:ea typeface="Open Sans"/>
                <a:cs typeface="Open Sans"/>
                <a:sym typeface="Open Sans"/>
              </a:rPr>
              <a:t>53%</a:t>
            </a:r>
            <a:endParaRPr/>
          </a:p>
        </p:txBody>
      </p:sp>
      <p:sp>
        <p:nvSpPr>
          <p:cNvPr id="217" name="Google Shape;217;p22"/>
          <p:cNvSpPr txBox="1"/>
          <p:nvPr/>
        </p:nvSpPr>
        <p:spPr>
          <a:xfrm>
            <a:off x="6990202" y="7611420"/>
            <a:ext cx="3677798" cy="1733587"/>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0" i="0" lang="en-US" sz="12795" u="none" cap="none" strike="noStrike">
                <a:solidFill>
                  <a:srgbClr val="0B6AE9"/>
                </a:solidFill>
                <a:latin typeface="Open Sans"/>
                <a:ea typeface="Open Sans"/>
                <a:cs typeface="Open Sans"/>
                <a:sym typeface="Open Sans"/>
              </a:rPr>
              <a:t>x1.5</a:t>
            </a:r>
            <a:endParaRPr/>
          </a:p>
        </p:txBody>
      </p:sp>
      <p:sp>
        <p:nvSpPr>
          <p:cNvPr id="218" name="Google Shape;218;p22"/>
          <p:cNvSpPr txBox="1"/>
          <p:nvPr/>
        </p:nvSpPr>
        <p:spPr>
          <a:xfrm>
            <a:off x="13181328" y="7611420"/>
            <a:ext cx="2712125" cy="1733587"/>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0" i="0" lang="en-US" sz="12795" u="none" cap="none" strike="noStrike">
                <a:solidFill>
                  <a:srgbClr val="0B6AE9"/>
                </a:solidFill>
                <a:latin typeface="Open Sans"/>
                <a:ea typeface="Open Sans"/>
                <a:cs typeface="Open Sans"/>
                <a:sym typeface="Open Sans"/>
              </a:rPr>
              <a:t>15k</a:t>
            </a:r>
            <a:endParaRPr/>
          </a:p>
        </p:txBody>
      </p:sp>
      <p:cxnSp>
        <p:nvCxnSpPr>
          <p:cNvPr id="219" name="Google Shape;219;p22"/>
          <p:cNvCxnSpPr/>
          <p:nvPr/>
        </p:nvCxnSpPr>
        <p:spPr>
          <a:xfrm>
            <a:off x="6099614" y="3255793"/>
            <a:ext cx="0" cy="6492240"/>
          </a:xfrm>
          <a:prstGeom prst="straightConnector1">
            <a:avLst/>
          </a:prstGeom>
          <a:noFill/>
          <a:ln cap="flat" cmpd="sng" w="28575">
            <a:solidFill>
              <a:srgbClr val="000000"/>
            </a:solidFill>
            <a:prstDash val="solid"/>
            <a:round/>
            <a:headEnd len="sm" w="sm" type="none"/>
            <a:tailEnd len="sm" w="sm" type="none"/>
          </a:ln>
        </p:spPr>
      </p:cxnSp>
      <p:cxnSp>
        <p:nvCxnSpPr>
          <p:cNvPr id="220" name="Google Shape;220;p22"/>
          <p:cNvCxnSpPr/>
          <p:nvPr/>
        </p:nvCxnSpPr>
        <p:spPr>
          <a:xfrm>
            <a:off x="12176441" y="3255793"/>
            <a:ext cx="0" cy="6492240"/>
          </a:xfrm>
          <a:prstGeom prst="straightConnector1">
            <a:avLst/>
          </a:prstGeom>
          <a:noFill/>
          <a:ln cap="flat" cmpd="sng" w="28575">
            <a:solidFill>
              <a:srgbClr val="000000"/>
            </a:solidFill>
            <a:prstDash val="solid"/>
            <a:round/>
            <a:headEnd len="sm" w="sm" type="none"/>
            <a:tailEnd len="sm" w="sm" type="none"/>
          </a:ln>
        </p:spPr>
      </p:cxnSp>
      <p:sp>
        <p:nvSpPr>
          <p:cNvPr id="221" name="Google Shape;221;p22"/>
          <p:cNvSpPr txBox="1"/>
          <p:nvPr/>
        </p:nvSpPr>
        <p:spPr>
          <a:xfrm>
            <a:off x="1028700" y="408017"/>
            <a:ext cx="5070900" cy="1000500"/>
          </a:xfrm>
          <a:prstGeom prst="rect">
            <a:avLst/>
          </a:prstGeom>
          <a:noFill/>
          <a:ln>
            <a:noFill/>
          </a:ln>
        </p:spPr>
        <p:txBody>
          <a:bodyPr anchorCtr="0" anchor="t" bIns="0" lIns="0" spcFirstLastPara="1" rIns="0" wrap="square" tIns="0">
            <a:spAutoFit/>
          </a:bodyPr>
          <a:lstStyle/>
          <a:p>
            <a:pPr indent="0" lvl="0" marL="0" marR="0" rtl="0" algn="l">
              <a:lnSpc>
                <a:spcPct val="129000"/>
              </a:lnSpc>
              <a:spcBef>
                <a:spcPts val="0"/>
              </a:spcBef>
              <a:spcAft>
                <a:spcPts val="0"/>
              </a:spcAft>
              <a:buNone/>
            </a:pPr>
            <a:r>
              <a:rPr i="0" lang="en-US" sz="6500" u="none" cap="none" strike="noStrike">
                <a:solidFill>
                  <a:srgbClr val="0B6AE9"/>
                </a:solidFill>
                <a:latin typeface="Old Standard TT"/>
                <a:ea typeface="Old Standard TT"/>
                <a:cs typeface="Old Standard TT"/>
                <a:sym typeface="Old Standard TT"/>
              </a:rPr>
              <a:t>Statistics</a:t>
            </a:r>
            <a:endParaRPr>
              <a:latin typeface="Old Standard TT"/>
              <a:ea typeface="Old Standard TT"/>
              <a:cs typeface="Old Standard TT"/>
              <a:sym typeface="Old Standard TT"/>
            </a:endParaRPr>
          </a:p>
        </p:txBody>
      </p:sp>
      <p:sp>
        <p:nvSpPr>
          <p:cNvPr id="222" name="Google Shape;222;p22"/>
          <p:cNvSpPr txBox="1"/>
          <p:nvPr/>
        </p:nvSpPr>
        <p:spPr>
          <a:xfrm>
            <a:off x="1028700" y="4119019"/>
            <a:ext cx="41817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Open Sans"/>
                <a:ea typeface="Open Sans"/>
                <a:cs typeface="Open Sans"/>
                <a:sym typeface="Open Sans"/>
              </a:rPr>
              <a:t>Briefly elaborate on what you want to discuss.</a:t>
            </a:r>
            <a:endParaRPr/>
          </a:p>
        </p:txBody>
      </p:sp>
      <p:sp>
        <p:nvSpPr>
          <p:cNvPr id="223" name="Google Shape;223;p22"/>
          <p:cNvSpPr txBox="1"/>
          <p:nvPr/>
        </p:nvSpPr>
        <p:spPr>
          <a:xfrm>
            <a:off x="6990202" y="4119019"/>
            <a:ext cx="41817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Open Sans"/>
                <a:ea typeface="Open Sans"/>
                <a:cs typeface="Open Sans"/>
                <a:sym typeface="Open Sans"/>
              </a:rPr>
              <a:t>Briefly elaborate on what you want to discuss.</a:t>
            </a:r>
            <a:endParaRPr/>
          </a:p>
        </p:txBody>
      </p:sp>
      <p:sp>
        <p:nvSpPr>
          <p:cNvPr id="224" name="Google Shape;224;p22"/>
          <p:cNvSpPr txBox="1"/>
          <p:nvPr/>
        </p:nvSpPr>
        <p:spPr>
          <a:xfrm>
            <a:off x="13181328" y="4119019"/>
            <a:ext cx="38547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Open Sans"/>
                <a:ea typeface="Open Sans"/>
                <a:cs typeface="Open Sans"/>
                <a:sym typeface="Open Sans"/>
              </a:rPr>
              <a:t>Briefly elaborate on what you want to discuss.</a:t>
            </a:r>
            <a:endParaRPr/>
          </a:p>
        </p:txBody>
      </p:sp>
      <p:sp>
        <p:nvSpPr>
          <p:cNvPr id="225" name="Google Shape;225;p22"/>
          <p:cNvSpPr txBox="1"/>
          <p:nvPr/>
        </p:nvSpPr>
        <p:spPr>
          <a:xfrm>
            <a:off x="15792503" y="597218"/>
            <a:ext cx="1466797"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000000"/>
                </a:solidFill>
                <a:latin typeface="Open Sans"/>
                <a:ea typeface="Open Sans"/>
                <a:cs typeface="Open Sans"/>
                <a:sym typeface="Open Sans"/>
              </a:rPr>
              <a:t>03/08</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grpSp>
        <p:nvGrpSpPr>
          <p:cNvPr id="230" name="Google Shape;230;p23"/>
          <p:cNvGrpSpPr/>
          <p:nvPr/>
        </p:nvGrpSpPr>
        <p:grpSpPr>
          <a:xfrm>
            <a:off x="317543" y="333913"/>
            <a:ext cx="17652915" cy="9646947"/>
            <a:chOff x="0" y="0"/>
            <a:chExt cx="4649327" cy="2540760"/>
          </a:xfrm>
        </p:grpSpPr>
        <p:sp>
          <p:nvSpPr>
            <p:cNvPr id="231" name="Google Shape;231;p23"/>
            <p:cNvSpPr/>
            <p:nvPr/>
          </p:nvSpPr>
          <p:spPr>
            <a:xfrm>
              <a:off x="0" y="0"/>
              <a:ext cx="4649327" cy="2540760"/>
            </a:xfrm>
            <a:custGeom>
              <a:rect b="b" l="l" r="r" t="t"/>
              <a:pathLst>
                <a:path extrusionOk="0" h="2540760" w="4649327">
                  <a:moveTo>
                    <a:pt x="0" y="0"/>
                  </a:moveTo>
                  <a:lnTo>
                    <a:pt x="4649327" y="0"/>
                  </a:lnTo>
                  <a:lnTo>
                    <a:pt x="4649327" y="2540760"/>
                  </a:lnTo>
                  <a:lnTo>
                    <a:pt x="0" y="2540760"/>
                  </a:lnTo>
                  <a:close/>
                </a:path>
              </a:pathLst>
            </a:custGeom>
            <a:solidFill>
              <a:srgbClr val="7F92A9">
                <a:alpha val="4705"/>
              </a:srgbClr>
            </a:solidFill>
            <a:ln>
              <a:noFill/>
            </a:ln>
          </p:spPr>
        </p:sp>
        <p:sp>
          <p:nvSpPr>
            <p:cNvPr id="232" name="Google Shape;232;p23"/>
            <p:cNvSpPr txBox="1"/>
            <p:nvPr/>
          </p:nvSpPr>
          <p:spPr>
            <a:xfrm>
              <a:off x="0" y="38100"/>
              <a:ext cx="4649327" cy="250266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33" name="Google Shape;233;p23"/>
          <p:cNvCxnSpPr/>
          <p:nvPr/>
        </p:nvCxnSpPr>
        <p:spPr>
          <a:xfrm>
            <a:off x="9144267" y="2766060"/>
            <a:ext cx="0" cy="6492240"/>
          </a:xfrm>
          <a:prstGeom prst="straightConnector1">
            <a:avLst/>
          </a:prstGeom>
          <a:noFill/>
          <a:ln cap="flat" cmpd="sng" w="28575">
            <a:solidFill>
              <a:srgbClr val="000000"/>
            </a:solidFill>
            <a:prstDash val="solid"/>
            <a:round/>
            <a:headEnd len="sm" w="sm" type="none"/>
            <a:tailEnd len="sm" w="sm" type="none"/>
          </a:ln>
        </p:spPr>
      </p:cxnSp>
      <p:pic>
        <p:nvPicPr>
          <p:cNvPr id="234" name="Google Shape;234;p23"/>
          <p:cNvPicPr preferRelativeResize="0"/>
          <p:nvPr/>
        </p:nvPicPr>
        <p:blipFill rotWithShape="1">
          <a:blip r:embed="rId3">
            <a:alphaModFix/>
          </a:blip>
          <a:srcRect b="0" l="0" r="0" t="0"/>
          <a:stretch/>
        </p:blipFill>
        <p:spPr>
          <a:xfrm>
            <a:off x="801522" y="2318929"/>
            <a:ext cx="7723798" cy="7138852"/>
          </a:xfrm>
          <a:prstGeom prst="rect">
            <a:avLst/>
          </a:prstGeom>
          <a:noFill/>
          <a:ln>
            <a:noFill/>
          </a:ln>
        </p:spPr>
      </p:pic>
      <p:pic>
        <p:nvPicPr>
          <p:cNvPr id="235" name="Google Shape;235;p23"/>
          <p:cNvPicPr preferRelativeResize="0"/>
          <p:nvPr/>
        </p:nvPicPr>
        <p:blipFill rotWithShape="1">
          <a:blip r:embed="rId4">
            <a:alphaModFix/>
          </a:blip>
          <a:srcRect b="0" l="0" r="0" t="0"/>
          <a:stretch/>
        </p:blipFill>
        <p:spPr>
          <a:xfrm>
            <a:off x="9762680" y="2318929"/>
            <a:ext cx="7723798" cy="7138852"/>
          </a:xfrm>
          <a:prstGeom prst="rect">
            <a:avLst/>
          </a:prstGeom>
          <a:noFill/>
          <a:ln>
            <a:noFill/>
          </a:ln>
        </p:spPr>
      </p:pic>
      <p:sp>
        <p:nvSpPr>
          <p:cNvPr id="236" name="Google Shape;236;p23"/>
          <p:cNvSpPr txBox="1"/>
          <p:nvPr/>
        </p:nvSpPr>
        <p:spPr>
          <a:xfrm>
            <a:off x="1028700" y="408017"/>
            <a:ext cx="5662800" cy="1000500"/>
          </a:xfrm>
          <a:prstGeom prst="rect">
            <a:avLst/>
          </a:prstGeom>
          <a:noFill/>
          <a:ln>
            <a:noFill/>
          </a:ln>
        </p:spPr>
        <p:txBody>
          <a:bodyPr anchorCtr="0" anchor="t" bIns="0" lIns="0" spcFirstLastPara="1" rIns="0" wrap="square" tIns="0">
            <a:spAutoFit/>
          </a:bodyPr>
          <a:lstStyle/>
          <a:p>
            <a:pPr indent="0" lvl="0" marL="0" marR="0" rtl="0" algn="l">
              <a:lnSpc>
                <a:spcPct val="129000"/>
              </a:lnSpc>
              <a:spcBef>
                <a:spcPts val="0"/>
              </a:spcBef>
              <a:spcAft>
                <a:spcPts val="0"/>
              </a:spcAft>
              <a:buNone/>
            </a:pPr>
            <a:r>
              <a:rPr i="0" lang="en-US" sz="6500" u="none" cap="none" strike="noStrike">
                <a:solidFill>
                  <a:srgbClr val="0B6AE9"/>
                </a:solidFill>
                <a:latin typeface="Old Standard TT"/>
                <a:ea typeface="Old Standard TT"/>
                <a:cs typeface="Old Standard TT"/>
                <a:sym typeface="Old Standard TT"/>
              </a:rPr>
              <a:t>Comparison</a:t>
            </a:r>
            <a:endParaRPr>
              <a:latin typeface="Old Standard TT"/>
              <a:ea typeface="Old Standard TT"/>
              <a:cs typeface="Old Standard TT"/>
              <a:sym typeface="Old Standard TT"/>
            </a:endParaRPr>
          </a:p>
        </p:txBody>
      </p:sp>
      <p:sp>
        <p:nvSpPr>
          <p:cNvPr id="237" name="Google Shape;237;p23"/>
          <p:cNvSpPr txBox="1"/>
          <p:nvPr/>
        </p:nvSpPr>
        <p:spPr>
          <a:xfrm>
            <a:off x="15792503" y="597218"/>
            <a:ext cx="1466797"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000000"/>
                </a:solidFill>
                <a:latin typeface="Open Sans"/>
                <a:ea typeface="Open Sans"/>
                <a:cs typeface="Open Sans"/>
                <a:sym typeface="Open Sans"/>
              </a:rPr>
              <a:t>04/08</a:t>
            </a:r>
            <a:endParaRPr/>
          </a:p>
        </p:txBody>
      </p:sp>
      <p:sp>
        <p:nvSpPr>
          <p:cNvPr id="238" name="Google Shape;238;p23"/>
          <p:cNvSpPr txBox="1"/>
          <p:nvPr/>
        </p:nvSpPr>
        <p:spPr>
          <a:xfrm>
            <a:off x="2629996" y="9239250"/>
            <a:ext cx="4061584" cy="470535"/>
          </a:xfrm>
          <a:prstGeom prst="rect">
            <a:avLst/>
          </a:prstGeom>
          <a:noFill/>
          <a:ln>
            <a:noFill/>
          </a:ln>
        </p:spPr>
        <p:txBody>
          <a:bodyPr anchorCtr="0" anchor="t" bIns="0" lIns="0" spcFirstLastPara="1" rIns="0" wrap="square" tIns="0">
            <a:spAutoFit/>
          </a:bodyPr>
          <a:lstStyle/>
          <a:p>
            <a:pPr indent="0" lvl="0" marL="0" marR="0" rtl="0" algn="ctr">
              <a:lnSpc>
                <a:spcPct val="129000"/>
              </a:lnSpc>
              <a:spcBef>
                <a:spcPts val="0"/>
              </a:spcBef>
              <a:spcAft>
                <a:spcPts val="0"/>
              </a:spcAft>
              <a:buNone/>
            </a:pPr>
            <a:r>
              <a:rPr b="0" i="0" lang="en-US" sz="3000" u="none" cap="none" strike="noStrike">
                <a:solidFill>
                  <a:srgbClr val="0B6AE9"/>
                </a:solidFill>
                <a:latin typeface="Open Sans"/>
                <a:ea typeface="Open Sans"/>
                <a:cs typeface="Open Sans"/>
                <a:sym typeface="Open Sans"/>
              </a:rPr>
              <a:t>Chart A</a:t>
            </a:r>
            <a:endParaRPr/>
          </a:p>
        </p:txBody>
      </p:sp>
      <p:sp>
        <p:nvSpPr>
          <p:cNvPr id="239" name="Google Shape;239;p23"/>
          <p:cNvSpPr txBox="1"/>
          <p:nvPr/>
        </p:nvSpPr>
        <p:spPr>
          <a:xfrm>
            <a:off x="11596955" y="9239250"/>
            <a:ext cx="4061584" cy="470535"/>
          </a:xfrm>
          <a:prstGeom prst="rect">
            <a:avLst/>
          </a:prstGeom>
          <a:noFill/>
          <a:ln>
            <a:noFill/>
          </a:ln>
        </p:spPr>
        <p:txBody>
          <a:bodyPr anchorCtr="0" anchor="t" bIns="0" lIns="0" spcFirstLastPara="1" rIns="0" wrap="square" tIns="0">
            <a:spAutoFit/>
          </a:bodyPr>
          <a:lstStyle/>
          <a:p>
            <a:pPr indent="0" lvl="0" marL="0" marR="0" rtl="0" algn="ctr">
              <a:lnSpc>
                <a:spcPct val="129000"/>
              </a:lnSpc>
              <a:spcBef>
                <a:spcPts val="0"/>
              </a:spcBef>
              <a:spcAft>
                <a:spcPts val="0"/>
              </a:spcAft>
              <a:buNone/>
            </a:pPr>
            <a:r>
              <a:rPr b="0" i="0" lang="en-US" sz="3000" u="none" cap="none" strike="noStrike">
                <a:solidFill>
                  <a:srgbClr val="0B6AE9"/>
                </a:solidFill>
                <a:latin typeface="Open Sans"/>
                <a:ea typeface="Open Sans"/>
                <a:cs typeface="Open Sans"/>
                <a:sym typeface="Open Sans"/>
              </a:rPr>
              <a:t>Chart B</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pSp>
        <p:nvGrpSpPr>
          <p:cNvPr id="244" name="Google Shape;244;p24"/>
          <p:cNvGrpSpPr/>
          <p:nvPr/>
        </p:nvGrpSpPr>
        <p:grpSpPr>
          <a:xfrm>
            <a:off x="317543" y="333913"/>
            <a:ext cx="17652915" cy="9646947"/>
            <a:chOff x="0" y="0"/>
            <a:chExt cx="4649327" cy="2540760"/>
          </a:xfrm>
        </p:grpSpPr>
        <p:sp>
          <p:nvSpPr>
            <p:cNvPr id="245" name="Google Shape;245;p24"/>
            <p:cNvSpPr/>
            <p:nvPr/>
          </p:nvSpPr>
          <p:spPr>
            <a:xfrm>
              <a:off x="0" y="0"/>
              <a:ext cx="4649327" cy="2540760"/>
            </a:xfrm>
            <a:custGeom>
              <a:rect b="b" l="l" r="r" t="t"/>
              <a:pathLst>
                <a:path extrusionOk="0" h="2540760" w="4649327">
                  <a:moveTo>
                    <a:pt x="0" y="0"/>
                  </a:moveTo>
                  <a:lnTo>
                    <a:pt x="4649327" y="0"/>
                  </a:lnTo>
                  <a:lnTo>
                    <a:pt x="4649327" y="2540760"/>
                  </a:lnTo>
                  <a:lnTo>
                    <a:pt x="0" y="2540760"/>
                  </a:lnTo>
                  <a:close/>
                </a:path>
              </a:pathLst>
            </a:custGeom>
            <a:solidFill>
              <a:srgbClr val="7F92A9">
                <a:alpha val="4705"/>
              </a:srgbClr>
            </a:solidFill>
            <a:ln>
              <a:noFill/>
            </a:ln>
          </p:spPr>
        </p:sp>
        <p:sp>
          <p:nvSpPr>
            <p:cNvPr id="246" name="Google Shape;246;p24"/>
            <p:cNvSpPr txBox="1"/>
            <p:nvPr/>
          </p:nvSpPr>
          <p:spPr>
            <a:xfrm>
              <a:off x="0" y="38100"/>
              <a:ext cx="4649327" cy="250266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24"/>
          <p:cNvGrpSpPr/>
          <p:nvPr/>
        </p:nvGrpSpPr>
        <p:grpSpPr>
          <a:xfrm>
            <a:off x="729147" y="2735870"/>
            <a:ext cx="4753298" cy="4753298"/>
            <a:chOff x="0" y="0"/>
            <a:chExt cx="812800" cy="812800"/>
          </a:xfrm>
        </p:grpSpPr>
        <p:sp>
          <p:nvSpPr>
            <p:cNvPr id="248" name="Google Shape;248;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4"/>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24"/>
          <p:cNvGrpSpPr/>
          <p:nvPr/>
        </p:nvGrpSpPr>
        <p:grpSpPr>
          <a:xfrm>
            <a:off x="4664714" y="2735870"/>
            <a:ext cx="4753298" cy="4753298"/>
            <a:chOff x="0" y="0"/>
            <a:chExt cx="812800" cy="812800"/>
          </a:xfrm>
        </p:grpSpPr>
        <p:sp>
          <p:nvSpPr>
            <p:cNvPr id="251" name="Google Shape;251;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9FB"/>
            </a:solidFill>
            <a:ln cap="sq" cmpd="sng" w="19050">
              <a:solidFill>
                <a:srgbClr val="0B6AE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4"/>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3" name="Google Shape;253;p24"/>
          <p:cNvGrpSpPr/>
          <p:nvPr/>
        </p:nvGrpSpPr>
        <p:grpSpPr>
          <a:xfrm>
            <a:off x="8904240" y="2735870"/>
            <a:ext cx="4753298" cy="4753298"/>
            <a:chOff x="0" y="0"/>
            <a:chExt cx="812800" cy="812800"/>
          </a:xfrm>
        </p:grpSpPr>
        <p:sp>
          <p:nvSpPr>
            <p:cNvPr id="254" name="Google Shape;254;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9FB"/>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4"/>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24"/>
          <p:cNvGrpSpPr/>
          <p:nvPr/>
        </p:nvGrpSpPr>
        <p:grpSpPr>
          <a:xfrm>
            <a:off x="12805555" y="2735870"/>
            <a:ext cx="4753298" cy="4753298"/>
            <a:chOff x="0" y="0"/>
            <a:chExt cx="812800" cy="812800"/>
          </a:xfrm>
        </p:grpSpPr>
        <p:sp>
          <p:nvSpPr>
            <p:cNvPr id="257" name="Google Shape;257;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9FB"/>
            </a:solidFill>
            <a:ln cap="sq" cmpd="sng" w="19050">
              <a:solidFill>
                <a:srgbClr val="0B6AE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4"/>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9" name="Google Shape;259;p24"/>
          <p:cNvSpPr txBox="1"/>
          <p:nvPr/>
        </p:nvSpPr>
        <p:spPr>
          <a:xfrm>
            <a:off x="1028700" y="435293"/>
            <a:ext cx="9948300" cy="1000500"/>
          </a:xfrm>
          <a:prstGeom prst="rect">
            <a:avLst/>
          </a:prstGeom>
          <a:noFill/>
          <a:ln>
            <a:noFill/>
          </a:ln>
        </p:spPr>
        <p:txBody>
          <a:bodyPr anchorCtr="0" anchor="t" bIns="0" lIns="0" spcFirstLastPara="1" rIns="0" wrap="square" tIns="0">
            <a:spAutoFit/>
          </a:bodyPr>
          <a:lstStyle/>
          <a:p>
            <a:pPr indent="0" lvl="0" marL="0" marR="0" rtl="0" algn="l">
              <a:lnSpc>
                <a:spcPct val="129000"/>
              </a:lnSpc>
              <a:spcBef>
                <a:spcPts val="0"/>
              </a:spcBef>
              <a:spcAft>
                <a:spcPts val="0"/>
              </a:spcAft>
              <a:buNone/>
            </a:pPr>
            <a:r>
              <a:rPr i="0" lang="en-US" sz="6500" u="none" cap="none" strike="noStrike">
                <a:solidFill>
                  <a:srgbClr val="0B6AE9"/>
                </a:solidFill>
                <a:latin typeface="Old Standard TT"/>
                <a:ea typeface="Old Standard TT"/>
                <a:cs typeface="Old Standard TT"/>
                <a:sym typeface="Old Standard TT"/>
              </a:rPr>
              <a:t>Innovative Approaches</a:t>
            </a:r>
            <a:endParaRPr>
              <a:latin typeface="Old Standard TT"/>
              <a:ea typeface="Old Standard TT"/>
              <a:cs typeface="Old Standard TT"/>
              <a:sym typeface="Old Standard TT"/>
            </a:endParaRPr>
          </a:p>
        </p:txBody>
      </p:sp>
      <p:sp>
        <p:nvSpPr>
          <p:cNvPr id="260" name="Google Shape;260;p24"/>
          <p:cNvSpPr txBox="1"/>
          <p:nvPr/>
        </p:nvSpPr>
        <p:spPr>
          <a:xfrm>
            <a:off x="15792503" y="597218"/>
            <a:ext cx="1466797"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000000"/>
                </a:solidFill>
                <a:latin typeface="Open Sans"/>
                <a:ea typeface="Open Sans"/>
                <a:cs typeface="Open Sans"/>
                <a:sym typeface="Open Sans"/>
              </a:rPr>
              <a:t>04/08</a:t>
            </a:r>
            <a:endParaRPr/>
          </a:p>
        </p:txBody>
      </p:sp>
      <p:sp>
        <p:nvSpPr>
          <p:cNvPr id="261" name="Google Shape;261;p24"/>
          <p:cNvSpPr txBox="1"/>
          <p:nvPr/>
        </p:nvSpPr>
        <p:spPr>
          <a:xfrm>
            <a:off x="1620047" y="8469630"/>
            <a:ext cx="2742300" cy="992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000" u="none" cap="none" strike="noStrike">
                <a:solidFill>
                  <a:srgbClr val="000000"/>
                </a:solidFill>
                <a:latin typeface="Open Sans"/>
                <a:ea typeface="Open Sans"/>
                <a:cs typeface="Open Sans"/>
                <a:sym typeface="Open Sans"/>
              </a:rPr>
              <a:t>Technology Integration</a:t>
            </a:r>
            <a:endParaRPr/>
          </a:p>
        </p:txBody>
      </p:sp>
      <p:sp>
        <p:nvSpPr>
          <p:cNvPr id="262" name="Google Shape;262;p24"/>
          <p:cNvSpPr txBox="1"/>
          <p:nvPr/>
        </p:nvSpPr>
        <p:spPr>
          <a:xfrm>
            <a:off x="5496732" y="8469630"/>
            <a:ext cx="3200700" cy="992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000" u="none" cap="none" strike="noStrike">
                <a:solidFill>
                  <a:srgbClr val="000000"/>
                </a:solidFill>
                <a:latin typeface="Open Sans"/>
                <a:ea typeface="Open Sans"/>
                <a:cs typeface="Open Sans"/>
                <a:sym typeface="Open Sans"/>
              </a:rPr>
              <a:t>Diversity and Inclusion</a:t>
            </a:r>
            <a:endParaRPr/>
          </a:p>
        </p:txBody>
      </p:sp>
      <p:sp>
        <p:nvSpPr>
          <p:cNvPr id="263" name="Google Shape;263;p24"/>
          <p:cNvSpPr txBox="1"/>
          <p:nvPr/>
        </p:nvSpPr>
        <p:spPr>
          <a:xfrm>
            <a:off x="9655929" y="8469630"/>
            <a:ext cx="3278400" cy="992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000" u="none" cap="none" strike="noStrike">
                <a:solidFill>
                  <a:srgbClr val="000000"/>
                </a:solidFill>
                <a:latin typeface="Open Sans"/>
                <a:ea typeface="Open Sans"/>
                <a:cs typeface="Open Sans"/>
                <a:sym typeface="Open Sans"/>
              </a:rPr>
              <a:t>Employee Experience</a:t>
            </a:r>
            <a:endParaRPr/>
          </a:p>
        </p:txBody>
      </p:sp>
      <p:sp>
        <p:nvSpPr>
          <p:cNvPr id="264" name="Google Shape;264;p24"/>
          <p:cNvSpPr txBox="1"/>
          <p:nvPr/>
        </p:nvSpPr>
        <p:spPr>
          <a:xfrm>
            <a:off x="13657538" y="8469630"/>
            <a:ext cx="3428700" cy="992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000" u="none" cap="none" strike="noStrike">
                <a:solidFill>
                  <a:srgbClr val="000000"/>
                </a:solidFill>
                <a:latin typeface="Open Sans"/>
                <a:ea typeface="Open Sans"/>
                <a:cs typeface="Open Sans"/>
                <a:sym typeface="Open Sans"/>
              </a:rPr>
              <a:t>Data-Driven Decision Making</a:t>
            </a:r>
            <a:endParaRPr/>
          </a:p>
        </p:txBody>
      </p:sp>
      <p:sp>
        <p:nvSpPr>
          <p:cNvPr id="265" name="Google Shape;265;p24"/>
          <p:cNvSpPr txBox="1"/>
          <p:nvPr/>
        </p:nvSpPr>
        <p:spPr>
          <a:xfrm>
            <a:off x="1287789" y="4172402"/>
            <a:ext cx="36360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Open Sans"/>
                <a:ea typeface="Open Sans"/>
                <a:cs typeface="Open Sans"/>
                <a:sym typeface="Open Sans"/>
              </a:rPr>
              <a:t>ullamco nisi in pariatur commodo reprehenderit aute nostrud voluptate incididunt minim magna sunt elit minim anim </a:t>
            </a:r>
            <a:endParaRPr/>
          </a:p>
        </p:txBody>
      </p:sp>
      <p:sp>
        <p:nvSpPr>
          <p:cNvPr id="266" name="Google Shape;266;p24"/>
          <p:cNvSpPr txBox="1"/>
          <p:nvPr/>
        </p:nvSpPr>
        <p:spPr>
          <a:xfrm>
            <a:off x="5223356" y="4172402"/>
            <a:ext cx="36360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Open Sans"/>
                <a:ea typeface="Open Sans"/>
                <a:cs typeface="Open Sans"/>
                <a:sym typeface="Open Sans"/>
              </a:rPr>
              <a:t>ullamco nisi in pariatur commodo reprehenderit aute nostrud voluptate incididunt minim magna sunt elit minim anim </a:t>
            </a:r>
            <a:endParaRPr/>
          </a:p>
        </p:txBody>
      </p:sp>
      <p:sp>
        <p:nvSpPr>
          <p:cNvPr id="267" name="Google Shape;267;p24"/>
          <p:cNvSpPr txBox="1"/>
          <p:nvPr/>
        </p:nvSpPr>
        <p:spPr>
          <a:xfrm>
            <a:off x="9158922" y="4172402"/>
            <a:ext cx="36360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Open Sans"/>
                <a:ea typeface="Open Sans"/>
                <a:cs typeface="Open Sans"/>
                <a:sym typeface="Open Sans"/>
              </a:rPr>
              <a:t>ullamco nisi in pariatur commodo reprehenderit aute nostrud voluptate incididunt minim magna sunt elit minim anim </a:t>
            </a:r>
            <a:endParaRPr/>
          </a:p>
        </p:txBody>
      </p:sp>
      <p:sp>
        <p:nvSpPr>
          <p:cNvPr id="268" name="Google Shape;268;p24"/>
          <p:cNvSpPr txBox="1"/>
          <p:nvPr/>
        </p:nvSpPr>
        <p:spPr>
          <a:xfrm>
            <a:off x="13364197" y="4172402"/>
            <a:ext cx="36360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Open Sans"/>
                <a:ea typeface="Open Sans"/>
                <a:cs typeface="Open Sans"/>
                <a:sym typeface="Open Sans"/>
              </a:rPr>
              <a:t>ullamco nisi in pariatur commodo reprehenderit aute nostrud voluptate incididunt minim magna sunt elit minim anim </a:t>
            </a:r>
            <a:endParaRPr/>
          </a:p>
        </p:txBody>
      </p:sp>
      <p:cxnSp>
        <p:nvCxnSpPr>
          <p:cNvPr id="269" name="Google Shape;269;p24"/>
          <p:cNvCxnSpPr/>
          <p:nvPr/>
        </p:nvCxnSpPr>
        <p:spPr>
          <a:xfrm>
            <a:off x="3091509" y="6899231"/>
            <a:ext cx="0" cy="1179874"/>
          </a:xfrm>
          <a:prstGeom prst="straightConnector1">
            <a:avLst/>
          </a:prstGeom>
          <a:noFill/>
          <a:ln cap="flat" cmpd="sng" w="28575">
            <a:solidFill>
              <a:srgbClr val="000000"/>
            </a:solidFill>
            <a:prstDash val="solid"/>
            <a:round/>
            <a:headEnd len="sm" w="sm" type="none"/>
            <a:tailEnd len="sm" w="sm" type="none"/>
          </a:ln>
        </p:spPr>
      </p:cxnSp>
      <p:cxnSp>
        <p:nvCxnSpPr>
          <p:cNvPr id="270" name="Google Shape;270;p24"/>
          <p:cNvCxnSpPr/>
          <p:nvPr/>
        </p:nvCxnSpPr>
        <p:spPr>
          <a:xfrm>
            <a:off x="7055650" y="6899231"/>
            <a:ext cx="0" cy="1179874"/>
          </a:xfrm>
          <a:prstGeom prst="straightConnector1">
            <a:avLst/>
          </a:prstGeom>
          <a:noFill/>
          <a:ln cap="flat" cmpd="sng" w="28575">
            <a:solidFill>
              <a:srgbClr val="000000"/>
            </a:solidFill>
            <a:prstDash val="solid"/>
            <a:round/>
            <a:headEnd len="sm" w="sm" type="none"/>
            <a:tailEnd len="sm" w="sm" type="none"/>
          </a:ln>
        </p:spPr>
      </p:cxnSp>
      <p:cxnSp>
        <p:nvCxnSpPr>
          <p:cNvPr id="271" name="Google Shape;271;p24"/>
          <p:cNvCxnSpPr/>
          <p:nvPr/>
        </p:nvCxnSpPr>
        <p:spPr>
          <a:xfrm>
            <a:off x="11295176" y="6899231"/>
            <a:ext cx="0" cy="1179874"/>
          </a:xfrm>
          <a:prstGeom prst="straightConnector1">
            <a:avLst/>
          </a:prstGeom>
          <a:noFill/>
          <a:ln cap="flat" cmpd="sng" w="28575">
            <a:solidFill>
              <a:srgbClr val="000000"/>
            </a:solidFill>
            <a:prstDash val="solid"/>
            <a:round/>
            <a:headEnd len="sm" w="sm" type="none"/>
            <a:tailEnd len="sm" w="sm" type="none"/>
          </a:ln>
        </p:spPr>
      </p:cxnSp>
      <p:cxnSp>
        <p:nvCxnSpPr>
          <p:cNvPr id="272" name="Google Shape;272;p24"/>
          <p:cNvCxnSpPr/>
          <p:nvPr/>
        </p:nvCxnSpPr>
        <p:spPr>
          <a:xfrm>
            <a:off x="15357631" y="6899231"/>
            <a:ext cx="0" cy="1179874"/>
          </a:xfrm>
          <a:prstGeom prst="straightConnector1">
            <a:avLst/>
          </a:prstGeom>
          <a:noFill/>
          <a:ln cap="flat" cmpd="sng" w="28575">
            <a:solidFill>
              <a:srgbClr val="000000"/>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grpSp>
        <p:nvGrpSpPr>
          <p:cNvPr id="277" name="Google Shape;277;p25"/>
          <p:cNvGrpSpPr/>
          <p:nvPr/>
        </p:nvGrpSpPr>
        <p:grpSpPr>
          <a:xfrm>
            <a:off x="317543" y="333913"/>
            <a:ext cx="17652915" cy="9646947"/>
            <a:chOff x="0" y="0"/>
            <a:chExt cx="4649327" cy="2540760"/>
          </a:xfrm>
        </p:grpSpPr>
        <p:sp>
          <p:nvSpPr>
            <p:cNvPr id="278" name="Google Shape;278;p25"/>
            <p:cNvSpPr/>
            <p:nvPr/>
          </p:nvSpPr>
          <p:spPr>
            <a:xfrm>
              <a:off x="0" y="0"/>
              <a:ext cx="4649327" cy="2540760"/>
            </a:xfrm>
            <a:custGeom>
              <a:rect b="b" l="l" r="r" t="t"/>
              <a:pathLst>
                <a:path extrusionOk="0" h="2540760" w="4649327">
                  <a:moveTo>
                    <a:pt x="0" y="0"/>
                  </a:moveTo>
                  <a:lnTo>
                    <a:pt x="4649327" y="0"/>
                  </a:lnTo>
                  <a:lnTo>
                    <a:pt x="4649327" y="2540760"/>
                  </a:lnTo>
                  <a:lnTo>
                    <a:pt x="0" y="2540760"/>
                  </a:lnTo>
                  <a:close/>
                </a:path>
              </a:pathLst>
            </a:custGeom>
            <a:solidFill>
              <a:srgbClr val="7F92A9">
                <a:alpha val="4705"/>
              </a:srgbClr>
            </a:solidFill>
            <a:ln>
              <a:noFill/>
            </a:ln>
          </p:spPr>
        </p:sp>
        <p:sp>
          <p:nvSpPr>
            <p:cNvPr id="279" name="Google Shape;279;p25"/>
            <p:cNvSpPr txBox="1"/>
            <p:nvPr/>
          </p:nvSpPr>
          <p:spPr>
            <a:xfrm>
              <a:off x="0" y="38100"/>
              <a:ext cx="4649327" cy="250266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0" name="Google Shape;280;p25"/>
          <p:cNvGrpSpPr/>
          <p:nvPr/>
        </p:nvGrpSpPr>
        <p:grpSpPr>
          <a:xfrm>
            <a:off x="880554" y="2275271"/>
            <a:ext cx="4368067" cy="719567"/>
            <a:chOff x="0" y="-19050"/>
            <a:chExt cx="1150437" cy="189516"/>
          </a:xfrm>
        </p:grpSpPr>
        <p:sp>
          <p:nvSpPr>
            <p:cNvPr id="281" name="Google Shape;281;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5"/>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3" name="Google Shape;283;p25"/>
          <p:cNvGrpSpPr/>
          <p:nvPr/>
        </p:nvGrpSpPr>
        <p:grpSpPr>
          <a:xfrm>
            <a:off x="9679310" y="2275271"/>
            <a:ext cx="4368067" cy="719567"/>
            <a:chOff x="0" y="-19050"/>
            <a:chExt cx="1150437" cy="189516"/>
          </a:xfrm>
        </p:grpSpPr>
        <p:sp>
          <p:nvSpPr>
            <p:cNvPr id="284" name="Google Shape;284;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5"/>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6" name="Google Shape;286;p25"/>
          <p:cNvGrpSpPr/>
          <p:nvPr/>
        </p:nvGrpSpPr>
        <p:grpSpPr>
          <a:xfrm>
            <a:off x="871461" y="6717235"/>
            <a:ext cx="4368067" cy="719567"/>
            <a:chOff x="0" y="-19050"/>
            <a:chExt cx="1150437" cy="189516"/>
          </a:xfrm>
        </p:grpSpPr>
        <p:sp>
          <p:nvSpPr>
            <p:cNvPr id="287" name="Google Shape;287;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5"/>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9" name="Google Shape;289;p25"/>
          <p:cNvGrpSpPr/>
          <p:nvPr/>
        </p:nvGrpSpPr>
        <p:grpSpPr>
          <a:xfrm>
            <a:off x="1774873" y="7800228"/>
            <a:ext cx="754204" cy="771881"/>
            <a:chOff x="0" y="-19050"/>
            <a:chExt cx="812800" cy="831850"/>
          </a:xfrm>
        </p:grpSpPr>
        <p:sp>
          <p:nvSpPr>
            <p:cNvPr id="290" name="Google Shape;290;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B6A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2" name="Google Shape;292;p25"/>
          <p:cNvGrpSpPr/>
          <p:nvPr/>
        </p:nvGrpSpPr>
        <p:grpSpPr>
          <a:xfrm>
            <a:off x="2710384" y="7800228"/>
            <a:ext cx="754204" cy="771881"/>
            <a:chOff x="0" y="-19050"/>
            <a:chExt cx="812800" cy="831850"/>
          </a:xfrm>
        </p:grpSpPr>
        <p:sp>
          <p:nvSpPr>
            <p:cNvPr id="293" name="Google Shape;293;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5" name="Google Shape;295;p25"/>
          <p:cNvGrpSpPr/>
          <p:nvPr/>
        </p:nvGrpSpPr>
        <p:grpSpPr>
          <a:xfrm>
            <a:off x="3643947" y="7800228"/>
            <a:ext cx="754204" cy="771881"/>
            <a:chOff x="0" y="-19050"/>
            <a:chExt cx="812800" cy="831850"/>
          </a:xfrm>
        </p:grpSpPr>
        <p:sp>
          <p:nvSpPr>
            <p:cNvPr id="296" name="Google Shape;296;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8" name="Google Shape;298;p25"/>
          <p:cNvSpPr txBox="1"/>
          <p:nvPr/>
        </p:nvSpPr>
        <p:spPr>
          <a:xfrm>
            <a:off x="973945" y="3190430"/>
            <a:ext cx="4181285" cy="51003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Open Sans"/>
                <a:ea typeface="Open Sans"/>
                <a:cs typeface="Open Sans"/>
                <a:sym typeface="Open Sans"/>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Open Sans"/>
                <a:ea typeface="Open Sans"/>
                <a:cs typeface="Open Sans"/>
                <a:sym typeface="Open Sans"/>
              </a:rPr>
              <a:t>uses the following free fonts:</a:t>
            </a:r>
            <a:endParaRPr/>
          </a:p>
        </p:txBody>
      </p:sp>
      <p:sp>
        <p:nvSpPr>
          <p:cNvPr id="299" name="Google Shape;299;p25"/>
          <p:cNvSpPr txBox="1"/>
          <p:nvPr/>
        </p:nvSpPr>
        <p:spPr>
          <a:xfrm>
            <a:off x="931655" y="6368075"/>
            <a:ext cx="4368067" cy="252857"/>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Open Sans"/>
                <a:ea typeface="Open Sans"/>
                <a:cs typeface="Open Sans"/>
                <a:sym typeface="Open Sans"/>
              </a:rPr>
              <a:t>You can find these fonts online too.</a:t>
            </a:r>
            <a:endParaRPr/>
          </a:p>
        </p:txBody>
      </p:sp>
      <p:sp>
        <p:nvSpPr>
          <p:cNvPr id="300" name="Google Shape;300;p25"/>
          <p:cNvSpPr txBox="1"/>
          <p:nvPr/>
        </p:nvSpPr>
        <p:spPr>
          <a:xfrm>
            <a:off x="1512169" y="3876707"/>
            <a:ext cx="3150600" cy="2315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497" u="none" cap="none" strike="noStrike">
                <a:solidFill>
                  <a:srgbClr val="000000"/>
                </a:solidFill>
                <a:latin typeface="Open Sans"/>
                <a:ea typeface="Open Sans"/>
                <a:cs typeface="Open Sans"/>
                <a:sym typeface="Open Sans"/>
              </a:rPr>
              <a:t>TITLES:</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Open Sans"/>
                <a:ea typeface="Open Sans"/>
                <a:cs typeface="Open Sans"/>
                <a:sym typeface="Open Sans"/>
              </a:rPr>
              <a:t>OLD STANDARD</a:t>
            </a:r>
            <a:endParaRPr/>
          </a:p>
          <a:p>
            <a:pPr indent="0" lvl="0" marL="0" marR="0" rtl="0" algn="ctr">
              <a:lnSpc>
                <a:spcPct val="100000"/>
              </a:lnSpc>
              <a:spcBef>
                <a:spcPts val="0"/>
              </a:spcBef>
              <a:spcAft>
                <a:spcPts val="0"/>
              </a:spcAft>
              <a:buNone/>
            </a:pPr>
            <a:r>
              <a:t/>
            </a:r>
            <a:endParaRPr b="0" i="0" sz="2110" u="none" cap="none" strike="noStrike">
              <a:solidFill>
                <a:srgbClr val="000000"/>
              </a:solidFill>
              <a:latin typeface="Open Sans"/>
              <a:ea typeface="Open Sans"/>
              <a:cs typeface="Open Sans"/>
              <a:sym typeface="Open Sans"/>
            </a:endParaRPr>
          </a:p>
          <a:p>
            <a:pPr indent="0" lvl="0" marL="0" marR="0" rtl="0" algn="ctr">
              <a:lnSpc>
                <a:spcPct val="100000"/>
              </a:lnSpc>
              <a:spcBef>
                <a:spcPts val="0"/>
              </a:spcBef>
              <a:spcAft>
                <a:spcPts val="0"/>
              </a:spcAft>
              <a:buNone/>
            </a:pPr>
            <a:r>
              <a:rPr b="0" i="0" lang="en-US" sz="1497" u="none" cap="none" strike="noStrike">
                <a:solidFill>
                  <a:srgbClr val="000000"/>
                </a:solidFill>
                <a:latin typeface="Open Sans"/>
                <a:ea typeface="Open Sans"/>
                <a:cs typeface="Open Sans"/>
                <a:sym typeface="Open Sans"/>
              </a:rPr>
              <a:t>HEADERS:</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Open Sans"/>
                <a:ea typeface="Open Sans"/>
                <a:cs typeface="Open Sans"/>
                <a:sym typeface="Open Sans"/>
              </a:rPr>
              <a:t>OPEN SANS</a:t>
            </a:r>
            <a:endParaRPr/>
          </a:p>
          <a:p>
            <a:pPr indent="0" lvl="0" marL="0" marR="0" rtl="0" algn="ctr">
              <a:lnSpc>
                <a:spcPct val="100000"/>
              </a:lnSpc>
              <a:spcBef>
                <a:spcPts val="0"/>
              </a:spcBef>
              <a:spcAft>
                <a:spcPts val="0"/>
              </a:spcAft>
              <a:buNone/>
            </a:pPr>
            <a:r>
              <a:t/>
            </a:r>
            <a:endParaRPr b="0" i="0" sz="2110" u="none" cap="none" strike="noStrike">
              <a:solidFill>
                <a:srgbClr val="000000"/>
              </a:solidFill>
              <a:latin typeface="Open Sans"/>
              <a:ea typeface="Open Sans"/>
              <a:cs typeface="Open Sans"/>
              <a:sym typeface="Open Sans"/>
            </a:endParaRPr>
          </a:p>
          <a:p>
            <a:pPr indent="0" lvl="0" marL="0" marR="0" rtl="0" algn="ctr">
              <a:lnSpc>
                <a:spcPct val="100000"/>
              </a:lnSpc>
              <a:spcBef>
                <a:spcPts val="0"/>
              </a:spcBef>
              <a:spcAft>
                <a:spcPts val="0"/>
              </a:spcAft>
              <a:buNone/>
            </a:pPr>
            <a:r>
              <a:rPr b="0" i="0" lang="en-US" sz="1497" u="none" cap="none" strike="noStrike">
                <a:solidFill>
                  <a:srgbClr val="000000"/>
                </a:solidFill>
                <a:latin typeface="Open Sans"/>
                <a:ea typeface="Open Sans"/>
                <a:cs typeface="Open Sans"/>
                <a:sym typeface="Open Sans"/>
              </a:rPr>
              <a:t>BODY COPY:</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Open Sans"/>
                <a:ea typeface="Open Sans"/>
                <a:cs typeface="Open Sans"/>
                <a:sym typeface="Open Sans"/>
              </a:rPr>
              <a:t>OPEN SANS</a:t>
            </a:r>
            <a:endParaRPr/>
          </a:p>
        </p:txBody>
      </p:sp>
      <p:sp>
        <p:nvSpPr>
          <p:cNvPr id="301" name="Google Shape;301;p25"/>
          <p:cNvSpPr txBox="1"/>
          <p:nvPr/>
        </p:nvSpPr>
        <p:spPr>
          <a:xfrm>
            <a:off x="1541289" y="869555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Open Sans"/>
                <a:ea typeface="Open Sans"/>
                <a:cs typeface="Open Sans"/>
                <a:sym typeface="Open Sans"/>
              </a:rPr>
              <a:t>#0B6AE9</a:t>
            </a:r>
            <a:endParaRPr/>
          </a:p>
        </p:txBody>
      </p:sp>
      <p:sp>
        <p:nvSpPr>
          <p:cNvPr id="302" name="Google Shape;302;p25"/>
          <p:cNvSpPr txBox="1"/>
          <p:nvPr/>
        </p:nvSpPr>
        <p:spPr>
          <a:xfrm>
            <a:off x="2476800" y="869555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Open Sans"/>
                <a:ea typeface="Open Sans"/>
                <a:cs typeface="Open Sans"/>
                <a:sym typeface="Open Sans"/>
              </a:rPr>
              <a:t>#000000</a:t>
            </a:r>
            <a:endParaRPr/>
          </a:p>
        </p:txBody>
      </p:sp>
      <p:sp>
        <p:nvSpPr>
          <p:cNvPr id="303" name="Google Shape;303;p25"/>
          <p:cNvSpPr txBox="1"/>
          <p:nvPr/>
        </p:nvSpPr>
        <p:spPr>
          <a:xfrm>
            <a:off x="3410362" y="869555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Open Sans"/>
                <a:ea typeface="Open Sans"/>
                <a:cs typeface="Open Sans"/>
                <a:sym typeface="Open Sans"/>
              </a:rPr>
              <a:t>#FFFFFF</a:t>
            </a:r>
            <a:endParaRPr/>
          </a:p>
        </p:txBody>
      </p:sp>
      <p:sp>
        <p:nvSpPr>
          <p:cNvPr id="304" name="Google Shape;304;p25"/>
          <p:cNvSpPr txBox="1"/>
          <p:nvPr/>
        </p:nvSpPr>
        <p:spPr>
          <a:xfrm>
            <a:off x="4210005" y="1446041"/>
            <a:ext cx="9867990" cy="32778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F1A38"/>
                </a:solidFill>
                <a:latin typeface="Open Sans"/>
                <a:ea typeface="Open Sans"/>
                <a:cs typeface="Open Sans"/>
                <a:sym typeface="Open Sans"/>
              </a:rPr>
              <a:t>Use these design resources in your Canva Presentation.</a:t>
            </a:r>
            <a:endParaRPr/>
          </a:p>
        </p:txBody>
      </p:sp>
      <p:sp>
        <p:nvSpPr>
          <p:cNvPr id="305" name="Google Shape;305;p25"/>
          <p:cNvSpPr txBox="1"/>
          <p:nvPr/>
        </p:nvSpPr>
        <p:spPr>
          <a:xfrm>
            <a:off x="11351777" y="9459997"/>
            <a:ext cx="5916757" cy="175524"/>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ED7843"/>
                </a:solidFill>
                <a:latin typeface="Open Sans"/>
                <a:ea typeface="Open Sans"/>
                <a:cs typeface="Open Sans"/>
                <a:sym typeface="Open Sans"/>
              </a:rPr>
              <a:t>DON'T FORGET TO DELETE THIS PAGE BEFORE PRESENTING. </a:t>
            </a:r>
            <a:endParaRPr/>
          </a:p>
        </p:txBody>
      </p:sp>
      <p:sp>
        <p:nvSpPr>
          <p:cNvPr id="306" name="Google Shape;306;p25"/>
          <p:cNvSpPr txBox="1"/>
          <p:nvPr/>
        </p:nvSpPr>
        <p:spPr>
          <a:xfrm>
            <a:off x="3666181" y="281923"/>
            <a:ext cx="10859400" cy="1000500"/>
          </a:xfrm>
          <a:prstGeom prst="rect">
            <a:avLst/>
          </a:prstGeom>
          <a:noFill/>
          <a:ln>
            <a:noFill/>
          </a:ln>
        </p:spPr>
        <p:txBody>
          <a:bodyPr anchorCtr="0" anchor="t" bIns="0" lIns="0" spcFirstLastPara="1" rIns="0" wrap="square" tIns="0">
            <a:spAutoFit/>
          </a:bodyPr>
          <a:lstStyle/>
          <a:p>
            <a:pPr indent="0" lvl="0" marL="0" marR="0" rtl="0" algn="ctr">
              <a:lnSpc>
                <a:spcPct val="129000"/>
              </a:lnSpc>
              <a:spcBef>
                <a:spcPts val="0"/>
              </a:spcBef>
              <a:spcAft>
                <a:spcPts val="0"/>
              </a:spcAft>
              <a:buNone/>
            </a:pPr>
            <a:r>
              <a:rPr i="0" lang="en-US" sz="6500" u="none" cap="none" strike="noStrike">
                <a:solidFill>
                  <a:srgbClr val="0B6AE9"/>
                </a:solidFill>
                <a:latin typeface="Old Standard TT"/>
                <a:ea typeface="Old Standard TT"/>
                <a:cs typeface="Old Standard TT"/>
                <a:sym typeface="Old Standard TT"/>
              </a:rPr>
              <a:t>Resource Page</a:t>
            </a:r>
            <a:endParaRPr>
              <a:latin typeface="Old Standard TT"/>
              <a:ea typeface="Old Standard TT"/>
              <a:cs typeface="Old Standard TT"/>
              <a:sym typeface="Old Standard TT"/>
            </a:endParaRPr>
          </a:p>
        </p:txBody>
      </p:sp>
      <p:sp>
        <p:nvSpPr>
          <p:cNvPr id="307" name="Google Shape;307;p25"/>
          <p:cNvSpPr txBox="1"/>
          <p:nvPr/>
        </p:nvSpPr>
        <p:spPr>
          <a:xfrm>
            <a:off x="1489319" y="2474370"/>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00000"/>
                </a:solidFill>
                <a:latin typeface="Open Sans"/>
                <a:ea typeface="Open Sans"/>
                <a:cs typeface="Open Sans"/>
                <a:sym typeface="Open Sans"/>
              </a:rPr>
              <a:t>Fonts</a:t>
            </a:r>
            <a:endParaRPr/>
          </a:p>
        </p:txBody>
      </p:sp>
      <p:sp>
        <p:nvSpPr>
          <p:cNvPr id="308" name="Google Shape;308;p25"/>
          <p:cNvSpPr txBox="1"/>
          <p:nvPr/>
        </p:nvSpPr>
        <p:spPr>
          <a:xfrm>
            <a:off x="9983151" y="2474370"/>
            <a:ext cx="3760385"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00000"/>
                </a:solidFill>
                <a:latin typeface="Open Sans"/>
                <a:ea typeface="Open Sans"/>
                <a:cs typeface="Open Sans"/>
                <a:sym typeface="Open Sans"/>
              </a:rPr>
              <a:t>Design Elements</a:t>
            </a:r>
            <a:endParaRPr/>
          </a:p>
        </p:txBody>
      </p:sp>
      <p:sp>
        <p:nvSpPr>
          <p:cNvPr id="309" name="Google Shape;309;p25"/>
          <p:cNvSpPr txBox="1"/>
          <p:nvPr/>
        </p:nvSpPr>
        <p:spPr>
          <a:xfrm>
            <a:off x="1490293" y="691633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00000"/>
                </a:solidFill>
                <a:latin typeface="Open Sans"/>
                <a:ea typeface="Open Sans"/>
                <a:cs typeface="Open Sans"/>
                <a:sym typeface="Open Sans"/>
              </a:rPr>
              <a:t>Colors</a:t>
            </a:r>
            <a:endParaRPr/>
          </a:p>
        </p:txBody>
      </p:sp>
      <p:sp>
        <p:nvSpPr>
          <p:cNvPr id="310" name="Google Shape;310;p25"/>
          <p:cNvSpPr/>
          <p:nvPr/>
        </p:nvSpPr>
        <p:spPr>
          <a:xfrm>
            <a:off x="15219743" y="5150372"/>
            <a:ext cx="746939" cy="642367"/>
          </a:xfrm>
          <a:custGeom>
            <a:rect b="b" l="l" r="r" t="t"/>
            <a:pathLst>
              <a:path extrusionOk="0" h="642367" w="746939">
                <a:moveTo>
                  <a:pt x="0" y="0"/>
                </a:moveTo>
                <a:lnTo>
                  <a:pt x="746939" y="0"/>
                </a:lnTo>
                <a:lnTo>
                  <a:pt x="746939" y="642367"/>
                </a:lnTo>
                <a:lnTo>
                  <a:pt x="0" y="642367"/>
                </a:lnTo>
                <a:lnTo>
                  <a:pt x="0" y="0"/>
                </a:lnTo>
                <a:close/>
              </a:path>
            </a:pathLst>
          </a:custGeom>
          <a:blipFill rotWithShape="1">
            <a:blip r:embed="rId3">
              <a:alphaModFix/>
            </a:blip>
            <a:stretch>
              <a:fillRect b="0" l="0" r="0" t="0"/>
            </a:stretch>
          </a:blipFill>
          <a:ln>
            <a:noFill/>
          </a:ln>
        </p:spPr>
      </p:sp>
      <p:sp>
        <p:nvSpPr>
          <p:cNvPr id="311" name="Google Shape;311;p25"/>
          <p:cNvSpPr/>
          <p:nvPr/>
        </p:nvSpPr>
        <p:spPr>
          <a:xfrm>
            <a:off x="16585493" y="6391698"/>
            <a:ext cx="530880" cy="733628"/>
          </a:xfrm>
          <a:custGeom>
            <a:rect b="b" l="l" r="r" t="t"/>
            <a:pathLst>
              <a:path extrusionOk="0" h="733628" w="530880">
                <a:moveTo>
                  <a:pt x="0" y="0"/>
                </a:moveTo>
                <a:lnTo>
                  <a:pt x="530880" y="0"/>
                </a:lnTo>
                <a:lnTo>
                  <a:pt x="530880" y="733627"/>
                </a:lnTo>
                <a:lnTo>
                  <a:pt x="0" y="733627"/>
                </a:lnTo>
                <a:lnTo>
                  <a:pt x="0" y="0"/>
                </a:lnTo>
                <a:close/>
              </a:path>
            </a:pathLst>
          </a:custGeom>
          <a:blipFill rotWithShape="1">
            <a:blip r:embed="rId4">
              <a:alphaModFix/>
            </a:blip>
            <a:stretch>
              <a:fillRect b="0" l="0" r="0" t="0"/>
            </a:stretch>
          </a:blipFill>
          <a:ln>
            <a:noFill/>
          </a:ln>
        </p:spPr>
      </p:sp>
      <p:sp>
        <p:nvSpPr>
          <p:cNvPr id="312" name="Google Shape;312;p25"/>
          <p:cNvSpPr/>
          <p:nvPr/>
        </p:nvSpPr>
        <p:spPr>
          <a:xfrm>
            <a:off x="15374868" y="6469858"/>
            <a:ext cx="437375" cy="655467"/>
          </a:xfrm>
          <a:custGeom>
            <a:rect b="b" l="l" r="r" t="t"/>
            <a:pathLst>
              <a:path extrusionOk="0" h="655467" w="437375">
                <a:moveTo>
                  <a:pt x="0" y="0"/>
                </a:moveTo>
                <a:lnTo>
                  <a:pt x="437375" y="0"/>
                </a:lnTo>
                <a:lnTo>
                  <a:pt x="437375" y="655467"/>
                </a:lnTo>
                <a:lnTo>
                  <a:pt x="0" y="655467"/>
                </a:lnTo>
                <a:lnTo>
                  <a:pt x="0" y="0"/>
                </a:lnTo>
                <a:close/>
              </a:path>
            </a:pathLst>
          </a:custGeom>
          <a:blipFill rotWithShape="1">
            <a:blip r:embed="rId5">
              <a:alphaModFix/>
            </a:blip>
            <a:stretch>
              <a:fillRect b="0" l="0" r="0" t="0"/>
            </a:stretch>
          </a:blipFill>
          <a:ln>
            <a:noFill/>
          </a:ln>
        </p:spPr>
      </p:sp>
      <p:sp>
        <p:nvSpPr>
          <p:cNvPr id="313" name="Google Shape;313;p25"/>
          <p:cNvSpPr/>
          <p:nvPr/>
        </p:nvSpPr>
        <p:spPr>
          <a:xfrm>
            <a:off x="16449504" y="7786173"/>
            <a:ext cx="725366" cy="655467"/>
          </a:xfrm>
          <a:custGeom>
            <a:rect b="b" l="l" r="r" t="t"/>
            <a:pathLst>
              <a:path extrusionOk="0" h="655467" w="725366">
                <a:moveTo>
                  <a:pt x="0" y="0"/>
                </a:moveTo>
                <a:lnTo>
                  <a:pt x="725366" y="0"/>
                </a:lnTo>
                <a:lnTo>
                  <a:pt x="725366" y="655467"/>
                </a:lnTo>
                <a:lnTo>
                  <a:pt x="0" y="655467"/>
                </a:lnTo>
                <a:lnTo>
                  <a:pt x="0" y="0"/>
                </a:lnTo>
                <a:close/>
              </a:path>
            </a:pathLst>
          </a:custGeom>
          <a:blipFill rotWithShape="1">
            <a:blip r:embed="rId6">
              <a:alphaModFix/>
            </a:blip>
            <a:stretch>
              <a:fillRect b="0" l="0" r="0" t="0"/>
            </a:stretch>
          </a:blipFill>
          <a:ln>
            <a:noFill/>
          </a:ln>
        </p:spPr>
      </p:sp>
      <p:sp>
        <p:nvSpPr>
          <p:cNvPr id="314" name="Google Shape;314;p25"/>
          <p:cNvSpPr/>
          <p:nvPr/>
        </p:nvSpPr>
        <p:spPr>
          <a:xfrm>
            <a:off x="16449504" y="3774644"/>
            <a:ext cx="655467" cy="655467"/>
          </a:xfrm>
          <a:custGeom>
            <a:rect b="b" l="l" r="r" t="t"/>
            <a:pathLst>
              <a:path extrusionOk="0" h="655467" w="655467">
                <a:moveTo>
                  <a:pt x="0" y="0"/>
                </a:moveTo>
                <a:lnTo>
                  <a:pt x="655467" y="0"/>
                </a:lnTo>
                <a:lnTo>
                  <a:pt x="655467" y="655467"/>
                </a:lnTo>
                <a:lnTo>
                  <a:pt x="0" y="655467"/>
                </a:lnTo>
                <a:lnTo>
                  <a:pt x="0" y="0"/>
                </a:lnTo>
                <a:close/>
              </a:path>
            </a:pathLst>
          </a:custGeom>
          <a:blipFill rotWithShape="1">
            <a:blip r:embed="rId7">
              <a:alphaModFix/>
            </a:blip>
            <a:stretch>
              <a:fillRect b="0" l="0" r="0" t="0"/>
            </a:stretch>
          </a:blipFill>
          <a:ln>
            <a:noFill/>
          </a:ln>
        </p:spPr>
      </p:sp>
      <p:sp>
        <p:nvSpPr>
          <p:cNvPr id="315" name="Google Shape;315;p25"/>
          <p:cNvSpPr/>
          <p:nvPr/>
        </p:nvSpPr>
        <p:spPr>
          <a:xfrm>
            <a:off x="15136670" y="3781194"/>
            <a:ext cx="896771" cy="551107"/>
          </a:xfrm>
          <a:custGeom>
            <a:rect b="b" l="l" r="r" t="t"/>
            <a:pathLst>
              <a:path extrusionOk="0" h="551107" w="896771">
                <a:moveTo>
                  <a:pt x="0" y="0"/>
                </a:moveTo>
                <a:lnTo>
                  <a:pt x="896771" y="0"/>
                </a:lnTo>
                <a:lnTo>
                  <a:pt x="896771" y="551107"/>
                </a:lnTo>
                <a:lnTo>
                  <a:pt x="0" y="551107"/>
                </a:lnTo>
                <a:lnTo>
                  <a:pt x="0" y="0"/>
                </a:lnTo>
                <a:close/>
              </a:path>
            </a:pathLst>
          </a:custGeom>
          <a:blipFill rotWithShape="1">
            <a:blip r:embed="rId8">
              <a:alphaModFix/>
            </a:blip>
            <a:stretch>
              <a:fillRect b="0" l="0" r="0" t="0"/>
            </a:stretch>
          </a:blipFill>
          <a:ln>
            <a:noFill/>
          </a:ln>
        </p:spPr>
      </p:sp>
      <p:sp>
        <p:nvSpPr>
          <p:cNvPr id="316" name="Google Shape;316;p25"/>
          <p:cNvSpPr/>
          <p:nvPr/>
        </p:nvSpPr>
        <p:spPr>
          <a:xfrm>
            <a:off x="16382745" y="5150372"/>
            <a:ext cx="733628" cy="733628"/>
          </a:xfrm>
          <a:custGeom>
            <a:rect b="b" l="l" r="r" t="t"/>
            <a:pathLst>
              <a:path extrusionOk="0" h="733628" w="733628">
                <a:moveTo>
                  <a:pt x="0" y="0"/>
                </a:moveTo>
                <a:lnTo>
                  <a:pt x="733628" y="0"/>
                </a:lnTo>
                <a:lnTo>
                  <a:pt x="733628" y="733628"/>
                </a:lnTo>
                <a:lnTo>
                  <a:pt x="0" y="733628"/>
                </a:lnTo>
                <a:lnTo>
                  <a:pt x="0" y="0"/>
                </a:lnTo>
                <a:close/>
              </a:path>
            </a:pathLst>
          </a:custGeom>
          <a:blipFill rotWithShape="1">
            <a:blip r:embed="rId9">
              <a:alphaModFix/>
            </a:blip>
            <a:stretch>
              <a:fillRect b="0" l="0" r="0" t="0"/>
            </a:stretch>
          </a:blipFill>
          <a:ln>
            <a:noFill/>
          </a:ln>
        </p:spPr>
      </p:sp>
      <p:sp>
        <p:nvSpPr>
          <p:cNvPr id="317" name="Google Shape;317;p25"/>
          <p:cNvSpPr/>
          <p:nvPr/>
        </p:nvSpPr>
        <p:spPr>
          <a:xfrm>
            <a:off x="15301372" y="7802444"/>
            <a:ext cx="510872" cy="733628"/>
          </a:xfrm>
          <a:custGeom>
            <a:rect b="b" l="l" r="r" t="t"/>
            <a:pathLst>
              <a:path extrusionOk="0" h="733628" w="510872">
                <a:moveTo>
                  <a:pt x="0" y="0"/>
                </a:moveTo>
                <a:lnTo>
                  <a:pt x="510871" y="0"/>
                </a:lnTo>
                <a:lnTo>
                  <a:pt x="510871" y="733628"/>
                </a:lnTo>
                <a:lnTo>
                  <a:pt x="0" y="733628"/>
                </a:lnTo>
                <a:lnTo>
                  <a:pt x="0" y="0"/>
                </a:lnTo>
                <a:close/>
              </a:path>
            </a:pathLst>
          </a:custGeom>
          <a:blipFill rotWithShape="1">
            <a:blip r:embed="rId10">
              <a:alphaModFix/>
            </a:blip>
            <a:stretch>
              <a:fillRect b="0" l="0" r="0" t="0"/>
            </a:stretch>
          </a:blipFill>
          <a:ln>
            <a:noFill/>
          </a:ln>
        </p:spPr>
      </p:sp>
      <p:sp>
        <p:nvSpPr>
          <p:cNvPr id="318" name="Google Shape;318;p25"/>
          <p:cNvSpPr/>
          <p:nvPr/>
        </p:nvSpPr>
        <p:spPr>
          <a:xfrm>
            <a:off x="11801797" y="3742772"/>
            <a:ext cx="644259" cy="733628"/>
          </a:xfrm>
          <a:custGeom>
            <a:rect b="b" l="l" r="r" t="t"/>
            <a:pathLst>
              <a:path extrusionOk="0" h="733628" w="644259">
                <a:moveTo>
                  <a:pt x="0" y="0"/>
                </a:moveTo>
                <a:lnTo>
                  <a:pt x="644259" y="0"/>
                </a:lnTo>
                <a:lnTo>
                  <a:pt x="644259" y="733627"/>
                </a:lnTo>
                <a:lnTo>
                  <a:pt x="0" y="733627"/>
                </a:lnTo>
                <a:lnTo>
                  <a:pt x="0" y="0"/>
                </a:lnTo>
                <a:close/>
              </a:path>
            </a:pathLst>
          </a:custGeom>
          <a:blipFill rotWithShape="1">
            <a:blip r:embed="rId11">
              <a:alphaModFix/>
            </a:blip>
            <a:stretch>
              <a:fillRect b="0" l="0" r="0" t="0"/>
            </a:stretch>
          </a:blipFill>
          <a:ln>
            <a:noFill/>
          </a:ln>
        </p:spPr>
      </p:sp>
      <p:sp>
        <p:nvSpPr>
          <p:cNvPr id="319" name="Google Shape;319;p25"/>
          <p:cNvSpPr/>
          <p:nvPr/>
        </p:nvSpPr>
        <p:spPr>
          <a:xfrm>
            <a:off x="13930089" y="3875876"/>
            <a:ext cx="850591" cy="505715"/>
          </a:xfrm>
          <a:custGeom>
            <a:rect b="b" l="l" r="r" t="t"/>
            <a:pathLst>
              <a:path extrusionOk="0" h="505715" w="850591">
                <a:moveTo>
                  <a:pt x="0" y="0"/>
                </a:moveTo>
                <a:lnTo>
                  <a:pt x="850592" y="0"/>
                </a:lnTo>
                <a:lnTo>
                  <a:pt x="850592" y="505715"/>
                </a:lnTo>
                <a:lnTo>
                  <a:pt x="0" y="505715"/>
                </a:lnTo>
                <a:lnTo>
                  <a:pt x="0" y="0"/>
                </a:lnTo>
                <a:close/>
              </a:path>
            </a:pathLst>
          </a:custGeom>
          <a:blipFill rotWithShape="1">
            <a:blip r:embed="rId12">
              <a:alphaModFix/>
            </a:blip>
            <a:stretch>
              <a:fillRect b="0" l="0" r="0" t="0"/>
            </a:stretch>
          </a:blipFill>
          <a:ln>
            <a:noFill/>
          </a:ln>
        </p:spPr>
      </p:sp>
      <p:sp>
        <p:nvSpPr>
          <p:cNvPr id="320" name="Google Shape;320;p25"/>
          <p:cNvSpPr/>
          <p:nvPr/>
        </p:nvSpPr>
        <p:spPr>
          <a:xfrm>
            <a:off x="7572255" y="3781852"/>
            <a:ext cx="655467" cy="655467"/>
          </a:xfrm>
          <a:custGeom>
            <a:rect b="b" l="l" r="r" t="t"/>
            <a:pathLst>
              <a:path extrusionOk="0" h="655467" w="655467">
                <a:moveTo>
                  <a:pt x="0" y="0"/>
                </a:moveTo>
                <a:lnTo>
                  <a:pt x="655467" y="0"/>
                </a:lnTo>
                <a:lnTo>
                  <a:pt x="655467" y="655467"/>
                </a:lnTo>
                <a:lnTo>
                  <a:pt x="0" y="655467"/>
                </a:lnTo>
                <a:lnTo>
                  <a:pt x="0" y="0"/>
                </a:lnTo>
                <a:close/>
              </a:path>
            </a:pathLst>
          </a:custGeom>
          <a:blipFill rotWithShape="1">
            <a:blip r:embed="rId13">
              <a:alphaModFix/>
            </a:blip>
            <a:stretch>
              <a:fillRect b="0" l="0" r="0" t="0"/>
            </a:stretch>
          </a:blipFill>
          <a:ln>
            <a:noFill/>
          </a:ln>
        </p:spPr>
      </p:sp>
      <p:sp>
        <p:nvSpPr>
          <p:cNvPr id="321" name="Google Shape;321;p25"/>
          <p:cNvSpPr/>
          <p:nvPr/>
        </p:nvSpPr>
        <p:spPr>
          <a:xfrm>
            <a:off x="6557141" y="3781852"/>
            <a:ext cx="655467" cy="655467"/>
          </a:xfrm>
          <a:custGeom>
            <a:rect b="b" l="l" r="r" t="t"/>
            <a:pathLst>
              <a:path extrusionOk="0" h="655467" w="655467">
                <a:moveTo>
                  <a:pt x="0" y="0"/>
                </a:moveTo>
                <a:lnTo>
                  <a:pt x="655468" y="0"/>
                </a:lnTo>
                <a:lnTo>
                  <a:pt x="655468" y="655467"/>
                </a:lnTo>
                <a:lnTo>
                  <a:pt x="0" y="655467"/>
                </a:lnTo>
                <a:lnTo>
                  <a:pt x="0" y="0"/>
                </a:lnTo>
                <a:close/>
              </a:path>
            </a:pathLst>
          </a:custGeom>
          <a:blipFill rotWithShape="1">
            <a:blip r:embed="rId14">
              <a:alphaModFix/>
            </a:blip>
            <a:stretch>
              <a:fillRect b="0" l="0" r="0" t="0"/>
            </a:stretch>
          </a:blipFill>
          <a:ln>
            <a:noFill/>
          </a:ln>
        </p:spPr>
      </p:sp>
      <p:sp>
        <p:nvSpPr>
          <p:cNvPr id="322" name="Google Shape;322;p25"/>
          <p:cNvSpPr/>
          <p:nvPr/>
        </p:nvSpPr>
        <p:spPr>
          <a:xfrm>
            <a:off x="10682974" y="3762414"/>
            <a:ext cx="727407" cy="694343"/>
          </a:xfrm>
          <a:custGeom>
            <a:rect b="b" l="l" r="r" t="t"/>
            <a:pathLst>
              <a:path extrusionOk="0" h="694343" w="727407">
                <a:moveTo>
                  <a:pt x="0" y="0"/>
                </a:moveTo>
                <a:lnTo>
                  <a:pt x="727407" y="0"/>
                </a:lnTo>
                <a:lnTo>
                  <a:pt x="727407" y="694343"/>
                </a:lnTo>
                <a:lnTo>
                  <a:pt x="0" y="694343"/>
                </a:lnTo>
                <a:lnTo>
                  <a:pt x="0" y="0"/>
                </a:lnTo>
                <a:close/>
              </a:path>
            </a:pathLst>
          </a:custGeom>
          <a:blipFill rotWithShape="1">
            <a:blip r:embed="rId15">
              <a:alphaModFix/>
            </a:blip>
            <a:stretch>
              <a:fillRect b="0" l="0" r="0" t="0"/>
            </a:stretch>
          </a:blipFill>
          <a:ln>
            <a:noFill/>
          </a:ln>
        </p:spPr>
      </p:sp>
      <p:sp>
        <p:nvSpPr>
          <p:cNvPr id="323" name="Google Shape;323;p25"/>
          <p:cNvSpPr/>
          <p:nvPr/>
        </p:nvSpPr>
        <p:spPr>
          <a:xfrm>
            <a:off x="8602193" y="3742772"/>
            <a:ext cx="728292" cy="733628"/>
          </a:xfrm>
          <a:custGeom>
            <a:rect b="b" l="l" r="r" t="t"/>
            <a:pathLst>
              <a:path extrusionOk="0" h="733628" w="728292">
                <a:moveTo>
                  <a:pt x="0" y="0"/>
                </a:moveTo>
                <a:lnTo>
                  <a:pt x="728292" y="0"/>
                </a:lnTo>
                <a:lnTo>
                  <a:pt x="728292" y="733627"/>
                </a:lnTo>
                <a:lnTo>
                  <a:pt x="0" y="733627"/>
                </a:lnTo>
                <a:lnTo>
                  <a:pt x="0" y="0"/>
                </a:lnTo>
                <a:close/>
              </a:path>
            </a:pathLst>
          </a:custGeom>
          <a:blipFill rotWithShape="1">
            <a:blip r:embed="rId16">
              <a:alphaModFix/>
            </a:blip>
            <a:stretch>
              <a:fillRect b="0" l="0" r="0" t="0"/>
            </a:stretch>
          </a:blipFill>
          <a:ln>
            <a:noFill/>
          </a:ln>
        </p:spPr>
      </p:sp>
      <p:sp>
        <p:nvSpPr>
          <p:cNvPr id="324" name="Google Shape;324;p25"/>
          <p:cNvSpPr/>
          <p:nvPr/>
        </p:nvSpPr>
        <p:spPr>
          <a:xfrm>
            <a:off x="9697543" y="3735564"/>
            <a:ext cx="607485" cy="740836"/>
          </a:xfrm>
          <a:custGeom>
            <a:rect b="b" l="l" r="r" t="t"/>
            <a:pathLst>
              <a:path extrusionOk="0" h="740836" w="607485">
                <a:moveTo>
                  <a:pt x="0" y="0"/>
                </a:moveTo>
                <a:lnTo>
                  <a:pt x="607486" y="0"/>
                </a:lnTo>
                <a:lnTo>
                  <a:pt x="607486" y="740835"/>
                </a:lnTo>
                <a:lnTo>
                  <a:pt x="0" y="740835"/>
                </a:lnTo>
                <a:lnTo>
                  <a:pt x="0" y="0"/>
                </a:lnTo>
                <a:close/>
              </a:path>
            </a:pathLst>
          </a:custGeom>
          <a:blipFill rotWithShape="1">
            <a:blip r:embed="rId17">
              <a:alphaModFix/>
            </a:blip>
            <a:stretch>
              <a:fillRect b="0" l="0" r="0" t="0"/>
            </a:stretch>
          </a:blipFill>
          <a:ln>
            <a:noFill/>
          </a:ln>
        </p:spPr>
      </p:sp>
      <p:sp>
        <p:nvSpPr>
          <p:cNvPr id="325" name="Google Shape;325;p25"/>
          <p:cNvSpPr/>
          <p:nvPr/>
        </p:nvSpPr>
        <p:spPr>
          <a:xfrm>
            <a:off x="12854725" y="3781852"/>
            <a:ext cx="689979" cy="693763"/>
          </a:xfrm>
          <a:custGeom>
            <a:rect b="b" l="l" r="r" t="t"/>
            <a:pathLst>
              <a:path extrusionOk="0" h="693763" w="689979">
                <a:moveTo>
                  <a:pt x="0" y="0"/>
                </a:moveTo>
                <a:lnTo>
                  <a:pt x="689979" y="0"/>
                </a:lnTo>
                <a:lnTo>
                  <a:pt x="689979" y="693763"/>
                </a:lnTo>
                <a:lnTo>
                  <a:pt x="0" y="693763"/>
                </a:lnTo>
                <a:lnTo>
                  <a:pt x="0" y="0"/>
                </a:lnTo>
                <a:close/>
              </a:path>
            </a:pathLst>
          </a:custGeom>
          <a:blipFill rotWithShape="1">
            <a:blip r:embed="rId18">
              <a:alphaModFix/>
            </a:blip>
            <a:stretch>
              <a:fillRect b="0" l="0" r="0" t="0"/>
            </a:stretch>
          </a:blipFill>
          <a:ln>
            <a:noFill/>
          </a:ln>
        </p:spPr>
      </p:sp>
      <p:sp>
        <p:nvSpPr>
          <p:cNvPr id="326" name="Google Shape;326;p25"/>
          <p:cNvSpPr/>
          <p:nvPr/>
        </p:nvSpPr>
        <p:spPr>
          <a:xfrm>
            <a:off x="12780975" y="5091017"/>
            <a:ext cx="592238" cy="733628"/>
          </a:xfrm>
          <a:custGeom>
            <a:rect b="b" l="l" r="r" t="t"/>
            <a:pathLst>
              <a:path extrusionOk="0" h="733628" w="592238">
                <a:moveTo>
                  <a:pt x="0" y="0"/>
                </a:moveTo>
                <a:lnTo>
                  <a:pt x="592237" y="0"/>
                </a:lnTo>
                <a:lnTo>
                  <a:pt x="592237" y="733627"/>
                </a:lnTo>
                <a:lnTo>
                  <a:pt x="0" y="733627"/>
                </a:lnTo>
                <a:lnTo>
                  <a:pt x="0" y="0"/>
                </a:lnTo>
                <a:close/>
              </a:path>
            </a:pathLst>
          </a:custGeom>
          <a:blipFill rotWithShape="1">
            <a:blip r:embed="rId19">
              <a:alphaModFix/>
            </a:blip>
            <a:stretch>
              <a:fillRect b="0" l="0" r="0" t="0"/>
            </a:stretch>
          </a:blipFill>
          <a:ln>
            <a:noFill/>
          </a:ln>
        </p:spPr>
      </p:sp>
      <p:sp>
        <p:nvSpPr>
          <p:cNvPr id="327" name="Google Shape;327;p25"/>
          <p:cNvSpPr/>
          <p:nvPr/>
        </p:nvSpPr>
        <p:spPr>
          <a:xfrm>
            <a:off x="11504822" y="5091017"/>
            <a:ext cx="797422" cy="733628"/>
          </a:xfrm>
          <a:custGeom>
            <a:rect b="b" l="l" r="r" t="t"/>
            <a:pathLst>
              <a:path extrusionOk="0" h="733628" w="797422">
                <a:moveTo>
                  <a:pt x="0" y="0"/>
                </a:moveTo>
                <a:lnTo>
                  <a:pt x="797422" y="0"/>
                </a:lnTo>
                <a:lnTo>
                  <a:pt x="797422" y="733627"/>
                </a:lnTo>
                <a:lnTo>
                  <a:pt x="0" y="733627"/>
                </a:lnTo>
                <a:lnTo>
                  <a:pt x="0" y="0"/>
                </a:lnTo>
                <a:close/>
              </a:path>
            </a:pathLst>
          </a:custGeom>
          <a:blipFill rotWithShape="1">
            <a:blip r:embed="rId20">
              <a:alphaModFix/>
            </a:blip>
            <a:stretch>
              <a:fillRect b="0" l="0" r="0" t="0"/>
            </a:stretch>
          </a:blipFill>
          <a:ln>
            <a:noFill/>
          </a:ln>
        </p:spPr>
      </p:sp>
      <p:sp>
        <p:nvSpPr>
          <p:cNvPr id="328" name="Google Shape;328;p25"/>
          <p:cNvSpPr/>
          <p:nvPr/>
        </p:nvSpPr>
        <p:spPr>
          <a:xfrm>
            <a:off x="13901195" y="5257386"/>
            <a:ext cx="838377" cy="481686"/>
          </a:xfrm>
          <a:custGeom>
            <a:rect b="b" l="l" r="r" t="t"/>
            <a:pathLst>
              <a:path extrusionOk="0" h="481686" w="838377">
                <a:moveTo>
                  <a:pt x="0" y="0"/>
                </a:moveTo>
                <a:lnTo>
                  <a:pt x="838377" y="0"/>
                </a:lnTo>
                <a:lnTo>
                  <a:pt x="838377" y="481686"/>
                </a:lnTo>
                <a:lnTo>
                  <a:pt x="0" y="481686"/>
                </a:lnTo>
                <a:lnTo>
                  <a:pt x="0" y="0"/>
                </a:lnTo>
                <a:close/>
              </a:path>
            </a:pathLst>
          </a:custGeom>
          <a:blipFill rotWithShape="1">
            <a:blip r:embed="rId21">
              <a:alphaModFix/>
            </a:blip>
            <a:stretch>
              <a:fillRect b="0" l="0" r="0" t="0"/>
            </a:stretch>
          </a:blipFill>
          <a:ln>
            <a:noFill/>
          </a:ln>
        </p:spPr>
      </p:sp>
      <p:sp>
        <p:nvSpPr>
          <p:cNvPr id="329" name="Google Shape;329;p25"/>
          <p:cNvSpPr/>
          <p:nvPr/>
        </p:nvSpPr>
        <p:spPr>
          <a:xfrm>
            <a:off x="9096224" y="5091017"/>
            <a:ext cx="733628" cy="733628"/>
          </a:xfrm>
          <a:custGeom>
            <a:rect b="b" l="l" r="r" t="t"/>
            <a:pathLst>
              <a:path extrusionOk="0" h="733628" w="733628">
                <a:moveTo>
                  <a:pt x="0" y="0"/>
                </a:moveTo>
                <a:lnTo>
                  <a:pt x="733628" y="0"/>
                </a:lnTo>
                <a:lnTo>
                  <a:pt x="733628" y="733627"/>
                </a:lnTo>
                <a:lnTo>
                  <a:pt x="0" y="733627"/>
                </a:lnTo>
                <a:lnTo>
                  <a:pt x="0" y="0"/>
                </a:lnTo>
                <a:close/>
              </a:path>
            </a:pathLst>
          </a:custGeom>
          <a:blipFill rotWithShape="1">
            <a:blip r:embed="rId22">
              <a:alphaModFix/>
            </a:blip>
            <a:stretch>
              <a:fillRect b="0" l="0" r="0" t="0"/>
            </a:stretch>
          </a:blipFill>
          <a:ln>
            <a:noFill/>
          </a:ln>
        </p:spPr>
      </p:sp>
      <p:sp>
        <p:nvSpPr>
          <p:cNvPr id="330" name="Google Shape;330;p25"/>
          <p:cNvSpPr/>
          <p:nvPr/>
        </p:nvSpPr>
        <p:spPr>
          <a:xfrm>
            <a:off x="6557141" y="5091017"/>
            <a:ext cx="853056" cy="733628"/>
          </a:xfrm>
          <a:custGeom>
            <a:rect b="b" l="l" r="r" t="t"/>
            <a:pathLst>
              <a:path extrusionOk="0" h="733628" w="853056">
                <a:moveTo>
                  <a:pt x="0" y="0"/>
                </a:moveTo>
                <a:lnTo>
                  <a:pt x="853056" y="0"/>
                </a:lnTo>
                <a:lnTo>
                  <a:pt x="853056" y="733627"/>
                </a:lnTo>
                <a:lnTo>
                  <a:pt x="0" y="733627"/>
                </a:lnTo>
                <a:lnTo>
                  <a:pt x="0" y="0"/>
                </a:lnTo>
                <a:close/>
              </a:path>
            </a:pathLst>
          </a:custGeom>
          <a:blipFill rotWithShape="1">
            <a:blip r:embed="rId23">
              <a:alphaModFix/>
            </a:blip>
            <a:stretch>
              <a:fillRect b="0" l="0" r="0" t="0"/>
            </a:stretch>
          </a:blipFill>
          <a:ln>
            <a:noFill/>
          </a:ln>
        </p:spPr>
      </p:sp>
      <p:sp>
        <p:nvSpPr>
          <p:cNvPr id="331" name="Google Shape;331;p25"/>
          <p:cNvSpPr/>
          <p:nvPr/>
        </p:nvSpPr>
        <p:spPr>
          <a:xfrm>
            <a:off x="10221857" y="5091017"/>
            <a:ext cx="732294" cy="733628"/>
          </a:xfrm>
          <a:custGeom>
            <a:rect b="b" l="l" r="r" t="t"/>
            <a:pathLst>
              <a:path extrusionOk="0" h="733628" w="732294">
                <a:moveTo>
                  <a:pt x="0" y="0"/>
                </a:moveTo>
                <a:lnTo>
                  <a:pt x="732294" y="0"/>
                </a:lnTo>
                <a:lnTo>
                  <a:pt x="732294" y="733627"/>
                </a:lnTo>
                <a:lnTo>
                  <a:pt x="0" y="733627"/>
                </a:lnTo>
                <a:lnTo>
                  <a:pt x="0" y="0"/>
                </a:lnTo>
                <a:close/>
              </a:path>
            </a:pathLst>
          </a:custGeom>
          <a:blipFill rotWithShape="1">
            <a:blip r:embed="rId24">
              <a:alphaModFix/>
            </a:blip>
            <a:stretch>
              <a:fillRect b="0" l="0" r="0" t="0"/>
            </a:stretch>
          </a:blipFill>
          <a:ln>
            <a:noFill/>
          </a:ln>
        </p:spPr>
      </p:sp>
      <p:sp>
        <p:nvSpPr>
          <p:cNvPr id="332" name="Google Shape;332;p25"/>
          <p:cNvSpPr/>
          <p:nvPr/>
        </p:nvSpPr>
        <p:spPr>
          <a:xfrm>
            <a:off x="7886397" y="5091017"/>
            <a:ext cx="733628" cy="733628"/>
          </a:xfrm>
          <a:custGeom>
            <a:rect b="b" l="l" r="r" t="t"/>
            <a:pathLst>
              <a:path extrusionOk="0" h="733628" w="733628">
                <a:moveTo>
                  <a:pt x="0" y="0"/>
                </a:moveTo>
                <a:lnTo>
                  <a:pt x="733628" y="0"/>
                </a:lnTo>
                <a:lnTo>
                  <a:pt x="733628" y="733627"/>
                </a:lnTo>
                <a:lnTo>
                  <a:pt x="0" y="733627"/>
                </a:lnTo>
                <a:lnTo>
                  <a:pt x="0" y="0"/>
                </a:lnTo>
                <a:close/>
              </a:path>
            </a:pathLst>
          </a:custGeom>
          <a:blipFill rotWithShape="1">
            <a:blip r:embed="rId25">
              <a:alphaModFix/>
            </a:blip>
            <a:stretch>
              <a:fillRect b="0" l="0" r="0" t="0"/>
            </a:stretch>
          </a:blipFill>
          <a:ln>
            <a:noFill/>
          </a:ln>
        </p:spPr>
      </p:sp>
      <p:sp>
        <p:nvSpPr>
          <p:cNvPr id="333" name="Google Shape;333;p25"/>
          <p:cNvSpPr/>
          <p:nvPr/>
        </p:nvSpPr>
        <p:spPr>
          <a:xfrm>
            <a:off x="11903220" y="6459429"/>
            <a:ext cx="804018" cy="634444"/>
          </a:xfrm>
          <a:custGeom>
            <a:rect b="b" l="l" r="r" t="t"/>
            <a:pathLst>
              <a:path extrusionOk="0" h="634444" w="804018">
                <a:moveTo>
                  <a:pt x="0" y="0"/>
                </a:moveTo>
                <a:lnTo>
                  <a:pt x="804019" y="0"/>
                </a:lnTo>
                <a:lnTo>
                  <a:pt x="804019" y="634443"/>
                </a:lnTo>
                <a:lnTo>
                  <a:pt x="0" y="634443"/>
                </a:lnTo>
                <a:lnTo>
                  <a:pt x="0" y="0"/>
                </a:lnTo>
                <a:close/>
              </a:path>
            </a:pathLst>
          </a:custGeom>
          <a:blipFill rotWithShape="1">
            <a:blip r:embed="rId26">
              <a:alphaModFix/>
            </a:blip>
            <a:stretch>
              <a:fillRect b="0" l="0" r="0" t="0"/>
            </a:stretch>
          </a:blipFill>
          <a:ln>
            <a:noFill/>
          </a:ln>
        </p:spPr>
      </p:sp>
      <p:sp>
        <p:nvSpPr>
          <p:cNvPr id="334" name="Google Shape;334;p25"/>
          <p:cNvSpPr/>
          <p:nvPr/>
        </p:nvSpPr>
        <p:spPr>
          <a:xfrm>
            <a:off x="10670882" y="6489245"/>
            <a:ext cx="829196" cy="499025"/>
          </a:xfrm>
          <a:custGeom>
            <a:rect b="b" l="l" r="r" t="t"/>
            <a:pathLst>
              <a:path extrusionOk="0" h="499025" w="829196">
                <a:moveTo>
                  <a:pt x="0" y="0"/>
                </a:moveTo>
                <a:lnTo>
                  <a:pt x="829197" y="0"/>
                </a:lnTo>
                <a:lnTo>
                  <a:pt x="829197" y="499026"/>
                </a:lnTo>
                <a:lnTo>
                  <a:pt x="0" y="499026"/>
                </a:lnTo>
                <a:lnTo>
                  <a:pt x="0" y="0"/>
                </a:lnTo>
                <a:close/>
              </a:path>
            </a:pathLst>
          </a:custGeom>
          <a:blipFill rotWithShape="1">
            <a:blip r:embed="rId27">
              <a:alphaModFix/>
            </a:blip>
            <a:stretch>
              <a:fillRect b="0" l="0" r="0" t="0"/>
            </a:stretch>
          </a:blipFill>
          <a:ln>
            <a:noFill/>
          </a:ln>
        </p:spPr>
      </p:sp>
      <p:sp>
        <p:nvSpPr>
          <p:cNvPr id="335" name="Google Shape;335;p25"/>
          <p:cNvSpPr/>
          <p:nvPr/>
        </p:nvSpPr>
        <p:spPr>
          <a:xfrm>
            <a:off x="8718568" y="6413017"/>
            <a:ext cx="682310" cy="727268"/>
          </a:xfrm>
          <a:custGeom>
            <a:rect b="b" l="l" r="r" t="t"/>
            <a:pathLst>
              <a:path extrusionOk="0" h="727268" w="682310">
                <a:moveTo>
                  <a:pt x="0" y="0"/>
                </a:moveTo>
                <a:lnTo>
                  <a:pt x="682310" y="0"/>
                </a:lnTo>
                <a:lnTo>
                  <a:pt x="682310" y="727268"/>
                </a:lnTo>
                <a:lnTo>
                  <a:pt x="0" y="727268"/>
                </a:lnTo>
                <a:lnTo>
                  <a:pt x="0" y="0"/>
                </a:lnTo>
                <a:close/>
              </a:path>
            </a:pathLst>
          </a:custGeom>
          <a:blipFill rotWithShape="1">
            <a:blip r:embed="rId28">
              <a:alphaModFix/>
            </a:blip>
            <a:stretch>
              <a:fillRect b="0" l="0" r="0" t="0"/>
            </a:stretch>
          </a:blipFill>
          <a:ln>
            <a:noFill/>
          </a:ln>
        </p:spPr>
      </p:sp>
      <p:sp>
        <p:nvSpPr>
          <p:cNvPr id="336" name="Google Shape;336;p25"/>
          <p:cNvSpPr/>
          <p:nvPr/>
        </p:nvSpPr>
        <p:spPr>
          <a:xfrm>
            <a:off x="9804020" y="6421536"/>
            <a:ext cx="463721" cy="634444"/>
          </a:xfrm>
          <a:custGeom>
            <a:rect b="b" l="l" r="r" t="t"/>
            <a:pathLst>
              <a:path extrusionOk="0" h="634444" w="463721">
                <a:moveTo>
                  <a:pt x="0" y="0"/>
                </a:moveTo>
                <a:lnTo>
                  <a:pt x="463720" y="0"/>
                </a:lnTo>
                <a:lnTo>
                  <a:pt x="463720" y="634444"/>
                </a:lnTo>
                <a:lnTo>
                  <a:pt x="0" y="634444"/>
                </a:lnTo>
                <a:lnTo>
                  <a:pt x="0" y="0"/>
                </a:lnTo>
                <a:close/>
              </a:path>
            </a:pathLst>
          </a:custGeom>
          <a:blipFill rotWithShape="1">
            <a:blip r:embed="rId29">
              <a:alphaModFix/>
            </a:blip>
            <a:stretch>
              <a:fillRect b="0" l="0" r="0" t="0"/>
            </a:stretch>
          </a:blipFill>
          <a:ln>
            <a:noFill/>
          </a:ln>
        </p:spPr>
      </p:sp>
      <p:sp>
        <p:nvSpPr>
          <p:cNvPr id="337" name="Google Shape;337;p25"/>
          <p:cNvSpPr/>
          <p:nvPr/>
        </p:nvSpPr>
        <p:spPr>
          <a:xfrm>
            <a:off x="7783105" y="6413017"/>
            <a:ext cx="530245" cy="727268"/>
          </a:xfrm>
          <a:custGeom>
            <a:rect b="b" l="l" r="r" t="t"/>
            <a:pathLst>
              <a:path extrusionOk="0" h="727268" w="530245">
                <a:moveTo>
                  <a:pt x="0" y="0"/>
                </a:moveTo>
                <a:lnTo>
                  <a:pt x="530244" y="0"/>
                </a:lnTo>
                <a:lnTo>
                  <a:pt x="530244" y="727268"/>
                </a:lnTo>
                <a:lnTo>
                  <a:pt x="0" y="727268"/>
                </a:lnTo>
                <a:lnTo>
                  <a:pt x="0" y="0"/>
                </a:lnTo>
                <a:close/>
              </a:path>
            </a:pathLst>
          </a:custGeom>
          <a:blipFill rotWithShape="1">
            <a:blip r:embed="rId30">
              <a:alphaModFix/>
            </a:blip>
            <a:stretch>
              <a:fillRect b="0" l="0" r="0" t="0"/>
            </a:stretch>
          </a:blipFill>
          <a:ln>
            <a:noFill/>
          </a:ln>
        </p:spPr>
      </p:sp>
      <p:sp>
        <p:nvSpPr>
          <p:cNvPr id="338" name="Google Shape;338;p25"/>
          <p:cNvSpPr/>
          <p:nvPr/>
        </p:nvSpPr>
        <p:spPr>
          <a:xfrm>
            <a:off x="14152120" y="6459429"/>
            <a:ext cx="634444" cy="634444"/>
          </a:xfrm>
          <a:custGeom>
            <a:rect b="b" l="l" r="r" t="t"/>
            <a:pathLst>
              <a:path extrusionOk="0" h="634444" w="634444">
                <a:moveTo>
                  <a:pt x="0" y="0"/>
                </a:moveTo>
                <a:lnTo>
                  <a:pt x="634444" y="0"/>
                </a:lnTo>
                <a:lnTo>
                  <a:pt x="634444" y="634443"/>
                </a:lnTo>
                <a:lnTo>
                  <a:pt x="0" y="634443"/>
                </a:lnTo>
                <a:lnTo>
                  <a:pt x="0" y="0"/>
                </a:lnTo>
                <a:close/>
              </a:path>
            </a:pathLst>
          </a:custGeom>
          <a:blipFill rotWithShape="1">
            <a:blip r:embed="rId31">
              <a:alphaModFix/>
            </a:blip>
            <a:stretch>
              <a:fillRect b="0" l="0" r="0" t="0"/>
            </a:stretch>
          </a:blipFill>
          <a:ln>
            <a:noFill/>
          </a:ln>
        </p:spPr>
      </p:sp>
      <p:sp>
        <p:nvSpPr>
          <p:cNvPr id="339" name="Google Shape;339;p25"/>
          <p:cNvSpPr/>
          <p:nvPr/>
        </p:nvSpPr>
        <p:spPr>
          <a:xfrm>
            <a:off x="13113496" y="6459429"/>
            <a:ext cx="634444" cy="634444"/>
          </a:xfrm>
          <a:custGeom>
            <a:rect b="b" l="l" r="r" t="t"/>
            <a:pathLst>
              <a:path extrusionOk="0" h="634444" w="634444">
                <a:moveTo>
                  <a:pt x="0" y="0"/>
                </a:moveTo>
                <a:lnTo>
                  <a:pt x="634444" y="0"/>
                </a:lnTo>
                <a:lnTo>
                  <a:pt x="634444" y="634443"/>
                </a:lnTo>
                <a:lnTo>
                  <a:pt x="0" y="634443"/>
                </a:lnTo>
                <a:lnTo>
                  <a:pt x="0" y="0"/>
                </a:lnTo>
                <a:close/>
              </a:path>
            </a:pathLst>
          </a:custGeom>
          <a:blipFill rotWithShape="1">
            <a:blip r:embed="rId32">
              <a:alphaModFix/>
            </a:blip>
            <a:stretch>
              <a:fillRect b="0" l="0" r="0" t="0"/>
            </a:stretch>
          </a:blipFill>
          <a:ln>
            <a:noFill/>
          </a:ln>
        </p:spPr>
      </p:sp>
      <p:sp>
        <p:nvSpPr>
          <p:cNvPr id="340" name="Google Shape;340;p25"/>
          <p:cNvSpPr/>
          <p:nvPr/>
        </p:nvSpPr>
        <p:spPr>
          <a:xfrm>
            <a:off x="6557141" y="6371944"/>
            <a:ext cx="821783" cy="733628"/>
          </a:xfrm>
          <a:custGeom>
            <a:rect b="b" l="l" r="r" t="t"/>
            <a:pathLst>
              <a:path extrusionOk="0" h="733628" w="821783">
                <a:moveTo>
                  <a:pt x="0" y="0"/>
                </a:moveTo>
                <a:lnTo>
                  <a:pt x="821783" y="0"/>
                </a:lnTo>
                <a:lnTo>
                  <a:pt x="821783" y="733628"/>
                </a:lnTo>
                <a:lnTo>
                  <a:pt x="0" y="733628"/>
                </a:lnTo>
                <a:lnTo>
                  <a:pt x="0" y="0"/>
                </a:lnTo>
                <a:close/>
              </a:path>
            </a:pathLst>
          </a:custGeom>
          <a:blipFill rotWithShape="1">
            <a:blip r:embed="rId33">
              <a:alphaModFix/>
            </a:blip>
            <a:stretch>
              <a:fillRect b="0" l="0" r="0" t="0"/>
            </a:stretch>
          </a:blipFill>
          <a:ln>
            <a:noFill/>
          </a:ln>
        </p:spPr>
      </p:sp>
      <p:sp>
        <p:nvSpPr>
          <p:cNvPr id="341" name="Google Shape;341;p25"/>
          <p:cNvSpPr/>
          <p:nvPr/>
        </p:nvSpPr>
        <p:spPr>
          <a:xfrm>
            <a:off x="13996121" y="7817905"/>
            <a:ext cx="628069" cy="718167"/>
          </a:xfrm>
          <a:custGeom>
            <a:rect b="b" l="l" r="r" t="t"/>
            <a:pathLst>
              <a:path extrusionOk="0" h="718167" w="628069">
                <a:moveTo>
                  <a:pt x="0" y="0"/>
                </a:moveTo>
                <a:lnTo>
                  <a:pt x="628070" y="0"/>
                </a:lnTo>
                <a:lnTo>
                  <a:pt x="628070" y="718167"/>
                </a:lnTo>
                <a:lnTo>
                  <a:pt x="0" y="718167"/>
                </a:lnTo>
                <a:lnTo>
                  <a:pt x="0" y="0"/>
                </a:lnTo>
                <a:close/>
              </a:path>
            </a:pathLst>
          </a:custGeom>
          <a:blipFill rotWithShape="1">
            <a:blip r:embed="rId34">
              <a:alphaModFix/>
            </a:blip>
            <a:stretch>
              <a:fillRect b="0" l="0" r="0" t="0"/>
            </a:stretch>
          </a:blipFill>
          <a:ln>
            <a:noFill/>
          </a:ln>
        </p:spPr>
      </p:sp>
      <p:sp>
        <p:nvSpPr>
          <p:cNvPr id="342" name="Google Shape;342;p25"/>
          <p:cNvSpPr/>
          <p:nvPr/>
        </p:nvSpPr>
        <p:spPr>
          <a:xfrm>
            <a:off x="12752844" y="7912337"/>
            <a:ext cx="756148" cy="529303"/>
          </a:xfrm>
          <a:custGeom>
            <a:rect b="b" l="l" r="r" t="t"/>
            <a:pathLst>
              <a:path extrusionOk="0" h="529303" w="756148">
                <a:moveTo>
                  <a:pt x="0" y="0"/>
                </a:moveTo>
                <a:lnTo>
                  <a:pt x="756148" y="0"/>
                </a:lnTo>
                <a:lnTo>
                  <a:pt x="756148" y="529303"/>
                </a:lnTo>
                <a:lnTo>
                  <a:pt x="0" y="529303"/>
                </a:lnTo>
                <a:lnTo>
                  <a:pt x="0" y="0"/>
                </a:lnTo>
                <a:close/>
              </a:path>
            </a:pathLst>
          </a:custGeom>
          <a:blipFill rotWithShape="1">
            <a:blip r:embed="rId35">
              <a:alphaModFix/>
            </a:blip>
            <a:stretch>
              <a:fillRect b="0" l="0" r="0" t="0"/>
            </a:stretch>
          </a:blipFill>
          <a:ln>
            <a:noFill/>
          </a:ln>
        </p:spPr>
      </p:sp>
      <p:sp>
        <p:nvSpPr>
          <p:cNvPr id="343" name="Google Shape;343;p25"/>
          <p:cNvSpPr/>
          <p:nvPr/>
        </p:nvSpPr>
        <p:spPr>
          <a:xfrm>
            <a:off x="11612149" y="7912337"/>
            <a:ext cx="646926" cy="529303"/>
          </a:xfrm>
          <a:custGeom>
            <a:rect b="b" l="l" r="r" t="t"/>
            <a:pathLst>
              <a:path extrusionOk="0" h="529303" w="646926">
                <a:moveTo>
                  <a:pt x="0" y="0"/>
                </a:moveTo>
                <a:lnTo>
                  <a:pt x="646927" y="0"/>
                </a:lnTo>
                <a:lnTo>
                  <a:pt x="646927" y="529303"/>
                </a:lnTo>
                <a:lnTo>
                  <a:pt x="0" y="529303"/>
                </a:lnTo>
                <a:lnTo>
                  <a:pt x="0" y="0"/>
                </a:lnTo>
                <a:close/>
              </a:path>
            </a:pathLst>
          </a:custGeom>
          <a:blipFill rotWithShape="1">
            <a:blip r:embed="rId36">
              <a:alphaModFix/>
            </a:blip>
            <a:stretch>
              <a:fillRect b="0" l="0" r="0" t="0"/>
            </a:stretch>
          </a:blipFill>
          <a:ln>
            <a:noFill/>
          </a:ln>
        </p:spPr>
      </p:sp>
      <p:sp>
        <p:nvSpPr>
          <p:cNvPr id="344" name="Google Shape;344;p25"/>
          <p:cNvSpPr/>
          <p:nvPr/>
        </p:nvSpPr>
        <p:spPr>
          <a:xfrm>
            <a:off x="9746891" y="7817905"/>
            <a:ext cx="361695" cy="718167"/>
          </a:xfrm>
          <a:custGeom>
            <a:rect b="b" l="l" r="r" t="t"/>
            <a:pathLst>
              <a:path extrusionOk="0" h="718167" w="361695">
                <a:moveTo>
                  <a:pt x="0" y="0"/>
                </a:moveTo>
                <a:lnTo>
                  <a:pt x="361695" y="0"/>
                </a:lnTo>
                <a:lnTo>
                  <a:pt x="361695" y="718167"/>
                </a:lnTo>
                <a:lnTo>
                  <a:pt x="0" y="718167"/>
                </a:lnTo>
                <a:lnTo>
                  <a:pt x="0" y="0"/>
                </a:lnTo>
                <a:close/>
              </a:path>
            </a:pathLst>
          </a:custGeom>
          <a:blipFill rotWithShape="1">
            <a:blip r:embed="rId37">
              <a:alphaModFix/>
            </a:blip>
            <a:stretch>
              <a:fillRect b="0" l="0" r="0" t="0"/>
            </a:stretch>
          </a:blipFill>
          <a:ln>
            <a:noFill/>
          </a:ln>
        </p:spPr>
      </p:sp>
      <p:sp>
        <p:nvSpPr>
          <p:cNvPr id="345" name="Google Shape;345;p25"/>
          <p:cNvSpPr/>
          <p:nvPr/>
        </p:nvSpPr>
        <p:spPr>
          <a:xfrm>
            <a:off x="10595716" y="7912337"/>
            <a:ext cx="529303" cy="529303"/>
          </a:xfrm>
          <a:custGeom>
            <a:rect b="b" l="l" r="r" t="t"/>
            <a:pathLst>
              <a:path extrusionOk="0" h="529303" w="529303">
                <a:moveTo>
                  <a:pt x="0" y="0"/>
                </a:moveTo>
                <a:lnTo>
                  <a:pt x="529303" y="0"/>
                </a:lnTo>
                <a:lnTo>
                  <a:pt x="529303" y="529303"/>
                </a:lnTo>
                <a:lnTo>
                  <a:pt x="0" y="529303"/>
                </a:lnTo>
                <a:lnTo>
                  <a:pt x="0" y="0"/>
                </a:lnTo>
                <a:close/>
              </a:path>
            </a:pathLst>
          </a:custGeom>
          <a:blipFill rotWithShape="1">
            <a:blip r:embed="rId38">
              <a:alphaModFix/>
            </a:blip>
            <a:stretch>
              <a:fillRect b="0" l="0" r="0" t="0"/>
            </a:stretch>
          </a:blipFill>
          <a:ln>
            <a:noFill/>
          </a:ln>
        </p:spPr>
      </p:sp>
      <p:sp>
        <p:nvSpPr>
          <p:cNvPr id="346" name="Google Shape;346;p25"/>
          <p:cNvSpPr/>
          <p:nvPr/>
        </p:nvSpPr>
        <p:spPr>
          <a:xfrm>
            <a:off x="6551817" y="7753396"/>
            <a:ext cx="455939" cy="847185"/>
          </a:xfrm>
          <a:custGeom>
            <a:rect b="b" l="l" r="r" t="t"/>
            <a:pathLst>
              <a:path extrusionOk="0" h="847185" w="455939">
                <a:moveTo>
                  <a:pt x="0" y="0"/>
                </a:moveTo>
                <a:lnTo>
                  <a:pt x="455939" y="0"/>
                </a:lnTo>
                <a:lnTo>
                  <a:pt x="455939" y="847185"/>
                </a:lnTo>
                <a:lnTo>
                  <a:pt x="0" y="847185"/>
                </a:lnTo>
                <a:lnTo>
                  <a:pt x="0" y="0"/>
                </a:lnTo>
                <a:close/>
              </a:path>
            </a:pathLst>
          </a:custGeom>
          <a:blipFill rotWithShape="1">
            <a:blip r:embed="rId39">
              <a:alphaModFix/>
            </a:blip>
            <a:stretch>
              <a:fillRect b="0" l="0" r="0" t="0"/>
            </a:stretch>
          </a:blipFill>
          <a:ln>
            <a:noFill/>
          </a:ln>
        </p:spPr>
      </p:sp>
      <p:sp>
        <p:nvSpPr>
          <p:cNvPr id="347" name="Google Shape;347;p25"/>
          <p:cNvSpPr/>
          <p:nvPr/>
        </p:nvSpPr>
        <p:spPr>
          <a:xfrm>
            <a:off x="7496214" y="7753396"/>
            <a:ext cx="656183" cy="847185"/>
          </a:xfrm>
          <a:custGeom>
            <a:rect b="b" l="l" r="r" t="t"/>
            <a:pathLst>
              <a:path extrusionOk="0" h="847185" w="656183">
                <a:moveTo>
                  <a:pt x="0" y="0"/>
                </a:moveTo>
                <a:lnTo>
                  <a:pt x="656183" y="0"/>
                </a:lnTo>
                <a:lnTo>
                  <a:pt x="656183" y="847185"/>
                </a:lnTo>
                <a:lnTo>
                  <a:pt x="0" y="847185"/>
                </a:lnTo>
                <a:lnTo>
                  <a:pt x="0" y="0"/>
                </a:lnTo>
                <a:close/>
              </a:path>
            </a:pathLst>
          </a:custGeom>
          <a:blipFill rotWithShape="1">
            <a:blip r:embed="rId40">
              <a:alphaModFix/>
            </a:blip>
            <a:stretch>
              <a:fillRect b="0" l="0" r="0" t="0"/>
            </a:stretch>
          </a:blipFill>
          <a:ln>
            <a:noFill/>
          </a:ln>
        </p:spPr>
      </p:sp>
      <p:sp>
        <p:nvSpPr>
          <p:cNvPr id="348" name="Google Shape;348;p25"/>
          <p:cNvSpPr/>
          <p:nvPr/>
        </p:nvSpPr>
        <p:spPr>
          <a:xfrm>
            <a:off x="8602193" y="7754037"/>
            <a:ext cx="675394" cy="782035"/>
          </a:xfrm>
          <a:custGeom>
            <a:rect b="b" l="l" r="r" t="t"/>
            <a:pathLst>
              <a:path extrusionOk="0" h="782035" w="675394">
                <a:moveTo>
                  <a:pt x="0" y="0"/>
                </a:moveTo>
                <a:lnTo>
                  <a:pt x="675393" y="0"/>
                </a:lnTo>
                <a:lnTo>
                  <a:pt x="675393" y="782035"/>
                </a:lnTo>
                <a:lnTo>
                  <a:pt x="0" y="782035"/>
                </a:lnTo>
                <a:lnTo>
                  <a:pt x="0" y="0"/>
                </a:lnTo>
                <a:close/>
              </a:path>
            </a:pathLst>
          </a:custGeom>
          <a:blipFill rotWithShape="1">
            <a:blip r:embed="rId41">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grpSp>
        <p:nvGrpSpPr>
          <p:cNvPr id="353" name="Google Shape;353;p26"/>
          <p:cNvGrpSpPr/>
          <p:nvPr/>
        </p:nvGrpSpPr>
        <p:grpSpPr>
          <a:xfrm>
            <a:off x="317543" y="333913"/>
            <a:ext cx="17652915" cy="9646947"/>
            <a:chOff x="0" y="0"/>
            <a:chExt cx="4649327" cy="2540760"/>
          </a:xfrm>
        </p:grpSpPr>
        <p:sp>
          <p:nvSpPr>
            <p:cNvPr id="354" name="Google Shape;354;p26"/>
            <p:cNvSpPr/>
            <p:nvPr/>
          </p:nvSpPr>
          <p:spPr>
            <a:xfrm>
              <a:off x="0" y="0"/>
              <a:ext cx="4649327" cy="2540760"/>
            </a:xfrm>
            <a:custGeom>
              <a:rect b="b" l="l" r="r" t="t"/>
              <a:pathLst>
                <a:path extrusionOk="0" h="2540760" w="4649327">
                  <a:moveTo>
                    <a:pt x="0" y="0"/>
                  </a:moveTo>
                  <a:lnTo>
                    <a:pt x="4649327" y="0"/>
                  </a:lnTo>
                  <a:lnTo>
                    <a:pt x="4649327" y="2540760"/>
                  </a:lnTo>
                  <a:lnTo>
                    <a:pt x="0" y="2540760"/>
                  </a:lnTo>
                  <a:close/>
                </a:path>
              </a:pathLst>
            </a:custGeom>
            <a:solidFill>
              <a:srgbClr val="7F92A9">
                <a:alpha val="4705"/>
              </a:srgbClr>
            </a:solidFill>
            <a:ln>
              <a:noFill/>
            </a:ln>
          </p:spPr>
        </p:sp>
        <p:sp>
          <p:nvSpPr>
            <p:cNvPr id="355" name="Google Shape;355;p26"/>
            <p:cNvSpPr txBox="1"/>
            <p:nvPr/>
          </p:nvSpPr>
          <p:spPr>
            <a:xfrm>
              <a:off x="0" y="38100"/>
              <a:ext cx="4649327" cy="250266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6" name="Google Shape;356;p26"/>
          <p:cNvSpPr/>
          <p:nvPr/>
        </p:nvSpPr>
        <p:spPr>
          <a:xfrm>
            <a:off x="6622468" y="4165206"/>
            <a:ext cx="4890664" cy="1227112"/>
          </a:xfrm>
          <a:custGeom>
            <a:rect b="b" l="l" r="r" t="t"/>
            <a:pathLst>
              <a:path extrusionOk="0" h="1227112" w="4890664">
                <a:moveTo>
                  <a:pt x="0" y="0"/>
                </a:moveTo>
                <a:lnTo>
                  <a:pt x="4890664" y="0"/>
                </a:lnTo>
                <a:lnTo>
                  <a:pt x="4890664" y="1227112"/>
                </a:lnTo>
                <a:lnTo>
                  <a:pt x="0" y="1227112"/>
                </a:lnTo>
                <a:lnTo>
                  <a:pt x="0" y="0"/>
                </a:lnTo>
                <a:close/>
              </a:path>
            </a:pathLst>
          </a:custGeom>
          <a:blipFill rotWithShape="1">
            <a:blip r:embed="rId3">
              <a:alphaModFix/>
            </a:blip>
            <a:stretch>
              <a:fillRect b="0" l="0" r="0" t="0"/>
            </a:stretch>
          </a:blipFill>
          <a:ln>
            <a:noFill/>
          </a:ln>
        </p:spPr>
      </p:sp>
      <p:sp>
        <p:nvSpPr>
          <p:cNvPr id="357" name="Google Shape;357;p26"/>
          <p:cNvSpPr txBox="1"/>
          <p:nvPr/>
        </p:nvSpPr>
        <p:spPr>
          <a:xfrm>
            <a:off x="5884164" y="2827205"/>
            <a:ext cx="6367272" cy="66116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Open Sans"/>
                <a:ea typeface="Open Sans"/>
                <a:cs typeface="Open Sans"/>
                <a:sym typeface="Open Sans"/>
              </a:rPr>
              <a:t>This presentation template is free for everyone to use thanks to the following:</a:t>
            </a:r>
            <a:endParaRPr/>
          </a:p>
        </p:txBody>
      </p:sp>
      <p:sp>
        <p:nvSpPr>
          <p:cNvPr id="358" name="Google Shape;358;p26"/>
          <p:cNvSpPr txBox="1"/>
          <p:nvPr/>
        </p:nvSpPr>
        <p:spPr>
          <a:xfrm>
            <a:off x="7032532" y="8348059"/>
            <a:ext cx="4070535" cy="431038"/>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0" lang="en-US" sz="2799" u="none" cap="none" strike="noStrike">
                <a:solidFill>
                  <a:srgbClr val="ED7843"/>
                </a:solidFill>
                <a:latin typeface="Open Sans"/>
                <a:ea typeface="Open Sans"/>
                <a:cs typeface="Open Sans"/>
                <a:sym typeface="Open Sans"/>
              </a:rPr>
              <a:t>Happy designing!</a:t>
            </a:r>
            <a:endParaRPr/>
          </a:p>
        </p:txBody>
      </p:sp>
      <p:sp>
        <p:nvSpPr>
          <p:cNvPr id="359" name="Google Shape;359;p26"/>
          <p:cNvSpPr txBox="1"/>
          <p:nvPr/>
        </p:nvSpPr>
        <p:spPr>
          <a:xfrm>
            <a:off x="4133805" y="5567789"/>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for the presentation template</a:t>
            </a:r>
            <a:endParaRPr/>
          </a:p>
        </p:txBody>
      </p:sp>
      <p:sp>
        <p:nvSpPr>
          <p:cNvPr id="360" name="Google Shape;360;p26"/>
          <p:cNvSpPr txBox="1"/>
          <p:nvPr/>
        </p:nvSpPr>
        <p:spPr>
          <a:xfrm>
            <a:off x="4133805" y="7372064"/>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for the photos</a:t>
            </a:r>
            <a:endParaRPr/>
          </a:p>
        </p:txBody>
      </p:sp>
      <p:sp>
        <p:nvSpPr>
          <p:cNvPr id="361" name="Google Shape;361;p26"/>
          <p:cNvSpPr txBox="1"/>
          <p:nvPr/>
        </p:nvSpPr>
        <p:spPr>
          <a:xfrm>
            <a:off x="5393773" y="1331839"/>
            <a:ext cx="7348200" cy="1000500"/>
          </a:xfrm>
          <a:prstGeom prst="rect">
            <a:avLst/>
          </a:prstGeom>
          <a:noFill/>
          <a:ln>
            <a:noFill/>
          </a:ln>
        </p:spPr>
        <p:txBody>
          <a:bodyPr anchorCtr="0" anchor="t" bIns="0" lIns="0" spcFirstLastPara="1" rIns="0" wrap="square" tIns="0">
            <a:spAutoFit/>
          </a:bodyPr>
          <a:lstStyle/>
          <a:p>
            <a:pPr indent="0" lvl="0" marL="0" marR="0" rtl="0" algn="ctr">
              <a:lnSpc>
                <a:spcPct val="129000"/>
              </a:lnSpc>
              <a:spcBef>
                <a:spcPts val="0"/>
              </a:spcBef>
              <a:spcAft>
                <a:spcPts val="0"/>
              </a:spcAft>
              <a:buNone/>
            </a:pPr>
            <a:r>
              <a:rPr i="0" lang="en-US" sz="6500" u="none" cap="none" strike="noStrike">
                <a:solidFill>
                  <a:srgbClr val="0B6AE9"/>
                </a:solidFill>
                <a:latin typeface="Old Standard TT"/>
                <a:ea typeface="Old Standard TT"/>
                <a:cs typeface="Old Standard TT"/>
                <a:sym typeface="Old Standard TT"/>
              </a:rPr>
              <a:t>Credits</a:t>
            </a:r>
            <a:endParaRPr>
              <a:latin typeface="Old Standard TT"/>
              <a:ea typeface="Old Standard TT"/>
              <a:cs typeface="Old Standard TT"/>
              <a:sym typeface="Old Standard TT"/>
            </a:endParaRPr>
          </a:p>
        </p:txBody>
      </p:sp>
      <p:sp>
        <p:nvSpPr>
          <p:cNvPr id="362" name="Google Shape;362;p26"/>
          <p:cNvSpPr txBox="1"/>
          <p:nvPr/>
        </p:nvSpPr>
        <p:spPr>
          <a:xfrm>
            <a:off x="6033827" y="6639597"/>
            <a:ext cx="6067945" cy="62451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00000"/>
                </a:solidFill>
                <a:latin typeface="Open Sans"/>
                <a:ea typeface="Open Sans"/>
                <a:cs typeface="Open Sans"/>
                <a:sym typeface="Open Sans"/>
              </a:rPr>
              <a:t>Pexels, Pixabay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alent Management McKinsey Slides">
  <a:themeElements>
    <a:clrScheme name="Office">
      <a:dk1>
        <a:srgbClr val="000000"/>
      </a:dk1>
      <a:lt1>
        <a:srgbClr val="FFFFFF"/>
      </a:lt1>
      <a:dk2>
        <a:srgbClr val="0B6AE9"/>
      </a:dk2>
      <a:lt2>
        <a:srgbClr val="F8F9FB"/>
      </a:lt2>
      <a:accent1>
        <a:srgbClr val="FFFFFF"/>
      </a:accent1>
      <a:accent2>
        <a:srgbClr val="FFFFFF"/>
      </a:accent2>
      <a:accent3>
        <a:srgbClr val="0F1A38"/>
      </a:accent3>
      <a:accent4>
        <a:srgbClr val="F9FAFB"/>
      </a:accent4>
      <a:accent5>
        <a:srgbClr val="FFFFFF"/>
      </a:accent5>
      <a:accent6>
        <a:srgbClr val="0B6AE9"/>
      </a:accent6>
      <a:hlink>
        <a:srgbClr val="0F1A3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