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Michroma"/>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ichroma-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52422"/>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2276175" y="-3"/>
            <a:ext cx="22840351" cy="761719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spTree>
      <p:nvGrpSpPr>
        <p:cNvPr id="17" name="Shape 17"/>
        <p:cNvGrpSpPr/>
        <p:nvPr/>
      </p:nvGrpSpPr>
      <p:grpSpPr>
        <a:xfrm>
          <a:off x="0" y="0"/>
          <a:ext cx="0" cy="0"/>
          <a:chOff x="0" y="0"/>
          <a:chExt cx="0" cy="0"/>
        </a:xfrm>
      </p:grpSpPr>
      <p:sp>
        <p:nvSpPr>
          <p:cNvPr id="18" name="Google Shape;18;p4"/>
          <p:cNvSpPr/>
          <p:nvPr>
            <p:ph idx="2" type="pic"/>
          </p:nvPr>
        </p:nvSpPr>
        <p:spPr>
          <a:xfrm>
            <a:off x="-38100" y="-38100"/>
            <a:ext cx="8445600" cy="10287000"/>
          </a:xfrm>
          <a:prstGeom prst="rect">
            <a:avLst/>
          </a:prstGeom>
          <a:noFill/>
          <a:ln>
            <a:noFill/>
          </a:ln>
        </p:spPr>
      </p:sp>
      <p:cxnSp>
        <p:nvCxnSpPr>
          <p:cNvPr id="19" name="Google Shape;19;p4"/>
          <p:cNvCxnSpPr/>
          <p:nvPr/>
        </p:nvCxnSpPr>
        <p:spPr>
          <a:xfrm>
            <a:off x="8678834" y="2989712"/>
            <a:ext cx="9609300" cy="0"/>
          </a:xfrm>
          <a:prstGeom prst="straightConnector1">
            <a:avLst/>
          </a:prstGeom>
          <a:noFill/>
          <a:ln cap="flat" cmpd="sng" w="38100">
            <a:solidFill>
              <a:srgbClr val="252422"/>
            </a:solidFill>
            <a:prstDash val="solid"/>
            <a:round/>
            <a:headEnd len="sm" w="sm" type="none"/>
            <a:tailEnd len="sm" w="sm" type="none"/>
          </a:ln>
        </p:spPr>
      </p:cxnSp>
      <p:grpSp>
        <p:nvGrpSpPr>
          <p:cNvPr id="20" name="Google Shape;20;p4"/>
          <p:cNvGrpSpPr/>
          <p:nvPr/>
        </p:nvGrpSpPr>
        <p:grpSpPr>
          <a:xfrm>
            <a:off x="0" y="9077473"/>
            <a:ext cx="18288118" cy="1209692"/>
            <a:chOff x="0" y="-47625"/>
            <a:chExt cx="4816592" cy="318600"/>
          </a:xfrm>
        </p:grpSpPr>
        <p:sp>
          <p:nvSpPr>
            <p:cNvPr id="21" name="Google Shape;21;p4"/>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52422"/>
            </a:solidFill>
            <a:ln>
              <a:noFill/>
            </a:ln>
          </p:spPr>
        </p:sp>
        <p:sp>
          <p:nvSpPr>
            <p:cNvPr id="22" name="Google Shape;22;p4"/>
            <p:cNvSpPr txBox="1"/>
            <p:nvPr/>
          </p:nvSpPr>
          <p:spPr>
            <a:xfrm>
              <a:off x="0" y="-47625"/>
              <a:ext cx="48165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secHead">
  <p:cSld name="SECTION_HEADER">
    <p:bg>
      <p:bgPr>
        <a:solidFill>
          <a:srgbClr val="252422"/>
        </a:solidFill>
      </p:bgPr>
    </p:bg>
    <p:spTree>
      <p:nvGrpSpPr>
        <p:cNvPr id="23" name="Shape 23"/>
        <p:cNvGrpSpPr/>
        <p:nvPr/>
      </p:nvGrpSpPr>
      <p:grpSpPr>
        <a:xfrm>
          <a:off x="0" y="0"/>
          <a:ext cx="0" cy="0"/>
          <a:chOff x="0" y="0"/>
          <a:chExt cx="0" cy="0"/>
        </a:xfrm>
      </p:grpSpPr>
      <p:sp>
        <p:nvSpPr>
          <p:cNvPr id="24" name="Google Shape;24;p5"/>
          <p:cNvSpPr/>
          <p:nvPr>
            <p:ph idx="2" type="pic"/>
          </p:nvPr>
        </p:nvSpPr>
        <p:spPr>
          <a:xfrm>
            <a:off x="-38100" y="2417525"/>
            <a:ext cx="6417300" cy="3135300"/>
          </a:xfrm>
          <a:prstGeom prst="rect">
            <a:avLst/>
          </a:prstGeom>
          <a:noFill/>
          <a:ln>
            <a:noFill/>
          </a:ln>
        </p:spPr>
      </p:sp>
      <p:sp>
        <p:nvSpPr>
          <p:cNvPr id="25" name="Google Shape;25;p5"/>
          <p:cNvSpPr/>
          <p:nvPr>
            <p:ph idx="3" type="pic"/>
          </p:nvPr>
        </p:nvSpPr>
        <p:spPr>
          <a:xfrm>
            <a:off x="7098688" y="2417525"/>
            <a:ext cx="6417300" cy="3135300"/>
          </a:xfrm>
          <a:prstGeom prst="rect">
            <a:avLst/>
          </a:prstGeom>
          <a:noFill/>
          <a:ln>
            <a:noFill/>
          </a:ln>
        </p:spPr>
      </p:sp>
      <p:sp>
        <p:nvSpPr>
          <p:cNvPr id="26" name="Google Shape;26;p5"/>
          <p:cNvSpPr/>
          <p:nvPr>
            <p:ph idx="4" type="pic"/>
          </p:nvPr>
        </p:nvSpPr>
        <p:spPr>
          <a:xfrm>
            <a:off x="14233838" y="2432575"/>
            <a:ext cx="6417300" cy="3135300"/>
          </a:xfrm>
          <a:prstGeom prst="rect">
            <a:avLst/>
          </a:prstGeom>
          <a:noFill/>
          <a:ln>
            <a:noFill/>
          </a:ln>
        </p:spPr>
      </p:sp>
      <p:sp>
        <p:nvSpPr>
          <p:cNvPr id="27" name="Google Shape;27;p5"/>
          <p:cNvSpPr/>
          <p:nvPr>
            <p:ph idx="5" type="pic"/>
          </p:nvPr>
        </p:nvSpPr>
        <p:spPr>
          <a:xfrm>
            <a:off x="-1200625" y="5821350"/>
            <a:ext cx="6417300" cy="3135300"/>
          </a:xfrm>
          <a:prstGeom prst="rect">
            <a:avLst/>
          </a:prstGeom>
          <a:noFill/>
          <a:ln>
            <a:noFill/>
          </a:ln>
        </p:spPr>
      </p:sp>
      <p:sp>
        <p:nvSpPr>
          <p:cNvPr id="28" name="Google Shape;28;p5"/>
          <p:cNvSpPr/>
          <p:nvPr>
            <p:ph idx="6" type="pic"/>
          </p:nvPr>
        </p:nvSpPr>
        <p:spPr>
          <a:xfrm>
            <a:off x="5936163" y="5821350"/>
            <a:ext cx="6417300" cy="3135300"/>
          </a:xfrm>
          <a:prstGeom prst="rect">
            <a:avLst/>
          </a:prstGeom>
          <a:noFill/>
          <a:ln>
            <a:noFill/>
          </a:ln>
        </p:spPr>
      </p:sp>
      <p:sp>
        <p:nvSpPr>
          <p:cNvPr id="29" name="Google Shape;29;p5"/>
          <p:cNvSpPr/>
          <p:nvPr>
            <p:ph idx="7" type="pic"/>
          </p:nvPr>
        </p:nvSpPr>
        <p:spPr>
          <a:xfrm>
            <a:off x="13071313" y="5836400"/>
            <a:ext cx="6417300" cy="31353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Michroma"/>
              <a:buNone/>
              <a:defRPr i="0" sz="4400" u="none" cap="none" strike="noStrike">
                <a:solidFill>
                  <a:schemeClr val="dk1"/>
                </a:solidFill>
                <a:latin typeface="Michroma"/>
                <a:ea typeface="Michroma"/>
                <a:cs typeface="Michroma"/>
                <a:sym typeface="Michroma"/>
              </a:defRPr>
            </a:lvl1pPr>
            <a:lvl2pPr lvl="1">
              <a:spcBef>
                <a:spcPts val="0"/>
              </a:spcBef>
              <a:spcAft>
                <a:spcPts val="0"/>
              </a:spcAft>
              <a:buSzPts val="1400"/>
              <a:buFont typeface="Michroma"/>
              <a:buNone/>
              <a:defRPr sz="1800">
                <a:latin typeface="Michroma"/>
                <a:ea typeface="Michroma"/>
                <a:cs typeface="Michroma"/>
                <a:sym typeface="Michroma"/>
              </a:defRPr>
            </a:lvl2pPr>
            <a:lvl3pPr lvl="2">
              <a:spcBef>
                <a:spcPts val="0"/>
              </a:spcBef>
              <a:spcAft>
                <a:spcPts val="0"/>
              </a:spcAft>
              <a:buSzPts val="1400"/>
              <a:buFont typeface="Michroma"/>
              <a:buNone/>
              <a:defRPr sz="1800">
                <a:latin typeface="Michroma"/>
                <a:ea typeface="Michroma"/>
                <a:cs typeface="Michroma"/>
                <a:sym typeface="Michroma"/>
              </a:defRPr>
            </a:lvl3pPr>
            <a:lvl4pPr lvl="3">
              <a:spcBef>
                <a:spcPts val="0"/>
              </a:spcBef>
              <a:spcAft>
                <a:spcPts val="0"/>
              </a:spcAft>
              <a:buSzPts val="1400"/>
              <a:buFont typeface="Michroma"/>
              <a:buNone/>
              <a:defRPr sz="1800">
                <a:latin typeface="Michroma"/>
                <a:ea typeface="Michroma"/>
                <a:cs typeface="Michroma"/>
                <a:sym typeface="Michroma"/>
              </a:defRPr>
            </a:lvl4pPr>
            <a:lvl5pPr lvl="4">
              <a:spcBef>
                <a:spcPts val="0"/>
              </a:spcBef>
              <a:spcAft>
                <a:spcPts val="0"/>
              </a:spcAft>
              <a:buSzPts val="1400"/>
              <a:buFont typeface="Michroma"/>
              <a:buNone/>
              <a:defRPr sz="1800">
                <a:latin typeface="Michroma"/>
                <a:ea typeface="Michroma"/>
                <a:cs typeface="Michroma"/>
                <a:sym typeface="Michroma"/>
              </a:defRPr>
            </a:lvl5pPr>
            <a:lvl6pPr lvl="5">
              <a:spcBef>
                <a:spcPts val="0"/>
              </a:spcBef>
              <a:spcAft>
                <a:spcPts val="0"/>
              </a:spcAft>
              <a:buSzPts val="1400"/>
              <a:buFont typeface="Michroma"/>
              <a:buNone/>
              <a:defRPr sz="1800">
                <a:latin typeface="Michroma"/>
                <a:ea typeface="Michroma"/>
                <a:cs typeface="Michroma"/>
                <a:sym typeface="Michroma"/>
              </a:defRPr>
            </a:lvl6pPr>
            <a:lvl7pPr lvl="6">
              <a:spcBef>
                <a:spcPts val="0"/>
              </a:spcBef>
              <a:spcAft>
                <a:spcPts val="0"/>
              </a:spcAft>
              <a:buSzPts val="1400"/>
              <a:buFont typeface="Michroma"/>
              <a:buNone/>
              <a:defRPr sz="1800">
                <a:latin typeface="Michroma"/>
                <a:ea typeface="Michroma"/>
                <a:cs typeface="Michroma"/>
                <a:sym typeface="Michroma"/>
              </a:defRPr>
            </a:lvl7pPr>
            <a:lvl8pPr lvl="7">
              <a:spcBef>
                <a:spcPts val="0"/>
              </a:spcBef>
              <a:spcAft>
                <a:spcPts val="0"/>
              </a:spcAft>
              <a:buSzPts val="1400"/>
              <a:buFont typeface="Michroma"/>
              <a:buNone/>
              <a:defRPr sz="1800">
                <a:latin typeface="Michroma"/>
                <a:ea typeface="Michroma"/>
                <a:cs typeface="Michroma"/>
                <a:sym typeface="Michroma"/>
              </a:defRPr>
            </a:lvl8pPr>
            <a:lvl9pPr lvl="8">
              <a:spcBef>
                <a:spcPts val="0"/>
              </a:spcBef>
              <a:spcAft>
                <a:spcPts val="0"/>
              </a:spcAft>
              <a:buSzPts val="1400"/>
              <a:buFont typeface="Michroma"/>
              <a:buNone/>
              <a:defRPr sz="1800">
                <a:latin typeface="Michroma"/>
                <a:ea typeface="Michroma"/>
                <a:cs typeface="Michroma"/>
                <a:sym typeface="Michroma"/>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Michroma"/>
              <a:buChar char="•"/>
              <a:defRPr i="0" sz="3200" u="none" cap="none" strike="noStrike">
                <a:solidFill>
                  <a:schemeClr val="dk1"/>
                </a:solidFill>
                <a:latin typeface="Michroma"/>
                <a:ea typeface="Michroma"/>
                <a:cs typeface="Michroma"/>
                <a:sym typeface="Michroma"/>
              </a:defRPr>
            </a:lvl1pPr>
            <a:lvl2pPr indent="-406400" lvl="1" marL="914400" marR="0" rtl="0" algn="l">
              <a:spcBef>
                <a:spcPts val="560"/>
              </a:spcBef>
              <a:spcAft>
                <a:spcPts val="0"/>
              </a:spcAft>
              <a:buClr>
                <a:schemeClr val="dk1"/>
              </a:buClr>
              <a:buSzPts val="2800"/>
              <a:buFont typeface="Michroma"/>
              <a:buChar char="–"/>
              <a:defRPr i="0" sz="2800" u="none" cap="none" strike="noStrike">
                <a:solidFill>
                  <a:schemeClr val="dk1"/>
                </a:solidFill>
                <a:latin typeface="Michroma"/>
                <a:ea typeface="Michroma"/>
                <a:cs typeface="Michroma"/>
                <a:sym typeface="Michroma"/>
              </a:defRPr>
            </a:lvl2pPr>
            <a:lvl3pPr indent="-381000" lvl="2" marL="1371600" marR="0" rtl="0" algn="l">
              <a:spcBef>
                <a:spcPts val="480"/>
              </a:spcBef>
              <a:spcAft>
                <a:spcPts val="0"/>
              </a:spcAft>
              <a:buClr>
                <a:schemeClr val="dk1"/>
              </a:buClr>
              <a:buSzPts val="2400"/>
              <a:buFont typeface="Michroma"/>
              <a:buChar char="•"/>
              <a:defRPr i="0" sz="2400" u="none" cap="none" strike="noStrike">
                <a:solidFill>
                  <a:schemeClr val="dk1"/>
                </a:solidFill>
                <a:latin typeface="Michroma"/>
                <a:ea typeface="Michroma"/>
                <a:cs typeface="Michroma"/>
                <a:sym typeface="Michroma"/>
              </a:defRPr>
            </a:lvl3pPr>
            <a:lvl4pPr indent="-355600" lvl="3" marL="1828800" marR="0" rtl="0" algn="l">
              <a:spcBef>
                <a:spcPts val="400"/>
              </a:spcBef>
              <a:spcAft>
                <a:spcPts val="0"/>
              </a:spcAft>
              <a:buClr>
                <a:schemeClr val="dk1"/>
              </a:buClr>
              <a:buSzPts val="2000"/>
              <a:buFont typeface="Michroma"/>
              <a:buChar char="–"/>
              <a:defRPr i="0" sz="2000" u="none" cap="none" strike="noStrike">
                <a:solidFill>
                  <a:schemeClr val="dk1"/>
                </a:solidFill>
                <a:latin typeface="Michroma"/>
                <a:ea typeface="Michroma"/>
                <a:cs typeface="Michroma"/>
                <a:sym typeface="Michroma"/>
              </a:defRPr>
            </a:lvl4pPr>
            <a:lvl5pPr indent="-355600" lvl="4" marL="2286000" marR="0" rtl="0" algn="l">
              <a:spcBef>
                <a:spcPts val="400"/>
              </a:spcBef>
              <a:spcAft>
                <a:spcPts val="0"/>
              </a:spcAft>
              <a:buClr>
                <a:schemeClr val="dk1"/>
              </a:buClr>
              <a:buSzPts val="2000"/>
              <a:buFont typeface="Michroma"/>
              <a:buChar char="»"/>
              <a:defRPr i="0" sz="2000" u="none" cap="none" strike="noStrike">
                <a:solidFill>
                  <a:schemeClr val="dk1"/>
                </a:solidFill>
                <a:latin typeface="Michroma"/>
                <a:ea typeface="Michroma"/>
                <a:cs typeface="Michroma"/>
                <a:sym typeface="Michroma"/>
              </a:defRPr>
            </a:lvl5pPr>
            <a:lvl6pPr indent="-355600" lvl="5" marL="2743200" marR="0" rtl="0" algn="l">
              <a:spcBef>
                <a:spcPts val="400"/>
              </a:spcBef>
              <a:spcAft>
                <a:spcPts val="0"/>
              </a:spcAft>
              <a:buClr>
                <a:schemeClr val="dk1"/>
              </a:buClr>
              <a:buSzPts val="2000"/>
              <a:buFont typeface="Michroma"/>
              <a:buChar char="•"/>
              <a:defRPr i="0" sz="2000" u="none" cap="none" strike="noStrike">
                <a:solidFill>
                  <a:schemeClr val="dk1"/>
                </a:solidFill>
                <a:latin typeface="Michroma"/>
                <a:ea typeface="Michroma"/>
                <a:cs typeface="Michroma"/>
                <a:sym typeface="Michroma"/>
              </a:defRPr>
            </a:lvl6pPr>
            <a:lvl7pPr indent="-355600" lvl="6" marL="3200400" marR="0" rtl="0" algn="l">
              <a:spcBef>
                <a:spcPts val="400"/>
              </a:spcBef>
              <a:spcAft>
                <a:spcPts val="0"/>
              </a:spcAft>
              <a:buClr>
                <a:schemeClr val="dk1"/>
              </a:buClr>
              <a:buSzPts val="2000"/>
              <a:buFont typeface="Michroma"/>
              <a:buChar char="•"/>
              <a:defRPr i="0" sz="2000" u="none" cap="none" strike="noStrike">
                <a:solidFill>
                  <a:schemeClr val="dk1"/>
                </a:solidFill>
                <a:latin typeface="Michroma"/>
                <a:ea typeface="Michroma"/>
                <a:cs typeface="Michroma"/>
                <a:sym typeface="Michroma"/>
              </a:defRPr>
            </a:lvl7pPr>
            <a:lvl8pPr indent="-355600" lvl="7" marL="3657600" marR="0" rtl="0" algn="l">
              <a:spcBef>
                <a:spcPts val="400"/>
              </a:spcBef>
              <a:spcAft>
                <a:spcPts val="0"/>
              </a:spcAft>
              <a:buClr>
                <a:schemeClr val="dk1"/>
              </a:buClr>
              <a:buSzPts val="2000"/>
              <a:buFont typeface="Michroma"/>
              <a:buChar char="•"/>
              <a:defRPr i="0" sz="2000" u="none" cap="none" strike="noStrike">
                <a:solidFill>
                  <a:schemeClr val="dk1"/>
                </a:solidFill>
                <a:latin typeface="Michroma"/>
                <a:ea typeface="Michroma"/>
                <a:cs typeface="Michroma"/>
                <a:sym typeface="Michroma"/>
              </a:defRPr>
            </a:lvl8pPr>
            <a:lvl9pPr indent="-355600" lvl="8" marL="4114800" marR="0" rtl="0" algn="l">
              <a:spcBef>
                <a:spcPts val="400"/>
              </a:spcBef>
              <a:spcAft>
                <a:spcPts val="0"/>
              </a:spcAft>
              <a:buClr>
                <a:schemeClr val="dk1"/>
              </a:buClr>
              <a:buSzPts val="2000"/>
              <a:buFont typeface="Michroma"/>
              <a:buChar char="•"/>
              <a:defRPr i="0" sz="2000" u="none" cap="none" strike="noStrike">
                <a:solidFill>
                  <a:schemeClr val="dk1"/>
                </a:solidFill>
                <a:latin typeface="Michroma"/>
                <a:ea typeface="Michroma"/>
                <a:cs typeface="Michroma"/>
                <a:sym typeface="Michroma"/>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4.png"/><Relationship Id="rId8" Type="http://schemas.openxmlformats.org/officeDocument/2006/relationships/image" Target="../media/image13.png"/></Relationships>
</file>

<file path=ppt/slides/_rels/slide17.xml.rels><?xml version="1.0" encoding="UTF-8" standalone="yes"?><Relationships xmlns="http://schemas.openxmlformats.org/package/2006/relationships"><Relationship Id="rId40" Type="http://schemas.openxmlformats.org/officeDocument/2006/relationships/image" Target="../media/image60.png"/><Relationship Id="rId20" Type="http://schemas.openxmlformats.org/officeDocument/2006/relationships/image" Target="../media/image29.png"/><Relationship Id="rId41" Type="http://schemas.openxmlformats.org/officeDocument/2006/relationships/image" Target="../media/image55.png"/><Relationship Id="rId22" Type="http://schemas.openxmlformats.org/officeDocument/2006/relationships/image" Target="../media/image38.png"/><Relationship Id="rId21" Type="http://schemas.openxmlformats.org/officeDocument/2006/relationships/image" Target="../media/image39.png"/><Relationship Id="rId24" Type="http://schemas.openxmlformats.org/officeDocument/2006/relationships/image" Target="../media/image46.png"/><Relationship Id="rId23"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8.png"/><Relationship Id="rId26" Type="http://schemas.openxmlformats.org/officeDocument/2006/relationships/image" Target="../media/image37.png"/><Relationship Id="rId25" Type="http://schemas.openxmlformats.org/officeDocument/2006/relationships/image" Target="../media/image52.png"/><Relationship Id="rId28" Type="http://schemas.openxmlformats.org/officeDocument/2006/relationships/image" Target="../media/image43.png"/><Relationship Id="rId27" Type="http://schemas.openxmlformats.org/officeDocument/2006/relationships/image" Target="../media/image44.png"/><Relationship Id="rId5" Type="http://schemas.openxmlformats.org/officeDocument/2006/relationships/image" Target="../media/image21.png"/><Relationship Id="rId6" Type="http://schemas.openxmlformats.org/officeDocument/2006/relationships/image" Target="../media/image26.png"/><Relationship Id="rId29" Type="http://schemas.openxmlformats.org/officeDocument/2006/relationships/image" Target="../media/image49.png"/><Relationship Id="rId7" Type="http://schemas.openxmlformats.org/officeDocument/2006/relationships/image" Target="../media/image36.png"/><Relationship Id="rId8" Type="http://schemas.openxmlformats.org/officeDocument/2006/relationships/image" Target="../media/image27.png"/><Relationship Id="rId31" Type="http://schemas.openxmlformats.org/officeDocument/2006/relationships/image" Target="../media/image48.png"/><Relationship Id="rId30" Type="http://schemas.openxmlformats.org/officeDocument/2006/relationships/image" Target="../media/image47.png"/><Relationship Id="rId11" Type="http://schemas.openxmlformats.org/officeDocument/2006/relationships/image" Target="../media/image35.png"/><Relationship Id="rId33" Type="http://schemas.openxmlformats.org/officeDocument/2006/relationships/image" Target="../media/image45.png"/><Relationship Id="rId10" Type="http://schemas.openxmlformats.org/officeDocument/2006/relationships/image" Target="../media/image41.png"/><Relationship Id="rId32" Type="http://schemas.openxmlformats.org/officeDocument/2006/relationships/image" Target="../media/image58.png"/><Relationship Id="rId13" Type="http://schemas.openxmlformats.org/officeDocument/2006/relationships/image" Target="../media/image23.png"/><Relationship Id="rId35" Type="http://schemas.openxmlformats.org/officeDocument/2006/relationships/image" Target="../media/image54.png"/><Relationship Id="rId12" Type="http://schemas.openxmlformats.org/officeDocument/2006/relationships/image" Target="../media/image40.png"/><Relationship Id="rId34" Type="http://schemas.openxmlformats.org/officeDocument/2006/relationships/image" Target="../media/image50.png"/><Relationship Id="rId15" Type="http://schemas.openxmlformats.org/officeDocument/2006/relationships/image" Target="../media/image24.png"/><Relationship Id="rId37" Type="http://schemas.openxmlformats.org/officeDocument/2006/relationships/image" Target="../media/image61.png"/><Relationship Id="rId14" Type="http://schemas.openxmlformats.org/officeDocument/2006/relationships/image" Target="../media/image30.png"/><Relationship Id="rId36" Type="http://schemas.openxmlformats.org/officeDocument/2006/relationships/image" Target="../media/image53.png"/><Relationship Id="rId17" Type="http://schemas.openxmlformats.org/officeDocument/2006/relationships/image" Target="../media/image32.png"/><Relationship Id="rId39" Type="http://schemas.openxmlformats.org/officeDocument/2006/relationships/image" Target="../media/image56.png"/><Relationship Id="rId16" Type="http://schemas.openxmlformats.org/officeDocument/2006/relationships/image" Target="../media/image33.png"/><Relationship Id="rId38" Type="http://schemas.openxmlformats.org/officeDocument/2006/relationships/image" Target="../media/image59.png"/><Relationship Id="rId19" Type="http://schemas.openxmlformats.org/officeDocument/2006/relationships/image" Target="../media/image34.png"/><Relationship Id="rId18"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2.pn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2422"/>
        </a:solidFill>
      </p:bgPr>
    </p:bg>
    <p:spTree>
      <p:nvGrpSpPr>
        <p:cNvPr id="33" name="Shape 33"/>
        <p:cNvGrpSpPr/>
        <p:nvPr/>
      </p:nvGrpSpPr>
      <p:grpSpPr>
        <a:xfrm>
          <a:off x="0" y="0"/>
          <a:ext cx="0" cy="0"/>
          <a:chOff x="0" y="0"/>
          <a:chExt cx="0" cy="0"/>
        </a:xfrm>
      </p:grpSpPr>
      <p:pic>
        <p:nvPicPr>
          <p:cNvPr id="34" name="Google Shape;34;p6"/>
          <p:cNvPicPr preferRelativeResize="0"/>
          <p:nvPr/>
        </p:nvPicPr>
        <p:blipFill rotWithShape="1">
          <a:blip r:embed="rId3">
            <a:alphaModFix/>
          </a:blip>
          <a:srcRect b="0" l="9960" r="9968" t="0"/>
          <a:stretch/>
        </p:blipFill>
        <p:spPr>
          <a:xfrm>
            <a:off x="0" y="0"/>
            <a:ext cx="18288000" cy="7617200"/>
          </a:xfrm>
          <a:prstGeom prst="rect">
            <a:avLst/>
          </a:prstGeom>
          <a:noFill/>
          <a:ln>
            <a:noFill/>
          </a:ln>
        </p:spPr>
      </p:pic>
      <p:sp>
        <p:nvSpPr>
          <p:cNvPr id="35" name="Google Shape;35;p6"/>
          <p:cNvSpPr txBox="1"/>
          <p:nvPr/>
        </p:nvSpPr>
        <p:spPr>
          <a:xfrm>
            <a:off x="545429" y="261529"/>
            <a:ext cx="17197200" cy="7757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8000" u="none" cap="none" strike="noStrike">
                <a:solidFill>
                  <a:srgbClr val="252422"/>
                </a:solidFill>
                <a:latin typeface="Michroma"/>
                <a:ea typeface="Michroma"/>
                <a:cs typeface="Michroma"/>
                <a:sym typeface="Michroma"/>
              </a:rPr>
              <a:t>MEDIA</a:t>
            </a:r>
            <a:endParaRPr sz="28000"/>
          </a:p>
          <a:p>
            <a:pPr indent="0" lvl="0" marL="0" marR="0" rtl="0" algn="l">
              <a:lnSpc>
                <a:spcPct val="90000"/>
              </a:lnSpc>
              <a:spcBef>
                <a:spcPts val="0"/>
              </a:spcBef>
              <a:spcAft>
                <a:spcPts val="0"/>
              </a:spcAft>
              <a:buNone/>
            </a:pPr>
            <a:r>
              <a:rPr b="0" i="0" lang="en-US" sz="28000" u="none" cap="none" strike="noStrike">
                <a:solidFill>
                  <a:srgbClr val="252422"/>
                </a:solidFill>
                <a:latin typeface="Michroma"/>
                <a:ea typeface="Michroma"/>
                <a:cs typeface="Michroma"/>
                <a:sym typeface="Michroma"/>
              </a:rPr>
              <a:t>PLAN</a:t>
            </a:r>
            <a:endParaRPr sz="28000"/>
          </a:p>
        </p:txBody>
      </p:sp>
      <p:grpSp>
        <p:nvGrpSpPr>
          <p:cNvPr id="36" name="Google Shape;36;p6"/>
          <p:cNvGrpSpPr/>
          <p:nvPr/>
        </p:nvGrpSpPr>
        <p:grpSpPr>
          <a:xfrm>
            <a:off x="0" y="7438968"/>
            <a:ext cx="18288000" cy="2848032"/>
            <a:chOff x="0" y="-47625"/>
            <a:chExt cx="4816593" cy="750099"/>
          </a:xfrm>
        </p:grpSpPr>
        <p:sp>
          <p:nvSpPr>
            <p:cNvPr id="37" name="Google Shape;37;p6"/>
            <p:cNvSpPr/>
            <p:nvPr/>
          </p:nvSpPr>
          <p:spPr>
            <a:xfrm>
              <a:off x="0" y="0"/>
              <a:ext cx="4816592" cy="702474"/>
            </a:xfrm>
            <a:custGeom>
              <a:rect b="b" l="l" r="r" t="t"/>
              <a:pathLst>
                <a:path extrusionOk="0" h="702474" w="4816592">
                  <a:moveTo>
                    <a:pt x="0" y="0"/>
                  </a:moveTo>
                  <a:lnTo>
                    <a:pt x="4816592" y="0"/>
                  </a:lnTo>
                  <a:lnTo>
                    <a:pt x="4816592" y="702474"/>
                  </a:lnTo>
                  <a:lnTo>
                    <a:pt x="0" y="702474"/>
                  </a:lnTo>
                  <a:close/>
                </a:path>
              </a:pathLst>
            </a:custGeom>
            <a:solidFill>
              <a:srgbClr val="FFFCF2"/>
            </a:solidFill>
            <a:ln>
              <a:noFill/>
            </a:ln>
          </p:spPr>
        </p:sp>
        <p:sp>
          <p:nvSpPr>
            <p:cNvPr id="38" name="Google Shape;38;p6"/>
            <p:cNvSpPr txBox="1"/>
            <p:nvPr/>
          </p:nvSpPr>
          <p:spPr>
            <a:xfrm>
              <a:off x="0" y="-47625"/>
              <a:ext cx="4816593" cy="7500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 name="Google Shape;39;p6"/>
          <p:cNvSpPr txBox="1"/>
          <p:nvPr/>
        </p:nvSpPr>
        <p:spPr>
          <a:xfrm>
            <a:off x="545429" y="8368562"/>
            <a:ext cx="8598571" cy="1255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800" u="none" cap="none" strike="noStrike">
                <a:solidFill>
                  <a:srgbClr val="252422"/>
                </a:solidFill>
                <a:latin typeface="Michroma"/>
                <a:ea typeface="Michroma"/>
                <a:cs typeface="Michroma"/>
                <a:sym typeface="Michroma"/>
              </a:rPr>
              <a:t>A PLANNING PRESENTATION</a:t>
            </a:r>
            <a:endParaRPr/>
          </a:p>
        </p:txBody>
      </p:sp>
      <p:sp>
        <p:nvSpPr>
          <p:cNvPr id="40" name="Google Shape;40;p6"/>
          <p:cNvSpPr txBox="1"/>
          <p:nvPr/>
        </p:nvSpPr>
        <p:spPr>
          <a:xfrm>
            <a:off x="10223216" y="8569437"/>
            <a:ext cx="7519355" cy="82423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3200" u="none" cap="none" strike="noStrike">
                <a:solidFill>
                  <a:srgbClr val="252422"/>
                </a:solidFill>
                <a:latin typeface="Michroma"/>
                <a:ea typeface="Michroma"/>
                <a:cs typeface="Michroma"/>
                <a:sym typeface="Michroma"/>
              </a:rPr>
              <a:t>CREATED BY</a:t>
            </a:r>
            <a:endParaRPr/>
          </a:p>
          <a:p>
            <a:pPr indent="0" lvl="0" marL="0" marR="0" rtl="0" algn="r">
              <a:lnSpc>
                <a:spcPct val="100000"/>
              </a:lnSpc>
              <a:spcBef>
                <a:spcPts val="0"/>
              </a:spcBef>
              <a:spcAft>
                <a:spcPts val="0"/>
              </a:spcAft>
              <a:buNone/>
            </a:pPr>
            <a:r>
              <a:rPr b="0" i="0" lang="en-US" sz="3200" u="none" cap="none" strike="noStrike">
                <a:solidFill>
                  <a:srgbClr val="252422"/>
                </a:solidFill>
                <a:latin typeface="Michroma"/>
                <a:ea typeface="Michroma"/>
                <a:cs typeface="Michroma"/>
                <a:sym typeface="Michroma"/>
              </a:rPr>
              <a:t>SLIDESCARNIVAL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180" name="Shape 180"/>
        <p:cNvGrpSpPr/>
        <p:nvPr/>
      </p:nvGrpSpPr>
      <p:grpSpPr>
        <a:xfrm>
          <a:off x="0" y="0"/>
          <a:ext cx="0" cy="0"/>
          <a:chOff x="0" y="0"/>
          <a:chExt cx="0" cy="0"/>
        </a:xfrm>
      </p:grpSpPr>
      <p:grpSp>
        <p:nvGrpSpPr>
          <p:cNvPr id="181" name="Google Shape;181;p15"/>
          <p:cNvGrpSpPr/>
          <p:nvPr/>
        </p:nvGrpSpPr>
        <p:grpSpPr>
          <a:xfrm>
            <a:off x="1028700" y="2559863"/>
            <a:ext cx="4702196" cy="6309229"/>
            <a:chOff x="0" y="0"/>
            <a:chExt cx="1238438" cy="1661690"/>
          </a:xfrm>
        </p:grpSpPr>
        <p:sp>
          <p:nvSpPr>
            <p:cNvPr id="182" name="Google Shape;182;p15"/>
            <p:cNvSpPr/>
            <p:nvPr/>
          </p:nvSpPr>
          <p:spPr>
            <a:xfrm>
              <a:off x="0" y="0"/>
              <a:ext cx="1238438" cy="1661690"/>
            </a:xfrm>
            <a:custGeom>
              <a:rect b="b" l="l" r="r" t="t"/>
              <a:pathLst>
                <a:path extrusionOk="0" h="1661690" w="1238438">
                  <a:moveTo>
                    <a:pt x="0" y="0"/>
                  </a:moveTo>
                  <a:lnTo>
                    <a:pt x="1238438" y="0"/>
                  </a:lnTo>
                  <a:lnTo>
                    <a:pt x="1238438" y="1661690"/>
                  </a:lnTo>
                  <a:lnTo>
                    <a:pt x="0" y="1661690"/>
                  </a:lnTo>
                  <a:close/>
                </a:path>
              </a:pathLst>
            </a:custGeom>
            <a:solidFill>
              <a:srgbClr val="252422"/>
            </a:solidFill>
            <a:ln>
              <a:noFill/>
            </a:ln>
          </p:spPr>
        </p:sp>
        <p:sp>
          <p:nvSpPr>
            <p:cNvPr id="183" name="Google Shape;183;p15"/>
            <p:cNvSpPr txBox="1"/>
            <p:nvPr/>
          </p:nvSpPr>
          <p:spPr>
            <a:xfrm>
              <a:off x="0" y="38100"/>
              <a:ext cx="1238438" cy="162359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5"/>
          <p:cNvGrpSpPr/>
          <p:nvPr/>
        </p:nvGrpSpPr>
        <p:grpSpPr>
          <a:xfrm>
            <a:off x="6792902" y="2559863"/>
            <a:ext cx="4702196" cy="6309229"/>
            <a:chOff x="0" y="0"/>
            <a:chExt cx="1238438" cy="1661690"/>
          </a:xfrm>
        </p:grpSpPr>
        <p:sp>
          <p:nvSpPr>
            <p:cNvPr id="185" name="Google Shape;185;p15"/>
            <p:cNvSpPr/>
            <p:nvPr/>
          </p:nvSpPr>
          <p:spPr>
            <a:xfrm>
              <a:off x="0" y="0"/>
              <a:ext cx="1238438" cy="1661690"/>
            </a:xfrm>
            <a:custGeom>
              <a:rect b="b" l="l" r="r" t="t"/>
              <a:pathLst>
                <a:path extrusionOk="0" h="1661690" w="1238438">
                  <a:moveTo>
                    <a:pt x="0" y="0"/>
                  </a:moveTo>
                  <a:lnTo>
                    <a:pt x="1238438" y="0"/>
                  </a:lnTo>
                  <a:lnTo>
                    <a:pt x="1238438" y="1661690"/>
                  </a:lnTo>
                  <a:lnTo>
                    <a:pt x="0" y="1661690"/>
                  </a:lnTo>
                  <a:close/>
                </a:path>
              </a:pathLst>
            </a:custGeom>
            <a:solidFill>
              <a:srgbClr val="252422"/>
            </a:solidFill>
            <a:ln>
              <a:noFill/>
            </a:ln>
          </p:spPr>
        </p:sp>
        <p:sp>
          <p:nvSpPr>
            <p:cNvPr id="186" name="Google Shape;186;p15"/>
            <p:cNvSpPr txBox="1"/>
            <p:nvPr/>
          </p:nvSpPr>
          <p:spPr>
            <a:xfrm>
              <a:off x="0" y="38100"/>
              <a:ext cx="1238438" cy="162359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15"/>
          <p:cNvGrpSpPr/>
          <p:nvPr/>
        </p:nvGrpSpPr>
        <p:grpSpPr>
          <a:xfrm>
            <a:off x="12552373" y="2559863"/>
            <a:ext cx="4702196" cy="6309229"/>
            <a:chOff x="0" y="0"/>
            <a:chExt cx="1238438" cy="1661690"/>
          </a:xfrm>
        </p:grpSpPr>
        <p:sp>
          <p:nvSpPr>
            <p:cNvPr id="188" name="Google Shape;188;p15"/>
            <p:cNvSpPr/>
            <p:nvPr/>
          </p:nvSpPr>
          <p:spPr>
            <a:xfrm>
              <a:off x="0" y="0"/>
              <a:ext cx="1238438" cy="1661690"/>
            </a:xfrm>
            <a:custGeom>
              <a:rect b="b" l="l" r="r" t="t"/>
              <a:pathLst>
                <a:path extrusionOk="0" h="1661690" w="1238438">
                  <a:moveTo>
                    <a:pt x="0" y="0"/>
                  </a:moveTo>
                  <a:lnTo>
                    <a:pt x="1238438" y="0"/>
                  </a:lnTo>
                  <a:lnTo>
                    <a:pt x="1238438" y="1661690"/>
                  </a:lnTo>
                  <a:lnTo>
                    <a:pt x="0" y="1661690"/>
                  </a:lnTo>
                  <a:close/>
                </a:path>
              </a:pathLst>
            </a:custGeom>
            <a:solidFill>
              <a:srgbClr val="252422"/>
            </a:solidFill>
            <a:ln>
              <a:noFill/>
            </a:ln>
          </p:spPr>
        </p:sp>
        <p:sp>
          <p:nvSpPr>
            <p:cNvPr id="189" name="Google Shape;189;p15"/>
            <p:cNvSpPr txBox="1"/>
            <p:nvPr/>
          </p:nvSpPr>
          <p:spPr>
            <a:xfrm>
              <a:off x="0" y="38100"/>
              <a:ext cx="1238438" cy="162359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0" name="Google Shape;190;p15"/>
          <p:cNvPicPr preferRelativeResize="0"/>
          <p:nvPr/>
        </p:nvPicPr>
        <p:blipFill>
          <a:blip r:embed="rId3">
            <a:alphaModFix/>
          </a:blip>
          <a:stretch>
            <a:fillRect/>
          </a:stretch>
        </p:blipFill>
        <p:spPr>
          <a:xfrm>
            <a:off x="1028693" y="2559875"/>
            <a:ext cx="4702201" cy="4638843"/>
          </a:xfrm>
          <a:prstGeom prst="rect">
            <a:avLst/>
          </a:prstGeom>
          <a:noFill/>
          <a:ln>
            <a:noFill/>
          </a:ln>
        </p:spPr>
      </p:pic>
      <p:pic>
        <p:nvPicPr>
          <p:cNvPr id="191" name="Google Shape;191;p15"/>
          <p:cNvPicPr preferRelativeResize="0"/>
          <p:nvPr/>
        </p:nvPicPr>
        <p:blipFill>
          <a:blip r:embed="rId4">
            <a:alphaModFix/>
          </a:blip>
          <a:stretch>
            <a:fillRect/>
          </a:stretch>
        </p:blipFill>
        <p:spPr>
          <a:xfrm>
            <a:off x="6792892" y="2559875"/>
            <a:ext cx="4702225" cy="4651381"/>
          </a:xfrm>
          <a:prstGeom prst="rect">
            <a:avLst/>
          </a:prstGeom>
          <a:noFill/>
          <a:ln>
            <a:noFill/>
          </a:ln>
        </p:spPr>
      </p:pic>
      <p:pic>
        <p:nvPicPr>
          <p:cNvPr id="192" name="Google Shape;192;p15"/>
          <p:cNvPicPr preferRelativeResize="0"/>
          <p:nvPr/>
        </p:nvPicPr>
        <p:blipFill>
          <a:blip r:embed="rId5">
            <a:alphaModFix/>
          </a:blip>
          <a:stretch>
            <a:fillRect/>
          </a:stretch>
        </p:blipFill>
        <p:spPr>
          <a:xfrm>
            <a:off x="12552398" y="2559875"/>
            <a:ext cx="4702201" cy="4638843"/>
          </a:xfrm>
          <a:prstGeom prst="rect">
            <a:avLst/>
          </a:prstGeom>
          <a:noFill/>
          <a:ln>
            <a:noFill/>
          </a:ln>
        </p:spPr>
      </p:pic>
      <p:grpSp>
        <p:nvGrpSpPr>
          <p:cNvPr id="193" name="Google Shape;193;p15"/>
          <p:cNvGrpSpPr/>
          <p:nvPr/>
        </p:nvGrpSpPr>
        <p:grpSpPr>
          <a:xfrm>
            <a:off x="0" y="9077474"/>
            <a:ext cx="18288000" cy="1209526"/>
            <a:chOff x="0" y="-47625"/>
            <a:chExt cx="4816593" cy="318558"/>
          </a:xfrm>
        </p:grpSpPr>
        <p:sp>
          <p:nvSpPr>
            <p:cNvPr id="194" name="Google Shape;194;p15"/>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52422"/>
            </a:solidFill>
            <a:ln>
              <a:noFill/>
            </a:ln>
          </p:spPr>
        </p:sp>
        <p:sp>
          <p:nvSpPr>
            <p:cNvPr id="195" name="Google Shape;195;p15"/>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6" name="Google Shape;196;p15"/>
          <p:cNvCxnSpPr/>
          <p:nvPr/>
        </p:nvCxnSpPr>
        <p:spPr>
          <a:xfrm>
            <a:off x="0" y="2105660"/>
            <a:ext cx="10691254" cy="0"/>
          </a:xfrm>
          <a:prstGeom prst="straightConnector1">
            <a:avLst/>
          </a:prstGeom>
          <a:noFill/>
          <a:ln cap="flat" cmpd="sng" w="38100">
            <a:solidFill>
              <a:srgbClr val="252422"/>
            </a:solidFill>
            <a:prstDash val="solid"/>
            <a:round/>
            <a:headEnd len="sm" w="sm" type="none"/>
            <a:tailEnd len="sm" w="sm" type="none"/>
          </a:ln>
        </p:spPr>
      </p:cxnSp>
      <p:sp>
        <p:nvSpPr>
          <p:cNvPr id="197" name="Google Shape;197;p15"/>
          <p:cNvSpPr txBox="1"/>
          <p:nvPr/>
        </p:nvSpPr>
        <p:spPr>
          <a:xfrm>
            <a:off x="1200967" y="7973080"/>
            <a:ext cx="4357661" cy="6781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CF2"/>
                </a:solidFill>
                <a:latin typeface="Michroma"/>
                <a:ea typeface="Michroma"/>
                <a:cs typeface="Michroma"/>
                <a:sym typeface="Michroma"/>
              </a:rPr>
              <a:t>Elaborate on what you want to discuss. </a:t>
            </a:r>
            <a:endParaRPr/>
          </a:p>
        </p:txBody>
      </p:sp>
      <p:sp>
        <p:nvSpPr>
          <p:cNvPr id="198" name="Google Shape;198;p15"/>
          <p:cNvSpPr txBox="1"/>
          <p:nvPr/>
        </p:nvSpPr>
        <p:spPr>
          <a:xfrm>
            <a:off x="1028700" y="1143000"/>
            <a:ext cx="10213232" cy="857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252422"/>
                </a:solidFill>
                <a:latin typeface="Michroma"/>
                <a:ea typeface="Michroma"/>
                <a:cs typeface="Michroma"/>
                <a:sym typeface="Michroma"/>
              </a:rPr>
              <a:t>MEDIA OUTLETS</a:t>
            </a:r>
            <a:endParaRPr/>
          </a:p>
        </p:txBody>
      </p:sp>
      <p:sp>
        <p:nvSpPr>
          <p:cNvPr id="199" name="Google Shape;199;p15"/>
          <p:cNvSpPr txBox="1"/>
          <p:nvPr/>
        </p:nvSpPr>
        <p:spPr>
          <a:xfrm>
            <a:off x="1200967" y="7414915"/>
            <a:ext cx="4357661"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CF2"/>
                </a:solidFill>
                <a:latin typeface="Michroma"/>
                <a:ea typeface="Michroma"/>
                <a:cs typeface="Michroma"/>
                <a:sym typeface="Michroma"/>
              </a:rPr>
              <a:t>Paper Media</a:t>
            </a:r>
            <a:endParaRPr/>
          </a:p>
        </p:txBody>
      </p:sp>
      <p:sp>
        <p:nvSpPr>
          <p:cNvPr id="200" name="Google Shape;200;p15"/>
          <p:cNvSpPr txBox="1"/>
          <p:nvPr/>
        </p:nvSpPr>
        <p:spPr>
          <a:xfrm>
            <a:off x="6965169" y="7973080"/>
            <a:ext cx="4357661" cy="6781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CF2"/>
                </a:solidFill>
                <a:latin typeface="Michroma"/>
                <a:ea typeface="Michroma"/>
                <a:cs typeface="Michroma"/>
                <a:sym typeface="Michroma"/>
              </a:rPr>
              <a:t>Elaborate on what you want to discuss. </a:t>
            </a:r>
            <a:endParaRPr/>
          </a:p>
        </p:txBody>
      </p:sp>
      <p:sp>
        <p:nvSpPr>
          <p:cNvPr id="201" name="Google Shape;201;p15"/>
          <p:cNvSpPr txBox="1"/>
          <p:nvPr/>
        </p:nvSpPr>
        <p:spPr>
          <a:xfrm>
            <a:off x="6965169" y="7414915"/>
            <a:ext cx="4357661"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CF2"/>
                </a:solidFill>
                <a:latin typeface="Michroma"/>
                <a:ea typeface="Michroma"/>
                <a:cs typeface="Michroma"/>
                <a:sym typeface="Michroma"/>
              </a:rPr>
              <a:t>Social Media</a:t>
            </a:r>
            <a:endParaRPr/>
          </a:p>
        </p:txBody>
      </p:sp>
      <p:sp>
        <p:nvSpPr>
          <p:cNvPr id="202" name="Google Shape;202;p15"/>
          <p:cNvSpPr txBox="1"/>
          <p:nvPr/>
        </p:nvSpPr>
        <p:spPr>
          <a:xfrm>
            <a:off x="12724640" y="7973080"/>
            <a:ext cx="4357661" cy="6781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CF2"/>
                </a:solidFill>
                <a:latin typeface="Michroma"/>
                <a:ea typeface="Michroma"/>
                <a:cs typeface="Michroma"/>
                <a:sym typeface="Michroma"/>
              </a:rPr>
              <a:t>Elaborate on what you want to discuss. </a:t>
            </a:r>
            <a:endParaRPr/>
          </a:p>
        </p:txBody>
      </p:sp>
      <p:sp>
        <p:nvSpPr>
          <p:cNvPr id="203" name="Google Shape;203;p15"/>
          <p:cNvSpPr txBox="1"/>
          <p:nvPr/>
        </p:nvSpPr>
        <p:spPr>
          <a:xfrm>
            <a:off x="12724640" y="7414915"/>
            <a:ext cx="4357661"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CF2"/>
                </a:solidFill>
                <a:latin typeface="Michroma"/>
                <a:ea typeface="Michroma"/>
                <a:cs typeface="Michroma"/>
                <a:sym typeface="Michroma"/>
              </a:rPr>
              <a:t>Film Media</a:t>
            </a:r>
            <a:endParaRPr/>
          </a:p>
        </p:txBody>
      </p:sp>
      <p:sp>
        <p:nvSpPr>
          <p:cNvPr id="204" name="Google Shape;204;p15"/>
          <p:cNvSpPr txBox="1"/>
          <p:nvPr/>
        </p:nvSpPr>
        <p:spPr>
          <a:xfrm>
            <a:off x="11241932" y="9664065"/>
            <a:ext cx="6776593" cy="2457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CF2"/>
                </a:solidFill>
                <a:latin typeface="Michroma"/>
                <a:ea typeface="Michroma"/>
                <a:cs typeface="Michroma"/>
                <a:sym typeface="Michroma"/>
              </a:rPr>
              <a:t>10.09.2024</a:t>
            </a:r>
            <a:endParaRPr/>
          </a:p>
        </p:txBody>
      </p:sp>
      <p:sp>
        <p:nvSpPr>
          <p:cNvPr id="205" name="Google Shape;205;p15"/>
          <p:cNvSpPr txBox="1"/>
          <p:nvPr/>
        </p:nvSpPr>
        <p:spPr>
          <a:xfrm>
            <a:off x="102310" y="9565005"/>
            <a:ext cx="833482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CF2"/>
                </a:solidFill>
                <a:latin typeface="Michroma"/>
                <a:ea typeface="Michroma"/>
                <a:cs typeface="Michroma"/>
                <a:sym typeface="Michroma"/>
              </a:rPr>
              <a:t>SLIDESCARNIVAL</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2422"/>
        </a:solidFill>
      </p:bgPr>
    </p:bg>
    <p:spTree>
      <p:nvGrpSpPr>
        <p:cNvPr id="209" name="Shape 209"/>
        <p:cNvGrpSpPr/>
        <p:nvPr/>
      </p:nvGrpSpPr>
      <p:grpSpPr>
        <a:xfrm>
          <a:off x="0" y="0"/>
          <a:ext cx="0" cy="0"/>
          <a:chOff x="0" y="0"/>
          <a:chExt cx="0" cy="0"/>
        </a:xfrm>
      </p:grpSpPr>
      <p:pic>
        <p:nvPicPr>
          <p:cNvPr id="210" name="Google Shape;210;p16"/>
          <p:cNvPicPr preferRelativeResize="0"/>
          <p:nvPr/>
        </p:nvPicPr>
        <p:blipFill rotWithShape="1">
          <a:blip r:embed="rId3">
            <a:alphaModFix/>
          </a:blip>
          <a:srcRect b="0" l="9960" r="9968" t="0"/>
          <a:stretch/>
        </p:blipFill>
        <p:spPr>
          <a:xfrm>
            <a:off x="0" y="0"/>
            <a:ext cx="18288000" cy="7617200"/>
          </a:xfrm>
          <a:prstGeom prst="rect">
            <a:avLst/>
          </a:prstGeom>
          <a:noFill/>
          <a:ln>
            <a:noFill/>
          </a:ln>
        </p:spPr>
      </p:pic>
      <p:sp>
        <p:nvSpPr>
          <p:cNvPr id="211" name="Google Shape;211;p16"/>
          <p:cNvSpPr txBox="1"/>
          <p:nvPr/>
        </p:nvSpPr>
        <p:spPr>
          <a:xfrm>
            <a:off x="272714" y="693097"/>
            <a:ext cx="17742600" cy="6926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5000" u="none" cap="none" strike="noStrike">
                <a:solidFill>
                  <a:srgbClr val="252422"/>
                </a:solidFill>
                <a:latin typeface="Michroma"/>
                <a:ea typeface="Michroma"/>
                <a:cs typeface="Michroma"/>
                <a:sym typeface="Michroma"/>
              </a:rPr>
              <a:t>OUR</a:t>
            </a:r>
            <a:endParaRPr sz="25000"/>
          </a:p>
          <a:p>
            <a:pPr indent="0" lvl="0" marL="0" marR="0" rtl="0" algn="ctr">
              <a:lnSpc>
                <a:spcPct val="90000"/>
              </a:lnSpc>
              <a:spcBef>
                <a:spcPts val="0"/>
              </a:spcBef>
              <a:spcAft>
                <a:spcPts val="0"/>
              </a:spcAft>
              <a:buNone/>
            </a:pPr>
            <a:r>
              <a:rPr b="0" i="0" lang="en-US" sz="25000" u="none" cap="none" strike="noStrike">
                <a:solidFill>
                  <a:srgbClr val="252422"/>
                </a:solidFill>
                <a:latin typeface="Michroma"/>
                <a:ea typeface="Michroma"/>
                <a:cs typeface="Michroma"/>
                <a:sym typeface="Michroma"/>
              </a:rPr>
              <a:t>STORY</a:t>
            </a:r>
            <a:endParaRPr sz="25000"/>
          </a:p>
        </p:txBody>
      </p:sp>
      <p:sp>
        <p:nvSpPr>
          <p:cNvPr id="212" name="Google Shape;212;p16"/>
          <p:cNvSpPr txBox="1"/>
          <p:nvPr/>
        </p:nvSpPr>
        <p:spPr>
          <a:xfrm>
            <a:off x="545429" y="8612505"/>
            <a:ext cx="8598571" cy="6457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800" u="none" cap="none" strike="noStrike">
                <a:solidFill>
                  <a:srgbClr val="FFFCF2"/>
                </a:solidFill>
                <a:latin typeface="Michroma"/>
                <a:ea typeface="Michroma"/>
                <a:cs typeface="Michroma"/>
                <a:sym typeface="Michroma"/>
              </a:rPr>
              <a:t>ELABORATE HERE</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216" name="Shape 216"/>
        <p:cNvGrpSpPr/>
        <p:nvPr/>
      </p:nvGrpSpPr>
      <p:grpSpPr>
        <a:xfrm>
          <a:off x="0" y="0"/>
          <a:ext cx="0" cy="0"/>
          <a:chOff x="0" y="0"/>
          <a:chExt cx="0" cy="0"/>
        </a:xfrm>
      </p:grpSpPr>
      <p:pic>
        <p:nvPicPr>
          <p:cNvPr id="217" name="Google Shape;217;p17"/>
          <p:cNvPicPr preferRelativeResize="0"/>
          <p:nvPr/>
        </p:nvPicPr>
        <p:blipFill>
          <a:blip r:embed="rId3">
            <a:alphaModFix/>
          </a:blip>
          <a:stretch>
            <a:fillRect/>
          </a:stretch>
        </p:blipFill>
        <p:spPr>
          <a:xfrm>
            <a:off x="0" y="0"/>
            <a:ext cx="9144000" cy="10287036"/>
          </a:xfrm>
          <a:prstGeom prst="rect">
            <a:avLst/>
          </a:prstGeom>
          <a:noFill/>
          <a:ln>
            <a:noFill/>
          </a:ln>
        </p:spPr>
      </p:pic>
      <p:cxnSp>
        <p:nvCxnSpPr>
          <p:cNvPr id="218" name="Google Shape;218;p17"/>
          <p:cNvCxnSpPr/>
          <p:nvPr/>
        </p:nvCxnSpPr>
        <p:spPr>
          <a:xfrm>
            <a:off x="10089474" y="5468480"/>
            <a:ext cx="8198526" cy="0"/>
          </a:xfrm>
          <a:prstGeom prst="straightConnector1">
            <a:avLst/>
          </a:prstGeom>
          <a:noFill/>
          <a:ln cap="flat" cmpd="sng" w="38100">
            <a:solidFill>
              <a:srgbClr val="252422"/>
            </a:solidFill>
            <a:prstDash val="solid"/>
            <a:round/>
            <a:headEnd len="sm" w="sm" type="none"/>
            <a:tailEnd len="sm" w="sm" type="none"/>
          </a:ln>
        </p:spPr>
      </p:cxnSp>
      <p:sp>
        <p:nvSpPr>
          <p:cNvPr id="219" name="Google Shape;219;p17"/>
          <p:cNvSpPr txBox="1"/>
          <p:nvPr/>
        </p:nvSpPr>
        <p:spPr>
          <a:xfrm>
            <a:off x="10089474" y="3686670"/>
            <a:ext cx="6202800" cy="1773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6399" u="none" cap="none" strike="noStrike">
                <a:solidFill>
                  <a:srgbClr val="252422"/>
                </a:solidFill>
                <a:latin typeface="Michroma"/>
                <a:ea typeface="Michroma"/>
                <a:cs typeface="Michroma"/>
                <a:sym typeface="Michroma"/>
              </a:rPr>
              <a:t>OUR</a:t>
            </a:r>
            <a:endParaRPr/>
          </a:p>
          <a:p>
            <a:pPr indent="0" lvl="0" marL="0" marR="0" rtl="0" algn="l">
              <a:lnSpc>
                <a:spcPct val="90000"/>
              </a:lnSpc>
              <a:spcBef>
                <a:spcPts val="0"/>
              </a:spcBef>
              <a:spcAft>
                <a:spcPts val="0"/>
              </a:spcAft>
              <a:buNone/>
            </a:pPr>
            <a:r>
              <a:rPr b="0" i="0" lang="en-US" sz="6399" u="none" cap="none" strike="noStrike">
                <a:solidFill>
                  <a:srgbClr val="252422"/>
                </a:solidFill>
                <a:latin typeface="Michroma"/>
                <a:ea typeface="Michroma"/>
                <a:cs typeface="Michroma"/>
                <a:sym typeface="Michroma"/>
              </a:rPr>
              <a:t>HISTORY</a:t>
            </a:r>
            <a:endParaRPr/>
          </a:p>
        </p:txBody>
      </p:sp>
      <p:sp>
        <p:nvSpPr>
          <p:cNvPr id="220" name="Google Shape;220;p17"/>
          <p:cNvSpPr txBox="1"/>
          <p:nvPr/>
        </p:nvSpPr>
        <p:spPr>
          <a:xfrm>
            <a:off x="10089474" y="5693550"/>
            <a:ext cx="7169826" cy="1363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Presentations are communication tools that can be used as demonstrations, lectures, speeches, reports, and more. It is mostly presented before an audience. </a:t>
            </a:r>
            <a:endParaRPr/>
          </a:p>
        </p:txBody>
      </p:sp>
      <p:grpSp>
        <p:nvGrpSpPr>
          <p:cNvPr id="221" name="Google Shape;221;p17"/>
          <p:cNvGrpSpPr/>
          <p:nvPr/>
        </p:nvGrpSpPr>
        <p:grpSpPr>
          <a:xfrm>
            <a:off x="0" y="9077474"/>
            <a:ext cx="18288000" cy="1209526"/>
            <a:chOff x="0" y="-47625"/>
            <a:chExt cx="4816593" cy="318558"/>
          </a:xfrm>
        </p:grpSpPr>
        <p:sp>
          <p:nvSpPr>
            <p:cNvPr id="222" name="Google Shape;222;p17"/>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52422"/>
            </a:solidFill>
            <a:ln>
              <a:noFill/>
            </a:ln>
          </p:spPr>
        </p:sp>
        <p:sp>
          <p:nvSpPr>
            <p:cNvPr id="223" name="Google Shape;223;p17"/>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4" name="Google Shape;224;p17"/>
          <p:cNvSpPr txBox="1"/>
          <p:nvPr/>
        </p:nvSpPr>
        <p:spPr>
          <a:xfrm>
            <a:off x="11241932" y="9664065"/>
            <a:ext cx="6776593" cy="2457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CF2"/>
                </a:solidFill>
                <a:latin typeface="Michroma"/>
                <a:ea typeface="Michroma"/>
                <a:cs typeface="Michroma"/>
                <a:sym typeface="Michroma"/>
              </a:rPr>
              <a:t>10.09.2024</a:t>
            </a:r>
            <a:endParaRPr/>
          </a:p>
        </p:txBody>
      </p:sp>
      <p:sp>
        <p:nvSpPr>
          <p:cNvPr id="225" name="Google Shape;225;p17"/>
          <p:cNvSpPr txBox="1"/>
          <p:nvPr/>
        </p:nvSpPr>
        <p:spPr>
          <a:xfrm>
            <a:off x="102310" y="9565005"/>
            <a:ext cx="833482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CF2"/>
                </a:solidFill>
                <a:latin typeface="Michroma"/>
                <a:ea typeface="Michroma"/>
                <a:cs typeface="Michroma"/>
                <a:sym typeface="Michroma"/>
              </a:rPr>
              <a:t>SLIDESCARNIVAL</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229" name="Shape 229"/>
        <p:cNvGrpSpPr/>
        <p:nvPr/>
      </p:nvGrpSpPr>
      <p:grpSpPr>
        <a:xfrm>
          <a:off x="0" y="0"/>
          <a:ext cx="0" cy="0"/>
          <a:chOff x="0" y="0"/>
          <a:chExt cx="0" cy="0"/>
        </a:xfrm>
      </p:grpSpPr>
      <p:sp>
        <p:nvSpPr>
          <p:cNvPr id="230" name="Google Shape;230;p18"/>
          <p:cNvSpPr txBox="1"/>
          <p:nvPr/>
        </p:nvSpPr>
        <p:spPr>
          <a:xfrm>
            <a:off x="0" y="8"/>
            <a:ext cx="18288000" cy="254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541" u="none" cap="none" strike="noStrike">
                <a:solidFill>
                  <a:srgbClr val="252422"/>
                </a:solidFill>
                <a:latin typeface="Michroma"/>
                <a:ea typeface="Michroma"/>
                <a:cs typeface="Michroma"/>
                <a:sym typeface="Michroma"/>
              </a:rPr>
              <a:t>HISTORY</a:t>
            </a:r>
            <a:endParaRPr/>
          </a:p>
        </p:txBody>
      </p:sp>
      <p:cxnSp>
        <p:nvCxnSpPr>
          <p:cNvPr id="231" name="Google Shape;231;p18"/>
          <p:cNvCxnSpPr/>
          <p:nvPr/>
        </p:nvCxnSpPr>
        <p:spPr>
          <a:xfrm>
            <a:off x="1" y="9277350"/>
            <a:ext cx="18287997" cy="0"/>
          </a:xfrm>
          <a:prstGeom prst="straightConnector1">
            <a:avLst/>
          </a:prstGeom>
          <a:noFill/>
          <a:ln cap="flat" cmpd="sng" w="38100">
            <a:solidFill>
              <a:srgbClr val="252422"/>
            </a:solidFill>
            <a:prstDash val="solid"/>
            <a:round/>
            <a:headEnd len="sm" w="sm" type="none"/>
            <a:tailEnd len="sm" w="sm" type="none"/>
          </a:ln>
        </p:spPr>
      </p:cxnSp>
      <p:cxnSp>
        <p:nvCxnSpPr>
          <p:cNvPr id="232" name="Google Shape;232;p18"/>
          <p:cNvCxnSpPr/>
          <p:nvPr/>
        </p:nvCxnSpPr>
        <p:spPr>
          <a:xfrm rot="10800000">
            <a:off x="20082" y="2434006"/>
            <a:ext cx="0" cy="6843344"/>
          </a:xfrm>
          <a:prstGeom prst="straightConnector1">
            <a:avLst/>
          </a:prstGeom>
          <a:noFill/>
          <a:ln cap="flat" cmpd="sng" w="38100">
            <a:solidFill>
              <a:srgbClr val="252422"/>
            </a:solidFill>
            <a:prstDash val="solid"/>
            <a:round/>
            <a:headEnd len="sm" w="sm" type="none"/>
            <a:tailEnd len="sm" w="sm" type="none"/>
          </a:ln>
        </p:spPr>
      </p:cxnSp>
      <p:cxnSp>
        <p:nvCxnSpPr>
          <p:cNvPr id="233" name="Google Shape;233;p18"/>
          <p:cNvCxnSpPr/>
          <p:nvPr/>
        </p:nvCxnSpPr>
        <p:spPr>
          <a:xfrm rot="10800000">
            <a:off x="3061388" y="2434006"/>
            <a:ext cx="0" cy="6843344"/>
          </a:xfrm>
          <a:prstGeom prst="straightConnector1">
            <a:avLst/>
          </a:prstGeom>
          <a:noFill/>
          <a:ln cap="flat" cmpd="sng" w="38100">
            <a:solidFill>
              <a:srgbClr val="252422"/>
            </a:solidFill>
            <a:prstDash val="solid"/>
            <a:round/>
            <a:headEnd len="sm" w="sm" type="none"/>
            <a:tailEnd len="sm" w="sm" type="none"/>
          </a:ln>
        </p:spPr>
      </p:cxnSp>
      <p:cxnSp>
        <p:nvCxnSpPr>
          <p:cNvPr id="234" name="Google Shape;234;p18"/>
          <p:cNvCxnSpPr/>
          <p:nvPr/>
        </p:nvCxnSpPr>
        <p:spPr>
          <a:xfrm rot="10800000">
            <a:off x="6102694" y="2434006"/>
            <a:ext cx="0" cy="6843344"/>
          </a:xfrm>
          <a:prstGeom prst="straightConnector1">
            <a:avLst/>
          </a:prstGeom>
          <a:noFill/>
          <a:ln cap="flat" cmpd="sng" w="38100">
            <a:solidFill>
              <a:srgbClr val="252422"/>
            </a:solidFill>
            <a:prstDash val="solid"/>
            <a:round/>
            <a:headEnd len="sm" w="sm" type="none"/>
            <a:tailEnd len="sm" w="sm" type="none"/>
          </a:ln>
        </p:spPr>
      </p:cxnSp>
      <p:cxnSp>
        <p:nvCxnSpPr>
          <p:cNvPr id="235" name="Google Shape;235;p18"/>
          <p:cNvCxnSpPr/>
          <p:nvPr/>
        </p:nvCxnSpPr>
        <p:spPr>
          <a:xfrm rot="10800000">
            <a:off x="9144000" y="2434006"/>
            <a:ext cx="0" cy="6843344"/>
          </a:xfrm>
          <a:prstGeom prst="straightConnector1">
            <a:avLst/>
          </a:prstGeom>
          <a:noFill/>
          <a:ln cap="flat" cmpd="sng" w="38100">
            <a:solidFill>
              <a:srgbClr val="252422"/>
            </a:solidFill>
            <a:prstDash val="solid"/>
            <a:round/>
            <a:headEnd len="sm" w="sm" type="none"/>
            <a:tailEnd len="sm" w="sm" type="none"/>
          </a:ln>
        </p:spPr>
      </p:cxnSp>
      <p:cxnSp>
        <p:nvCxnSpPr>
          <p:cNvPr id="236" name="Google Shape;236;p18"/>
          <p:cNvCxnSpPr/>
          <p:nvPr/>
        </p:nvCxnSpPr>
        <p:spPr>
          <a:xfrm rot="10800000">
            <a:off x="12185306" y="2434006"/>
            <a:ext cx="0" cy="6843344"/>
          </a:xfrm>
          <a:prstGeom prst="straightConnector1">
            <a:avLst/>
          </a:prstGeom>
          <a:noFill/>
          <a:ln cap="flat" cmpd="sng" w="38100">
            <a:solidFill>
              <a:srgbClr val="252422"/>
            </a:solidFill>
            <a:prstDash val="solid"/>
            <a:round/>
            <a:headEnd len="sm" w="sm" type="none"/>
            <a:tailEnd len="sm" w="sm" type="none"/>
          </a:ln>
        </p:spPr>
      </p:cxnSp>
      <p:cxnSp>
        <p:nvCxnSpPr>
          <p:cNvPr id="237" name="Google Shape;237;p18"/>
          <p:cNvCxnSpPr/>
          <p:nvPr/>
        </p:nvCxnSpPr>
        <p:spPr>
          <a:xfrm rot="10800000">
            <a:off x="15226612" y="2434006"/>
            <a:ext cx="0" cy="6843344"/>
          </a:xfrm>
          <a:prstGeom prst="straightConnector1">
            <a:avLst/>
          </a:prstGeom>
          <a:noFill/>
          <a:ln cap="flat" cmpd="sng" w="38100">
            <a:solidFill>
              <a:srgbClr val="252422"/>
            </a:solidFill>
            <a:prstDash val="solid"/>
            <a:round/>
            <a:headEnd len="sm" w="sm" type="none"/>
            <a:tailEnd len="sm" w="sm" type="none"/>
          </a:ln>
        </p:spPr>
      </p:cxnSp>
      <p:cxnSp>
        <p:nvCxnSpPr>
          <p:cNvPr id="238" name="Google Shape;238;p18"/>
          <p:cNvCxnSpPr/>
          <p:nvPr/>
        </p:nvCxnSpPr>
        <p:spPr>
          <a:xfrm rot="10800000">
            <a:off x="18267918" y="2434006"/>
            <a:ext cx="0" cy="6843344"/>
          </a:xfrm>
          <a:prstGeom prst="straightConnector1">
            <a:avLst/>
          </a:prstGeom>
          <a:noFill/>
          <a:ln cap="flat" cmpd="sng" w="38100">
            <a:solidFill>
              <a:srgbClr val="252422"/>
            </a:solidFill>
            <a:prstDash val="solid"/>
            <a:round/>
            <a:headEnd len="sm" w="sm" type="none"/>
            <a:tailEnd len="sm" w="sm" type="none"/>
          </a:ln>
        </p:spPr>
      </p:cxnSp>
      <p:grpSp>
        <p:nvGrpSpPr>
          <p:cNvPr id="239" name="Google Shape;239;p18"/>
          <p:cNvGrpSpPr/>
          <p:nvPr/>
        </p:nvGrpSpPr>
        <p:grpSpPr>
          <a:xfrm>
            <a:off x="40162" y="2281522"/>
            <a:ext cx="18247837" cy="1725018"/>
            <a:chOff x="0" y="-38100"/>
            <a:chExt cx="4559438" cy="431016"/>
          </a:xfrm>
        </p:grpSpPr>
        <p:sp>
          <p:nvSpPr>
            <p:cNvPr id="240" name="Google Shape;240;p18"/>
            <p:cNvSpPr/>
            <p:nvPr/>
          </p:nvSpPr>
          <p:spPr>
            <a:xfrm>
              <a:off x="0" y="0"/>
              <a:ext cx="4559438" cy="392916"/>
            </a:xfrm>
            <a:custGeom>
              <a:rect b="b" l="l" r="r" t="t"/>
              <a:pathLst>
                <a:path extrusionOk="0" h="392916" w="4559438">
                  <a:moveTo>
                    <a:pt x="0" y="0"/>
                  </a:moveTo>
                  <a:lnTo>
                    <a:pt x="4559438" y="0"/>
                  </a:lnTo>
                  <a:lnTo>
                    <a:pt x="4559438" y="392916"/>
                  </a:lnTo>
                  <a:lnTo>
                    <a:pt x="0" y="392916"/>
                  </a:lnTo>
                  <a:close/>
                </a:path>
              </a:pathLst>
            </a:custGeom>
            <a:solidFill>
              <a:srgbClr val="252422"/>
            </a:solidFill>
            <a:ln>
              <a:noFill/>
            </a:ln>
          </p:spPr>
        </p:sp>
        <p:sp>
          <p:nvSpPr>
            <p:cNvPr id="241" name="Google Shape;241;p18"/>
            <p:cNvSpPr txBox="1"/>
            <p:nvPr/>
          </p:nvSpPr>
          <p:spPr>
            <a:xfrm>
              <a:off x="0" y="-38100"/>
              <a:ext cx="4559438" cy="43101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18"/>
          <p:cNvSpPr txBox="1"/>
          <p:nvPr/>
        </p:nvSpPr>
        <p:spPr>
          <a:xfrm>
            <a:off x="132201" y="8804487"/>
            <a:ext cx="2817068"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1979</a:t>
            </a:r>
            <a:endParaRPr/>
          </a:p>
        </p:txBody>
      </p:sp>
      <p:sp>
        <p:nvSpPr>
          <p:cNvPr id="243" name="Google Shape;243;p18"/>
          <p:cNvSpPr txBox="1"/>
          <p:nvPr/>
        </p:nvSpPr>
        <p:spPr>
          <a:xfrm>
            <a:off x="3171829" y="8811790"/>
            <a:ext cx="2817068"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1988</a:t>
            </a:r>
            <a:endParaRPr/>
          </a:p>
        </p:txBody>
      </p:sp>
      <p:sp>
        <p:nvSpPr>
          <p:cNvPr id="244" name="Google Shape;244;p18"/>
          <p:cNvSpPr txBox="1"/>
          <p:nvPr/>
        </p:nvSpPr>
        <p:spPr>
          <a:xfrm>
            <a:off x="6213135" y="8797183"/>
            <a:ext cx="2817068"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1993</a:t>
            </a:r>
            <a:endParaRPr/>
          </a:p>
        </p:txBody>
      </p:sp>
      <p:sp>
        <p:nvSpPr>
          <p:cNvPr id="245" name="Google Shape;245;p18"/>
          <p:cNvSpPr txBox="1"/>
          <p:nvPr/>
        </p:nvSpPr>
        <p:spPr>
          <a:xfrm>
            <a:off x="9252763" y="8804487"/>
            <a:ext cx="2817068"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2000</a:t>
            </a:r>
            <a:endParaRPr/>
          </a:p>
        </p:txBody>
      </p:sp>
      <p:sp>
        <p:nvSpPr>
          <p:cNvPr id="246" name="Google Shape;246;p18"/>
          <p:cNvSpPr txBox="1"/>
          <p:nvPr/>
        </p:nvSpPr>
        <p:spPr>
          <a:xfrm>
            <a:off x="12305788" y="8789879"/>
            <a:ext cx="2817068"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2010</a:t>
            </a:r>
            <a:endParaRPr/>
          </a:p>
        </p:txBody>
      </p:sp>
      <p:sp>
        <p:nvSpPr>
          <p:cNvPr id="247" name="Google Shape;247;p18"/>
          <p:cNvSpPr txBox="1"/>
          <p:nvPr/>
        </p:nvSpPr>
        <p:spPr>
          <a:xfrm>
            <a:off x="15345416" y="8797183"/>
            <a:ext cx="2817068"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2023</a:t>
            </a:r>
            <a:endParaRPr/>
          </a:p>
        </p:txBody>
      </p:sp>
      <p:sp>
        <p:nvSpPr>
          <p:cNvPr id="248" name="Google Shape;248;p18"/>
          <p:cNvSpPr txBox="1"/>
          <p:nvPr/>
        </p:nvSpPr>
        <p:spPr>
          <a:xfrm>
            <a:off x="132201" y="2523678"/>
            <a:ext cx="2817000" cy="129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FFFFFF"/>
                </a:solidFill>
                <a:latin typeface="Michroma"/>
                <a:ea typeface="Michroma"/>
                <a:cs typeface="Michroma"/>
                <a:sym typeface="Michroma"/>
              </a:rPr>
              <a:t>ADD A MAIN POINT</a:t>
            </a:r>
            <a:endParaRPr/>
          </a:p>
        </p:txBody>
      </p:sp>
      <p:sp>
        <p:nvSpPr>
          <p:cNvPr id="249" name="Google Shape;249;p18"/>
          <p:cNvSpPr txBox="1"/>
          <p:nvPr/>
        </p:nvSpPr>
        <p:spPr>
          <a:xfrm>
            <a:off x="3171829" y="2523678"/>
            <a:ext cx="2817000" cy="129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FFFFFF"/>
                </a:solidFill>
                <a:latin typeface="Michroma"/>
                <a:ea typeface="Michroma"/>
                <a:cs typeface="Michroma"/>
                <a:sym typeface="Michroma"/>
              </a:rPr>
              <a:t>ADD A MAIN POINT</a:t>
            </a:r>
            <a:endParaRPr/>
          </a:p>
        </p:txBody>
      </p:sp>
      <p:sp>
        <p:nvSpPr>
          <p:cNvPr id="250" name="Google Shape;250;p18"/>
          <p:cNvSpPr txBox="1"/>
          <p:nvPr/>
        </p:nvSpPr>
        <p:spPr>
          <a:xfrm>
            <a:off x="6213135" y="2523678"/>
            <a:ext cx="2817000" cy="129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FFFFFF"/>
                </a:solidFill>
                <a:latin typeface="Michroma"/>
                <a:ea typeface="Michroma"/>
                <a:cs typeface="Michroma"/>
                <a:sym typeface="Michroma"/>
              </a:rPr>
              <a:t>ADD A MAIN POINT</a:t>
            </a:r>
            <a:endParaRPr/>
          </a:p>
        </p:txBody>
      </p:sp>
      <p:sp>
        <p:nvSpPr>
          <p:cNvPr id="251" name="Google Shape;251;p18"/>
          <p:cNvSpPr txBox="1"/>
          <p:nvPr/>
        </p:nvSpPr>
        <p:spPr>
          <a:xfrm>
            <a:off x="9252763" y="2523678"/>
            <a:ext cx="2817000" cy="129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FFFFFF"/>
                </a:solidFill>
                <a:latin typeface="Michroma"/>
                <a:ea typeface="Michroma"/>
                <a:cs typeface="Michroma"/>
                <a:sym typeface="Michroma"/>
              </a:rPr>
              <a:t>ADD A MAIN POINT</a:t>
            </a:r>
            <a:endParaRPr/>
          </a:p>
        </p:txBody>
      </p:sp>
      <p:sp>
        <p:nvSpPr>
          <p:cNvPr id="252" name="Google Shape;252;p18"/>
          <p:cNvSpPr txBox="1"/>
          <p:nvPr/>
        </p:nvSpPr>
        <p:spPr>
          <a:xfrm>
            <a:off x="12305788" y="2523678"/>
            <a:ext cx="2817000" cy="129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FFFFFF"/>
                </a:solidFill>
                <a:latin typeface="Michroma"/>
                <a:ea typeface="Michroma"/>
                <a:cs typeface="Michroma"/>
                <a:sym typeface="Michroma"/>
              </a:rPr>
              <a:t>ADD A MAIN POINT</a:t>
            </a:r>
            <a:endParaRPr/>
          </a:p>
        </p:txBody>
      </p:sp>
      <p:sp>
        <p:nvSpPr>
          <p:cNvPr id="253" name="Google Shape;253;p18"/>
          <p:cNvSpPr txBox="1"/>
          <p:nvPr/>
        </p:nvSpPr>
        <p:spPr>
          <a:xfrm>
            <a:off x="15345416" y="2523678"/>
            <a:ext cx="2817000" cy="129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FFFFFF"/>
                </a:solidFill>
                <a:latin typeface="Michroma"/>
                <a:ea typeface="Michroma"/>
                <a:cs typeface="Michroma"/>
                <a:sym typeface="Michroma"/>
              </a:rPr>
              <a:t>ADD A MAIN POINT</a:t>
            </a:r>
            <a:endParaRPr/>
          </a:p>
        </p:txBody>
      </p:sp>
      <p:cxnSp>
        <p:nvCxnSpPr>
          <p:cNvPr id="254" name="Google Shape;254;p18"/>
          <p:cNvCxnSpPr/>
          <p:nvPr/>
        </p:nvCxnSpPr>
        <p:spPr>
          <a:xfrm rot="10800000">
            <a:off x="3061388" y="2431681"/>
            <a:ext cx="0" cy="1569151"/>
          </a:xfrm>
          <a:prstGeom prst="straightConnector1">
            <a:avLst/>
          </a:prstGeom>
          <a:noFill/>
          <a:ln cap="flat" cmpd="sng" w="38100">
            <a:solidFill>
              <a:srgbClr val="FFFFFF"/>
            </a:solidFill>
            <a:prstDash val="solid"/>
            <a:round/>
            <a:headEnd len="sm" w="sm" type="none"/>
            <a:tailEnd len="sm" w="sm" type="none"/>
          </a:ln>
        </p:spPr>
      </p:cxnSp>
      <p:cxnSp>
        <p:nvCxnSpPr>
          <p:cNvPr id="255" name="Google Shape;255;p18"/>
          <p:cNvCxnSpPr/>
          <p:nvPr/>
        </p:nvCxnSpPr>
        <p:spPr>
          <a:xfrm rot="10800000">
            <a:off x="6102694" y="2427665"/>
            <a:ext cx="0" cy="1577183"/>
          </a:xfrm>
          <a:prstGeom prst="straightConnector1">
            <a:avLst/>
          </a:prstGeom>
          <a:noFill/>
          <a:ln cap="flat" cmpd="sng" w="38100">
            <a:solidFill>
              <a:srgbClr val="FFFFFF"/>
            </a:solidFill>
            <a:prstDash val="solid"/>
            <a:round/>
            <a:headEnd len="sm" w="sm" type="none"/>
            <a:tailEnd len="sm" w="sm" type="none"/>
          </a:ln>
        </p:spPr>
      </p:cxnSp>
      <p:cxnSp>
        <p:nvCxnSpPr>
          <p:cNvPr id="256" name="Google Shape;256;p18"/>
          <p:cNvCxnSpPr/>
          <p:nvPr/>
        </p:nvCxnSpPr>
        <p:spPr>
          <a:xfrm rot="10800000">
            <a:off x="9144000" y="2431681"/>
            <a:ext cx="0" cy="1569151"/>
          </a:xfrm>
          <a:prstGeom prst="straightConnector1">
            <a:avLst/>
          </a:prstGeom>
          <a:noFill/>
          <a:ln cap="flat" cmpd="sng" w="38100">
            <a:solidFill>
              <a:srgbClr val="FFFFFF"/>
            </a:solidFill>
            <a:prstDash val="solid"/>
            <a:round/>
            <a:headEnd len="sm" w="sm" type="none"/>
            <a:tailEnd len="sm" w="sm" type="none"/>
          </a:ln>
        </p:spPr>
      </p:cxnSp>
      <p:cxnSp>
        <p:nvCxnSpPr>
          <p:cNvPr id="257" name="Google Shape;257;p18"/>
          <p:cNvCxnSpPr/>
          <p:nvPr/>
        </p:nvCxnSpPr>
        <p:spPr>
          <a:xfrm rot="10800000">
            <a:off x="12185306" y="2427665"/>
            <a:ext cx="0" cy="1577183"/>
          </a:xfrm>
          <a:prstGeom prst="straightConnector1">
            <a:avLst/>
          </a:prstGeom>
          <a:noFill/>
          <a:ln cap="flat" cmpd="sng" w="38100">
            <a:solidFill>
              <a:srgbClr val="FFFFFF"/>
            </a:solidFill>
            <a:prstDash val="solid"/>
            <a:round/>
            <a:headEnd len="sm" w="sm" type="none"/>
            <a:tailEnd len="sm" w="sm" type="none"/>
          </a:ln>
        </p:spPr>
      </p:cxnSp>
      <p:cxnSp>
        <p:nvCxnSpPr>
          <p:cNvPr id="258" name="Google Shape;258;p18"/>
          <p:cNvCxnSpPr/>
          <p:nvPr/>
        </p:nvCxnSpPr>
        <p:spPr>
          <a:xfrm rot="10800000">
            <a:off x="15226612" y="2427665"/>
            <a:ext cx="0" cy="1577183"/>
          </a:xfrm>
          <a:prstGeom prst="straightConnector1">
            <a:avLst/>
          </a:prstGeom>
          <a:noFill/>
          <a:ln cap="flat" cmpd="sng" w="38100">
            <a:solidFill>
              <a:srgbClr val="FFFFFF"/>
            </a:solidFill>
            <a:prstDash val="solid"/>
            <a:round/>
            <a:headEnd len="sm" w="sm" type="none"/>
            <a:tailEnd len="sm" w="sm" type="none"/>
          </a:ln>
        </p:spPr>
      </p:cxnSp>
      <p:sp>
        <p:nvSpPr>
          <p:cNvPr id="259" name="Google Shape;259;p18"/>
          <p:cNvSpPr txBox="1"/>
          <p:nvPr/>
        </p:nvSpPr>
        <p:spPr>
          <a:xfrm>
            <a:off x="132201" y="4419215"/>
            <a:ext cx="2817068" cy="1016472"/>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252422"/>
                </a:solidFill>
                <a:latin typeface="Michroma"/>
                <a:ea typeface="Michroma"/>
                <a:cs typeface="Michroma"/>
                <a:sym typeface="Michroma"/>
              </a:rPr>
              <a:t>Elaborate on what you want to discuss. </a:t>
            </a:r>
            <a:endParaRPr/>
          </a:p>
        </p:txBody>
      </p:sp>
      <p:sp>
        <p:nvSpPr>
          <p:cNvPr id="260" name="Google Shape;260;p18"/>
          <p:cNvSpPr txBox="1"/>
          <p:nvPr/>
        </p:nvSpPr>
        <p:spPr>
          <a:xfrm>
            <a:off x="3173507" y="4419215"/>
            <a:ext cx="2817068" cy="1016472"/>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252422"/>
                </a:solidFill>
                <a:latin typeface="Michroma"/>
                <a:ea typeface="Michroma"/>
                <a:cs typeface="Michroma"/>
                <a:sym typeface="Michroma"/>
              </a:rPr>
              <a:t>Elaborate on what you want to discuss. </a:t>
            </a:r>
            <a:endParaRPr/>
          </a:p>
        </p:txBody>
      </p:sp>
      <p:sp>
        <p:nvSpPr>
          <p:cNvPr id="261" name="Google Shape;261;p18"/>
          <p:cNvSpPr txBox="1"/>
          <p:nvPr/>
        </p:nvSpPr>
        <p:spPr>
          <a:xfrm>
            <a:off x="6211457" y="4419215"/>
            <a:ext cx="2817068" cy="1016472"/>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252422"/>
                </a:solidFill>
                <a:latin typeface="Michroma"/>
                <a:ea typeface="Michroma"/>
                <a:cs typeface="Michroma"/>
                <a:sym typeface="Michroma"/>
              </a:rPr>
              <a:t>Elaborate on what you want to discuss. </a:t>
            </a:r>
            <a:endParaRPr/>
          </a:p>
        </p:txBody>
      </p:sp>
      <p:sp>
        <p:nvSpPr>
          <p:cNvPr id="262" name="Google Shape;262;p18"/>
          <p:cNvSpPr txBox="1"/>
          <p:nvPr/>
        </p:nvSpPr>
        <p:spPr>
          <a:xfrm>
            <a:off x="9252763" y="4419215"/>
            <a:ext cx="2817068" cy="1016472"/>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252422"/>
                </a:solidFill>
                <a:latin typeface="Michroma"/>
                <a:ea typeface="Michroma"/>
                <a:cs typeface="Michroma"/>
                <a:sym typeface="Michroma"/>
              </a:rPr>
              <a:t>Elaborate on what you want to discuss. </a:t>
            </a:r>
            <a:endParaRPr/>
          </a:p>
        </p:txBody>
      </p:sp>
      <p:sp>
        <p:nvSpPr>
          <p:cNvPr id="263" name="Google Shape;263;p18"/>
          <p:cNvSpPr txBox="1"/>
          <p:nvPr/>
        </p:nvSpPr>
        <p:spPr>
          <a:xfrm>
            <a:off x="12305788" y="4419215"/>
            <a:ext cx="2817068" cy="1016472"/>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252422"/>
                </a:solidFill>
                <a:latin typeface="Michroma"/>
                <a:ea typeface="Michroma"/>
                <a:cs typeface="Michroma"/>
                <a:sym typeface="Michroma"/>
              </a:rPr>
              <a:t>Elaborate on what you want to discuss. </a:t>
            </a:r>
            <a:endParaRPr/>
          </a:p>
        </p:txBody>
      </p:sp>
      <p:sp>
        <p:nvSpPr>
          <p:cNvPr id="264" name="Google Shape;264;p18"/>
          <p:cNvSpPr txBox="1"/>
          <p:nvPr/>
        </p:nvSpPr>
        <p:spPr>
          <a:xfrm>
            <a:off x="15347094" y="4419215"/>
            <a:ext cx="2817068" cy="1016472"/>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252422"/>
                </a:solidFill>
                <a:latin typeface="Michroma"/>
                <a:ea typeface="Michroma"/>
                <a:cs typeface="Michroma"/>
                <a:sym typeface="Michroma"/>
              </a:rPr>
              <a:t>Elaborate on what you want to discuss. </a:t>
            </a:r>
            <a:endParaRPr/>
          </a:p>
        </p:txBody>
      </p:sp>
      <p:grpSp>
        <p:nvGrpSpPr>
          <p:cNvPr id="265" name="Google Shape;265;p18"/>
          <p:cNvGrpSpPr/>
          <p:nvPr/>
        </p:nvGrpSpPr>
        <p:grpSpPr>
          <a:xfrm>
            <a:off x="0" y="9077474"/>
            <a:ext cx="18288000" cy="1209526"/>
            <a:chOff x="0" y="-47625"/>
            <a:chExt cx="4816593" cy="318558"/>
          </a:xfrm>
        </p:grpSpPr>
        <p:sp>
          <p:nvSpPr>
            <p:cNvPr id="266" name="Google Shape;266;p18"/>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52422"/>
            </a:solidFill>
            <a:ln>
              <a:noFill/>
            </a:ln>
          </p:spPr>
        </p:sp>
        <p:sp>
          <p:nvSpPr>
            <p:cNvPr id="267" name="Google Shape;267;p18"/>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18"/>
          <p:cNvSpPr txBox="1"/>
          <p:nvPr/>
        </p:nvSpPr>
        <p:spPr>
          <a:xfrm>
            <a:off x="11241932" y="9664065"/>
            <a:ext cx="6776593" cy="2457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CF2"/>
                </a:solidFill>
                <a:latin typeface="Michroma"/>
                <a:ea typeface="Michroma"/>
                <a:cs typeface="Michroma"/>
                <a:sym typeface="Michroma"/>
              </a:rPr>
              <a:t>10.09.2024</a:t>
            </a:r>
            <a:endParaRPr/>
          </a:p>
        </p:txBody>
      </p:sp>
      <p:sp>
        <p:nvSpPr>
          <p:cNvPr id="269" name="Google Shape;269;p18"/>
          <p:cNvSpPr txBox="1"/>
          <p:nvPr/>
        </p:nvSpPr>
        <p:spPr>
          <a:xfrm>
            <a:off x="102310" y="9565005"/>
            <a:ext cx="833482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CF2"/>
                </a:solidFill>
                <a:latin typeface="Michroma"/>
                <a:ea typeface="Michroma"/>
                <a:cs typeface="Michroma"/>
                <a:sym typeface="Michroma"/>
              </a:rPr>
              <a:t>SLIDESCARNIVAL</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273" name="Shape 273"/>
        <p:cNvGrpSpPr/>
        <p:nvPr/>
      </p:nvGrpSpPr>
      <p:grpSpPr>
        <a:xfrm>
          <a:off x="0" y="0"/>
          <a:ext cx="0" cy="0"/>
          <a:chOff x="0" y="0"/>
          <a:chExt cx="0" cy="0"/>
        </a:xfrm>
      </p:grpSpPr>
      <p:pic>
        <p:nvPicPr>
          <p:cNvPr id="274" name="Google Shape;274;p19"/>
          <p:cNvPicPr preferRelativeResize="0"/>
          <p:nvPr/>
        </p:nvPicPr>
        <p:blipFill rotWithShape="1">
          <a:blip r:embed="rId3">
            <a:alphaModFix/>
          </a:blip>
          <a:srcRect b="12500" l="0" r="0" t="12500"/>
          <a:stretch/>
        </p:blipFill>
        <p:spPr>
          <a:xfrm>
            <a:off x="0" y="0"/>
            <a:ext cx="18288000" cy="10287000"/>
          </a:xfrm>
          <a:prstGeom prst="rect">
            <a:avLst/>
          </a:prstGeom>
          <a:noFill/>
          <a:ln>
            <a:noFill/>
          </a:ln>
        </p:spPr>
      </p:pic>
      <p:grpSp>
        <p:nvGrpSpPr>
          <p:cNvPr id="275" name="Google Shape;275;p19"/>
          <p:cNvGrpSpPr/>
          <p:nvPr/>
        </p:nvGrpSpPr>
        <p:grpSpPr>
          <a:xfrm>
            <a:off x="0" y="8753703"/>
            <a:ext cx="18288000" cy="1533297"/>
            <a:chOff x="0" y="-47625"/>
            <a:chExt cx="4816593" cy="403831"/>
          </a:xfrm>
        </p:grpSpPr>
        <p:sp>
          <p:nvSpPr>
            <p:cNvPr id="276" name="Google Shape;276;p19"/>
            <p:cNvSpPr/>
            <p:nvPr/>
          </p:nvSpPr>
          <p:spPr>
            <a:xfrm>
              <a:off x="0" y="0"/>
              <a:ext cx="4816592" cy="356206"/>
            </a:xfrm>
            <a:custGeom>
              <a:rect b="b" l="l" r="r" t="t"/>
              <a:pathLst>
                <a:path extrusionOk="0" h="356206" w="4816592">
                  <a:moveTo>
                    <a:pt x="0" y="0"/>
                  </a:moveTo>
                  <a:lnTo>
                    <a:pt x="4816592" y="0"/>
                  </a:lnTo>
                  <a:lnTo>
                    <a:pt x="4816592" y="356206"/>
                  </a:lnTo>
                  <a:lnTo>
                    <a:pt x="0" y="356206"/>
                  </a:lnTo>
                  <a:close/>
                </a:path>
              </a:pathLst>
            </a:custGeom>
            <a:solidFill>
              <a:srgbClr val="252422"/>
            </a:solidFill>
            <a:ln>
              <a:noFill/>
            </a:ln>
          </p:spPr>
        </p:sp>
        <p:sp>
          <p:nvSpPr>
            <p:cNvPr id="277" name="Google Shape;277;p19"/>
            <p:cNvSpPr txBox="1"/>
            <p:nvPr/>
          </p:nvSpPr>
          <p:spPr>
            <a:xfrm>
              <a:off x="0" y="-47625"/>
              <a:ext cx="4816593" cy="4038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19"/>
          <p:cNvSpPr txBox="1"/>
          <p:nvPr/>
        </p:nvSpPr>
        <p:spPr>
          <a:xfrm>
            <a:off x="219579" y="9342769"/>
            <a:ext cx="178488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00" u="none" cap="none" strike="noStrike">
                <a:solidFill>
                  <a:srgbClr val="FFFCF2"/>
                </a:solidFill>
                <a:latin typeface="Michroma"/>
                <a:ea typeface="Michroma"/>
                <a:cs typeface="Michroma"/>
                <a:sym typeface="Michroma"/>
              </a:rPr>
              <a:t>A PICTURE IS WORTH A THOUSAND WORDS</a:t>
            </a:r>
            <a:endParaRPr sz="4200"/>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282" name="Shape 282"/>
        <p:cNvGrpSpPr/>
        <p:nvPr/>
      </p:nvGrpSpPr>
      <p:grpSpPr>
        <a:xfrm>
          <a:off x="0" y="0"/>
          <a:ext cx="0" cy="0"/>
          <a:chOff x="0" y="0"/>
          <a:chExt cx="0" cy="0"/>
        </a:xfrm>
      </p:grpSpPr>
      <p:sp>
        <p:nvSpPr>
          <p:cNvPr id="283" name="Google Shape;283;p20"/>
          <p:cNvSpPr txBox="1"/>
          <p:nvPr/>
        </p:nvSpPr>
        <p:spPr>
          <a:xfrm>
            <a:off x="1676242" y="3285934"/>
            <a:ext cx="14935500" cy="2659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6399" u="none" cap="none" strike="noStrike">
                <a:solidFill>
                  <a:srgbClr val="252422"/>
                </a:solidFill>
                <a:latin typeface="Michroma"/>
                <a:ea typeface="Michroma"/>
                <a:cs typeface="Michroma"/>
                <a:sym typeface="Michroma"/>
              </a:rPr>
              <a:t>WRITE AN ORIGINAL STATEMENT OR INSPIRING QUOTE</a:t>
            </a:r>
            <a:endParaRPr/>
          </a:p>
        </p:txBody>
      </p:sp>
      <p:sp>
        <p:nvSpPr>
          <p:cNvPr id="284" name="Google Shape;284;p20"/>
          <p:cNvSpPr txBox="1"/>
          <p:nvPr/>
        </p:nvSpPr>
        <p:spPr>
          <a:xfrm>
            <a:off x="2741618" y="5970659"/>
            <a:ext cx="12804764"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 Include a credit, citation, or supporting message</a:t>
            </a:r>
            <a:endParaRPr/>
          </a:p>
        </p:txBody>
      </p:sp>
      <p:grpSp>
        <p:nvGrpSpPr>
          <p:cNvPr id="285" name="Google Shape;285;p20"/>
          <p:cNvGrpSpPr/>
          <p:nvPr/>
        </p:nvGrpSpPr>
        <p:grpSpPr>
          <a:xfrm>
            <a:off x="0" y="9077474"/>
            <a:ext cx="18288000" cy="1209526"/>
            <a:chOff x="0" y="-47625"/>
            <a:chExt cx="4816593" cy="318558"/>
          </a:xfrm>
        </p:grpSpPr>
        <p:sp>
          <p:nvSpPr>
            <p:cNvPr id="286" name="Google Shape;286;p20"/>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52422"/>
            </a:solidFill>
            <a:ln>
              <a:noFill/>
            </a:ln>
          </p:spPr>
        </p:sp>
        <p:sp>
          <p:nvSpPr>
            <p:cNvPr id="287" name="Google Shape;287;p20"/>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 name="Google Shape;288;p20"/>
          <p:cNvSpPr txBox="1"/>
          <p:nvPr/>
        </p:nvSpPr>
        <p:spPr>
          <a:xfrm>
            <a:off x="11241932" y="9664065"/>
            <a:ext cx="6776593" cy="2457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CF2"/>
                </a:solidFill>
                <a:latin typeface="Michroma"/>
                <a:ea typeface="Michroma"/>
                <a:cs typeface="Michroma"/>
                <a:sym typeface="Michroma"/>
              </a:rPr>
              <a:t>10.09.2024</a:t>
            </a:r>
            <a:endParaRPr/>
          </a:p>
        </p:txBody>
      </p:sp>
      <p:sp>
        <p:nvSpPr>
          <p:cNvPr id="289" name="Google Shape;289;p20"/>
          <p:cNvSpPr txBox="1"/>
          <p:nvPr/>
        </p:nvSpPr>
        <p:spPr>
          <a:xfrm>
            <a:off x="102310" y="9565005"/>
            <a:ext cx="833482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CF2"/>
                </a:solidFill>
                <a:latin typeface="Michroma"/>
                <a:ea typeface="Michroma"/>
                <a:cs typeface="Michroma"/>
                <a:sym typeface="Michroma"/>
              </a:rPr>
              <a:t>SLIDESCARNIVAL</a:t>
            </a:r>
            <a:endParaRPr/>
          </a:p>
        </p:txBody>
      </p:sp>
      <p:sp>
        <p:nvSpPr>
          <p:cNvPr id="290" name="Google Shape;290;p20"/>
          <p:cNvSpPr txBox="1"/>
          <p:nvPr/>
        </p:nvSpPr>
        <p:spPr>
          <a:xfrm>
            <a:off x="8483300" y="2458376"/>
            <a:ext cx="1321500" cy="1717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2400" u="none" cap="none" strike="noStrike">
                <a:solidFill>
                  <a:srgbClr val="252422"/>
                </a:solidFill>
                <a:latin typeface="Michroma"/>
                <a:ea typeface="Michroma"/>
                <a:cs typeface="Michroma"/>
                <a:sym typeface="Michroma"/>
              </a:rPr>
              <a:t>“</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294" name="Shape 294"/>
        <p:cNvGrpSpPr/>
        <p:nvPr/>
      </p:nvGrpSpPr>
      <p:grpSpPr>
        <a:xfrm>
          <a:off x="0" y="0"/>
          <a:ext cx="0" cy="0"/>
          <a:chOff x="0" y="0"/>
          <a:chExt cx="0" cy="0"/>
        </a:xfrm>
      </p:grpSpPr>
      <p:sp>
        <p:nvSpPr>
          <p:cNvPr id="295" name="Google Shape;295;p21"/>
          <p:cNvSpPr txBox="1"/>
          <p:nvPr/>
        </p:nvSpPr>
        <p:spPr>
          <a:xfrm>
            <a:off x="1028700" y="1783908"/>
            <a:ext cx="8115300" cy="857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252422"/>
                </a:solidFill>
                <a:latin typeface="Michroma"/>
                <a:ea typeface="Michroma"/>
                <a:cs typeface="Michroma"/>
                <a:sym typeface="Michroma"/>
              </a:rPr>
              <a:t>CONTACT US</a:t>
            </a:r>
            <a:endParaRPr/>
          </a:p>
        </p:txBody>
      </p:sp>
      <p:pic>
        <p:nvPicPr>
          <p:cNvPr id="296" name="Google Shape;296;p21"/>
          <p:cNvPicPr preferRelativeResize="0"/>
          <p:nvPr/>
        </p:nvPicPr>
        <p:blipFill>
          <a:blip r:embed="rId3">
            <a:alphaModFix/>
          </a:blip>
          <a:stretch>
            <a:fillRect/>
          </a:stretch>
        </p:blipFill>
        <p:spPr>
          <a:xfrm>
            <a:off x="9811325" y="-8540"/>
            <a:ext cx="8476700" cy="10304085"/>
          </a:xfrm>
          <a:prstGeom prst="rect">
            <a:avLst/>
          </a:prstGeom>
          <a:noFill/>
          <a:ln>
            <a:noFill/>
          </a:ln>
        </p:spPr>
      </p:pic>
      <p:sp>
        <p:nvSpPr>
          <p:cNvPr id="297" name="Google Shape;297;p21"/>
          <p:cNvSpPr/>
          <p:nvPr/>
        </p:nvSpPr>
        <p:spPr>
          <a:xfrm>
            <a:off x="1249365" y="3460427"/>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4">
              <a:alphaModFix/>
            </a:blip>
            <a:stretch>
              <a:fillRect b="0" l="0" r="0" t="0"/>
            </a:stretch>
          </a:blipFill>
          <a:ln>
            <a:noFill/>
          </a:ln>
        </p:spPr>
      </p:sp>
      <p:sp>
        <p:nvSpPr>
          <p:cNvPr id="298" name="Google Shape;298;p21"/>
          <p:cNvSpPr/>
          <p:nvPr/>
        </p:nvSpPr>
        <p:spPr>
          <a:xfrm>
            <a:off x="1222742" y="4411994"/>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299" name="Google Shape;299;p21"/>
          <p:cNvSpPr/>
          <p:nvPr/>
        </p:nvSpPr>
        <p:spPr>
          <a:xfrm>
            <a:off x="1231361" y="5361989"/>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6">
              <a:alphaModFix/>
            </a:blip>
            <a:stretch>
              <a:fillRect b="0" l="0" r="0" t="0"/>
            </a:stretch>
          </a:blipFill>
          <a:ln>
            <a:noFill/>
          </a:ln>
        </p:spPr>
      </p:sp>
      <p:sp>
        <p:nvSpPr>
          <p:cNvPr id="300" name="Google Shape;300;p21"/>
          <p:cNvSpPr/>
          <p:nvPr/>
        </p:nvSpPr>
        <p:spPr>
          <a:xfrm>
            <a:off x="1217908" y="7105668"/>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301" name="Google Shape;301;p21"/>
          <p:cNvSpPr/>
          <p:nvPr/>
        </p:nvSpPr>
        <p:spPr>
          <a:xfrm>
            <a:off x="1200051" y="6198947"/>
            <a:ext cx="308750" cy="277875"/>
          </a:xfrm>
          <a:custGeom>
            <a:rect b="b" l="l" r="r" t="t"/>
            <a:pathLst>
              <a:path extrusionOk="0" h="277875" w="308750">
                <a:moveTo>
                  <a:pt x="0" y="0"/>
                </a:moveTo>
                <a:lnTo>
                  <a:pt x="308750" y="0"/>
                </a:lnTo>
                <a:lnTo>
                  <a:pt x="308750" y="277874"/>
                </a:lnTo>
                <a:lnTo>
                  <a:pt x="0" y="277874"/>
                </a:lnTo>
                <a:lnTo>
                  <a:pt x="0" y="0"/>
                </a:lnTo>
                <a:close/>
              </a:path>
            </a:pathLst>
          </a:custGeom>
          <a:blipFill rotWithShape="1">
            <a:blip r:embed="rId8">
              <a:alphaModFix/>
            </a:blip>
            <a:stretch>
              <a:fillRect b="0" l="0" r="0" t="0"/>
            </a:stretch>
          </a:blipFill>
          <a:ln>
            <a:noFill/>
          </a:ln>
        </p:spPr>
      </p:sp>
      <p:cxnSp>
        <p:nvCxnSpPr>
          <p:cNvPr id="302" name="Google Shape;302;p21"/>
          <p:cNvCxnSpPr/>
          <p:nvPr/>
        </p:nvCxnSpPr>
        <p:spPr>
          <a:xfrm>
            <a:off x="0" y="3087695"/>
            <a:ext cx="8742777" cy="0"/>
          </a:xfrm>
          <a:prstGeom prst="straightConnector1">
            <a:avLst/>
          </a:prstGeom>
          <a:noFill/>
          <a:ln cap="flat" cmpd="sng" w="38100">
            <a:solidFill>
              <a:srgbClr val="252422"/>
            </a:solidFill>
            <a:prstDash val="solid"/>
            <a:round/>
            <a:headEnd len="sm" w="sm" type="none"/>
            <a:tailEnd len="sm" w="sm" type="none"/>
          </a:ln>
        </p:spPr>
      </p:cxnSp>
      <p:sp>
        <p:nvSpPr>
          <p:cNvPr id="303" name="Google Shape;303;p21"/>
          <p:cNvSpPr txBox="1"/>
          <p:nvPr/>
        </p:nvSpPr>
        <p:spPr>
          <a:xfrm>
            <a:off x="1887484" y="3448271"/>
            <a:ext cx="5801458" cy="6781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123 Anywhere St., Any City,ST 12345</a:t>
            </a:r>
            <a:endParaRPr/>
          </a:p>
        </p:txBody>
      </p:sp>
      <p:sp>
        <p:nvSpPr>
          <p:cNvPr id="304" name="Google Shape;304;p21"/>
          <p:cNvSpPr txBox="1"/>
          <p:nvPr/>
        </p:nvSpPr>
        <p:spPr>
          <a:xfrm>
            <a:off x="1887484" y="4373894"/>
            <a:ext cx="4892954"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123-456-7890</a:t>
            </a:r>
            <a:endParaRPr/>
          </a:p>
        </p:txBody>
      </p:sp>
      <p:sp>
        <p:nvSpPr>
          <p:cNvPr id="305" name="Google Shape;305;p21"/>
          <p:cNvSpPr txBox="1"/>
          <p:nvPr/>
        </p:nvSpPr>
        <p:spPr>
          <a:xfrm>
            <a:off x="1887484" y="5262453"/>
            <a:ext cx="4892954"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hello@reallygreatsite.com</a:t>
            </a:r>
            <a:endParaRPr/>
          </a:p>
        </p:txBody>
      </p:sp>
      <p:sp>
        <p:nvSpPr>
          <p:cNvPr id="306" name="Google Shape;306;p21"/>
          <p:cNvSpPr txBox="1"/>
          <p:nvPr/>
        </p:nvSpPr>
        <p:spPr>
          <a:xfrm>
            <a:off x="1887484" y="7044099"/>
            <a:ext cx="4892954"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reallygreatsite.com</a:t>
            </a:r>
            <a:endParaRPr/>
          </a:p>
        </p:txBody>
      </p:sp>
      <p:sp>
        <p:nvSpPr>
          <p:cNvPr id="307" name="Google Shape;307;p21"/>
          <p:cNvSpPr txBox="1"/>
          <p:nvPr/>
        </p:nvSpPr>
        <p:spPr>
          <a:xfrm>
            <a:off x="1887484" y="6139797"/>
            <a:ext cx="4892954"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@reallygreatsite</a:t>
            </a:r>
            <a:endParaRPr/>
          </a:p>
        </p:txBody>
      </p:sp>
      <p:grpSp>
        <p:nvGrpSpPr>
          <p:cNvPr id="308" name="Google Shape;308;p21"/>
          <p:cNvGrpSpPr/>
          <p:nvPr/>
        </p:nvGrpSpPr>
        <p:grpSpPr>
          <a:xfrm>
            <a:off x="0" y="9077474"/>
            <a:ext cx="18288000" cy="1209526"/>
            <a:chOff x="0" y="-47625"/>
            <a:chExt cx="4816593" cy="318558"/>
          </a:xfrm>
        </p:grpSpPr>
        <p:sp>
          <p:nvSpPr>
            <p:cNvPr id="309" name="Google Shape;309;p21"/>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52422"/>
            </a:solidFill>
            <a:ln>
              <a:noFill/>
            </a:ln>
          </p:spPr>
        </p:sp>
        <p:sp>
          <p:nvSpPr>
            <p:cNvPr id="310" name="Google Shape;310;p21"/>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1" name="Google Shape;311;p21"/>
          <p:cNvSpPr txBox="1"/>
          <p:nvPr/>
        </p:nvSpPr>
        <p:spPr>
          <a:xfrm>
            <a:off x="11241932" y="9664065"/>
            <a:ext cx="6776593" cy="2457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CF2"/>
                </a:solidFill>
                <a:latin typeface="Michroma"/>
                <a:ea typeface="Michroma"/>
                <a:cs typeface="Michroma"/>
                <a:sym typeface="Michroma"/>
              </a:rPr>
              <a:t>10.09.2024</a:t>
            </a:r>
            <a:endParaRPr/>
          </a:p>
        </p:txBody>
      </p:sp>
      <p:sp>
        <p:nvSpPr>
          <p:cNvPr id="312" name="Google Shape;312;p21"/>
          <p:cNvSpPr txBox="1"/>
          <p:nvPr/>
        </p:nvSpPr>
        <p:spPr>
          <a:xfrm>
            <a:off x="102310" y="9565005"/>
            <a:ext cx="833482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CF2"/>
                </a:solidFill>
                <a:latin typeface="Michroma"/>
                <a:ea typeface="Michroma"/>
                <a:cs typeface="Michroma"/>
                <a:sym typeface="Michroma"/>
              </a:rPr>
              <a:t>SLIDESCARNIVAL</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316" name="Shape 316"/>
        <p:cNvGrpSpPr/>
        <p:nvPr/>
      </p:nvGrpSpPr>
      <p:grpSpPr>
        <a:xfrm>
          <a:off x="0" y="0"/>
          <a:ext cx="0" cy="0"/>
          <a:chOff x="0" y="0"/>
          <a:chExt cx="0" cy="0"/>
        </a:xfrm>
      </p:grpSpPr>
      <p:grpSp>
        <p:nvGrpSpPr>
          <p:cNvPr id="317" name="Google Shape;317;p22"/>
          <p:cNvGrpSpPr/>
          <p:nvPr/>
        </p:nvGrpSpPr>
        <p:grpSpPr>
          <a:xfrm>
            <a:off x="774218" y="2177400"/>
            <a:ext cx="5097641" cy="7508818"/>
            <a:chOff x="0" y="-28575"/>
            <a:chExt cx="1342589" cy="1977631"/>
          </a:xfrm>
        </p:grpSpPr>
        <p:sp>
          <p:nvSpPr>
            <p:cNvPr id="318" name="Google Shape;318;p22"/>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2524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2"/>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22"/>
          <p:cNvGrpSpPr/>
          <p:nvPr/>
        </p:nvGrpSpPr>
        <p:grpSpPr>
          <a:xfrm>
            <a:off x="6109984" y="2177400"/>
            <a:ext cx="11512980" cy="7508818"/>
            <a:chOff x="0" y="-28575"/>
            <a:chExt cx="3032225" cy="1977631"/>
          </a:xfrm>
        </p:grpSpPr>
        <p:sp>
          <p:nvSpPr>
            <p:cNvPr id="321" name="Google Shape;321;p22"/>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2524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2"/>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22"/>
          <p:cNvGrpSpPr/>
          <p:nvPr/>
        </p:nvGrpSpPr>
        <p:grpSpPr>
          <a:xfrm>
            <a:off x="1139005" y="2458118"/>
            <a:ext cx="4368067" cy="755733"/>
            <a:chOff x="0" y="-28575"/>
            <a:chExt cx="1150437" cy="199041"/>
          </a:xfrm>
        </p:grpSpPr>
        <p:sp>
          <p:nvSpPr>
            <p:cNvPr id="324" name="Google Shape;324;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524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2"/>
          <p:cNvGrpSpPr/>
          <p:nvPr/>
        </p:nvGrpSpPr>
        <p:grpSpPr>
          <a:xfrm>
            <a:off x="9682440" y="2458118"/>
            <a:ext cx="4368067" cy="755733"/>
            <a:chOff x="0" y="-28575"/>
            <a:chExt cx="1150437" cy="199041"/>
          </a:xfrm>
        </p:grpSpPr>
        <p:sp>
          <p:nvSpPr>
            <p:cNvPr id="327" name="Google Shape;327;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524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2"/>
          <p:cNvGrpSpPr/>
          <p:nvPr/>
        </p:nvGrpSpPr>
        <p:grpSpPr>
          <a:xfrm>
            <a:off x="1139005" y="7092517"/>
            <a:ext cx="4368067" cy="755733"/>
            <a:chOff x="0" y="-28575"/>
            <a:chExt cx="1150437" cy="199041"/>
          </a:xfrm>
        </p:grpSpPr>
        <p:sp>
          <p:nvSpPr>
            <p:cNvPr id="330" name="Google Shape;330;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524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2"/>
          <p:cNvGrpSpPr/>
          <p:nvPr/>
        </p:nvGrpSpPr>
        <p:grpSpPr>
          <a:xfrm>
            <a:off x="3556623" y="8173666"/>
            <a:ext cx="754204" cy="780719"/>
            <a:chOff x="0" y="-28575"/>
            <a:chExt cx="812800" cy="841375"/>
          </a:xfrm>
        </p:grpSpPr>
        <p:sp>
          <p:nvSpPr>
            <p:cNvPr id="333" name="Google Shape;333;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CF2"/>
            </a:solidFill>
            <a:ln cap="rnd" cmpd="sng" w="38100">
              <a:solidFill>
                <a:srgbClr val="2524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5" name="Google Shape;335;p22"/>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52422"/>
                </a:solidFill>
                <a:latin typeface="Michroma"/>
                <a:ea typeface="Michroma"/>
                <a:cs typeface="Michroma"/>
                <a:sym typeface="Michroma"/>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252422"/>
                </a:solidFill>
                <a:latin typeface="Michroma"/>
                <a:ea typeface="Michroma"/>
                <a:cs typeface="Michroma"/>
                <a:sym typeface="Michroma"/>
              </a:rPr>
              <a:t>uses the following free fonts:</a:t>
            </a:r>
            <a:endParaRPr/>
          </a:p>
        </p:txBody>
      </p:sp>
      <p:sp>
        <p:nvSpPr>
          <p:cNvPr id="336" name="Google Shape;336;p22"/>
          <p:cNvSpPr txBox="1"/>
          <p:nvPr/>
        </p:nvSpPr>
        <p:spPr>
          <a:xfrm>
            <a:off x="1175455" y="6290931"/>
            <a:ext cx="4368067"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52422"/>
                </a:solidFill>
                <a:latin typeface="Michroma"/>
                <a:ea typeface="Michroma"/>
                <a:cs typeface="Michroma"/>
                <a:sym typeface="Michroma"/>
              </a:rPr>
              <a:t>You can find these fonts online too.</a:t>
            </a:r>
            <a:endParaRPr/>
          </a:p>
        </p:txBody>
      </p:sp>
      <p:sp>
        <p:nvSpPr>
          <p:cNvPr id="337" name="Google Shape;337;p22"/>
          <p:cNvSpPr txBox="1"/>
          <p:nvPr/>
        </p:nvSpPr>
        <p:spPr>
          <a:xfrm>
            <a:off x="1102555" y="4987599"/>
            <a:ext cx="4440966" cy="509574"/>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0" i="0" lang="en-US" sz="3749" u="none" cap="none" strike="noStrike">
                <a:solidFill>
                  <a:srgbClr val="252422"/>
                </a:solidFill>
                <a:latin typeface="Michroma"/>
                <a:ea typeface="Michroma"/>
                <a:cs typeface="Michroma"/>
                <a:sym typeface="Michroma"/>
              </a:rPr>
              <a:t>MICHROMA</a:t>
            </a:r>
            <a:endParaRPr/>
          </a:p>
        </p:txBody>
      </p:sp>
      <p:sp>
        <p:nvSpPr>
          <p:cNvPr id="338" name="Google Shape;338;p22"/>
          <p:cNvSpPr txBox="1"/>
          <p:nvPr/>
        </p:nvSpPr>
        <p:spPr>
          <a:xfrm>
            <a:off x="2854154" y="1539009"/>
            <a:ext cx="12579692"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52422"/>
                </a:solidFill>
                <a:latin typeface="Michroma"/>
                <a:ea typeface="Michroma"/>
                <a:cs typeface="Michroma"/>
                <a:sym typeface="Michroma"/>
              </a:rPr>
              <a:t>Use these design resources in your Canva Presentation.</a:t>
            </a:r>
            <a:endParaRPr/>
          </a:p>
        </p:txBody>
      </p:sp>
      <p:sp>
        <p:nvSpPr>
          <p:cNvPr id="339" name="Google Shape;339;p22"/>
          <p:cNvSpPr txBox="1"/>
          <p:nvPr/>
        </p:nvSpPr>
        <p:spPr>
          <a:xfrm>
            <a:off x="9682440" y="9915836"/>
            <a:ext cx="7940523" cy="17792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252422"/>
                </a:solidFill>
                <a:latin typeface="Michroma"/>
                <a:ea typeface="Michroma"/>
                <a:cs typeface="Michroma"/>
                <a:sym typeface="Michroma"/>
              </a:rPr>
              <a:t>DON'T FORGET TO DELETE THIS PAGE BEFORE PRESENTING. </a:t>
            </a:r>
            <a:endParaRPr/>
          </a:p>
        </p:txBody>
      </p:sp>
      <p:sp>
        <p:nvSpPr>
          <p:cNvPr id="340" name="Google Shape;340;p22"/>
          <p:cNvSpPr txBox="1"/>
          <p:nvPr/>
        </p:nvSpPr>
        <p:spPr>
          <a:xfrm>
            <a:off x="2854154" y="562949"/>
            <a:ext cx="12579692"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252422"/>
                </a:solidFill>
                <a:latin typeface="Michroma"/>
                <a:ea typeface="Michroma"/>
                <a:cs typeface="Michroma"/>
                <a:sym typeface="Michroma"/>
              </a:rPr>
              <a:t>Resource Page</a:t>
            </a:r>
            <a:endParaRPr/>
          </a:p>
        </p:txBody>
      </p:sp>
      <p:sp>
        <p:nvSpPr>
          <p:cNvPr id="341" name="Google Shape;341;p22"/>
          <p:cNvSpPr txBox="1"/>
          <p:nvPr/>
        </p:nvSpPr>
        <p:spPr>
          <a:xfrm>
            <a:off x="1747770" y="2759042"/>
            <a:ext cx="3150536" cy="3185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100" u="none" cap="none" strike="noStrike">
                <a:solidFill>
                  <a:srgbClr val="252422"/>
                </a:solidFill>
                <a:latin typeface="Michroma"/>
                <a:ea typeface="Michroma"/>
                <a:cs typeface="Michroma"/>
                <a:sym typeface="Michroma"/>
              </a:rPr>
              <a:t>FONTS</a:t>
            </a:r>
            <a:endParaRPr/>
          </a:p>
        </p:txBody>
      </p:sp>
      <p:sp>
        <p:nvSpPr>
          <p:cNvPr id="342" name="Google Shape;342;p22"/>
          <p:cNvSpPr txBox="1"/>
          <p:nvPr/>
        </p:nvSpPr>
        <p:spPr>
          <a:xfrm>
            <a:off x="9682440" y="2730975"/>
            <a:ext cx="4368067" cy="3185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100" u="none" cap="none" strike="noStrike">
                <a:solidFill>
                  <a:srgbClr val="252422"/>
                </a:solidFill>
                <a:latin typeface="Michroma"/>
                <a:ea typeface="Michroma"/>
                <a:cs typeface="Michroma"/>
                <a:sym typeface="Michroma"/>
              </a:rPr>
              <a:t>DESIGN ELEMENTS</a:t>
            </a:r>
            <a:endParaRPr/>
          </a:p>
        </p:txBody>
      </p:sp>
      <p:sp>
        <p:nvSpPr>
          <p:cNvPr id="343" name="Google Shape;343;p22"/>
          <p:cNvSpPr txBox="1"/>
          <p:nvPr/>
        </p:nvSpPr>
        <p:spPr>
          <a:xfrm>
            <a:off x="1747770" y="7362181"/>
            <a:ext cx="3150536" cy="3185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100" u="none" cap="none" strike="noStrike">
                <a:solidFill>
                  <a:srgbClr val="252422"/>
                </a:solidFill>
                <a:latin typeface="Michroma"/>
                <a:ea typeface="Michroma"/>
                <a:cs typeface="Michroma"/>
                <a:sym typeface="Michroma"/>
              </a:rPr>
              <a:t>COLORS</a:t>
            </a:r>
            <a:endParaRPr/>
          </a:p>
        </p:txBody>
      </p:sp>
      <p:sp>
        <p:nvSpPr>
          <p:cNvPr id="344" name="Google Shape;344;p22"/>
          <p:cNvSpPr txBox="1"/>
          <p:nvPr/>
        </p:nvSpPr>
        <p:spPr>
          <a:xfrm>
            <a:off x="3323038" y="9096883"/>
            <a:ext cx="1221374" cy="1614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252422"/>
                </a:solidFill>
                <a:latin typeface="Michroma"/>
                <a:ea typeface="Michroma"/>
                <a:cs typeface="Michroma"/>
                <a:sym typeface="Michroma"/>
              </a:rPr>
              <a:t>#FFFCF2</a:t>
            </a:r>
            <a:endParaRPr/>
          </a:p>
        </p:txBody>
      </p:sp>
      <p:grpSp>
        <p:nvGrpSpPr>
          <p:cNvPr id="345" name="Google Shape;345;p22"/>
          <p:cNvGrpSpPr/>
          <p:nvPr/>
        </p:nvGrpSpPr>
        <p:grpSpPr>
          <a:xfrm>
            <a:off x="2335249" y="8173666"/>
            <a:ext cx="754204" cy="780719"/>
            <a:chOff x="0" y="-28575"/>
            <a:chExt cx="812800" cy="841375"/>
          </a:xfrm>
        </p:grpSpPr>
        <p:sp>
          <p:nvSpPr>
            <p:cNvPr id="346" name="Google Shape;346;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524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8" name="Google Shape;348;p22"/>
          <p:cNvSpPr txBox="1"/>
          <p:nvPr/>
        </p:nvSpPr>
        <p:spPr>
          <a:xfrm>
            <a:off x="2101665" y="9096883"/>
            <a:ext cx="1221374" cy="1614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252422"/>
                </a:solidFill>
                <a:latin typeface="Michroma"/>
                <a:ea typeface="Michroma"/>
                <a:cs typeface="Michroma"/>
                <a:sym typeface="Michroma"/>
              </a:rPr>
              <a:t>#252422</a:t>
            </a:r>
            <a:endParaRPr/>
          </a:p>
        </p:txBody>
      </p:sp>
      <p:grpSp>
        <p:nvGrpSpPr>
          <p:cNvPr id="349" name="Google Shape;349;p22"/>
          <p:cNvGrpSpPr/>
          <p:nvPr/>
        </p:nvGrpSpPr>
        <p:grpSpPr>
          <a:xfrm>
            <a:off x="6712288" y="3926882"/>
            <a:ext cx="10308370" cy="4720903"/>
            <a:chOff x="0" y="0"/>
            <a:chExt cx="13744493" cy="6294537"/>
          </a:xfrm>
        </p:grpSpPr>
        <p:sp>
          <p:nvSpPr>
            <p:cNvPr id="350" name="Google Shape;350;p22"/>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351" name="Google Shape;351;p22"/>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352" name="Google Shape;352;p22"/>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353" name="Google Shape;353;p22"/>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354" name="Google Shape;354;p22"/>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355" name="Google Shape;355;p22"/>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356" name="Google Shape;356;p22"/>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57" name="Google Shape;357;p22"/>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358" name="Google Shape;358;p22"/>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59" name="Google Shape;359;p22"/>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60" name="Google Shape;360;p22"/>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61" name="Google Shape;361;p22"/>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62" name="Google Shape;362;p22"/>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63" name="Google Shape;363;p22"/>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64" name="Google Shape;364;p22"/>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65" name="Google Shape;365;p22"/>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66" name="Google Shape;366;p22"/>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67" name="Google Shape;367;p22"/>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68" name="Google Shape;368;p22"/>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69" name="Google Shape;369;p22"/>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70" name="Google Shape;370;p22"/>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71" name="Google Shape;371;p22"/>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72" name="Google Shape;372;p22"/>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73" name="Google Shape;373;p22"/>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74" name="Google Shape;374;p22"/>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75" name="Google Shape;375;p22"/>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76" name="Google Shape;376;p22"/>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77" name="Google Shape;377;p22"/>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78" name="Google Shape;378;p22"/>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79" name="Google Shape;379;p22"/>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80" name="Google Shape;380;p22"/>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81" name="Google Shape;381;p22"/>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82" name="Google Shape;382;p22"/>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83" name="Google Shape;383;p22"/>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84" name="Google Shape;384;p22"/>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85" name="Google Shape;385;p22"/>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86" name="Google Shape;386;p22"/>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87" name="Google Shape;387;p22"/>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88" name="Google Shape;388;p22"/>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392" name="Shape 392"/>
        <p:cNvGrpSpPr/>
        <p:nvPr/>
      </p:nvGrpSpPr>
      <p:grpSpPr>
        <a:xfrm>
          <a:off x="0" y="0"/>
          <a:ext cx="0" cy="0"/>
          <a:chOff x="0" y="0"/>
          <a:chExt cx="0" cy="0"/>
        </a:xfrm>
      </p:grpSpPr>
      <p:grpSp>
        <p:nvGrpSpPr>
          <p:cNvPr id="393" name="Google Shape;393;p23"/>
          <p:cNvGrpSpPr/>
          <p:nvPr/>
        </p:nvGrpSpPr>
        <p:grpSpPr>
          <a:xfrm>
            <a:off x="5995272" y="2401409"/>
            <a:ext cx="6297456" cy="2611613"/>
            <a:chOff x="0" y="-28575"/>
            <a:chExt cx="1658589" cy="687832"/>
          </a:xfrm>
        </p:grpSpPr>
        <p:sp>
          <p:nvSpPr>
            <p:cNvPr id="394" name="Google Shape;394;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524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3"/>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23"/>
          <p:cNvGrpSpPr/>
          <p:nvPr/>
        </p:nvGrpSpPr>
        <p:grpSpPr>
          <a:xfrm>
            <a:off x="5995272" y="5476026"/>
            <a:ext cx="6297456" cy="2611613"/>
            <a:chOff x="0" y="-28575"/>
            <a:chExt cx="1658589" cy="687832"/>
          </a:xfrm>
        </p:grpSpPr>
        <p:sp>
          <p:nvSpPr>
            <p:cNvPr id="397" name="Google Shape;397;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524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3"/>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23"/>
          <p:cNvSpPr txBox="1"/>
          <p:nvPr/>
        </p:nvSpPr>
        <p:spPr>
          <a:xfrm>
            <a:off x="1642499" y="1899926"/>
            <a:ext cx="15003003"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52422"/>
                </a:solidFill>
                <a:latin typeface="Michroma"/>
                <a:ea typeface="Michroma"/>
                <a:cs typeface="Michroma"/>
                <a:sym typeface="Michroma"/>
              </a:rPr>
              <a:t>This presentation template is free for everyone to use thanks to the following:</a:t>
            </a:r>
            <a:endParaRPr/>
          </a:p>
        </p:txBody>
      </p:sp>
      <p:sp>
        <p:nvSpPr>
          <p:cNvPr id="400" name="Google Shape;400;p23"/>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252422"/>
                </a:solidFill>
                <a:latin typeface="Michroma"/>
                <a:ea typeface="Michroma"/>
                <a:cs typeface="Michroma"/>
                <a:sym typeface="Michroma"/>
              </a:rPr>
              <a:t>Happy designing!</a:t>
            </a:r>
            <a:endParaRPr/>
          </a:p>
        </p:txBody>
      </p:sp>
      <p:sp>
        <p:nvSpPr>
          <p:cNvPr id="401" name="Google Shape;401;p23"/>
          <p:cNvSpPr txBox="1"/>
          <p:nvPr/>
        </p:nvSpPr>
        <p:spPr>
          <a:xfrm>
            <a:off x="4210005" y="4357790"/>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52422"/>
                </a:solidFill>
                <a:latin typeface="Michroma"/>
                <a:ea typeface="Michroma"/>
                <a:cs typeface="Michroma"/>
                <a:sym typeface="Michroma"/>
              </a:rPr>
              <a:t>for the presentation template</a:t>
            </a:r>
            <a:endParaRPr/>
          </a:p>
        </p:txBody>
      </p:sp>
      <p:sp>
        <p:nvSpPr>
          <p:cNvPr id="402" name="Google Shape;402;p23"/>
          <p:cNvSpPr txBox="1"/>
          <p:nvPr/>
        </p:nvSpPr>
        <p:spPr>
          <a:xfrm>
            <a:off x="4210005" y="7062298"/>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52422"/>
                </a:solidFill>
                <a:latin typeface="Michroma"/>
                <a:ea typeface="Michroma"/>
                <a:cs typeface="Michroma"/>
                <a:sym typeface="Michroma"/>
              </a:rPr>
              <a:t>for the photos</a:t>
            </a:r>
            <a:endParaRPr/>
          </a:p>
        </p:txBody>
      </p:sp>
      <p:sp>
        <p:nvSpPr>
          <p:cNvPr id="403" name="Google Shape;403;p23"/>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252422"/>
                </a:solidFill>
                <a:latin typeface="Michroma"/>
                <a:ea typeface="Michroma"/>
                <a:cs typeface="Michroma"/>
                <a:sym typeface="Michroma"/>
              </a:rPr>
              <a:t>Credits</a:t>
            </a:r>
            <a:endParaRPr/>
          </a:p>
        </p:txBody>
      </p:sp>
      <p:sp>
        <p:nvSpPr>
          <p:cNvPr id="404" name="Google Shape;404;p23"/>
          <p:cNvSpPr txBox="1"/>
          <p:nvPr/>
        </p:nvSpPr>
        <p:spPr>
          <a:xfrm>
            <a:off x="5995272" y="6263078"/>
            <a:ext cx="6297456" cy="55990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57" u="none" cap="none" strike="noStrike">
                <a:solidFill>
                  <a:srgbClr val="252422"/>
                </a:solidFill>
                <a:latin typeface="Michroma"/>
                <a:ea typeface="Michroma"/>
                <a:cs typeface="Michroma"/>
                <a:sym typeface="Michroma"/>
              </a:rPr>
              <a:t>Pexels, Pixabay</a:t>
            </a:r>
            <a:endParaRPr/>
          </a:p>
        </p:txBody>
      </p:sp>
      <p:pic>
        <p:nvPicPr>
          <p:cNvPr id="405" name="Google Shape;405;p23"/>
          <p:cNvPicPr preferRelativeResize="0"/>
          <p:nvPr/>
        </p:nvPicPr>
        <p:blipFill>
          <a:blip r:embed="rId3">
            <a:alphaModFix/>
          </a:blip>
          <a:stretch>
            <a:fillRect/>
          </a:stretch>
        </p:blipFill>
        <p:spPr>
          <a:xfrm>
            <a:off x="6769875" y="2949800"/>
            <a:ext cx="4774145" cy="1206100"/>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44" name="Shape 44"/>
        <p:cNvGrpSpPr/>
        <p:nvPr/>
      </p:nvGrpSpPr>
      <p:grpSpPr>
        <a:xfrm>
          <a:off x="0" y="0"/>
          <a:ext cx="0" cy="0"/>
          <a:chOff x="0" y="0"/>
          <a:chExt cx="0" cy="0"/>
        </a:xfrm>
      </p:grpSpPr>
      <p:grpSp>
        <p:nvGrpSpPr>
          <p:cNvPr id="45" name="Google Shape;45;p7"/>
          <p:cNvGrpSpPr/>
          <p:nvPr/>
        </p:nvGrpSpPr>
        <p:grpSpPr>
          <a:xfrm>
            <a:off x="0" y="2390924"/>
            <a:ext cx="18288000" cy="7896076"/>
            <a:chOff x="0" y="-47625"/>
            <a:chExt cx="4816593" cy="2079625"/>
          </a:xfrm>
        </p:grpSpPr>
        <p:sp>
          <p:nvSpPr>
            <p:cNvPr id="46" name="Google Shape;46;p7"/>
            <p:cNvSpPr/>
            <p:nvPr/>
          </p:nvSpPr>
          <p:spPr>
            <a:xfrm>
              <a:off x="0" y="0"/>
              <a:ext cx="4816592" cy="2032000"/>
            </a:xfrm>
            <a:custGeom>
              <a:rect b="b" l="l" r="r" t="t"/>
              <a:pathLst>
                <a:path extrusionOk="0" h="2032000" w="4816592">
                  <a:moveTo>
                    <a:pt x="0" y="0"/>
                  </a:moveTo>
                  <a:lnTo>
                    <a:pt x="4816592" y="0"/>
                  </a:lnTo>
                  <a:lnTo>
                    <a:pt x="4816592" y="2032000"/>
                  </a:lnTo>
                  <a:lnTo>
                    <a:pt x="0" y="2032000"/>
                  </a:lnTo>
                  <a:close/>
                </a:path>
              </a:pathLst>
            </a:custGeom>
            <a:solidFill>
              <a:srgbClr val="252422"/>
            </a:solidFill>
            <a:ln>
              <a:noFill/>
            </a:ln>
          </p:spPr>
        </p:sp>
        <p:sp>
          <p:nvSpPr>
            <p:cNvPr id="47" name="Google Shape;47;p7"/>
            <p:cNvSpPr txBox="1"/>
            <p:nvPr/>
          </p:nvSpPr>
          <p:spPr>
            <a:xfrm>
              <a:off x="0" y="-47625"/>
              <a:ext cx="4816593" cy="2079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 name="Google Shape;48;p7"/>
          <p:cNvGrpSpPr/>
          <p:nvPr/>
        </p:nvGrpSpPr>
        <p:grpSpPr>
          <a:xfrm>
            <a:off x="0" y="2390924"/>
            <a:ext cx="18288000" cy="2752576"/>
            <a:chOff x="0" y="-47625"/>
            <a:chExt cx="4816593" cy="724958"/>
          </a:xfrm>
        </p:grpSpPr>
        <p:sp>
          <p:nvSpPr>
            <p:cNvPr id="49" name="Google Shape;49;p7"/>
            <p:cNvSpPr/>
            <p:nvPr/>
          </p:nvSpPr>
          <p:spPr>
            <a:xfrm>
              <a:off x="0" y="0"/>
              <a:ext cx="4816592" cy="677333"/>
            </a:xfrm>
            <a:custGeom>
              <a:rect b="b" l="l" r="r" t="t"/>
              <a:pathLst>
                <a:path extrusionOk="0" h="677333" w="4816592">
                  <a:moveTo>
                    <a:pt x="0" y="0"/>
                  </a:moveTo>
                  <a:lnTo>
                    <a:pt x="4816592" y="0"/>
                  </a:lnTo>
                  <a:lnTo>
                    <a:pt x="4816592" y="677333"/>
                  </a:lnTo>
                  <a:lnTo>
                    <a:pt x="0" y="677333"/>
                  </a:lnTo>
                  <a:close/>
                </a:path>
              </a:pathLst>
            </a:custGeom>
            <a:solidFill>
              <a:srgbClr val="595959"/>
            </a:solidFill>
            <a:ln>
              <a:noFill/>
            </a:ln>
          </p:spPr>
        </p:sp>
        <p:sp>
          <p:nvSpPr>
            <p:cNvPr id="50" name="Google Shape;50;p7"/>
            <p:cNvSpPr txBox="1"/>
            <p:nvPr/>
          </p:nvSpPr>
          <p:spPr>
            <a:xfrm>
              <a:off x="0" y="-47625"/>
              <a:ext cx="4816593" cy="724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 name="Google Shape;51;p7"/>
          <p:cNvSpPr txBox="1"/>
          <p:nvPr/>
        </p:nvSpPr>
        <p:spPr>
          <a:xfrm>
            <a:off x="0" y="411734"/>
            <a:ext cx="18288000" cy="2207700"/>
          </a:xfrm>
          <a:prstGeom prst="rect">
            <a:avLst/>
          </a:prstGeom>
          <a:noFill/>
          <a:ln>
            <a:noFill/>
          </a:ln>
        </p:spPr>
        <p:txBody>
          <a:bodyPr anchorCtr="0" anchor="t" bIns="0" lIns="0" spcFirstLastPara="1" rIns="0" wrap="square" tIns="0">
            <a:spAutoFit/>
          </a:bodyPr>
          <a:lstStyle/>
          <a:p>
            <a:pPr indent="0" lvl="0" marL="0" marR="0" rtl="0" algn="ctr">
              <a:lnSpc>
                <a:spcPct val="100006"/>
              </a:lnSpc>
              <a:spcBef>
                <a:spcPts val="0"/>
              </a:spcBef>
              <a:spcAft>
                <a:spcPts val="0"/>
              </a:spcAft>
              <a:buNone/>
            </a:pPr>
            <a:r>
              <a:rPr b="0" i="0" lang="en-US" sz="14342" u="none" cap="none" strike="noStrike">
                <a:solidFill>
                  <a:srgbClr val="252422"/>
                </a:solidFill>
                <a:latin typeface="Michroma"/>
                <a:ea typeface="Michroma"/>
                <a:cs typeface="Michroma"/>
                <a:sym typeface="Michroma"/>
              </a:rPr>
              <a:t>AGENDA</a:t>
            </a:r>
            <a:endParaRPr/>
          </a:p>
        </p:txBody>
      </p:sp>
      <p:sp>
        <p:nvSpPr>
          <p:cNvPr id="52" name="Google Shape;52;p7"/>
          <p:cNvSpPr txBox="1"/>
          <p:nvPr/>
        </p:nvSpPr>
        <p:spPr>
          <a:xfrm>
            <a:off x="4715514" y="3264977"/>
            <a:ext cx="8856972"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FFFCF2"/>
                </a:solidFill>
                <a:latin typeface="Michroma"/>
                <a:ea typeface="Michroma"/>
                <a:cs typeface="Michroma"/>
                <a:sym typeface="Michroma"/>
              </a:rPr>
              <a:t>INTRODUCTION</a:t>
            </a:r>
            <a:endParaRPr/>
          </a:p>
        </p:txBody>
      </p:sp>
      <p:grpSp>
        <p:nvGrpSpPr>
          <p:cNvPr id="53" name="Google Shape;53;p7"/>
          <p:cNvGrpSpPr/>
          <p:nvPr/>
        </p:nvGrpSpPr>
        <p:grpSpPr>
          <a:xfrm>
            <a:off x="0" y="4962674"/>
            <a:ext cx="18288000" cy="2752576"/>
            <a:chOff x="0" y="-47625"/>
            <a:chExt cx="4816593" cy="724958"/>
          </a:xfrm>
        </p:grpSpPr>
        <p:sp>
          <p:nvSpPr>
            <p:cNvPr id="54" name="Google Shape;54;p7"/>
            <p:cNvSpPr/>
            <p:nvPr/>
          </p:nvSpPr>
          <p:spPr>
            <a:xfrm>
              <a:off x="0" y="0"/>
              <a:ext cx="4816592" cy="677333"/>
            </a:xfrm>
            <a:custGeom>
              <a:rect b="b" l="l" r="r" t="t"/>
              <a:pathLst>
                <a:path extrusionOk="0" h="677333" w="4816592">
                  <a:moveTo>
                    <a:pt x="0" y="0"/>
                  </a:moveTo>
                  <a:lnTo>
                    <a:pt x="4816592" y="0"/>
                  </a:lnTo>
                  <a:lnTo>
                    <a:pt x="4816592" y="677333"/>
                  </a:lnTo>
                  <a:lnTo>
                    <a:pt x="0" y="677333"/>
                  </a:lnTo>
                  <a:close/>
                </a:path>
              </a:pathLst>
            </a:custGeom>
            <a:solidFill>
              <a:srgbClr val="343434"/>
            </a:solidFill>
            <a:ln>
              <a:noFill/>
            </a:ln>
          </p:spPr>
        </p:sp>
        <p:sp>
          <p:nvSpPr>
            <p:cNvPr id="55" name="Google Shape;55;p7"/>
            <p:cNvSpPr txBox="1"/>
            <p:nvPr/>
          </p:nvSpPr>
          <p:spPr>
            <a:xfrm>
              <a:off x="0" y="-47625"/>
              <a:ext cx="4816593" cy="724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 name="Google Shape;56;p7"/>
          <p:cNvSpPr txBox="1"/>
          <p:nvPr/>
        </p:nvSpPr>
        <p:spPr>
          <a:xfrm>
            <a:off x="6771072" y="4263583"/>
            <a:ext cx="4745856" cy="2819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CF2"/>
                </a:solidFill>
                <a:latin typeface="Michroma"/>
                <a:ea typeface="Michroma"/>
                <a:cs typeface="Michroma"/>
                <a:sym typeface="Michroma"/>
              </a:rPr>
              <a:t>ELABORATE HERE</a:t>
            </a:r>
            <a:endParaRPr/>
          </a:p>
        </p:txBody>
      </p:sp>
      <p:sp>
        <p:nvSpPr>
          <p:cNvPr id="57" name="Google Shape;57;p7"/>
          <p:cNvSpPr txBox="1"/>
          <p:nvPr/>
        </p:nvSpPr>
        <p:spPr>
          <a:xfrm>
            <a:off x="4715514" y="5836285"/>
            <a:ext cx="8856972"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FFFCF2"/>
                </a:solidFill>
                <a:latin typeface="Michroma"/>
                <a:ea typeface="Michroma"/>
                <a:cs typeface="Michroma"/>
                <a:sym typeface="Michroma"/>
              </a:rPr>
              <a:t>ABOUT US</a:t>
            </a:r>
            <a:endParaRPr/>
          </a:p>
        </p:txBody>
      </p:sp>
      <p:sp>
        <p:nvSpPr>
          <p:cNvPr id="58" name="Google Shape;58;p7"/>
          <p:cNvSpPr txBox="1"/>
          <p:nvPr/>
        </p:nvSpPr>
        <p:spPr>
          <a:xfrm>
            <a:off x="6771072" y="6835775"/>
            <a:ext cx="4745856" cy="2819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CF2"/>
                </a:solidFill>
                <a:latin typeface="Michroma"/>
                <a:ea typeface="Michroma"/>
                <a:cs typeface="Michroma"/>
                <a:sym typeface="Michroma"/>
              </a:rPr>
              <a:t>ELABORATE HERE</a:t>
            </a:r>
            <a:endParaRPr/>
          </a:p>
        </p:txBody>
      </p:sp>
      <p:sp>
        <p:nvSpPr>
          <p:cNvPr id="59" name="Google Shape;59;p7"/>
          <p:cNvSpPr txBox="1"/>
          <p:nvPr/>
        </p:nvSpPr>
        <p:spPr>
          <a:xfrm>
            <a:off x="4715514" y="8410575"/>
            <a:ext cx="8856972"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FFFCF2"/>
                </a:solidFill>
                <a:latin typeface="Michroma"/>
                <a:ea typeface="Michroma"/>
                <a:cs typeface="Michroma"/>
                <a:sym typeface="Michroma"/>
              </a:rPr>
              <a:t>OUR COMPANY</a:t>
            </a:r>
            <a:endParaRPr/>
          </a:p>
        </p:txBody>
      </p:sp>
      <p:sp>
        <p:nvSpPr>
          <p:cNvPr id="60" name="Google Shape;60;p7"/>
          <p:cNvSpPr txBox="1"/>
          <p:nvPr/>
        </p:nvSpPr>
        <p:spPr>
          <a:xfrm>
            <a:off x="6771072" y="9410065"/>
            <a:ext cx="4745856" cy="2819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CF2"/>
                </a:solidFill>
                <a:latin typeface="Michroma"/>
                <a:ea typeface="Michroma"/>
                <a:cs typeface="Michroma"/>
                <a:sym typeface="Michroma"/>
              </a:rPr>
              <a:t>ELABORATE HERE</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2422"/>
        </a:solidFill>
      </p:bgPr>
    </p:bg>
    <p:spTree>
      <p:nvGrpSpPr>
        <p:cNvPr id="64" name="Shape 64"/>
        <p:cNvGrpSpPr/>
        <p:nvPr/>
      </p:nvGrpSpPr>
      <p:grpSpPr>
        <a:xfrm>
          <a:off x="0" y="0"/>
          <a:ext cx="0" cy="0"/>
          <a:chOff x="0" y="0"/>
          <a:chExt cx="0" cy="0"/>
        </a:xfrm>
      </p:grpSpPr>
      <p:pic>
        <p:nvPicPr>
          <p:cNvPr id="65" name="Google Shape;65;p8"/>
          <p:cNvPicPr preferRelativeResize="0"/>
          <p:nvPr/>
        </p:nvPicPr>
        <p:blipFill rotWithShape="1">
          <a:blip r:embed="rId3">
            <a:alphaModFix/>
          </a:blip>
          <a:srcRect b="0" l="9960" r="9968" t="0"/>
          <a:stretch/>
        </p:blipFill>
        <p:spPr>
          <a:xfrm>
            <a:off x="0" y="0"/>
            <a:ext cx="18288000" cy="7617200"/>
          </a:xfrm>
          <a:prstGeom prst="rect">
            <a:avLst/>
          </a:prstGeom>
          <a:noFill/>
          <a:ln>
            <a:noFill/>
          </a:ln>
        </p:spPr>
      </p:pic>
      <p:sp>
        <p:nvSpPr>
          <p:cNvPr id="66" name="Google Shape;66;p8"/>
          <p:cNvSpPr txBox="1"/>
          <p:nvPr/>
        </p:nvSpPr>
        <p:spPr>
          <a:xfrm>
            <a:off x="272714" y="693097"/>
            <a:ext cx="17742600" cy="6926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5000" u="none" cap="none" strike="noStrike">
                <a:solidFill>
                  <a:srgbClr val="252422"/>
                </a:solidFill>
                <a:latin typeface="Michroma"/>
                <a:ea typeface="Michroma"/>
                <a:cs typeface="Michroma"/>
                <a:sym typeface="Michroma"/>
              </a:rPr>
              <a:t>INTRODUCTION</a:t>
            </a:r>
            <a:endParaRPr sz="25000"/>
          </a:p>
        </p:txBody>
      </p:sp>
      <p:sp>
        <p:nvSpPr>
          <p:cNvPr id="67" name="Google Shape;67;p8"/>
          <p:cNvSpPr txBox="1"/>
          <p:nvPr/>
        </p:nvSpPr>
        <p:spPr>
          <a:xfrm>
            <a:off x="545429" y="8612505"/>
            <a:ext cx="8598571" cy="6457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800" u="none" cap="none" strike="noStrike">
                <a:solidFill>
                  <a:srgbClr val="FFFCF2"/>
                </a:solidFill>
                <a:latin typeface="Michroma"/>
                <a:ea typeface="Michroma"/>
                <a:cs typeface="Michroma"/>
                <a:sym typeface="Michroma"/>
              </a:rPr>
              <a:t>ELABORATE HERE</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71" name="Shape 71"/>
        <p:cNvGrpSpPr/>
        <p:nvPr/>
      </p:nvGrpSpPr>
      <p:grpSpPr>
        <a:xfrm>
          <a:off x="0" y="0"/>
          <a:ext cx="0" cy="0"/>
          <a:chOff x="0" y="0"/>
          <a:chExt cx="0" cy="0"/>
        </a:xfrm>
      </p:grpSpPr>
      <p:pic>
        <p:nvPicPr>
          <p:cNvPr id="72" name="Google Shape;72;p9"/>
          <p:cNvPicPr preferRelativeResize="0"/>
          <p:nvPr/>
        </p:nvPicPr>
        <p:blipFill>
          <a:blip r:embed="rId3">
            <a:alphaModFix/>
          </a:blip>
          <a:stretch>
            <a:fillRect/>
          </a:stretch>
        </p:blipFill>
        <p:spPr>
          <a:xfrm>
            <a:off x="0" y="5904012"/>
            <a:ext cx="18288000" cy="4384477"/>
          </a:xfrm>
          <a:prstGeom prst="rect">
            <a:avLst/>
          </a:prstGeom>
          <a:noFill/>
          <a:ln>
            <a:noFill/>
          </a:ln>
        </p:spPr>
      </p:pic>
      <p:grpSp>
        <p:nvGrpSpPr>
          <p:cNvPr id="73" name="Google Shape;73;p9"/>
          <p:cNvGrpSpPr/>
          <p:nvPr/>
        </p:nvGrpSpPr>
        <p:grpSpPr>
          <a:xfrm>
            <a:off x="0" y="9077474"/>
            <a:ext cx="18288000" cy="1209526"/>
            <a:chOff x="0" y="-47625"/>
            <a:chExt cx="4816593" cy="318558"/>
          </a:xfrm>
        </p:grpSpPr>
        <p:sp>
          <p:nvSpPr>
            <p:cNvPr id="74" name="Google Shape;74;p9"/>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52422"/>
            </a:solidFill>
            <a:ln>
              <a:noFill/>
            </a:ln>
          </p:spPr>
        </p:sp>
        <p:sp>
          <p:nvSpPr>
            <p:cNvPr id="75" name="Google Shape;75;p9"/>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6" name="Google Shape;76;p9"/>
          <p:cNvCxnSpPr/>
          <p:nvPr/>
        </p:nvCxnSpPr>
        <p:spPr>
          <a:xfrm>
            <a:off x="-172" y="2112687"/>
            <a:ext cx="10235683" cy="0"/>
          </a:xfrm>
          <a:prstGeom prst="straightConnector1">
            <a:avLst/>
          </a:prstGeom>
          <a:noFill/>
          <a:ln cap="flat" cmpd="sng" w="38100">
            <a:solidFill>
              <a:srgbClr val="252422"/>
            </a:solidFill>
            <a:prstDash val="solid"/>
            <a:round/>
            <a:headEnd len="sm" w="sm" type="none"/>
            <a:tailEnd len="sm" w="sm" type="none"/>
          </a:ln>
        </p:spPr>
      </p:cxnSp>
      <p:sp>
        <p:nvSpPr>
          <p:cNvPr id="77" name="Google Shape;77;p9"/>
          <p:cNvSpPr txBox="1"/>
          <p:nvPr/>
        </p:nvSpPr>
        <p:spPr>
          <a:xfrm>
            <a:off x="1028700" y="1143000"/>
            <a:ext cx="16230600" cy="886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6399" u="none" cap="none" strike="noStrike">
                <a:solidFill>
                  <a:srgbClr val="252422"/>
                </a:solidFill>
                <a:latin typeface="Michroma"/>
                <a:ea typeface="Michroma"/>
                <a:cs typeface="Michroma"/>
                <a:sym typeface="Michroma"/>
              </a:rPr>
              <a:t>OUR COMPANY</a:t>
            </a:r>
            <a:endParaRPr/>
          </a:p>
        </p:txBody>
      </p:sp>
      <p:grpSp>
        <p:nvGrpSpPr>
          <p:cNvPr id="78" name="Google Shape;78;p9"/>
          <p:cNvGrpSpPr/>
          <p:nvPr/>
        </p:nvGrpSpPr>
        <p:grpSpPr>
          <a:xfrm>
            <a:off x="1028700" y="2396056"/>
            <a:ext cx="6060700" cy="1484445"/>
            <a:chOff x="0" y="-28575"/>
            <a:chExt cx="8080933" cy="1979260"/>
          </a:xfrm>
        </p:grpSpPr>
        <p:sp>
          <p:nvSpPr>
            <p:cNvPr id="79" name="Google Shape;79;p9"/>
            <p:cNvSpPr txBox="1"/>
            <p:nvPr/>
          </p:nvSpPr>
          <p:spPr>
            <a:xfrm>
              <a:off x="0" y="-28575"/>
              <a:ext cx="8080933"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2422"/>
                  </a:solidFill>
                  <a:latin typeface="Michroma"/>
                  <a:ea typeface="Michroma"/>
                  <a:cs typeface="Michroma"/>
                  <a:sym typeface="Michroma"/>
                </a:rPr>
                <a:t>Who we are?</a:t>
              </a:r>
              <a:endParaRPr/>
            </a:p>
          </p:txBody>
        </p:sp>
        <p:sp>
          <p:nvSpPr>
            <p:cNvPr id="80" name="Google Shape;80;p9"/>
            <p:cNvSpPr txBox="1"/>
            <p:nvPr/>
          </p:nvSpPr>
          <p:spPr>
            <a:xfrm>
              <a:off x="0" y="1052795"/>
              <a:ext cx="8080933" cy="8978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Briefly elaborate on what you want to discuss. </a:t>
              </a:r>
              <a:endParaRPr/>
            </a:p>
          </p:txBody>
        </p:sp>
      </p:grpSp>
      <p:grpSp>
        <p:nvGrpSpPr>
          <p:cNvPr id="81" name="Google Shape;81;p9"/>
          <p:cNvGrpSpPr/>
          <p:nvPr/>
        </p:nvGrpSpPr>
        <p:grpSpPr>
          <a:xfrm>
            <a:off x="1028700" y="4001945"/>
            <a:ext cx="6060700" cy="1484445"/>
            <a:chOff x="0" y="-28575"/>
            <a:chExt cx="8080933" cy="1979260"/>
          </a:xfrm>
        </p:grpSpPr>
        <p:sp>
          <p:nvSpPr>
            <p:cNvPr id="82" name="Google Shape;82;p9"/>
            <p:cNvSpPr txBox="1"/>
            <p:nvPr/>
          </p:nvSpPr>
          <p:spPr>
            <a:xfrm>
              <a:off x="0" y="-28575"/>
              <a:ext cx="8080933"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2422"/>
                  </a:solidFill>
                  <a:latin typeface="Michroma"/>
                  <a:ea typeface="Michroma"/>
                  <a:cs typeface="Michroma"/>
                  <a:sym typeface="Michroma"/>
                </a:rPr>
                <a:t>Who we are?</a:t>
              </a:r>
              <a:endParaRPr/>
            </a:p>
          </p:txBody>
        </p:sp>
        <p:sp>
          <p:nvSpPr>
            <p:cNvPr id="83" name="Google Shape;83;p9"/>
            <p:cNvSpPr txBox="1"/>
            <p:nvPr/>
          </p:nvSpPr>
          <p:spPr>
            <a:xfrm>
              <a:off x="0" y="1052795"/>
              <a:ext cx="8080933" cy="8978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Briefly elaborate on what you want to discuss. </a:t>
              </a:r>
              <a:endParaRPr/>
            </a:p>
          </p:txBody>
        </p:sp>
      </p:grpSp>
      <p:grpSp>
        <p:nvGrpSpPr>
          <p:cNvPr id="84" name="Google Shape;84;p9"/>
          <p:cNvGrpSpPr/>
          <p:nvPr/>
        </p:nvGrpSpPr>
        <p:grpSpPr>
          <a:xfrm>
            <a:off x="9562363" y="2396056"/>
            <a:ext cx="6060700" cy="1484445"/>
            <a:chOff x="0" y="-28575"/>
            <a:chExt cx="8080933" cy="1979260"/>
          </a:xfrm>
        </p:grpSpPr>
        <p:sp>
          <p:nvSpPr>
            <p:cNvPr id="85" name="Google Shape;85;p9"/>
            <p:cNvSpPr txBox="1"/>
            <p:nvPr/>
          </p:nvSpPr>
          <p:spPr>
            <a:xfrm>
              <a:off x="0" y="-28575"/>
              <a:ext cx="8080933"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2422"/>
                  </a:solidFill>
                  <a:latin typeface="Michroma"/>
                  <a:ea typeface="Michroma"/>
                  <a:cs typeface="Michroma"/>
                  <a:sym typeface="Michroma"/>
                </a:rPr>
                <a:t>Mission</a:t>
              </a:r>
              <a:endParaRPr/>
            </a:p>
          </p:txBody>
        </p:sp>
        <p:sp>
          <p:nvSpPr>
            <p:cNvPr id="86" name="Google Shape;86;p9"/>
            <p:cNvSpPr txBox="1"/>
            <p:nvPr/>
          </p:nvSpPr>
          <p:spPr>
            <a:xfrm>
              <a:off x="0" y="1052795"/>
              <a:ext cx="8080933" cy="8978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Briefly elaborate on what you want to discuss. </a:t>
              </a:r>
              <a:endParaRPr/>
            </a:p>
          </p:txBody>
        </p:sp>
      </p:grpSp>
      <p:grpSp>
        <p:nvGrpSpPr>
          <p:cNvPr id="87" name="Google Shape;87;p9"/>
          <p:cNvGrpSpPr/>
          <p:nvPr/>
        </p:nvGrpSpPr>
        <p:grpSpPr>
          <a:xfrm>
            <a:off x="9562363" y="4001945"/>
            <a:ext cx="6060700" cy="1484445"/>
            <a:chOff x="0" y="-28575"/>
            <a:chExt cx="8080933" cy="1979260"/>
          </a:xfrm>
        </p:grpSpPr>
        <p:sp>
          <p:nvSpPr>
            <p:cNvPr id="88" name="Google Shape;88;p9"/>
            <p:cNvSpPr txBox="1"/>
            <p:nvPr/>
          </p:nvSpPr>
          <p:spPr>
            <a:xfrm>
              <a:off x="0" y="-28575"/>
              <a:ext cx="8080933" cy="7550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2422"/>
                  </a:solidFill>
                  <a:latin typeface="Michroma"/>
                  <a:ea typeface="Michroma"/>
                  <a:cs typeface="Michroma"/>
                  <a:sym typeface="Michroma"/>
                </a:rPr>
                <a:t>Vision</a:t>
              </a:r>
              <a:endParaRPr/>
            </a:p>
          </p:txBody>
        </p:sp>
        <p:sp>
          <p:nvSpPr>
            <p:cNvPr id="89" name="Google Shape;89;p9"/>
            <p:cNvSpPr txBox="1"/>
            <p:nvPr/>
          </p:nvSpPr>
          <p:spPr>
            <a:xfrm>
              <a:off x="0" y="1052795"/>
              <a:ext cx="8080933" cy="8978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Briefly elaborate on what you want to discuss. </a:t>
              </a:r>
              <a:endParaRPr/>
            </a:p>
          </p:txBody>
        </p:sp>
      </p:grpSp>
      <p:sp>
        <p:nvSpPr>
          <p:cNvPr id="90" name="Google Shape;90;p9"/>
          <p:cNvSpPr txBox="1"/>
          <p:nvPr/>
        </p:nvSpPr>
        <p:spPr>
          <a:xfrm>
            <a:off x="11241932" y="9664065"/>
            <a:ext cx="6776593" cy="2457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CF2"/>
                </a:solidFill>
                <a:latin typeface="Michroma"/>
                <a:ea typeface="Michroma"/>
                <a:cs typeface="Michroma"/>
                <a:sym typeface="Michroma"/>
              </a:rPr>
              <a:t>10.09.2024</a:t>
            </a:r>
            <a:endParaRPr/>
          </a:p>
        </p:txBody>
      </p:sp>
      <p:sp>
        <p:nvSpPr>
          <p:cNvPr id="91" name="Google Shape;91;p9"/>
          <p:cNvSpPr txBox="1"/>
          <p:nvPr/>
        </p:nvSpPr>
        <p:spPr>
          <a:xfrm>
            <a:off x="102310" y="9565005"/>
            <a:ext cx="833482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CF2"/>
                </a:solidFill>
                <a:latin typeface="Michroma"/>
                <a:ea typeface="Michroma"/>
                <a:cs typeface="Michroma"/>
                <a:sym typeface="Michroma"/>
              </a:rPr>
              <a:t>SLIDESCARNIVAL</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95" name="Shape 95"/>
        <p:cNvGrpSpPr/>
        <p:nvPr/>
      </p:nvGrpSpPr>
      <p:grpSpPr>
        <a:xfrm>
          <a:off x="0" y="0"/>
          <a:ext cx="0" cy="0"/>
          <a:chOff x="0" y="0"/>
          <a:chExt cx="0" cy="0"/>
        </a:xfrm>
      </p:grpSpPr>
      <p:pic>
        <p:nvPicPr>
          <p:cNvPr id="96" name="Google Shape;96;p10"/>
          <p:cNvPicPr preferRelativeResize="0"/>
          <p:nvPr/>
        </p:nvPicPr>
        <p:blipFill>
          <a:blip r:embed="rId3">
            <a:alphaModFix/>
          </a:blip>
          <a:stretch>
            <a:fillRect/>
          </a:stretch>
        </p:blipFill>
        <p:spPr>
          <a:xfrm>
            <a:off x="-4187" y="0"/>
            <a:ext cx="8445500" cy="10287000"/>
          </a:xfrm>
          <a:prstGeom prst="rect">
            <a:avLst/>
          </a:prstGeom>
          <a:noFill/>
          <a:ln>
            <a:noFill/>
          </a:ln>
        </p:spPr>
      </p:pic>
      <p:sp>
        <p:nvSpPr>
          <p:cNvPr id="97" name="Google Shape;97;p10"/>
          <p:cNvSpPr txBox="1"/>
          <p:nvPr/>
        </p:nvSpPr>
        <p:spPr>
          <a:xfrm>
            <a:off x="8678834" y="1143000"/>
            <a:ext cx="9339600" cy="1773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6399" u="none" cap="none" strike="noStrike">
                <a:solidFill>
                  <a:srgbClr val="252422"/>
                </a:solidFill>
                <a:latin typeface="Michroma"/>
                <a:ea typeface="Michroma"/>
                <a:cs typeface="Michroma"/>
                <a:sym typeface="Michroma"/>
              </a:rPr>
              <a:t>WELCOME TO PRESENTATION</a:t>
            </a:r>
            <a:endParaRPr/>
          </a:p>
        </p:txBody>
      </p:sp>
      <p:sp>
        <p:nvSpPr>
          <p:cNvPr id="98" name="Google Shape;98;p10"/>
          <p:cNvSpPr txBox="1"/>
          <p:nvPr/>
        </p:nvSpPr>
        <p:spPr>
          <a:xfrm>
            <a:off x="8678834" y="3362346"/>
            <a:ext cx="9339600" cy="3764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252422"/>
                </a:solidFill>
                <a:latin typeface="Michroma"/>
                <a:ea typeface="Michroma"/>
                <a:cs typeface="Michroma"/>
                <a:sym typeface="Michroma"/>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cxnSp>
        <p:nvCxnSpPr>
          <p:cNvPr id="99" name="Google Shape;99;p10"/>
          <p:cNvCxnSpPr/>
          <p:nvPr/>
        </p:nvCxnSpPr>
        <p:spPr>
          <a:xfrm>
            <a:off x="8678834" y="2989712"/>
            <a:ext cx="9609166" cy="0"/>
          </a:xfrm>
          <a:prstGeom prst="straightConnector1">
            <a:avLst/>
          </a:prstGeom>
          <a:noFill/>
          <a:ln cap="flat" cmpd="sng" w="38100">
            <a:solidFill>
              <a:srgbClr val="252422"/>
            </a:solidFill>
            <a:prstDash val="solid"/>
            <a:round/>
            <a:headEnd len="sm" w="sm" type="none"/>
            <a:tailEnd len="sm" w="sm" type="none"/>
          </a:ln>
        </p:spPr>
      </p:cxnSp>
      <p:grpSp>
        <p:nvGrpSpPr>
          <p:cNvPr id="100" name="Google Shape;100;p10"/>
          <p:cNvGrpSpPr/>
          <p:nvPr/>
        </p:nvGrpSpPr>
        <p:grpSpPr>
          <a:xfrm>
            <a:off x="0" y="9077474"/>
            <a:ext cx="18288000" cy="1209526"/>
            <a:chOff x="0" y="-47625"/>
            <a:chExt cx="4816593" cy="318558"/>
          </a:xfrm>
        </p:grpSpPr>
        <p:sp>
          <p:nvSpPr>
            <p:cNvPr id="101" name="Google Shape;101;p10"/>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52422"/>
            </a:solidFill>
            <a:ln>
              <a:noFill/>
            </a:ln>
          </p:spPr>
        </p:sp>
        <p:sp>
          <p:nvSpPr>
            <p:cNvPr id="102" name="Google Shape;102;p10"/>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 name="Google Shape;103;p10"/>
          <p:cNvSpPr txBox="1"/>
          <p:nvPr/>
        </p:nvSpPr>
        <p:spPr>
          <a:xfrm>
            <a:off x="11241932" y="9664065"/>
            <a:ext cx="6776593" cy="2457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CF2"/>
                </a:solidFill>
                <a:latin typeface="Michroma"/>
                <a:ea typeface="Michroma"/>
                <a:cs typeface="Michroma"/>
                <a:sym typeface="Michroma"/>
              </a:rPr>
              <a:t>10.09.2024</a:t>
            </a:r>
            <a:endParaRPr/>
          </a:p>
        </p:txBody>
      </p:sp>
      <p:sp>
        <p:nvSpPr>
          <p:cNvPr id="104" name="Google Shape;104;p10"/>
          <p:cNvSpPr txBox="1"/>
          <p:nvPr/>
        </p:nvSpPr>
        <p:spPr>
          <a:xfrm>
            <a:off x="102310" y="9565005"/>
            <a:ext cx="833482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CF2"/>
                </a:solidFill>
                <a:latin typeface="Michroma"/>
                <a:ea typeface="Michroma"/>
                <a:cs typeface="Michroma"/>
                <a:sym typeface="Michroma"/>
              </a:rPr>
              <a:t>SLIDESCARNIVAL</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2422"/>
        </a:solidFill>
      </p:bgPr>
    </p:bg>
    <p:spTree>
      <p:nvGrpSpPr>
        <p:cNvPr id="108" name="Shape 108"/>
        <p:cNvGrpSpPr/>
        <p:nvPr/>
      </p:nvGrpSpPr>
      <p:grpSpPr>
        <a:xfrm>
          <a:off x="0" y="0"/>
          <a:ext cx="0" cy="0"/>
          <a:chOff x="0" y="0"/>
          <a:chExt cx="0" cy="0"/>
        </a:xfrm>
      </p:grpSpPr>
      <p:pic>
        <p:nvPicPr>
          <p:cNvPr id="109" name="Google Shape;109;p11"/>
          <p:cNvPicPr preferRelativeResize="0"/>
          <p:nvPr/>
        </p:nvPicPr>
        <p:blipFill rotWithShape="1">
          <a:blip r:embed="rId3">
            <a:alphaModFix/>
          </a:blip>
          <a:srcRect b="0" l="9960" r="9968" t="0"/>
          <a:stretch/>
        </p:blipFill>
        <p:spPr>
          <a:xfrm>
            <a:off x="0" y="0"/>
            <a:ext cx="18288000" cy="7617200"/>
          </a:xfrm>
          <a:prstGeom prst="rect">
            <a:avLst/>
          </a:prstGeom>
          <a:noFill/>
          <a:ln>
            <a:noFill/>
          </a:ln>
        </p:spPr>
      </p:pic>
      <p:sp>
        <p:nvSpPr>
          <p:cNvPr id="110" name="Google Shape;110;p11"/>
          <p:cNvSpPr txBox="1"/>
          <p:nvPr/>
        </p:nvSpPr>
        <p:spPr>
          <a:xfrm>
            <a:off x="272714" y="714272"/>
            <a:ext cx="17742600" cy="6926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5000" u="none" cap="none" strike="noStrike">
                <a:solidFill>
                  <a:srgbClr val="252422"/>
                </a:solidFill>
                <a:latin typeface="Michroma"/>
                <a:ea typeface="Michroma"/>
                <a:cs typeface="Michroma"/>
                <a:sym typeface="Michroma"/>
              </a:rPr>
              <a:t>ABOUT</a:t>
            </a:r>
            <a:endParaRPr sz="25000"/>
          </a:p>
          <a:p>
            <a:pPr indent="0" lvl="0" marL="0" marR="0" rtl="0" algn="ctr">
              <a:lnSpc>
                <a:spcPct val="90000"/>
              </a:lnSpc>
              <a:spcBef>
                <a:spcPts val="0"/>
              </a:spcBef>
              <a:spcAft>
                <a:spcPts val="0"/>
              </a:spcAft>
              <a:buNone/>
            </a:pPr>
            <a:r>
              <a:rPr b="0" i="0" lang="en-US" sz="25000" u="none" cap="none" strike="noStrike">
                <a:solidFill>
                  <a:srgbClr val="252422"/>
                </a:solidFill>
                <a:latin typeface="Michroma"/>
                <a:ea typeface="Michroma"/>
                <a:cs typeface="Michroma"/>
                <a:sym typeface="Michroma"/>
              </a:rPr>
              <a:t>US</a:t>
            </a:r>
            <a:endParaRPr sz="25000"/>
          </a:p>
        </p:txBody>
      </p:sp>
      <p:sp>
        <p:nvSpPr>
          <p:cNvPr id="111" name="Google Shape;111;p11"/>
          <p:cNvSpPr txBox="1"/>
          <p:nvPr/>
        </p:nvSpPr>
        <p:spPr>
          <a:xfrm>
            <a:off x="545429" y="8612505"/>
            <a:ext cx="8598571" cy="6457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800" u="none" cap="none" strike="noStrike">
                <a:solidFill>
                  <a:srgbClr val="FFFCF2"/>
                </a:solidFill>
                <a:latin typeface="Michroma"/>
                <a:ea typeface="Michroma"/>
                <a:cs typeface="Michroma"/>
                <a:sym typeface="Michroma"/>
              </a:rPr>
              <a:t>ELABORATE HERE</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115" name="Shape 115"/>
        <p:cNvGrpSpPr/>
        <p:nvPr/>
      </p:nvGrpSpPr>
      <p:grpSpPr>
        <a:xfrm>
          <a:off x="0" y="0"/>
          <a:ext cx="0" cy="0"/>
          <a:chOff x="0" y="0"/>
          <a:chExt cx="0" cy="0"/>
        </a:xfrm>
      </p:grpSpPr>
      <p:sp>
        <p:nvSpPr>
          <p:cNvPr id="116" name="Google Shape;116;p12"/>
          <p:cNvSpPr/>
          <p:nvPr/>
        </p:nvSpPr>
        <p:spPr>
          <a:xfrm>
            <a:off x="10983555" y="0"/>
            <a:ext cx="7304445" cy="10287000"/>
          </a:xfrm>
          <a:custGeom>
            <a:rect b="b" l="l" r="r" t="t"/>
            <a:pathLst>
              <a:path extrusionOk="0" h="10287000" w="7304445">
                <a:moveTo>
                  <a:pt x="0" y="0"/>
                </a:moveTo>
                <a:lnTo>
                  <a:pt x="7304445" y="0"/>
                </a:lnTo>
                <a:lnTo>
                  <a:pt x="7304445" y="10287000"/>
                </a:lnTo>
                <a:lnTo>
                  <a:pt x="0" y="10287000"/>
                </a:lnTo>
                <a:lnTo>
                  <a:pt x="0" y="0"/>
                </a:lnTo>
                <a:close/>
              </a:path>
            </a:pathLst>
          </a:custGeom>
          <a:blipFill rotWithShape="1">
            <a:blip r:embed="rId3">
              <a:alphaModFix/>
            </a:blip>
            <a:stretch>
              <a:fillRect b="0" l="-55685" r="-55685" t="0"/>
            </a:stretch>
          </a:blipFill>
          <a:ln>
            <a:noFill/>
          </a:ln>
        </p:spPr>
      </p:sp>
      <p:sp>
        <p:nvSpPr>
          <p:cNvPr id="117" name="Google Shape;117;p12"/>
          <p:cNvSpPr txBox="1"/>
          <p:nvPr/>
        </p:nvSpPr>
        <p:spPr>
          <a:xfrm>
            <a:off x="1028700" y="1143000"/>
            <a:ext cx="8853600" cy="1773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6399" u="none" cap="none" strike="noStrike">
                <a:solidFill>
                  <a:srgbClr val="252422"/>
                </a:solidFill>
                <a:latin typeface="Michroma"/>
                <a:ea typeface="Michroma"/>
                <a:cs typeface="Michroma"/>
                <a:sym typeface="Michroma"/>
              </a:rPr>
              <a:t>WHAT WE OFFER</a:t>
            </a:r>
            <a:endParaRPr/>
          </a:p>
        </p:txBody>
      </p:sp>
      <p:sp>
        <p:nvSpPr>
          <p:cNvPr id="118" name="Google Shape;118;p12"/>
          <p:cNvSpPr txBox="1"/>
          <p:nvPr/>
        </p:nvSpPr>
        <p:spPr>
          <a:xfrm>
            <a:off x="1028700" y="3812536"/>
            <a:ext cx="3870752"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2422"/>
                </a:solidFill>
                <a:latin typeface="Michroma"/>
                <a:ea typeface="Michroma"/>
                <a:cs typeface="Michroma"/>
                <a:sym typeface="Michroma"/>
              </a:rPr>
              <a:t>Service One</a:t>
            </a:r>
            <a:endParaRPr/>
          </a:p>
        </p:txBody>
      </p:sp>
      <p:sp>
        <p:nvSpPr>
          <p:cNvPr id="119" name="Google Shape;119;p12"/>
          <p:cNvSpPr txBox="1"/>
          <p:nvPr/>
        </p:nvSpPr>
        <p:spPr>
          <a:xfrm>
            <a:off x="6283994" y="3812536"/>
            <a:ext cx="4032753"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2422"/>
                </a:solidFill>
                <a:latin typeface="Michroma"/>
                <a:ea typeface="Michroma"/>
                <a:cs typeface="Michroma"/>
                <a:sym typeface="Michroma"/>
              </a:rPr>
              <a:t>Service Two</a:t>
            </a:r>
            <a:endParaRPr/>
          </a:p>
        </p:txBody>
      </p:sp>
      <p:sp>
        <p:nvSpPr>
          <p:cNvPr id="120" name="Google Shape;120;p12"/>
          <p:cNvSpPr txBox="1"/>
          <p:nvPr/>
        </p:nvSpPr>
        <p:spPr>
          <a:xfrm>
            <a:off x="1028700" y="6805725"/>
            <a:ext cx="4588500" cy="554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2422"/>
                </a:solidFill>
                <a:latin typeface="Michroma"/>
                <a:ea typeface="Michroma"/>
                <a:cs typeface="Michroma"/>
                <a:sym typeface="Michroma"/>
              </a:rPr>
              <a:t>Service Three</a:t>
            </a:r>
            <a:endParaRPr/>
          </a:p>
        </p:txBody>
      </p:sp>
      <p:sp>
        <p:nvSpPr>
          <p:cNvPr id="121" name="Google Shape;121;p12"/>
          <p:cNvSpPr txBox="1"/>
          <p:nvPr/>
        </p:nvSpPr>
        <p:spPr>
          <a:xfrm>
            <a:off x="6283994" y="6805732"/>
            <a:ext cx="4032753"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2422"/>
                </a:solidFill>
                <a:latin typeface="Michroma"/>
                <a:ea typeface="Michroma"/>
                <a:cs typeface="Michroma"/>
                <a:sym typeface="Michroma"/>
              </a:rPr>
              <a:t>Service Four</a:t>
            </a:r>
            <a:endParaRPr/>
          </a:p>
        </p:txBody>
      </p:sp>
      <p:sp>
        <p:nvSpPr>
          <p:cNvPr id="122" name="Google Shape;122;p12"/>
          <p:cNvSpPr txBox="1"/>
          <p:nvPr/>
        </p:nvSpPr>
        <p:spPr>
          <a:xfrm>
            <a:off x="1028700" y="4551243"/>
            <a:ext cx="3870752" cy="683260"/>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252422"/>
                </a:solidFill>
                <a:latin typeface="Michroma"/>
                <a:ea typeface="Michroma"/>
                <a:cs typeface="Michroma"/>
                <a:sym typeface="Michroma"/>
              </a:rPr>
              <a:t>Elaborate on what you want to discuss. </a:t>
            </a:r>
            <a:endParaRPr/>
          </a:p>
        </p:txBody>
      </p:sp>
      <p:sp>
        <p:nvSpPr>
          <p:cNvPr id="123" name="Google Shape;123;p12"/>
          <p:cNvSpPr txBox="1"/>
          <p:nvPr/>
        </p:nvSpPr>
        <p:spPr>
          <a:xfrm>
            <a:off x="6283994" y="4551243"/>
            <a:ext cx="3870752" cy="683260"/>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252422"/>
                </a:solidFill>
                <a:latin typeface="Michroma"/>
                <a:ea typeface="Michroma"/>
                <a:cs typeface="Michroma"/>
                <a:sym typeface="Michroma"/>
              </a:rPr>
              <a:t>Elaborate on what you want to discuss. </a:t>
            </a:r>
            <a:endParaRPr/>
          </a:p>
        </p:txBody>
      </p:sp>
      <p:sp>
        <p:nvSpPr>
          <p:cNvPr id="124" name="Google Shape;124;p12"/>
          <p:cNvSpPr txBox="1"/>
          <p:nvPr/>
        </p:nvSpPr>
        <p:spPr>
          <a:xfrm>
            <a:off x="1028700" y="7544439"/>
            <a:ext cx="3980117" cy="683260"/>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252422"/>
                </a:solidFill>
                <a:latin typeface="Michroma"/>
                <a:ea typeface="Michroma"/>
                <a:cs typeface="Michroma"/>
                <a:sym typeface="Michroma"/>
              </a:rPr>
              <a:t>Elaborate on what you want to discuss. </a:t>
            </a:r>
            <a:endParaRPr/>
          </a:p>
        </p:txBody>
      </p:sp>
      <p:sp>
        <p:nvSpPr>
          <p:cNvPr id="125" name="Google Shape;125;p12"/>
          <p:cNvSpPr txBox="1"/>
          <p:nvPr/>
        </p:nvSpPr>
        <p:spPr>
          <a:xfrm>
            <a:off x="6283994" y="7544439"/>
            <a:ext cx="3980117" cy="683260"/>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252422"/>
                </a:solidFill>
                <a:latin typeface="Michroma"/>
                <a:ea typeface="Michroma"/>
                <a:cs typeface="Michroma"/>
                <a:sym typeface="Michroma"/>
              </a:rPr>
              <a:t>Elaborate on what you want to discuss. </a:t>
            </a:r>
            <a:endParaRPr/>
          </a:p>
        </p:txBody>
      </p:sp>
      <p:grpSp>
        <p:nvGrpSpPr>
          <p:cNvPr id="126" name="Google Shape;126;p12"/>
          <p:cNvGrpSpPr/>
          <p:nvPr/>
        </p:nvGrpSpPr>
        <p:grpSpPr>
          <a:xfrm>
            <a:off x="0" y="9077474"/>
            <a:ext cx="18288000" cy="1209526"/>
            <a:chOff x="0" y="-47625"/>
            <a:chExt cx="4816593" cy="318558"/>
          </a:xfrm>
        </p:grpSpPr>
        <p:sp>
          <p:nvSpPr>
            <p:cNvPr id="127" name="Google Shape;127;p12"/>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52422"/>
            </a:solidFill>
            <a:ln>
              <a:noFill/>
            </a:ln>
          </p:spPr>
        </p:sp>
        <p:sp>
          <p:nvSpPr>
            <p:cNvPr id="128" name="Google Shape;128;p12"/>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29" name="Google Shape;129;p12"/>
          <p:cNvCxnSpPr/>
          <p:nvPr/>
        </p:nvCxnSpPr>
        <p:spPr>
          <a:xfrm>
            <a:off x="-666314" y="3290746"/>
            <a:ext cx="10548601" cy="0"/>
          </a:xfrm>
          <a:prstGeom prst="straightConnector1">
            <a:avLst/>
          </a:prstGeom>
          <a:noFill/>
          <a:ln cap="flat" cmpd="sng" w="38100">
            <a:solidFill>
              <a:srgbClr val="252422"/>
            </a:solidFill>
            <a:prstDash val="solid"/>
            <a:round/>
            <a:headEnd len="sm" w="sm" type="none"/>
            <a:tailEnd len="sm" w="sm" type="none"/>
          </a:ln>
        </p:spPr>
      </p:cxnSp>
      <p:sp>
        <p:nvSpPr>
          <p:cNvPr id="130" name="Google Shape;130;p12"/>
          <p:cNvSpPr txBox="1"/>
          <p:nvPr/>
        </p:nvSpPr>
        <p:spPr>
          <a:xfrm>
            <a:off x="11241932" y="9664065"/>
            <a:ext cx="6776593" cy="2457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CF2"/>
                </a:solidFill>
                <a:latin typeface="Michroma"/>
                <a:ea typeface="Michroma"/>
                <a:cs typeface="Michroma"/>
                <a:sym typeface="Michroma"/>
              </a:rPr>
              <a:t>10.09.2024</a:t>
            </a:r>
            <a:endParaRPr/>
          </a:p>
        </p:txBody>
      </p:sp>
      <p:sp>
        <p:nvSpPr>
          <p:cNvPr id="131" name="Google Shape;131;p12"/>
          <p:cNvSpPr txBox="1"/>
          <p:nvPr/>
        </p:nvSpPr>
        <p:spPr>
          <a:xfrm>
            <a:off x="102310" y="9565005"/>
            <a:ext cx="833482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CF2"/>
                </a:solidFill>
                <a:latin typeface="Michroma"/>
                <a:ea typeface="Michroma"/>
                <a:cs typeface="Michroma"/>
                <a:sym typeface="Michroma"/>
              </a:rPr>
              <a:t>SLIDESCARNIVAL</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2422"/>
        </a:solidFill>
      </p:bgPr>
    </p:bg>
    <p:spTree>
      <p:nvGrpSpPr>
        <p:cNvPr id="135" name="Shape 135"/>
        <p:cNvGrpSpPr/>
        <p:nvPr/>
      </p:nvGrpSpPr>
      <p:grpSpPr>
        <a:xfrm>
          <a:off x="0" y="0"/>
          <a:ext cx="0" cy="0"/>
          <a:chOff x="0" y="0"/>
          <a:chExt cx="0" cy="0"/>
        </a:xfrm>
      </p:grpSpPr>
      <p:pic>
        <p:nvPicPr>
          <p:cNvPr id="136" name="Google Shape;136;p13"/>
          <p:cNvPicPr preferRelativeResize="0"/>
          <p:nvPr/>
        </p:nvPicPr>
        <p:blipFill>
          <a:blip r:embed="rId3">
            <a:alphaModFix/>
          </a:blip>
          <a:stretch>
            <a:fillRect/>
          </a:stretch>
        </p:blipFill>
        <p:spPr>
          <a:xfrm>
            <a:off x="0" y="2432500"/>
            <a:ext cx="6423225" cy="3135448"/>
          </a:xfrm>
          <a:prstGeom prst="rect">
            <a:avLst/>
          </a:prstGeom>
          <a:noFill/>
          <a:ln>
            <a:noFill/>
          </a:ln>
        </p:spPr>
      </p:pic>
      <p:pic>
        <p:nvPicPr>
          <p:cNvPr id="137" name="Google Shape;137;p13"/>
          <p:cNvPicPr preferRelativeResize="0"/>
          <p:nvPr/>
        </p:nvPicPr>
        <p:blipFill>
          <a:blip r:embed="rId4">
            <a:alphaModFix/>
          </a:blip>
          <a:stretch>
            <a:fillRect/>
          </a:stretch>
        </p:blipFill>
        <p:spPr>
          <a:xfrm>
            <a:off x="7116925" y="2417525"/>
            <a:ext cx="6423225" cy="3135448"/>
          </a:xfrm>
          <a:prstGeom prst="rect">
            <a:avLst/>
          </a:prstGeom>
          <a:noFill/>
          <a:ln>
            <a:noFill/>
          </a:ln>
        </p:spPr>
      </p:pic>
      <p:pic>
        <p:nvPicPr>
          <p:cNvPr id="138" name="Google Shape;138;p13"/>
          <p:cNvPicPr preferRelativeResize="0"/>
          <p:nvPr/>
        </p:nvPicPr>
        <p:blipFill>
          <a:blip r:embed="rId5">
            <a:alphaModFix/>
          </a:blip>
          <a:stretch>
            <a:fillRect/>
          </a:stretch>
        </p:blipFill>
        <p:spPr>
          <a:xfrm>
            <a:off x="14235475" y="2417525"/>
            <a:ext cx="6423225" cy="3135448"/>
          </a:xfrm>
          <a:prstGeom prst="rect">
            <a:avLst/>
          </a:prstGeom>
          <a:noFill/>
          <a:ln>
            <a:noFill/>
          </a:ln>
        </p:spPr>
      </p:pic>
      <p:pic>
        <p:nvPicPr>
          <p:cNvPr id="139" name="Google Shape;139;p13"/>
          <p:cNvPicPr preferRelativeResize="0"/>
          <p:nvPr/>
        </p:nvPicPr>
        <p:blipFill>
          <a:blip r:embed="rId6">
            <a:alphaModFix/>
          </a:blip>
          <a:stretch>
            <a:fillRect/>
          </a:stretch>
        </p:blipFill>
        <p:spPr>
          <a:xfrm>
            <a:off x="-1185350" y="5834987"/>
            <a:ext cx="6423226" cy="3129263"/>
          </a:xfrm>
          <a:prstGeom prst="rect">
            <a:avLst/>
          </a:prstGeom>
          <a:noFill/>
          <a:ln>
            <a:noFill/>
          </a:ln>
        </p:spPr>
      </p:pic>
      <p:pic>
        <p:nvPicPr>
          <p:cNvPr id="140" name="Google Shape;140;p13"/>
          <p:cNvPicPr preferRelativeResize="0"/>
          <p:nvPr/>
        </p:nvPicPr>
        <p:blipFill>
          <a:blip r:embed="rId7">
            <a:alphaModFix/>
          </a:blip>
          <a:stretch>
            <a:fillRect/>
          </a:stretch>
        </p:blipFill>
        <p:spPr>
          <a:xfrm>
            <a:off x="5931575" y="5828802"/>
            <a:ext cx="6423225" cy="3135448"/>
          </a:xfrm>
          <a:prstGeom prst="rect">
            <a:avLst/>
          </a:prstGeom>
          <a:noFill/>
          <a:ln>
            <a:noFill/>
          </a:ln>
        </p:spPr>
      </p:pic>
      <p:pic>
        <p:nvPicPr>
          <p:cNvPr id="141" name="Google Shape;141;p13"/>
          <p:cNvPicPr preferRelativeResize="0"/>
          <p:nvPr/>
        </p:nvPicPr>
        <p:blipFill>
          <a:blip r:embed="rId8">
            <a:alphaModFix/>
          </a:blip>
          <a:stretch>
            <a:fillRect/>
          </a:stretch>
        </p:blipFill>
        <p:spPr>
          <a:xfrm>
            <a:off x="13042164" y="5837900"/>
            <a:ext cx="6417236" cy="3126349"/>
          </a:xfrm>
          <a:prstGeom prst="rect">
            <a:avLst/>
          </a:prstGeom>
          <a:noFill/>
          <a:ln>
            <a:noFill/>
          </a:ln>
        </p:spPr>
      </p:pic>
      <p:grpSp>
        <p:nvGrpSpPr>
          <p:cNvPr id="142" name="Google Shape;142;p13"/>
          <p:cNvGrpSpPr/>
          <p:nvPr/>
        </p:nvGrpSpPr>
        <p:grpSpPr>
          <a:xfrm>
            <a:off x="0" y="9077474"/>
            <a:ext cx="18288000" cy="1209526"/>
            <a:chOff x="0" y="-47625"/>
            <a:chExt cx="4816593" cy="318558"/>
          </a:xfrm>
        </p:grpSpPr>
        <p:sp>
          <p:nvSpPr>
            <p:cNvPr id="143" name="Google Shape;143;p13"/>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52422"/>
            </a:solidFill>
            <a:ln>
              <a:noFill/>
            </a:ln>
          </p:spPr>
        </p:sp>
        <p:sp>
          <p:nvSpPr>
            <p:cNvPr id="144" name="Google Shape;144;p13"/>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3"/>
          <p:cNvSpPr txBox="1"/>
          <p:nvPr/>
        </p:nvSpPr>
        <p:spPr>
          <a:xfrm>
            <a:off x="-199400" y="165396"/>
            <a:ext cx="18686700" cy="226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4728" u="none" cap="none" strike="noStrike">
                <a:solidFill>
                  <a:srgbClr val="FFFCF2"/>
                </a:solidFill>
                <a:latin typeface="Michroma"/>
                <a:ea typeface="Michroma"/>
                <a:cs typeface="Michroma"/>
                <a:sym typeface="Michroma"/>
              </a:rPr>
              <a:t>GALLERY</a:t>
            </a:r>
            <a:endParaRPr/>
          </a:p>
        </p:txBody>
      </p:sp>
      <p:sp>
        <p:nvSpPr>
          <p:cNvPr id="146" name="Google Shape;146;p13"/>
          <p:cNvSpPr txBox="1"/>
          <p:nvPr/>
        </p:nvSpPr>
        <p:spPr>
          <a:xfrm>
            <a:off x="11241932" y="9664065"/>
            <a:ext cx="6776593" cy="2457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CF2"/>
                </a:solidFill>
                <a:latin typeface="Michroma"/>
                <a:ea typeface="Michroma"/>
                <a:cs typeface="Michroma"/>
                <a:sym typeface="Michroma"/>
              </a:rPr>
              <a:t>10.09.2024</a:t>
            </a:r>
            <a:endParaRPr/>
          </a:p>
        </p:txBody>
      </p:sp>
      <p:sp>
        <p:nvSpPr>
          <p:cNvPr id="147" name="Google Shape;147;p13"/>
          <p:cNvSpPr txBox="1"/>
          <p:nvPr/>
        </p:nvSpPr>
        <p:spPr>
          <a:xfrm>
            <a:off x="102310" y="9565005"/>
            <a:ext cx="833482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CF2"/>
                </a:solidFill>
                <a:latin typeface="Michroma"/>
                <a:ea typeface="Michroma"/>
                <a:cs typeface="Michroma"/>
                <a:sym typeface="Michroma"/>
              </a:rPr>
              <a:t>SLIDESCARNIVAL</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2"/>
        </a:solidFill>
      </p:bgPr>
    </p:bg>
    <p:spTree>
      <p:nvGrpSpPr>
        <p:cNvPr id="151" name="Shape 151"/>
        <p:cNvGrpSpPr/>
        <p:nvPr/>
      </p:nvGrpSpPr>
      <p:grpSpPr>
        <a:xfrm>
          <a:off x="0" y="0"/>
          <a:ext cx="0" cy="0"/>
          <a:chOff x="0" y="0"/>
          <a:chExt cx="0" cy="0"/>
        </a:xfrm>
      </p:grpSpPr>
      <p:cxnSp>
        <p:nvCxnSpPr>
          <p:cNvPr id="152" name="Google Shape;152;p14"/>
          <p:cNvCxnSpPr/>
          <p:nvPr/>
        </p:nvCxnSpPr>
        <p:spPr>
          <a:xfrm>
            <a:off x="0" y="2340239"/>
            <a:ext cx="12935271" cy="0"/>
          </a:xfrm>
          <a:prstGeom prst="straightConnector1">
            <a:avLst/>
          </a:prstGeom>
          <a:noFill/>
          <a:ln cap="flat" cmpd="sng" w="38100">
            <a:solidFill>
              <a:srgbClr val="252422"/>
            </a:solidFill>
            <a:prstDash val="solid"/>
            <a:round/>
            <a:headEnd len="sm" w="sm" type="none"/>
            <a:tailEnd len="sm" w="sm" type="none"/>
          </a:ln>
        </p:spPr>
      </p:cxnSp>
      <p:grpSp>
        <p:nvGrpSpPr>
          <p:cNvPr id="153" name="Google Shape;153;p14"/>
          <p:cNvGrpSpPr/>
          <p:nvPr/>
        </p:nvGrpSpPr>
        <p:grpSpPr>
          <a:xfrm>
            <a:off x="1028700" y="3028923"/>
            <a:ext cx="5239439" cy="5239439"/>
            <a:chOff x="0" y="0"/>
            <a:chExt cx="812800" cy="812800"/>
          </a:xfrm>
        </p:grpSpPr>
        <p:sp>
          <p:nvSpPr>
            <p:cNvPr id="154" name="Google Shape;154;p14"/>
            <p:cNvSpPr/>
            <p:nvPr/>
          </p:nvSpPr>
          <p:spPr>
            <a:xfrm>
              <a:off x="0" y="0"/>
              <a:ext cx="812800" cy="812800"/>
            </a:xfrm>
            <a:custGeom>
              <a:rect b="b" l="l" r="r" t="t"/>
              <a:pathLst>
                <a:path extrusionOk="0" h="812800" w="812800">
                  <a:moveTo>
                    <a:pt x="75359" y="0"/>
                  </a:moveTo>
                  <a:lnTo>
                    <a:pt x="737441" y="0"/>
                  </a:lnTo>
                  <a:cubicBezTo>
                    <a:pt x="757428" y="0"/>
                    <a:pt x="776595" y="7940"/>
                    <a:pt x="790728" y="22072"/>
                  </a:cubicBezTo>
                  <a:cubicBezTo>
                    <a:pt x="804860" y="36205"/>
                    <a:pt x="812800" y="55372"/>
                    <a:pt x="812800" y="75359"/>
                  </a:cubicBezTo>
                  <a:lnTo>
                    <a:pt x="812800" y="737441"/>
                  </a:lnTo>
                  <a:cubicBezTo>
                    <a:pt x="812800" y="757428"/>
                    <a:pt x="804860" y="776595"/>
                    <a:pt x="790728" y="790728"/>
                  </a:cubicBezTo>
                  <a:cubicBezTo>
                    <a:pt x="776595" y="804860"/>
                    <a:pt x="757428" y="812800"/>
                    <a:pt x="737441" y="812800"/>
                  </a:cubicBezTo>
                  <a:lnTo>
                    <a:pt x="75359" y="812800"/>
                  </a:lnTo>
                  <a:cubicBezTo>
                    <a:pt x="55372" y="812800"/>
                    <a:pt x="36205" y="804860"/>
                    <a:pt x="22072" y="790728"/>
                  </a:cubicBezTo>
                  <a:cubicBezTo>
                    <a:pt x="7940" y="776595"/>
                    <a:pt x="0" y="757428"/>
                    <a:pt x="0" y="737441"/>
                  </a:cubicBezTo>
                  <a:lnTo>
                    <a:pt x="0" y="75359"/>
                  </a:lnTo>
                  <a:cubicBezTo>
                    <a:pt x="0" y="55372"/>
                    <a:pt x="7940" y="36205"/>
                    <a:pt x="22072" y="22072"/>
                  </a:cubicBezTo>
                  <a:cubicBezTo>
                    <a:pt x="36205" y="7940"/>
                    <a:pt x="55372" y="0"/>
                    <a:pt x="75359" y="0"/>
                  </a:cubicBezTo>
                  <a:close/>
                </a:path>
              </a:pathLst>
            </a:custGeom>
            <a:solidFill>
              <a:srgbClr val="2524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4"/>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14"/>
          <p:cNvSpPr txBox="1"/>
          <p:nvPr/>
        </p:nvSpPr>
        <p:spPr>
          <a:xfrm>
            <a:off x="1337569" y="6934730"/>
            <a:ext cx="4621700" cy="6781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CF2"/>
                </a:solidFill>
                <a:latin typeface="Michroma"/>
                <a:ea typeface="Michroma"/>
                <a:cs typeface="Michroma"/>
                <a:sym typeface="Michroma"/>
              </a:rPr>
              <a:t>Elaborate on the featured statistic.</a:t>
            </a:r>
            <a:endParaRPr/>
          </a:p>
        </p:txBody>
      </p:sp>
      <p:sp>
        <p:nvSpPr>
          <p:cNvPr id="157" name="Google Shape;157;p14"/>
          <p:cNvSpPr txBox="1"/>
          <p:nvPr/>
        </p:nvSpPr>
        <p:spPr>
          <a:xfrm>
            <a:off x="1028700" y="1143000"/>
            <a:ext cx="13135391" cy="857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252422"/>
                </a:solidFill>
                <a:latin typeface="Michroma"/>
                <a:ea typeface="Michroma"/>
                <a:cs typeface="Michroma"/>
                <a:sym typeface="Michroma"/>
              </a:rPr>
              <a:t>MARKET RESEARCH</a:t>
            </a:r>
            <a:endParaRPr/>
          </a:p>
        </p:txBody>
      </p:sp>
      <p:grpSp>
        <p:nvGrpSpPr>
          <p:cNvPr id="158" name="Google Shape;158;p14"/>
          <p:cNvGrpSpPr/>
          <p:nvPr/>
        </p:nvGrpSpPr>
        <p:grpSpPr>
          <a:xfrm>
            <a:off x="6524281" y="3028923"/>
            <a:ext cx="5239439" cy="5239439"/>
            <a:chOff x="0" y="0"/>
            <a:chExt cx="812800" cy="812800"/>
          </a:xfrm>
        </p:grpSpPr>
        <p:sp>
          <p:nvSpPr>
            <p:cNvPr id="159" name="Google Shape;159;p14"/>
            <p:cNvSpPr/>
            <p:nvPr/>
          </p:nvSpPr>
          <p:spPr>
            <a:xfrm>
              <a:off x="0" y="0"/>
              <a:ext cx="812800" cy="812800"/>
            </a:xfrm>
            <a:custGeom>
              <a:rect b="b" l="l" r="r" t="t"/>
              <a:pathLst>
                <a:path extrusionOk="0" h="812800" w="812800">
                  <a:moveTo>
                    <a:pt x="75359" y="0"/>
                  </a:moveTo>
                  <a:lnTo>
                    <a:pt x="737441" y="0"/>
                  </a:lnTo>
                  <a:cubicBezTo>
                    <a:pt x="757428" y="0"/>
                    <a:pt x="776595" y="7940"/>
                    <a:pt x="790728" y="22072"/>
                  </a:cubicBezTo>
                  <a:cubicBezTo>
                    <a:pt x="804860" y="36205"/>
                    <a:pt x="812800" y="55372"/>
                    <a:pt x="812800" y="75359"/>
                  </a:cubicBezTo>
                  <a:lnTo>
                    <a:pt x="812800" y="737441"/>
                  </a:lnTo>
                  <a:cubicBezTo>
                    <a:pt x="812800" y="757428"/>
                    <a:pt x="804860" y="776595"/>
                    <a:pt x="790728" y="790728"/>
                  </a:cubicBezTo>
                  <a:cubicBezTo>
                    <a:pt x="776595" y="804860"/>
                    <a:pt x="757428" y="812800"/>
                    <a:pt x="737441" y="812800"/>
                  </a:cubicBezTo>
                  <a:lnTo>
                    <a:pt x="75359" y="812800"/>
                  </a:lnTo>
                  <a:cubicBezTo>
                    <a:pt x="55372" y="812800"/>
                    <a:pt x="36205" y="804860"/>
                    <a:pt x="22072" y="790728"/>
                  </a:cubicBezTo>
                  <a:cubicBezTo>
                    <a:pt x="7940" y="776595"/>
                    <a:pt x="0" y="757428"/>
                    <a:pt x="0" y="737441"/>
                  </a:cubicBezTo>
                  <a:lnTo>
                    <a:pt x="0" y="75359"/>
                  </a:lnTo>
                  <a:cubicBezTo>
                    <a:pt x="0" y="55372"/>
                    <a:pt x="7940" y="36205"/>
                    <a:pt x="22072" y="22072"/>
                  </a:cubicBezTo>
                  <a:cubicBezTo>
                    <a:pt x="36205" y="7940"/>
                    <a:pt x="55372" y="0"/>
                    <a:pt x="75359" y="0"/>
                  </a:cubicBezTo>
                  <a:close/>
                </a:path>
              </a:pathLst>
            </a:custGeom>
            <a:solidFill>
              <a:srgbClr val="2524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4"/>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 name="Google Shape;161;p14"/>
          <p:cNvSpPr txBox="1"/>
          <p:nvPr/>
        </p:nvSpPr>
        <p:spPr>
          <a:xfrm>
            <a:off x="6833150" y="6934730"/>
            <a:ext cx="4621700" cy="6781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CF2"/>
                </a:solidFill>
                <a:latin typeface="Michroma"/>
                <a:ea typeface="Michroma"/>
                <a:cs typeface="Michroma"/>
                <a:sym typeface="Michroma"/>
              </a:rPr>
              <a:t>Elaborate on the featured statistic.</a:t>
            </a:r>
            <a:endParaRPr/>
          </a:p>
        </p:txBody>
      </p:sp>
      <p:grpSp>
        <p:nvGrpSpPr>
          <p:cNvPr id="162" name="Google Shape;162;p14"/>
          <p:cNvGrpSpPr/>
          <p:nvPr/>
        </p:nvGrpSpPr>
        <p:grpSpPr>
          <a:xfrm>
            <a:off x="12019861" y="3028923"/>
            <a:ext cx="5239439" cy="5239439"/>
            <a:chOff x="0" y="0"/>
            <a:chExt cx="812800" cy="812800"/>
          </a:xfrm>
        </p:grpSpPr>
        <p:sp>
          <p:nvSpPr>
            <p:cNvPr id="163" name="Google Shape;163;p14"/>
            <p:cNvSpPr/>
            <p:nvPr/>
          </p:nvSpPr>
          <p:spPr>
            <a:xfrm>
              <a:off x="0" y="0"/>
              <a:ext cx="812800" cy="812800"/>
            </a:xfrm>
            <a:custGeom>
              <a:rect b="b" l="l" r="r" t="t"/>
              <a:pathLst>
                <a:path extrusionOk="0" h="812800" w="812800">
                  <a:moveTo>
                    <a:pt x="75359" y="0"/>
                  </a:moveTo>
                  <a:lnTo>
                    <a:pt x="737441" y="0"/>
                  </a:lnTo>
                  <a:cubicBezTo>
                    <a:pt x="757428" y="0"/>
                    <a:pt x="776595" y="7940"/>
                    <a:pt x="790728" y="22072"/>
                  </a:cubicBezTo>
                  <a:cubicBezTo>
                    <a:pt x="804860" y="36205"/>
                    <a:pt x="812800" y="55372"/>
                    <a:pt x="812800" y="75359"/>
                  </a:cubicBezTo>
                  <a:lnTo>
                    <a:pt x="812800" y="737441"/>
                  </a:lnTo>
                  <a:cubicBezTo>
                    <a:pt x="812800" y="757428"/>
                    <a:pt x="804860" y="776595"/>
                    <a:pt x="790728" y="790728"/>
                  </a:cubicBezTo>
                  <a:cubicBezTo>
                    <a:pt x="776595" y="804860"/>
                    <a:pt x="757428" y="812800"/>
                    <a:pt x="737441" y="812800"/>
                  </a:cubicBezTo>
                  <a:lnTo>
                    <a:pt x="75359" y="812800"/>
                  </a:lnTo>
                  <a:cubicBezTo>
                    <a:pt x="55372" y="812800"/>
                    <a:pt x="36205" y="804860"/>
                    <a:pt x="22072" y="790728"/>
                  </a:cubicBezTo>
                  <a:cubicBezTo>
                    <a:pt x="7940" y="776595"/>
                    <a:pt x="0" y="757428"/>
                    <a:pt x="0" y="737441"/>
                  </a:cubicBezTo>
                  <a:lnTo>
                    <a:pt x="0" y="75359"/>
                  </a:lnTo>
                  <a:cubicBezTo>
                    <a:pt x="0" y="55372"/>
                    <a:pt x="7940" y="36205"/>
                    <a:pt x="22072" y="22072"/>
                  </a:cubicBezTo>
                  <a:cubicBezTo>
                    <a:pt x="36205" y="7940"/>
                    <a:pt x="55372" y="0"/>
                    <a:pt x="75359" y="0"/>
                  </a:cubicBezTo>
                  <a:close/>
                </a:path>
              </a:pathLst>
            </a:custGeom>
            <a:solidFill>
              <a:srgbClr val="2524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4"/>
            <p:cNvSpPr txBox="1"/>
            <p:nvPr/>
          </p:nvSpPr>
          <p:spPr>
            <a:xfrm>
              <a:off x="0" y="38100"/>
              <a:ext cx="8128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4"/>
          <p:cNvSpPr txBox="1"/>
          <p:nvPr/>
        </p:nvSpPr>
        <p:spPr>
          <a:xfrm>
            <a:off x="12328730" y="6934730"/>
            <a:ext cx="4621700" cy="6781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CF2"/>
                </a:solidFill>
                <a:latin typeface="Michroma"/>
                <a:ea typeface="Michroma"/>
                <a:cs typeface="Michroma"/>
                <a:sym typeface="Michroma"/>
              </a:rPr>
              <a:t>Elaborate on the featured statistic.</a:t>
            </a:r>
            <a:endParaRPr/>
          </a:p>
        </p:txBody>
      </p:sp>
      <p:sp>
        <p:nvSpPr>
          <p:cNvPr id="166" name="Google Shape;166;p14"/>
          <p:cNvSpPr txBox="1"/>
          <p:nvPr/>
        </p:nvSpPr>
        <p:spPr>
          <a:xfrm>
            <a:off x="1337569" y="3704066"/>
            <a:ext cx="44052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Michroma"/>
                <a:ea typeface="Michroma"/>
                <a:cs typeface="Michroma"/>
                <a:sym typeface="Michroma"/>
              </a:rPr>
              <a:t>100K</a:t>
            </a:r>
            <a:endParaRPr sz="9000"/>
          </a:p>
        </p:txBody>
      </p:sp>
      <p:sp>
        <p:nvSpPr>
          <p:cNvPr id="167" name="Google Shape;167;p14"/>
          <p:cNvSpPr txBox="1"/>
          <p:nvPr/>
        </p:nvSpPr>
        <p:spPr>
          <a:xfrm>
            <a:off x="6833150" y="3704066"/>
            <a:ext cx="29667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Michroma"/>
                <a:ea typeface="Michroma"/>
                <a:cs typeface="Michroma"/>
                <a:sym typeface="Michroma"/>
              </a:rPr>
              <a:t>8M</a:t>
            </a:r>
            <a:endParaRPr sz="9000"/>
          </a:p>
        </p:txBody>
      </p:sp>
      <p:sp>
        <p:nvSpPr>
          <p:cNvPr id="168" name="Google Shape;168;p14"/>
          <p:cNvSpPr txBox="1"/>
          <p:nvPr/>
        </p:nvSpPr>
        <p:spPr>
          <a:xfrm>
            <a:off x="12328723" y="3704075"/>
            <a:ext cx="46218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Michroma"/>
                <a:ea typeface="Michroma"/>
                <a:cs typeface="Michroma"/>
                <a:sym typeface="Michroma"/>
              </a:rPr>
              <a:t>16K</a:t>
            </a:r>
            <a:endParaRPr sz="9000"/>
          </a:p>
        </p:txBody>
      </p:sp>
      <p:sp>
        <p:nvSpPr>
          <p:cNvPr id="169" name="Google Shape;169;p14"/>
          <p:cNvSpPr txBox="1"/>
          <p:nvPr/>
        </p:nvSpPr>
        <p:spPr>
          <a:xfrm>
            <a:off x="1337569" y="6376565"/>
            <a:ext cx="4621700"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CF2"/>
                </a:solidFill>
                <a:latin typeface="Michroma"/>
                <a:ea typeface="Michroma"/>
                <a:cs typeface="Michroma"/>
                <a:sym typeface="Michroma"/>
              </a:rPr>
              <a:t>Statistic 1</a:t>
            </a:r>
            <a:endParaRPr/>
          </a:p>
        </p:txBody>
      </p:sp>
      <p:sp>
        <p:nvSpPr>
          <p:cNvPr id="170" name="Google Shape;170;p14"/>
          <p:cNvSpPr txBox="1"/>
          <p:nvPr/>
        </p:nvSpPr>
        <p:spPr>
          <a:xfrm>
            <a:off x="6833150" y="6376565"/>
            <a:ext cx="4621700"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CF2"/>
                </a:solidFill>
                <a:latin typeface="Michroma"/>
                <a:ea typeface="Michroma"/>
                <a:cs typeface="Michroma"/>
                <a:sym typeface="Michroma"/>
              </a:rPr>
              <a:t>Statistic 2</a:t>
            </a:r>
            <a:endParaRPr/>
          </a:p>
        </p:txBody>
      </p:sp>
      <p:sp>
        <p:nvSpPr>
          <p:cNvPr id="171" name="Google Shape;171;p14"/>
          <p:cNvSpPr txBox="1"/>
          <p:nvPr/>
        </p:nvSpPr>
        <p:spPr>
          <a:xfrm>
            <a:off x="12328730" y="6376565"/>
            <a:ext cx="4621700" cy="577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CF2"/>
                </a:solidFill>
                <a:latin typeface="Michroma"/>
                <a:ea typeface="Michroma"/>
                <a:cs typeface="Michroma"/>
                <a:sym typeface="Michroma"/>
              </a:rPr>
              <a:t>Statistic 3</a:t>
            </a:r>
            <a:endParaRPr/>
          </a:p>
        </p:txBody>
      </p:sp>
      <p:grpSp>
        <p:nvGrpSpPr>
          <p:cNvPr id="172" name="Google Shape;172;p14"/>
          <p:cNvGrpSpPr/>
          <p:nvPr/>
        </p:nvGrpSpPr>
        <p:grpSpPr>
          <a:xfrm>
            <a:off x="0" y="9077474"/>
            <a:ext cx="18288000" cy="1209526"/>
            <a:chOff x="0" y="-47625"/>
            <a:chExt cx="4816593" cy="318558"/>
          </a:xfrm>
        </p:grpSpPr>
        <p:sp>
          <p:nvSpPr>
            <p:cNvPr id="173" name="Google Shape;173;p14"/>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52422"/>
            </a:solidFill>
            <a:ln>
              <a:noFill/>
            </a:ln>
          </p:spPr>
        </p:sp>
        <p:sp>
          <p:nvSpPr>
            <p:cNvPr id="174" name="Google Shape;174;p14"/>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4"/>
          <p:cNvSpPr txBox="1"/>
          <p:nvPr/>
        </p:nvSpPr>
        <p:spPr>
          <a:xfrm>
            <a:off x="11241932" y="9664065"/>
            <a:ext cx="6776593" cy="24574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CF2"/>
                </a:solidFill>
                <a:latin typeface="Michroma"/>
                <a:ea typeface="Michroma"/>
                <a:cs typeface="Michroma"/>
                <a:sym typeface="Michroma"/>
              </a:rPr>
              <a:t>10.09.2024</a:t>
            </a:r>
            <a:endParaRPr/>
          </a:p>
        </p:txBody>
      </p:sp>
      <p:sp>
        <p:nvSpPr>
          <p:cNvPr id="176" name="Google Shape;176;p14"/>
          <p:cNvSpPr txBox="1"/>
          <p:nvPr/>
        </p:nvSpPr>
        <p:spPr>
          <a:xfrm>
            <a:off x="102310" y="9565005"/>
            <a:ext cx="833482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FFFCF2"/>
                </a:solidFill>
                <a:latin typeface="Michroma"/>
                <a:ea typeface="Michroma"/>
                <a:cs typeface="Michroma"/>
                <a:sym typeface="Michroma"/>
              </a:rPr>
              <a:t>SLIDESCARNIVAL</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Cool Gradient Media Pla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