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DM Sans"/>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DMSans-bold.fntdata"/><Relationship Id="rId21" Type="http://schemas.openxmlformats.org/officeDocument/2006/relationships/font" Target="fonts/DMSans-regular.fntdata"/><Relationship Id="rId24" Type="http://schemas.openxmlformats.org/officeDocument/2006/relationships/font" Target="fonts/DMSans-boldItalic.fntdata"/><Relationship Id="rId23" Type="http://schemas.openxmlformats.org/officeDocument/2006/relationships/font" Target="fonts/DMSans-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grpSp>
        <p:nvGrpSpPr>
          <p:cNvPr id="16" name="Google Shape;16;p3"/>
          <p:cNvGrpSpPr/>
          <p:nvPr/>
        </p:nvGrpSpPr>
        <p:grpSpPr>
          <a:xfrm>
            <a:off x="5375296" y="388546"/>
            <a:ext cx="7537784" cy="9509866"/>
            <a:chOff x="0" y="0"/>
            <a:chExt cx="1408800" cy="1777379"/>
          </a:xfrm>
        </p:grpSpPr>
        <p:sp>
          <p:nvSpPr>
            <p:cNvPr id="17" name="Google Shape;17;p3"/>
            <p:cNvSpPr/>
            <p:nvPr/>
          </p:nvSpPr>
          <p:spPr>
            <a:xfrm>
              <a:off x="0" y="0"/>
              <a:ext cx="1408724" cy="1777379"/>
            </a:xfrm>
            <a:custGeom>
              <a:rect b="b" l="l" r="r" t="t"/>
              <a:pathLst>
                <a:path extrusionOk="0" h="1777379" w="1408724">
                  <a:moveTo>
                    <a:pt x="21570" y="0"/>
                  </a:moveTo>
                  <a:lnTo>
                    <a:pt x="1387154" y="0"/>
                  </a:lnTo>
                  <a:cubicBezTo>
                    <a:pt x="1392874" y="0"/>
                    <a:pt x="1398361" y="2273"/>
                    <a:pt x="1402406" y="6318"/>
                  </a:cubicBezTo>
                  <a:cubicBezTo>
                    <a:pt x="1406451" y="10363"/>
                    <a:pt x="1408724" y="15849"/>
                    <a:pt x="1408724" y="21570"/>
                  </a:cubicBezTo>
                  <a:lnTo>
                    <a:pt x="1408724" y="1755809"/>
                  </a:lnTo>
                  <a:cubicBezTo>
                    <a:pt x="1408724" y="1761530"/>
                    <a:pt x="1406451" y="1767017"/>
                    <a:pt x="1402406" y="1771062"/>
                  </a:cubicBezTo>
                  <a:cubicBezTo>
                    <a:pt x="1398361" y="1775107"/>
                    <a:pt x="1392874" y="1777379"/>
                    <a:pt x="1387154" y="1777379"/>
                  </a:cubicBezTo>
                  <a:lnTo>
                    <a:pt x="21570" y="1777379"/>
                  </a:lnTo>
                  <a:cubicBezTo>
                    <a:pt x="15849" y="1777379"/>
                    <a:pt x="10363" y="1775107"/>
                    <a:pt x="6318" y="1771062"/>
                  </a:cubicBezTo>
                  <a:cubicBezTo>
                    <a:pt x="2273" y="1767017"/>
                    <a:pt x="0" y="1761530"/>
                    <a:pt x="0" y="1755809"/>
                  </a:cubicBezTo>
                  <a:lnTo>
                    <a:pt x="0" y="21570"/>
                  </a:lnTo>
                  <a:cubicBezTo>
                    <a:pt x="0" y="15849"/>
                    <a:pt x="2273" y="10363"/>
                    <a:pt x="6318" y="6318"/>
                  </a:cubicBezTo>
                  <a:cubicBezTo>
                    <a:pt x="10363" y="2273"/>
                    <a:pt x="15849" y="0"/>
                    <a:pt x="21570" y="0"/>
                  </a:cubicBezTo>
                  <a:close/>
                </a:path>
              </a:pathLst>
            </a:custGeom>
            <a:solidFill>
              <a:srgbClr val="FFFFFF"/>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nvSpPr>
          <p:spPr>
            <a:xfrm>
              <a:off x="0" y="28575"/>
              <a:ext cx="1408800" cy="1748700"/>
            </a:xfrm>
            <a:prstGeom prst="rect">
              <a:avLst/>
            </a:prstGeom>
            <a:noFill/>
            <a:ln>
              <a:noFill/>
            </a:ln>
          </p:spPr>
          <p:txBody>
            <a:bodyPr anchorCtr="0" anchor="ctr" bIns="54750" lIns="54750" spcFirstLastPara="1" rIns="54750" wrap="square" tIns="5475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a:off x="5659485" y="707961"/>
            <a:ext cx="706953" cy="706953"/>
            <a:chOff x="0" y="0"/>
            <a:chExt cx="812800" cy="812800"/>
          </a:xfrm>
        </p:grpSpPr>
        <p:sp>
          <p:nvSpPr>
            <p:cNvPr id="20" name="Google Shape;2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1B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nvSpPr>
          <p:spPr>
            <a:xfrm>
              <a:off x="76200" y="66675"/>
              <a:ext cx="660300" cy="669900"/>
            </a:xfrm>
            <a:prstGeom prst="rect">
              <a:avLst/>
            </a:prstGeom>
            <a:noFill/>
            <a:ln>
              <a:noFill/>
            </a:ln>
          </p:spPr>
          <p:txBody>
            <a:bodyPr anchorCtr="0" anchor="ctr" bIns="54750" lIns="54750" spcFirstLastPara="1" rIns="54750" wrap="square" tIns="5475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 name="Google Shape;22;p3"/>
          <p:cNvSpPr/>
          <p:nvPr/>
        </p:nvSpPr>
        <p:spPr>
          <a:xfrm>
            <a:off x="5720949" y="9084788"/>
            <a:ext cx="365567" cy="365566"/>
          </a:xfrm>
          <a:custGeom>
            <a:rect b="b" l="l" r="r" t="t"/>
            <a:pathLst>
              <a:path extrusionOk="0" h="487422" w="487422">
                <a:moveTo>
                  <a:pt x="0" y="0"/>
                </a:moveTo>
                <a:lnTo>
                  <a:pt x="487422" y="0"/>
                </a:lnTo>
                <a:lnTo>
                  <a:pt x="487422" y="487422"/>
                </a:lnTo>
                <a:lnTo>
                  <a:pt x="0" y="487422"/>
                </a:lnTo>
                <a:lnTo>
                  <a:pt x="0" y="0"/>
                </a:lnTo>
                <a:close/>
              </a:path>
            </a:pathLst>
          </a:custGeom>
          <a:blipFill rotWithShape="1">
            <a:blip r:embed="rId2">
              <a:alphaModFix/>
            </a:blip>
            <a:stretch>
              <a:fillRect b="0" l="0" r="0" t="0"/>
            </a:stretch>
          </a:blipFill>
          <a:ln>
            <a:noFill/>
          </a:ln>
        </p:spPr>
      </p:sp>
      <p:sp>
        <p:nvSpPr>
          <p:cNvPr id="23" name="Google Shape;23;p3"/>
          <p:cNvSpPr/>
          <p:nvPr/>
        </p:nvSpPr>
        <p:spPr>
          <a:xfrm>
            <a:off x="6269134" y="9077611"/>
            <a:ext cx="446487" cy="379920"/>
          </a:xfrm>
          <a:custGeom>
            <a:rect b="b" l="l" r="r" t="t"/>
            <a:pathLst>
              <a:path extrusionOk="0" h="506560" w="595316">
                <a:moveTo>
                  <a:pt x="0" y="0"/>
                </a:moveTo>
                <a:lnTo>
                  <a:pt x="595316" y="0"/>
                </a:lnTo>
                <a:lnTo>
                  <a:pt x="595316" y="506560"/>
                </a:lnTo>
                <a:lnTo>
                  <a:pt x="0" y="506560"/>
                </a:lnTo>
                <a:lnTo>
                  <a:pt x="0" y="0"/>
                </a:lnTo>
                <a:close/>
              </a:path>
            </a:pathLst>
          </a:custGeom>
          <a:blipFill rotWithShape="1">
            <a:blip r:embed="rId3">
              <a:alphaModFix/>
            </a:blip>
            <a:stretch>
              <a:fillRect b="0" l="0" r="0" t="0"/>
            </a:stretch>
          </a:blipFill>
          <a:ln>
            <a:noFill/>
          </a:ln>
        </p:spPr>
      </p:sp>
      <p:sp>
        <p:nvSpPr>
          <p:cNvPr id="24" name="Google Shape;24;p3"/>
          <p:cNvSpPr/>
          <p:nvPr/>
        </p:nvSpPr>
        <p:spPr>
          <a:xfrm rot="-894226">
            <a:off x="6922502" y="9138448"/>
            <a:ext cx="380263" cy="329793"/>
          </a:xfrm>
          <a:custGeom>
            <a:rect b="b" l="l" r="r" t="t"/>
            <a:pathLst>
              <a:path extrusionOk="0" h="439205" w="506420">
                <a:moveTo>
                  <a:pt x="0" y="0"/>
                </a:moveTo>
                <a:lnTo>
                  <a:pt x="506420" y="0"/>
                </a:lnTo>
                <a:lnTo>
                  <a:pt x="506420" y="439205"/>
                </a:lnTo>
                <a:lnTo>
                  <a:pt x="0" y="439205"/>
                </a:lnTo>
                <a:lnTo>
                  <a:pt x="0" y="0"/>
                </a:lnTo>
                <a:close/>
              </a:path>
            </a:pathLst>
          </a:custGeom>
          <a:blipFill rotWithShape="1">
            <a:blip r:embed="rId4">
              <a:alphaModFix/>
            </a:blip>
            <a:stretch>
              <a:fillRect b="0" l="0" r="0" t="0"/>
            </a:stretch>
          </a:blipFill>
          <a:ln>
            <a:noFill/>
          </a:ln>
        </p:spPr>
      </p:sp>
      <p:sp>
        <p:nvSpPr>
          <p:cNvPr id="25" name="Google Shape;25;p3"/>
          <p:cNvSpPr/>
          <p:nvPr/>
        </p:nvSpPr>
        <p:spPr>
          <a:xfrm>
            <a:off x="12250380" y="9081199"/>
            <a:ext cx="310393" cy="372743"/>
          </a:xfrm>
          <a:custGeom>
            <a:rect b="b" l="l" r="r" t="t"/>
            <a:pathLst>
              <a:path extrusionOk="0" h="496991" w="413858">
                <a:moveTo>
                  <a:pt x="0" y="0"/>
                </a:moveTo>
                <a:lnTo>
                  <a:pt x="413858" y="0"/>
                </a:lnTo>
                <a:lnTo>
                  <a:pt x="413858" y="496991"/>
                </a:lnTo>
                <a:lnTo>
                  <a:pt x="0" y="496991"/>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obj">
  <p:cSld name="OBJECT">
    <p:spTree>
      <p:nvGrpSpPr>
        <p:cNvPr id="26" name="Shape 26"/>
        <p:cNvGrpSpPr/>
        <p:nvPr/>
      </p:nvGrpSpPr>
      <p:grpSpPr>
        <a:xfrm>
          <a:off x="0" y="0"/>
          <a:ext cx="0" cy="0"/>
          <a:chOff x="0" y="0"/>
          <a:chExt cx="0" cy="0"/>
        </a:xfrm>
      </p:grpSpPr>
      <p:grpSp>
        <p:nvGrpSpPr>
          <p:cNvPr id="27" name="Google Shape;27;p4"/>
          <p:cNvGrpSpPr/>
          <p:nvPr/>
        </p:nvGrpSpPr>
        <p:grpSpPr>
          <a:xfrm>
            <a:off x="1028700" y="732382"/>
            <a:ext cx="6992720" cy="8822198"/>
            <a:chOff x="0" y="0"/>
            <a:chExt cx="1408800" cy="1777379"/>
          </a:xfrm>
        </p:grpSpPr>
        <p:sp>
          <p:nvSpPr>
            <p:cNvPr id="28" name="Google Shape;28;p4"/>
            <p:cNvSpPr/>
            <p:nvPr/>
          </p:nvSpPr>
          <p:spPr>
            <a:xfrm>
              <a:off x="0" y="0"/>
              <a:ext cx="1408724" cy="1777379"/>
            </a:xfrm>
            <a:custGeom>
              <a:rect b="b" l="l" r="r" t="t"/>
              <a:pathLst>
                <a:path extrusionOk="0" h="1777379" w="1408724">
                  <a:moveTo>
                    <a:pt x="23251" y="0"/>
                  </a:moveTo>
                  <a:lnTo>
                    <a:pt x="1385472" y="0"/>
                  </a:lnTo>
                  <a:cubicBezTo>
                    <a:pt x="1398314" y="0"/>
                    <a:pt x="1408724" y="10410"/>
                    <a:pt x="1408724" y="23251"/>
                  </a:cubicBezTo>
                  <a:lnTo>
                    <a:pt x="1408724" y="1754128"/>
                  </a:lnTo>
                  <a:cubicBezTo>
                    <a:pt x="1408724" y="1766969"/>
                    <a:pt x="1398314" y="1777379"/>
                    <a:pt x="1385472" y="1777379"/>
                  </a:cubicBezTo>
                  <a:lnTo>
                    <a:pt x="23251" y="1777379"/>
                  </a:lnTo>
                  <a:cubicBezTo>
                    <a:pt x="10410" y="1777379"/>
                    <a:pt x="0" y="1766969"/>
                    <a:pt x="0" y="1754128"/>
                  </a:cubicBezTo>
                  <a:lnTo>
                    <a:pt x="0" y="23251"/>
                  </a:lnTo>
                  <a:cubicBezTo>
                    <a:pt x="0" y="10410"/>
                    <a:pt x="10410" y="0"/>
                    <a:pt x="23251" y="0"/>
                  </a:cubicBezTo>
                  <a:close/>
                </a:path>
              </a:pathLst>
            </a:custGeom>
            <a:solidFill>
              <a:srgbClr val="FFFFFF"/>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txBox="1"/>
            <p:nvPr/>
          </p:nvSpPr>
          <p:spPr>
            <a:xfrm>
              <a:off x="0" y="28575"/>
              <a:ext cx="1408800" cy="1748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 name="Google Shape;30;p4"/>
          <p:cNvSpPr/>
          <p:nvPr>
            <p:ph idx="2" type="pic"/>
          </p:nvPr>
        </p:nvSpPr>
        <p:spPr>
          <a:xfrm>
            <a:off x="1040850" y="756725"/>
            <a:ext cx="6968400" cy="8773500"/>
          </a:xfrm>
          <a:prstGeom prst="roundRect">
            <a:avLst>
              <a:gd fmla="val 1125" name="adj"/>
            </a:avLst>
          </a:prstGeom>
          <a:noFill/>
          <a:ln>
            <a:noFill/>
          </a:ln>
        </p:spPr>
      </p:sp>
      <p:grpSp>
        <p:nvGrpSpPr>
          <p:cNvPr id="31" name="Google Shape;31;p4"/>
          <p:cNvGrpSpPr/>
          <p:nvPr/>
        </p:nvGrpSpPr>
        <p:grpSpPr>
          <a:xfrm>
            <a:off x="1292325" y="1028700"/>
            <a:ext cx="655848" cy="655848"/>
            <a:chOff x="0" y="0"/>
            <a:chExt cx="812800" cy="812800"/>
          </a:xfrm>
        </p:grpSpPr>
        <p:sp>
          <p:nvSpPr>
            <p:cNvPr id="32" name="Google Shape;32;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1B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txBox="1"/>
            <p:nvPr/>
          </p:nvSpPr>
          <p:spPr>
            <a:xfrm>
              <a:off x="76200" y="66675"/>
              <a:ext cx="660300" cy="669900"/>
            </a:xfrm>
            <a:prstGeom prst="rect">
              <a:avLst/>
            </a:prstGeom>
            <a:noFill/>
            <a:ln>
              <a:noFill/>
            </a:ln>
          </p:spPr>
          <p:txBody>
            <a:bodyPr anchorCtr="0" anchor="ctr" bIns="54750" lIns="54750" spcFirstLastPara="1" rIns="54750" wrap="square" tIns="5475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 name="Google Shape;34;p4"/>
          <p:cNvSpPr/>
          <p:nvPr/>
        </p:nvSpPr>
        <p:spPr>
          <a:xfrm>
            <a:off x="1349358" y="8799789"/>
            <a:ext cx="339132" cy="339132"/>
          </a:xfrm>
          <a:custGeom>
            <a:rect b="b" l="l" r="r" t="t"/>
            <a:pathLst>
              <a:path extrusionOk="0" h="452176" w="452176">
                <a:moveTo>
                  <a:pt x="0" y="0"/>
                </a:moveTo>
                <a:lnTo>
                  <a:pt x="452176" y="0"/>
                </a:lnTo>
                <a:lnTo>
                  <a:pt x="452176" y="452176"/>
                </a:lnTo>
                <a:lnTo>
                  <a:pt x="0" y="452176"/>
                </a:lnTo>
                <a:lnTo>
                  <a:pt x="0" y="0"/>
                </a:lnTo>
                <a:close/>
              </a:path>
            </a:pathLst>
          </a:custGeom>
          <a:blipFill rotWithShape="1">
            <a:blip r:embed="rId2">
              <a:alphaModFix/>
            </a:blip>
            <a:stretch>
              <a:fillRect b="0" l="0" r="0" t="0"/>
            </a:stretch>
          </a:blipFill>
          <a:ln>
            <a:noFill/>
          </a:ln>
        </p:spPr>
      </p:sp>
      <p:sp>
        <p:nvSpPr>
          <p:cNvPr id="35" name="Google Shape;35;p4"/>
          <p:cNvSpPr/>
          <p:nvPr/>
        </p:nvSpPr>
        <p:spPr>
          <a:xfrm>
            <a:off x="1857904" y="8793132"/>
            <a:ext cx="414202" cy="352448"/>
          </a:xfrm>
          <a:custGeom>
            <a:rect b="b" l="l" r="r" t="t"/>
            <a:pathLst>
              <a:path extrusionOk="0" h="469930" w="552269">
                <a:moveTo>
                  <a:pt x="0" y="0"/>
                </a:moveTo>
                <a:lnTo>
                  <a:pt x="552268" y="0"/>
                </a:lnTo>
                <a:lnTo>
                  <a:pt x="552268" y="469930"/>
                </a:lnTo>
                <a:lnTo>
                  <a:pt x="0" y="469930"/>
                </a:lnTo>
                <a:lnTo>
                  <a:pt x="0" y="0"/>
                </a:lnTo>
                <a:close/>
              </a:path>
            </a:pathLst>
          </a:custGeom>
          <a:blipFill rotWithShape="1">
            <a:blip r:embed="rId3">
              <a:alphaModFix/>
            </a:blip>
            <a:stretch>
              <a:fillRect b="0" l="0" r="0" t="0"/>
            </a:stretch>
          </a:blipFill>
          <a:ln>
            <a:noFill/>
          </a:ln>
        </p:spPr>
      </p:sp>
      <p:sp>
        <p:nvSpPr>
          <p:cNvPr id="36" name="Google Shape;36;p4"/>
          <p:cNvSpPr/>
          <p:nvPr/>
        </p:nvSpPr>
        <p:spPr>
          <a:xfrm rot="-892195">
            <a:off x="2463931" y="8849745"/>
            <a:ext cx="352408" cy="305633"/>
          </a:xfrm>
          <a:custGeom>
            <a:rect b="b" l="l" r="r" t="t"/>
            <a:pathLst>
              <a:path extrusionOk="0" h="407445" w="469801">
                <a:moveTo>
                  <a:pt x="0" y="0"/>
                </a:moveTo>
                <a:lnTo>
                  <a:pt x="469801" y="0"/>
                </a:lnTo>
                <a:lnTo>
                  <a:pt x="469801" y="407445"/>
                </a:lnTo>
                <a:lnTo>
                  <a:pt x="0" y="407445"/>
                </a:lnTo>
                <a:lnTo>
                  <a:pt x="0" y="0"/>
                </a:lnTo>
                <a:close/>
              </a:path>
            </a:pathLst>
          </a:custGeom>
          <a:blipFill rotWithShape="1">
            <a:blip r:embed="rId4">
              <a:alphaModFix/>
            </a:blip>
            <a:stretch>
              <a:fillRect b="0" l="0" r="0" t="0"/>
            </a:stretch>
          </a:blipFill>
          <a:ln>
            <a:noFill/>
          </a:ln>
        </p:spPr>
      </p:sp>
      <p:sp>
        <p:nvSpPr>
          <p:cNvPr id="37" name="Google Shape;37;p4"/>
          <p:cNvSpPr/>
          <p:nvPr/>
        </p:nvSpPr>
        <p:spPr>
          <a:xfrm>
            <a:off x="7406640" y="8796461"/>
            <a:ext cx="287949" cy="345790"/>
          </a:xfrm>
          <a:custGeom>
            <a:rect b="b" l="l" r="r" t="t"/>
            <a:pathLst>
              <a:path extrusionOk="0" h="461053" w="383932">
                <a:moveTo>
                  <a:pt x="0" y="0"/>
                </a:moveTo>
                <a:lnTo>
                  <a:pt x="383932" y="0"/>
                </a:lnTo>
                <a:lnTo>
                  <a:pt x="383932" y="461053"/>
                </a:lnTo>
                <a:lnTo>
                  <a:pt x="0" y="461053"/>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secHead">
  <p:cSld name="SECTION_HEADER">
    <p:spTree>
      <p:nvGrpSpPr>
        <p:cNvPr id="38" name="Shape 38"/>
        <p:cNvGrpSpPr/>
        <p:nvPr/>
      </p:nvGrpSpPr>
      <p:grpSpPr>
        <a:xfrm>
          <a:off x="0" y="0"/>
          <a:ext cx="0" cy="0"/>
          <a:chOff x="0" y="0"/>
          <a:chExt cx="0" cy="0"/>
        </a:xfrm>
      </p:grpSpPr>
      <p:grpSp>
        <p:nvGrpSpPr>
          <p:cNvPr id="39" name="Google Shape;39;p5"/>
          <p:cNvGrpSpPr/>
          <p:nvPr/>
        </p:nvGrpSpPr>
        <p:grpSpPr>
          <a:xfrm>
            <a:off x="10266788" y="732407"/>
            <a:ext cx="6992720" cy="8822198"/>
            <a:chOff x="0" y="0"/>
            <a:chExt cx="1408800" cy="1777379"/>
          </a:xfrm>
        </p:grpSpPr>
        <p:sp>
          <p:nvSpPr>
            <p:cNvPr id="40" name="Google Shape;40;p5"/>
            <p:cNvSpPr/>
            <p:nvPr/>
          </p:nvSpPr>
          <p:spPr>
            <a:xfrm>
              <a:off x="0" y="0"/>
              <a:ext cx="1408724" cy="1777379"/>
            </a:xfrm>
            <a:custGeom>
              <a:rect b="b" l="l" r="r" t="t"/>
              <a:pathLst>
                <a:path extrusionOk="0" h="1777379" w="1408724">
                  <a:moveTo>
                    <a:pt x="23251" y="0"/>
                  </a:moveTo>
                  <a:lnTo>
                    <a:pt x="1385472" y="0"/>
                  </a:lnTo>
                  <a:cubicBezTo>
                    <a:pt x="1398314" y="0"/>
                    <a:pt x="1408724" y="10410"/>
                    <a:pt x="1408724" y="23251"/>
                  </a:cubicBezTo>
                  <a:lnTo>
                    <a:pt x="1408724" y="1754128"/>
                  </a:lnTo>
                  <a:cubicBezTo>
                    <a:pt x="1408724" y="1766969"/>
                    <a:pt x="1398314" y="1777379"/>
                    <a:pt x="1385472" y="1777379"/>
                  </a:cubicBezTo>
                  <a:lnTo>
                    <a:pt x="23251" y="1777379"/>
                  </a:lnTo>
                  <a:cubicBezTo>
                    <a:pt x="10410" y="1777379"/>
                    <a:pt x="0" y="1766969"/>
                    <a:pt x="0" y="1754128"/>
                  </a:cubicBezTo>
                  <a:lnTo>
                    <a:pt x="0" y="23251"/>
                  </a:lnTo>
                  <a:cubicBezTo>
                    <a:pt x="0" y="10410"/>
                    <a:pt x="10410" y="0"/>
                    <a:pt x="23251" y="0"/>
                  </a:cubicBezTo>
                  <a:close/>
                </a:path>
              </a:pathLst>
            </a:custGeom>
            <a:solidFill>
              <a:srgbClr val="FFFFFF"/>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txBox="1"/>
            <p:nvPr/>
          </p:nvSpPr>
          <p:spPr>
            <a:xfrm>
              <a:off x="0" y="28575"/>
              <a:ext cx="1408800" cy="1748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 name="Google Shape;42;p5"/>
          <p:cNvSpPr/>
          <p:nvPr>
            <p:ph idx="2" type="pic"/>
          </p:nvPr>
        </p:nvSpPr>
        <p:spPr>
          <a:xfrm>
            <a:off x="10278938" y="756750"/>
            <a:ext cx="6968400" cy="8773500"/>
          </a:xfrm>
          <a:prstGeom prst="roundRect">
            <a:avLst>
              <a:gd fmla="val 1125" name="adj"/>
            </a:avLst>
          </a:prstGeom>
          <a:noFill/>
          <a:ln>
            <a:noFill/>
          </a:ln>
        </p:spPr>
      </p:sp>
      <p:grpSp>
        <p:nvGrpSpPr>
          <p:cNvPr id="43" name="Google Shape;43;p5"/>
          <p:cNvGrpSpPr/>
          <p:nvPr/>
        </p:nvGrpSpPr>
        <p:grpSpPr>
          <a:xfrm>
            <a:off x="10530412" y="1028725"/>
            <a:ext cx="655848" cy="655848"/>
            <a:chOff x="0" y="0"/>
            <a:chExt cx="812800" cy="812800"/>
          </a:xfrm>
        </p:grpSpPr>
        <p:sp>
          <p:nvSpPr>
            <p:cNvPr id="44" name="Google Shape;4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1B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txBox="1"/>
            <p:nvPr/>
          </p:nvSpPr>
          <p:spPr>
            <a:xfrm>
              <a:off x="76200" y="66675"/>
              <a:ext cx="660300" cy="669900"/>
            </a:xfrm>
            <a:prstGeom prst="rect">
              <a:avLst/>
            </a:prstGeom>
            <a:noFill/>
            <a:ln>
              <a:noFill/>
            </a:ln>
          </p:spPr>
          <p:txBody>
            <a:bodyPr anchorCtr="0" anchor="ctr" bIns="54750" lIns="54750" spcFirstLastPara="1" rIns="54750" wrap="square" tIns="5475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 name="Google Shape;46;p5"/>
          <p:cNvSpPr/>
          <p:nvPr/>
        </p:nvSpPr>
        <p:spPr>
          <a:xfrm>
            <a:off x="10587446" y="8799814"/>
            <a:ext cx="339132" cy="339132"/>
          </a:xfrm>
          <a:custGeom>
            <a:rect b="b" l="l" r="r" t="t"/>
            <a:pathLst>
              <a:path extrusionOk="0" h="452176" w="452176">
                <a:moveTo>
                  <a:pt x="0" y="0"/>
                </a:moveTo>
                <a:lnTo>
                  <a:pt x="452176" y="0"/>
                </a:lnTo>
                <a:lnTo>
                  <a:pt x="452176" y="452176"/>
                </a:lnTo>
                <a:lnTo>
                  <a:pt x="0" y="452176"/>
                </a:lnTo>
                <a:lnTo>
                  <a:pt x="0" y="0"/>
                </a:lnTo>
                <a:close/>
              </a:path>
            </a:pathLst>
          </a:custGeom>
          <a:blipFill rotWithShape="1">
            <a:blip r:embed="rId2">
              <a:alphaModFix/>
            </a:blip>
            <a:stretch>
              <a:fillRect b="0" l="0" r="0" t="0"/>
            </a:stretch>
          </a:blipFill>
          <a:ln>
            <a:noFill/>
          </a:ln>
        </p:spPr>
      </p:sp>
      <p:sp>
        <p:nvSpPr>
          <p:cNvPr id="47" name="Google Shape;47;p5"/>
          <p:cNvSpPr/>
          <p:nvPr/>
        </p:nvSpPr>
        <p:spPr>
          <a:xfrm>
            <a:off x="11095991" y="8793157"/>
            <a:ext cx="414202" cy="352448"/>
          </a:xfrm>
          <a:custGeom>
            <a:rect b="b" l="l" r="r" t="t"/>
            <a:pathLst>
              <a:path extrusionOk="0" h="469930" w="552269">
                <a:moveTo>
                  <a:pt x="0" y="0"/>
                </a:moveTo>
                <a:lnTo>
                  <a:pt x="552268" y="0"/>
                </a:lnTo>
                <a:lnTo>
                  <a:pt x="552268" y="469930"/>
                </a:lnTo>
                <a:lnTo>
                  <a:pt x="0" y="469930"/>
                </a:lnTo>
                <a:lnTo>
                  <a:pt x="0" y="0"/>
                </a:lnTo>
                <a:close/>
              </a:path>
            </a:pathLst>
          </a:custGeom>
          <a:blipFill rotWithShape="1">
            <a:blip r:embed="rId3">
              <a:alphaModFix/>
            </a:blip>
            <a:stretch>
              <a:fillRect b="0" l="0" r="0" t="0"/>
            </a:stretch>
          </a:blipFill>
          <a:ln>
            <a:noFill/>
          </a:ln>
        </p:spPr>
      </p:sp>
      <p:sp>
        <p:nvSpPr>
          <p:cNvPr id="48" name="Google Shape;48;p5"/>
          <p:cNvSpPr/>
          <p:nvPr/>
        </p:nvSpPr>
        <p:spPr>
          <a:xfrm rot="-892195">
            <a:off x="11702018" y="8849770"/>
            <a:ext cx="352408" cy="305633"/>
          </a:xfrm>
          <a:custGeom>
            <a:rect b="b" l="l" r="r" t="t"/>
            <a:pathLst>
              <a:path extrusionOk="0" h="407445" w="469801">
                <a:moveTo>
                  <a:pt x="0" y="0"/>
                </a:moveTo>
                <a:lnTo>
                  <a:pt x="469801" y="0"/>
                </a:lnTo>
                <a:lnTo>
                  <a:pt x="469801" y="407445"/>
                </a:lnTo>
                <a:lnTo>
                  <a:pt x="0" y="407445"/>
                </a:lnTo>
                <a:lnTo>
                  <a:pt x="0" y="0"/>
                </a:lnTo>
                <a:close/>
              </a:path>
            </a:pathLst>
          </a:custGeom>
          <a:blipFill rotWithShape="1">
            <a:blip r:embed="rId4">
              <a:alphaModFix/>
            </a:blip>
            <a:stretch>
              <a:fillRect b="0" l="0" r="0" t="0"/>
            </a:stretch>
          </a:blipFill>
          <a:ln>
            <a:noFill/>
          </a:ln>
        </p:spPr>
      </p:sp>
      <p:sp>
        <p:nvSpPr>
          <p:cNvPr id="49" name="Google Shape;49;p5"/>
          <p:cNvSpPr/>
          <p:nvPr/>
        </p:nvSpPr>
        <p:spPr>
          <a:xfrm>
            <a:off x="16644728" y="8796486"/>
            <a:ext cx="287949" cy="345790"/>
          </a:xfrm>
          <a:custGeom>
            <a:rect b="b" l="l" r="r" t="t"/>
            <a:pathLst>
              <a:path extrusionOk="0" h="461053" w="383932">
                <a:moveTo>
                  <a:pt x="0" y="0"/>
                </a:moveTo>
                <a:lnTo>
                  <a:pt x="383932" y="0"/>
                </a:lnTo>
                <a:lnTo>
                  <a:pt x="383932" y="461053"/>
                </a:lnTo>
                <a:lnTo>
                  <a:pt x="0" y="461053"/>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5D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DM Sans"/>
              <a:buNone/>
              <a:defRPr i="0" sz="4400" u="none" cap="none" strike="noStrike">
                <a:solidFill>
                  <a:schemeClr val="dk1"/>
                </a:solidFill>
                <a:latin typeface="DM Sans"/>
                <a:ea typeface="DM Sans"/>
                <a:cs typeface="DM Sans"/>
                <a:sym typeface="DM Sans"/>
              </a:defRPr>
            </a:lvl1pPr>
            <a:lvl2pPr lvl="1">
              <a:spcBef>
                <a:spcPts val="0"/>
              </a:spcBef>
              <a:spcAft>
                <a:spcPts val="0"/>
              </a:spcAft>
              <a:buSzPts val="1400"/>
              <a:buFont typeface="DM Sans"/>
              <a:buNone/>
              <a:defRPr sz="1800">
                <a:latin typeface="DM Sans"/>
                <a:ea typeface="DM Sans"/>
                <a:cs typeface="DM Sans"/>
                <a:sym typeface="DM Sans"/>
              </a:defRPr>
            </a:lvl2pPr>
            <a:lvl3pPr lvl="2">
              <a:spcBef>
                <a:spcPts val="0"/>
              </a:spcBef>
              <a:spcAft>
                <a:spcPts val="0"/>
              </a:spcAft>
              <a:buSzPts val="1400"/>
              <a:buFont typeface="DM Sans"/>
              <a:buNone/>
              <a:defRPr sz="1800">
                <a:latin typeface="DM Sans"/>
                <a:ea typeface="DM Sans"/>
                <a:cs typeface="DM Sans"/>
                <a:sym typeface="DM Sans"/>
              </a:defRPr>
            </a:lvl3pPr>
            <a:lvl4pPr lvl="3">
              <a:spcBef>
                <a:spcPts val="0"/>
              </a:spcBef>
              <a:spcAft>
                <a:spcPts val="0"/>
              </a:spcAft>
              <a:buSzPts val="1400"/>
              <a:buFont typeface="DM Sans"/>
              <a:buNone/>
              <a:defRPr sz="1800">
                <a:latin typeface="DM Sans"/>
                <a:ea typeface="DM Sans"/>
                <a:cs typeface="DM Sans"/>
                <a:sym typeface="DM Sans"/>
              </a:defRPr>
            </a:lvl4pPr>
            <a:lvl5pPr lvl="4">
              <a:spcBef>
                <a:spcPts val="0"/>
              </a:spcBef>
              <a:spcAft>
                <a:spcPts val="0"/>
              </a:spcAft>
              <a:buSzPts val="1400"/>
              <a:buFont typeface="DM Sans"/>
              <a:buNone/>
              <a:defRPr sz="1800">
                <a:latin typeface="DM Sans"/>
                <a:ea typeface="DM Sans"/>
                <a:cs typeface="DM Sans"/>
                <a:sym typeface="DM Sans"/>
              </a:defRPr>
            </a:lvl5pPr>
            <a:lvl6pPr lvl="5">
              <a:spcBef>
                <a:spcPts val="0"/>
              </a:spcBef>
              <a:spcAft>
                <a:spcPts val="0"/>
              </a:spcAft>
              <a:buSzPts val="1400"/>
              <a:buFont typeface="DM Sans"/>
              <a:buNone/>
              <a:defRPr sz="1800">
                <a:latin typeface="DM Sans"/>
                <a:ea typeface="DM Sans"/>
                <a:cs typeface="DM Sans"/>
                <a:sym typeface="DM Sans"/>
              </a:defRPr>
            </a:lvl6pPr>
            <a:lvl7pPr lvl="6">
              <a:spcBef>
                <a:spcPts val="0"/>
              </a:spcBef>
              <a:spcAft>
                <a:spcPts val="0"/>
              </a:spcAft>
              <a:buSzPts val="1400"/>
              <a:buFont typeface="DM Sans"/>
              <a:buNone/>
              <a:defRPr sz="1800">
                <a:latin typeface="DM Sans"/>
                <a:ea typeface="DM Sans"/>
                <a:cs typeface="DM Sans"/>
                <a:sym typeface="DM Sans"/>
              </a:defRPr>
            </a:lvl7pPr>
            <a:lvl8pPr lvl="7">
              <a:spcBef>
                <a:spcPts val="0"/>
              </a:spcBef>
              <a:spcAft>
                <a:spcPts val="0"/>
              </a:spcAft>
              <a:buSzPts val="1400"/>
              <a:buFont typeface="DM Sans"/>
              <a:buNone/>
              <a:defRPr sz="1800">
                <a:latin typeface="DM Sans"/>
                <a:ea typeface="DM Sans"/>
                <a:cs typeface="DM Sans"/>
                <a:sym typeface="DM Sans"/>
              </a:defRPr>
            </a:lvl8pPr>
            <a:lvl9pPr lvl="8">
              <a:spcBef>
                <a:spcPts val="0"/>
              </a:spcBef>
              <a:spcAft>
                <a:spcPts val="0"/>
              </a:spcAft>
              <a:buSzPts val="1400"/>
              <a:buFont typeface="DM Sans"/>
              <a:buNone/>
              <a:defRPr sz="1800">
                <a:latin typeface="DM Sans"/>
                <a:ea typeface="DM Sans"/>
                <a:cs typeface="DM Sans"/>
                <a:sym typeface="DM Sans"/>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DM Sans"/>
              <a:buChar char="•"/>
              <a:defRPr i="0" sz="3200" u="none" cap="none" strike="noStrike">
                <a:solidFill>
                  <a:schemeClr val="dk1"/>
                </a:solidFill>
                <a:latin typeface="DM Sans"/>
                <a:ea typeface="DM Sans"/>
                <a:cs typeface="DM Sans"/>
                <a:sym typeface="DM Sans"/>
              </a:defRPr>
            </a:lvl1pPr>
            <a:lvl2pPr indent="-406400" lvl="1" marL="914400" marR="0" rtl="0" algn="l">
              <a:spcBef>
                <a:spcPts val="560"/>
              </a:spcBef>
              <a:spcAft>
                <a:spcPts val="0"/>
              </a:spcAft>
              <a:buClr>
                <a:schemeClr val="dk1"/>
              </a:buClr>
              <a:buSzPts val="2800"/>
              <a:buFont typeface="DM Sans"/>
              <a:buChar char="–"/>
              <a:defRPr i="0" sz="2800" u="none" cap="none" strike="noStrike">
                <a:solidFill>
                  <a:schemeClr val="dk1"/>
                </a:solidFill>
                <a:latin typeface="DM Sans"/>
                <a:ea typeface="DM Sans"/>
                <a:cs typeface="DM Sans"/>
                <a:sym typeface="DM Sans"/>
              </a:defRPr>
            </a:lvl2pPr>
            <a:lvl3pPr indent="-381000" lvl="2" marL="1371600" marR="0" rtl="0" algn="l">
              <a:spcBef>
                <a:spcPts val="480"/>
              </a:spcBef>
              <a:spcAft>
                <a:spcPts val="0"/>
              </a:spcAft>
              <a:buClr>
                <a:schemeClr val="dk1"/>
              </a:buClr>
              <a:buSzPts val="2400"/>
              <a:buFont typeface="DM Sans"/>
              <a:buChar char="•"/>
              <a:defRPr i="0" sz="2400" u="none" cap="none" strike="noStrike">
                <a:solidFill>
                  <a:schemeClr val="dk1"/>
                </a:solidFill>
                <a:latin typeface="DM Sans"/>
                <a:ea typeface="DM Sans"/>
                <a:cs typeface="DM Sans"/>
                <a:sym typeface="DM Sans"/>
              </a:defRPr>
            </a:lvl3pPr>
            <a:lvl4pPr indent="-355600" lvl="3" marL="18288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4pPr>
            <a:lvl5pPr indent="-355600" lvl="4" marL="22860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5pPr>
            <a:lvl6pPr indent="-355600" lvl="5" marL="27432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6pPr>
            <a:lvl7pPr indent="-355600" lvl="6" marL="32004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7pPr>
            <a:lvl8pPr indent="-355600" lvl="7" marL="36576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8pPr>
            <a:lvl9pPr indent="-355600" lvl="8" marL="41148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Font typeface="DM Sans"/>
              <a:buNone/>
              <a:defRPr i="0" sz="1200" u="none" cap="none" strike="noStrike">
                <a:solidFill>
                  <a:srgbClr val="888888"/>
                </a:solidFill>
                <a:latin typeface="DM Sans"/>
                <a:ea typeface="DM Sans"/>
                <a:cs typeface="DM Sans"/>
                <a:sym typeface="DM Sans"/>
              </a:defRPr>
            </a:lvl1pPr>
            <a:lvl2pPr lvl="1" marR="0" rtl="0" algn="l">
              <a:spcBef>
                <a:spcPts val="0"/>
              </a:spcBef>
              <a:spcAft>
                <a:spcPts val="0"/>
              </a:spcAft>
              <a:buSzPts val="1400"/>
              <a:buFont typeface="DM Sans"/>
              <a:buNone/>
              <a:defRPr i="0" sz="1800" u="none" cap="none" strike="noStrike">
                <a:solidFill>
                  <a:schemeClr val="dk1"/>
                </a:solidFill>
                <a:latin typeface="DM Sans"/>
                <a:ea typeface="DM Sans"/>
                <a:cs typeface="DM Sans"/>
                <a:sym typeface="DM Sans"/>
              </a:defRPr>
            </a:lvl2pPr>
            <a:lvl3pPr lvl="2" marR="0" rtl="0" algn="l">
              <a:spcBef>
                <a:spcPts val="0"/>
              </a:spcBef>
              <a:spcAft>
                <a:spcPts val="0"/>
              </a:spcAft>
              <a:buSzPts val="1400"/>
              <a:buFont typeface="DM Sans"/>
              <a:buNone/>
              <a:defRPr i="0" sz="1800" u="none" cap="none" strike="noStrike">
                <a:solidFill>
                  <a:schemeClr val="dk1"/>
                </a:solidFill>
                <a:latin typeface="DM Sans"/>
                <a:ea typeface="DM Sans"/>
                <a:cs typeface="DM Sans"/>
                <a:sym typeface="DM Sans"/>
              </a:defRPr>
            </a:lvl3pPr>
            <a:lvl4pPr lvl="3" marR="0" rtl="0" algn="l">
              <a:spcBef>
                <a:spcPts val="0"/>
              </a:spcBef>
              <a:spcAft>
                <a:spcPts val="0"/>
              </a:spcAft>
              <a:buSzPts val="1400"/>
              <a:buFont typeface="DM Sans"/>
              <a:buNone/>
              <a:defRPr i="0" sz="1800" u="none" cap="none" strike="noStrike">
                <a:solidFill>
                  <a:schemeClr val="dk1"/>
                </a:solidFill>
                <a:latin typeface="DM Sans"/>
                <a:ea typeface="DM Sans"/>
                <a:cs typeface="DM Sans"/>
                <a:sym typeface="DM Sans"/>
              </a:defRPr>
            </a:lvl4pPr>
            <a:lvl5pPr lvl="4" marR="0" rtl="0" algn="l">
              <a:spcBef>
                <a:spcPts val="0"/>
              </a:spcBef>
              <a:spcAft>
                <a:spcPts val="0"/>
              </a:spcAft>
              <a:buSzPts val="1400"/>
              <a:buFont typeface="DM Sans"/>
              <a:buNone/>
              <a:defRPr i="0" sz="1800" u="none" cap="none" strike="noStrike">
                <a:solidFill>
                  <a:schemeClr val="dk1"/>
                </a:solidFill>
                <a:latin typeface="DM Sans"/>
                <a:ea typeface="DM Sans"/>
                <a:cs typeface="DM Sans"/>
                <a:sym typeface="DM Sans"/>
              </a:defRPr>
            </a:lvl5pPr>
            <a:lvl6pPr lvl="5" marR="0" rtl="0" algn="l">
              <a:spcBef>
                <a:spcPts val="0"/>
              </a:spcBef>
              <a:spcAft>
                <a:spcPts val="0"/>
              </a:spcAft>
              <a:buSzPts val="1400"/>
              <a:buFont typeface="DM Sans"/>
              <a:buNone/>
              <a:defRPr i="0" sz="1800" u="none" cap="none" strike="noStrike">
                <a:solidFill>
                  <a:schemeClr val="dk1"/>
                </a:solidFill>
                <a:latin typeface="DM Sans"/>
                <a:ea typeface="DM Sans"/>
                <a:cs typeface="DM Sans"/>
                <a:sym typeface="DM Sans"/>
              </a:defRPr>
            </a:lvl6pPr>
            <a:lvl7pPr lvl="6" marR="0" rtl="0" algn="l">
              <a:spcBef>
                <a:spcPts val="0"/>
              </a:spcBef>
              <a:spcAft>
                <a:spcPts val="0"/>
              </a:spcAft>
              <a:buSzPts val="1400"/>
              <a:buFont typeface="DM Sans"/>
              <a:buNone/>
              <a:defRPr i="0" sz="1800" u="none" cap="none" strike="noStrike">
                <a:solidFill>
                  <a:schemeClr val="dk1"/>
                </a:solidFill>
                <a:latin typeface="DM Sans"/>
                <a:ea typeface="DM Sans"/>
                <a:cs typeface="DM Sans"/>
                <a:sym typeface="DM Sans"/>
              </a:defRPr>
            </a:lvl7pPr>
            <a:lvl8pPr lvl="7" marR="0" rtl="0" algn="l">
              <a:spcBef>
                <a:spcPts val="0"/>
              </a:spcBef>
              <a:spcAft>
                <a:spcPts val="0"/>
              </a:spcAft>
              <a:buSzPts val="1400"/>
              <a:buFont typeface="DM Sans"/>
              <a:buNone/>
              <a:defRPr i="0" sz="1800" u="none" cap="none" strike="noStrike">
                <a:solidFill>
                  <a:schemeClr val="dk1"/>
                </a:solidFill>
                <a:latin typeface="DM Sans"/>
                <a:ea typeface="DM Sans"/>
                <a:cs typeface="DM Sans"/>
                <a:sym typeface="DM Sans"/>
              </a:defRPr>
            </a:lvl8pPr>
            <a:lvl9pPr lvl="8" marR="0" rtl="0" algn="l">
              <a:spcBef>
                <a:spcPts val="0"/>
              </a:spcBef>
              <a:spcAft>
                <a:spcPts val="0"/>
              </a:spcAft>
              <a:buSzPts val="1400"/>
              <a:buFont typeface="DM Sans"/>
              <a:buNone/>
              <a:defRPr i="0" sz="1800" u="none" cap="none" strike="noStrike">
                <a:solidFill>
                  <a:schemeClr val="dk1"/>
                </a:solidFill>
                <a:latin typeface="DM Sans"/>
                <a:ea typeface="DM Sans"/>
                <a:cs typeface="DM Sans"/>
                <a:sym typeface="DM Sans"/>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Font typeface="DM Sans"/>
              <a:buNone/>
              <a:defRPr i="0" sz="1200" u="none" cap="none" strike="noStrike">
                <a:solidFill>
                  <a:srgbClr val="888888"/>
                </a:solidFill>
                <a:latin typeface="DM Sans"/>
                <a:ea typeface="DM Sans"/>
                <a:cs typeface="DM Sans"/>
                <a:sym typeface="DM Sans"/>
              </a:defRPr>
            </a:lvl1pPr>
            <a:lvl2pPr lvl="1" marR="0" rtl="0" algn="l">
              <a:spcBef>
                <a:spcPts val="0"/>
              </a:spcBef>
              <a:spcAft>
                <a:spcPts val="0"/>
              </a:spcAft>
              <a:buSzPts val="1400"/>
              <a:buFont typeface="DM Sans"/>
              <a:buNone/>
              <a:defRPr i="0" sz="1800" u="none" cap="none" strike="noStrike">
                <a:solidFill>
                  <a:schemeClr val="dk1"/>
                </a:solidFill>
                <a:latin typeface="DM Sans"/>
                <a:ea typeface="DM Sans"/>
                <a:cs typeface="DM Sans"/>
                <a:sym typeface="DM Sans"/>
              </a:defRPr>
            </a:lvl2pPr>
            <a:lvl3pPr lvl="2" marR="0" rtl="0" algn="l">
              <a:spcBef>
                <a:spcPts val="0"/>
              </a:spcBef>
              <a:spcAft>
                <a:spcPts val="0"/>
              </a:spcAft>
              <a:buSzPts val="1400"/>
              <a:buFont typeface="DM Sans"/>
              <a:buNone/>
              <a:defRPr i="0" sz="1800" u="none" cap="none" strike="noStrike">
                <a:solidFill>
                  <a:schemeClr val="dk1"/>
                </a:solidFill>
                <a:latin typeface="DM Sans"/>
                <a:ea typeface="DM Sans"/>
                <a:cs typeface="DM Sans"/>
                <a:sym typeface="DM Sans"/>
              </a:defRPr>
            </a:lvl3pPr>
            <a:lvl4pPr lvl="3" marR="0" rtl="0" algn="l">
              <a:spcBef>
                <a:spcPts val="0"/>
              </a:spcBef>
              <a:spcAft>
                <a:spcPts val="0"/>
              </a:spcAft>
              <a:buSzPts val="1400"/>
              <a:buFont typeface="DM Sans"/>
              <a:buNone/>
              <a:defRPr i="0" sz="1800" u="none" cap="none" strike="noStrike">
                <a:solidFill>
                  <a:schemeClr val="dk1"/>
                </a:solidFill>
                <a:latin typeface="DM Sans"/>
                <a:ea typeface="DM Sans"/>
                <a:cs typeface="DM Sans"/>
                <a:sym typeface="DM Sans"/>
              </a:defRPr>
            </a:lvl4pPr>
            <a:lvl5pPr lvl="4" marR="0" rtl="0" algn="l">
              <a:spcBef>
                <a:spcPts val="0"/>
              </a:spcBef>
              <a:spcAft>
                <a:spcPts val="0"/>
              </a:spcAft>
              <a:buSzPts val="1400"/>
              <a:buFont typeface="DM Sans"/>
              <a:buNone/>
              <a:defRPr i="0" sz="1800" u="none" cap="none" strike="noStrike">
                <a:solidFill>
                  <a:schemeClr val="dk1"/>
                </a:solidFill>
                <a:latin typeface="DM Sans"/>
                <a:ea typeface="DM Sans"/>
                <a:cs typeface="DM Sans"/>
                <a:sym typeface="DM Sans"/>
              </a:defRPr>
            </a:lvl5pPr>
            <a:lvl6pPr lvl="5" marR="0" rtl="0" algn="l">
              <a:spcBef>
                <a:spcPts val="0"/>
              </a:spcBef>
              <a:spcAft>
                <a:spcPts val="0"/>
              </a:spcAft>
              <a:buSzPts val="1400"/>
              <a:buFont typeface="DM Sans"/>
              <a:buNone/>
              <a:defRPr i="0" sz="1800" u="none" cap="none" strike="noStrike">
                <a:solidFill>
                  <a:schemeClr val="dk1"/>
                </a:solidFill>
                <a:latin typeface="DM Sans"/>
                <a:ea typeface="DM Sans"/>
                <a:cs typeface="DM Sans"/>
                <a:sym typeface="DM Sans"/>
              </a:defRPr>
            </a:lvl6pPr>
            <a:lvl7pPr lvl="6" marR="0" rtl="0" algn="l">
              <a:spcBef>
                <a:spcPts val="0"/>
              </a:spcBef>
              <a:spcAft>
                <a:spcPts val="0"/>
              </a:spcAft>
              <a:buSzPts val="1400"/>
              <a:buFont typeface="DM Sans"/>
              <a:buNone/>
              <a:defRPr i="0" sz="1800" u="none" cap="none" strike="noStrike">
                <a:solidFill>
                  <a:schemeClr val="dk1"/>
                </a:solidFill>
                <a:latin typeface="DM Sans"/>
                <a:ea typeface="DM Sans"/>
                <a:cs typeface="DM Sans"/>
                <a:sym typeface="DM Sans"/>
              </a:defRPr>
            </a:lvl7pPr>
            <a:lvl8pPr lvl="7" marR="0" rtl="0" algn="l">
              <a:spcBef>
                <a:spcPts val="0"/>
              </a:spcBef>
              <a:spcAft>
                <a:spcPts val="0"/>
              </a:spcAft>
              <a:buSzPts val="1400"/>
              <a:buFont typeface="DM Sans"/>
              <a:buNone/>
              <a:defRPr i="0" sz="1800" u="none" cap="none" strike="noStrike">
                <a:solidFill>
                  <a:schemeClr val="dk1"/>
                </a:solidFill>
                <a:latin typeface="DM Sans"/>
                <a:ea typeface="DM Sans"/>
                <a:cs typeface="DM Sans"/>
                <a:sym typeface="DM Sans"/>
              </a:defRPr>
            </a:lvl8pPr>
            <a:lvl9pPr lvl="8" marR="0" rtl="0" algn="l">
              <a:spcBef>
                <a:spcPts val="0"/>
              </a:spcBef>
              <a:spcAft>
                <a:spcPts val="0"/>
              </a:spcAft>
              <a:buSzPts val="1400"/>
              <a:buFont typeface="DM Sans"/>
              <a:buNone/>
              <a:defRPr i="0" sz="1800" u="none" cap="none" strike="noStrike">
                <a:solidFill>
                  <a:schemeClr val="dk1"/>
                </a:solidFill>
                <a:latin typeface="DM Sans"/>
                <a:ea typeface="DM Sans"/>
                <a:cs typeface="DM Sans"/>
                <a:sym typeface="DM Sans"/>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88888"/>
                </a:solidFill>
                <a:latin typeface="DM Sans"/>
                <a:ea typeface="DM Sans"/>
                <a:cs typeface="DM Sans"/>
                <a:sym typeface="DM Sans"/>
              </a:defRPr>
            </a:lvl1pPr>
            <a:lvl2pPr indent="0" lvl="1" marL="0" marR="0" rtl="0" algn="r">
              <a:spcBef>
                <a:spcPts val="0"/>
              </a:spcBef>
              <a:buNone/>
              <a:defRPr i="0" sz="1200" u="none" cap="none" strike="noStrike">
                <a:solidFill>
                  <a:srgbClr val="888888"/>
                </a:solidFill>
                <a:latin typeface="DM Sans"/>
                <a:ea typeface="DM Sans"/>
                <a:cs typeface="DM Sans"/>
                <a:sym typeface="DM Sans"/>
              </a:defRPr>
            </a:lvl2pPr>
            <a:lvl3pPr indent="0" lvl="2" marL="0" marR="0" rtl="0" algn="r">
              <a:spcBef>
                <a:spcPts val="0"/>
              </a:spcBef>
              <a:buNone/>
              <a:defRPr i="0" sz="1200" u="none" cap="none" strike="noStrike">
                <a:solidFill>
                  <a:srgbClr val="888888"/>
                </a:solidFill>
                <a:latin typeface="DM Sans"/>
                <a:ea typeface="DM Sans"/>
                <a:cs typeface="DM Sans"/>
                <a:sym typeface="DM Sans"/>
              </a:defRPr>
            </a:lvl3pPr>
            <a:lvl4pPr indent="0" lvl="3" marL="0" marR="0" rtl="0" algn="r">
              <a:spcBef>
                <a:spcPts val="0"/>
              </a:spcBef>
              <a:buNone/>
              <a:defRPr i="0" sz="1200" u="none" cap="none" strike="noStrike">
                <a:solidFill>
                  <a:srgbClr val="888888"/>
                </a:solidFill>
                <a:latin typeface="DM Sans"/>
                <a:ea typeface="DM Sans"/>
                <a:cs typeface="DM Sans"/>
                <a:sym typeface="DM Sans"/>
              </a:defRPr>
            </a:lvl4pPr>
            <a:lvl5pPr indent="0" lvl="4" marL="0" marR="0" rtl="0" algn="r">
              <a:spcBef>
                <a:spcPts val="0"/>
              </a:spcBef>
              <a:buNone/>
              <a:defRPr i="0" sz="1200" u="none" cap="none" strike="noStrike">
                <a:solidFill>
                  <a:srgbClr val="888888"/>
                </a:solidFill>
                <a:latin typeface="DM Sans"/>
                <a:ea typeface="DM Sans"/>
                <a:cs typeface="DM Sans"/>
                <a:sym typeface="DM Sans"/>
              </a:defRPr>
            </a:lvl5pPr>
            <a:lvl6pPr indent="0" lvl="5" marL="0" marR="0" rtl="0" algn="r">
              <a:spcBef>
                <a:spcPts val="0"/>
              </a:spcBef>
              <a:buNone/>
              <a:defRPr i="0" sz="1200" u="none" cap="none" strike="noStrike">
                <a:solidFill>
                  <a:srgbClr val="888888"/>
                </a:solidFill>
                <a:latin typeface="DM Sans"/>
                <a:ea typeface="DM Sans"/>
                <a:cs typeface="DM Sans"/>
                <a:sym typeface="DM Sans"/>
              </a:defRPr>
            </a:lvl6pPr>
            <a:lvl7pPr indent="0" lvl="6" marL="0" marR="0" rtl="0" algn="r">
              <a:spcBef>
                <a:spcPts val="0"/>
              </a:spcBef>
              <a:buNone/>
              <a:defRPr i="0" sz="1200" u="none" cap="none" strike="noStrike">
                <a:solidFill>
                  <a:srgbClr val="888888"/>
                </a:solidFill>
                <a:latin typeface="DM Sans"/>
                <a:ea typeface="DM Sans"/>
                <a:cs typeface="DM Sans"/>
                <a:sym typeface="DM Sans"/>
              </a:defRPr>
            </a:lvl7pPr>
            <a:lvl8pPr indent="0" lvl="7" marL="0" marR="0" rtl="0" algn="r">
              <a:spcBef>
                <a:spcPts val="0"/>
              </a:spcBef>
              <a:buNone/>
              <a:defRPr i="0" sz="1200" u="none" cap="none" strike="noStrike">
                <a:solidFill>
                  <a:srgbClr val="888888"/>
                </a:solidFill>
                <a:latin typeface="DM Sans"/>
                <a:ea typeface="DM Sans"/>
                <a:cs typeface="DM Sans"/>
                <a:sym typeface="DM Sans"/>
              </a:defRPr>
            </a:lvl8pPr>
            <a:lvl9pPr indent="0" lvl="8" marL="0" marR="0" rtl="0" algn="r">
              <a:spcBef>
                <a:spcPts val="0"/>
              </a:spcBef>
              <a:buNone/>
              <a:defRPr i="0" sz="1200" u="none" cap="none" strike="noStrike">
                <a:solidFill>
                  <a:srgbClr val="888888"/>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1.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9.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17.png"/></Relationships>
</file>

<file path=ppt/slides/_rels/slide14.xml.rels><?xml version="1.0" encoding="UTF-8" standalone="yes"?><Relationships xmlns="http://schemas.openxmlformats.org/package/2006/relationships"><Relationship Id="rId40" Type="http://schemas.openxmlformats.org/officeDocument/2006/relationships/image" Target="../media/image54.png"/><Relationship Id="rId20" Type="http://schemas.openxmlformats.org/officeDocument/2006/relationships/image" Target="../media/image52.png"/><Relationship Id="rId41" Type="http://schemas.openxmlformats.org/officeDocument/2006/relationships/image" Target="../media/image61.png"/><Relationship Id="rId22" Type="http://schemas.openxmlformats.org/officeDocument/2006/relationships/image" Target="../media/image45.png"/><Relationship Id="rId21" Type="http://schemas.openxmlformats.org/officeDocument/2006/relationships/image" Target="../media/image42.png"/><Relationship Id="rId24" Type="http://schemas.openxmlformats.org/officeDocument/2006/relationships/image" Target="../media/image44.png"/><Relationship Id="rId23"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37.png"/><Relationship Id="rId9" Type="http://schemas.openxmlformats.org/officeDocument/2006/relationships/image" Target="../media/image34.png"/><Relationship Id="rId26" Type="http://schemas.openxmlformats.org/officeDocument/2006/relationships/image" Target="../media/image53.png"/><Relationship Id="rId25" Type="http://schemas.openxmlformats.org/officeDocument/2006/relationships/image" Target="../media/image47.png"/><Relationship Id="rId28" Type="http://schemas.openxmlformats.org/officeDocument/2006/relationships/image" Target="../media/image50.png"/><Relationship Id="rId27" Type="http://schemas.openxmlformats.org/officeDocument/2006/relationships/image" Target="../media/image59.png"/><Relationship Id="rId5" Type="http://schemas.openxmlformats.org/officeDocument/2006/relationships/image" Target="../media/image26.png"/><Relationship Id="rId6" Type="http://schemas.openxmlformats.org/officeDocument/2006/relationships/image" Target="../media/image36.png"/><Relationship Id="rId29" Type="http://schemas.openxmlformats.org/officeDocument/2006/relationships/image" Target="../media/image68.png"/><Relationship Id="rId7" Type="http://schemas.openxmlformats.org/officeDocument/2006/relationships/image" Target="../media/image23.png"/><Relationship Id="rId8" Type="http://schemas.openxmlformats.org/officeDocument/2006/relationships/image" Target="../media/image40.png"/><Relationship Id="rId31" Type="http://schemas.openxmlformats.org/officeDocument/2006/relationships/image" Target="../media/image63.png"/><Relationship Id="rId30" Type="http://schemas.openxmlformats.org/officeDocument/2006/relationships/image" Target="../media/image48.png"/><Relationship Id="rId11" Type="http://schemas.openxmlformats.org/officeDocument/2006/relationships/image" Target="../media/image31.png"/><Relationship Id="rId33" Type="http://schemas.openxmlformats.org/officeDocument/2006/relationships/image" Target="../media/image65.png"/><Relationship Id="rId10" Type="http://schemas.openxmlformats.org/officeDocument/2006/relationships/image" Target="../media/image22.png"/><Relationship Id="rId32" Type="http://schemas.openxmlformats.org/officeDocument/2006/relationships/image" Target="../media/image56.png"/><Relationship Id="rId13" Type="http://schemas.openxmlformats.org/officeDocument/2006/relationships/image" Target="../media/image32.png"/><Relationship Id="rId35" Type="http://schemas.openxmlformats.org/officeDocument/2006/relationships/image" Target="../media/image62.png"/><Relationship Id="rId12" Type="http://schemas.openxmlformats.org/officeDocument/2006/relationships/image" Target="../media/image24.png"/><Relationship Id="rId34" Type="http://schemas.openxmlformats.org/officeDocument/2006/relationships/image" Target="../media/image60.png"/><Relationship Id="rId15" Type="http://schemas.openxmlformats.org/officeDocument/2006/relationships/image" Target="../media/image39.png"/><Relationship Id="rId37" Type="http://schemas.openxmlformats.org/officeDocument/2006/relationships/image" Target="../media/image66.png"/><Relationship Id="rId14" Type="http://schemas.openxmlformats.org/officeDocument/2006/relationships/image" Target="../media/image38.png"/><Relationship Id="rId36" Type="http://schemas.openxmlformats.org/officeDocument/2006/relationships/image" Target="../media/image58.png"/><Relationship Id="rId17" Type="http://schemas.openxmlformats.org/officeDocument/2006/relationships/image" Target="../media/image41.png"/><Relationship Id="rId39" Type="http://schemas.openxmlformats.org/officeDocument/2006/relationships/image" Target="../media/image67.png"/><Relationship Id="rId16" Type="http://schemas.openxmlformats.org/officeDocument/2006/relationships/image" Target="../media/image46.png"/><Relationship Id="rId38" Type="http://schemas.openxmlformats.org/officeDocument/2006/relationships/image" Target="../media/image57.png"/><Relationship Id="rId19" Type="http://schemas.openxmlformats.org/officeDocument/2006/relationships/image" Target="../media/image49.png"/><Relationship Id="rId18"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9.png"/><Relationship Id="rId11" Type="http://schemas.openxmlformats.org/officeDocument/2006/relationships/image" Target="../media/image30.png"/><Relationship Id="rId10" Type="http://schemas.openxmlformats.org/officeDocument/2006/relationships/image" Target="../media/image43.png"/><Relationship Id="rId9" Type="http://schemas.openxmlformats.org/officeDocument/2006/relationships/image" Target="../media/image29.png"/><Relationship Id="rId5" Type="http://schemas.openxmlformats.org/officeDocument/2006/relationships/image" Target="../media/image16.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4.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5D2"/>
        </a:solidFill>
      </p:bgPr>
    </p:bg>
    <p:spTree>
      <p:nvGrpSpPr>
        <p:cNvPr id="53" name="Shape 53"/>
        <p:cNvGrpSpPr/>
        <p:nvPr/>
      </p:nvGrpSpPr>
      <p:grpSpPr>
        <a:xfrm>
          <a:off x="0" y="0"/>
          <a:ext cx="0" cy="0"/>
          <a:chOff x="0" y="0"/>
          <a:chExt cx="0" cy="0"/>
        </a:xfrm>
      </p:grpSpPr>
      <p:grpSp>
        <p:nvGrpSpPr>
          <p:cNvPr id="54" name="Google Shape;54;p6"/>
          <p:cNvGrpSpPr/>
          <p:nvPr/>
        </p:nvGrpSpPr>
        <p:grpSpPr>
          <a:xfrm>
            <a:off x="10266931" y="732382"/>
            <a:ext cx="6992369" cy="8822236"/>
            <a:chOff x="0" y="0"/>
            <a:chExt cx="1408724" cy="1777379"/>
          </a:xfrm>
        </p:grpSpPr>
        <p:sp>
          <p:nvSpPr>
            <p:cNvPr id="55" name="Google Shape;55;p6"/>
            <p:cNvSpPr/>
            <p:nvPr/>
          </p:nvSpPr>
          <p:spPr>
            <a:xfrm>
              <a:off x="0" y="0"/>
              <a:ext cx="1408724" cy="1777379"/>
            </a:xfrm>
            <a:custGeom>
              <a:rect b="b" l="l" r="r" t="t"/>
              <a:pathLst>
                <a:path extrusionOk="0" h="1777379" w="1408724">
                  <a:moveTo>
                    <a:pt x="23251" y="0"/>
                  </a:moveTo>
                  <a:lnTo>
                    <a:pt x="1385472" y="0"/>
                  </a:lnTo>
                  <a:cubicBezTo>
                    <a:pt x="1398314" y="0"/>
                    <a:pt x="1408724" y="10410"/>
                    <a:pt x="1408724" y="23251"/>
                  </a:cubicBezTo>
                  <a:lnTo>
                    <a:pt x="1408724" y="1754128"/>
                  </a:lnTo>
                  <a:cubicBezTo>
                    <a:pt x="1408724" y="1766969"/>
                    <a:pt x="1398314" y="1777379"/>
                    <a:pt x="1385472" y="1777379"/>
                  </a:cubicBezTo>
                  <a:lnTo>
                    <a:pt x="23251" y="1777379"/>
                  </a:lnTo>
                  <a:cubicBezTo>
                    <a:pt x="10410" y="1777379"/>
                    <a:pt x="0" y="1766969"/>
                    <a:pt x="0" y="1754128"/>
                  </a:cubicBezTo>
                  <a:lnTo>
                    <a:pt x="0" y="23251"/>
                  </a:lnTo>
                  <a:cubicBezTo>
                    <a:pt x="0" y="10410"/>
                    <a:pt x="10410" y="0"/>
                    <a:pt x="23251" y="0"/>
                  </a:cubicBezTo>
                  <a:close/>
                </a:path>
              </a:pathLst>
            </a:custGeom>
            <a:solidFill>
              <a:srgbClr val="FFFFFF"/>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6"/>
            <p:cNvSpPr txBox="1"/>
            <p:nvPr/>
          </p:nvSpPr>
          <p:spPr>
            <a:xfrm>
              <a:off x="0" y="28575"/>
              <a:ext cx="1408724" cy="174880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7" name="Google Shape;57;p6"/>
          <p:cNvPicPr preferRelativeResize="0"/>
          <p:nvPr/>
        </p:nvPicPr>
        <p:blipFill>
          <a:blip r:embed="rId3">
            <a:alphaModFix/>
          </a:blip>
          <a:stretch>
            <a:fillRect/>
          </a:stretch>
        </p:blipFill>
        <p:spPr>
          <a:xfrm>
            <a:off x="10278525" y="747025"/>
            <a:ext cx="6969000" cy="8794200"/>
          </a:xfrm>
          <a:prstGeom prst="roundRect">
            <a:avLst>
              <a:gd fmla="val 1546" name="adj"/>
            </a:avLst>
          </a:prstGeom>
          <a:noFill/>
          <a:ln>
            <a:noFill/>
          </a:ln>
        </p:spPr>
      </p:pic>
      <p:grpSp>
        <p:nvGrpSpPr>
          <p:cNvPr id="58" name="Google Shape;58;p6"/>
          <p:cNvGrpSpPr/>
          <p:nvPr/>
        </p:nvGrpSpPr>
        <p:grpSpPr>
          <a:xfrm>
            <a:off x="10620843" y="1118973"/>
            <a:ext cx="475291" cy="475291"/>
            <a:chOff x="0" y="0"/>
            <a:chExt cx="812800" cy="812800"/>
          </a:xfrm>
        </p:grpSpPr>
        <p:sp>
          <p:nvSpPr>
            <p:cNvPr id="59" name="Google Shape;59;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6"/>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 name="Google Shape;61;p6"/>
          <p:cNvSpPr/>
          <p:nvPr/>
        </p:nvSpPr>
        <p:spPr>
          <a:xfrm>
            <a:off x="10587589" y="8799789"/>
            <a:ext cx="339132" cy="339132"/>
          </a:xfrm>
          <a:custGeom>
            <a:rect b="b" l="l" r="r" t="t"/>
            <a:pathLst>
              <a:path extrusionOk="0" h="339132" w="339132">
                <a:moveTo>
                  <a:pt x="0" y="0"/>
                </a:moveTo>
                <a:lnTo>
                  <a:pt x="339132" y="0"/>
                </a:lnTo>
                <a:lnTo>
                  <a:pt x="339132" y="339132"/>
                </a:lnTo>
                <a:lnTo>
                  <a:pt x="0" y="339132"/>
                </a:lnTo>
                <a:lnTo>
                  <a:pt x="0" y="0"/>
                </a:lnTo>
                <a:close/>
              </a:path>
            </a:pathLst>
          </a:custGeom>
          <a:blipFill rotWithShape="1">
            <a:blip r:embed="rId4">
              <a:alphaModFix/>
            </a:blip>
            <a:stretch>
              <a:fillRect b="0" l="0" r="0" t="0"/>
            </a:stretch>
          </a:blipFill>
          <a:ln>
            <a:noFill/>
          </a:ln>
        </p:spPr>
      </p:sp>
      <p:sp>
        <p:nvSpPr>
          <p:cNvPr id="62" name="Google Shape;62;p6"/>
          <p:cNvSpPr/>
          <p:nvPr/>
        </p:nvSpPr>
        <p:spPr>
          <a:xfrm>
            <a:off x="11096134" y="8793131"/>
            <a:ext cx="414201" cy="352448"/>
          </a:xfrm>
          <a:custGeom>
            <a:rect b="b" l="l" r="r" t="t"/>
            <a:pathLst>
              <a:path extrusionOk="0" h="352448" w="414201">
                <a:moveTo>
                  <a:pt x="0" y="0"/>
                </a:moveTo>
                <a:lnTo>
                  <a:pt x="414202" y="0"/>
                </a:lnTo>
                <a:lnTo>
                  <a:pt x="414202" y="352448"/>
                </a:lnTo>
                <a:lnTo>
                  <a:pt x="0" y="352448"/>
                </a:lnTo>
                <a:lnTo>
                  <a:pt x="0" y="0"/>
                </a:lnTo>
                <a:close/>
              </a:path>
            </a:pathLst>
          </a:custGeom>
          <a:blipFill rotWithShape="1">
            <a:blip r:embed="rId5">
              <a:alphaModFix/>
            </a:blip>
            <a:stretch>
              <a:fillRect b="0" l="0" r="0" t="0"/>
            </a:stretch>
          </a:blipFill>
          <a:ln>
            <a:noFill/>
          </a:ln>
        </p:spPr>
      </p:sp>
      <p:sp>
        <p:nvSpPr>
          <p:cNvPr id="63" name="Google Shape;63;p6"/>
          <p:cNvSpPr/>
          <p:nvPr/>
        </p:nvSpPr>
        <p:spPr>
          <a:xfrm rot="-892949">
            <a:off x="11702179" y="8849707"/>
            <a:ext cx="352350" cy="305584"/>
          </a:xfrm>
          <a:custGeom>
            <a:rect b="b" l="l" r="r" t="t"/>
            <a:pathLst>
              <a:path extrusionOk="0" h="305584" w="352350">
                <a:moveTo>
                  <a:pt x="0" y="0"/>
                </a:moveTo>
                <a:lnTo>
                  <a:pt x="352350" y="0"/>
                </a:lnTo>
                <a:lnTo>
                  <a:pt x="352350" y="305584"/>
                </a:lnTo>
                <a:lnTo>
                  <a:pt x="0" y="305584"/>
                </a:lnTo>
                <a:lnTo>
                  <a:pt x="0" y="0"/>
                </a:lnTo>
                <a:close/>
              </a:path>
            </a:pathLst>
          </a:custGeom>
          <a:blipFill rotWithShape="1">
            <a:blip r:embed="rId6">
              <a:alphaModFix/>
            </a:blip>
            <a:stretch>
              <a:fillRect b="0" l="0" r="0" t="0"/>
            </a:stretch>
          </a:blipFill>
          <a:ln>
            <a:noFill/>
          </a:ln>
        </p:spPr>
      </p:sp>
      <p:sp>
        <p:nvSpPr>
          <p:cNvPr id="64" name="Google Shape;64;p6"/>
          <p:cNvSpPr/>
          <p:nvPr/>
        </p:nvSpPr>
        <p:spPr>
          <a:xfrm>
            <a:off x="16644871" y="8796460"/>
            <a:ext cx="287949" cy="345790"/>
          </a:xfrm>
          <a:custGeom>
            <a:rect b="b" l="l" r="r" t="t"/>
            <a:pathLst>
              <a:path extrusionOk="0" h="345790" w="287949">
                <a:moveTo>
                  <a:pt x="0" y="0"/>
                </a:moveTo>
                <a:lnTo>
                  <a:pt x="287948" y="0"/>
                </a:lnTo>
                <a:lnTo>
                  <a:pt x="287948" y="345790"/>
                </a:lnTo>
                <a:lnTo>
                  <a:pt x="0" y="345790"/>
                </a:lnTo>
                <a:lnTo>
                  <a:pt x="0" y="0"/>
                </a:lnTo>
                <a:close/>
              </a:path>
            </a:pathLst>
          </a:custGeom>
          <a:blipFill rotWithShape="1">
            <a:blip r:embed="rId7">
              <a:alphaModFix/>
            </a:blip>
            <a:stretch>
              <a:fillRect b="0" l="0" r="0" t="0"/>
            </a:stretch>
          </a:blipFill>
          <a:ln>
            <a:noFill/>
          </a:ln>
        </p:spPr>
      </p:sp>
      <p:sp>
        <p:nvSpPr>
          <p:cNvPr id="65" name="Google Shape;65;p6"/>
          <p:cNvSpPr txBox="1"/>
          <p:nvPr/>
        </p:nvSpPr>
        <p:spPr>
          <a:xfrm>
            <a:off x="11303235" y="1163579"/>
            <a:ext cx="5508077" cy="42586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DM Sans"/>
                <a:ea typeface="DM Sans"/>
                <a:cs typeface="DM Sans"/>
                <a:sym typeface="DM Sans"/>
              </a:rPr>
              <a:t>Add logo here</a:t>
            </a:r>
            <a:endParaRPr/>
          </a:p>
        </p:txBody>
      </p:sp>
      <p:sp>
        <p:nvSpPr>
          <p:cNvPr id="66" name="Google Shape;66;p6"/>
          <p:cNvSpPr txBox="1"/>
          <p:nvPr/>
        </p:nvSpPr>
        <p:spPr>
          <a:xfrm>
            <a:off x="1028700" y="4390707"/>
            <a:ext cx="6817200" cy="1970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000" u="none" cap="none" strike="noStrike">
                <a:solidFill>
                  <a:srgbClr val="0D1B1E"/>
                </a:solidFill>
                <a:latin typeface="DM Sans"/>
                <a:ea typeface="DM Sans"/>
                <a:cs typeface="DM Sans"/>
                <a:sym typeface="DM Sans"/>
              </a:rPr>
              <a:t>Media Training Slides</a:t>
            </a:r>
            <a:endParaRPr/>
          </a:p>
        </p:txBody>
      </p:sp>
      <p:sp>
        <p:nvSpPr>
          <p:cNvPr id="67" name="Google Shape;67;p6"/>
          <p:cNvSpPr txBox="1"/>
          <p:nvPr/>
        </p:nvSpPr>
        <p:spPr>
          <a:xfrm>
            <a:off x="1104900" y="3854767"/>
            <a:ext cx="6817249" cy="32766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D1B1E"/>
                </a:solidFill>
                <a:latin typeface="DM Sans"/>
                <a:ea typeface="DM Sans"/>
                <a:cs typeface="DM Sans"/>
                <a:sym typeface="DM Sans"/>
              </a:rPr>
              <a:t>A SlidesCarnival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5D2"/>
        </a:solidFill>
      </p:bgPr>
    </p:bg>
    <p:spTree>
      <p:nvGrpSpPr>
        <p:cNvPr id="267" name="Shape 267"/>
        <p:cNvGrpSpPr/>
        <p:nvPr/>
      </p:nvGrpSpPr>
      <p:grpSpPr>
        <a:xfrm>
          <a:off x="0" y="0"/>
          <a:ext cx="0" cy="0"/>
          <a:chOff x="0" y="0"/>
          <a:chExt cx="0" cy="0"/>
        </a:xfrm>
      </p:grpSpPr>
      <p:sp>
        <p:nvSpPr>
          <p:cNvPr id="268" name="Google Shape;268;p15"/>
          <p:cNvSpPr txBox="1"/>
          <p:nvPr/>
        </p:nvSpPr>
        <p:spPr>
          <a:xfrm>
            <a:off x="1028700" y="5459413"/>
            <a:ext cx="8115300" cy="161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D1B1E"/>
                </a:solidFill>
                <a:latin typeface="DM Sans"/>
                <a:ea typeface="DM Sans"/>
                <a:cs typeface="DM Sans"/>
                <a:sym typeface="DM Sans"/>
              </a:rPr>
              <a:t>To better prepare yourself for an interview, one must think like an interviewer. What this means is that to be able to function correctly in an interview setting, you must be able to understand why these questions are being asked and what direction the interviewer is trying to steer you in.</a:t>
            </a:r>
            <a:endParaRPr/>
          </a:p>
        </p:txBody>
      </p:sp>
      <p:sp>
        <p:nvSpPr>
          <p:cNvPr id="269" name="Google Shape;269;p15"/>
          <p:cNvSpPr txBox="1"/>
          <p:nvPr/>
        </p:nvSpPr>
        <p:spPr>
          <a:xfrm>
            <a:off x="1028700" y="3389312"/>
            <a:ext cx="8115300" cy="1970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000" u="none" cap="none" strike="noStrike">
                <a:solidFill>
                  <a:srgbClr val="0D1B1E"/>
                </a:solidFill>
                <a:latin typeface="DM Sans"/>
                <a:ea typeface="DM Sans"/>
                <a:cs typeface="DM Sans"/>
                <a:sym typeface="DM Sans"/>
              </a:rPr>
              <a:t>Think like an interviewer</a:t>
            </a:r>
            <a:endParaRPr/>
          </a:p>
        </p:txBody>
      </p:sp>
      <p:grpSp>
        <p:nvGrpSpPr>
          <p:cNvPr id="270" name="Google Shape;270;p15"/>
          <p:cNvGrpSpPr/>
          <p:nvPr/>
        </p:nvGrpSpPr>
        <p:grpSpPr>
          <a:xfrm>
            <a:off x="10266931" y="732382"/>
            <a:ext cx="6992369" cy="8822236"/>
            <a:chOff x="0" y="0"/>
            <a:chExt cx="1408724" cy="1777379"/>
          </a:xfrm>
        </p:grpSpPr>
        <p:sp>
          <p:nvSpPr>
            <p:cNvPr id="271" name="Google Shape;271;p15"/>
            <p:cNvSpPr/>
            <p:nvPr/>
          </p:nvSpPr>
          <p:spPr>
            <a:xfrm>
              <a:off x="0" y="0"/>
              <a:ext cx="1408724" cy="1777379"/>
            </a:xfrm>
            <a:custGeom>
              <a:rect b="b" l="l" r="r" t="t"/>
              <a:pathLst>
                <a:path extrusionOk="0" h="1777379" w="1408724">
                  <a:moveTo>
                    <a:pt x="23251" y="0"/>
                  </a:moveTo>
                  <a:lnTo>
                    <a:pt x="1385472" y="0"/>
                  </a:lnTo>
                  <a:cubicBezTo>
                    <a:pt x="1398314" y="0"/>
                    <a:pt x="1408724" y="10410"/>
                    <a:pt x="1408724" y="23251"/>
                  </a:cubicBezTo>
                  <a:lnTo>
                    <a:pt x="1408724" y="1754128"/>
                  </a:lnTo>
                  <a:cubicBezTo>
                    <a:pt x="1408724" y="1766969"/>
                    <a:pt x="1398314" y="1777379"/>
                    <a:pt x="1385472" y="1777379"/>
                  </a:cubicBezTo>
                  <a:lnTo>
                    <a:pt x="23251" y="1777379"/>
                  </a:lnTo>
                  <a:cubicBezTo>
                    <a:pt x="10410" y="1777379"/>
                    <a:pt x="0" y="1766969"/>
                    <a:pt x="0" y="1754128"/>
                  </a:cubicBezTo>
                  <a:lnTo>
                    <a:pt x="0" y="23251"/>
                  </a:lnTo>
                  <a:cubicBezTo>
                    <a:pt x="0" y="10410"/>
                    <a:pt x="10410" y="0"/>
                    <a:pt x="23251" y="0"/>
                  </a:cubicBezTo>
                  <a:close/>
                </a:path>
              </a:pathLst>
            </a:custGeom>
            <a:solidFill>
              <a:srgbClr val="FFFFFF"/>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5"/>
            <p:cNvSpPr txBox="1"/>
            <p:nvPr/>
          </p:nvSpPr>
          <p:spPr>
            <a:xfrm>
              <a:off x="0" y="28575"/>
              <a:ext cx="1408724" cy="174880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3" name="Google Shape;273;p15"/>
          <p:cNvPicPr preferRelativeResize="0"/>
          <p:nvPr/>
        </p:nvPicPr>
        <p:blipFill>
          <a:blip r:embed="rId3">
            <a:alphaModFix/>
          </a:blip>
          <a:stretch>
            <a:fillRect/>
          </a:stretch>
        </p:blipFill>
        <p:spPr>
          <a:xfrm>
            <a:off x="10278943" y="732325"/>
            <a:ext cx="6968400" cy="8822400"/>
          </a:xfrm>
          <a:prstGeom prst="roundRect">
            <a:avLst>
              <a:gd fmla="val 1806" name="adj"/>
            </a:avLst>
          </a:prstGeom>
          <a:noFill/>
          <a:ln>
            <a:noFill/>
          </a:ln>
        </p:spPr>
      </p:pic>
      <p:grpSp>
        <p:nvGrpSpPr>
          <p:cNvPr id="274" name="Google Shape;274;p15"/>
          <p:cNvGrpSpPr/>
          <p:nvPr/>
        </p:nvGrpSpPr>
        <p:grpSpPr>
          <a:xfrm>
            <a:off x="10530570" y="1028700"/>
            <a:ext cx="655837" cy="655837"/>
            <a:chOff x="0" y="0"/>
            <a:chExt cx="812800" cy="812800"/>
          </a:xfrm>
        </p:grpSpPr>
        <p:sp>
          <p:nvSpPr>
            <p:cNvPr id="275" name="Google Shape;27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5"/>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7" name="Google Shape;277;p15"/>
          <p:cNvSpPr/>
          <p:nvPr/>
        </p:nvSpPr>
        <p:spPr>
          <a:xfrm>
            <a:off x="10590615" y="1289651"/>
            <a:ext cx="535747" cy="133936"/>
          </a:xfrm>
          <a:custGeom>
            <a:rect b="b" l="l" r="r" t="t"/>
            <a:pathLst>
              <a:path extrusionOk="0" h="178582" w="714330">
                <a:moveTo>
                  <a:pt x="0" y="0"/>
                </a:moveTo>
                <a:lnTo>
                  <a:pt x="714330" y="0"/>
                </a:lnTo>
                <a:lnTo>
                  <a:pt x="714330" y="178582"/>
                </a:lnTo>
                <a:lnTo>
                  <a:pt x="0" y="178582"/>
                </a:lnTo>
                <a:lnTo>
                  <a:pt x="0" y="0"/>
                </a:lnTo>
                <a:close/>
              </a:path>
            </a:pathLst>
          </a:custGeom>
          <a:blipFill rotWithShape="1">
            <a:blip r:embed="rId4">
              <a:alphaModFix/>
            </a:blip>
            <a:stretch>
              <a:fillRect b="0" l="0" r="0" t="0"/>
            </a:stretch>
          </a:blipFill>
          <a:ln>
            <a:noFill/>
          </a:ln>
        </p:spPr>
      </p:sp>
      <p:sp>
        <p:nvSpPr>
          <p:cNvPr id="278" name="Google Shape;278;p15"/>
          <p:cNvSpPr/>
          <p:nvPr/>
        </p:nvSpPr>
        <p:spPr>
          <a:xfrm>
            <a:off x="10587589" y="8799789"/>
            <a:ext cx="339132" cy="339132"/>
          </a:xfrm>
          <a:custGeom>
            <a:rect b="b" l="l" r="r" t="t"/>
            <a:pathLst>
              <a:path extrusionOk="0" h="452176" w="452176">
                <a:moveTo>
                  <a:pt x="0" y="0"/>
                </a:moveTo>
                <a:lnTo>
                  <a:pt x="452176" y="0"/>
                </a:lnTo>
                <a:lnTo>
                  <a:pt x="452176" y="452176"/>
                </a:lnTo>
                <a:lnTo>
                  <a:pt x="0" y="452176"/>
                </a:lnTo>
                <a:lnTo>
                  <a:pt x="0" y="0"/>
                </a:lnTo>
                <a:close/>
              </a:path>
            </a:pathLst>
          </a:custGeom>
          <a:blipFill rotWithShape="1">
            <a:blip r:embed="rId5">
              <a:alphaModFix/>
            </a:blip>
            <a:stretch>
              <a:fillRect b="0" l="0" r="0" t="0"/>
            </a:stretch>
          </a:blipFill>
          <a:ln>
            <a:noFill/>
          </a:ln>
        </p:spPr>
      </p:sp>
      <p:sp>
        <p:nvSpPr>
          <p:cNvPr id="279" name="Google Shape;279;p15"/>
          <p:cNvSpPr/>
          <p:nvPr/>
        </p:nvSpPr>
        <p:spPr>
          <a:xfrm>
            <a:off x="11096135" y="8793131"/>
            <a:ext cx="414202" cy="352447"/>
          </a:xfrm>
          <a:custGeom>
            <a:rect b="b" l="l" r="r" t="t"/>
            <a:pathLst>
              <a:path extrusionOk="0" h="469930" w="552269">
                <a:moveTo>
                  <a:pt x="0" y="0"/>
                </a:moveTo>
                <a:lnTo>
                  <a:pt x="552268" y="0"/>
                </a:lnTo>
                <a:lnTo>
                  <a:pt x="552268" y="469930"/>
                </a:lnTo>
                <a:lnTo>
                  <a:pt x="0" y="469930"/>
                </a:lnTo>
                <a:lnTo>
                  <a:pt x="0" y="0"/>
                </a:lnTo>
                <a:close/>
              </a:path>
            </a:pathLst>
          </a:custGeom>
          <a:blipFill rotWithShape="1">
            <a:blip r:embed="rId6">
              <a:alphaModFix/>
            </a:blip>
            <a:stretch>
              <a:fillRect b="0" l="0" r="0" t="0"/>
            </a:stretch>
          </a:blipFill>
          <a:ln>
            <a:noFill/>
          </a:ln>
        </p:spPr>
      </p:sp>
      <p:sp>
        <p:nvSpPr>
          <p:cNvPr id="280" name="Google Shape;280;p15"/>
          <p:cNvSpPr/>
          <p:nvPr/>
        </p:nvSpPr>
        <p:spPr>
          <a:xfrm rot="-892949">
            <a:off x="11702179" y="8849707"/>
            <a:ext cx="352351" cy="305584"/>
          </a:xfrm>
          <a:custGeom>
            <a:rect b="b" l="l" r="r" t="t"/>
            <a:pathLst>
              <a:path extrusionOk="0" h="407445" w="469801">
                <a:moveTo>
                  <a:pt x="0" y="0"/>
                </a:moveTo>
                <a:lnTo>
                  <a:pt x="469801" y="0"/>
                </a:lnTo>
                <a:lnTo>
                  <a:pt x="469801" y="407445"/>
                </a:lnTo>
                <a:lnTo>
                  <a:pt x="0" y="407445"/>
                </a:lnTo>
                <a:lnTo>
                  <a:pt x="0" y="0"/>
                </a:lnTo>
                <a:close/>
              </a:path>
            </a:pathLst>
          </a:custGeom>
          <a:blipFill rotWithShape="1">
            <a:blip r:embed="rId7">
              <a:alphaModFix/>
            </a:blip>
            <a:stretch>
              <a:fillRect b="0" l="0" r="0" t="0"/>
            </a:stretch>
          </a:blipFill>
          <a:ln>
            <a:noFill/>
          </a:ln>
        </p:spPr>
      </p:sp>
      <p:sp>
        <p:nvSpPr>
          <p:cNvPr id="281" name="Google Shape;281;p15"/>
          <p:cNvSpPr/>
          <p:nvPr/>
        </p:nvSpPr>
        <p:spPr>
          <a:xfrm>
            <a:off x="16644871" y="8796460"/>
            <a:ext cx="287949" cy="345790"/>
          </a:xfrm>
          <a:custGeom>
            <a:rect b="b" l="l" r="r" t="t"/>
            <a:pathLst>
              <a:path extrusionOk="0" h="461053" w="383932">
                <a:moveTo>
                  <a:pt x="0" y="0"/>
                </a:moveTo>
                <a:lnTo>
                  <a:pt x="383932" y="0"/>
                </a:lnTo>
                <a:lnTo>
                  <a:pt x="383932" y="461053"/>
                </a:lnTo>
                <a:lnTo>
                  <a:pt x="0" y="461053"/>
                </a:lnTo>
                <a:lnTo>
                  <a:pt x="0" y="0"/>
                </a:lnTo>
                <a:close/>
              </a:path>
            </a:pathLst>
          </a:custGeom>
          <a:blipFill rotWithShape="1">
            <a:blip r:embed="rId8">
              <a:alphaModFix/>
            </a:blip>
            <a:stretch>
              <a:fillRect b="0" l="0" r="0" t="0"/>
            </a:stretch>
          </a:blipFill>
          <a:ln>
            <a:noFill/>
          </a:ln>
        </p:spPr>
      </p:sp>
      <p:sp>
        <p:nvSpPr>
          <p:cNvPr id="282" name="Google Shape;282;p15"/>
          <p:cNvSpPr txBox="1"/>
          <p:nvPr/>
        </p:nvSpPr>
        <p:spPr>
          <a:xfrm>
            <a:off x="11424743" y="1151673"/>
            <a:ext cx="5508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DM Sans"/>
                <a:ea typeface="DM Sans"/>
                <a:cs typeface="DM Sans"/>
                <a:sym typeface="DM Sans"/>
              </a:rPr>
              <a:t>Add logo here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5D2"/>
        </a:solidFill>
      </p:bgPr>
    </p:bg>
    <p:spTree>
      <p:nvGrpSpPr>
        <p:cNvPr id="286" name="Shape 286"/>
        <p:cNvGrpSpPr/>
        <p:nvPr/>
      </p:nvGrpSpPr>
      <p:grpSpPr>
        <a:xfrm>
          <a:off x="0" y="0"/>
          <a:ext cx="0" cy="0"/>
          <a:chOff x="0" y="0"/>
          <a:chExt cx="0" cy="0"/>
        </a:xfrm>
      </p:grpSpPr>
      <p:grpSp>
        <p:nvGrpSpPr>
          <p:cNvPr id="287" name="Google Shape;287;p16"/>
          <p:cNvGrpSpPr/>
          <p:nvPr/>
        </p:nvGrpSpPr>
        <p:grpSpPr>
          <a:xfrm>
            <a:off x="5647815" y="732382"/>
            <a:ext cx="6992369" cy="8822236"/>
            <a:chOff x="0" y="0"/>
            <a:chExt cx="9323159" cy="11762982"/>
          </a:xfrm>
        </p:grpSpPr>
        <p:grpSp>
          <p:nvGrpSpPr>
            <p:cNvPr id="288" name="Google Shape;288;p16"/>
            <p:cNvGrpSpPr/>
            <p:nvPr/>
          </p:nvGrpSpPr>
          <p:grpSpPr>
            <a:xfrm>
              <a:off x="0" y="0"/>
              <a:ext cx="9323159" cy="11762982"/>
              <a:chOff x="0" y="0"/>
              <a:chExt cx="1408724" cy="1777379"/>
            </a:xfrm>
          </p:grpSpPr>
          <p:sp>
            <p:nvSpPr>
              <p:cNvPr id="289" name="Google Shape;289;p16"/>
              <p:cNvSpPr/>
              <p:nvPr/>
            </p:nvSpPr>
            <p:spPr>
              <a:xfrm>
                <a:off x="0" y="0"/>
                <a:ext cx="1408724" cy="1777379"/>
              </a:xfrm>
              <a:custGeom>
                <a:rect b="b" l="l" r="r" t="t"/>
                <a:pathLst>
                  <a:path extrusionOk="0" h="1777379" w="1408724">
                    <a:moveTo>
                      <a:pt x="23251" y="0"/>
                    </a:moveTo>
                    <a:lnTo>
                      <a:pt x="1385472" y="0"/>
                    </a:lnTo>
                    <a:cubicBezTo>
                      <a:pt x="1398314" y="0"/>
                      <a:pt x="1408724" y="10410"/>
                      <a:pt x="1408724" y="23251"/>
                    </a:cubicBezTo>
                    <a:lnTo>
                      <a:pt x="1408724" y="1754128"/>
                    </a:lnTo>
                    <a:cubicBezTo>
                      <a:pt x="1408724" y="1766969"/>
                      <a:pt x="1398314" y="1777379"/>
                      <a:pt x="1385472" y="1777379"/>
                    </a:cubicBezTo>
                    <a:lnTo>
                      <a:pt x="23251" y="1777379"/>
                    </a:lnTo>
                    <a:cubicBezTo>
                      <a:pt x="10410" y="1777379"/>
                      <a:pt x="0" y="1766969"/>
                      <a:pt x="0" y="1754128"/>
                    </a:cubicBezTo>
                    <a:lnTo>
                      <a:pt x="0" y="23251"/>
                    </a:lnTo>
                    <a:cubicBezTo>
                      <a:pt x="0" y="10410"/>
                      <a:pt x="10410" y="0"/>
                      <a:pt x="23251" y="0"/>
                    </a:cubicBezTo>
                    <a:close/>
                  </a:path>
                </a:pathLst>
              </a:custGeom>
              <a:solidFill>
                <a:srgbClr val="FFFFFF"/>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6"/>
              <p:cNvSpPr txBox="1"/>
              <p:nvPr/>
            </p:nvSpPr>
            <p:spPr>
              <a:xfrm>
                <a:off x="0" y="28575"/>
                <a:ext cx="1408724" cy="174880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16"/>
            <p:cNvGrpSpPr/>
            <p:nvPr/>
          </p:nvGrpSpPr>
          <p:grpSpPr>
            <a:xfrm>
              <a:off x="351519" y="395091"/>
              <a:ext cx="874450" cy="874450"/>
              <a:chOff x="0" y="0"/>
              <a:chExt cx="812800" cy="812800"/>
            </a:xfrm>
          </p:grpSpPr>
          <p:sp>
            <p:nvSpPr>
              <p:cNvPr id="292" name="Google Shape;29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1B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6"/>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4" name="Google Shape;294;p16"/>
            <p:cNvSpPr/>
            <p:nvPr/>
          </p:nvSpPr>
          <p:spPr>
            <a:xfrm>
              <a:off x="431579" y="743025"/>
              <a:ext cx="714330" cy="178582"/>
            </a:xfrm>
            <a:custGeom>
              <a:rect b="b" l="l" r="r" t="t"/>
              <a:pathLst>
                <a:path extrusionOk="0" h="178582" w="714330">
                  <a:moveTo>
                    <a:pt x="0" y="0"/>
                  </a:moveTo>
                  <a:lnTo>
                    <a:pt x="714330" y="0"/>
                  </a:lnTo>
                  <a:lnTo>
                    <a:pt x="714330" y="178582"/>
                  </a:lnTo>
                  <a:lnTo>
                    <a:pt x="0" y="178582"/>
                  </a:lnTo>
                  <a:lnTo>
                    <a:pt x="0" y="0"/>
                  </a:lnTo>
                  <a:close/>
                </a:path>
              </a:pathLst>
            </a:custGeom>
            <a:blipFill rotWithShape="1">
              <a:blip r:embed="rId3">
                <a:alphaModFix/>
              </a:blip>
              <a:stretch>
                <a:fillRect b="0" l="0" r="0" t="0"/>
              </a:stretch>
            </a:blipFill>
            <a:ln>
              <a:noFill/>
            </a:ln>
          </p:spPr>
        </p:sp>
        <p:sp>
          <p:nvSpPr>
            <p:cNvPr id="295" name="Google Shape;295;p16"/>
            <p:cNvSpPr/>
            <p:nvPr/>
          </p:nvSpPr>
          <p:spPr>
            <a:xfrm>
              <a:off x="427544" y="10756543"/>
              <a:ext cx="452176" cy="452176"/>
            </a:xfrm>
            <a:custGeom>
              <a:rect b="b" l="l" r="r" t="t"/>
              <a:pathLst>
                <a:path extrusionOk="0" h="452176" w="452176">
                  <a:moveTo>
                    <a:pt x="0" y="0"/>
                  </a:moveTo>
                  <a:lnTo>
                    <a:pt x="452176" y="0"/>
                  </a:lnTo>
                  <a:lnTo>
                    <a:pt x="452176" y="452176"/>
                  </a:lnTo>
                  <a:lnTo>
                    <a:pt x="0" y="452176"/>
                  </a:lnTo>
                  <a:lnTo>
                    <a:pt x="0" y="0"/>
                  </a:lnTo>
                  <a:close/>
                </a:path>
              </a:pathLst>
            </a:custGeom>
            <a:blipFill rotWithShape="1">
              <a:blip r:embed="rId4">
                <a:alphaModFix/>
              </a:blip>
              <a:stretch>
                <a:fillRect b="0" l="0" r="0" t="0"/>
              </a:stretch>
            </a:blipFill>
            <a:ln>
              <a:noFill/>
            </a:ln>
          </p:spPr>
        </p:sp>
        <p:sp>
          <p:nvSpPr>
            <p:cNvPr id="296" name="Google Shape;296;p16"/>
            <p:cNvSpPr/>
            <p:nvPr/>
          </p:nvSpPr>
          <p:spPr>
            <a:xfrm>
              <a:off x="1105605" y="10747666"/>
              <a:ext cx="552269" cy="469930"/>
            </a:xfrm>
            <a:custGeom>
              <a:rect b="b" l="l" r="r" t="t"/>
              <a:pathLst>
                <a:path extrusionOk="0" h="469930" w="552269">
                  <a:moveTo>
                    <a:pt x="0" y="0"/>
                  </a:moveTo>
                  <a:lnTo>
                    <a:pt x="552268" y="0"/>
                  </a:lnTo>
                  <a:lnTo>
                    <a:pt x="552268" y="469930"/>
                  </a:lnTo>
                  <a:lnTo>
                    <a:pt x="0" y="469930"/>
                  </a:lnTo>
                  <a:lnTo>
                    <a:pt x="0" y="0"/>
                  </a:lnTo>
                  <a:close/>
                </a:path>
              </a:pathLst>
            </a:custGeom>
            <a:blipFill rotWithShape="1">
              <a:blip r:embed="rId5">
                <a:alphaModFix/>
              </a:blip>
              <a:stretch>
                <a:fillRect b="0" l="0" r="0" t="0"/>
              </a:stretch>
            </a:blipFill>
            <a:ln>
              <a:noFill/>
            </a:ln>
          </p:spPr>
        </p:sp>
        <p:sp>
          <p:nvSpPr>
            <p:cNvPr id="297" name="Google Shape;297;p16"/>
            <p:cNvSpPr/>
            <p:nvPr/>
          </p:nvSpPr>
          <p:spPr>
            <a:xfrm rot="-892949">
              <a:off x="1913664" y="10823100"/>
              <a:ext cx="469801" cy="407445"/>
            </a:xfrm>
            <a:custGeom>
              <a:rect b="b" l="l" r="r" t="t"/>
              <a:pathLst>
                <a:path extrusionOk="0" h="407445" w="469801">
                  <a:moveTo>
                    <a:pt x="0" y="0"/>
                  </a:moveTo>
                  <a:lnTo>
                    <a:pt x="469801" y="0"/>
                  </a:lnTo>
                  <a:lnTo>
                    <a:pt x="469801" y="407445"/>
                  </a:lnTo>
                  <a:lnTo>
                    <a:pt x="0" y="407445"/>
                  </a:lnTo>
                  <a:lnTo>
                    <a:pt x="0" y="0"/>
                  </a:lnTo>
                  <a:close/>
                </a:path>
              </a:pathLst>
            </a:custGeom>
            <a:blipFill rotWithShape="1">
              <a:blip r:embed="rId6">
                <a:alphaModFix/>
              </a:blip>
              <a:stretch>
                <a:fillRect b="0" l="0" r="0" t="0"/>
              </a:stretch>
            </a:blipFill>
            <a:ln>
              <a:noFill/>
            </a:ln>
          </p:spPr>
        </p:sp>
        <p:sp>
          <p:nvSpPr>
            <p:cNvPr id="298" name="Google Shape;298;p16"/>
            <p:cNvSpPr/>
            <p:nvPr/>
          </p:nvSpPr>
          <p:spPr>
            <a:xfrm>
              <a:off x="8503920" y="10752105"/>
              <a:ext cx="383932" cy="461053"/>
            </a:xfrm>
            <a:custGeom>
              <a:rect b="b" l="l" r="r" t="t"/>
              <a:pathLst>
                <a:path extrusionOk="0" h="461053" w="383932">
                  <a:moveTo>
                    <a:pt x="0" y="0"/>
                  </a:moveTo>
                  <a:lnTo>
                    <a:pt x="383932" y="0"/>
                  </a:lnTo>
                  <a:lnTo>
                    <a:pt x="383932" y="461053"/>
                  </a:lnTo>
                  <a:lnTo>
                    <a:pt x="0" y="461053"/>
                  </a:lnTo>
                  <a:lnTo>
                    <a:pt x="0" y="0"/>
                  </a:lnTo>
                  <a:close/>
                </a:path>
              </a:pathLst>
            </a:custGeom>
            <a:blipFill rotWithShape="1">
              <a:blip r:embed="rId7">
                <a:alphaModFix/>
              </a:blip>
              <a:stretch>
                <a:fillRect b="0" l="0" r="0" t="0"/>
              </a:stretch>
            </a:blipFill>
            <a:ln>
              <a:noFill/>
            </a:ln>
          </p:spPr>
        </p:sp>
        <p:sp>
          <p:nvSpPr>
            <p:cNvPr id="299" name="Google Shape;299;p16"/>
            <p:cNvSpPr txBox="1"/>
            <p:nvPr/>
          </p:nvSpPr>
          <p:spPr>
            <a:xfrm>
              <a:off x="1543749" y="559054"/>
              <a:ext cx="7344103" cy="5836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D1B1E"/>
                  </a:solidFill>
                  <a:latin typeface="DM Sans"/>
                  <a:ea typeface="DM Sans"/>
                  <a:cs typeface="DM Sans"/>
                  <a:sym typeface="DM Sans"/>
                </a:rPr>
                <a:t>Add logo here</a:t>
              </a:r>
              <a:endParaRPr/>
            </a:p>
          </p:txBody>
        </p:sp>
      </p:grpSp>
      <p:sp>
        <p:nvSpPr>
          <p:cNvPr id="300" name="Google Shape;300;p16"/>
          <p:cNvSpPr txBox="1"/>
          <p:nvPr/>
        </p:nvSpPr>
        <p:spPr>
          <a:xfrm>
            <a:off x="7010012" y="4135008"/>
            <a:ext cx="4267977" cy="212175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D1B1E"/>
                </a:solidFill>
                <a:latin typeface="DM Sans"/>
                <a:ea typeface="DM Sans"/>
                <a:cs typeface="DM Sans"/>
                <a:sym typeface="DM Sans"/>
              </a:rPr>
              <a:t>Interview Do’s and Don’ts</a:t>
            </a:r>
            <a:endParaRPr/>
          </a:p>
        </p:txBody>
      </p:sp>
      <p:sp>
        <p:nvSpPr>
          <p:cNvPr id="301" name="Google Shape;301;p16"/>
          <p:cNvSpPr txBox="1"/>
          <p:nvPr/>
        </p:nvSpPr>
        <p:spPr>
          <a:xfrm>
            <a:off x="834376" y="2938670"/>
            <a:ext cx="4342500" cy="62709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0D1B1E"/>
              </a:buClr>
              <a:buSzPts val="2100"/>
              <a:buFont typeface="Arial"/>
              <a:buChar char="•"/>
            </a:pPr>
            <a:r>
              <a:rPr b="0" i="0" lang="en-US" sz="2100" u="none" cap="none" strike="noStrike">
                <a:solidFill>
                  <a:srgbClr val="0D1B1E"/>
                </a:solidFill>
                <a:latin typeface="DM Sans"/>
                <a:ea typeface="DM Sans"/>
                <a:cs typeface="DM Sans"/>
                <a:sym typeface="DM Sans"/>
              </a:rPr>
              <a:t>Research the company and industry to understand its values and recent news.</a:t>
            </a:r>
            <a:endParaRPr/>
          </a:p>
          <a:p>
            <a:pPr indent="0" lvl="0" marL="0" marR="0" rtl="0" algn="l">
              <a:lnSpc>
                <a:spcPct val="115000"/>
              </a:lnSpc>
              <a:spcBef>
                <a:spcPts val="0"/>
              </a:spcBef>
              <a:spcAft>
                <a:spcPts val="0"/>
              </a:spcAft>
              <a:buNone/>
            </a:pPr>
            <a:r>
              <a:t/>
            </a:r>
            <a:endParaRPr b="0" i="0" sz="2100" u="none" cap="none" strike="noStrike">
              <a:solidFill>
                <a:srgbClr val="0D1B1E"/>
              </a:solidFill>
              <a:latin typeface="DM Sans"/>
              <a:ea typeface="DM Sans"/>
              <a:cs typeface="DM Sans"/>
              <a:sym typeface="DM Sans"/>
            </a:endParaRPr>
          </a:p>
          <a:p>
            <a:pPr indent="-226695" lvl="1" marL="453390" marR="0" rtl="0" algn="l">
              <a:lnSpc>
                <a:spcPct val="115000"/>
              </a:lnSpc>
              <a:spcBef>
                <a:spcPts val="0"/>
              </a:spcBef>
              <a:spcAft>
                <a:spcPts val="0"/>
              </a:spcAft>
              <a:buClr>
                <a:srgbClr val="0D1B1E"/>
              </a:buClr>
              <a:buSzPts val="2100"/>
              <a:buFont typeface="Arial"/>
              <a:buChar char="•"/>
            </a:pPr>
            <a:r>
              <a:rPr b="0" i="0" lang="en-US" sz="2100" u="none" cap="none" strike="noStrike">
                <a:solidFill>
                  <a:srgbClr val="0D1B1E"/>
                </a:solidFill>
                <a:latin typeface="DM Sans"/>
                <a:ea typeface="DM Sans"/>
                <a:cs typeface="DM Sans"/>
                <a:sym typeface="DM Sans"/>
              </a:rPr>
              <a:t>Prepare examples using the STAR method to showcase your experience in PR campaigns and crisis management.</a:t>
            </a:r>
            <a:endParaRPr/>
          </a:p>
          <a:p>
            <a:pPr indent="0" lvl="0" marL="0" marR="0" rtl="0" algn="l">
              <a:lnSpc>
                <a:spcPct val="115000"/>
              </a:lnSpc>
              <a:spcBef>
                <a:spcPts val="0"/>
              </a:spcBef>
              <a:spcAft>
                <a:spcPts val="0"/>
              </a:spcAft>
              <a:buNone/>
            </a:pPr>
            <a:r>
              <a:t/>
            </a:r>
            <a:endParaRPr b="0" i="0" sz="2100" u="none" cap="none" strike="noStrike">
              <a:solidFill>
                <a:srgbClr val="0D1B1E"/>
              </a:solidFill>
              <a:latin typeface="DM Sans"/>
              <a:ea typeface="DM Sans"/>
              <a:cs typeface="DM Sans"/>
              <a:sym typeface="DM Sans"/>
            </a:endParaRPr>
          </a:p>
          <a:p>
            <a:pPr indent="-226695" lvl="1" marL="453390" marR="0" rtl="0" algn="l">
              <a:lnSpc>
                <a:spcPct val="115000"/>
              </a:lnSpc>
              <a:spcBef>
                <a:spcPts val="0"/>
              </a:spcBef>
              <a:spcAft>
                <a:spcPts val="0"/>
              </a:spcAft>
              <a:buClr>
                <a:srgbClr val="0D1B1E"/>
              </a:buClr>
              <a:buSzPts val="2100"/>
              <a:buFont typeface="Arial"/>
              <a:buChar char="•"/>
            </a:pPr>
            <a:r>
              <a:rPr b="0" i="0" lang="en-US" sz="2100" u="none" cap="none" strike="noStrike">
                <a:solidFill>
                  <a:srgbClr val="0D1B1E"/>
                </a:solidFill>
                <a:latin typeface="DM Sans"/>
                <a:ea typeface="DM Sans"/>
                <a:cs typeface="DM Sans"/>
                <a:sym typeface="DM Sans"/>
              </a:rPr>
              <a:t>Highlight your strong communication skills, both written and verbal.</a:t>
            </a:r>
            <a:endParaRPr/>
          </a:p>
          <a:p>
            <a:pPr indent="0" lvl="0" marL="0" marR="0" rtl="0" algn="l">
              <a:lnSpc>
                <a:spcPct val="115000"/>
              </a:lnSpc>
              <a:spcBef>
                <a:spcPts val="0"/>
              </a:spcBef>
              <a:spcAft>
                <a:spcPts val="0"/>
              </a:spcAft>
              <a:buNone/>
            </a:pPr>
            <a:r>
              <a:t/>
            </a:r>
            <a:endParaRPr b="0" i="0" sz="2100" u="none" cap="none" strike="noStrike">
              <a:solidFill>
                <a:srgbClr val="0D1B1E"/>
              </a:solidFill>
              <a:latin typeface="DM Sans"/>
              <a:ea typeface="DM Sans"/>
              <a:cs typeface="DM Sans"/>
              <a:sym typeface="DM Sans"/>
            </a:endParaRPr>
          </a:p>
          <a:p>
            <a:pPr indent="-226695" lvl="1" marL="453390" marR="0" rtl="0" algn="l">
              <a:lnSpc>
                <a:spcPct val="115000"/>
              </a:lnSpc>
              <a:spcBef>
                <a:spcPts val="0"/>
              </a:spcBef>
              <a:spcAft>
                <a:spcPts val="0"/>
              </a:spcAft>
              <a:buClr>
                <a:srgbClr val="0D1B1E"/>
              </a:buClr>
              <a:buSzPts val="2100"/>
              <a:buFont typeface="Arial"/>
              <a:buChar char="•"/>
            </a:pPr>
            <a:r>
              <a:rPr b="0" i="0" lang="en-US" sz="2100" u="none" cap="none" strike="noStrike">
                <a:solidFill>
                  <a:srgbClr val="0D1B1E"/>
                </a:solidFill>
                <a:latin typeface="DM Sans"/>
                <a:ea typeface="DM Sans"/>
                <a:cs typeface="DM Sans"/>
                <a:sym typeface="DM Sans"/>
              </a:rPr>
              <a:t>Be ready to discuss your experience in building media relations with journalists.</a:t>
            </a:r>
            <a:endParaRPr/>
          </a:p>
        </p:txBody>
      </p:sp>
      <p:sp>
        <p:nvSpPr>
          <p:cNvPr id="302" name="Google Shape;302;p16"/>
          <p:cNvSpPr txBox="1"/>
          <p:nvPr/>
        </p:nvSpPr>
        <p:spPr>
          <a:xfrm>
            <a:off x="1028700" y="1222375"/>
            <a:ext cx="4342641" cy="106997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0D1B1E"/>
                </a:solidFill>
                <a:latin typeface="DM Sans"/>
                <a:ea typeface="DM Sans"/>
                <a:cs typeface="DM Sans"/>
                <a:sym typeface="DM Sans"/>
              </a:rPr>
              <a:t>Do’s</a:t>
            </a:r>
            <a:endParaRPr/>
          </a:p>
        </p:txBody>
      </p:sp>
      <p:sp>
        <p:nvSpPr>
          <p:cNvPr id="303" name="Google Shape;303;p16"/>
          <p:cNvSpPr txBox="1"/>
          <p:nvPr/>
        </p:nvSpPr>
        <p:spPr>
          <a:xfrm>
            <a:off x="13293162" y="2938670"/>
            <a:ext cx="3966000" cy="51558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0D1B1E"/>
              </a:buClr>
              <a:buSzPts val="2100"/>
              <a:buFont typeface="Arial"/>
              <a:buChar char="•"/>
            </a:pPr>
            <a:r>
              <a:rPr b="0" i="0" lang="en-US" sz="2100" u="none" cap="none" strike="noStrike">
                <a:solidFill>
                  <a:srgbClr val="0D1B1E"/>
                </a:solidFill>
                <a:latin typeface="DM Sans"/>
                <a:ea typeface="DM Sans"/>
                <a:cs typeface="DM Sans"/>
                <a:sym typeface="DM Sans"/>
              </a:rPr>
              <a:t>Avoid overpromising or exaggerating claims.</a:t>
            </a:r>
            <a:endParaRPr/>
          </a:p>
          <a:p>
            <a:pPr indent="0" lvl="0" marL="0" marR="0" rtl="0" algn="l">
              <a:lnSpc>
                <a:spcPct val="115000"/>
              </a:lnSpc>
              <a:spcBef>
                <a:spcPts val="0"/>
              </a:spcBef>
              <a:spcAft>
                <a:spcPts val="0"/>
              </a:spcAft>
              <a:buNone/>
            </a:pPr>
            <a:r>
              <a:t/>
            </a:r>
            <a:endParaRPr b="0" i="0" sz="2100" u="none" cap="none" strike="noStrike">
              <a:solidFill>
                <a:srgbClr val="0D1B1E"/>
              </a:solidFill>
              <a:latin typeface="DM Sans"/>
              <a:ea typeface="DM Sans"/>
              <a:cs typeface="DM Sans"/>
              <a:sym typeface="DM Sans"/>
            </a:endParaRPr>
          </a:p>
          <a:p>
            <a:pPr indent="-226695" lvl="1" marL="453390" marR="0" rtl="0" algn="l">
              <a:lnSpc>
                <a:spcPct val="115000"/>
              </a:lnSpc>
              <a:spcBef>
                <a:spcPts val="0"/>
              </a:spcBef>
              <a:spcAft>
                <a:spcPts val="0"/>
              </a:spcAft>
              <a:buClr>
                <a:srgbClr val="0D1B1E"/>
              </a:buClr>
              <a:buSzPts val="2100"/>
              <a:buFont typeface="Arial"/>
              <a:buChar char="•"/>
            </a:pPr>
            <a:r>
              <a:rPr b="0" i="0" lang="en-US" sz="2100" u="none" cap="none" strike="noStrike">
                <a:solidFill>
                  <a:srgbClr val="0D1B1E"/>
                </a:solidFill>
                <a:latin typeface="DM Sans"/>
                <a:ea typeface="DM Sans"/>
                <a:cs typeface="DM Sans"/>
                <a:sym typeface="DM Sans"/>
              </a:rPr>
              <a:t>Refrain from speaking negatively about former clients.</a:t>
            </a:r>
            <a:endParaRPr/>
          </a:p>
          <a:p>
            <a:pPr indent="0" lvl="0" marL="0" marR="0" rtl="0" algn="l">
              <a:lnSpc>
                <a:spcPct val="115000"/>
              </a:lnSpc>
              <a:spcBef>
                <a:spcPts val="0"/>
              </a:spcBef>
              <a:spcAft>
                <a:spcPts val="0"/>
              </a:spcAft>
              <a:buNone/>
            </a:pPr>
            <a:r>
              <a:t/>
            </a:r>
            <a:endParaRPr b="0" i="0" sz="2100" u="none" cap="none" strike="noStrike">
              <a:solidFill>
                <a:srgbClr val="0D1B1E"/>
              </a:solidFill>
              <a:latin typeface="DM Sans"/>
              <a:ea typeface="DM Sans"/>
              <a:cs typeface="DM Sans"/>
              <a:sym typeface="DM Sans"/>
            </a:endParaRPr>
          </a:p>
          <a:p>
            <a:pPr indent="-226695" lvl="1" marL="453390" marR="0" rtl="0" algn="l">
              <a:lnSpc>
                <a:spcPct val="115000"/>
              </a:lnSpc>
              <a:spcBef>
                <a:spcPts val="0"/>
              </a:spcBef>
              <a:spcAft>
                <a:spcPts val="0"/>
              </a:spcAft>
              <a:buClr>
                <a:srgbClr val="0D1B1E"/>
              </a:buClr>
              <a:buSzPts val="2100"/>
              <a:buFont typeface="Arial"/>
              <a:buChar char="•"/>
            </a:pPr>
            <a:r>
              <a:rPr b="0" i="0" lang="en-US" sz="2100" u="none" cap="none" strike="noStrike">
                <a:solidFill>
                  <a:srgbClr val="0D1B1E"/>
                </a:solidFill>
                <a:latin typeface="DM Sans"/>
                <a:ea typeface="DM Sans"/>
                <a:cs typeface="DM Sans"/>
                <a:sym typeface="DM Sans"/>
              </a:rPr>
              <a:t>Don’t dodge questions; admit if you don’t know an answer.</a:t>
            </a:r>
            <a:endParaRPr/>
          </a:p>
          <a:p>
            <a:pPr indent="0" lvl="0" marL="0" marR="0" rtl="0" algn="l">
              <a:lnSpc>
                <a:spcPct val="115000"/>
              </a:lnSpc>
              <a:spcBef>
                <a:spcPts val="0"/>
              </a:spcBef>
              <a:spcAft>
                <a:spcPts val="0"/>
              </a:spcAft>
              <a:buNone/>
            </a:pPr>
            <a:r>
              <a:t/>
            </a:r>
            <a:endParaRPr b="0" i="0" sz="2100" u="none" cap="none" strike="noStrike">
              <a:solidFill>
                <a:srgbClr val="0D1B1E"/>
              </a:solidFill>
              <a:latin typeface="DM Sans"/>
              <a:ea typeface="DM Sans"/>
              <a:cs typeface="DM Sans"/>
              <a:sym typeface="DM Sans"/>
            </a:endParaRPr>
          </a:p>
          <a:p>
            <a:pPr indent="-226695" lvl="1" marL="453390" marR="0" rtl="0" algn="l">
              <a:lnSpc>
                <a:spcPct val="115000"/>
              </a:lnSpc>
              <a:spcBef>
                <a:spcPts val="0"/>
              </a:spcBef>
              <a:spcAft>
                <a:spcPts val="0"/>
              </a:spcAft>
              <a:buClr>
                <a:srgbClr val="0D1B1E"/>
              </a:buClr>
              <a:buSzPts val="2100"/>
              <a:buFont typeface="Arial"/>
              <a:buChar char="•"/>
            </a:pPr>
            <a:r>
              <a:rPr b="0" i="0" lang="en-US" sz="2100" u="none" cap="none" strike="noStrike">
                <a:solidFill>
                  <a:srgbClr val="0D1B1E"/>
                </a:solidFill>
                <a:latin typeface="DM Sans"/>
                <a:ea typeface="DM Sans"/>
                <a:cs typeface="DM Sans"/>
                <a:sym typeface="DM Sans"/>
              </a:rPr>
              <a:t>Recognize the importance of metrics in public relations.</a:t>
            </a:r>
            <a:endParaRPr/>
          </a:p>
        </p:txBody>
      </p:sp>
      <p:sp>
        <p:nvSpPr>
          <p:cNvPr id="304" name="Google Shape;304;p16"/>
          <p:cNvSpPr txBox="1"/>
          <p:nvPr/>
        </p:nvSpPr>
        <p:spPr>
          <a:xfrm>
            <a:off x="12916410" y="1222375"/>
            <a:ext cx="4342641" cy="106997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0D1B1E"/>
                </a:solidFill>
                <a:latin typeface="DM Sans"/>
                <a:ea typeface="DM Sans"/>
                <a:cs typeface="DM Sans"/>
                <a:sym typeface="DM Sans"/>
              </a:rPr>
              <a:t>Don’ts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grpSp>
        <p:nvGrpSpPr>
          <p:cNvPr id="309" name="Google Shape;309;p17"/>
          <p:cNvGrpSpPr/>
          <p:nvPr/>
        </p:nvGrpSpPr>
        <p:grpSpPr>
          <a:xfrm>
            <a:off x="5375296" y="388546"/>
            <a:ext cx="7537407" cy="9509908"/>
            <a:chOff x="0" y="0"/>
            <a:chExt cx="10049876" cy="12679877"/>
          </a:xfrm>
        </p:grpSpPr>
        <p:grpSp>
          <p:nvGrpSpPr>
            <p:cNvPr id="310" name="Google Shape;310;p17"/>
            <p:cNvGrpSpPr/>
            <p:nvPr/>
          </p:nvGrpSpPr>
          <p:grpSpPr>
            <a:xfrm>
              <a:off x="0" y="0"/>
              <a:ext cx="10049876" cy="12679877"/>
              <a:chOff x="0" y="0"/>
              <a:chExt cx="1408724" cy="1777379"/>
            </a:xfrm>
          </p:grpSpPr>
          <p:sp>
            <p:nvSpPr>
              <p:cNvPr id="311" name="Google Shape;311;p17"/>
              <p:cNvSpPr/>
              <p:nvPr/>
            </p:nvSpPr>
            <p:spPr>
              <a:xfrm>
                <a:off x="0" y="0"/>
                <a:ext cx="1408724" cy="1777379"/>
              </a:xfrm>
              <a:custGeom>
                <a:rect b="b" l="l" r="r" t="t"/>
                <a:pathLst>
                  <a:path extrusionOk="0" h="1777379" w="1408724">
                    <a:moveTo>
                      <a:pt x="21570" y="0"/>
                    </a:moveTo>
                    <a:lnTo>
                      <a:pt x="1387154" y="0"/>
                    </a:lnTo>
                    <a:cubicBezTo>
                      <a:pt x="1392874" y="0"/>
                      <a:pt x="1398361" y="2273"/>
                      <a:pt x="1402406" y="6318"/>
                    </a:cubicBezTo>
                    <a:cubicBezTo>
                      <a:pt x="1406451" y="10363"/>
                      <a:pt x="1408724" y="15849"/>
                      <a:pt x="1408724" y="21570"/>
                    </a:cubicBezTo>
                    <a:lnTo>
                      <a:pt x="1408724" y="1755809"/>
                    </a:lnTo>
                    <a:cubicBezTo>
                      <a:pt x="1408724" y="1761530"/>
                      <a:pt x="1406451" y="1767017"/>
                      <a:pt x="1402406" y="1771062"/>
                    </a:cubicBezTo>
                    <a:cubicBezTo>
                      <a:pt x="1398361" y="1775107"/>
                      <a:pt x="1392874" y="1777379"/>
                      <a:pt x="1387154" y="1777379"/>
                    </a:cubicBezTo>
                    <a:lnTo>
                      <a:pt x="21570" y="1777379"/>
                    </a:lnTo>
                    <a:cubicBezTo>
                      <a:pt x="15849" y="1777379"/>
                      <a:pt x="10363" y="1775107"/>
                      <a:pt x="6318" y="1771062"/>
                    </a:cubicBezTo>
                    <a:cubicBezTo>
                      <a:pt x="2273" y="1767017"/>
                      <a:pt x="0" y="1761530"/>
                      <a:pt x="0" y="1755809"/>
                    </a:cubicBezTo>
                    <a:lnTo>
                      <a:pt x="0" y="21570"/>
                    </a:lnTo>
                    <a:cubicBezTo>
                      <a:pt x="0" y="15849"/>
                      <a:pt x="2273" y="10363"/>
                      <a:pt x="6318" y="6318"/>
                    </a:cubicBezTo>
                    <a:cubicBezTo>
                      <a:pt x="10363" y="2273"/>
                      <a:pt x="15849" y="0"/>
                      <a:pt x="21570" y="0"/>
                    </a:cubicBezTo>
                    <a:close/>
                  </a:path>
                </a:pathLst>
              </a:custGeom>
              <a:solidFill>
                <a:srgbClr val="EDE5D2"/>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7"/>
              <p:cNvSpPr txBox="1"/>
              <p:nvPr/>
            </p:nvSpPr>
            <p:spPr>
              <a:xfrm>
                <a:off x="0" y="28575"/>
                <a:ext cx="1408724" cy="1748804"/>
              </a:xfrm>
              <a:prstGeom prst="rect">
                <a:avLst/>
              </a:prstGeom>
              <a:noFill/>
              <a:ln>
                <a:noFill/>
              </a:ln>
            </p:spPr>
            <p:txBody>
              <a:bodyPr anchorCtr="0" anchor="ctr" bIns="54750" lIns="54750" spcFirstLastPara="1" rIns="54750" wrap="square" tIns="5475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17"/>
            <p:cNvGrpSpPr/>
            <p:nvPr/>
          </p:nvGrpSpPr>
          <p:grpSpPr>
            <a:xfrm>
              <a:off x="378919" y="425887"/>
              <a:ext cx="942611" cy="942611"/>
              <a:chOff x="0" y="0"/>
              <a:chExt cx="812800" cy="812800"/>
            </a:xfrm>
          </p:grpSpPr>
          <p:sp>
            <p:nvSpPr>
              <p:cNvPr id="314" name="Google Shape;31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1B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7"/>
              <p:cNvSpPr txBox="1"/>
              <p:nvPr/>
            </p:nvSpPr>
            <p:spPr>
              <a:xfrm>
                <a:off x="76200" y="66675"/>
                <a:ext cx="660400" cy="669925"/>
              </a:xfrm>
              <a:prstGeom prst="rect">
                <a:avLst/>
              </a:prstGeom>
              <a:noFill/>
              <a:ln>
                <a:noFill/>
              </a:ln>
            </p:spPr>
            <p:txBody>
              <a:bodyPr anchorCtr="0" anchor="ctr" bIns="54750" lIns="54750" spcFirstLastPara="1" rIns="54750" wrap="square" tIns="5475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6" name="Google Shape;316;p17"/>
            <p:cNvSpPr/>
            <p:nvPr/>
          </p:nvSpPr>
          <p:spPr>
            <a:xfrm>
              <a:off x="465220" y="800941"/>
              <a:ext cx="770010" cy="192502"/>
            </a:xfrm>
            <a:custGeom>
              <a:rect b="b" l="l" r="r" t="t"/>
              <a:pathLst>
                <a:path extrusionOk="0" h="192502" w="770010">
                  <a:moveTo>
                    <a:pt x="0" y="0"/>
                  </a:moveTo>
                  <a:lnTo>
                    <a:pt x="770009" y="0"/>
                  </a:lnTo>
                  <a:lnTo>
                    <a:pt x="770009" y="192503"/>
                  </a:lnTo>
                  <a:lnTo>
                    <a:pt x="0" y="192503"/>
                  </a:lnTo>
                  <a:lnTo>
                    <a:pt x="0" y="0"/>
                  </a:lnTo>
                  <a:close/>
                </a:path>
              </a:pathLst>
            </a:custGeom>
            <a:blipFill rotWithShape="1">
              <a:blip r:embed="rId3">
                <a:alphaModFix/>
              </a:blip>
              <a:stretch>
                <a:fillRect b="0" l="0" r="0" t="0"/>
              </a:stretch>
            </a:blipFill>
            <a:ln>
              <a:noFill/>
            </a:ln>
          </p:spPr>
        </p:sp>
        <p:sp>
          <p:nvSpPr>
            <p:cNvPr id="317" name="Google Shape;317;p17"/>
            <p:cNvSpPr/>
            <p:nvPr/>
          </p:nvSpPr>
          <p:spPr>
            <a:xfrm>
              <a:off x="460870" y="11594989"/>
              <a:ext cx="487422" cy="487422"/>
            </a:xfrm>
            <a:custGeom>
              <a:rect b="b" l="l" r="r" t="t"/>
              <a:pathLst>
                <a:path extrusionOk="0" h="487422" w="487422">
                  <a:moveTo>
                    <a:pt x="0" y="0"/>
                  </a:moveTo>
                  <a:lnTo>
                    <a:pt x="487422" y="0"/>
                  </a:lnTo>
                  <a:lnTo>
                    <a:pt x="487422" y="487422"/>
                  </a:lnTo>
                  <a:lnTo>
                    <a:pt x="0" y="487422"/>
                  </a:lnTo>
                  <a:lnTo>
                    <a:pt x="0" y="0"/>
                  </a:lnTo>
                  <a:close/>
                </a:path>
              </a:pathLst>
            </a:custGeom>
            <a:blipFill rotWithShape="1">
              <a:blip r:embed="rId4">
                <a:alphaModFix/>
              </a:blip>
              <a:stretch>
                <a:fillRect b="0" l="0" r="0" t="0"/>
              </a:stretch>
            </a:blipFill>
            <a:ln>
              <a:noFill/>
            </a:ln>
          </p:spPr>
        </p:sp>
        <p:sp>
          <p:nvSpPr>
            <p:cNvPr id="318" name="Google Shape;318;p17"/>
            <p:cNvSpPr/>
            <p:nvPr/>
          </p:nvSpPr>
          <p:spPr>
            <a:xfrm>
              <a:off x="1191784" y="11585420"/>
              <a:ext cx="595316" cy="506560"/>
            </a:xfrm>
            <a:custGeom>
              <a:rect b="b" l="l" r="r" t="t"/>
              <a:pathLst>
                <a:path extrusionOk="0" h="506560" w="595316">
                  <a:moveTo>
                    <a:pt x="0" y="0"/>
                  </a:moveTo>
                  <a:lnTo>
                    <a:pt x="595316" y="0"/>
                  </a:lnTo>
                  <a:lnTo>
                    <a:pt x="595316" y="506560"/>
                  </a:lnTo>
                  <a:lnTo>
                    <a:pt x="0" y="506560"/>
                  </a:lnTo>
                  <a:lnTo>
                    <a:pt x="0" y="0"/>
                  </a:lnTo>
                  <a:close/>
                </a:path>
              </a:pathLst>
            </a:custGeom>
            <a:blipFill rotWithShape="1">
              <a:blip r:embed="rId5">
                <a:alphaModFix/>
              </a:blip>
              <a:stretch>
                <a:fillRect b="0" l="0" r="0" t="0"/>
              </a:stretch>
            </a:blipFill>
            <a:ln>
              <a:noFill/>
            </a:ln>
          </p:spPr>
        </p:sp>
        <p:sp>
          <p:nvSpPr>
            <p:cNvPr id="319" name="Google Shape;319;p17"/>
            <p:cNvSpPr/>
            <p:nvPr/>
          </p:nvSpPr>
          <p:spPr>
            <a:xfrm rot="-892949">
              <a:off x="2062830" y="11666733"/>
              <a:ext cx="506420" cy="439205"/>
            </a:xfrm>
            <a:custGeom>
              <a:rect b="b" l="l" r="r" t="t"/>
              <a:pathLst>
                <a:path extrusionOk="0" h="439205" w="506420">
                  <a:moveTo>
                    <a:pt x="0" y="0"/>
                  </a:moveTo>
                  <a:lnTo>
                    <a:pt x="506420" y="0"/>
                  </a:lnTo>
                  <a:lnTo>
                    <a:pt x="506420" y="439205"/>
                  </a:lnTo>
                  <a:lnTo>
                    <a:pt x="0" y="439205"/>
                  </a:lnTo>
                  <a:lnTo>
                    <a:pt x="0" y="0"/>
                  </a:lnTo>
                  <a:close/>
                </a:path>
              </a:pathLst>
            </a:custGeom>
            <a:blipFill rotWithShape="1">
              <a:blip r:embed="rId6">
                <a:alphaModFix/>
              </a:blip>
              <a:stretch>
                <a:fillRect b="0" l="0" r="0" t="0"/>
              </a:stretch>
            </a:blipFill>
            <a:ln>
              <a:noFill/>
            </a:ln>
          </p:spPr>
        </p:sp>
        <p:sp>
          <p:nvSpPr>
            <p:cNvPr id="320" name="Google Shape;320;p17"/>
            <p:cNvSpPr/>
            <p:nvPr/>
          </p:nvSpPr>
          <p:spPr>
            <a:xfrm>
              <a:off x="9166779" y="11590204"/>
              <a:ext cx="413858" cy="496991"/>
            </a:xfrm>
            <a:custGeom>
              <a:rect b="b" l="l" r="r" t="t"/>
              <a:pathLst>
                <a:path extrusionOk="0" h="496991" w="413858">
                  <a:moveTo>
                    <a:pt x="0" y="0"/>
                  </a:moveTo>
                  <a:lnTo>
                    <a:pt x="413858" y="0"/>
                  </a:lnTo>
                  <a:lnTo>
                    <a:pt x="413858" y="496991"/>
                  </a:lnTo>
                  <a:lnTo>
                    <a:pt x="0" y="496991"/>
                  </a:lnTo>
                  <a:lnTo>
                    <a:pt x="0" y="0"/>
                  </a:lnTo>
                  <a:close/>
                </a:path>
              </a:pathLst>
            </a:custGeom>
            <a:blipFill rotWithShape="1">
              <a:blip r:embed="rId7">
                <a:alphaModFix/>
              </a:blip>
              <a:stretch>
                <a:fillRect b="0" l="0" r="0" t="0"/>
              </a:stretch>
            </a:blipFill>
            <a:ln>
              <a:noFill/>
            </a:ln>
          </p:spPr>
        </p:sp>
        <p:sp>
          <p:nvSpPr>
            <p:cNvPr id="321" name="Google Shape;321;p17"/>
            <p:cNvSpPr txBox="1"/>
            <p:nvPr/>
          </p:nvSpPr>
          <p:spPr>
            <a:xfrm>
              <a:off x="1664080" y="617969"/>
              <a:ext cx="7916557" cy="61384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449" u="none" cap="none" strike="noStrike">
                  <a:solidFill>
                    <a:srgbClr val="0D1B1E"/>
                  </a:solidFill>
                  <a:latin typeface="DM Sans"/>
                  <a:ea typeface="DM Sans"/>
                  <a:cs typeface="DM Sans"/>
                  <a:sym typeface="DM Sans"/>
                </a:rPr>
                <a:t>Add logo here</a:t>
              </a:r>
              <a:endParaRPr/>
            </a:p>
          </p:txBody>
        </p:sp>
      </p:grpSp>
      <p:sp>
        <p:nvSpPr>
          <p:cNvPr id="322" name="Google Shape;322;p17"/>
          <p:cNvSpPr txBox="1"/>
          <p:nvPr/>
        </p:nvSpPr>
        <p:spPr>
          <a:xfrm>
            <a:off x="5758019" y="4155639"/>
            <a:ext cx="6771900" cy="2068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5600" u="none" cap="none" strike="noStrike">
                <a:solidFill>
                  <a:srgbClr val="0D1B1E"/>
                </a:solidFill>
                <a:latin typeface="DM Sans"/>
                <a:ea typeface="DM Sans"/>
                <a:cs typeface="DM Sans"/>
                <a:sym typeface="DM Sans"/>
              </a:rPr>
              <a:t>Write an original statement or inspiring quote.</a:t>
            </a:r>
            <a:endParaRPr/>
          </a:p>
        </p:txBody>
      </p:sp>
      <p:sp>
        <p:nvSpPr>
          <p:cNvPr id="323" name="Google Shape;323;p17"/>
          <p:cNvSpPr txBox="1"/>
          <p:nvPr/>
        </p:nvSpPr>
        <p:spPr>
          <a:xfrm>
            <a:off x="5758019" y="6433870"/>
            <a:ext cx="6771962"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D1B1E"/>
                </a:solidFill>
                <a:latin typeface="DM Sans"/>
                <a:ea typeface="DM Sans"/>
                <a:cs typeface="DM Sans"/>
                <a:sym typeface="DM Sans"/>
              </a:rPr>
              <a:t>— Include a credit, citation, or supporting message</a:t>
            </a:r>
            <a:endParaRPr/>
          </a:p>
        </p:txBody>
      </p:sp>
      <p:sp>
        <p:nvSpPr>
          <p:cNvPr id="324" name="Google Shape;324;p17"/>
          <p:cNvSpPr txBox="1"/>
          <p:nvPr/>
        </p:nvSpPr>
        <p:spPr>
          <a:xfrm>
            <a:off x="5758019" y="3367753"/>
            <a:ext cx="6771900" cy="1484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2054" u="none" cap="none" strike="noStrike">
                <a:solidFill>
                  <a:srgbClr val="0D1B1E"/>
                </a:solidFill>
                <a:latin typeface="DM Sans"/>
                <a:ea typeface="DM Sans"/>
                <a:cs typeface="DM Sans"/>
                <a:sym typeface="DM Sans"/>
              </a:rPr>
              <a: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5D2"/>
        </a:solidFill>
      </p:bgPr>
    </p:bg>
    <p:spTree>
      <p:nvGrpSpPr>
        <p:cNvPr id="328" name="Shape 328"/>
        <p:cNvGrpSpPr/>
        <p:nvPr/>
      </p:nvGrpSpPr>
      <p:grpSpPr>
        <a:xfrm>
          <a:off x="0" y="0"/>
          <a:ext cx="0" cy="0"/>
          <a:chOff x="0" y="0"/>
          <a:chExt cx="0" cy="0"/>
        </a:xfrm>
      </p:grpSpPr>
      <p:sp>
        <p:nvSpPr>
          <p:cNvPr id="329" name="Google Shape;329;p18"/>
          <p:cNvSpPr txBox="1"/>
          <p:nvPr/>
        </p:nvSpPr>
        <p:spPr>
          <a:xfrm>
            <a:off x="9144000" y="3594402"/>
            <a:ext cx="81153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000" u="none" cap="none" strike="noStrike">
                <a:solidFill>
                  <a:srgbClr val="0D1B1E"/>
                </a:solidFill>
                <a:latin typeface="DM Sans"/>
                <a:ea typeface="DM Sans"/>
                <a:cs typeface="DM Sans"/>
                <a:sym typeface="DM Sans"/>
              </a:rPr>
              <a:t>Contact Us</a:t>
            </a:r>
            <a:endParaRPr/>
          </a:p>
        </p:txBody>
      </p:sp>
      <p:sp>
        <p:nvSpPr>
          <p:cNvPr id="330" name="Google Shape;330;p18"/>
          <p:cNvSpPr txBox="1"/>
          <p:nvPr/>
        </p:nvSpPr>
        <p:spPr>
          <a:xfrm>
            <a:off x="9144000" y="4654852"/>
            <a:ext cx="776576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D1B1E"/>
                </a:solidFill>
                <a:latin typeface="DM Sans"/>
                <a:ea typeface="DM Sans"/>
                <a:cs typeface="DM Sans"/>
                <a:sym typeface="DM Sans"/>
              </a:rPr>
              <a:t>123 Anywhere St., Any City,ST 12345</a:t>
            </a:r>
            <a:endParaRPr/>
          </a:p>
        </p:txBody>
      </p:sp>
      <p:sp>
        <p:nvSpPr>
          <p:cNvPr id="331" name="Google Shape;331;p18"/>
          <p:cNvSpPr txBox="1"/>
          <p:nvPr/>
        </p:nvSpPr>
        <p:spPr>
          <a:xfrm>
            <a:off x="9144000" y="5119045"/>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D1B1E"/>
                </a:solidFill>
                <a:latin typeface="DM Sans"/>
                <a:ea typeface="DM Sans"/>
                <a:cs typeface="DM Sans"/>
                <a:sym typeface="DM Sans"/>
              </a:rPr>
              <a:t>123-456-7890</a:t>
            </a:r>
            <a:endParaRPr/>
          </a:p>
        </p:txBody>
      </p:sp>
      <p:sp>
        <p:nvSpPr>
          <p:cNvPr id="332" name="Google Shape;332;p18"/>
          <p:cNvSpPr txBox="1"/>
          <p:nvPr/>
        </p:nvSpPr>
        <p:spPr>
          <a:xfrm>
            <a:off x="9144000" y="5583238"/>
            <a:ext cx="6606188"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D1B1E"/>
                </a:solidFill>
                <a:latin typeface="DM Sans"/>
                <a:ea typeface="DM Sans"/>
                <a:cs typeface="DM Sans"/>
                <a:sym typeface="DM Sans"/>
              </a:rPr>
              <a:t>hello@reallygreatsite.com</a:t>
            </a:r>
            <a:endParaRPr/>
          </a:p>
        </p:txBody>
      </p:sp>
      <p:sp>
        <p:nvSpPr>
          <p:cNvPr id="333" name="Google Shape;333;p18"/>
          <p:cNvSpPr txBox="1"/>
          <p:nvPr/>
        </p:nvSpPr>
        <p:spPr>
          <a:xfrm>
            <a:off x="9144000" y="6511623"/>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D1B1E"/>
                </a:solidFill>
                <a:latin typeface="DM Sans"/>
                <a:ea typeface="DM Sans"/>
                <a:cs typeface="DM Sans"/>
                <a:sym typeface="DM Sans"/>
              </a:rPr>
              <a:t>reallygreatsite.com</a:t>
            </a:r>
            <a:endParaRPr/>
          </a:p>
        </p:txBody>
      </p:sp>
      <p:sp>
        <p:nvSpPr>
          <p:cNvPr id="334" name="Google Shape;334;p18"/>
          <p:cNvSpPr txBox="1"/>
          <p:nvPr/>
        </p:nvSpPr>
        <p:spPr>
          <a:xfrm>
            <a:off x="9144000" y="6047431"/>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D1B1E"/>
                </a:solidFill>
                <a:latin typeface="DM Sans"/>
                <a:ea typeface="DM Sans"/>
                <a:cs typeface="DM Sans"/>
                <a:sym typeface="DM Sans"/>
              </a:rPr>
              <a:t>@reallygreatsite</a:t>
            </a:r>
            <a:endParaRPr/>
          </a:p>
        </p:txBody>
      </p:sp>
      <p:grpSp>
        <p:nvGrpSpPr>
          <p:cNvPr id="335" name="Google Shape;335;p18"/>
          <p:cNvGrpSpPr/>
          <p:nvPr/>
        </p:nvGrpSpPr>
        <p:grpSpPr>
          <a:xfrm>
            <a:off x="1028700" y="732382"/>
            <a:ext cx="6992369" cy="8822236"/>
            <a:chOff x="0" y="0"/>
            <a:chExt cx="1408724" cy="1777379"/>
          </a:xfrm>
        </p:grpSpPr>
        <p:sp>
          <p:nvSpPr>
            <p:cNvPr id="336" name="Google Shape;336;p18"/>
            <p:cNvSpPr/>
            <p:nvPr/>
          </p:nvSpPr>
          <p:spPr>
            <a:xfrm>
              <a:off x="0" y="0"/>
              <a:ext cx="1408724" cy="1777379"/>
            </a:xfrm>
            <a:custGeom>
              <a:rect b="b" l="l" r="r" t="t"/>
              <a:pathLst>
                <a:path extrusionOk="0" h="1777379" w="1408724">
                  <a:moveTo>
                    <a:pt x="23251" y="0"/>
                  </a:moveTo>
                  <a:lnTo>
                    <a:pt x="1385472" y="0"/>
                  </a:lnTo>
                  <a:cubicBezTo>
                    <a:pt x="1398314" y="0"/>
                    <a:pt x="1408724" y="10410"/>
                    <a:pt x="1408724" y="23251"/>
                  </a:cubicBezTo>
                  <a:lnTo>
                    <a:pt x="1408724" y="1754128"/>
                  </a:lnTo>
                  <a:cubicBezTo>
                    <a:pt x="1408724" y="1766969"/>
                    <a:pt x="1398314" y="1777379"/>
                    <a:pt x="1385472" y="1777379"/>
                  </a:cubicBezTo>
                  <a:lnTo>
                    <a:pt x="23251" y="1777379"/>
                  </a:lnTo>
                  <a:cubicBezTo>
                    <a:pt x="10410" y="1777379"/>
                    <a:pt x="0" y="1766969"/>
                    <a:pt x="0" y="1754128"/>
                  </a:cubicBezTo>
                  <a:lnTo>
                    <a:pt x="0" y="23251"/>
                  </a:lnTo>
                  <a:cubicBezTo>
                    <a:pt x="0" y="10410"/>
                    <a:pt x="10410" y="0"/>
                    <a:pt x="23251" y="0"/>
                  </a:cubicBezTo>
                  <a:close/>
                </a:path>
              </a:pathLst>
            </a:custGeom>
            <a:solidFill>
              <a:srgbClr val="FFFFFF"/>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8"/>
            <p:cNvSpPr txBox="1"/>
            <p:nvPr/>
          </p:nvSpPr>
          <p:spPr>
            <a:xfrm>
              <a:off x="0" y="28575"/>
              <a:ext cx="1408724" cy="174880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8" name="Google Shape;338;p18"/>
          <p:cNvPicPr preferRelativeResize="0"/>
          <p:nvPr/>
        </p:nvPicPr>
        <p:blipFill>
          <a:blip r:embed="rId3">
            <a:alphaModFix/>
          </a:blip>
          <a:stretch>
            <a:fillRect/>
          </a:stretch>
        </p:blipFill>
        <p:spPr>
          <a:xfrm>
            <a:off x="1040706" y="732288"/>
            <a:ext cx="6968400" cy="8822400"/>
          </a:xfrm>
          <a:prstGeom prst="roundRect">
            <a:avLst>
              <a:gd fmla="val 1800" name="adj"/>
            </a:avLst>
          </a:prstGeom>
          <a:noFill/>
          <a:ln>
            <a:noFill/>
          </a:ln>
        </p:spPr>
      </p:pic>
      <p:grpSp>
        <p:nvGrpSpPr>
          <p:cNvPr id="339" name="Google Shape;339;p18"/>
          <p:cNvGrpSpPr/>
          <p:nvPr/>
        </p:nvGrpSpPr>
        <p:grpSpPr>
          <a:xfrm>
            <a:off x="1292339" y="1028700"/>
            <a:ext cx="655837" cy="655837"/>
            <a:chOff x="0" y="0"/>
            <a:chExt cx="812800" cy="812800"/>
          </a:xfrm>
        </p:grpSpPr>
        <p:sp>
          <p:nvSpPr>
            <p:cNvPr id="340" name="Google Shape;34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8"/>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2" name="Google Shape;342;p18"/>
          <p:cNvSpPr/>
          <p:nvPr/>
        </p:nvSpPr>
        <p:spPr>
          <a:xfrm>
            <a:off x="1352384" y="1289651"/>
            <a:ext cx="535747" cy="133936"/>
          </a:xfrm>
          <a:custGeom>
            <a:rect b="b" l="l" r="r" t="t"/>
            <a:pathLst>
              <a:path extrusionOk="0" h="178582" w="714330">
                <a:moveTo>
                  <a:pt x="0" y="0"/>
                </a:moveTo>
                <a:lnTo>
                  <a:pt x="714330" y="0"/>
                </a:lnTo>
                <a:lnTo>
                  <a:pt x="714330" y="178582"/>
                </a:lnTo>
                <a:lnTo>
                  <a:pt x="0" y="178582"/>
                </a:lnTo>
                <a:lnTo>
                  <a:pt x="0" y="0"/>
                </a:lnTo>
                <a:close/>
              </a:path>
            </a:pathLst>
          </a:custGeom>
          <a:blipFill rotWithShape="1">
            <a:blip r:embed="rId4">
              <a:alphaModFix/>
            </a:blip>
            <a:stretch>
              <a:fillRect b="0" l="0" r="0" t="0"/>
            </a:stretch>
          </a:blipFill>
          <a:ln>
            <a:noFill/>
          </a:ln>
        </p:spPr>
      </p:sp>
      <p:sp>
        <p:nvSpPr>
          <p:cNvPr id="343" name="Google Shape;343;p18"/>
          <p:cNvSpPr/>
          <p:nvPr/>
        </p:nvSpPr>
        <p:spPr>
          <a:xfrm>
            <a:off x="1349358" y="8799789"/>
            <a:ext cx="339132" cy="339132"/>
          </a:xfrm>
          <a:custGeom>
            <a:rect b="b" l="l" r="r" t="t"/>
            <a:pathLst>
              <a:path extrusionOk="0" h="452176" w="452176">
                <a:moveTo>
                  <a:pt x="0" y="0"/>
                </a:moveTo>
                <a:lnTo>
                  <a:pt x="452176" y="0"/>
                </a:lnTo>
                <a:lnTo>
                  <a:pt x="452176" y="452176"/>
                </a:lnTo>
                <a:lnTo>
                  <a:pt x="0" y="452176"/>
                </a:lnTo>
                <a:lnTo>
                  <a:pt x="0" y="0"/>
                </a:lnTo>
                <a:close/>
              </a:path>
            </a:pathLst>
          </a:custGeom>
          <a:blipFill rotWithShape="1">
            <a:blip r:embed="rId5">
              <a:alphaModFix/>
            </a:blip>
            <a:stretch>
              <a:fillRect b="0" l="0" r="0" t="0"/>
            </a:stretch>
          </a:blipFill>
          <a:ln>
            <a:noFill/>
          </a:ln>
        </p:spPr>
      </p:sp>
      <p:sp>
        <p:nvSpPr>
          <p:cNvPr id="344" name="Google Shape;344;p18"/>
          <p:cNvSpPr/>
          <p:nvPr/>
        </p:nvSpPr>
        <p:spPr>
          <a:xfrm>
            <a:off x="1857904" y="8793131"/>
            <a:ext cx="414202" cy="352447"/>
          </a:xfrm>
          <a:custGeom>
            <a:rect b="b" l="l" r="r" t="t"/>
            <a:pathLst>
              <a:path extrusionOk="0" h="469930" w="552269">
                <a:moveTo>
                  <a:pt x="0" y="0"/>
                </a:moveTo>
                <a:lnTo>
                  <a:pt x="552268" y="0"/>
                </a:lnTo>
                <a:lnTo>
                  <a:pt x="552268" y="469930"/>
                </a:lnTo>
                <a:lnTo>
                  <a:pt x="0" y="469930"/>
                </a:lnTo>
                <a:lnTo>
                  <a:pt x="0" y="0"/>
                </a:lnTo>
                <a:close/>
              </a:path>
            </a:pathLst>
          </a:custGeom>
          <a:blipFill rotWithShape="1">
            <a:blip r:embed="rId6">
              <a:alphaModFix/>
            </a:blip>
            <a:stretch>
              <a:fillRect b="0" l="0" r="0" t="0"/>
            </a:stretch>
          </a:blipFill>
          <a:ln>
            <a:noFill/>
          </a:ln>
        </p:spPr>
      </p:sp>
      <p:sp>
        <p:nvSpPr>
          <p:cNvPr id="345" name="Google Shape;345;p18"/>
          <p:cNvSpPr/>
          <p:nvPr/>
        </p:nvSpPr>
        <p:spPr>
          <a:xfrm rot="-892949">
            <a:off x="2463948" y="8849707"/>
            <a:ext cx="352351" cy="305584"/>
          </a:xfrm>
          <a:custGeom>
            <a:rect b="b" l="l" r="r" t="t"/>
            <a:pathLst>
              <a:path extrusionOk="0" h="407445" w="469801">
                <a:moveTo>
                  <a:pt x="0" y="0"/>
                </a:moveTo>
                <a:lnTo>
                  <a:pt x="469801" y="0"/>
                </a:lnTo>
                <a:lnTo>
                  <a:pt x="469801" y="407445"/>
                </a:lnTo>
                <a:lnTo>
                  <a:pt x="0" y="407445"/>
                </a:lnTo>
                <a:lnTo>
                  <a:pt x="0" y="0"/>
                </a:lnTo>
                <a:close/>
              </a:path>
            </a:pathLst>
          </a:custGeom>
          <a:blipFill rotWithShape="1">
            <a:blip r:embed="rId7">
              <a:alphaModFix/>
            </a:blip>
            <a:stretch>
              <a:fillRect b="0" l="0" r="0" t="0"/>
            </a:stretch>
          </a:blipFill>
          <a:ln>
            <a:noFill/>
          </a:ln>
        </p:spPr>
      </p:sp>
      <p:sp>
        <p:nvSpPr>
          <p:cNvPr id="346" name="Google Shape;346;p18"/>
          <p:cNvSpPr/>
          <p:nvPr/>
        </p:nvSpPr>
        <p:spPr>
          <a:xfrm>
            <a:off x="7406640" y="8796460"/>
            <a:ext cx="287949" cy="345790"/>
          </a:xfrm>
          <a:custGeom>
            <a:rect b="b" l="l" r="r" t="t"/>
            <a:pathLst>
              <a:path extrusionOk="0" h="461053" w="383932">
                <a:moveTo>
                  <a:pt x="0" y="0"/>
                </a:moveTo>
                <a:lnTo>
                  <a:pt x="383932" y="0"/>
                </a:lnTo>
                <a:lnTo>
                  <a:pt x="383932" y="461053"/>
                </a:lnTo>
                <a:lnTo>
                  <a:pt x="0" y="461053"/>
                </a:lnTo>
                <a:lnTo>
                  <a:pt x="0" y="0"/>
                </a:lnTo>
                <a:close/>
              </a:path>
            </a:pathLst>
          </a:custGeom>
          <a:blipFill rotWithShape="1">
            <a:blip r:embed="rId8">
              <a:alphaModFix/>
            </a:blip>
            <a:stretch>
              <a:fillRect b="0" l="0" r="0" t="0"/>
            </a:stretch>
          </a:blipFill>
          <a:ln>
            <a:noFill/>
          </a:ln>
        </p:spPr>
      </p:sp>
      <p:sp>
        <p:nvSpPr>
          <p:cNvPr id="347" name="Google Shape;347;p18"/>
          <p:cNvSpPr txBox="1"/>
          <p:nvPr/>
        </p:nvSpPr>
        <p:spPr>
          <a:xfrm>
            <a:off x="2186512" y="1151673"/>
            <a:ext cx="5508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DM Sans"/>
                <a:ea typeface="DM Sans"/>
                <a:cs typeface="DM Sans"/>
                <a:sym typeface="DM Sans"/>
              </a:rPr>
              <a:t>Add logo here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5D2"/>
        </a:solidFill>
      </p:bgPr>
    </p:bg>
    <p:spTree>
      <p:nvGrpSpPr>
        <p:cNvPr id="351" name="Shape 351"/>
        <p:cNvGrpSpPr/>
        <p:nvPr/>
      </p:nvGrpSpPr>
      <p:grpSpPr>
        <a:xfrm>
          <a:off x="0" y="0"/>
          <a:ext cx="0" cy="0"/>
          <a:chOff x="0" y="0"/>
          <a:chExt cx="0" cy="0"/>
        </a:xfrm>
      </p:grpSpPr>
      <p:grpSp>
        <p:nvGrpSpPr>
          <p:cNvPr id="352" name="Google Shape;352;p19"/>
          <p:cNvGrpSpPr/>
          <p:nvPr/>
        </p:nvGrpSpPr>
        <p:grpSpPr>
          <a:xfrm>
            <a:off x="774218" y="2177400"/>
            <a:ext cx="5097641" cy="7508818"/>
            <a:chOff x="0" y="-28575"/>
            <a:chExt cx="1342589" cy="1977631"/>
          </a:xfrm>
        </p:grpSpPr>
        <p:sp>
          <p:nvSpPr>
            <p:cNvPr id="353" name="Google Shape;353;p1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9"/>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19"/>
          <p:cNvGrpSpPr/>
          <p:nvPr/>
        </p:nvGrpSpPr>
        <p:grpSpPr>
          <a:xfrm>
            <a:off x="6109984" y="2177400"/>
            <a:ext cx="11512980" cy="7508818"/>
            <a:chOff x="0" y="-28575"/>
            <a:chExt cx="3032225" cy="1977631"/>
          </a:xfrm>
        </p:grpSpPr>
        <p:sp>
          <p:nvSpPr>
            <p:cNvPr id="356" name="Google Shape;356;p1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9"/>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19"/>
          <p:cNvGrpSpPr/>
          <p:nvPr/>
        </p:nvGrpSpPr>
        <p:grpSpPr>
          <a:xfrm>
            <a:off x="1139005" y="2458118"/>
            <a:ext cx="4368067" cy="755733"/>
            <a:chOff x="0" y="-28575"/>
            <a:chExt cx="1150437" cy="199041"/>
          </a:xfrm>
        </p:grpSpPr>
        <p:sp>
          <p:nvSpPr>
            <p:cNvPr id="359" name="Google Shape;359;p1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D1B1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9"/>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19"/>
          <p:cNvGrpSpPr/>
          <p:nvPr/>
        </p:nvGrpSpPr>
        <p:grpSpPr>
          <a:xfrm>
            <a:off x="9682440" y="2458118"/>
            <a:ext cx="4368067" cy="755733"/>
            <a:chOff x="0" y="-28575"/>
            <a:chExt cx="1150437" cy="199041"/>
          </a:xfrm>
        </p:grpSpPr>
        <p:sp>
          <p:nvSpPr>
            <p:cNvPr id="362" name="Google Shape;362;p1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D1B1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9"/>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19"/>
          <p:cNvGrpSpPr/>
          <p:nvPr/>
        </p:nvGrpSpPr>
        <p:grpSpPr>
          <a:xfrm>
            <a:off x="1139005" y="7092517"/>
            <a:ext cx="4368067" cy="755733"/>
            <a:chOff x="0" y="-28575"/>
            <a:chExt cx="1150437" cy="199041"/>
          </a:xfrm>
        </p:grpSpPr>
        <p:sp>
          <p:nvSpPr>
            <p:cNvPr id="365" name="Google Shape;365;p1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D1B1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9"/>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19"/>
          <p:cNvGrpSpPr/>
          <p:nvPr/>
        </p:nvGrpSpPr>
        <p:grpSpPr>
          <a:xfrm>
            <a:off x="3446451" y="8173666"/>
            <a:ext cx="754204" cy="780719"/>
            <a:chOff x="0" y="-28575"/>
            <a:chExt cx="812800" cy="841375"/>
          </a:xfrm>
        </p:grpSpPr>
        <p:sp>
          <p:nvSpPr>
            <p:cNvPr id="368" name="Google Shape;368;p1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DE5D2"/>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9"/>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0" name="Google Shape;370;p19"/>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D1B1E"/>
                </a:solidFill>
                <a:latin typeface="DM Sans"/>
                <a:ea typeface="DM Sans"/>
                <a:cs typeface="DM Sans"/>
                <a:sym typeface="DM Sans"/>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D1B1E"/>
                </a:solidFill>
                <a:latin typeface="DM Sans"/>
                <a:ea typeface="DM Sans"/>
                <a:cs typeface="DM Sans"/>
                <a:sym typeface="DM Sans"/>
              </a:rPr>
              <a:t>uses the following free fonts:</a:t>
            </a:r>
            <a:endParaRPr/>
          </a:p>
        </p:txBody>
      </p:sp>
      <p:sp>
        <p:nvSpPr>
          <p:cNvPr id="371" name="Google Shape;371;p19"/>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D1B1E"/>
                </a:solidFill>
                <a:latin typeface="DM Sans"/>
                <a:ea typeface="DM Sans"/>
                <a:cs typeface="DM Sans"/>
                <a:sym typeface="DM Sans"/>
              </a:rPr>
              <a:t>You can find these fonts online too.</a:t>
            </a:r>
            <a:endParaRPr/>
          </a:p>
        </p:txBody>
      </p:sp>
      <p:sp>
        <p:nvSpPr>
          <p:cNvPr id="372" name="Google Shape;372;p19"/>
          <p:cNvSpPr txBox="1"/>
          <p:nvPr/>
        </p:nvSpPr>
        <p:spPr>
          <a:xfrm>
            <a:off x="1102555" y="4854504"/>
            <a:ext cx="4440966" cy="493698"/>
          </a:xfrm>
          <a:prstGeom prst="rect">
            <a:avLst/>
          </a:prstGeom>
          <a:noFill/>
          <a:ln>
            <a:noFill/>
          </a:ln>
        </p:spPr>
        <p:txBody>
          <a:bodyPr anchorCtr="0" anchor="t" bIns="0" lIns="0" spcFirstLastPara="1" rIns="0" wrap="square" tIns="0">
            <a:spAutoFit/>
          </a:bodyPr>
          <a:lstStyle/>
          <a:p>
            <a:pPr indent="0" lvl="0" marL="0" marR="0" rtl="0" algn="ctr">
              <a:lnSpc>
                <a:spcPct val="102987"/>
              </a:lnSpc>
              <a:spcBef>
                <a:spcPts val="0"/>
              </a:spcBef>
              <a:spcAft>
                <a:spcPts val="0"/>
              </a:spcAft>
              <a:buNone/>
            </a:pPr>
            <a:r>
              <a:rPr b="1" i="0" lang="en-US" sz="3749" u="none" cap="none" strike="noStrike">
                <a:solidFill>
                  <a:srgbClr val="0D1B1E"/>
                </a:solidFill>
                <a:latin typeface="DM Sans"/>
                <a:ea typeface="DM Sans"/>
                <a:cs typeface="DM Sans"/>
                <a:sym typeface="DM Sans"/>
              </a:rPr>
              <a:t>DM SANS</a:t>
            </a:r>
            <a:endParaRPr/>
          </a:p>
        </p:txBody>
      </p:sp>
      <p:sp>
        <p:nvSpPr>
          <p:cNvPr id="373" name="Google Shape;373;p19"/>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D1B1E"/>
                </a:solidFill>
                <a:latin typeface="DM Sans"/>
                <a:ea typeface="DM Sans"/>
                <a:cs typeface="DM Sans"/>
                <a:sym typeface="DM Sans"/>
              </a:rPr>
              <a:t>Use these design resources in your Canva Presentation.</a:t>
            </a:r>
            <a:endParaRPr/>
          </a:p>
        </p:txBody>
      </p:sp>
      <p:sp>
        <p:nvSpPr>
          <p:cNvPr id="374" name="Google Shape;374;p19"/>
          <p:cNvSpPr txBox="1"/>
          <p:nvPr/>
        </p:nvSpPr>
        <p:spPr>
          <a:xfrm>
            <a:off x="11706206" y="9906311"/>
            <a:ext cx="5916757" cy="18745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0D1B1E"/>
                </a:solidFill>
                <a:latin typeface="DM Sans"/>
                <a:ea typeface="DM Sans"/>
                <a:cs typeface="DM Sans"/>
                <a:sym typeface="DM Sans"/>
              </a:rPr>
              <a:t>DON'T FORGET TO DELETE THIS PAGE BEFORE PRESENTING. </a:t>
            </a:r>
            <a:endParaRPr/>
          </a:p>
        </p:txBody>
      </p:sp>
      <p:sp>
        <p:nvSpPr>
          <p:cNvPr id="375" name="Google Shape;375;p19"/>
          <p:cNvSpPr txBox="1"/>
          <p:nvPr/>
        </p:nvSpPr>
        <p:spPr>
          <a:xfrm>
            <a:off x="5469973" y="5724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0D1B1E"/>
                </a:solidFill>
                <a:latin typeface="DM Sans"/>
                <a:ea typeface="DM Sans"/>
                <a:cs typeface="DM Sans"/>
                <a:sym typeface="DM Sans"/>
              </a:rPr>
              <a:t>Resource Page</a:t>
            </a:r>
            <a:endParaRPr/>
          </a:p>
        </p:txBody>
      </p:sp>
      <p:sp>
        <p:nvSpPr>
          <p:cNvPr id="376" name="Google Shape;376;p19"/>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D1B1E"/>
                </a:solidFill>
                <a:latin typeface="DM Sans"/>
                <a:ea typeface="DM Sans"/>
                <a:cs typeface="DM Sans"/>
                <a:sym typeface="DM Sans"/>
              </a:rPr>
              <a:t>FONTS</a:t>
            </a:r>
            <a:endParaRPr/>
          </a:p>
        </p:txBody>
      </p:sp>
      <p:sp>
        <p:nvSpPr>
          <p:cNvPr id="377" name="Google Shape;377;p19"/>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D1B1E"/>
                </a:solidFill>
                <a:latin typeface="DM Sans"/>
                <a:ea typeface="DM Sans"/>
                <a:cs typeface="DM Sans"/>
                <a:sym typeface="DM Sans"/>
              </a:rPr>
              <a:t>DESIGN ELEMENTS</a:t>
            </a:r>
            <a:endParaRPr/>
          </a:p>
        </p:txBody>
      </p:sp>
      <p:sp>
        <p:nvSpPr>
          <p:cNvPr id="378" name="Google Shape;378;p19"/>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D1B1E"/>
                </a:solidFill>
                <a:latin typeface="DM Sans"/>
                <a:ea typeface="DM Sans"/>
                <a:cs typeface="DM Sans"/>
                <a:sym typeface="DM Sans"/>
              </a:rPr>
              <a:t>COLORS</a:t>
            </a:r>
            <a:endParaRPr/>
          </a:p>
        </p:txBody>
      </p:sp>
      <p:sp>
        <p:nvSpPr>
          <p:cNvPr id="379" name="Google Shape;379;p19"/>
          <p:cNvSpPr txBox="1"/>
          <p:nvPr/>
        </p:nvSpPr>
        <p:spPr>
          <a:xfrm>
            <a:off x="3212867"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D1B1E"/>
                </a:solidFill>
                <a:latin typeface="DM Sans"/>
                <a:ea typeface="DM Sans"/>
                <a:cs typeface="DM Sans"/>
                <a:sym typeface="DM Sans"/>
              </a:rPr>
              <a:t>#EDE5D2</a:t>
            </a:r>
            <a:endParaRPr/>
          </a:p>
        </p:txBody>
      </p:sp>
      <p:grpSp>
        <p:nvGrpSpPr>
          <p:cNvPr id="380" name="Google Shape;380;p19"/>
          <p:cNvGrpSpPr/>
          <p:nvPr/>
        </p:nvGrpSpPr>
        <p:grpSpPr>
          <a:xfrm>
            <a:off x="2445421" y="8173666"/>
            <a:ext cx="754204" cy="780719"/>
            <a:chOff x="0" y="-28575"/>
            <a:chExt cx="812800" cy="841375"/>
          </a:xfrm>
        </p:grpSpPr>
        <p:sp>
          <p:nvSpPr>
            <p:cNvPr id="381" name="Google Shape;381;p1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D1B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3" name="Google Shape;383;p19"/>
          <p:cNvSpPr txBox="1"/>
          <p:nvPr/>
        </p:nvSpPr>
        <p:spPr>
          <a:xfrm>
            <a:off x="2211836"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D1B1E"/>
                </a:solidFill>
                <a:latin typeface="DM Sans"/>
                <a:ea typeface="DM Sans"/>
                <a:cs typeface="DM Sans"/>
                <a:sym typeface="DM Sans"/>
              </a:rPr>
              <a:t>#0D1B1E</a:t>
            </a:r>
            <a:endParaRPr/>
          </a:p>
        </p:txBody>
      </p:sp>
      <p:grpSp>
        <p:nvGrpSpPr>
          <p:cNvPr id="384" name="Google Shape;384;p19"/>
          <p:cNvGrpSpPr/>
          <p:nvPr/>
        </p:nvGrpSpPr>
        <p:grpSpPr>
          <a:xfrm>
            <a:off x="6712288" y="3856381"/>
            <a:ext cx="10308370" cy="4720903"/>
            <a:chOff x="0" y="0"/>
            <a:chExt cx="13744493" cy="6294537"/>
          </a:xfrm>
        </p:grpSpPr>
        <p:sp>
          <p:nvSpPr>
            <p:cNvPr id="385" name="Google Shape;385;p19"/>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386" name="Google Shape;386;p19"/>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387" name="Google Shape;387;p19"/>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388" name="Google Shape;388;p19"/>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389" name="Google Shape;389;p19"/>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390" name="Google Shape;390;p19"/>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391" name="Google Shape;391;p19"/>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392" name="Google Shape;392;p19"/>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393" name="Google Shape;393;p19"/>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394" name="Google Shape;394;p19"/>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395" name="Google Shape;395;p19"/>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396" name="Google Shape;396;p19"/>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397" name="Google Shape;397;p19"/>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398" name="Google Shape;398;p19"/>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399" name="Google Shape;399;p19"/>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400" name="Google Shape;400;p19"/>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401" name="Google Shape;401;p19"/>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402" name="Google Shape;402;p19"/>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403" name="Google Shape;403;p19"/>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404" name="Google Shape;404;p19"/>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405" name="Google Shape;405;p19"/>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406" name="Google Shape;406;p19"/>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407" name="Google Shape;407;p19"/>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408" name="Google Shape;408;p19"/>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409" name="Google Shape;409;p19"/>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410" name="Google Shape;410;p19"/>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411" name="Google Shape;411;p19"/>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412" name="Google Shape;412;p19"/>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413" name="Google Shape;413;p19"/>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414" name="Google Shape;414;p19"/>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415" name="Google Shape;415;p19"/>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416" name="Google Shape;416;p19"/>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417" name="Google Shape;417;p19"/>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418" name="Google Shape;418;p19"/>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419" name="Google Shape;419;p19"/>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420" name="Google Shape;420;p19"/>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421" name="Google Shape;421;p19"/>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422" name="Google Shape;422;p19"/>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423" name="Google Shape;423;p19"/>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5D2"/>
        </a:solidFill>
      </p:bgPr>
    </p:bg>
    <p:spTree>
      <p:nvGrpSpPr>
        <p:cNvPr id="427" name="Shape 427"/>
        <p:cNvGrpSpPr/>
        <p:nvPr/>
      </p:nvGrpSpPr>
      <p:grpSpPr>
        <a:xfrm>
          <a:off x="0" y="0"/>
          <a:ext cx="0" cy="0"/>
          <a:chOff x="0" y="0"/>
          <a:chExt cx="0" cy="0"/>
        </a:xfrm>
      </p:grpSpPr>
      <p:grpSp>
        <p:nvGrpSpPr>
          <p:cNvPr id="428" name="Google Shape;428;p20"/>
          <p:cNvGrpSpPr/>
          <p:nvPr/>
        </p:nvGrpSpPr>
        <p:grpSpPr>
          <a:xfrm>
            <a:off x="5995272" y="2401409"/>
            <a:ext cx="6297456" cy="2611613"/>
            <a:chOff x="0" y="-28575"/>
            <a:chExt cx="1658589" cy="687832"/>
          </a:xfrm>
        </p:grpSpPr>
        <p:sp>
          <p:nvSpPr>
            <p:cNvPr id="429" name="Google Shape;429;p2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0"/>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20"/>
          <p:cNvGrpSpPr/>
          <p:nvPr/>
        </p:nvGrpSpPr>
        <p:grpSpPr>
          <a:xfrm>
            <a:off x="5995272" y="5476026"/>
            <a:ext cx="6297456" cy="2611613"/>
            <a:chOff x="0" y="-28575"/>
            <a:chExt cx="1658589" cy="687832"/>
          </a:xfrm>
        </p:grpSpPr>
        <p:sp>
          <p:nvSpPr>
            <p:cNvPr id="432" name="Google Shape;432;p2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0"/>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4" name="Google Shape;434;p20"/>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D1B1E"/>
                </a:solidFill>
                <a:latin typeface="DM Sans"/>
                <a:ea typeface="DM Sans"/>
                <a:cs typeface="DM Sans"/>
                <a:sym typeface="DM Sans"/>
              </a:rPr>
              <a:t>This presentation template is free for everyone to use thanks to the following:</a:t>
            </a:r>
            <a:endParaRPr/>
          </a:p>
        </p:txBody>
      </p:sp>
      <p:sp>
        <p:nvSpPr>
          <p:cNvPr id="435" name="Google Shape;435;p20"/>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0D1B1E"/>
                </a:solidFill>
                <a:latin typeface="DM Sans"/>
                <a:ea typeface="DM Sans"/>
                <a:cs typeface="DM Sans"/>
                <a:sym typeface="DM Sans"/>
              </a:rPr>
              <a:t>Happy designing!</a:t>
            </a:r>
            <a:endParaRPr/>
          </a:p>
        </p:txBody>
      </p:sp>
      <p:sp>
        <p:nvSpPr>
          <p:cNvPr id="436" name="Google Shape;436;p20"/>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D1B1E"/>
                </a:solidFill>
                <a:latin typeface="DM Sans"/>
                <a:ea typeface="DM Sans"/>
                <a:cs typeface="DM Sans"/>
                <a:sym typeface="DM Sans"/>
              </a:rPr>
              <a:t>for the presentation template</a:t>
            </a:r>
            <a:endParaRPr/>
          </a:p>
        </p:txBody>
      </p:sp>
      <p:sp>
        <p:nvSpPr>
          <p:cNvPr id="437" name="Google Shape;437;p20"/>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D1B1E"/>
                </a:solidFill>
                <a:latin typeface="DM Sans"/>
                <a:ea typeface="DM Sans"/>
                <a:cs typeface="DM Sans"/>
                <a:sym typeface="DM Sans"/>
              </a:rPr>
              <a:t>for the photos</a:t>
            </a:r>
            <a:endParaRPr/>
          </a:p>
        </p:txBody>
      </p:sp>
      <p:sp>
        <p:nvSpPr>
          <p:cNvPr id="438" name="Google Shape;438;p20"/>
          <p:cNvSpPr txBox="1"/>
          <p:nvPr/>
        </p:nvSpPr>
        <p:spPr>
          <a:xfrm>
            <a:off x="5469973" y="7693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0D1B1E"/>
                </a:solidFill>
                <a:latin typeface="DM Sans"/>
                <a:ea typeface="DM Sans"/>
                <a:cs typeface="DM Sans"/>
                <a:sym typeface="DM Sans"/>
              </a:rPr>
              <a:t>Credits</a:t>
            </a:r>
            <a:endParaRPr/>
          </a:p>
        </p:txBody>
      </p:sp>
      <p:sp>
        <p:nvSpPr>
          <p:cNvPr id="439" name="Google Shape;439;p20"/>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712" u="none" cap="none" strike="noStrike">
                <a:solidFill>
                  <a:srgbClr val="0D1B1E"/>
                </a:solidFill>
                <a:latin typeface="DM Sans"/>
                <a:ea typeface="DM Sans"/>
                <a:cs typeface="DM Sans"/>
                <a:sym typeface="DM Sans"/>
              </a:rPr>
              <a:t>Pexels, Pixabay</a:t>
            </a:r>
            <a:endParaRPr/>
          </a:p>
        </p:txBody>
      </p:sp>
      <p:pic>
        <p:nvPicPr>
          <p:cNvPr id="440" name="Google Shape;440;p20"/>
          <p:cNvPicPr preferRelativeResize="0"/>
          <p:nvPr/>
        </p:nvPicPr>
        <p:blipFill>
          <a:blip r:embed="rId3">
            <a:alphaModFix/>
          </a:blip>
          <a:stretch>
            <a:fillRect/>
          </a:stretch>
        </p:blipFill>
        <p:spPr>
          <a:xfrm>
            <a:off x="6769875" y="2923275"/>
            <a:ext cx="4774145" cy="1206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5D2"/>
        </a:solidFill>
      </p:bgPr>
    </p:bg>
    <p:spTree>
      <p:nvGrpSpPr>
        <p:cNvPr id="71" name="Shape 71"/>
        <p:cNvGrpSpPr/>
        <p:nvPr/>
      </p:nvGrpSpPr>
      <p:grpSpPr>
        <a:xfrm>
          <a:off x="0" y="0"/>
          <a:ext cx="0" cy="0"/>
          <a:chOff x="0" y="0"/>
          <a:chExt cx="0" cy="0"/>
        </a:xfrm>
      </p:grpSpPr>
      <p:grpSp>
        <p:nvGrpSpPr>
          <p:cNvPr id="72" name="Google Shape;72;p7"/>
          <p:cNvGrpSpPr/>
          <p:nvPr/>
        </p:nvGrpSpPr>
        <p:grpSpPr>
          <a:xfrm>
            <a:off x="5375296" y="388546"/>
            <a:ext cx="7537407" cy="9509908"/>
            <a:chOff x="0" y="0"/>
            <a:chExt cx="10049876" cy="12679877"/>
          </a:xfrm>
        </p:grpSpPr>
        <p:grpSp>
          <p:nvGrpSpPr>
            <p:cNvPr id="73" name="Google Shape;73;p7"/>
            <p:cNvGrpSpPr/>
            <p:nvPr/>
          </p:nvGrpSpPr>
          <p:grpSpPr>
            <a:xfrm>
              <a:off x="0" y="0"/>
              <a:ext cx="10049876" cy="12679877"/>
              <a:chOff x="0" y="0"/>
              <a:chExt cx="1408724" cy="1777379"/>
            </a:xfrm>
          </p:grpSpPr>
          <p:sp>
            <p:nvSpPr>
              <p:cNvPr id="74" name="Google Shape;74;p7"/>
              <p:cNvSpPr/>
              <p:nvPr/>
            </p:nvSpPr>
            <p:spPr>
              <a:xfrm>
                <a:off x="0" y="0"/>
                <a:ext cx="1408724" cy="1777379"/>
              </a:xfrm>
              <a:custGeom>
                <a:rect b="b" l="l" r="r" t="t"/>
                <a:pathLst>
                  <a:path extrusionOk="0" h="1777379" w="1408724">
                    <a:moveTo>
                      <a:pt x="21570" y="0"/>
                    </a:moveTo>
                    <a:lnTo>
                      <a:pt x="1387154" y="0"/>
                    </a:lnTo>
                    <a:cubicBezTo>
                      <a:pt x="1392874" y="0"/>
                      <a:pt x="1398361" y="2273"/>
                      <a:pt x="1402406" y="6318"/>
                    </a:cubicBezTo>
                    <a:cubicBezTo>
                      <a:pt x="1406451" y="10363"/>
                      <a:pt x="1408724" y="15849"/>
                      <a:pt x="1408724" y="21570"/>
                    </a:cubicBezTo>
                    <a:lnTo>
                      <a:pt x="1408724" y="1755809"/>
                    </a:lnTo>
                    <a:cubicBezTo>
                      <a:pt x="1408724" y="1761530"/>
                      <a:pt x="1406451" y="1767017"/>
                      <a:pt x="1402406" y="1771062"/>
                    </a:cubicBezTo>
                    <a:cubicBezTo>
                      <a:pt x="1398361" y="1775107"/>
                      <a:pt x="1392874" y="1777379"/>
                      <a:pt x="1387154" y="1777379"/>
                    </a:cubicBezTo>
                    <a:lnTo>
                      <a:pt x="21570" y="1777379"/>
                    </a:lnTo>
                    <a:cubicBezTo>
                      <a:pt x="15849" y="1777379"/>
                      <a:pt x="10363" y="1775107"/>
                      <a:pt x="6318" y="1771062"/>
                    </a:cubicBezTo>
                    <a:cubicBezTo>
                      <a:pt x="2273" y="1767017"/>
                      <a:pt x="0" y="1761530"/>
                      <a:pt x="0" y="1755809"/>
                    </a:cubicBezTo>
                    <a:lnTo>
                      <a:pt x="0" y="21570"/>
                    </a:lnTo>
                    <a:cubicBezTo>
                      <a:pt x="0" y="15849"/>
                      <a:pt x="2273" y="10363"/>
                      <a:pt x="6318" y="6318"/>
                    </a:cubicBezTo>
                    <a:cubicBezTo>
                      <a:pt x="10363" y="2273"/>
                      <a:pt x="15849" y="0"/>
                      <a:pt x="21570" y="0"/>
                    </a:cubicBezTo>
                    <a:close/>
                  </a:path>
                </a:pathLst>
              </a:custGeom>
              <a:solidFill>
                <a:srgbClr val="FFFFFF"/>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7"/>
              <p:cNvSpPr txBox="1"/>
              <p:nvPr/>
            </p:nvSpPr>
            <p:spPr>
              <a:xfrm>
                <a:off x="0" y="28575"/>
                <a:ext cx="1408724" cy="1748804"/>
              </a:xfrm>
              <a:prstGeom prst="rect">
                <a:avLst/>
              </a:prstGeom>
              <a:noFill/>
              <a:ln>
                <a:noFill/>
              </a:ln>
            </p:spPr>
            <p:txBody>
              <a:bodyPr anchorCtr="0" anchor="ctr" bIns="54750" lIns="54750" spcFirstLastPara="1" rIns="54750" wrap="square" tIns="5475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 name="Google Shape;76;p7"/>
            <p:cNvGrpSpPr/>
            <p:nvPr/>
          </p:nvGrpSpPr>
          <p:grpSpPr>
            <a:xfrm>
              <a:off x="378919" y="425887"/>
              <a:ext cx="942611" cy="942611"/>
              <a:chOff x="0" y="0"/>
              <a:chExt cx="812800" cy="812800"/>
            </a:xfrm>
          </p:grpSpPr>
          <p:sp>
            <p:nvSpPr>
              <p:cNvPr id="77" name="Google Shape;7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1B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7"/>
              <p:cNvSpPr txBox="1"/>
              <p:nvPr/>
            </p:nvSpPr>
            <p:spPr>
              <a:xfrm>
                <a:off x="76200" y="66675"/>
                <a:ext cx="660400" cy="669925"/>
              </a:xfrm>
              <a:prstGeom prst="rect">
                <a:avLst/>
              </a:prstGeom>
              <a:noFill/>
              <a:ln>
                <a:noFill/>
              </a:ln>
            </p:spPr>
            <p:txBody>
              <a:bodyPr anchorCtr="0" anchor="ctr" bIns="54750" lIns="54750" spcFirstLastPara="1" rIns="54750" wrap="square" tIns="5475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 name="Google Shape;79;p7"/>
            <p:cNvSpPr/>
            <p:nvPr/>
          </p:nvSpPr>
          <p:spPr>
            <a:xfrm>
              <a:off x="465220" y="800941"/>
              <a:ext cx="770010" cy="192502"/>
            </a:xfrm>
            <a:custGeom>
              <a:rect b="b" l="l" r="r" t="t"/>
              <a:pathLst>
                <a:path extrusionOk="0" h="192502" w="770010">
                  <a:moveTo>
                    <a:pt x="0" y="0"/>
                  </a:moveTo>
                  <a:lnTo>
                    <a:pt x="770009" y="0"/>
                  </a:lnTo>
                  <a:lnTo>
                    <a:pt x="770009" y="192503"/>
                  </a:lnTo>
                  <a:lnTo>
                    <a:pt x="0" y="192503"/>
                  </a:lnTo>
                  <a:lnTo>
                    <a:pt x="0" y="0"/>
                  </a:lnTo>
                  <a:close/>
                </a:path>
              </a:pathLst>
            </a:custGeom>
            <a:blipFill rotWithShape="1">
              <a:blip r:embed="rId3">
                <a:alphaModFix/>
              </a:blip>
              <a:stretch>
                <a:fillRect b="0" l="0" r="0" t="0"/>
              </a:stretch>
            </a:blipFill>
            <a:ln>
              <a:noFill/>
            </a:ln>
          </p:spPr>
        </p:sp>
        <p:sp>
          <p:nvSpPr>
            <p:cNvPr id="80" name="Google Shape;80;p7"/>
            <p:cNvSpPr/>
            <p:nvPr/>
          </p:nvSpPr>
          <p:spPr>
            <a:xfrm>
              <a:off x="460870" y="11594989"/>
              <a:ext cx="487422" cy="487422"/>
            </a:xfrm>
            <a:custGeom>
              <a:rect b="b" l="l" r="r" t="t"/>
              <a:pathLst>
                <a:path extrusionOk="0" h="487422" w="487422">
                  <a:moveTo>
                    <a:pt x="0" y="0"/>
                  </a:moveTo>
                  <a:lnTo>
                    <a:pt x="487422" y="0"/>
                  </a:lnTo>
                  <a:lnTo>
                    <a:pt x="487422" y="487422"/>
                  </a:lnTo>
                  <a:lnTo>
                    <a:pt x="0" y="487422"/>
                  </a:lnTo>
                  <a:lnTo>
                    <a:pt x="0" y="0"/>
                  </a:lnTo>
                  <a:close/>
                </a:path>
              </a:pathLst>
            </a:custGeom>
            <a:blipFill rotWithShape="1">
              <a:blip r:embed="rId4">
                <a:alphaModFix/>
              </a:blip>
              <a:stretch>
                <a:fillRect b="0" l="0" r="0" t="0"/>
              </a:stretch>
            </a:blipFill>
            <a:ln>
              <a:noFill/>
            </a:ln>
          </p:spPr>
        </p:sp>
        <p:sp>
          <p:nvSpPr>
            <p:cNvPr id="81" name="Google Shape;81;p7"/>
            <p:cNvSpPr/>
            <p:nvPr/>
          </p:nvSpPr>
          <p:spPr>
            <a:xfrm>
              <a:off x="1191784" y="11585420"/>
              <a:ext cx="595316" cy="506560"/>
            </a:xfrm>
            <a:custGeom>
              <a:rect b="b" l="l" r="r" t="t"/>
              <a:pathLst>
                <a:path extrusionOk="0" h="506560" w="595316">
                  <a:moveTo>
                    <a:pt x="0" y="0"/>
                  </a:moveTo>
                  <a:lnTo>
                    <a:pt x="595316" y="0"/>
                  </a:lnTo>
                  <a:lnTo>
                    <a:pt x="595316" y="506560"/>
                  </a:lnTo>
                  <a:lnTo>
                    <a:pt x="0" y="506560"/>
                  </a:lnTo>
                  <a:lnTo>
                    <a:pt x="0" y="0"/>
                  </a:lnTo>
                  <a:close/>
                </a:path>
              </a:pathLst>
            </a:custGeom>
            <a:blipFill rotWithShape="1">
              <a:blip r:embed="rId5">
                <a:alphaModFix/>
              </a:blip>
              <a:stretch>
                <a:fillRect b="0" l="0" r="0" t="0"/>
              </a:stretch>
            </a:blipFill>
            <a:ln>
              <a:noFill/>
            </a:ln>
          </p:spPr>
        </p:sp>
        <p:sp>
          <p:nvSpPr>
            <p:cNvPr id="82" name="Google Shape;82;p7"/>
            <p:cNvSpPr/>
            <p:nvPr/>
          </p:nvSpPr>
          <p:spPr>
            <a:xfrm rot="-892949">
              <a:off x="2062830" y="11666733"/>
              <a:ext cx="506420" cy="439205"/>
            </a:xfrm>
            <a:custGeom>
              <a:rect b="b" l="l" r="r" t="t"/>
              <a:pathLst>
                <a:path extrusionOk="0" h="439205" w="506420">
                  <a:moveTo>
                    <a:pt x="0" y="0"/>
                  </a:moveTo>
                  <a:lnTo>
                    <a:pt x="506420" y="0"/>
                  </a:lnTo>
                  <a:lnTo>
                    <a:pt x="506420" y="439205"/>
                  </a:lnTo>
                  <a:lnTo>
                    <a:pt x="0" y="439205"/>
                  </a:lnTo>
                  <a:lnTo>
                    <a:pt x="0" y="0"/>
                  </a:lnTo>
                  <a:close/>
                </a:path>
              </a:pathLst>
            </a:custGeom>
            <a:blipFill rotWithShape="1">
              <a:blip r:embed="rId6">
                <a:alphaModFix/>
              </a:blip>
              <a:stretch>
                <a:fillRect b="0" l="0" r="0" t="0"/>
              </a:stretch>
            </a:blipFill>
            <a:ln>
              <a:noFill/>
            </a:ln>
          </p:spPr>
        </p:sp>
        <p:sp>
          <p:nvSpPr>
            <p:cNvPr id="83" name="Google Shape;83;p7"/>
            <p:cNvSpPr/>
            <p:nvPr/>
          </p:nvSpPr>
          <p:spPr>
            <a:xfrm>
              <a:off x="9166779" y="11590204"/>
              <a:ext cx="413858" cy="496991"/>
            </a:xfrm>
            <a:custGeom>
              <a:rect b="b" l="l" r="r" t="t"/>
              <a:pathLst>
                <a:path extrusionOk="0" h="496991" w="413858">
                  <a:moveTo>
                    <a:pt x="0" y="0"/>
                  </a:moveTo>
                  <a:lnTo>
                    <a:pt x="413858" y="0"/>
                  </a:lnTo>
                  <a:lnTo>
                    <a:pt x="413858" y="496991"/>
                  </a:lnTo>
                  <a:lnTo>
                    <a:pt x="0" y="496991"/>
                  </a:lnTo>
                  <a:lnTo>
                    <a:pt x="0" y="0"/>
                  </a:lnTo>
                  <a:close/>
                </a:path>
              </a:pathLst>
            </a:custGeom>
            <a:blipFill rotWithShape="1">
              <a:blip r:embed="rId7">
                <a:alphaModFix/>
              </a:blip>
              <a:stretch>
                <a:fillRect b="0" l="0" r="0" t="0"/>
              </a:stretch>
            </a:blipFill>
            <a:ln>
              <a:noFill/>
            </a:ln>
          </p:spPr>
        </p:sp>
        <p:sp>
          <p:nvSpPr>
            <p:cNvPr id="84" name="Google Shape;84;p7"/>
            <p:cNvSpPr txBox="1"/>
            <p:nvPr/>
          </p:nvSpPr>
          <p:spPr>
            <a:xfrm>
              <a:off x="1664080" y="617969"/>
              <a:ext cx="7916557" cy="61384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449" u="none" cap="none" strike="noStrike">
                  <a:solidFill>
                    <a:srgbClr val="0D1B1E"/>
                  </a:solidFill>
                  <a:latin typeface="DM Sans"/>
                  <a:ea typeface="DM Sans"/>
                  <a:cs typeface="DM Sans"/>
                  <a:sym typeface="DM Sans"/>
                </a:rPr>
                <a:t>Add logo here</a:t>
              </a:r>
              <a:endParaRPr/>
            </a:p>
          </p:txBody>
        </p:sp>
      </p:grpSp>
      <p:sp>
        <p:nvSpPr>
          <p:cNvPr id="85" name="Google Shape;85;p7"/>
          <p:cNvSpPr txBox="1"/>
          <p:nvPr/>
        </p:nvSpPr>
        <p:spPr>
          <a:xfrm>
            <a:off x="6620102" y="3776557"/>
            <a:ext cx="5047800" cy="2348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4768" u="none" cap="none" strike="noStrike">
                <a:solidFill>
                  <a:srgbClr val="0D1B1E"/>
                </a:solidFill>
                <a:latin typeface="DM Sans"/>
                <a:ea typeface="DM Sans"/>
                <a:cs typeface="DM Sans"/>
                <a:sym typeface="DM Sans"/>
              </a:rPr>
              <a:t>“The questions don’t do the damage. Only the answers do.”</a:t>
            </a:r>
            <a:endParaRPr/>
          </a:p>
        </p:txBody>
      </p:sp>
      <p:sp>
        <p:nvSpPr>
          <p:cNvPr id="86" name="Google Shape;86;p7"/>
          <p:cNvSpPr txBox="1"/>
          <p:nvPr/>
        </p:nvSpPr>
        <p:spPr>
          <a:xfrm>
            <a:off x="6620102" y="6425703"/>
            <a:ext cx="5047795" cy="2914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D1B1E"/>
                </a:solidFill>
                <a:latin typeface="DM Sans"/>
                <a:ea typeface="DM Sans"/>
                <a:cs typeface="DM Sans"/>
                <a:sym typeface="DM Sans"/>
              </a:rPr>
              <a:t>-Sam Donaldson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5D2"/>
        </a:solidFill>
      </p:bgPr>
    </p:bg>
    <p:spTree>
      <p:nvGrpSpPr>
        <p:cNvPr id="90" name="Shape 90"/>
        <p:cNvGrpSpPr/>
        <p:nvPr/>
      </p:nvGrpSpPr>
      <p:grpSpPr>
        <a:xfrm>
          <a:off x="0" y="0"/>
          <a:ext cx="0" cy="0"/>
          <a:chOff x="0" y="0"/>
          <a:chExt cx="0" cy="0"/>
        </a:xfrm>
      </p:grpSpPr>
      <p:sp>
        <p:nvSpPr>
          <p:cNvPr id="91" name="Google Shape;91;p8"/>
          <p:cNvSpPr txBox="1"/>
          <p:nvPr/>
        </p:nvSpPr>
        <p:spPr>
          <a:xfrm>
            <a:off x="377212" y="384810"/>
            <a:ext cx="9127800" cy="9087600"/>
          </a:xfrm>
          <a:prstGeom prst="rect">
            <a:avLst/>
          </a:prstGeom>
          <a:noFill/>
          <a:ln>
            <a:noFill/>
          </a:ln>
        </p:spPr>
        <p:txBody>
          <a:bodyPr anchorCtr="0" anchor="t" bIns="0" lIns="0" spcFirstLastPara="1" rIns="0" wrap="square" tIns="0">
            <a:spAutoFit/>
          </a:bodyPr>
          <a:lstStyle/>
          <a:p>
            <a:pPr indent="-777240" lvl="1" marL="1554480" marR="0" rtl="0" algn="l">
              <a:lnSpc>
                <a:spcPct val="180000"/>
              </a:lnSpc>
              <a:spcBef>
                <a:spcPts val="0"/>
              </a:spcBef>
              <a:spcAft>
                <a:spcPts val="0"/>
              </a:spcAft>
              <a:buClr>
                <a:srgbClr val="0D1B1E"/>
              </a:buClr>
              <a:buSzPts val="7200"/>
              <a:buFont typeface="DM Sans"/>
              <a:buAutoNum type="arabicPeriod"/>
            </a:pPr>
            <a:r>
              <a:rPr b="0" i="0" lang="en-US" sz="7200" u="none" cap="none" strike="noStrike">
                <a:solidFill>
                  <a:srgbClr val="0D1B1E"/>
                </a:solidFill>
                <a:latin typeface="DM Sans"/>
                <a:ea typeface="DM Sans"/>
                <a:cs typeface="DM Sans"/>
                <a:sym typeface="DM Sans"/>
              </a:rPr>
              <a:t>Introduction</a:t>
            </a:r>
            <a:endParaRPr/>
          </a:p>
          <a:p>
            <a:pPr indent="-777240" lvl="1" marL="1554480" marR="0" rtl="0" algn="l">
              <a:lnSpc>
                <a:spcPct val="180000"/>
              </a:lnSpc>
              <a:spcBef>
                <a:spcPts val="0"/>
              </a:spcBef>
              <a:spcAft>
                <a:spcPts val="0"/>
              </a:spcAft>
              <a:buClr>
                <a:srgbClr val="0D1B1E"/>
              </a:buClr>
              <a:buSzPts val="7200"/>
              <a:buFont typeface="DM Sans"/>
              <a:buAutoNum type="arabicPeriod"/>
            </a:pPr>
            <a:r>
              <a:rPr b="0" i="0" lang="en-US" sz="7200" u="none" cap="none" strike="noStrike">
                <a:solidFill>
                  <a:srgbClr val="0D1B1E"/>
                </a:solidFill>
                <a:latin typeface="DM Sans"/>
                <a:ea typeface="DM Sans"/>
                <a:cs typeface="DM Sans"/>
                <a:sym typeface="DM Sans"/>
              </a:rPr>
              <a:t>Media Channels</a:t>
            </a:r>
            <a:endParaRPr/>
          </a:p>
          <a:p>
            <a:pPr indent="-777240" lvl="1" marL="1554480" marR="0" rtl="0" algn="l">
              <a:lnSpc>
                <a:spcPct val="180000"/>
              </a:lnSpc>
              <a:spcBef>
                <a:spcPts val="0"/>
              </a:spcBef>
              <a:spcAft>
                <a:spcPts val="0"/>
              </a:spcAft>
              <a:buClr>
                <a:srgbClr val="0D1B1E"/>
              </a:buClr>
              <a:buSzPts val="7200"/>
              <a:buFont typeface="DM Sans"/>
              <a:buAutoNum type="arabicPeriod"/>
            </a:pPr>
            <a:r>
              <a:rPr b="0" i="0" lang="en-US" sz="7200" u="none" cap="none" strike="noStrike">
                <a:solidFill>
                  <a:srgbClr val="0D1B1E"/>
                </a:solidFill>
                <a:latin typeface="DM Sans"/>
                <a:ea typeface="DM Sans"/>
                <a:cs typeface="DM Sans"/>
                <a:sym typeface="DM Sans"/>
              </a:rPr>
              <a:t>Research</a:t>
            </a:r>
            <a:endParaRPr/>
          </a:p>
          <a:p>
            <a:pPr indent="-777240" lvl="1" marL="1554480" marR="0" rtl="0" algn="l">
              <a:lnSpc>
                <a:spcPct val="180000"/>
              </a:lnSpc>
              <a:spcBef>
                <a:spcPts val="0"/>
              </a:spcBef>
              <a:spcAft>
                <a:spcPts val="0"/>
              </a:spcAft>
              <a:buClr>
                <a:srgbClr val="0D1B1E"/>
              </a:buClr>
              <a:buSzPts val="7200"/>
              <a:buFont typeface="DM Sans"/>
              <a:buAutoNum type="arabicPeriod"/>
            </a:pPr>
            <a:r>
              <a:rPr b="0" i="0" lang="en-US" sz="7200" u="none" cap="none" strike="noStrike">
                <a:solidFill>
                  <a:srgbClr val="0D1B1E"/>
                </a:solidFill>
                <a:latin typeface="DM Sans"/>
                <a:ea typeface="DM Sans"/>
                <a:cs typeface="DM Sans"/>
                <a:sym typeface="DM Sans"/>
              </a:rPr>
              <a:t>Chapter Title</a:t>
            </a:r>
            <a:endParaRPr/>
          </a:p>
          <a:p>
            <a:pPr indent="-777240" lvl="1" marL="1554480" marR="0" rtl="0" algn="l">
              <a:lnSpc>
                <a:spcPct val="180000"/>
              </a:lnSpc>
              <a:spcBef>
                <a:spcPts val="0"/>
              </a:spcBef>
              <a:spcAft>
                <a:spcPts val="0"/>
              </a:spcAft>
              <a:buClr>
                <a:srgbClr val="0D1B1E"/>
              </a:buClr>
              <a:buSzPts val="7200"/>
              <a:buFont typeface="DM Sans"/>
              <a:buAutoNum type="arabicPeriod"/>
            </a:pPr>
            <a:r>
              <a:rPr b="0" i="0" lang="en-US" sz="7200" u="none" cap="none" strike="noStrike">
                <a:solidFill>
                  <a:srgbClr val="0D1B1E"/>
                </a:solidFill>
                <a:latin typeface="DM Sans"/>
                <a:ea typeface="DM Sans"/>
                <a:cs typeface="DM Sans"/>
                <a:sym typeface="DM Sans"/>
              </a:rPr>
              <a:t>Chapter Title</a:t>
            </a:r>
            <a:endParaRPr/>
          </a:p>
        </p:txBody>
      </p:sp>
      <p:grpSp>
        <p:nvGrpSpPr>
          <p:cNvPr id="92" name="Google Shape;92;p8"/>
          <p:cNvGrpSpPr/>
          <p:nvPr/>
        </p:nvGrpSpPr>
        <p:grpSpPr>
          <a:xfrm>
            <a:off x="10266931" y="732382"/>
            <a:ext cx="6992790" cy="8822287"/>
            <a:chOff x="0" y="0"/>
            <a:chExt cx="1408800" cy="1777379"/>
          </a:xfrm>
        </p:grpSpPr>
        <p:sp>
          <p:nvSpPr>
            <p:cNvPr id="93" name="Google Shape;93;p8"/>
            <p:cNvSpPr/>
            <p:nvPr/>
          </p:nvSpPr>
          <p:spPr>
            <a:xfrm>
              <a:off x="0" y="0"/>
              <a:ext cx="1408724" cy="1777379"/>
            </a:xfrm>
            <a:custGeom>
              <a:rect b="b" l="l" r="r" t="t"/>
              <a:pathLst>
                <a:path extrusionOk="0" h="1777379" w="1408724">
                  <a:moveTo>
                    <a:pt x="23251" y="0"/>
                  </a:moveTo>
                  <a:lnTo>
                    <a:pt x="1385472" y="0"/>
                  </a:lnTo>
                  <a:cubicBezTo>
                    <a:pt x="1398314" y="0"/>
                    <a:pt x="1408724" y="10410"/>
                    <a:pt x="1408724" y="23251"/>
                  </a:cubicBezTo>
                  <a:lnTo>
                    <a:pt x="1408724" y="1754128"/>
                  </a:lnTo>
                  <a:cubicBezTo>
                    <a:pt x="1408724" y="1766969"/>
                    <a:pt x="1398314" y="1777379"/>
                    <a:pt x="1385472" y="1777379"/>
                  </a:cubicBezTo>
                  <a:lnTo>
                    <a:pt x="23251" y="1777379"/>
                  </a:lnTo>
                  <a:cubicBezTo>
                    <a:pt x="10410" y="1777379"/>
                    <a:pt x="0" y="1766969"/>
                    <a:pt x="0" y="1754128"/>
                  </a:cubicBezTo>
                  <a:lnTo>
                    <a:pt x="0" y="23251"/>
                  </a:lnTo>
                  <a:cubicBezTo>
                    <a:pt x="0" y="10410"/>
                    <a:pt x="10410" y="0"/>
                    <a:pt x="23251" y="0"/>
                  </a:cubicBezTo>
                  <a:close/>
                </a:path>
              </a:pathLst>
            </a:custGeom>
            <a:solidFill>
              <a:srgbClr val="FFFFFF"/>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8"/>
            <p:cNvSpPr txBox="1"/>
            <p:nvPr/>
          </p:nvSpPr>
          <p:spPr>
            <a:xfrm>
              <a:off x="0" y="28575"/>
              <a:ext cx="1408800" cy="1748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5" name="Google Shape;95;p8"/>
          <p:cNvPicPr preferRelativeResize="0"/>
          <p:nvPr/>
        </p:nvPicPr>
        <p:blipFill>
          <a:blip r:embed="rId3">
            <a:alphaModFix/>
          </a:blip>
          <a:stretch>
            <a:fillRect/>
          </a:stretch>
        </p:blipFill>
        <p:spPr>
          <a:xfrm>
            <a:off x="10279168" y="747875"/>
            <a:ext cx="6968100" cy="8822400"/>
          </a:xfrm>
          <a:prstGeom prst="roundRect">
            <a:avLst>
              <a:gd fmla="val 1631" name="adj"/>
            </a:avLst>
          </a:prstGeom>
          <a:noFill/>
          <a:ln>
            <a:noFill/>
          </a:ln>
        </p:spPr>
      </p:pic>
      <p:grpSp>
        <p:nvGrpSpPr>
          <p:cNvPr id="96" name="Google Shape;96;p8"/>
          <p:cNvGrpSpPr/>
          <p:nvPr/>
        </p:nvGrpSpPr>
        <p:grpSpPr>
          <a:xfrm>
            <a:off x="10530570" y="1028700"/>
            <a:ext cx="655808" cy="655808"/>
            <a:chOff x="0" y="0"/>
            <a:chExt cx="812800" cy="812800"/>
          </a:xfrm>
        </p:grpSpPr>
        <p:sp>
          <p:nvSpPr>
            <p:cNvPr id="97" name="Google Shape;97;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8"/>
            <p:cNvSpPr txBox="1"/>
            <p:nvPr/>
          </p:nvSpPr>
          <p:spPr>
            <a:xfrm>
              <a:off x="76200" y="57150"/>
              <a:ext cx="660300" cy="67950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8"/>
          <p:cNvSpPr/>
          <p:nvPr/>
        </p:nvSpPr>
        <p:spPr>
          <a:xfrm>
            <a:off x="10590615" y="1289651"/>
            <a:ext cx="535748" cy="133936"/>
          </a:xfrm>
          <a:custGeom>
            <a:rect b="b" l="l" r="r" t="t"/>
            <a:pathLst>
              <a:path extrusionOk="0" h="178582" w="714330">
                <a:moveTo>
                  <a:pt x="0" y="0"/>
                </a:moveTo>
                <a:lnTo>
                  <a:pt x="714330" y="0"/>
                </a:lnTo>
                <a:lnTo>
                  <a:pt x="714330" y="178582"/>
                </a:lnTo>
                <a:lnTo>
                  <a:pt x="0" y="178582"/>
                </a:lnTo>
                <a:lnTo>
                  <a:pt x="0" y="0"/>
                </a:lnTo>
                <a:close/>
              </a:path>
            </a:pathLst>
          </a:custGeom>
          <a:blipFill rotWithShape="1">
            <a:blip r:embed="rId4">
              <a:alphaModFix/>
            </a:blip>
            <a:stretch>
              <a:fillRect b="0" l="0" r="0" t="0"/>
            </a:stretch>
          </a:blipFill>
          <a:ln>
            <a:noFill/>
          </a:ln>
        </p:spPr>
      </p:sp>
      <p:sp>
        <p:nvSpPr>
          <p:cNvPr id="100" name="Google Shape;100;p8"/>
          <p:cNvSpPr/>
          <p:nvPr/>
        </p:nvSpPr>
        <p:spPr>
          <a:xfrm>
            <a:off x="10587589" y="8799789"/>
            <a:ext cx="339132" cy="339132"/>
          </a:xfrm>
          <a:custGeom>
            <a:rect b="b" l="l" r="r" t="t"/>
            <a:pathLst>
              <a:path extrusionOk="0" h="452176" w="452176">
                <a:moveTo>
                  <a:pt x="0" y="0"/>
                </a:moveTo>
                <a:lnTo>
                  <a:pt x="452176" y="0"/>
                </a:lnTo>
                <a:lnTo>
                  <a:pt x="452176" y="452176"/>
                </a:lnTo>
                <a:lnTo>
                  <a:pt x="0" y="452176"/>
                </a:lnTo>
                <a:lnTo>
                  <a:pt x="0" y="0"/>
                </a:lnTo>
                <a:close/>
              </a:path>
            </a:pathLst>
          </a:custGeom>
          <a:blipFill rotWithShape="1">
            <a:blip r:embed="rId5">
              <a:alphaModFix/>
            </a:blip>
            <a:stretch>
              <a:fillRect b="0" l="0" r="0" t="0"/>
            </a:stretch>
          </a:blipFill>
          <a:ln>
            <a:noFill/>
          </a:ln>
        </p:spPr>
      </p:sp>
      <p:sp>
        <p:nvSpPr>
          <p:cNvPr id="101" name="Google Shape;101;p8"/>
          <p:cNvSpPr/>
          <p:nvPr/>
        </p:nvSpPr>
        <p:spPr>
          <a:xfrm>
            <a:off x="11096135" y="8793132"/>
            <a:ext cx="414202" cy="352448"/>
          </a:xfrm>
          <a:custGeom>
            <a:rect b="b" l="l" r="r" t="t"/>
            <a:pathLst>
              <a:path extrusionOk="0" h="469930" w="552269">
                <a:moveTo>
                  <a:pt x="0" y="0"/>
                </a:moveTo>
                <a:lnTo>
                  <a:pt x="552268" y="0"/>
                </a:lnTo>
                <a:lnTo>
                  <a:pt x="552268" y="469930"/>
                </a:lnTo>
                <a:lnTo>
                  <a:pt x="0" y="469930"/>
                </a:lnTo>
                <a:lnTo>
                  <a:pt x="0" y="0"/>
                </a:lnTo>
                <a:close/>
              </a:path>
            </a:pathLst>
          </a:custGeom>
          <a:blipFill rotWithShape="1">
            <a:blip r:embed="rId6">
              <a:alphaModFix/>
            </a:blip>
            <a:stretch>
              <a:fillRect b="0" l="0" r="0" t="0"/>
            </a:stretch>
          </a:blipFill>
          <a:ln>
            <a:noFill/>
          </a:ln>
        </p:spPr>
      </p:sp>
      <p:sp>
        <p:nvSpPr>
          <p:cNvPr id="102" name="Google Shape;102;p8"/>
          <p:cNvSpPr/>
          <p:nvPr/>
        </p:nvSpPr>
        <p:spPr>
          <a:xfrm rot="-894226">
            <a:off x="11702256" y="8849570"/>
            <a:ext cx="352767" cy="305945"/>
          </a:xfrm>
          <a:custGeom>
            <a:rect b="b" l="l" r="r" t="t"/>
            <a:pathLst>
              <a:path extrusionOk="0" h="407445" w="469801">
                <a:moveTo>
                  <a:pt x="0" y="0"/>
                </a:moveTo>
                <a:lnTo>
                  <a:pt x="469801" y="0"/>
                </a:lnTo>
                <a:lnTo>
                  <a:pt x="469801" y="407445"/>
                </a:lnTo>
                <a:lnTo>
                  <a:pt x="0" y="407445"/>
                </a:lnTo>
                <a:lnTo>
                  <a:pt x="0" y="0"/>
                </a:lnTo>
                <a:close/>
              </a:path>
            </a:pathLst>
          </a:custGeom>
          <a:blipFill rotWithShape="1">
            <a:blip r:embed="rId7">
              <a:alphaModFix/>
            </a:blip>
            <a:stretch>
              <a:fillRect b="0" l="0" r="0" t="0"/>
            </a:stretch>
          </a:blipFill>
          <a:ln>
            <a:noFill/>
          </a:ln>
        </p:spPr>
      </p:sp>
      <p:sp>
        <p:nvSpPr>
          <p:cNvPr id="103" name="Google Shape;103;p8"/>
          <p:cNvSpPr/>
          <p:nvPr/>
        </p:nvSpPr>
        <p:spPr>
          <a:xfrm>
            <a:off x="16644871" y="8796461"/>
            <a:ext cx="287949" cy="345790"/>
          </a:xfrm>
          <a:custGeom>
            <a:rect b="b" l="l" r="r" t="t"/>
            <a:pathLst>
              <a:path extrusionOk="0" h="461053" w="383932">
                <a:moveTo>
                  <a:pt x="0" y="0"/>
                </a:moveTo>
                <a:lnTo>
                  <a:pt x="383932" y="0"/>
                </a:lnTo>
                <a:lnTo>
                  <a:pt x="383932" y="461053"/>
                </a:lnTo>
                <a:lnTo>
                  <a:pt x="0" y="461053"/>
                </a:lnTo>
                <a:lnTo>
                  <a:pt x="0" y="0"/>
                </a:lnTo>
                <a:close/>
              </a:path>
            </a:pathLst>
          </a:custGeom>
          <a:blipFill rotWithShape="1">
            <a:blip r:embed="rId8">
              <a:alphaModFix/>
            </a:blip>
            <a:stretch>
              <a:fillRect b="0" l="0" r="0" t="0"/>
            </a:stretch>
          </a:blipFill>
          <a:ln>
            <a:noFill/>
          </a:ln>
        </p:spPr>
      </p:sp>
      <p:sp>
        <p:nvSpPr>
          <p:cNvPr id="104" name="Google Shape;104;p8"/>
          <p:cNvSpPr txBox="1"/>
          <p:nvPr/>
        </p:nvSpPr>
        <p:spPr>
          <a:xfrm>
            <a:off x="11424743" y="1151673"/>
            <a:ext cx="5508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DM Sans"/>
                <a:ea typeface="DM Sans"/>
                <a:cs typeface="DM Sans"/>
                <a:sym typeface="DM Sans"/>
              </a:rPr>
              <a:t>Add logo here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5D2"/>
        </a:solidFill>
      </p:bgPr>
    </p:bg>
    <p:spTree>
      <p:nvGrpSpPr>
        <p:cNvPr id="108" name="Shape 108"/>
        <p:cNvGrpSpPr/>
        <p:nvPr/>
      </p:nvGrpSpPr>
      <p:grpSpPr>
        <a:xfrm>
          <a:off x="0" y="0"/>
          <a:ext cx="0" cy="0"/>
          <a:chOff x="0" y="0"/>
          <a:chExt cx="0" cy="0"/>
        </a:xfrm>
      </p:grpSpPr>
      <p:sp>
        <p:nvSpPr>
          <p:cNvPr id="109" name="Google Shape;109;p9"/>
          <p:cNvSpPr txBox="1"/>
          <p:nvPr/>
        </p:nvSpPr>
        <p:spPr>
          <a:xfrm>
            <a:off x="527324" y="4358999"/>
            <a:ext cx="17233500" cy="1569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0193" u="none" cap="none" strike="noStrike">
                <a:solidFill>
                  <a:srgbClr val="0D1B1E"/>
                </a:solidFill>
                <a:latin typeface="DM Sans"/>
                <a:ea typeface="DM Sans"/>
                <a:cs typeface="DM Sans"/>
                <a:sym typeface="DM Sans"/>
              </a:rPr>
              <a:t>INTRODUCTION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5D2"/>
        </a:solidFill>
      </p:bgPr>
    </p:bg>
    <p:spTree>
      <p:nvGrpSpPr>
        <p:cNvPr id="113" name="Shape 113"/>
        <p:cNvGrpSpPr/>
        <p:nvPr/>
      </p:nvGrpSpPr>
      <p:grpSpPr>
        <a:xfrm>
          <a:off x="0" y="0"/>
          <a:ext cx="0" cy="0"/>
          <a:chOff x="0" y="0"/>
          <a:chExt cx="0" cy="0"/>
        </a:xfrm>
      </p:grpSpPr>
      <p:sp>
        <p:nvSpPr>
          <p:cNvPr id="114" name="Google Shape;114;p10"/>
          <p:cNvSpPr txBox="1"/>
          <p:nvPr/>
        </p:nvSpPr>
        <p:spPr>
          <a:xfrm>
            <a:off x="9810458" y="2760662"/>
            <a:ext cx="7448700" cy="1970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000" u="none" cap="none" strike="noStrike">
                <a:solidFill>
                  <a:srgbClr val="0D1B1E"/>
                </a:solidFill>
                <a:latin typeface="DM Sans"/>
                <a:ea typeface="DM Sans"/>
                <a:cs typeface="DM Sans"/>
                <a:sym typeface="DM Sans"/>
              </a:rPr>
              <a:t>Welcome to Presentation</a:t>
            </a:r>
            <a:endParaRPr/>
          </a:p>
        </p:txBody>
      </p:sp>
      <p:sp>
        <p:nvSpPr>
          <p:cNvPr id="115" name="Google Shape;115;p10"/>
          <p:cNvSpPr txBox="1"/>
          <p:nvPr/>
        </p:nvSpPr>
        <p:spPr>
          <a:xfrm>
            <a:off x="9810458" y="4830763"/>
            <a:ext cx="7448700" cy="290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D1B1E"/>
                </a:solidFill>
                <a:latin typeface="DM Sans"/>
                <a:ea typeface="DM Sans"/>
                <a:cs typeface="DM Sans"/>
                <a:sym typeface="DM Sans"/>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grpSp>
        <p:nvGrpSpPr>
          <p:cNvPr id="116" name="Google Shape;116;p10"/>
          <p:cNvGrpSpPr/>
          <p:nvPr/>
        </p:nvGrpSpPr>
        <p:grpSpPr>
          <a:xfrm>
            <a:off x="1028700" y="732382"/>
            <a:ext cx="6992369" cy="8822236"/>
            <a:chOff x="0" y="0"/>
            <a:chExt cx="1408724" cy="1777379"/>
          </a:xfrm>
        </p:grpSpPr>
        <p:sp>
          <p:nvSpPr>
            <p:cNvPr id="117" name="Google Shape;117;p10"/>
            <p:cNvSpPr/>
            <p:nvPr/>
          </p:nvSpPr>
          <p:spPr>
            <a:xfrm>
              <a:off x="0" y="0"/>
              <a:ext cx="1408724" cy="1777379"/>
            </a:xfrm>
            <a:custGeom>
              <a:rect b="b" l="l" r="r" t="t"/>
              <a:pathLst>
                <a:path extrusionOk="0" h="1777379" w="1408724">
                  <a:moveTo>
                    <a:pt x="23251" y="0"/>
                  </a:moveTo>
                  <a:lnTo>
                    <a:pt x="1385472" y="0"/>
                  </a:lnTo>
                  <a:cubicBezTo>
                    <a:pt x="1398314" y="0"/>
                    <a:pt x="1408724" y="10410"/>
                    <a:pt x="1408724" y="23251"/>
                  </a:cubicBezTo>
                  <a:lnTo>
                    <a:pt x="1408724" y="1754128"/>
                  </a:lnTo>
                  <a:cubicBezTo>
                    <a:pt x="1408724" y="1766969"/>
                    <a:pt x="1398314" y="1777379"/>
                    <a:pt x="1385472" y="1777379"/>
                  </a:cubicBezTo>
                  <a:lnTo>
                    <a:pt x="23251" y="1777379"/>
                  </a:lnTo>
                  <a:cubicBezTo>
                    <a:pt x="10410" y="1777379"/>
                    <a:pt x="0" y="1766969"/>
                    <a:pt x="0" y="1754128"/>
                  </a:cubicBezTo>
                  <a:lnTo>
                    <a:pt x="0" y="23251"/>
                  </a:lnTo>
                  <a:cubicBezTo>
                    <a:pt x="0" y="10410"/>
                    <a:pt x="10410" y="0"/>
                    <a:pt x="23251" y="0"/>
                  </a:cubicBezTo>
                  <a:close/>
                </a:path>
              </a:pathLst>
            </a:custGeom>
            <a:solidFill>
              <a:srgbClr val="FFFFFF"/>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0"/>
            <p:cNvSpPr txBox="1"/>
            <p:nvPr/>
          </p:nvSpPr>
          <p:spPr>
            <a:xfrm>
              <a:off x="0" y="28575"/>
              <a:ext cx="1408724" cy="174880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9" name="Google Shape;119;p10"/>
          <p:cNvPicPr preferRelativeResize="0"/>
          <p:nvPr/>
        </p:nvPicPr>
        <p:blipFill>
          <a:blip r:embed="rId3">
            <a:alphaModFix/>
          </a:blip>
          <a:stretch>
            <a:fillRect/>
          </a:stretch>
        </p:blipFill>
        <p:spPr>
          <a:xfrm>
            <a:off x="1040706" y="732325"/>
            <a:ext cx="6968400" cy="8822400"/>
          </a:xfrm>
          <a:prstGeom prst="roundRect">
            <a:avLst>
              <a:gd fmla="val 1719" name="adj"/>
            </a:avLst>
          </a:prstGeom>
          <a:noFill/>
          <a:ln>
            <a:noFill/>
          </a:ln>
        </p:spPr>
      </p:pic>
      <p:grpSp>
        <p:nvGrpSpPr>
          <p:cNvPr id="120" name="Google Shape;120;p10"/>
          <p:cNvGrpSpPr/>
          <p:nvPr/>
        </p:nvGrpSpPr>
        <p:grpSpPr>
          <a:xfrm>
            <a:off x="1292339" y="1028700"/>
            <a:ext cx="655837" cy="655837"/>
            <a:chOff x="0" y="0"/>
            <a:chExt cx="812800" cy="812800"/>
          </a:xfrm>
        </p:grpSpPr>
        <p:sp>
          <p:nvSpPr>
            <p:cNvPr id="121" name="Google Shape;12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0"/>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3" name="Google Shape;123;p10"/>
          <p:cNvSpPr/>
          <p:nvPr/>
        </p:nvSpPr>
        <p:spPr>
          <a:xfrm>
            <a:off x="1352384" y="1289651"/>
            <a:ext cx="535747" cy="133936"/>
          </a:xfrm>
          <a:custGeom>
            <a:rect b="b" l="l" r="r" t="t"/>
            <a:pathLst>
              <a:path extrusionOk="0" h="178582" w="714330">
                <a:moveTo>
                  <a:pt x="0" y="0"/>
                </a:moveTo>
                <a:lnTo>
                  <a:pt x="714330" y="0"/>
                </a:lnTo>
                <a:lnTo>
                  <a:pt x="714330" y="178582"/>
                </a:lnTo>
                <a:lnTo>
                  <a:pt x="0" y="178582"/>
                </a:lnTo>
                <a:lnTo>
                  <a:pt x="0" y="0"/>
                </a:lnTo>
                <a:close/>
              </a:path>
            </a:pathLst>
          </a:custGeom>
          <a:blipFill rotWithShape="1">
            <a:blip r:embed="rId4">
              <a:alphaModFix/>
            </a:blip>
            <a:stretch>
              <a:fillRect b="0" l="0" r="0" t="0"/>
            </a:stretch>
          </a:blipFill>
          <a:ln>
            <a:noFill/>
          </a:ln>
        </p:spPr>
      </p:sp>
      <p:sp>
        <p:nvSpPr>
          <p:cNvPr id="124" name="Google Shape;124;p10"/>
          <p:cNvSpPr/>
          <p:nvPr/>
        </p:nvSpPr>
        <p:spPr>
          <a:xfrm>
            <a:off x="1349358" y="8799789"/>
            <a:ext cx="339132" cy="339132"/>
          </a:xfrm>
          <a:custGeom>
            <a:rect b="b" l="l" r="r" t="t"/>
            <a:pathLst>
              <a:path extrusionOk="0" h="452176" w="452176">
                <a:moveTo>
                  <a:pt x="0" y="0"/>
                </a:moveTo>
                <a:lnTo>
                  <a:pt x="452176" y="0"/>
                </a:lnTo>
                <a:lnTo>
                  <a:pt x="452176" y="452176"/>
                </a:lnTo>
                <a:lnTo>
                  <a:pt x="0" y="452176"/>
                </a:lnTo>
                <a:lnTo>
                  <a:pt x="0" y="0"/>
                </a:lnTo>
                <a:close/>
              </a:path>
            </a:pathLst>
          </a:custGeom>
          <a:blipFill rotWithShape="1">
            <a:blip r:embed="rId5">
              <a:alphaModFix/>
            </a:blip>
            <a:stretch>
              <a:fillRect b="0" l="0" r="0" t="0"/>
            </a:stretch>
          </a:blipFill>
          <a:ln>
            <a:noFill/>
          </a:ln>
        </p:spPr>
      </p:sp>
      <p:sp>
        <p:nvSpPr>
          <p:cNvPr id="125" name="Google Shape;125;p10"/>
          <p:cNvSpPr/>
          <p:nvPr/>
        </p:nvSpPr>
        <p:spPr>
          <a:xfrm>
            <a:off x="1857904" y="8793131"/>
            <a:ext cx="414202" cy="352447"/>
          </a:xfrm>
          <a:custGeom>
            <a:rect b="b" l="l" r="r" t="t"/>
            <a:pathLst>
              <a:path extrusionOk="0" h="469930" w="552269">
                <a:moveTo>
                  <a:pt x="0" y="0"/>
                </a:moveTo>
                <a:lnTo>
                  <a:pt x="552268" y="0"/>
                </a:lnTo>
                <a:lnTo>
                  <a:pt x="552268" y="469930"/>
                </a:lnTo>
                <a:lnTo>
                  <a:pt x="0" y="469930"/>
                </a:lnTo>
                <a:lnTo>
                  <a:pt x="0" y="0"/>
                </a:lnTo>
                <a:close/>
              </a:path>
            </a:pathLst>
          </a:custGeom>
          <a:blipFill rotWithShape="1">
            <a:blip r:embed="rId6">
              <a:alphaModFix/>
            </a:blip>
            <a:stretch>
              <a:fillRect b="0" l="0" r="0" t="0"/>
            </a:stretch>
          </a:blipFill>
          <a:ln>
            <a:noFill/>
          </a:ln>
        </p:spPr>
      </p:sp>
      <p:sp>
        <p:nvSpPr>
          <p:cNvPr id="126" name="Google Shape;126;p10"/>
          <p:cNvSpPr/>
          <p:nvPr/>
        </p:nvSpPr>
        <p:spPr>
          <a:xfrm rot="-892949">
            <a:off x="2463948" y="8849707"/>
            <a:ext cx="352351" cy="305584"/>
          </a:xfrm>
          <a:custGeom>
            <a:rect b="b" l="l" r="r" t="t"/>
            <a:pathLst>
              <a:path extrusionOk="0" h="407445" w="469801">
                <a:moveTo>
                  <a:pt x="0" y="0"/>
                </a:moveTo>
                <a:lnTo>
                  <a:pt x="469801" y="0"/>
                </a:lnTo>
                <a:lnTo>
                  <a:pt x="469801" y="407445"/>
                </a:lnTo>
                <a:lnTo>
                  <a:pt x="0" y="407445"/>
                </a:lnTo>
                <a:lnTo>
                  <a:pt x="0" y="0"/>
                </a:lnTo>
                <a:close/>
              </a:path>
            </a:pathLst>
          </a:custGeom>
          <a:blipFill rotWithShape="1">
            <a:blip r:embed="rId7">
              <a:alphaModFix/>
            </a:blip>
            <a:stretch>
              <a:fillRect b="0" l="0" r="0" t="0"/>
            </a:stretch>
          </a:blipFill>
          <a:ln>
            <a:noFill/>
          </a:ln>
        </p:spPr>
      </p:sp>
      <p:sp>
        <p:nvSpPr>
          <p:cNvPr id="127" name="Google Shape;127;p10"/>
          <p:cNvSpPr/>
          <p:nvPr/>
        </p:nvSpPr>
        <p:spPr>
          <a:xfrm>
            <a:off x="7406640" y="8796460"/>
            <a:ext cx="287949" cy="345790"/>
          </a:xfrm>
          <a:custGeom>
            <a:rect b="b" l="l" r="r" t="t"/>
            <a:pathLst>
              <a:path extrusionOk="0" h="461053" w="383932">
                <a:moveTo>
                  <a:pt x="0" y="0"/>
                </a:moveTo>
                <a:lnTo>
                  <a:pt x="383932" y="0"/>
                </a:lnTo>
                <a:lnTo>
                  <a:pt x="383932" y="461053"/>
                </a:lnTo>
                <a:lnTo>
                  <a:pt x="0" y="461053"/>
                </a:lnTo>
                <a:lnTo>
                  <a:pt x="0" y="0"/>
                </a:lnTo>
                <a:close/>
              </a:path>
            </a:pathLst>
          </a:custGeom>
          <a:blipFill rotWithShape="1">
            <a:blip r:embed="rId8">
              <a:alphaModFix/>
            </a:blip>
            <a:stretch>
              <a:fillRect b="0" l="0" r="0" t="0"/>
            </a:stretch>
          </a:blipFill>
          <a:ln>
            <a:noFill/>
          </a:ln>
        </p:spPr>
      </p:sp>
      <p:sp>
        <p:nvSpPr>
          <p:cNvPr id="128" name="Google Shape;128;p10"/>
          <p:cNvSpPr txBox="1"/>
          <p:nvPr/>
        </p:nvSpPr>
        <p:spPr>
          <a:xfrm>
            <a:off x="2186512" y="1151673"/>
            <a:ext cx="5508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DM Sans"/>
                <a:ea typeface="DM Sans"/>
                <a:cs typeface="DM Sans"/>
                <a:sym typeface="DM Sans"/>
              </a:rPr>
              <a:t>Add logo here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5D2"/>
        </a:solidFill>
      </p:bgPr>
    </p:bg>
    <p:spTree>
      <p:nvGrpSpPr>
        <p:cNvPr id="132" name="Shape 132"/>
        <p:cNvGrpSpPr/>
        <p:nvPr/>
      </p:nvGrpSpPr>
      <p:grpSpPr>
        <a:xfrm>
          <a:off x="0" y="0"/>
          <a:ext cx="0" cy="0"/>
          <a:chOff x="0" y="0"/>
          <a:chExt cx="0" cy="0"/>
        </a:xfrm>
      </p:grpSpPr>
      <p:grpSp>
        <p:nvGrpSpPr>
          <p:cNvPr id="133" name="Google Shape;133;p11"/>
          <p:cNvGrpSpPr/>
          <p:nvPr/>
        </p:nvGrpSpPr>
        <p:grpSpPr>
          <a:xfrm>
            <a:off x="1028700" y="2612431"/>
            <a:ext cx="5267414" cy="6645869"/>
            <a:chOff x="0" y="0"/>
            <a:chExt cx="7023218" cy="8861159"/>
          </a:xfrm>
        </p:grpSpPr>
        <p:grpSp>
          <p:nvGrpSpPr>
            <p:cNvPr id="134" name="Google Shape;134;p11"/>
            <p:cNvGrpSpPr/>
            <p:nvPr/>
          </p:nvGrpSpPr>
          <p:grpSpPr>
            <a:xfrm>
              <a:off x="0" y="0"/>
              <a:ext cx="7023218" cy="8861159"/>
              <a:chOff x="0" y="0"/>
              <a:chExt cx="1408724" cy="1777379"/>
            </a:xfrm>
          </p:grpSpPr>
          <p:sp>
            <p:nvSpPr>
              <p:cNvPr id="135" name="Google Shape;135;p11"/>
              <p:cNvSpPr/>
              <p:nvPr/>
            </p:nvSpPr>
            <p:spPr>
              <a:xfrm>
                <a:off x="0" y="0"/>
                <a:ext cx="1408724" cy="1777379"/>
              </a:xfrm>
              <a:custGeom>
                <a:rect b="b" l="l" r="r" t="t"/>
                <a:pathLst>
                  <a:path extrusionOk="0" h="1777379" w="1408724">
                    <a:moveTo>
                      <a:pt x="30865" y="0"/>
                    </a:moveTo>
                    <a:lnTo>
                      <a:pt x="1377858" y="0"/>
                    </a:lnTo>
                    <a:cubicBezTo>
                      <a:pt x="1394905" y="0"/>
                      <a:pt x="1408724" y="13819"/>
                      <a:pt x="1408724" y="30865"/>
                    </a:cubicBezTo>
                    <a:lnTo>
                      <a:pt x="1408724" y="1746514"/>
                    </a:lnTo>
                    <a:cubicBezTo>
                      <a:pt x="1408724" y="1763560"/>
                      <a:pt x="1394905" y="1777379"/>
                      <a:pt x="1377858" y="1777379"/>
                    </a:cubicBezTo>
                    <a:lnTo>
                      <a:pt x="30865" y="1777379"/>
                    </a:lnTo>
                    <a:cubicBezTo>
                      <a:pt x="13819" y="1777379"/>
                      <a:pt x="0" y="1763560"/>
                      <a:pt x="0" y="1746514"/>
                    </a:cubicBezTo>
                    <a:lnTo>
                      <a:pt x="0" y="30865"/>
                    </a:lnTo>
                    <a:cubicBezTo>
                      <a:pt x="0" y="13819"/>
                      <a:pt x="13819" y="0"/>
                      <a:pt x="30865" y="0"/>
                    </a:cubicBezTo>
                    <a:close/>
                  </a:path>
                </a:pathLst>
              </a:custGeom>
              <a:solidFill>
                <a:srgbClr val="FFFFFF"/>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1"/>
              <p:cNvSpPr txBox="1"/>
              <p:nvPr/>
            </p:nvSpPr>
            <p:spPr>
              <a:xfrm>
                <a:off x="0" y="28575"/>
                <a:ext cx="1408724" cy="1748804"/>
              </a:xfrm>
              <a:prstGeom prst="rect">
                <a:avLst/>
              </a:prstGeom>
              <a:noFill/>
              <a:ln>
                <a:noFill/>
              </a:ln>
            </p:spPr>
            <p:txBody>
              <a:bodyPr anchorCtr="0" anchor="ctr" bIns="38250" lIns="38250" spcFirstLastPara="1" rIns="38250" wrap="square" tIns="3825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11"/>
            <p:cNvGrpSpPr/>
            <p:nvPr/>
          </p:nvGrpSpPr>
          <p:grpSpPr>
            <a:xfrm>
              <a:off x="264802" y="297626"/>
              <a:ext cx="658731" cy="658731"/>
              <a:chOff x="0" y="0"/>
              <a:chExt cx="812800" cy="812800"/>
            </a:xfrm>
          </p:grpSpPr>
          <p:sp>
            <p:nvSpPr>
              <p:cNvPr id="138" name="Google Shape;13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1B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
              <p:cNvSpPr txBox="1"/>
              <p:nvPr/>
            </p:nvSpPr>
            <p:spPr>
              <a:xfrm>
                <a:off x="76200" y="57150"/>
                <a:ext cx="660400" cy="679450"/>
              </a:xfrm>
              <a:prstGeom prst="rect">
                <a:avLst/>
              </a:prstGeom>
              <a:noFill/>
              <a:ln>
                <a:noFill/>
              </a:ln>
            </p:spPr>
            <p:txBody>
              <a:bodyPr anchorCtr="0" anchor="ctr" bIns="38250" lIns="38250" spcFirstLastPara="1" rIns="38250" wrap="square" tIns="382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0" name="Google Shape;140;p11"/>
            <p:cNvSpPr/>
            <p:nvPr/>
          </p:nvSpPr>
          <p:spPr>
            <a:xfrm>
              <a:off x="325112" y="559727"/>
              <a:ext cx="538111" cy="134528"/>
            </a:xfrm>
            <a:custGeom>
              <a:rect b="b" l="l" r="r" t="t"/>
              <a:pathLst>
                <a:path extrusionOk="0" h="134528" w="538111">
                  <a:moveTo>
                    <a:pt x="0" y="0"/>
                  </a:moveTo>
                  <a:lnTo>
                    <a:pt x="538111" y="0"/>
                  </a:lnTo>
                  <a:lnTo>
                    <a:pt x="538111" y="134528"/>
                  </a:lnTo>
                  <a:lnTo>
                    <a:pt x="0" y="134528"/>
                  </a:lnTo>
                  <a:lnTo>
                    <a:pt x="0" y="0"/>
                  </a:lnTo>
                  <a:close/>
                </a:path>
              </a:pathLst>
            </a:custGeom>
            <a:blipFill rotWithShape="1">
              <a:blip r:embed="rId3">
                <a:alphaModFix/>
              </a:blip>
              <a:stretch>
                <a:fillRect b="0" l="0" r="0" t="0"/>
              </a:stretch>
            </a:blipFill>
            <a:ln>
              <a:noFill/>
            </a:ln>
          </p:spPr>
        </p:sp>
        <p:sp>
          <p:nvSpPr>
            <p:cNvPr id="141" name="Google Shape;141;p11"/>
            <p:cNvSpPr/>
            <p:nvPr/>
          </p:nvSpPr>
          <p:spPr>
            <a:xfrm>
              <a:off x="322073" y="8102999"/>
              <a:ext cx="340628" cy="340628"/>
            </a:xfrm>
            <a:custGeom>
              <a:rect b="b" l="l" r="r" t="t"/>
              <a:pathLst>
                <a:path extrusionOk="0" h="340628" w="340628">
                  <a:moveTo>
                    <a:pt x="0" y="0"/>
                  </a:moveTo>
                  <a:lnTo>
                    <a:pt x="340628" y="0"/>
                  </a:lnTo>
                  <a:lnTo>
                    <a:pt x="340628" y="340628"/>
                  </a:lnTo>
                  <a:lnTo>
                    <a:pt x="0" y="340628"/>
                  </a:lnTo>
                  <a:lnTo>
                    <a:pt x="0" y="0"/>
                  </a:lnTo>
                  <a:close/>
                </a:path>
              </a:pathLst>
            </a:custGeom>
            <a:blipFill rotWithShape="1">
              <a:blip r:embed="rId4">
                <a:alphaModFix/>
              </a:blip>
              <a:stretch>
                <a:fillRect b="0" l="0" r="0" t="0"/>
              </a:stretch>
            </a:blipFill>
            <a:ln>
              <a:noFill/>
            </a:ln>
          </p:spPr>
        </p:sp>
        <p:sp>
          <p:nvSpPr>
            <p:cNvPr id="142" name="Google Shape;142;p11"/>
            <p:cNvSpPr/>
            <p:nvPr/>
          </p:nvSpPr>
          <p:spPr>
            <a:xfrm>
              <a:off x="832862" y="8096312"/>
              <a:ext cx="416029" cy="354003"/>
            </a:xfrm>
            <a:custGeom>
              <a:rect b="b" l="l" r="r" t="t"/>
              <a:pathLst>
                <a:path extrusionOk="0" h="354003" w="416029">
                  <a:moveTo>
                    <a:pt x="0" y="0"/>
                  </a:moveTo>
                  <a:lnTo>
                    <a:pt x="416029" y="0"/>
                  </a:lnTo>
                  <a:lnTo>
                    <a:pt x="416029" y="354003"/>
                  </a:lnTo>
                  <a:lnTo>
                    <a:pt x="0" y="354003"/>
                  </a:lnTo>
                  <a:lnTo>
                    <a:pt x="0" y="0"/>
                  </a:lnTo>
                  <a:close/>
                </a:path>
              </a:pathLst>
            </a:custGeom>
            <a:blipFill rotWithShape="1">
              <a:blip r:embed="rId5">
                <a:alphaModFix/>
              </a:blip>
              <a:stretch>
                <a:fillRect b="0" l="0" r="0" t="0"/>
              </a:stretch>
            </a:blipFill>
            <a:ln>
              <a:noFill/>
            </a:ln>
          </p:spPr>
        </p:sp>
        <p:sp>
          <p:nvSpPr>
            <p:cNvPr id="143" name="Google Shape;143;p11"/>
            <p:cNvSpPr/>
            <p:nvPr/>
          </p:nvSpPr>
          <p:spPr>
            <a:xfrm rot="-892949">
              <a:off x="1441580" y="8153137"/>
              <a:ext cx="353905" cy="306932"/>
            </a:xfrm>
            <a:custGeom>
              <a:rect b="b" l="l" r="r" t="t"/>
              <a:pathLst>
                <a:path extrusionOk="0" h="306932" w="353905">
                  <a:moveTo>
                    <a:pt x="0" y="0"/>
                  </a:moveTo>
                  <a:lnTo>
                    <a:pt x="353905" y="0"/>
                  </a:lnTo>
                  <a:lnTo>
                    <a:pt x="353905" y="306932"/>
                  </a:lnTo>
                  <a:lnTo>
                    <a:pt x="0" y="306932"/>
                  </a:lnTo>
                  <a:lnTo>
                    <a:pt x="0" y="0"/>
                  </a:lnTo>
                  <a:close/>
                </a:path>
              </a:pathLst>
            </a:custGeom>
            <a:blipFill rotWithShape="1">
              <a:blip r:embed="rId6">
                <a:alphaModFix/>
              </a:blip>
              <a:stretch>
                <a:fillRect b="0" l="0" r="0" t="0"/>
              </a:stretch>
            </a:blipFill>
            <a:ln>
              <a:noFill/>
            </a:ln>
          </p:spPr>
        </p:sp>
        <p:sp>
          <p:nvSpPr>
            <p:cNvPr id="144" name="Google Shape;144;p11"/>
            <p:cNvSpPr/>
            <p:nvPr/>
          </p:nvSpPr>
          <p:spPr>
            <a:xfrm>
              <a:off x="6406078" y="8099656"/>
              <a:ext cx="289219" cy="347315"/>
            </a:xfrm>
            <a:custGeom>
              <a:rect b="b" l="l" r="r" t="t"/>
              <a:pathLst>
                <a:path extrusionOk="0" h="347315" w="289219">
                  <a:moveTo>
                    <a:pt x="0" y="0"/>
                  </a:moveTo>
                  <a:lnTo>
                    <a:pt x="289219" y="0"/>
                  </a:lnTo>
                  <a:lnTo>
                    <a:pt x="289219" y="347315"/>
                  </a:lnTo>
                  <a:lnTo>
                    <a:pt x="0" y="347315"/>
                  </a:lnTo>
                  <a:lnTo>
                    <a:pt x="0" y="0"/>
                  </a:lnTo>
                  <a:close/>
                </a:path>
              </a:pathLst>
            </a:custGeom>
            <a:blipFill rotWithShape="1">
              <a:blip r:embed="rId7">
                <a:alphaModFix/>
              </a:blip>
              <a:stretch>
                <a:fillRect b="0" l="0" r="0" t="0"/>
              </a:stretch>
            </a:blipFill>
            <a:ln>
              <a:noFill/>
            </a:ln>
          </p:spPr>
        </p:sp>
        <p:sp>
          <p:nvSpPr>
            <p:cNvPr id="145" name="Google Shape;145;p11"/>
            <p:cNvSpPr txBox="1"/>
            <p:nvPr/>
          </p:nvSpPr>
          <p:spPr>
            <a:xfrm>
              <a:off x="1162920" y="423364"/>
              <a:ext cx="5532378" cy="4374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10" u="none" cap="none" strike="noStrike">
                  <a:solidFill>
                    <a:srgbClr val="0D1B1E"/>
                  </a:solidFill>
                  <a:latin typeface="DM Sans"/>
                  <a:ea typeface="DM Sans"/>
                  <a:cs typeface="DM Sans"/>
                  <a:sym typeface="DM Sans"/>
                </a:rPr>
                <a:t>Add logo here</a:t>
              </a:r>
              <a:endParaRPr/>
            </a:p>
          </p:txBody>
        </p:sp>
      </p:grpSp>
      <p:grpSp>
        <p:nvGrpSpPr>
          <p:cNvPr id="146" name="Google Shape;146;p11"/>
          <p:cNvGrpSpPr/>
          <p:nvPr/>
        </p:nvGrpSpPr>
        <p:grpSpPr>
          <a:xfrm>
            <a:off x="1464639" y="4702098"/>
            <a:ext cx="4395599" cy="2701068"/>
            <a:chOff x="0" y="47625"/>
            <a:chExt cx="5860800" cy="3601423"/>
          </a:xfrm>
        </p:grpSpPr>
        <p:sp>
          <p:nvSpPr>
            <p:cNvPr id="147" name="Google Shape;147;p11"/>
            <p:cNvSpPr txBox="1"/>
            <p:nvPr/>
          </p:nvSpPr>
          <p:spPr>
            <a:xfrm>
              <a:off x="0" y="47625"/>
              <a:ext cx="5860800" cy="656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0D1B1E"/>
                  </a:solidFill>
                  <a:latin typeface="DM Sans"/>
                  <a:ea typeface="DM Sans"/>
                  <a:cs typeface="DM Sans"/>
                  <a:sym typeface="DM Sans"/>
                </a:rPr>
                <a:t>Who we are?</a:t>
              </a:r>
              <a:endParaRPr/>
            </a:p>
          </p:txBody>
        </p:sp>
        <p:sp>
          <p:nvSpPr>
            <p:cNvPr id="148" name="Google Shape;148;p11"/>
            <p:cNvSpPr txBox="1"/>
            <p:nvPr/>
          </p:nvSpPr>
          <p:spPr>
            <a:xfrm>
              <a:off x="0" y="632248"/>
              <a:ext cx="5860800" cy="3016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D1B1E"/>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grpSp>
      <p:sp>
        <p:nvSpPr>
          <p:cNvPr id="149" name="Google Shape;149;p11"/>
          <p:cNvSpPr txBox="1"/>
          <p:nvPr/>
        </p:nvSpPr>
        <p:spPr>
          <a:xfrm>
            <a:off x="4951664" y="1171575"/>
            <a:ext cx="8384700" cy="985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000" u="none" cap="none" strike="noStrike">
                <a:solidFill>
                  <a:srgbClr val="0D1B1E"/>
                </a:solidFill>
                <a:latin typeface="DM Sans"/>
                <a:ea typeface="DM Sans"/>
                <a:cs typeface="DM Sans"/>
                <a:sym typeface="DM Sans"/>
              </a:rPr>
              <a:t>About Us</a:t>
            </a:r>
            <a:endParaRPr/>
          </a:p>
        </p:txBody>
      </p:sp>
      <p:grpSp>
        <p:nvGrpSpPr>
          <p:cNvPr id="150" name="Google Shape;150;p11"/>
          <p:cNvGrpSpPr/>
          <p:nvPr/>
        </p:nvGrpSpPr>
        <p:grpSpPr>
          <a:xfrm>
            <a:off x="6510293" y="2612431"/>
            <a:ext cx="5267414" cy="6645869"/>
            <a:chOff x="0" y="0"/>
            <a:chExt cx="7023218" cy="8861159"/>
          </a:xfrm>
        </p:grpSpPr>
        <p:grpSp>
          <p:nvGrpSpPr>
            <p:cNvPr id="151" name="Google Shape;151;p11"/>
            <p:cNvGrpSpPr/>
            <p:nvPr/>
          </p:nvGrpSpPr>
          <p:grpSpPr>
            <a:xfrm>
              <a:off x="0" y="0"/>
              <a:ext cx="7023218" cy="8861159"/>
              <a:chOff x="0" y="0"/>
              <a:chExt cx="1408724" cy="1777379"/>
            </a:xfrm>
          </p:grpSpPr>
          <p:sp>
            <p:nvSpPr>
              <p:cNvPr id="152" name="Google Shape;152;p11"/>
              <p:cNvSpPr/>
              <p:nvPr/>
            </p:nvSpPr>
            <p:spPr>
              <a:xfrm>
                <a:off x="0" y="0"/>
                <a:ext cx="1408724" cy="1777379"/>
              </a:xfrm>
              <a:custGeom>
                <a:rect b="b" l="l" r="r" t="t"/>
                <a:pathLst>
                  <a:path extrusionOk="0" h="1777379" w="1408724">
                    <a:moveTo>
                      <a:pt x="30865" y="0"/>
                    </a:moveTo>
                    <a:lnTo>
                      <a:pt x="1377858" y="0"/>
                    </a:lnTo>
                    <a:cubicBezTo>
                      <a:pt x="1394905" y="0"/>
                      <a:pt x="1408724" y="13819"/>
                      <a:pt x="1408724" y="30865"/>
                    </a:cubicBezTo>
                    <a:lnTo>
                      <a:pt x="1408724" y="1746514"/>
                    </a:lnTo>
                    <a:cubicBezTo>
                      <a:pt x="1408724" y="1763560"/>
                      <a:pt x="1394905" y="1777379"/>
                      <a:pt x="1377858" y="1777379"/>
                    </a:cubicBezTo>
                    <a:lnTo>
                      <a:pt x="30865" y="1777379"/>
                    </a:lnTo>
                    <a:cubicBezTo>
                      <a:pt x="13819" y="1777379"/>
                      <a:pt x="0" y="1763560"/>
                      <a:pt x="0" y="1746514"/>
                    </a:cubicBezTo>
                    <a:lnTo>
                      <a:pt x="0" y="30865"/>
                    </a:lnTo>
                    <a:cubicBezTo>
                      <a:pt x="0" y="13819"/>
                      <a:pt x="13819" y="0"/>
                      <a:pt x="30865" y="0"/>
                    </a:cubicBezTo>
                    <a:close/>
                  </a:path>
                </a:pathLst>
              </a:custGeom>
              <a:solidFill>
                <a:srgbClr val="FFFFFF"/>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txBox="1"/>
              <p:nvPr/>
            </p:nvSpPr>
            <p:spPr>
              <a:xfrm>
                <a:off x="0" y="28575"/>
                <a:ext cx="1408724" cy="1748804"/>
              </a:xfrm>
              <a:prstGeom prst="rect">
                <a:avLst/>
              </a:prstGeom>
              <a:noFill/>
              <a:ln>
                <a:noFill/>
              </a:ln>
            </p:spPr>
            <p:txBody>
              <a:bodyPr anchorCtr="0" anchor="ctr" bIns="38250" lIns="38250" spcFirstLastPara="1" rIns="38250" wrap="square" tIns="3825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11"/>
            <p:cNvGrpSpPr/>
            <p:nvPr/>
          </p:nvGrpSpPr>
          <p:grpSpPr>
            <a:xfrm>
              <a:off x="264802" y="297626"/>
              <a:ext cx="658731" cy="658731"/>
              <a:chOff x="0" y="0"/>
              <a:chExt cx="812800" cy="812800"/>
            </a:xfrm>
          </p:grpSpPr>
          <p:sp>
            <p:nvSpPr>
              <p:cNvPr id="155" name="Google Shape;15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1B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txBox="1"/>
              <p:nvPr/>
            </p:nvSpPr>
            <p:spPr>
              <a:xfrm>
                <a:off x="76200" y="57150"/>
                <a:ext cx="660400" cy="679450"/>
              </a:xfrm>
              <a:prstGeom prst="rect">
                <a:avLst/>
              </a:prstGeom>
              <a:noFill/>
              <a:ln>
                <a:noFill/>
              </a:ln>
            </p:spPr>
            <p:txBody>
              <a:bodyPr anchorCtr="0" anchor="ctr" bIns="38250" lIns="38250" spcFirstLastPara="1" rIns="38250" wrap="square" tIns="382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11"/>
            <p:cNvSpPr/>
            <p:nvPr/>
          </p:nvSpPr>
          <p:spPr>
            <a:xfrm>
              <a:off x="325112" y="559727"/>
              <a:ext cx="538111" cy="134528"/>
            </a:xfrm>
            <a:custGeom>
              <a:rect b="b" l="l" r="r" t="t"/>
              <a:pathLst>
                <a:path extrusionOk="0" h="134528" w="538111">
                  <a:moveTo>
                    <a:pt x="0" y="0"/>
                  </a:moveTo>
                  <a:lnTo>
                    <a:pt x="538111" y="0"/>
                  </a:lnTo>
                  <a:lnTo>
                    <a:pt x="538111" y="134528"/>
                  </a:lnTo>
                  <a:lnTo>
                    <a:pt x="0" y="134528"/>
                  </a:lnTo>
                  <a:lnTo>
                    <a:pt x="0" y="0"/>
                  </a:lnTo>
                  <a:close/>
                </a:path>
              </a:pathLst>
            </a:custGeom>
            <a:blipFill rotWithShape="1">
              <a:blip r:embed="rId3">
                <a:alphaModFix/>
              </a:blip>
              <a:stretch>
                <a:fillRect b="0" l="0" r="0" t="0"/>
              </a:stretch>
            </a:blipFill>
            <a:ln>
              <a:noFill/>
            </a:ln>
          </p:spPr>
        </p:sp>
        <p:sp>
          <p:nvSpPr>
            <p:cNvPr id="158" name="Google Shape;158;p11"/>
            <p:cNvSpPr/>
            <p:nvPr/>
          </p:nvSpPr>
          <p:spPr>
            <a:xfrm>
              <a:off x="322073" y="8102999"/>
              <a:ext cx="340628" cy="340628"/>
            </a:xfrm>
            <a:custGeom>
              <a:rect b="b" l="l" r="r" t="t"/>
              <a:pathLst>
                <a:path extrusionOk="0" h="340628" w="340628">
                  <a:moveTo>
                    <a:pt x="0" y="0"/>
                  </a:moveTo>
                  <a:lnTo>
                    <a:pt x="340628" y="0"/>
                  </a:lnTo>
                  <a:lnTo>
                    <a:pt x="340628" y="340628"/>
                  </a:lnTo>
                  <a:lnTo>
                    <a:pt x="0" y="340628"/>
                  </a:lnTo>
                  <a:lnTo>
                    <a:pt x="0" y="0"/>
                  </a:lnTo>
                  <a:close/>
                </a:path>
              </a:pathLst>
            </a:custGeom>
            <a:blipFill rotWithShape="1">
              <a:blip r:embed="rId4">
                <a:alphaModFix/>
              </a:blip>
              <a:stretch>
                <a:fillRect b="0" l="0" r="0" t="0"/>
              </a:stretch>
            </a:blipFill>
            <a:ln>
              <a:noFill/>
            </a:ln>
          </p:spPr>
        </p:sp>
        <p:sp>
          <p:nvSpPr>
            <p:cNvPr id="159" name="Google Shape;159;p11"/>
            <p:cNvSpPr/>
            <p:nvPr/>
          </p:nvSpPr>
          <p:spPr>
            <a:xfrm>
              <a:off x="832862" y="8096312"/>
              <a:ext cx="416029" cy="354003"/>
            </a:xfrm>
            <a:custGeom>
              <a:rect b="b" l="l" r="r" t="t"/>
              <a:pathLst>
                <a:path extrusionOk="0" h="354003" w="416029">
                  <a:moveTo>
                    <a:pt x="0" y="0"/>
                  </a:moveTo>
                  <a:lnTo>
                    <a:pt x="416029" y="0"/>
                  </a:lnTo>
                  <a:lnTo>
                    <a:pt x="416029" y="354003"/>
                  </a:lnTo>
                  <a:lnTo>
                    <a:pt x="0" y="354003"/>
                  </a:lnTo>
                  <a:lnTo>
                    <a:pt x="0" y="0"/>
                  </a:lnTo>
                  <a:close/>
                </a:path>
              </a:pathLst>
            </a:custGeom>
            <a:blipFill rotWithShape="1">
              <a:blip r:embed="rId5">
                <a:alphaModFix/>
              </a:blip>
              <a:stretch>
                <a:fillRect b="0" l="0" r="0" t="0"/>
              </a:stretch>
            </a:blipFill>
            <a:ln>
              <a:noFill/>
            </a:ln>
          </p:spPr>
        </p:sp>
        <p:sp>
          <p:nvSpPr>
            <p:cNvPr id="160" name="Google Shape;160;p11"/>
            <p:cNvSpPr/>
            <p:nvPr/>
          </p:nvSpPr>
          <p:spPr>
            <a:xfrm rot="-892949">
              <a:off x="1441580" y="8153137"/>
              <a:ext cx="353905" cy="306932"/>
            </a:xfrm>
            <a:custGeom>
              <a:rect b="b" l="l" r="r" t="t"/>
              <a:pathLst>
                <a:path extrusionOk="0" h="306932" w="353905">
                  <a:moveTo>
                    <a:pt x="0" y="0"/>
                  </a:moveTo>
                  <a:lnTo>
                    <a:pt x="353905" y="0"/>
                  </a:lnTo>
                  <a:lnTo>
                    <a:pt x="353905" y="306932"/>
                  </a:lnTo>
                  <a:lnTo>
                    <a:pt x="0" y="306932"/>
                  </a:lnTo>
                  <a:lnTo>
                    <a:pt x="0" y="0"/>
                  </a:lnTo>
                  <a:close/>
                </a:path>
              </a:pathLst>
            </a:custGeom>
            <a:blipFill rotWithShape="1">
              <a:blip r:embed="rId6">
                <a:alphaModFix/>
              </a:blip>
              <a:stretch>
                <a:fillRect b="0" l="0" r="0" t="0"/>
              </a:stretch>
            </a:blipFill>
            <a:ln>
              <a:noFill/>
            </a:ln>
          </p:spPr>
        </p:sp>
        <p:sp>
          <p:nvSpPr>
            <p:cNvPr id="161" name="Google Shape;161;p11"/>
            <p:cNvSpPr/>
            <p:nvPr/>
          </p:nvSpPr>
          <p:spPr>
            <a:xfrm>
              <a:off x="6406078" y="8099656"/>
              <a:ext cx="289219" cy="347315"/>
            </a:xfrm>
            <a:custGeom>
              <a:rect b="b" l="l" r="r" t="t"/>
              <a:pathLst>
                <a:path extrusionOk="0" h="347315" w="289219">
                  <a:moveTo>
                    <a:pt x="0" y="0"/>
                  </a:moveTo>
                  <a:lnTo>
                    <a:pt x="289219" y="0"/>
                  </a:lnTo>
                  <a:lnTo>
                    <a:pt x="289219" y="347315"/>
                  </a:lnTo>
                  <a:lnTo>
                    <a:pt x="0" y="347315"/>
                  </a:lnTo>
                  <a:lnTo>
                    <a:pt x="0" y="0"/>
                  </a:lnTo>
                  <a:close/>
                </a:path>
              </a:pathLst>
            </a:custGeom>
            <a:blipFill rotWithShape="1">
              <a:blip r:embed="rId7">
                <a:alphaModFix/>
              </a:blip>
              <a:stretch>
                <a:fillRect b="0" l="0" r="0" t="0"/>
              </a:stretch>
            </a:blipFill>
            <a:ln>
              <a:noFill/>
            </a:ln>
          </p:spPr>
        </p:sp>
        <p:sp>
          <p:nvSpPr>
            <p:cNvPr id="162" name="Google Shape;162;p11"/>
            <p:cNvSpPr txBox="1"/>
            <p:nvPr/>
          </p:nvSpPr>
          <p:spPr>
            <a:xfrm>
              <a:off x="1162920" y="423364"/>
              <a:ext cx="5532378" cy="4374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10" u="none" cap="none" strike="noStrike">
                  <a:solidFill>
                    <a:srgbClr val="0D1B1E"/>
                  </a:solidFill>
                  <a:latin typeface="DM Sans"/>
                  <a:ea typeface="DM Sans"/>
                  <a:cs typeface="DM Sans"/>
                  <a:sym typeface="DM Sans"/>
                </a:rPr>
                <a:t>Add logo here</a:t>
              </a:r>
              <a:endParaRPr/>
            </a:p>
          </p:txBody>
        </p:sp>
      </p:grpSp>
      <p:grpSp>
        <p:nvGrpSpPr>
          <p:cNvPr id="163" name="Google Shape;163;p11"/>
          <p:cNvGrpSpPr/>
          <p:nvPr/>
        </p:nvGrpSpPr>
        <p:grpSpPr>
          <a:xfrm>
            <a:off x="6946232" y="4702098"/>
            <a:ext cx="4395599" cy="2701068"/>
            <a:chOff x="0" y="47625"/>
            <a:chExt cx="5860800" cy="3601423"/>
          </a:xfrm>
        </p:grpSpPr>
        <p:sp>
          <p:nvSpPr>
            <p:cNvPr id="164" name="Google Shape;164;p11"/>
            <p:cNvSpPr txBox="1"/>
            <p:nvPr/>
          </p:nvSpPr>
          <p:spPr>
            <a:xfrm>
              <a:off x="0" y="47625"/>
              <a:ext cx="5860800" cy="656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0D1B1E"/>
                  </a:solidFill>
                  <a:latin typeface="DM Sans"/>
                  <a:ea typeface="DM Sans"/>
                  <a:cs typeface="DM Sans"/>
                  <a:sym typeface="DM Sans"/>
                </a:rPr>
                <a:t>What we do?</a:t>
              </a:r>
              <a:endParaRPr/>
            </a:p>
          </p:txBody>
        </p:sp>
        <p:sp>
          <p:nvSpPr>
            <p:cNvPr id="165" name="Google Shape;165;p11"/>
            <p:cNvSpPr txBox="1"/>
            <p:nvPr/>
          </p:nvSpPr>
          <p:spPr>
            <a:xfrm>
              <a:off x="0" y="632248"/>
              <a:ext cx="5860800" cy="3016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D1B1E"/>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grpSp>
      <p:grpSp>
        <p:nvGrpSpPr>
          <p:cNvPr id="166" name="Google Shape;166;p11"/>
          <p:cNvGrpSpPr/>
          <p:nvPr/>
        </p:nvGrpSpPr>
        <p:grpSpPr>
          <a:xfrm>
            <a:off x="11987257" y="2612431"/>
            <a:ext cx="5267414" cy="6645869"/>
            <a:chOff x="0" y="0"/>
            <a:chExt cx="7023218" cy="8861159"/>
          </a:xfrm>
        </p:grpSpPr>
        <p:grpSp>
          <p:nvGrpSpPr>
            <p:cNvPr id="167" name="Google Shape;167;p11"/>
            <p:cNvGrpSpPr/>
            <p:nvPr/>
          </p:nvGrpSpPr>
          <p:grpSpPr>
            <a:xfrm>
              <a:off x="0" y="0"/>
              <a:ext cx="7023218" cy="8861159"/>
              <a:chOff x="0" y="0"/>
              <a:chExt cx="1408724" cy="1777379"/>
            </a:xfrm>
          </p:grpSpPr>
          <p:sp>
            <p:nvSpPr>
              <p:cNvPr id="168" name="Google Shape;168;p11"/>
              <p:cNvSpPr/>
              <p:nvPr/>
            </p:nvSpPr>
            <p:spPr>
              <a:xfrm>
                <a:off x="0" y="0"/>
                <a:ext cx="1408724" cy="1777379"/>
              </a:xfrm>
              <a:custGeom>
                <a:rect b="b" l="l" r="r" t="t"/>
                <a:pathLst>
                  <a:path extrusionOk="0" h="1777379" w="1408724">
                    <a:moveTo>
                      <a:pt x="30865" y="0"/>
                    </a:moveTo>
                    <a:lnTo>
                      <a:pt x="1377858" y="0"/>
                    </a:lnTo>
                    <a:cubicBezTo>
                      <a:pt x="1394905" y="0"/>
                      <a:pt x="1408724" y="13819"/>
                      <a:pt x="1408724" y="30865"/>
                    </a:cubicBezTo>
                    <a:lnTo>
                      <a:pt x="1408724" y="1746514"/>
                    </a:lnTo>
                    <a:cubicBezTo>
                      <a:pt x="1408724" y="1763560"/>
                      <a:pt x="1394905" y="1777379"/>
                      <a:pt x="1377858" y="1777379"/>
                    </a:cubicBezTo>
                    <a:lnTo>
                      <a:pt x="30865" y="1777379"/>
                    </a:lnTo>
                    <a:cubicBezTo>
                      <a:pt x="13819" y="1777379"/>
                      <a:pt x="0" y="1763560"/>
                      <a:pt x="0" y="1746514"/>
                    </a:cubicBezTo>
                    <a:lnTo>
                      <a:pt x="0" y="30865"/>
                    </a:lnTo>
                    <a:cubicBezTo>
                      <a:pt x="0" y="13819"/>
                      <a:pt x="13819" y="0"/>
                      <a:pt x="30865" y="0"/>
                    </a:cubicBezTo>
                    <a:close/>
                  </a:path>
                </a:pathLst>
              </a:custGeom>
              <a:solidFill>
                <a:srgbClr val="FFFFFF"/>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1"/>
              <p:cNvSpPr txBox="1"/>
              <p:nvPr/>
            </p:nvSpPr>
            <p:spPr>
              <a:xfrm>
                <a:off x="0" y="28575"/>
                <a:ext cx="1408724" cy="1748804"/>
              </a:xfrm>
              <a:prstGeom prst="rect">
                <a:avLst/>
              </a:prstGeom>
              <a:noFill/>
              <a:ln>
                <a:noFill/>
              </a:ln>
            </p:spPr>
            <p:txBody>
              <a:bodyPr anchorCtr="0" anchor="ctr" bIns="38250" lIns="38250" spcFirstLastPara="1" rIns="38250" wrap="square" tIns="3825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11"/>
            <p:cNvGrpSpPr/>
            <p:nvPr/>
          </p:nvGrpSpPr>
          <p:grpSpPr>
            <a:xfrm>
              <a:off x="264802" y="297626"/>
              <a:ext cx="658731" cy="658731"/>
              <a:chOff x="0" y="0"/>
              <a:chExt cx="812800" cy="812800"/>
            </a:xfrm>
          </p:grpSpPr>
          <p:sp>
            <p:nvSpPr>
              <p:cNvPr id="171" name="Google Shape;17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1B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txBox="1"/>
              <p:nvPr/>
            </p:nvSpPr>
            <p:spPr>
              <a:xfrm>
                <a:off x="76200" y="57150"/>
                <a:ext cx="660400" cy="679450"/>
              </a:xfrm>
              <a:prstGeom prst="rect">
                <a:avLst/>
              </a:prstGeom>
              <a:noFill/>
              <a:ln>
                <a:noFill/>
              </a:ln>
            </p:spPr>
            <p:txBody>
              <a:bodyPr anchorCtr="0" anchor="ctr" bIns="38250" lIns="38250" spcFirstLastPara="1" rIns="38250" wrap="square" tIns="382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3" name="Google Shape;173;p11"/>
            <p:cNvSpPr/>
            <p:nvPr/>
          </p:nvSpPr>
          <p:spPr>
            <a:xfrm>
              <a:off x="325112" y="559727"/>
              <a:ext cx="538111" cy="134528"/>
            </a:xfrm>
            <a:custGeom>
              <a:rect b="b" l="l" r="r" t="t"/>
              <a:pathLst>
                <a:path extrusionOk="0" h="134528" w="538111">
                  <a:moveTo>
                    <a:pt x="0" y="0"/>
                  </a:moveTo>
                  <a:lnTo>
                    <a:pt x="538111" y="0"/>
                  </a:lnTo>
                  <a:lnTo>
                    <a:pt x="538111" y="134528"/>
                  </a:lnTo>
                  <a:lnTo>
                    <a:pt x="0" y="134528"/>
                  </a:lnTo>
                  <a:lnTo>
                    <a:pt x="0" y="0"/>
                  </a:lnTo>
                  <a:close/>
                </a:path>
              </a:pathLst>
            </a:custGeom>
            <a:blipFill rotWithShape="1">
              <a:blip r:embed="rId3">
                <a:alphaModFix/>
              </a:blip>
              <a:stretch>
                <a:fillRect b="0" l="0" r="0" t="0"/>
              </a:stretch>
            </a:blipFill>
            <a:ln>
              <a:noFill/>
            </a:ln>
          </p:spPr>
        </p:sp>
        <p:sp>
          <p:nvSpPr>
            <p:cNvPr id="174" name="Google Shape;174;p11"/>
            <p:cNvSpPr/>
            <p:nvPr/>
          </p:nvSpPr>
          <p:spPr>
            <a:xfrm>
              <a:off x="322073" y="8102999"/>
              <a:ext cx="340628" cy="340628"/>
            </a:xfrm>
            <a:custGeom>
              <a:rect b="b" l="l" r="r" t="t"/>
              <a:pathLst>
                <a:path extrusionOk="0" h="340628" w="340628">
                  <a:moveTo>
                    <a:pt x="0" y="0"/>
                  </a:moveTo>
                  <a:lnTo>
                    <a:pt x="340628" y="0"/>
                  </a:lnTo>
                  <a:lnTo>
                    <a:pt x="340628" y="340628"/>
                  </a:lnTo>
                  <a:lnTo>
                    <a:pt x="0" y="340628"/>
                  </a:lnTo>
                  <a:lnTo>
                    <a:pt x="0" y="0"/>
                  </a:lnTo>
                  <a:close/>
                </a:path>
              </a:pathLst>
            </a:custGeom>
            <a:blipFill rotWithShape="1">
              <a:blip r:embed="rId4">
                <a:alphaModFix/>
              </a:blip>
              <a:stretch>
                <a:fillRect b="0" l="0" r="0" t="0"/>
              </a:stretch>
            </a:blipFill>
            <a:ln>
              <a:noFill/>
            </a:ln>
          </p:spPr>
        </p:sp>
        <p:sp>
          <p:nvSpPr>
            <p:cNvPr id="175" name="Google Shape;175;p11"/>
            <p:cNvSpPr/>
            <p:nvPr/>
          </p:nvSpPr>
          <p:spPr>
            <a:xfrm>
              <a:off x="832862" y="8096312"/>
              <a:ext cx="416029" cy="354003"/>
            </a:xfrm>
            <a:custGeom>
              <a:rect b="b" l="l" r="r" t="t"/>
              <a:pathLst>
                <a:path extrusionOk="0" h="354003" w="416029">
                  <a:moveTo>
                    <a:pt x="0" y="0"/>
                  </a:moveTo>
                  <a:lnTo>
                    <a:pt x="416029" y="0"/>
                  </a:lnTo>
                  <a:lnTo>
                    <a:pt x="416029" y="354003"/>
                  </a:lnTo>
                  <a:lnTo>
                    <a:pt x="0" y="354003"/>
                  </a:lnTo>
                  <a:lnTo>
                    <a:pt x="0" y="0"/>
                  </a:lnTo>
                  <a:close/>
                </a:path>
              </a:pathLst>
            </a:custGeom>
            <a:blipFill rotWithShape="1">
              <a:blip r:embed="rId5">
                <a:alphaModFix/>
              </a:blip>
              <a:stretch>
                <a:fillRect b="0" l="0" r="0" t="0"/>
              </a:stretch>
            </a:blipFill>
            <a:ln>
              <a:noFill/>
            </a:ln>
          </p:spPr>
        </p:sp>
        <p:sp>
          <p:nvSpPr>
            <p:cNvPr id="176" name="Google Shape;176;p11"/>
            <p:cNvSpPr/>
            <p:nvPr/>
          </p:nvSpPr>
          <p:spPr>
            <a:xfrm rot="-892949">
              <a:off x="1441580" y="8153137"/>
              <a:ext cx="353905" cy="306932"/>
            </a:xfrm>
            <a:custGeom>
              <a:rect b="b" l="l" r="r" t="t"/>
              <a:pathLst>
                <a:path extrusionOk="0" h="306932" w="353905">
                  <a:moveTo>
                    <a:pt x="0" y="0"/>
                  </a:moveTo>
                  <a:lnTo>
                    <a:pt x="353905" y="0"/>
                  </a:lnTo>
                  <a:lnTo>
                    <a:pt x="353905" y="306932"/>
                  </a:lnTo>
                  <a:lnTo>
                    <a:pt x="0" y="306932"/>
                  </a:lnTo>
                  <a:lnTo>
                    <a:pt x="0" y="0"/>
                  </a:lnTo>
                  <a:close/>
                </a:path>
              </a:pathLst>
            </a:custGeom>
            <a:blipFill rotWithShape="1">
              <a:blip r:embed="rId6">
                <a:alphaModFix/>
              </a:blip>
              <a:stretch>
                <a:fillRect b="0" l="0" r="0" t="0"/>
              </a:stretch>
            </a:blipFill>
            <a:ln>
              <a:noFill/>
            </a:ln>
          </p:spPr>
        </p:sp>
        <p:sp>
          <p:nvSpPr>
            <p:cNvPr id="177" name="Google Shape;177;p11"/>
            <p:cNvSpPr/>
            <p:nvPr/>
          </p:nvSpPr>
          <p:spPr>
            <a:xfrm>
              <a:off x="6406078" y="8099656"/>
              <a:ext cx="289219" cy="347315"/>
            </a:xfrm>
            <a:custGeom>
              <a:rect b="b" l="l" r="r" t="t"/>
              <a:pathLst>
                <a:path extrusionOk="0" h="347315" w="289219">
                  <a:moveTo>
                    <a:pt x="0" y="0"/>
                  </a:moveTo>
                  <a:lnTo>
                    <a:pt x="289219" y="0"/>
                  </a:lnTo>
                  <a:lnTo>
                    <a:pt x="289219" y="347315"/>
                  </a:lnTo>
                  <a:lnTo>
                    <a:pt x="0" y="347315"/>
                  </a:lnTo>
                  <a:lnTo>
                    <a:pt x="0" y="0"/>
                  </a:lnTo>
                  <a:close/>
                </a:path>
              </a:pathLst>
            </a:custGeom>
            <a:blipFill rotWithShape="1">
              <a:blip r:embed="rId7">
                <a:alphaModFix/>
              </a:blip>
              <a:stretch>
                <a:fillRect b="0" l="0" r="0" t="0"/>
              </a:stretch>
            </a:blipFill>
            <a:ln>
              <a:noFill/>
            </a:ln>
          </p:spPr>
        </p:sp>
        <p:sp>
          <p:nvSpPr>
            <p:cNvPr id="178" name="Google Shape;178;p11"/>
            <p:cNvSpPr txBox="1"/>
            <p:nvPr/>
          </p:nvSpPr>
          <p:spPr>
            <a:xfrm>
              <a:off x="1162920" y="423364"/>
              <a:ext cx="5532378" cy="4374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10" u="none" cap="none" strike="noStrike">
                  <a:solidFill>
                    <a:srgbClr val="0D1B1E"/>
                  </a:solidFill>
                  <a:latin typeface="DM Sans"/>
                  <a:ea typeface="DM Sans"/>
                  <a:cs typeface="DM Sans"/>
                  <a:sym typeface="DM Sans"/>
                </a:rPr>
                <a:t>Add logo here</a:t>
              </a:r>
              <a:endParaRPr/>
            </a:p>
          </p:txBody>
        </p:sp>
      </p:grpSp>
      <p:grpSp>
        <p:nvGrpSpPr>
          <p:cNvPr id="179" name="Google Shape;179;p11"/>
          <p:cNvGrpSpPr/>
          <p:nvPr/>
        </p:nvGrpSpPr>
        <p:grpSpPr>
          <a:xfrm>
            <a:off x="12423196" y="4702098"/>
            <a:ext cx="4395599" cy="2701068"/>
            <a:chOff x="0" y="47625"/>
            <a:chExt cx="5860800" cy="3601423"/>
          </a:xfrm>
        </p:grpSpPr>
        <p:sp>
          <p:nvSpPr>
            <p:cNvPr id="180" name="Google Shape;180;p11"/>
            <p:cNvSpPr txBox="1"/>
            <p:nvPr/>
          </p:nvSpPr>
          <p:spPr>
            <a:xfrm>
              <a:off x="0" y="47625"/>
              <a:ext cx="5860800" cy="656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0D1B1E"/>
                  </a:solidFill>
                  <a:latin typeface="DM Sans"/>
                  <a:ea typeface="DM Sans"/>
                  <a:cs typeface="DM Sans"/>
                  <a:sym typeface="DM Sans"/>
                </a:rPr>
                <a:t>Why we do?</a:t>
              </a:r>
              <a:endParaRPr/>
            </a:p>
          </p:txBody>
        </p:sp>
        <p:sp>
          <p:nvSpPr>
            <p:cNvPr id="181" name="Google Shape;181;p11"/>
            <p:cNvSpPr txBox="1"/>
            <p:nvPr/>
          </p:nvSpPr>
          <p:spPr>
            <a:xfrm>
              <a:off x="0" y="632248"/>
              <a:ext cx="5860800" cy="3016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D1B1E"/>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5D2"/>
        </a:solidFill>
      </p:bgPr>
    </p:bg>
    <p:spTree>
      <p:nvGrpSpPr>
        <p:cNvPr id="185" name="Shape 185"/>
        <p:cNvGrpSpPr/>
        <p:nvPr/>
      </p:nvGrpSpPr>
      <p:grpSpPr>
        <a:xfrm>
          <a:off x="0" y="0"/>
          <a:ext cx="0" cy="0"/>
          <a:chOff x="0" y="0"/>
          <a:chExt cx="0" cy="0"/>
        </a:xfrm>
      </p:grpSpPr>
      <p:sp>
        <p:nvSpPr>
          <p:cNvPr id="186" name="Google Shape;186;p12"/>
          <p:cNvSpPr txBox="1"/>
          <p:nvPr/>
        </p:nvSpPr>
        <p:spPr>
          <a:xfrm>
            <a:off x="1374066" y="3736975"/>
            <a:ext cx="58707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000" u="none" cap="none" strike="noStrike">
                <a:solidFill>
                  <a:srgbClr val="0D1B1E"/>
                </a:solidFill>
                <a:latin typeface="DM Sans"/>
                <a:ea typeface="DM Sans"/>
                <a:cs typeface="DM Sans"/>
                <a:sym typeface="DM Sans"/>
              </a:rPr>
              <a:t>Our History</a:t>
            </a:r>
            <a:endParaRPr/>
          </a:p>
        </p:txBody>
      </p:sp>
      <p:sp>
        <p:nvSpPr>
          <p:cNvPr id="187" name="Google Shape;187;p12"/>
          <p:cNvSpPr txBox="1"/>
          <p:nvPr/>
        </p:nvSpPr>
        <p:spPr>
          <a:xfrm>
            <a:off x="1374066" y="4797425"/>
            <a:ext cx="58707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D1B1E"/>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 </a:t>
            </a:r>
            <a:endParaRPr/>
          </a:p>
        </p:txBody>
      </p:sp>
      <p:grpSp>
        <p:nvGrpSpPr>
          <p:cNvPr id="188" name="Google Shape;188;p12"/>
          <p:cNvGrpSpPr/>
          <p:nvPr/>
        </p:nvGrpSpPr>
        <p:grpSpPr>
          <a:xfrm>
            <a:off x="13684493" y="765719"/>
            <a:ext cx="3229441" cy="4074569"/>
            <a:chOff x="0" y="0"/>
            <a:chExt cx="1408724" cy="1777379"/>
          </a:xfrm>
        </p:grpSpPr>
        <p:sp>
          <p:nvSpPr>
            <p:cNvPr id="189" name="Google Shape;189;p12"/>
            <p:cNvSpPr/>
            <p:nvPr/>
          </p:nvSpPr>
          <p:spPr>
            <a:xfrm>
              <a:off x="0" y="0"/>
              <a:ext cx="1408724" cy="1777379"/>
            </a:xfrm>
            <a:custGeom>
              <a:rect b="b" l="l" r="r" t="t"/>
              <a:pathLst>
                <a:path extrusionOk="0" h="1777379" w="1408724">
                  <a:moveTo>
                    <a:pt x="23251" y="0"/>
                  </a:moveTo>
                  <a:lnTo>
                    <a:pt x="1385472" y="0"/>
                  </a:lnTo>
                  <a:cubicBezTo>
                    <a:pt x="1398314" y="0"/>
                    <a:pt x="1408724" y="10410"/>
                    <a:pt x="1408724" y="23251"/>
                  </a:cubicBezTo>
                  <a:lnTo>
                    <a:pt x="1408724" y="1754128"/>
                  </a:lnTo>
                  <a:cubicBezTo>
                    <a:pt x="1408724" y="1766969"/>
                    <a:pt x="1398314" y="1777379"/>
                    <a:pt x="1385472" y="1777379"/>
                  </a:cubicBezTo>
                  <a:lnTo>
                    <a:pt x="23251" y="1777379"/>
                  </a:lnTo>
                  <a:cubicBezTo>
                    <a:pt x="10410" y="1777379"/>
                    <a:pt x="0" y="1766969"/>
                    <a:pt x="0" y="1754128"/>
                  </a:cubicBezTo>
                  <a:lnTo>
                    <a:pt x="0" y="23251"/>
                  </a:lnTo>
                  <a:cubicBezTo>
                    <a:pt x="0" y="10410"/>
                    <a:pt x="10410" y="0"/>
                    <a:pt x="23251" y="0"/>
                  </a:cubicBezTo>
                  <a:close/>
                </a:path>
              </a:pathLst>
            </a:custGeom>
            <a:solidFill>
              <a:srgbClr val="FFFFFF"/>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2"/>
            <p:cNvSpPr txBox="1"/>
            <p:nvPr/>
          </p:nvSpPr>
          <p:spPr>
            <a:xfrm>
              <a:off x="0" y="28575"/>
              <a:ext cx="1408724" cy="174880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1" name="Google Shape;191;p12"/>
          <p:cNvPicPr preferRelativeResize="0"/>
          <p:nvPr/>
        </p:nvPicPr>
        <p:blipFill>
          <a:blip r:embed="rId3">
            <a:alphaModFix/>
          </a:blip>
          <a:stretch>
            <a:fillRect/>
          </a:stretch>
        </p:blipFill>
        <p:spPr>
          <a:xfrm>
            <a:off x="13696375" y="774013"/>
            <a:ext cx="3205800" cy="4058100"/>
          </a:xfrm>
          <a:prstGeom prst="roundRect">
            <a:avLst>
              <a:gd fmla="val 1882" name="adj"/>
            </a:avLst>
          </a:prstGeom>
          <a:noFill/>
          <a:ln>
            <a:noFill/>
          </a:ln>
        </p:spPr>
      </p:pic>
      <p:grpSp>
        <p:nvGrpSpPr>
          <p:cNvPr id="192" name="Google Shape;192;p12"/>
          <p:cNvGrpSpPr/>
          <p:nvPr/>
        </p:nvGrpSpPr>
        <p:grpSpPr>
          <a:xfrm>
            <a:off x="13806256" y="902575"/>
            <a:ext cx="302900" cy="302900"/>
            <a:chOff x="0" y="0"/>
            <a:chExt cx="812800" cy="812800"/>
          </a:xfrm>
        </p:grpSpPr>
        <p:sp>
          <p:nvSpPr>
            <p:cNvPr id="193" name="Google Shape;19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2"/>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5" name="Google Shape;195;p12"/>
          <p:cNvSpPr/>
          <p:nvPr/>
        </p:nvSpPr>
        <p:spPr>
          <a:xfrm>
            <a:off x="13833988" y="1023094"/>
            <a:ext cx="247436" cy="61859"/>
          </a:xfrm>
          <a:custGeom>
            <a:rect b="b" l="l" r="r" t="t"/>
            <a:pathLst>
              <a:path extrusionOk="0" h="82479" w="329915">
                <a:moveTo>
                  <a:pt x="0" y="0"/>
                </a:moveTo>
                <a:lnTo>
                  <a:pt x="329914" y="0"/>
                </a:lnTo>
                <a:lnTo>
                  <a:pt x="329914" y="82479"/>
                </a:lnTo>
                <a:lnTo>
                  <a:pt x="0" y="82479"/>
                </a:lnTo>
                <a:lnTo>
                  <a:pt x="0" y="0"/>
                </a:lnTo>
                <a:close/>
              </a:path>
            </a:pathLst>
          </a:custGeom>
          <a:blipFill rotWithShape="1">
            <a:blip r:embed="rId4">
              <a:alphaModFix/>
            </a:blip>
            <a:stretch>
              <a:fillRect b="0" l="0" r="0" t="0"/>
            </a:stretch>
          </a:blipFill>
          <a:ln>
            <a:noFill/>
          </a:ln>
        </p:spPr>
      </p:sp>
      <p:sp>
        <p:nvSpPr>
          <p:cNvPr id="196" name="Google Shape;196;p12"/>
          <p:cNvSpPr/>
          <p:nvPr/>
        </p:nvSpPr>
        <p:spPr>
          <a:xfrm>
            <a:off x="13832590" y="4491668"/>
            <a:ext cx="156629" cy="156629"/>
          </a:xfrm>
          <a:custGeom>
            <a:rect b="b" l="l" r="r" t="t"/>
            <a:pathLst>
              <a:path extrusionOk="0" h="208838" w="208838">
                <a:moveTo>
                  <a:pt x="0" y="0"/>
                </a:moveTo>
                <a:lnTo>
                  <a:pt x="208839" y="0"/>
                </a:lnTo>
                <a:lnTo>
                  <a:pt x="208839" y="208839"/>
                </a:lnTo>
                <a:lnTo>
                  <a:pt x="0" y="208839"/>
                </a:lnTo>
                <a:lnTo>
                  <a:pt x="0" y="0"/>
                </a:lnTo>
                <a:close/>
              </a:path>
            </a:pathLst>
          </a:custGeom>
          <a:blipFill rotWithShape="1">
            <a:blip r:embed="rId5">
              <a:alphaModFix/>
            </a:blip>
            <a:stretch>
              <a:fillRect b="0" l="0" r="0" t="0"/>
            </a:stretch>
          </a:blipFill>
          <a:ln>
            <a:noFill/>
          </a:ln>
        </p:spPr>
      </p:sp>
      <p:sp>
        <p:nvSpPr>
          <p:cNvPr id="197" name="Google Shape;197;p12"/>
          <p:cNvSpPr/>
          <p:nvPr/>
        </p:nvSpPr>
        <p:spPr>
          <a:xfrm>
            <a:off x="14067463" y="4488593"/>
            <a:ext cx="191300" cy="162779"/>
          </a:xfrm>
          <a:custGeom>
            <a:rect b="b" l="l" r="r" t="t"/>
            <a:pathLst>
              <a:path extrusionOk="0" h="217038" w="255066">
                <a:moveTo>
                  <a:pt x="0" y="0"/>
                </a:moveTo>
                <a:lnTo>
                  <a:pt x="255066" y="0"/>
                </a:lnTo>
                <a:lnTo>
                  <a:pt x="255066" y="217039"/>
                </a:lnTo>
                <a:lnTo>
                  <a:pt x="0" y="217039"/>
                </a:lnTo>
                <a:lnTo>
                  <a:pt x="0" y="0"/>
                </a:lnTo>
                <a:close/>
              </a:path>
            </a:pathLst>
          </a:custGeom>
          <a:blipFill rotWithShape="1">
            <a:blip r:embed="rId6">
              <a:alphaModFix/>
            </a:blip>
            <a:stretch>
              <a:fillRect b="0" l="0" r="0" t="0"/>
            </a:stretch>
          </a:blipFill>
          <a:ln>
            <a:noFill/>
          </a:ln>
        </p:spPr>
      </p:sp>
      <p:sp>
        <p:nvSpPr>
          <p:cNvPr id="198" name="Google Shape;198;p12"/>
          <p:cNvSpPr/>
          <p:nvPr/>
        </p:nvSpPr>
        <p:spPr>
          <a:xfrm rot="-892949">
            <a:off x="14347366" y="4514723"/>
            <a:ext cx="162734" cy="141134"/>
          </a:xfrm>
          <a:custGeom>
            <a:rect b="b" l="l" r="r" t="t"/>
            <a:pathLst>
              <a:path extrusionOk="0" h="188179" w="216978">
                <a:moveTo>
                  <a:pt x="0" y="0"/>
                </a:moveTo>
                <a:lnTo>
                  <a:pt x="216978" y="0"/>
                </a:lnTo>
                <a:lnTo>
                  <a:pt x="216978" y="188179"/>
                </a:lnTo>
                <a:lnTo>
                  <a:pt x="0" y="188179"/>
                </a:lnTo>
                <a:lnTo>
                  <a:pt x="0" y="0"/>
                </a:lnTo>
                <a:close/>
              </a:path>
            </a:pathLst>
          </a:custGeom>
          <a:blipFill rotWithShape="1">
            <a:blip r:embed="rId7">
              <a:alphaModFix/>
            </a:blip>
            <a:stretch>
              <a:fillRect b="0" l="0" r="0" t="0"/>
            </a:stretch>
          </a:blipFill>
          <a:ln>
            <a:noFill/>
          </a:ln>
        </p:spPr>
      </p:sp>
      <p:sp>
        <p:nvSpPr>
          <p:cNvPr id="199" name="Google Shape;199;p12"/>
          <p:cNvSpPr/>
          <p:nvPr/>
        </p:nvSpPr>
        <p:spPr>
          <a:xfrm>
            <a:off x="16630159" y="4490131"/>
            <a:ext cx="132990" cy="159704"/>
          </a:xfrm>
          <a:custGeom>
            <a:rect b="b" l="l" r="r" t="t"/>
            <a:pathLst>
              <a:path extrusionOk="0" h="212938" w="177320">
                <a:moveTo>
                  <a:pt x="0" y="0"/>
                </a:moveTo>
                <a:lnTo>
                  <a:pt x="177319" y="0"/>
                </a:lnTo>
                <a:lnTo>
                  <a:pt x="177319" y="212939"/>
                </a:lnTo>
                <a:lnTo>
                  <a:pt x="0" y="212939"/>
                </a:lnTo>
                <a:lnTo>
                  <a:pt x="0" y="0"/>
                </a:lnTo>
                <a:close/>
              </a:path>
            </a:pathLst>
          </a:custGeom>
          <a:blipFill rotWithShape="1">
            <a:blip r:embed="rId8">
              <a:alphaModFix/>
            </a:blip>
            <a:stretch>
              <a:fillRect b="0" l="0" r="0" t="0"/>
            </a:stretch>
          </a:blipFill>
          <a:ln>
            <a:noFill/>
          </a:ln>
        </p:spPr>
      </p:sp>
      <p:sp>
        <p:nvSpPr>
          <p:cNvPr id="200" name="Google Shape;200;p12"/>
          <p:cNvSpPr txBox="1"/>
          <p:nvPr/>
        </p:nvSpPr>
        <p:spPr>
          <a:xfrm>
            <a:off x="14219231" y="964304"/>
            <a:ext cx="2544000" cy="22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477" u="none" cap="none" strike="noStrike">
                <a:solidFill>
                  <a:srgbClr val="FFFFFF"/>
                </a:solidFill>
                <a:latin typeface="DM Sans"/>
                <a:ea typeface="DM Sans"/>
                <a:cs typeface="DM Sans"/>
                <a:sym typeface="DM Sans"/>
              </a:rPr>
              <a:t>Add logo here</a:t>
            </a:r>
            <a:endParaRPr/>
          </a:p>
        </p:txBody>
      </p:sp>
      <p:grpSp>
        <p:nvGrpSpPr>
          <p:cNvPr id="201" name="Google Shape;201;p12"/>
          <p:cNvGrpSpPr/>
          <p:nvPr/>
        </p:nvGrpSpPr>
        <p:grpSpPr>
          <a:xfrm>
            <a:off x="9849749" y="5446713"/>
            <a:ext cx="3229441" cy="4074569"/>
            <a:chOff x="0" y="0"/>
            <a:chExt cx="1408724" cy="1777379"/>
          </a:xfrm>
        </p:grpSpPr>
        <p:sp>
          <p:nvSpPr>
            <p:cNvPr id="202" name="Google Shape;202;p12"/>
            <p:cNvSpPr/>
            <p:nvPr/>
          </p:nvSpPr>
          <p:spPr>
            <a:xfrm>
              <a:off x="0" y="0"/>
              <a:ext cx="1408724" cy="1777379"/>
            </a:xfrm>
            <a:custGeom>
              <a:rect b="b" l="l" r="r" t="t"/>
              <a:pathLst>
                <a:path extrusionOk="0" h="1777379" w="1408724">
                  <a:moveTo>
                    <a:pt x="23251" y="0"/>
                  </a:moveTo>
                  <a:lnTo>
                    <a:pt x="1385472" y="0"/>
                  </a:lnTo>
                  <a:cubicBezTo>
                    <a:pt x="1398314" y="0"/>
                    <a:pt x="1408724" y="10410"/>
                    <a:pt x="1408724" y="23251"/>
                  </a:cubicBezTo>
                  <a:lnTo>
                    <a:pt x="1408724" y="1754128"/>
                  </a:lnTo>
                  <a:cubicBezTo>
                    <a:pt x="1408724" y="1766969"/>
                    <a:pt x="1398314" y="1777379"/>
                    <a:pt x="1385472" y="1777379"/>
                  </a:cubicBezTo>
                  <a:lnTo>
                    <a:pt x="23251" y="1777379"/>
                  </a:lnTo>
                  <a:cubicBezTo>
                    <a:pt x="10410" y="1777379"/>
                    <a:pt x="0" y="1766969"/>
                    <a:pt x="0" y="1754128"/>
                  </a:cubicBezTo>
                  <a:lnTo>
                    <a:pt x="0" y="23251"/>
                  </a:lnTo>
                  <a:cubicBezTo>
                    <a:pt x="0" y="10410"/>
                    <a:pt x="10410" y="0"/>
                    <a:pt x="23251" y="0"/>
                  </a:cubicBezTo>
                  <a:close/>
                </a:path>
              </a:pathLst>
            </a:custGeom>
            <a:solidFill>
              <a:srgbClr val="FFFFFF"/>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2"/>
            <p:cNvSpPr txBox="1"/>
            <p:nvPr/>
          </p:nvSpPr>
          <p:spPr>
            <a:xfrm>
              <a:off x="0" y="28575"/>
              <a:ext cx="1408724" cy="174880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4" name="Google Shape;204;p12"/>
          <p:cNvPicPr preferRelativeResize="0"/>
          <p:nvPr/>
        </p:nvPicPr>
        <p:blipFill>
          <a:blip r:embed="rId9">
            <a:alphaModFix/>
          </a:blip>
          <a:stretch>
            <a:fillRect/>
          </a:stretch>
        </p:blipFill>
        <p:spPr>
          <a:xfrm>
            <a:off x="9861562" y="5454923"/>
            <a:ext cx="3205800" cy="4058100"/>
          </a:xfrm>
          <a:prstGeom prst="roundRect">
            <a:avLst>
              <a:gd fmla="val 1209" name="adj"/>
            </a:avLst>
          </a:prstGeom>
          <a:noFill/>
          <a:ln>
            <a:noFill/>
          </a:ln>
        </p:spPr>
      </p:pic>
      <p:grpSp>
        <p:nvGrpSpPr>
          <p:cNvPr id="205" name="Google Shape;205;p12"/>
          <p:cNvGrpSpPr/>
          <p:nvPr/>
        </p:nvGrpSpPr>
        <p:grpSpPr>
          <a:xfrm>
            <a:off x="9971512" y="5583569"/>
            <a:ext cx="302900" cy="302900"/>
            <a:chOff x="0" y="0"/>
            <a:chExt cx="812800" cy="812800"/>
          </a:xfrm>
        </p:grpSpPr>
        <p:sp>
          <p:nvSpPr>
            <p:cNvPr id="206" name="Google Shape;20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2"/>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8" name="Google Shape;208;p12"/>
          <p:cNvSpPr/>
          <p:nvPr/>
        </p:nvSpPr>
        <p:spPr>
          <a:xfrm>
            <a:off x="9999244" y="5704088"/>
            <a:ext cx="247436" cy="61859"/>
          </a:xfrm>
          <a:custGeom>
            <a:rect b="b" l="l" r="r" t="t"/>
            <a:pathLst>
              <a:path extrusionOk="0" h="82479" w="329915">
                <a:moveTo>
                  <a:pt x="0" y="0"/>
                </a:moveTo>
                <a:lnTo>
                  <a:pt x="329914" y="0"/>
                </a:lnTo>
                <a:lnTo>
                  <a:pt x="329914" y="82479"/>
                </a:lnTo>
                <a:lnTo>
                  <a:pt x="0" y="82479"/>
                </a:lnTo>
                <a:lnTo>
                  <a:pt x="0" y="0"/>
                </a:lnTo>
                <a:close/>
              </a:path>
            </a:pathLst>
          </a:custGeom>
          <a:blipFill rotWithShape="1">
            <a:blip r:embed="rId4">
              <a:alphaModFix/>
            </a:blip>
            <a:stretch>
              <a:fillRect b="0" l="0" r="0" t="0"/>
            </a:stretch>
          </a:blipFill>
          <a:ln>
            <a:noFill/>
          </a:ln>
        </p:spPr>
      </p:sp>
      <p:sp>
        <p:nvSpPr>
          <p:cNvPr id="209" name="Google Shape;209;p12"/>
          <p:cNvSpPr/>
          <p:nvPr/>
        </p:nvSpPr>
        <p:spPr>
          <a:xfrm>
            <a:off x="9997846" y="9172662"/>
            <a:ext cx="156629" cy="156629"/>
          </a:xfrm>
          <a:custGeom>
            <a:rect b="b" l="l" r="r" t="t"/>
            <a:pathLst>
              <a:path extrusionOk="0" h="208838" w="208838">
                <a:moveTo>
                  <a:pt x="0" y="0"/>
                </a:moveTo>
                <a:lnTo>
                  <a:pt x="208839" y="0"/>
                </a:lnTo>
                <a:lnTo>
                  <a:pt x="208839" y="208839"/>
                </a:lnTo>
                <a:lnTo>
                  <a:pt x="0" y="208839"/>
                </a:lnTo>
                <a:lnTo>
                  <a:pt x="0" y="0"/>
                </a:lnTo>
                <a:close/>
              </a:path>
            </a:pathLst>
          </a:custGeom>
          <a:blipFill rotWithShape="1">
            <a:blip r:embed="rId5">
              <a:alphaModFix/>
            </a:blip>
            <a:stretch>
              <a:fillRect b="0" l="0" r="0" t="0"/>
            </a:stretch>
          </a:blipFill>
          <a:ln>
            <a:noFill/>
          </a:ln>
        </p:spPr>
      </p:sp>
      <p:sp>
        <p:nvSpPr>
          <p:cNvPr id="210" name="Google Shape;210;p12"/>
          <p:cNvSpPr/>
          <p:nvPr/>
        </p:nvSpPr>
        <p:spPr>
          <a:xfrm>
            <a:off x="10232719" y="9169587"/>
            <a:ext cx="191300" cy="162779"/>
          </a:xfrm>
          <a:custGeom>
            <a:rect b="b" l="l" r="r" t="t"/>
            <a:pathLst>
              <a:path extrusionOk="0" h="217038" w="255066">
                <a:moveTo>
                  <a:pt x="0" y="0"/>
                </a:moveTo>
                <a:lnTo>
                  <a:pt x="255066" y="0"/>
                </a:lnTo>
                <a:lnTo>
                  <a:pt x="255066" y="217039"/>
                </a:lnTo>
                <a:lnTo>
                  <a:pt x="0" y="217039"/>
                </a:lnTo>
                <a:lnTo>
                  <a:pt x="0" y="0"/>
                </a:lnTo>
                <a:close/>
              </a:path>
            </a:pathLst>
          </a:custGeom>
          <a:blipFill rotWithShape="1">
            <a:blip r:embed="rId6">
              <a:alphaModFix/>
            </a:blip>
            <a:stretch>
              <a:fillRect b="0" l="0" r="0" t="0"/>
            </a:stretch>
          </a:blipFill>
          <a:ln>
            <a:noFill/>
          </a:ln>
        </p:spPr>
      </p:sp>
      <p:sp>
        <p:nvSpPr>
          <p:cNvPr id="211" name="Google Shape;211;p12"/>
          <p:cNvSpPr/>
          <p:nvPr/>
        </p:nvSpPr>
        <p:spPr>
          <a:xfrm rot="-892949">
            <a:off x="10512622" y="9195717"/>
            <a:ext cx="162734" cy="141134"/>
          </a:xfrm>
          <a:custGeom>
            <a:rect b="b" l="l" r="r" t="t"/>
            <a:pathLst>
              <a:path extrusionOk="0" h="188179" w="216978">
                <a:moveTo>
                  <a:pt x="0" y="0"/>
                </a:moveTo>
                <a:lnTo>
                  <a:pt x="216978" y="0"/>
                </a:lnTo>
                <a:lnTo>
                  <a:pt x="216978" y="188179"/>
                </a:lnTo>
                <a:lnTo>
                  <a:pt x="0" y="188179"/>
                </a:lnTo>
                <a:lnTo>
                  <a:pt x="0" y="0"/>
                </a:lnTo>
                <a:close/>
              </a:path>
            </a:pathLst>
          </a:custGeom>
          <a:blipFill rotWithShape="1">
            <a:blip r:embed="rId7">
              <a:alphaModFix/>
            </a:blip>
            <a:stretch>
              <a:fillRect b="0" l="0" r="0" t="0"/>
            </a:stretch>
          </a:blipFill>
          <a:ln>
            <a:noFill/>
          </a:ln>
        </p:spPr>
      </p:sp>
      <p:sp>
        <p:nvSpPr>
          <p:cNvPr id="212" name="Google Shape;212;p12"/>
          <p:cNvSpPr/>
          <p:nvPr/>
        </p:nvSpPr>
        <p:spPr>
          <a:xfrm>
            <a:off x="12795415" y="9171125"/>
            <a:ext cx="132990" cy="159704"/>
          </a:xfrm>
          <a:custGeom>
            <a:rect b="b" l="l" r="r" t="t"/>
            <a:pathLst>
              <a:path extrusionOk="0" h="212938" w="177320">
                <a:moveTo>
                  <a:pt x="0" y="0"/>
                </a:moveTo>
                <a:lnTo>
                  <a:pt x="177319" y="0"/>
                </a:lnTo>
                <a:lnTo>
                  <a:pt x="177319" y="212939"/>
                </a:lnTo>
                <a:lnTo>
                  <a:pt x="0" y="212939"/>
                </a:lnTo>
                <a:lnTo>
                  <a:pt x="0" y="0"/>
                </a:lnTo>
                <a:close/>
              </a:path>
            </a:pathLst>
          </a:custGeom>
          <a:blipFill rotWithShape="1">
            <a:blip r:embed="rId8">
              <a:alphaModFix/>
            </a:blip>
            <a:stretch>
              <a:fillRect b="0" l="0" r="0" t="0"/>
            </a:stretch>
          </a:blipFill>
          <a:ln>
            <a:noFill/>
          </a:ln>
        </p:spPr>
      </p:sp>
      <p:sp>
        <p:nvSpPr>
          <p:cNvPr id="213" name="Google Shape;213;p12"/>
          <p:cNvSpPr txBox="1"/>
          <p:nvPr/>
        </p:nvSpPr>
        <p:spPr>
          <a:xfrm>
            <a:off x="10384487" y="5645298"/>
            <a:ext cx="2544000" cy="22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477" u="none" cap="none" strike="noStrike">
                <a:solidFill>
                  <a:srgbClr val="FFFFFF"/>
                </a:solidFill>
                <a:latin typeface="DM Sans"/>
                <a:ea typeface="DM Sans"/>
                <a:cs typeface="DM Sans"/>
                <a:sym typeface="DM Sans"/>
              </a:rPr>
              <a:t>Add logo here</a:t>
            </a:r>
            <a:endParaRPr/>
          </a:p>
        </p:txBody>
      </p:sp>
      <p:grpSp>
        <p:nvGrpSpPr>
          <p:cNvPr id="214" name="Google Shape;214;p12"/>
          <p:cNvGrpSpPr/>
          <p:nvPr/>
        </p:nvGrpSpPr>
        <p:grpSpPr>
          <a:xfrm>
            <a:off x="13684493" y="5446713"/>
            <a:ext cx="3229441" cy="4074569"/>
            <a:chOff x="0" y="0"/>
            <a:chExt cx="1408724" cy="1777379"/>
          </a:xfrm>
        </p:grpSpPr>
        <p:sp>
          <p:nvSpPr>
            <p:cNvPr id="215" name="Google Shape;215;p12"/>
            <p:cNvSpPr/>
            <p:nvPr/>
          </p:nvSpPr>
          <p:spPr>
            <a:xfrm>
              <a:off x="0" y="0"/>
              <a:ext cx="1408724" cy="1777379"/>
            </a:xfrm>
            <a:custGeom>
              <a:rect b="b" l="l" r="r" t="t"/>
              <a:pathLst>
                <a:path extrusionOk="0" h="1777379" w="1408724">
                  <a:moveTo>
                    <a:pt x="23251" y="0"/>
                  </a:moveTo>
                  <a:lnTo>
                    <a:pt x="1385472" y="0"/>
                  </a:lnTo>
                  <a:cubicBezTo>
                    <a:pt x="1398314" y="0"/>
                    <a:pt x="1408724" y="10410"/>
                    <a:pt x="1408724" y="23251"/>
                  </a:cubicBezTo>
                  <a:lnTo>
                    <a:pt x="1408724" y="1754128"/>
                  </a:lnTo>
                  <a:cubicBezTo>
                    <a:pt x="1408724" y="1766969"/>
                    <a:pt x="1398314" y="1777379"/>
                    <a:pt x="1385472" y="1777379"/>
                  </a:cubicBezTo>
                  <a:lnTo>
                    <a:pt x="23251" y="1777379"/>
                  </a:lnTo>
                  <a:cubicBezTo>
                    <a:pt x="10410" y="1777379"/>
                    <a:pt x="0" y="1766969"/>
                    <a:pt x="0" y="1754128"/>
                  </a:cubicBezTo>
                  <a:lnTo>
                    <a:pt x="0" y="23251"/>
                  </a:lnTo>
                  <a:cubicBezTo>
                    <a:pt x="0" y="10410"/>
                    <a:pt x="10410" y="0"/>
                    <a:pt x="23251" y="0"/>
                  </a:cubicBezTo>
                  <a:close/>
                </a:path>
              </a:pathLst>
            </a:custGeom>
            <a:solidFill>
              <a:srgbClr val="FFFFFF"/>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2"/>
            <p:cNvSpPr txBox="1"/>
            <p:nvPr/>
          </p:nvSpPr>
          <p:spPr>
            <a:xfrm>
              <a:off x="0" y="28575"/>
              <a:ext cx="1408724" cy="174880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7" name="Google Shape;217;p12"/>
          <p:cNvPicPr preferRelativeResize="0"/>
          <p:nvPr/>
        </p:nvPicPr>
        <p:blipFill>
          <a:blip r:embed="rId10">
            <a:alphaModFix/>
          </a:blip>
          <a:stretch>
            <a:fillRect/>
          </a:stretch>
        </p:blipFill>
        <p:spPr>
          <a:xfrm>
            <a:off x="13696372" y="5454925"/>
            <a:ext cx="3205800" cy="4058100"/>
          </a:xfrm>
          <a:prstGeom prst="roundRect">
            <a:avLst>
              <a:gd fmla="val 1222" name="adj"/>
            </a:avLst>
          </a:prstGeom>
          <a:noFill/>
          <a:ln>
            <a:noFill/>
          </a:ln>
        </p:spPr>
      </p:pic>
      <p:grpSp>
        <p:nvGrpSpPr>
          <p:cNvPr id="218" name="Google Shape;218;p12"/>
          <p:cNvGrpSpPr/>
          <p:nvPr/>
        </p:nvGrpSpPr>
        <p:grpSpPr>
          <a:xfrm>
            <a:off x="13806256" y="5583569"/>
            <a:ext cx="302900" cy="302900"/>
            <a:chOff x="0" y="0"/>
            <a:chExt cx="812800" cy="812800"/>
          </a:xfrm>
        </p:grpSpPr>
        <p:sp>
          <p:nvSpPr>
            <p:cNvPr id="219" name="Google Shape;21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2"/>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1" name="Google Shape;221;p12"/>
          <p:cNvSpPr/>
          <p:nvPr/>
        </p:nvSpPr>
        <p:spPr>
          <a:xfrm>
            <a:off x="13833988" y="5704088"/>
            <a:ext cx="247436" cy="61859"/>
          </a:xfrm>
          <a:custGeom>
            <a:rect b="b" l="l" r="r" t="t"/>
            <a:pathLst>
              <a:path extrusionOk="0" h="82479" w="329915">
                <a:moveTo>
                  <a:pt x="0" y="0"/>
                </a:moveTo>
                <a:lnTo>
                  <a:pt x="329914" y="0"/>
                </a:lnTo>
                <a:lnTo>
                  <a:pt x="329914" y="82479"/>
                </a:lnTo>
                <a:lnTo>
                  <a:pt x="0" y="82479"/>
                </a:lnTo>
                <a:lnTo>
                  <a:pt x="0" y="0"/>
                </a:lnTo>
                <a:close/>
              </a:path>
            </a:pathLst>
          </a:custGeom>
          <a:blipFill rotWithShape="1">
            <a:blip r:embed="rId4">
              <a:alphaModFix/>
            </a:blip>
            <a:stretch>
              <a:fillRect b="0" l="0" r="0" t="0"/>
            </a:stretch>
          </a:blipFill>
          <a:ln>
            <a:noFill/>
          </a:ln>
        </p:spPr>
      </p:sp>
      <p:sp>
        <p:nvSpPr>
          <p:cNvPr id="222" name="Google Shape;222;p12"/>
          <p:cNvSpPr/>
          <p:nvPr/>
        </p:nvSpPr>
        <p:spPr>
          <a:xfrm>
            <a:off x="13832590" y="9172662"/>
            <a:ext cx="156629" cy="156629"/>
          </a:xfrm>
          <a:custGeom>
            <a:rect b="b" l="l" r="r" t="t"/>
            <a:pathLst>
              <a:path extrusionOk="0" h="208838" w="208838">
                <a:moveTo>
                  <a:pt x="0" y="0"/>
                </a:moveTo>
                <a:lnTo>
                  <a:pt x="208839" y="0"/>
                </a:lnTo>
                <a:lnTo>
                  <a:pt x="208839" y="208839"/>
                </a:lnTo>
                <a:lnTo>
                  <a:pt x="0" y="208839"/>
                </a:lnTo>
                <a:lnTo>
                  <a:pt x="0" y="0"/>
                </a:lnTo>
                <a:close/>
              </a:path>
            </a:pathLst>
          </a:custGeom>
          <a:blipFill rotWithShape="1">
            <a:blip r:embed="rId5">
              <a:alphaModFix/>
            </a:blip>
            <a:stretch>
              <a:fillRect b="0" l="0" r="0" t="0"/>
            </a:stretch>
          </a:blipFill>
          <a:ln>
            <a:noFill/>
          </a:ln>
        </p:spPr>
      </p:sp>
      <p:sp>
        <p:nvSpPr>
          <p:cNvPr id="223" name="Google Shape;223;p12"/>
          <p:cNvSpPr/>
          <p:nvPr/>
        </p:nvSpPr>
        <p:spPr>
          <a:xfrm>
            <a:off x="14067463" y="9169587"/>
            <a:ext cx="191300" cy="162779"/>
          </a:xfrm>
          <a:custGeom>
            <a:rect b="b" l="l" r="r" t="t"/>
            <a:pathLst>
              <a:path extrusionOk="0" h="217038" w="255066">
                <a:moveTo>
                  <a:pt x="0" y="0"/>
                </a:moveTo>
                <a:lnTo>
                  <a:pt x="255066" y="0"/>
                </a:lnTo>
                <a:lnTo>
                  <a:pt x="255066" y="217039"/>
                </a:lnTo>
                <a:lnTo>
                  <a:pt x="0" y="217039"/>
                </a:lnTo>
                <a:lnTo>
                  <a:pt x="0" y="0"/>
                </a:lnTo>
                <a:close/>
              </a:path>
            </a:pathLst>
          </a:custGeom>
          <a:blipFill rotWithShape="1">
            <a:blip r:embed="rId6">
              <a:alphaModFix/>
            </a:blip>
            <a:stretch>
              <a:fillRect b="0" l="0" r="0" t="0"/>
            </a:stretch>
          </a:blipFill>
          <a:ln>
            <a:noFill/>
          </a:ln>
        </p:spPr>
      </p:sp>
      <p:sp>
        <p:nvSpPr>
          <p:cNvPr id="224" name="Google Shape;224;p12"/>
          <p:cNvSpPr/>
          <p:nvPr/>
        </p:nvSpPr>
        <p:spPr>
          <a:xfrm rot="-892949">
            <a:off x="14347366" y="9195717"/>
            <a:ext cx="162734" cy="141134"/>
          </a:xfrm>
          <a:custGeom>
            <a:rect b="b" l="l" r="r" t="t"/>
            <a:pathLst>
              <a:path extrusionOk="0" h="188179" w="216978">
                <a:moveTo>
                  <a:pt x="0" y="0"/>
                </a:moveTo>
                <a:lnTo>
                  <a:pt x="216978" y="0"/>
                </a:lnTo>
                <a:lnTo>
                  <a:pt x="216978" y="188179"/>
                </a:lnTo>
                <a:lnTo>
                  <a:pt x="0" y="188179"/>
                </a:lnTo>
                <a:lnTo>
                  <a:pt x="0" y="0"/>
                </a:lnTo>
                <a:close/>
              </a:path>
            </a:pathLst>
          </a:custGeom>
          <a:blipFill rotWithShape="1">
            <a:blip r:embed="rId7">
              <a:alphaModFix/>
            </a:blip>
            <a:stretch>
              <a:fillRect b="0" l="0" r="0" t="0"/>
            </a:stretch>
          </a:blipFill>
          <a:ln>
            <a:noFill/>
          </a:ln>
        </p:spPr>
      </p:sp>
      <p:sp>
        <p:nvSpPr>
          <p:cNvPr id="225" name="Google Shape;225;p12"/>
          <p:cNvSpPr/>
          <p:nvPr/>
        </p:nvSpPr>
        <p:spPr>
          <a:xfrm>
            <a:off x="16630159" y="9171125"/>
            <a:ext cx="132990" cy="159704"/>
          </a:xfrm>
          <a:custGeom>
            <a:rect b="b" l="l" r="r" t="t"/>
            <a:pathLst>
              <a:path extrusionOk="0" h="212938" w="177320">
                <a:moveTo>
                  <a:pt x="0" y="0"/>
                </a:moveTo>
                <a:lnTo>
                  <a:pt x="177319" y="0"/>
                </a:lnTo>
                <a:lnTo>
                  <a:pt x="177319" y="212939"/>
                </a:lnTo>
                <a:lnTo>
                  <a:pt x="0" y="212939"/>
                </a:lnTo>
                <a:lnTo>
                  <a:pt x="0" y="0"/>
                </a:lnTo>
                <a:close/>
              </a:path>
            </a:pathLst>
          </a:custGeom>
          <a:blipFill rotWithShape="1">
            <a:blip r:embed="rId8">
              <a:alphaModFix/>
            </a:blip>
            <a:stretch>
              <a:fillRect b="0" l="0" r="0" t="0"/>
            </a:stretch>
          </a:blipFill>
          <a:ln>
            <a:noFill/>
          </a:ln>
        </p:spPr>
      </p:sp>
      <p:sp>
        <p:nvSpPr>
          <p:cNvPr id="226" name="Google Shape;226;p12"/>
          <p:cNvSpPr txBox="1"/>
          <p:nvPr/>
        </p:nvSpPr>
        <p:spPr>
          <a:xfrm>
            <a:off x="14219231" y="5645298"/>
            <a:ext cx="2544000" cy="22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477" u="none" cap="none" strike="noStrike">
                <a:solidFill>
                  <a:srgbClr val="FFFFFF"/>
                </a:solidFill>
                <a:latin typeface="DM Sans"/>
                <a:ea typeface="DM Sans"/>
                <a:cs typeface="DM Sans"/>
                <a:sym typeface="DM Sans"/>
              </a:rPr>
              <a:t>Add logo here</a:t>
            </a:r>
            <a:endParaRPr/>
          </a:p>
        </p:txBody>
      </p:sp>
      <p:grpSp>
        <p:nvGrpSpPr>
          <p:cNvPr id="227" name="Google Shape;227;p12"/>
          <p:cNvGrpSpPr/>
          <p:nvPr/>
        </p:nvGrpSpPr>
        <p:grpSpPr>
          <a:xfrm>
            <a:off x="9849749" y="765719"/>
            <a:ext cx="3229604" cy="4074552"/>
            <a:chOff x="0" y="0"/>
            <a:chExt cx="1408800" cy="1777379"/>
          </a:xfrm>
        </p:grpSpPr>
        <p:sp>
          <p:nvSpPr>
            <p:cNvPr id="228" name="Google Shape;228;p12"/>
            <p:cNvSpPr/>
            <p:nvPr/>
          </p:nvSpPr>
          <p:spPr>
            <a:xfrm>
              <a:off x="0" y="0"/>
              <a:ext cx="1408724" cy="1777379"/>
            </a:xfrm>
            <a:custGeom>
              <a:rect b="b" l="l" r="r" t="t"/>
              <a:pathLst>
                <a:path extrusionOk="0" h="1777379" w="1408724">
                  <a:moveTo>
                    <a:pt x="23251" y="0"/>
                  </a:moveTo>
                  <a:lnTo>
                    <a:pt x="1385472" y="0"/>
                  </a:lnTo>
                  <a:cubicBezTo>
                    <a:pt x="1398314" y="0"/>
                    <a:pt x="1408724" y="10410"/>
                    <a:pt x="1408724" y="23251"/>
                  </a:cubicBezTo>
                  <a:lnTo>
                    <a:pt x="1408724" y="1754128"/>
                  </a:lnTo>
                  <a:cubicBezTo>
                    <a:pt x="1408724" y="1766969"/>
                    <a:pt x="1398314" y="1777379"/>
                    <a:pt x="1385472" y="1777379"/>
                  </a:cubicBezTo>
                  <a:lnTo>
                    <a:pt x="23251" y="1777379"/>
                  </a:lnTo>
                  <a:cubicBezTo>
                    <a:pt x="10410" y="1777379"/>
                    <a:pt x="0" y="1766969"/>
                    <a:pt x="0" y="1754128"/>
                  </a:cubicBezTo>
                  <a:lnTo>
                    <a:pt x="0" y="23251"/>
                  </a:lnTo>
                  <a:cubicBezTo>
                    <a:pt x="0" y="10410"/>
                    <a:pt x="10410" y="0"/>
                    <a:pt x="23251" y="0"/>
                  </a:cubicBezTo>
                  <a:close/>
                </a:path>
              </a:pathLst>
            </a:custGeom>
            <a:solidFill>
              <a:srgbClr val="FFFFFF"/>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2"/>
            <p:cNvSpPr txBox="1"/>
            <p:nvPr/>
          </p:nvSpPr>
          <p:spPr>
            <a:xfrm>
              <a:off x="0" y="28575"/>
              <a:ext cx="1408800" cy="1748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0" name="Google Shape;230;p12"/>
          <p:cNvPicPr preferRelativeResize="0"/>
          <p:nvPr/>
        </p:nvPicPr>
        <p:blipFill>
          <a:blip r:embed="rId11">
            <a:alphaModFix/>
          </a:blip>
          <a:stretch>
            <a:fillRect/>
          </a:stretch>
        </p:blipFill>
        <p:spPr>
          <a:xfrm>
            <a:off x="9861650" y="773950"/>
            <a:ext cx="3205800" cy="4058100"/>
          </a:xfrm>
          <a:prstGeom prst="roundRect">
            <a:avLst>
              <a:gd fmla="val 1659" name="adj"/>
            </a:avLst>
          </a:prstGeom>
          <a:noFill/>
          <a:ln>
            <a:noFill/>
          </a:ln>
        </p:spPr>
      </p:pic>
      <p:grpSp>
        <p:nvGrpSpPr>
          <p:cNvPr id="231" name="Google Shape;231;p12"/>
          <p:cNvGrpSpPr/>
          <p:nvPr/>
        </p:nvGrpSpPr>
        <p:grpSpPr>
          <a:xfrm>
            <a:off x="9971512" y="902574"/>
            <a:ext cx="302910" cy="302910"/>
            <a:chOff x="0" y="0"/>
            <a:chExt cx="812800" cy="812800"/>
          </a:xfrm>
        </p:grpSpPr>
        <p:sp>
          <p:nvSpPr>
            <p:cNvPr id="232" name="Google Shape;23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2"/>
            <p:cNvSpPr txBox="1"/>
            <p:nvPr/>
          </p:nvSpPr>
          <p:spPr>
            <a:xfrm>
              <a:off x="76200" y="57150"/>
              <a:ext cx="660300" cy="67950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4" name="Google Shape;234;p12"/>
          <p:cNvSpPr/>
          <p:nvPr/>
        </p:nvSpPr>
        <p:spPr>
          <a:xfrm>
            <a:off x="9999244" y="1023094"/>
            <a:ext cx="247436" cy="61859"/>
          </a:xfrm>
          <a:custGeom>
            <a:rect b="b" l="l" r="r" t="t"/>
            <a:pathLst>
              <a:path extrusionOk="0" h="82479" w="329915">
                <a:moveTo>
                  <a:pt x="0" y="0"/>
                </a:moveTo>
                <a:lnTo>
                  <a:pt x="329914" y="0"/>
                </a:lnTo>
                <a:lnTo>
                  <a:pt x="329914" y="82479"/>
                </a:lnTo>
                <a:lnTo>
                  <a:pt x="0" y="82479"/>
                </a:lnTo>
                <a:lnTo>
                  <a:pt x="0" y="0"/>
                </a:lnTo>
                <a:close/>
              </a:path>
            </a:pathLst>
          </a:custGeom>
          <a:blipFill rotWithShape="1">
            <a:blip r:embed="rId4">
              <a:alphaModFix/>
            </a:blip>
            <a:stretch>
              <a:fillRect b="0" l="0" r="0" t="0"/>
            </a:stretch>
          </a:blipFill>
          <a:ln>
            <a:noFill/>
          </a:ln>
        </p:spPr>
      </p:sp>
      <p:sp>
        <p:nvSpPr>
          <p:cNvPr id="235" name="Google Shape;235;p12"/>
          <p:cNvSpPr/>
          <p:nvPr/>
        </p:nvSpPr>
        <p:spPr>
          <a:xfrm>
            <a:off x="9997846" y="4491668"/>
            <a:ext cx="156629" cy="156628"/>
          </a:xfrm>
          <a:custGeom>
            <a:rect b="b" l="l" r="r" t="t"/>
            <a:pathLst>
              <a:path extrusionOk="0" h="208838" w="208838">
                <a:moveTo>
                  <a:pt x="0" y="0"/>
                </a:moveTo>
                <a:lnTo>
                  <a:pt x="208839" y="0"/>
                </a:lnTo>
                <a:lnTo>
                  <a:pt x="208839" y="208839"/>
                </a:lnTo>
                <a:lnTo>
                  <a:pt x="0" y="208839"/>
                </a:lnTo>
                <a:lnTo>
                  <a:pt x="0" y="0"/>
                </a:lnTo>
                <a:close/>
              </a:path>
            </a:pathLst>
          </a:custGeom>
          <a:blipFill rotWithShape="1">
            <a:blip r:embed="rId5">
              <a:alphaModFix/>
            </a:blip>
            <a:stretch>
              <a:fillRect b="0" l="0" r="0" t="0"/>
            </a:stretch>
          </a:blipFill>
          <a:ln>
            <a:noFill/>
          </a:ln>
        </p:spPr>
      </p:sp>
      <p:sp>
        <p:nvSpPr>
          <p:cNvPr id="236" name="Google Shape;236;p12"/>
          <p:cNvSpPr/>
          <p:nvPr/>
        </p:nvSpPr>
        <p:spPr>
          <a:xfrm>
            <a:off x="10232719" y="4488593"/>
            <a:ext cx="191299" cy="162778"/>
          </a:xfrm>
          <a:custGeom>
            <a:rect b="b" l="l" r="r" t="t"/>
            <a:pathLst>
              <a:path extrusionOk="0" h="217038" w="255066">
                <a:moveTo>
                  <a:pt x="0" y="0"/>
                </a:moveTo>
                <a:lnTo>
                  <a:pt x="255066" y="0"/>
                </a:lnTo>
                <a:lnTo>
                  <a:pt x="255066" y="217039"/>
                </a:lnTo>
                <a:lnTo>
                  <a:pt x="0" y="217039"/>
                </a:lnTo>
                <a:lnTo>
                  <a:pt x="0" y="0"/>
                </a:lnTo>
                <a:close/>
              </a:path>
            </a:pathLst>
          </a:custGeom>
          <a:blipFill rotWithShape="1">
            <a:blip r:embed="rId6">
              <a:alphaModFix/>
            </a:blip>
            <a:stretch>
              <a:fillRect b="0" l="0" r="0" t="0"/>
            </a:stretch>
          </a:blipFill>
          <a:ln>
            <a:noFill/>
          </a:ln>
        </p:spPr>
      </p:sp>
      <p:sp>
        <p:nvSpPr>
          <p:cNvPr id="237" name="Google Shape;237;p12"/>
          <p:cNvSpPr/>
          <p:nvPr/>
        </p:nvSpPr>
        <p:spPr>
          <a:xfrm rot="-894226">
            <a:off x="10512657" y="4514660"/>
            <a:ext cx="162926" cy="141301"/>
          </a:xfrm>
          <a:custGeom>
            <a:rect b="b" l="l" r="r" t="t"/>
            <a:pathLst>
              <a:path extrusionOk="0" h="188179" w="216978">
                <a:moveTo>
                  <a:pt x="0" y="0"/>
                </a:moveTo>
                <a:lnTo>
                  <a:pt x="216978" y="0"/>
                </a:lnTo>
                <a:lnTo>
                  <a:pt x="216978" y="188179"/>
                </a:lnTo>
                <a:lnTo>
                  <a:pt x="0" y="188179"/>
                </a:lnTo>
                <a:lnTo>
                  <a:pt x="0" y="0"/>
                </a:lnTo>
                <a:close/>
              </a:path>
            </a:pathLst>
          </a:custGeom>
          <a:blipFill rotWithShape="1">
            <a:blip r:embed="rId7">
              <a:alphaModFix/>
            </a:blip>
            <a:stretch>
              <a:fillRect b="0" l="0" r="0" t="0"/>
            </a:stretch>
          </a:blipFill>
          <a:ln>
            <a:noFill/>
          </a:ln>
        </p:spPr>
      </p:sp>
      <p:sp>
        <p:nvSpPr>
          <p:cNvPr id="238" name="Google Shape;238;p12"/>
          <p:cNvSpPr/>
          <p:nvPr/>
        </p:nvSpPr>
        <p:spPr>
          <a:xfrm>
            <a:off x="12795415" y="4490131"/>
            <a:ext cx="132990" cy="159703"/>
          </a:xfrm>
          <a:custGeom>
            <a:rect b="b" l="l" r="r" t="t"/>
            <a:pathLst>
              <a:path extrusionOk="0" h="212938" w="177320">
                <a:moveTo>
                  <a:pt x="0" y="0"/>
                </a:moveTo>
                <a:lnTo>
                  <a:pt x="177319" y="0"/>
                </a:lnTo>
                <a:lnTo>
                  <a:pt x="177319" y="212939"/>
                </a:lnTo>
                <a:lnTo>
                  <a:pt x="0" y="212939"/>
                </a:lnTo>
                <a:lnTo>
                  <a:pt x="0" y="0"/>
                </a:lnTo>
                <a:close/>
              </a:path>
            </a:pathLst>
          </a:custGeom>
          <a:blipFill rotWithShape="1">
            <a:blip r:embed="rId8">
              <a:alphaModFix/>
            </a:blip>
            <a:stretch>
              <a:fillRect b="0" l="0" r="0" t="0"/>
            </a:stretch>
          </a:blipFill>
          <a:ln>
            <a:noFill/>
          </a:ln>
        </p:spPr>
      </p:sp>
      <p:sp>
        <p:nvSpPr>
          <p:cNvPr id="239" name="Google Shape;239;p12"/>
          <p:cNvSpPr txBox="1"/>
          <p:nvPr/>
        </p:nvSpPr>
        <p:spPr>
          <a:xfrm>
            <a:off x="10384487" y="964304"/>
            <a:ext cx="2544000" cy="22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477" u="none" cap="none" strike="noStrike">
                <a:solidFill>
                  <a:srgbClr val="FFFFFF"/>
                </a:solidFill>
                <a:latin typeface="DM Sans"/>
                <a:ea typeface="DM Sans"/>
                <a:cs typeface="DM Sans"/>
                <a:sym typeface="DM Sans"/>
              </a:rPr>
              <a:t>Add logo here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5D2"/>
        </a:solidFill>
      </p:bgPr>
    </p:bg>
    <p:spTree>
      <p:nvGrpSpPr>
        <p:cNvPr id="243" name="Shape 243"/>
        <p:cNvGrpSpPr/>
        <p:nvPr/>
      </p:nvGrpSpPr>
      <p:grpSpPr>
        <a:xfrm>
          <a:off x="0" y="0"/>
          <a:ext cx="0" cy="0"/>
          <a:chOff x="0" y="0"/>
          <a:chExt cx="0" cy="0"/>
        </a:xfrm>
      </p:grpSpPr>
      <p:sp>
        <p:nvSpPr>
          <p:cNvPr id="244" name="Google Shape;244;p13"/>
          <p:cNvSpPr txBox="1"/>
          <p:nvPr/>
        </p:nvSpPr>
        <p:spPr>
          <a:xfrm>
            <a:off x="527324" y="4466799"/>
            <a:ext cx="17233500" cy="1569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0193" u="none" cap="none" strike="noStrike">
                <a:solidFill>
                  <a:srgbClr val="0D1B1E"/>
                </a:solidFill>
                <a:latin typeface="DM Sans"/>
                <a:ea typeface="DM Sans"/>
                <a:cs typeface="DM Sans"/>
                <a:sym typeface="DM Sans"/>
              </a:rPr>
              <a:t>MEDIA TRAINING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5D2"/>
        </a:solidFill>
      </p:bgPr>
    </p:bg>
    <p:spTree>
      <p:nvGrpSpPr>
        <p:cNvPr id="248" name="Shape 248"/>
        <p:cNvGrpSpPr/>
        <p:nvPr/>
      </p:nvGrpSpPr>
      <p:grpSpPr>
        <a:xfrm>
          <a:off x="0" y="0"/>
          <a:ext cx="0" cy="0"/>
          <a:chOff x="0" y="0"/>
          <a:chExt cx="0" cy="0"/>
        </a:xfrm>
      </p:grpSpPr>
      <p:sp>
        <p:nvSpPr>
          <p:cNvPr id="249" name="Google Shape;249;p14"/>
          <p:cNvSpPr txBox="1"/>
          <p:nvPr/>
        </p:nvSpPr>
        <p:spPr>
          <a:xfrm>
            <a:off x="9144000" y="5162367"/>
            <a:ext cx="8115300" cy="292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100" u="none" cap="none" strike="noStrike">
                <a:solidFill>
                  <a:srgbClr val="0D1B1E"/>
                </a:solidFill>
                <a:latin typeface="DM Sans"/>
                <a:ea typeface="DM Sans"/>
                <a:cs typeface="DM Sans"/>
                <a:sym typeface="DM Sans"/>
              </a:rPr>
              <a:t>Good Practices:</a:t>
            </a:r>
            <a:endParaRPr/>
          </a:p>
          <a:p>
            <a:pPr indent="-226695" lvl="1" marL="453390" marR="0" rtl="0" algn="l">
              <a:lnSpc>
                <a:spcPct val="115000"/>
              </a:lnSpc>
              <a:spcBef>
                <a:spcPts val="0"/>
              </a:spcBef>
              <a:spcAft>
                <a:spcPts val="0"/>
              </a:spcAft>
              <a:buClr>
                <a:srgbClr val="0D1B1E"/>
              </a:buClr>
              <a:buSzPts val="2100"/>
              <a:buFont typeface="Arial"/>
              <a:buChar char="•"/>
            </a:pPr>
            <a:r>
              <a:rPr b="0" i="0" lang="en-US" sz="2100" u="none" cap="none" strike="noStrike">
                <a:solidFill>
                  <a:srgbClr val="0D1B1E"/>
                </a:solidFill>
                <a:latin typeface="DM Sans"/>
                <a:ea typeface="DM Sans"/>
                <a:cs typeface="DM Sans"/>
                <a:sym typeface="DM Sans"/>
              </a:rPr>
              <a:t>Know your audience</a:t>
            </a:r>
            <a:endParaRPr/>
          </a:p>
          <a:p>
            <a:pPr indent="-226695" lvl="1" marL="453390" marR="0" rtl="0" algn="l">
              <a:lnSpc>
                <a:spcPct val="115000"/>
              </a:lnSpc>
              <a:spcBef>
                <a:spcPts val="0"/>
              </a:spcBef>
              <a:spcAft>
                <a:spcPts val="0"/>
              </a:spcAft>
              <a:buClr>
                <a:srgbClr val="0D1B1E"/>
              </a:buClr>
              <a:buSzPts val="2100"/>
              <a:buFont typeface="Arial"/>
              <a:buChar char="•"/>
            </a:pPr>
            <a:r>
              <a:rPr b="0" i="0" lang="en-US" sz="2100" u="none" cap="none" strike="noStrike">
                <a:solidFill>
                  <a:srgbClr val="0D1B1E"/>
                </a:solidFill>
                <a:latin typeface="DM Sans"/>
                <a:ea typeface="DM Sans"/>
                <a:cs typeface="DM Sans"/>
                <a:sym typeface="DM Sans"/>
              </a:rPr>
              <a:t>Plan your content</a:t>
            </a:r>
            <a:endParaRPr/>
          </a:p>
          <a:p>
            <a:pPr indent="-226695" lvl="1" marL="453390" marR="0" rtl="0" algn="l">
              <a:lnSpc>
                <a:spcPct val="115000"/>
              </a:lnSpc>
              <a:spcBef>
                <a:spcPts val="0"/>
              </a:spcBef>
              <a:spcAft>
                <a:spcPts val="0"/>
              </a:spcAft>
              <a:buClr>
                <a:srgbClr val="0D1B1E"/>
              </a:buClr>
              <a:buSzPts val="2100"/>
              <a:buFont typeface="Arial"/>
              <a:buChar char="•"/>
            </a:pPr>
            <a:r>
              <a:rPr b="0" i="0" lang="en-US" sz="2100" u="none" cap="none" strike="noStrike">
                <a:solidFill>
                  <a:srgbClr val="0D1B1E"/>
                </a:solidFill>
                <a:latin typeface="DM Sans"/>
                <a:ea typeface="DM Sans"/>
                <a:cs typeface="DM Sans"/>
                <a:sym typeface="DM Sans"/>
              </a:rPr>
              <a:t>Build relationships</a:t>
            </a:r>
            <a:endParaRPr/>
          </a:p>
          <a:p>
            <a:pPr indent="-226695" lvl="1" marL="453390" marR="0" rtl="0" algn="l">
              <a:lnSpc>
                <a:spcPct val="115000"/>
              </a:lnSpc>
              <a:spcBef>
                <a:spcPts val="0"/>
              </a:spcBef>
              <a:spcAft>
                <a:spcPts val="0"/>
              </a:spcAft>
              <a:buClr>
                <a:srgbClr val="0D1B1E"/>
              </a:buClr>
              <a:buSzPts val="2100"/>
              <a:buFont typeface="Arial"/>
              <a:buChar char="•"/>
            </a:pPr>
            <a:r>
              <a:rPr b="0" i="0" lang="en-US" sz="2100" u="none" cap="none" strike="noStrike">
                <a:solidFill>
                  <a:srgbClr val="0D1B1E"/>
                </a:solidFill>
                <a:latin typeface="DM Sans"/>
                <a:ea typeface="DM Sans"/>
                <a:cs typeface="DM Sans"/>
                <a:sym typeface="DM Sans"/>
              </a:rPr>
              <a:t>Set goals</a:t>
            </a:r>
            <a:endParaRPr/>
          </a:p>
          <a:p>
            <a:pPr indent="-226695" lvl="1" marL="453390" marR="0" rtl="0" algn="l">
              <a:lnSpc>
                <a:spcPct val="115000"/>
              </a:lnSpc>
              <a:spcBef>
                <a:spcPts val="0"/>
              </a:spcBef>
              <a:spcAft>
                <a:spcPts val="0"/>
              </a:spcAft>
              <a:buClr>
                <a:srgbClr val="0D1B1E"/>
              </a:buClr>
              <a:buSzPts val="2100"/>
              <a:buFont typeface="Arial"/>
              <a:buChar char="•"/>
            </a:pPr>
            <a:r>
              <a:rPr b="0" i="0" lang="en-US" sz="2100" u="none" cap="none" strike="noStrike">
                <a:solidFill>
                  <a:srgbClr val="0D1B1E"/>
                </a:solidFill>
                <a:latin typeface="DM Sans"/>
                <a:ea typeface="DM Sans"/>
                <a:cs typeface="DM Sans"/>
                <a:sym typeface="DM Sans"/>
              </a:rPr>
              <a:t>Define your objectives</a:t>
            </a:r>
            <a:endParaRPr/>
          </a:p>
          <a:p>
            <a:pPr indent="-226695" lvl="1" marL="453390" marR="0" rtl="0" algn="l">
              <a:lnSpc>
                <a:spcPct val="115000"/>
              </a:lnSpc>
              <a:spcBef>
                <a:spcPts val="0"/>
              </a:spcBef>
              <a:spcAft>
                <a:spcPts val="0"/>
              </a:spcAft>
              <a:buClr>
                <a:srgbClr val="0D1B1E"/>
              </a:buClr>
              <a:buSzPts val="2100"/>
              <a:buFont typeface="Arial"/>
              <a:buChar char="•"/>
            </a:pPr>
            <a:r>
              <a:rPr b="0" i="0" lang="en-US" sz="2100" u="none" cap="none" strike="noStrike">
                <a:solidFill>
                  <a:srgbClr val="0D1B1E"/>
                </a:solidFill>
                <a:latin typeface="DM Sans"/>
                <a:ea typeface="DM Sans"/>
                <a:cs typeface="DM Sans"/>
                <a:sym typeface="DM Sans"/>
              </a:rPr>
              <a:t>Choose your platforms</a:t>
            </a:r>
            <a:endParaRPr/>
          </a:p>
          <a:p>
            <a:pPr indent="-226695" lvl="1" marL="453390" marR="0" rtl="0" algn="l">
              <a:lnSpc>
                <a:spcPct val="115000"/>
              </a:lnSpc>
              <a:spcBef>
                <a:spcPts val="0"/>
              </a:spcBef>
              <a:spcAft>
                <a:spcPts val="0"/>
              </a:spcAft>
              <a:buClr>
                <a:srgbClr val="0D1B1E"/>
              </a:buClr>
              <a:buSzPts val="2100"/>
              <a:buFont typeface="Arial"/>
              <a:buChar char="•"/>
            </a:pPr>
            <a:r>
              <a:rPr b="0" i="0" lang="en-US" sz="2100" u="none" cap="none" strike="noStrike">
                <a:solidFill>
                  <a:srgbClr val="0D1B1E"/>
                </a:solidFill>
                <a:latin typeface="DM Sans"/>
                <a:ea typeface="DM Sans"/>
                <a:cs typeface="DM Sans"/>
                <a:sym typeface="DM Sans"/>
              </a:rPr>
              <a:t>Understand your brand</a:t>
            </a:r>
            <a:endParaRPr/>
          </a:p>
        </p:txBody>
      </p:sp>
      <p:sp>
        <p:nvSpPr>
          <p:cNvPr id="250" name="Google Shape;250;p14"/>
          <p:cNvSpPr txBox="1"/>
          <p:nvPr/>
        </p:nvSpPr>
        <p:spPr>
          <a:xfrm>
            <a:off x="9144000" y="2705283"/>
            <a:ext cx="5589000" cy="1970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000" u="none" cap="none" strike="noStrike">
                <a:solidFill>
                  <a:srgbClr val="0D1B1E"/>
                </a:solidFill>
                <a:latin typeface="DM Sans"/>
                <a:ea typeface="DM Sans"/>
                <a:cs typeface="DM Sans"/>
                <a:sym typeface="DM Sans"/>
              </a:rPr>
              <a:t>Managing the Media</a:t>
            </a:r>
            <a:endParaRPr/>
          </a:p>
        </p:txBody>
      </p:sp>
      <p:grpSp>
        <p:nvGrpSpPr>
          <p:cNvPr id="251" name="Google Shape;251;p14"/>
          <p:cNvGrpSpPr/>
          <p:nvPr/>
        </p:nvGrpSpPr>
        <p:grpSpPr>
          <a:xfrm>
            <a:off x="1028700" y="732382"/>
            <a:ext cx="6992369" cy="8822236"/>
            <a:chOff x="0" y="0"/>
            <a:chExt cx="1408724" cy="1777379"/>
          </a:xfrm>
        </p:grpSpPr>
        <p:sp>
          <p:nvSpPr>
            <p:cNvPr id="252" name="Google Shape;252;p14"/>
            <p:cNvSpPr/>
            <p:nvPr/>
          </p:nvSpPr>
          <p:spPr>
            <a:xfrm>
              <a:off x="0" y="0"/>
              <a:ext cx="1408724" cy="1777379"/>
            </a:xfrm>
            <a:custGeom>
              <a:rect b="b" l="l" r="r" t="t"/>
              <a:pathLst>
                <a:path extrusionOk="0" h="1777379" w="1408724">
                  <a:moveTo>
                    <a:pt x="23251" y="0"/>
                  </a:moveTo>
                  <a:lnTo>
                    <a:pt x="1385472" y="0"/>
                  </a:lnTo>
                  <a:cubicBezTo>
                    <a:pt x="1398314" y="0"/>
                    <a:pt x="1408724" y="10410"/>
                    <a:pt x="1408724" y="23251"/>
                  </a:cubicBezTo>
                  <a:lnTo>
                    <a:pt x="1408724" y="1754128"/>
                  </a:lnTo>
                  <a:cubicBezTo>
                    <a:pt x="1408724" y="1766969"/>
                    <a:pt x="1398314" y="1777379"/>
                    <a:pt x="1385472" y="1777379"/>
                  </a:cubicBezTo>
                  <a:lnTo>
                    <a:pt x="23251" y="1777379"/>
                  </a:lnTo>
                  <a:cubicBezTo>
                    <a:pt x="10410" y="1777379"/>
                    <a:pt x="0" y="1766969"/>
                    <a:pt x="0" y="1754128"/>
                  </a:cubicBezTo>
                  <a:lnTo>
                    <a:pt x="0" y="23251"/>
                  </a:lnTo>
                  <a:cubicBezTo>
                    <a:pt x="0" y="10410"/>
                    <a:pt x="10410" y="0"/>
                    <a:pt x="23251" y="0"/>
                  </a:cubicBezTo>
                  <a:close/>
                </a:path>
              </a:pathLst>
            </a:custGeom>
            <a:solidFill>
              <a:srgbClr val="FFFFFF"/>
            </a:solidFill>
            <a:ln cap="rnd" cmpd="sng" w="38100">
              <a:solidFill>
                <a:srgbClr val="0D1B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4"/>
            <p:cNvSpPr txBox="1"/>
            <p:nvPr/>
          </p:nvSpPr>
          <p:spPr>
            <a:xfrm>
              <a:off x="0" y="28575"/>
              <a:ext cx="1408724" cy="174880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4" name="Google Shape;254;p14"/>
          <p:cNvPicPr preferRelativeResize="0"/>
          <p:nvPr/>
        </p:nvPicPr>
        <p:blipFill>
          <a:blip r:embed="rId3">
            <a:alphaModFix/>
          </a:blip>
          <a:stretch>
            <a:fillRect/>
          </a:stretch>
        </p:blipFill>
        <p:spPr>
          <a:xfrm>
            <a:off x="1040726" y="732375"/>
            <a:ext cx="6968400" cy="8822400"/>
          </a:xfrm>
          <a:prstGeom prst="roundRect">
            <a:avLst>
              <a:gd fmla="val 1702" name="adj"/>
            </a:avLst>
          </a:prstGeom>
          <a:noFill/>
          <a:ln>
            <a:noFill/>
          </a:ln>
        </p:spPr>
      </p:pic>
      <p:grpSp>
        <p:nvGrpSpPr>
          <p:cNvPr id="255" name="Google Shape;255;p14"/>
          <p:cNvGrpSpPr/>
          <p:nvPr/>
        </p:nvGrpSpPr>
        <p:grpSpPr>
          <a:xfrm>
            <a:off x="1292339" y="1028700"/>
            <a:ext cx="655837" cy="655837"/>
            <a:chOff x="0" y="0"/>
            <a:chExt cx="812800" cy="812800"/>
          </a:xfrm>
        </p:grpSpPr>
        <p:sp>
          <p:nvSpPr>
            <p:cNvPr id="256" name="Google Shape;25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4"/>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8" name="Google Shape;258;p14"/>
          <p:cNvSpPr/>
          <p:nvPr/>
        </p:nvSpPr>
        <p:spPr>
          <a:xfrm>
            <a:off x="1352384" y="1289651"/>
            <a:ext cx="535747" cy="133936"/>
          </a:xfrm>
          <a:custGeom>
            <a:rect b="b" l="l" r="r" t="t"/>
            <a:pathLst>
              <a:path extrusionOk="0" h="178582" w="714330">
                <a:moveTo>
                  <a:pt x="0" y="0"/>
                </a:moveTo>
                <a:lnTo>
                  <a:pt x="714330" y="0"/>
                </a:lnTo>
                <a:lnTo>
                  <a:pt x="714330" y="178582"/>
                </a:lnTo>
                <a:lnTo>
                  <a:pt x="0" y="178582"/>
                </a:lnTo>
                <a:lnTo>
                  <a:pt x="0" y="0"/>
                </a:lnTo>
                <a:close/>
              </a:path>
            </a:pathLst>
          </a:custGeom>
          <a:blipFill rotWithShape="1">
            <a:blip r:embed="rId4">
              <a:alphaModFix/>
            </a:blip>
            <a:stretch>
              <a:fillRect b="0" l="0" r="0" t="0"/>
            </a:stretch>
          </a:blipFill>
          <a:ln>
            <a:noFill/>
          </a:ln>
        </p:spPr>
      </p:sp>
      <p:sp>
        <p:nvSpPr>
          <p:cNvPr id="259" name="Google Shape;259;p14"/>
          <p:cNvSpPr/>
          <p:nvPr/>
        </p:nvSpPr>
        <p:spPr>
          <a:xfrm>
            <a:off x="1349358" y="8799789"/>
            <a:ext cx="339132" cy="339132"/>
          </a:xfrm>
          <a:custGeom>
            <a:rect b="b" l="l" r="r" t="t"/>
            <a:pathLst>
              <a:path extrusionOk="0" h="452176" w="452176">
                <a:moveTo>
                  <a:pt x="0" y="0"/>
                </a:moveTo>
                <a:lnTo>
                  <a:pt x="452176" y="0"/>
                </a:lnTo>
                <a:lnTo>
                  <a:pt x="452176" y="452176"/>
                </a:lnTo>
                <a:lnTo>
                  <a:pt x="0" y="452176"/>
                </a:lnTo>
                <a:lnTo>
                  <a:pt x="0" y="0"/>
                </a:lnTo>
                <a:close/>
              </a:path>
            </a:pathLst>
          </a:custGeom>
          <a:blipFill rotWithShape="1">
            <a:blip r:embed="rId5">
              <a:alphaModFix/>
            </a:blip>
            <a:stretch>
              <a:fillRect b="0" l="0" r="0" t="0"/>
            </a:stretch>
          </a:blipFill>
          <a:ln>
            <a:noFill/>
          </a:ln>
        </p:spPr>
      </p:sp>
      <p:sp>
        <p:nvSpPr>
          <p:cNvPr id="260" name="Google Shape;260;p14"/>
          <p:cNvSpPr/>
          <p:nvPr/>
        </p:nvSpPr>
        <p:spPr>
          <a:xfrm>
            <a:off x="1857904" y="8793131"/>
            <a:ext cx="414202" cy="352447"/>
          </a:xfrm>
          <a:custGeom>
            <a:rect b="b" l="l" r="r" t="t"/>
            <a:pathLst>
              <a:path extrusionOk="0" h="469930" w="552269">
                <a:moveTo>
                  <a:pt x="0" y="0"/>
                </a:moveTo>
                <a:lnTo>
                  <a:pt x="552268" y="0"/>
                </a:lnTo>
                <a:lnTo>
                  <a:pt x="552268" y="469930"/>
                </a:lnTo>
                <a:lnTo>
                  <a:pt x="0" y="469930"/>
                </a:lnTo>
                <a:lnTo>
                  <a:pt x="0" y="0"/>
                </a:lnTo>
                <a:close/>
              </a:path>
            </a:pathLst>
          </a:custGeom>
          <a:blipFill rotWithShape="1">
            <a:blip r:embed="rId6">
              <a:alphaModFix/>
            </a:blip>
            <a:stretch>
              <a:fillRect b="0" l="0" r="0" t="0"/>
            </a:stretch>
          </a:blipFill>
          <a:ln>
            <a:noFill/>
          </a:ln>
        </p:spPr>
      </p:sp>
      <p:sp>
        <p:nvSpPr>
          <p:cNvPr id="261" name="Google Shape;261;p14"/>
          <p:cNvSpPr/>
          <p:nvPr/>
        </p:nvSpPr>
        <p:spPr>
          <a:xfrm rot="-892949">
            <a:off x="2463948" y="8849707"/>
            <a:ext cx="352351" cy="305584"/>
          </a:xfrm>
          <a:custGeom>
            <a:rect b="b" l="l" r="r" t="t"/>
            <a:pathLst>
              <a:path extrusionOk="0" h="407445" w="469801">
                <a:moveTo>
                  <a:pt x="0" y="0"/>
                </a:moveTo>
                <a:lnTo>
                  <a:pt x="469801" y="0"/>
                </a:lnTo>
                <a:lnTo>
                  <a:pt x="469801" y="407445"/>
                </a:lnTo>
                <a:lnTo>
                  <a:pt x="0" y="407445"/>
                </a:lnTo>
                <a:lnTo>
                  <a:pt x="0" y="0"/>
                </a:lnTo>
                <a:close/>
              </a:path>
            </a:pathLst>
          </a:custGeom>
          <a:blipFill rotWithShape="1">
            <a:blip r:embed="rId7">
              <a:alphaModFix/>
            </a:blip>
            <a:stretch>
              <a:fillRect b="0" l="0" r="0" t="0"/>
            </a:stretch>
          </a:blipFill>
          <a:ln>
            <a:noFill/>
          </a:ln>
        </p:spPr>
      </p:sp>
      <p:sp>
        <p:nvSpPr>
          <p:cNvPr id="262" name="Google Shape;262;p14"/>
          <p:cNvSpPr/>
          <p:nvPr/>
        </p:nvSpPr>
        <p:spPr>
          <a:xfrm>
            <a:off x="7406640" y="8796460"/>
            <a:ext cx="287949" cy="345790"/>
          </a:xfrm>
          <a:custGeom>
            <a:rect b="b" l="l" r="r" t="t"/>
            <a:pathLst>
              <a:path extrusionOk="0" h="461053" w="383932">
                <a:moveTo>
                  <a:pt x="0" y="0"/>
                </a:moveTo>
                <a:lnTo>
                  <a:pt x="383932" y="0"/>
                </a:lnTo>
                <a:lnTo>
                  <a:pt x="383932" y="461053"/>
                </a:lnTo>
                <a:lnTo>
                  <a:pt x="0" y="461053"/>
                </a:lnTo>
                <a:lnTo>
                  <a:pt x="0" y="0"/>
                </a:lnTo>
                <a:close/>
              </a:path>
            </a:pathLst>
          </a:custGeom>
          <a:blipFill rotWithShape="1">
            <a:blip r:embed="rId8">
              <a:alphaModFix/>
            </a:blip>
            <a:stretch>
              <a:fillRect b="0" l="0" r="0" t="0"/>
            </a:stretch>
          </a:blipFill>
          <a:ln>
            <a:noFill/>
          </a:ln>
        </p:spPr>
      </p:sp>
      <p:sp>
        <p:nvSpPr>
          <p:cNvPr id="263" name="Google Shape;263;p14"/>
          <p:cNvSpPr txBox="1"/>
          <p:nvPr/>
        </p:nvSpPr>
        <p:spPr>
          <a:xfrm>
            <a:off x="2186512" y="1151673"/>
            <a:ext cx="5508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DM Sans"/>
                <a:ea typeface="DM Sans"/>
                <a:cs typeface="DM Sans"/>
                <a:sym typeface="DM Sans"/>
              </a:rPr>
              <a:t>Add logo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Elegant Social Media Training">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