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10287000" cx="18288000"/>
  <p:notesSz cx="6858000" cy="9144000"/>
  <p:embeddedFontLst>
    <p:embeddedFont>
      <p:font typeface="DM Sans"/>
      <p:regular r:id="rId27"/>
      <p:bold r:id="rId28"/>
      <p:italic r:id="rId29"/>
      <p:boldItalic r:id="rId30"/>
    </p:embeddedFont>
    <p:embeddedFont>
      <p:font typeface="DM Serif Display"/>
      <p:regular r:id="rId31"/>
      <p: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DMSans-bold.fntdata"/><Relationship Id="rId27" Type="http://schemas.openxmlformats.org/officeDocument/2006/relationships/font" Target="fonts/DMSans-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DMSans-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DMSerifDisplay-regular.fntdata"/><Relationship Id="rId30" Type="http://schemas.openxmlformats.org/officeDocument/2006/relationships/font" Target="fonts/DMSans-boldItalic.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DMSerifDisplay-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 name="Shape 39"/>
        <p:cNvGrpSpPr/>
        <p:nvPr/>
      </p:nvGrpSpPr>
      <p:grpSpPr>
        <a:xfrm>
          <a:off x="0" y="0"/>
          <a:ext cx="0" cy="0"/>
          <a:chOff x="0" y="0"/>
          <a:chExt cx="0" cy="0"/>
        </a:xfrm>
      </p:grpSpPr>
      <p:sp>
        <p:nvSpPr>
          <p:cNvPr id="40" name="Google Shape;40;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title">
  <p:cSld name="TITLE">
    <p:spTree>
      <p:nvGrpSpPr>
        <p:cNvPr id="15" name="Shape 15"/>
        <p:cNvGrpSpPr/>
        <p:nvPr/>
      </p:nvGrpSpPr>
      <p:grpSpPr>
        <a:xfrm>
          <a:off x="0" y="0"/>
          <a:ext cx="0" cy="0"/>
          <a:chOff x="0" y="0"/>
          <a:chExt cx="0" cy="0"/>
        </a:xfrm>
      </p:grpSpPr>
      <p:grpSp>
        <p:nvGrpSpPr>
          <p:cNvPr id="16" name="Google Shape;16;p3"/>
          <p:cNvGrpSpPr/>
          <p:nvPr/>
        </p:nvGrpSpPr>
        <p:grpSpPr>
          <a:xfrm>
            <a:off x="303551" y="412335"/>
            <a:ext cx="17681013" cy="9462391"/>
            <a:chOff x="0" y="0"/>
            <a:chExt cx="4656697" cy="2492136"/>
          </a:xfrm>
        </p:grpSpPr>
        <p:sp>
          <p:nvSpPr>
            <p:cNvPr id="17" name="Google Shape;17;p3"/>
            <p:cNvSpPr/>
            <p:nvPr/>
          </p:nvSpPr>
          <p:spPr>
            <a:xfrm>
              <a:off x="0" y="0"/>
              <a:ext cx="4656697" cy="2492136"/>
            </a:xfrm>
            <a:custGeom>
              <a:rect b="b" l="l" r="r" t="t"/>
              <a:pathLst>
                <a:path extrusionOk="0" h="2492136" w="4656697">
                  <a:moveTo>
                    <a:pt x="22331" y="0"/>
                  </a:moveTo>
                  <a:lnTo>
                    <a:pt x="4634366" y="0"/>
                  </a:lnTo>
                  <a:cubicBezTo>
                    <a:pt x="4646699" y="0"/>
                    <a:pt x="4656697" y="9998"/>
                    <a:pt x="4656697" y="22331"/>
                  </a:cubicBezTo>
                  <a:lnTo>
                    <a:pt x="4656697" y="2469805"/>
                  </a:lnTo>
                  <a:cubicBezTo>
                    <a:pt x="4656697" y="2475728"/>
                    <a:pt x="4654345" y="2481408"/>
                    <a:pt x="4650156" y="2485596"/>
                  </a:cubicBezTo>
                  <a:cubicBezTo>
                    <a:pt x="4645968" y="2489784"/>
                    <a:pt x="4640288" y="2492136"/>
                    <a:pt x="4634366" y="2492136"/>
                  </a:cubicBezTo>
                  <a:lnTo>
                    <a:pt x="22331" y="2492136"/>
                  </a:lnTo>
                  <a:cubicBezTo>
                    <a:pt x="16409" y="2492136"/>
                    <a:pt x="10729" y="2489784"/>
                    <a:pt x="6541" y="2485596"/>
                  </a:cubicBezTo>
                  <a:cubicBezTo>
                    <a:pt x="2353" y="2481408"/>
                    <a:pt x="0" y="2475728"/>
                    <a:pt x="0" y="2469805"/>
                  </a:cubicBezTo>
                  <a:lnTo>
                    <a:pt x="0" y="22331"/>
                  </a:lnTo>
                  <a:cubicBezTo>
                    <a:pt x="0" y="16409"/>
                    <a:pt x="2353" y="10729"/>
                    <a:pt x="6541" y="6541"/>
                  </a:cubicBezTo>
                  <a:cubicBezTo>
                    <a:pt x="10729" y="2353"/>
                    <a:pt x="16409" y="0"/>
                    <a:pt x="22331" y="0"/>
                  </a:cubicBezTo>
                  <a:close/>
                </a:path>
              </a:pathLst>
            </a:custGeom>
            <a:solidFill>
              <a:srgbClr val="000000">
                <a:alpha val="0"/>
              </a:srgbClr>
            </a:solidFill>
            <a:ln cap="rnd" cmpd="sng" w="57150">
              <a:solidFill>
                <a:srgbClr val="2F2B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txBox="1"/>
            <p:nvPr/>
          </p:nvSpPr>
          <p:spPr>
            <a:xfrm>
              <a:off x="0" y="0"/>
              <a:ext cx="4656600" cy="24921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 name="Google Shape;19;p3"/>
          <p:cNvSpPr/>
          <p:nvPr>
            <p:ph idx="2" type="pic"/>
          </p:nvPr>
        </p:nvSpPr>
        <p:spPr>
          <a:xfrm>
            <a:off x="1030700" y="3186950"/>
            <a:ext cx="4780200" cy="5033700"/>
          </a:xfrm>
          <a:prstGeom prst="rect">
            <a:avLst/>
          </a:prstGeom>
          <a:noFill/>
          <a:ln>
            <a:noFill/>
          </a:ln>
        </p:spPr>
      </p:sp>
      <p:sp>
        <p:nvSpPr>
          <p:cNvPr id="20" name="Google Shape;20;p3"/>
          <p:cNvSpPr/>
          <p:nvPr>
            <p:ph idx="3" type="pic"/>
          </p:nvPr>
        </p:nvSpPr>
        <p:spPr>
          <a:xfrm>
            <a:off x="6753900" y="3186950"/>
            <a:ext cx="4780200" cy="5033700"/>
          </a:xfrm>
          <a:prstGeom prst="rect">
            <a:avLst/>
          </a:prstGeom>
          <a:noFill/>
          <a:ln>
            <a:noFill/>
          </a:ln>
        </p:spPr>
      </p:sp>
      <p:sp>
        <p:nvSpPr>
          <p:cNvPr id="21" name="Google Shape;21;p3"/>
          <p:cNvSpPr/>
          <p:nvPr>
            <p:ph idx="4" type="pic"/>
          </p:nvPr>
        </p:nvSpPr>
        <p:spPr>
          <a:xfrm>
            <a:off x="12477100" y="3186950"/>
            <a:ext cx="4780200" cy="50337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type="obj">
  <p:cSld name="OBJECT">
    <p:bg>
      <p:bgPr>
        <a:solidFill>
          <a:srgbClr val="2F2B24"/>
        </a:solidFill>
      </p:bgPr>
    </p:bg>
    <p:spTree>
      <p:nvGrpSpPr>
        <p:cNvPr id="22" name="Shape 22"/>
        <p:cNvGrpSpPr/>
        <p:nvPr/>
      </p:nvGrpSpPr>
      <p:grpSpPr>
        <a:xfrm>
          <a:off x="0" y="0"/>
          <a:ext cx="0" cy="0"/>
          <a:chOff x="0" y="0"/>
          <a:chExt cx="0" cy="0"/>
        </a:xfrm>
      </p:grpSpPr>
      <p:grpSp>
        <p:nvGrpSpPr>
          <p:cNvPr id="23" name="Google Shape;23;p4"/>
          <p:cNvGrpSpPr/>
          <p:nvPr/>
        </p:nvGrpSpPr>
        <p:grpSpPr>
          <a:xfrm>
            <a:off x="303551" y="412335"/>
            <a:ext cx="17681013" cy="9462391"/>
            <a:chOff x="0" y="0"/>
            <a:chExt cx="4656697" cy="2492136"/>
          </a:xfrm>
        </p:grpSpPr>
        <p:sp>
          <p:nvSpPr>
            <p:cNvPr id="24" name="Google Shape;24;p4"/>
            <p:cNvSpPr/>
            <p:nvPr/>
          </p:nvSpPr>
          <p:spPr>
            <a:xfrm>
              <a:off x="0" y="0"/>
              <a:ext cx="4656697" cy="2492136"/>
            </a:xfrm>
            <a:custGeom>
              <a:rect b="b" l="l" r="r" t="t"/>
              <a:pathLst>
                <a:path extrusionOk="0" h="2492136" w="4656697">
                  <a:moveTo>
                    <a:pt x="22331" y="0"/>
                  </a:moveTo>
                  <a:lnTo>
                    <a:pt x="4634366" y="0"/>
                  </a:lnTo>
                  <a:cubicBezTo>
                    <a:pt x="4646699" y="0"/>
                    <a:pt x="4656697" y="9998"/>
                    <a:pt x="4656697" y="22331"/>
                  </a:cubicBezTo>
                  <a:lnTo>
                    <a:pt x="4656697" y="2469805"/>
                  </a:lnTo>
                  <a:cubicBezTo>
                    <a:pt x="4656697" y="2475728"/>
                    <a:pt x="4654345" y="2481408"/>
                    <a:pt x="4650156" y="2485596"/>
                  </a:cubicBezTo>
                  <a:cubicBezTo>
                    <a:pt x="4645968" y="2489784"/>
                    <a:pt x="4640288" y="2492136"/>
                    <a:pt x="4634366" y="2492136"/>
                  </a:cubicBezTo>
                  <a:lnTo>
                    <a:pt x="22331" y="2492136"/>
                  </a:lnTo>
                  <a:cubicBezTo>
                    <a:pt x="16409" y="2492136"/>
                    <a:pt x="10729" y="2489784"/>
                    <a:pt x="6541" y="2485596"/>
                  </a:cubicBezTo>
                  <a:cubicBezTo>
                    <a:pt x="2353" y="2481408"/>
                    <a:pt x="0" y="2475728"/>
                    <a:pt x="0" y="2469805"/>
                  </a:cubicBezTo>
                  <a:lnTo>
                    <a:pt x="0" y="22331"/>
                  </a:lnTo>
                  <a:cubicBezTo>
                    <a:pt x="0" y="16409"/>
                    <a:pt x="2353" y="10729"/>
                    <a:pt x="6541" y="6541"/>
                  </a:cubicBezTo>
                  <a:cubicBezTo>
                    <a:pt x="10729" y="2353"/>
                    <a:pt x="16409" y="0"/>
                    <a:pt x="22331" y="0"/>
                  </a:cubicBezTo>
                  <a:close/>
                </a:path>
              </a:pathLst>
            </a:custGeom>
            <a:solidFill>
              <a:srgbClr val="000000">
                <a:alpha val="0"/>
              </a:srgbClr>
            </a:solidFill>
            <a:ln cap="rnd" cmpd="sng" w="571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4"/>
            <p:cNvSpPr txBox="1"/>
            <p:nvPr/>
          </p:nvSpPr>
          <p:spPr>
            <a:xfrm>
              <a:off x="0" y="0"/>
              <a:ext cx="4656600" cy="24921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One" type="secHead">
  <p:cSld name="SECTION_HEADER">
    <p:spTree>
      <p:nvGrpSpPr>
        <p:cNvPr id="26" name="Shape 26"/>
        <p:cNvGrpSpPr/>
        <p:nvPr/>
      </p:nvGrpSpPr>
      <p:grpSpPr>
        <a:xfrm>
          <a:off x="0" y="0"/>
          <a:ext cx="0" cy="0"/>
          <a:chOff x="0" y="0"/>
          <a:chExt cx="0" cy="0"/>
        </a:xfrm>
      </p:grpSpPr>
      <p:grpSp>
        <p:nvGrpSpPr>
          <p:cNvPr id="27" name="Google Shape;27;p5"/>
          <p:cNvGrpSpPr/>
          <p:nvPr/>
        </p:nvGrpSpPr>
        <p:grpSpPr>
          <a:xfrm>
            <a:off x="303551" y="412335"/>
            <a:ext cx="17681013" cy="9462391"/>
            <a:chOff x="0" y="0"/>
            <a:chExt cx="4656697" cy="2492136"/>
          </a:xfrm>
        </p:grpSpPr>
        <p:sp>
          <p:nvSpPr>
            <p:cNvPr id="28" name="Google Shape;28;p5"/>
            <p:cNvSpPr/>
            <p:nvPr/>
          </p:nvSpPr>
          <p:spPr>
            <a:xfrm>
              <a:off x="0" y="0"/>
              <a:ext cx="4656697" cy="2492136"/>
            </a:xfrm>
            <a:custGeom>
              <a:rect b="b" l="l" r="r" t="t"/>
              <a:pathLst>
                <a:path extrusionOk="0" h="2492136" w="4656697">
                  <a:moveTo>
                    <a:pt x="22331" y="0"/>
                  </a:moveTo>
                  <a:lnTo>
                    <a:pt x="4634366" y="0"/>
                  </a:lnTo>
                  <a:cubicBezTo>
                    <a:pt x="4646699" y="0"/>
                    <a:pt x="4656697" y="9998"/>
                    <a:pt x="4656697" y="22331"/>
                  </a:cubicBezTo>
                  <a:lnTo>
                    <a:pt x="4656697" y="2469805"/>
                  </a:lnTo>
                  <a:cubicBezTo>
                    <a:pt x="4656697" y="2475728"/>
                    <a:pt x="4654345" y="2481408"/>
                    <a:pt x="4650156" y="2485596"/>
                  </a:cubicBezTo>
                  <a:cubicBezTo>
                    <a:pt x="4645968" y="2489784"/>
                    <a:pt x="4640288" y="2492136"/>
                    <a:pt x="4634366" y="2492136"/>
                  </a:cubicBezTo>
                  <a:lnTo>
                    <a:pt x="22331" y="2492136"/>
                  </a:lnTo>
                  <a:cubicBezTo>
                    <a:pt x="16409" y="2492136"/>
                    <a:pt x="10729" y="2489784"/>
                    <a:pt x="6541" y="2485596"/>
                  </a:cubicBezTo>
                  <a:cubicBezTo>
                    <a:pt x="2353" y="2481408"/>
                    <a:pt x="0" y="2475728"/>
                    <a:pt x="0" y="2469805"/>
                  </a:cubicBezTo>
                  <a:lnTo>
                    <a:pt x="0" y="22331"/>
                  </a:lnTo>
                  <a:cubicBezTo>
                    <a:pt x="0" y="16409"/>
                    <a:pt x="2353" y="10729"/>
                    <a:pt x="6541" y="6541"/>
                  </a:cubicBezTo>
                  <a:cubicBezTo>
                    <a:pt x="10729" y="2353"/>
                    <a:pt x="16409" y="0"/>
                    <a:pt x="22331" y="0"/>
                  </a:cubicBezTo>
                  <a:close/>
                </a:path>
              </a:pathLst>
            </a:custGeom>
            <a:solidFill>
              <a:srgbClr val="000000">
                <a:alpha val="0"/>
              </a:srgbClr>
            </a:solidFill>
            <a:ln cap="rnd" cmpd="sng" w="57150">
              <a:solidFill>
                <a:srgbClr val="2F2B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5"/>
            <p:cNvSpPr txBox="1"/>
            <p:nvPr/>
          </p:nvSpPr>
          <p:spPr>
            <a:xfrm>
              <a:off x="0" y="0"/>
              <a:ext cx="4656600" cy="24921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 name="Google Shape;30;p5"/>
          <p:cNvSpPr/>
          <p:nvPr>
            <p:ph idx="2" type="pic"/>
          </p:nvPr>
        </p:nvSpPr>
        <p:spPr>
          <a:xfrm>
            <a:off x="10093550" y="1027050"/>
            <a:ext cx="7165800" cy="82329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wo" type="twoObj">
  <p:cSld name="TWO_OBJECTS">
    <p:spTree>
      <p:nvGrpSpPr>
        <p:cNvPr id="31" name="Shape 31"/>
        <p:cNvGrpSpPr/>
        <p:nvPr/>
      </p:nvGrpSpPr>
      <p:grpSpPr>
        <a:xfrm>
          <a:off x="0" y="0"/>
          <a:ext cx="0" cy="0"/>
          <a:chOff x="0" y="0"/>
          <a:chExt cx="0" cy="0"/>
        </a:xfrm>
      </p:grpSpPr>
      <p:grpSp>
        <p:nvGrpSpPr>
          <p:cNvPr id="32" name="Google Shape;32;p6"/>
          <p:cNvGrpSpPr/>
          <p:nvPr/>
        </p:nvGrpSpPr>
        <p:grpSpPr>
          <a:xfrm>
            <a:off x="303551" y="412335"/>
            <a:ext cx="17681013" cy="9462391"/>
            <a:chOff x="0" y="0"/>
            <a:chExt cx="4656697" cy="2492136"/>
          </a:xfrm>
        </p:grpSpPr>
        <p:sp>
          <p:nvSpPr>
            <p:cNvPr id="33" name="Google Shape;33;p6"/>
            <p:cNvSpPr/>
            <p:nvPr/>
          </p:nvSpPr>
          <p:spPr>
            <a:xfrm>
              <a:off x="0" y="0"/>
              <a:ext cx="4656697" cy="2492136"/>
            </a:xfrm>
            <a:custGeom>
              <a:rect b="b" l="l" r="r" t="t"/>
              <a:pathLst>
                <a:path extrusionOk="0" h="2492136" w="4656697">
                  <a:moveTo>
                    <a:pt x="22331" y="0"/>
                  </a:moveTo>
                  <a:lnTo>
                    <a:pt x="4634366" y="0"/>
                  </a:lnTo>
                  <a:cubicBezTo>
                    <a:pt x="4646699" y="0"/>
                    <a:pt x="4656697" y="9998"/>
                    <a:pt x="4656697" y="22331"/>
                  </a:cubicBezTo>
                  <a:lnTo>
                    <a:pt x="4656697" y="2469805"/>
                  </a:lnTo>
                  <a:cubicBezTo>
                    <a:pt x="4656697" y="2475728"/>
                    <a:pt x="4654345" y="2481408"/>
                    <a:pt x="4650156" y="2485596"/>
                  </a:cubicBezTo>
                  <a:cubicBezTo>
                    <a:pt x="4645968" y="2489784"/>
                    <a:pt x="4640288" y="2492136"/>
                    <a:pt x="4634366" y="2492136"/>
                  </a:cubicBezTo>
                  <a:lnTo>
                    <a:pt x="22331" y="2492136"/>
                  </a:lnTo>
                  <a:cubicBezTo>
                    <a:pt x="16409" y="2492136"/>
                    <a:pt x="10729" y="2489784"/>
                    <a:pt x="6541" y="2485596"/>
                  </a:cubicBezTo>
                  <a:cubicBezTo>
                    <a:pt x="2353" y="2481408"/>
                    <a:pt x="0" y="2475728"/>
                    <a:pt x="0" y="2469805"/>
                  </a:cubicBezTo>
                  <a:lnTo>
                    <a:pt x="0" y="22331"/>
                  </a:lnTo>
                  <a:cubicBezTo>
                    <a:pt x="0" y="16409"/>
                    <a:pt x="2353" y="10729"/>
                    <a:pt x="6541" y="6541"/>
                  </a:cubicBezTo>
                  <a:cubicBezTo>
                    <a:pt x="10729" y="2353"/>
                    <a:pt x="16409" y="0"/>
                    <a:pt x="22331" y="0"/>
                  </a:cubicBezTo>
                  <a:close/>
                </a:path>
              </a:pathLst>
            </a:custGeom>
            <a:solidFill>
              <a:srgbClr val="000000">
                <a:alpha val="0"/>
              </a:srgbClr>
            </a:solidFill>
            <a:ln cap="rnd" cmpd="sng" w="57150">
              <a:solidFill>
                <a:srgbClr val="2F2B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nvSpPr>
          <p:spPr>
            <a:xfrm>
              <a:off x="0" y="0"/>
              <a:ext cx="4656600" cy="24921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 name="Google Shape;35;p6"/>
          <p:cNvSpPr/>
          <p:nvPr>
            <p:ph idx="2" type="pic"/>
          </p:nvPr>
        </p:nvSpPr>
        <p:spPr>
          <a:xfrm>
            <a:off x="9029700" y="6515100"/>
            <a:ext cx="2743200" cy="2743200"/>
          </a:xfrm>
          <a:prstGeom prst="rect">
            <a:avLst/>
          </a:prstGeom>
          <a:noFill/>
          <a:ln>
            <a:noFill/>
          </a:ln>
        </p:spPr>
      </p:sp>
      <p:sp>
        <p:nvSpPr>
          <p:cNvPr id="36" name="Google Shape;36;p6"/>
          <p:cNvSpPr/>
          <p:nvPr>
            <p:ph idx="3" type="pic"/>
          </p:nvPr>
        </p:nvSpPr>
        <p:spPr>
          <a:xfrm>
            <a:off x="14516100" y="6515100"/>
            <a:ext cx="2743200" cy="2743200"/>
          </a:xfrm>
          <a:prstGeom prst="rect">
            <a:avLst/>
          </a:prstGeom>
          <a:noFill/>
          <a:ln>
            <a:noFill/>
          </a:ln>
        </p:spPr>
      </p:sp>
      <p:sp>
        <p:nvSpPr>
          <p:cNvPr id="37" name="Google Shape;37;p6"/>
          <p:cNvSpPr/>
          <p:nvPr>
            <p:ph idx="4" type="pic"/>
          </p:nvPr>
        </p:nvSpPr>
        <p:spPr>
          <a:xfrm>
            <a:off x="11772900" y="3771925"/>
            <a:ext cx="2743200" cy="2743200"/>
          </a:xfrm>
          <a:prstGeom prst="rect">
            <a:avLst/>
          </a:prstGeom>
          <a:noFill/>
          <a:ln>
            <a:noFill/>
          </a:ln>
        </p:spPr>
      </p:sp>
      <p:sp>
        <p:nvSpPr>
          <p:cNvPr id="38" name="Google Shape;38;p6"/>
          <p:cNvSpPr/>
          <p:nvPr>
            <p:ph idx="5" type="pic"/>
          </p:nvPr>
        </p:nvSpPr>
        <p:spPr>
          <a:xfrm>
            <a:off x="14516100" y="1028700"/>
            <a:ext cx="2743200" cy="27432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rgbClr val="2F2B24"/>
              </a:buClr>
              <a:buSzPts val="4400"/>
              <a:buFont typeface="DM Serif Display"/>
              <a:buNone/>
              <a:defRPr i="0" sz="4400" u="none" cap="none" strike="noStrike">
                <a:solidFill>
                  <a:srgbClr val="2F2B24"/>
                </a:solidFill>
                <a:latin typeface="DM Serif Display"/>
                <a:ea typeface="DM Serif Display"/>
                <a:cs typeface="DM Serif Display"/>
                <a:sym typeface="DM Serif Display"/>
              </a:defRPr>
            </a:lvl1pPr>
            <a:lvl2pPr lvl="1">
              <a:spcBef>
                <a:spcPts val="0"/>
              </a:spcBef>
              <a:spcAft>
                <a:spcPts val="0"/>
              </a:spcAft>
              <a:buClr>
                <a:srgbClr val="2F2B24"/>
              </a:buClr>
              <a:buSzPts val="1400"/>
              <a:buNone/>
              <a:defRPr sz="1800">
                <a:solidFill>
                  <a:srgbClr val="2F2B24"/>
                </a:solidFill>
              </a:defRPr>
            </a:lvl2pPr>
            <a:lvl3pPr lvl="2">
              <a:spcBef>
                <a:spcPts val="0"/>
              </a:spcBef>
              <a:spcAft>
                <a:spcPts val="0"/>
              </a:spcAft>
              <a:buClr>
                <a:srgbClr val="2F2B24"/>
              </a:buClr>
              <a:buSzPts val="1400"/>
              <a:buNone/>
              <a:defRPr sz="1800">
                <a:solidFill>
                  <a:srgbClr val="2F2B24"/>
                </a:solidFill>
              </a:defRPr>
            </a:lvl3pPr>
            <a:lvl4pPr lvl="3">
              <a:spcBef>
                <a:spcPts val="0"/>
              </a:spcBef>
              <a:spcAft>
                <a:spcPts val="0"/>
              </a:spcAft>
              <a:buClr>
                <a:srgbClr val="2F2B24"/>
              </a:buClr>
              <a:buSzPts val="1400"/>
              <a:buNone/>
              <a:defRPr sz="1800">
                <a:solidFill>
                  <a:srgbClr val="2F2B24"/>
                </a:solidFill>
              </a:defRPr>
            </a:lvl4pPr>
            <a:lvl5pPr lvl="4">
              <a:spcBef>
                <a:spcPts val="0"/>
              </a:spcBef>
              <a:spcAft>
                <a:spcPts val="0"/>
              </a:spcAft>
              <a:buClr>
                <a:srgbClr val="2F2B24"/>
              </a:buClr>
              <a:buSzPts val="1400"/>
              <a:buNone/>
              <a:defRPr sz="1800">
                <a:solidFill>
                  <a:srgbClr val="2F2B24"/>
                </a:solidFill>
              </a:defRPr>
            </a:lvl5pPr>
            <a:lvl6pPr lvl="5">
              <a:spcBef>
                <a:spcPts val="0"/>
              </a:spcBef>
              <a:spcAft>
                <a:spcPts val="0"/>
              </a:spcAft>
              <a:buClr>
                <a:srgbClr val="2F2B24"/>
              </a:buClr>
              <a:buSzPts val="1400"/>
              <a:buNone/>
              <a:defRPr sz="1800">
                <a:solidFill>
                  <a:srgbClr val="2F2B24"/>
                </a:solidFill>
              </a:defRPr>
            </a:lvl6pPr>
            <a:lvl7pPr lvl="6">
              <a:spcBef>
                <a:spcPts val="0"/>
              </a:spcBef>
              <a:spcAft>
                <a:spcPts val="0"/>
              </a:spcAft>
              <a:buClr>
                <a:srgbClr val="2F2B24"/>
              </a:buClr>
              <a:buSzPts val="1400"/>
              <a:buNone/>
              <a:defRPr sz="1800">
                <a:solidFill>
                  <a:srgbClr val="2F2B24"/>
                </a:solidFill>
              </a:defRPr>
            </a:lvl7pPr>
            <a:lvl8pPr lvl="7">
              <a:spcBef>
                <a:spcPts val="0"/>
              </a:spcBef>
              <a:spcAft>
                <a:spcPts val="0"/>
              </a:spcAft>
              <a:buClr>
                <a:srgbClr val="2F2B24"/>
              </a:buClr>
              <a:buSzPts val="1400"/>
              <a:buNone/>
              <a:defRPr sz="1800">
                <a:solidFill>
                  <a:srgbClr val="2F2B24"/>
                </a:solidFill>
              </a:defRPr>
            </a:lvl8pPr>
            <a:lvl9pPr lvl="8">
              <a:spcBef>
                <a:spcPts val="0"/>
              </a:spcBef>
              <a:spcAft>
                <a:spcPts val="0"/>
              </a:spcAft>
              <a:buClr>
                <a:srgbClr val="2F2B24"/>
              </a:buClr>
              <a:buSzPts val="1400"/>
              <a:buNone/>
              <a:defRPr sz="1800">
                <a:solidFill>
                  <a:srgbClr val="2F2B24"/>
                </a:solidFill>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rgbClr val="2F2B24"/>
              </a:buClr>
              <a:buSzPts val="3200"/>
              <a:buFont typeface="DM Sans"/>
              <a:buChar char="•"/>
              <a:defRPr i="0" sz="3200" u="none" cap="none" strike="noStrike">
                <a:solidFill>
                  <a:srgbClr val="2F2B24"/>
                </a:solidFill>
                <a:latin typeface="DM Sans"/>
                <a:ea typeface="DM Sans"/>
                <a:cs typeface="DM Sans"/>
                <a:sym typeface="DM Sans"/>
              </a:defRPr>
            </a:lvl1pPr>
            <a:lvl2pPr indent="-406400" lvl="1" marL="914400" marR="0" rtl="0" algn="l">
              <a:spcBef>
                <a:spcPts val="560"/>
              </a:spcBef>
              <a:spcAft>
                <a:spcPts val="0"/>
              </a:spcAft>
              <a:buClr>
                <a:srgbClr val="2F2B24"/>
              </a:buClr>
              <a:buSzPts val="2800"/>
              <a:buFont typeface="DM Sans"/>
              <a:buChar char="–"/>
              <a:defRPr i="0" sz="2800" u="none" cap="none" strike="noStrike">
                <a:solidFill>
                  <a:srgbClr val="2F2B24"/>
                </a:solidFill>
                <a:latin typeface="DM Sans"/>
                <a:ea typeface="DM Sans"/>
                <a:cs typeface="DM Sans"/>
                <a:sym typeface="DM Sans"/>
              </a:defRPr>
            </a:lvl2pPr>
            <a:lvl3pPr indent="-381000" lvl="2" marL="1371600" marR="0" rtl="0" algn="l">
              <a:spcBef>
                <a:spcPts val="480"/>
              </a:spcBef>
              <a:spcAft>
                <a:spcPts val="0"/>
              </a:spcAft>
              <a:buClr>
                <a:srgbClr val="2F2B24"/>
              </a:buClr>
              <a:buSzPts val="2400"/>
              <a:buFont typeface="DM Sans"/>
              <a:buChar char="•"/>
              <a:defRPr i="0" sz="2400" u="none" cap="none" strike="noStrike">
                <a:solidFill>
                  <a:srgbClr val="2F2B24"/>
                </a:solidFill>
                <a:latin typeface="DM Sans"/>
                <a:ea typeface="DM Sans"/>
                <a:cs typeface="DM Sans"/>
                <a:sym typeface="DM Sans"/>
              </a:defRPr>
            </a:lvl3pPr>
            <a:lvl4pPr indent="-355600" lvl="3" marL="1828800" marR="0" rtl="0" algn="l">
              <a:spcBef>
                <a:spcPts val="400"/>
              </a:spcBef>
              <a:spcAft>
                <a:spcPts val="0"/>
              </a:spcAft>
              <a:buClr>
                <a:srgbClr val="2F2B24"/>
              </a:buClr>
              <a:buSzPts val="2000"/>
              <a:buFont typeface="DM Sans"/>
              <a:buChar char="–"/>
              <a:defRPr i="0" sz="2000" u="none" cap="none" strike="noStrike">
                <a:solidFill>
                  <a:srgbClr val="2F2B24"/>
                </a:solidFill>
                <a:latin typeface="DM Sans"/>
                <a:ea typeface="DM Sans"/>
                <a:cs typeface="DM Sans"/>
                <a:sym typeface="DM Sans"/>
              </a:defRPr>
            </a:lvl4pPr>
            <a:lvl5pPr indent="-355600" lvl="4" marL="2286000" marR="0" rtl="0" algn="l">
              <a:spcBef>
                <a:spcPts val="400"/>
              </a:spcBef>
              <a:spcAft>
                <a:spcPts val="0"/>
              </a:spcAft>
              <a:buClr>
                <a:srgbClr val="2F2B24"/>
              </a:buClr>
              <a:buSzPts val="2000"/>
              <a:buFont typeface="DM Sans"/>
              <a:buChar char="»"/>
              <a:defRPr i="0" sz="2000" u="none" cap="none" strike="noStrike">
                <a:solidFill>
                  <a:srgbClr val="2F2B24"/>
                </a:solidFill>
                <a:latin typeface="DM Sans"/>
                <a:ea typeface="DM Sans"/>
                <a:cs typeface="DM Sans"/>
                <a:sym typeface="DM Sans"/>
              </a:defRPr>
            </a:lvl5pPr>
            <a:lvl6pPr indent="-355600" lvl="5" marL="2743200" marR="0" rtl="0" algn="l">
              <a:spcBef>
                <a:spcPts val="400"/>
              </a:spcBef>
              <a:spcAft>
                <a:spcPts val="0"/>
              </a:spcAft>
              <a:buClr>
                <a:srgbClr val="2F2B24"/>
              </a:buClr>
              <a:buSzPts val="2000"/>
              <a:buFont typeface="DM Sans"/>
              <a:buChar char="•"/>
              <a:defRPr i="0" sz="2000" u="none" cap="none" strike="noStrike">
                <a:solidFill>
                  <a:srgbClr val="2F2B24"/>
                </a:solidFill>
                <a:latin typeface="DM Sans"/>
                <a:ea typeface="DM Sans"/>
                <a:cs typeface="DM Sans"/>
                <a:sym typeface="DM Sans"/>
              </a:defRPr>
            </a:lvl6pPr>
            <a:lvl7pPr indent="-355600" lvl="6" marL="3200400" marR="0" rtl="0" algn="l">
              <a:spcBef>
                <a:spcPts val="400"/>
              </a:spcBef>
              <a:spcAft>
                <a:spcPts val="0"/>
              </a:spcAft>
              <a:buClr>
                <a:srgbClr val="2F2B24"/>
              </a:buClr>
              <a:buSzPts val="2000"/>
              <a:buFont typeface="DM Sans"/>
              <a:buChar char="•"/>
              <a:defRPr i="0" sz="2000" u="none" cap="none" strike="noStrike">
                <a:solidFill>
                  <a:srgbClr val="2F2B24"/>
                </a:solidFill>
                <a:latin typeface="DM Sans"/>
                <a:ea typeface="DM Sans"/>
                <a:cs typeface="DM Sans"/>
                <a:sym typeface="DM Sans"/>
              </a:defRPr>
            </a:lvl7pPr>
            <a:lvl8pPr indent="-355600" lvl="7" marL="3657600" marR="0" rtl="0" algn="l">
              <a:spcBef>
                <a:spcPts val="400"/>
              </a:spcBef>
              <a:spcAft>
                <a:spcPts val="0"/>
              </a:spcAft>
              <a:buClr>
                <a:srgbClr val="2F2B24"/>
              </a:buClr>
              <a:buSzPts val="2000"/>
              <a:buFont typeface="DM Sans"/>
              <a:buChar char="•"/>
              <a:defRPr i="0" sz="2000" u="none" cap="none" strike="noStrike">
                <a:solidFill>
                  <a:srgbClr val="2F2B24"/>
                </a:solidFill>
                <a:latin typeface="DM Sans"/>
                <a:ea typeface="DM Sans"/>
                <a:cs typeface="DM Sans"/>
                <a:sym typeface="DM Sans"/>
              </a:defRPr>
            </a:lvl8pPr>
            <a:lvl9pPr indent="-355600" lvl="8" marL="4114800" marR="0" rtl="0" algn="l">
              <a:spcBef>
                <a:spcPts val="400"/>
              </a:spcBef>
              <a:spcAft>
                <a:spcPts val="0"/>
              </a:spcAft>
              <a:buClr>
                <a:srgbClr val="2F2B24"/>
              </a:buClr>
              <a:buSzPts val="2000"/>
              <a:buFont typeface="DM Sans"/>
              <a:buChar char="•"/>
              <a:defRPr i="0" sz="2000" u="none" cap="none" strike="noStrike">
                <a:solidFill>
                  <a:srgbClr val="2F2B24"/>
                </a:solidFill>
                <a:latin typeface="DM Sans"/>
                <a:ea typeface="DM Sans"/>
                <a:cs typeface="DM Sans"/>
                <a:sym typeface="DM Sans"/>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23.png"/><Relationship Id="rId5"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image" Target="../media/image36.png"/><Relationship Id="rId5" Type="http://schemas.openxmlformats.org/officeDocument/2006/relationships/image" Target="../media/image30.png"/><Relationship Id="rId6" Type="http://schemas.openxmlformats.org/officeDocument/2006/relationships/image" Target="../media/image35.png"/><Relationship Id="rId7" Type="http://schemas.openxmlformats.org/officeDocument/2006/relationships/image" Target="../media/image32.png"/><Relationship Id="rId8"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40" Type="http://schemas.openxmlformats.org/officeDocument/2006/relationships/image" Target="../media/image71.png"/><Relationship Id="rId20" Type="http://schemas.openxmlformats.org/officeDocument/2006/relationships/image" Target="../media/image47.png"/><Relationship Id="rId41" Type="http://schemas.openxmlformats.org/officeDocument/2006/relationships/image" Target="../media/image74.png"/><Relationship Id="rId22" Type="http://schemas.openxmlformats.org/officeDocument/2006/relationships/image" Target="../media/image54.png"/><Relationship Id="rId21" Type="http://schemas.openxmlformats.org/officeDocument/2006/relationships/image" Target="../media/image55.png"/><Relationship Id="rId24" Type="http://schemas.openxmlformats.org/officeDocument/2006/relationships/image" Target="../media/image64.png"/><Relationship Id="rId23" Type="http://schemas.openxmlformats.org/officeDocument/2006/relationships/image" Target="../media/image57.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9.png"/><Relationship Id="rId4" Type="http://schemas.openxmlformats.org/officeDocument/2006/relationships/image" Target="../media/image40.png"/><Relationship Id="rId9" Type="http://schemas.openxmlformats.org/officeDocument/2006/relationships/image" Target="../media/image37.png"/><Relationship Id="rId26" Type="http://schemas.openxmlformats.org/officeDocument/2006/relationships/image" Target="../media/image56.png"/><Relationship Id="rId25" Type="http://schemas.openxmlformats.org/officeDocument/2006/relationships/image" Target="../media/image53.png"/><Relationship Id="rId28" Type="http://schemas.openxmlformats.org/officeDocument/2006/relationships/image" Target="../media/image63.png"/><Relationship Id="rId27" Type="http://schemas.openxmlformats.org/officeDocument/2006/relationships/image" Target="../media/image61.png"/><Relationship Id="rId5" Type="http://schemas.openxmlformats.org/officeDocument/2006/relationships/image" Target="../media/image31.png"/><Relationship Id="rId6" Type="http://schemas.openxmlformats.org/officeDocument/2006/relationships/image" Target="../media/image29.png"/><Relationship Id="rId29" Type="http://schemas.openxmlformats.org/officeDocument/2006/relationships/image" Target="../media/image62.png"/><Relationship Id="rId7" Type="http://schemas.openxmlformats.org/officeDocument/2006/relationships/image" Target="../media/image44.png"/><Relationship Id="rId8" Type="http://schemas.openxmlformats.org/officeDocument/2006/relationships/image" Target="../media/image51.png"/><Relationship Id="rId31" Type="http://schemas.openxmlformats.org/officeDocument/2006/relationships/image" Target="../media/image72.png"/><Relationship Id="rId30" Type="http://schemas.openxmlformats.org/officeDocument/2006/relationships/image" Target="../media/image58.png"/><Relationship Id="rId11" Type="http://schemas.openxmlformats.org/officeDocument/2006/relationships/image" Target="../media/image38.png"/><Relationship Id="rId33" Type="http://schemas.openxmlformats.org/officeDocument/2006/relationships/image" Target="../media/image69.png"/><Relationship Id="rId10" Type="http://schemas.openxmlformats.org/officeDocument/2006/relationships/image" Target="../media/image41.png"/><Relationship Id="rId32" Type="http://schemas.openxmlformats.org/officeDocument/2006/relationships/image" Target="../media/image59.png"/><Relationship Id="rId13" Type="http://schemas.openxmlformats.org/officeDocument/2006/relationships/image" Target="../media/image46.png"/><Relationship Id="rId35" Type="http://schemas.openxmlformats.org/officeDocument/2006/relationships/image" Target="../media/image66.png"/><Relationship Id="rId12" Type="http://schemas.openxmlformats.org/officeDocument/2006/relationships/image" Target="../media/image42.png"/><Relationship Id="rId34" Type="http://schemas.openxmlformats.org/officeDocument/2006/relationships/image" Target="../media/image60.png"/><Relationship Id="rId15" Type="http://schemas.openxmlformats.org/officeDocument/2006/relationships/image" Target="../media/image45.png"/><Relationship Id="rId37" Type="http://schemas.openxmlformats.org/officeDocument/2006/relationships/image" Target="../media/image70.png"/><Relationship Id="rId14" Type="http://schemas.openxmlformats.org/officeDocument/2006/relationships/image" Target="../media/image50.png"/><Relationship Id="rId36" Type="http://schemas.openxmlformats.org/officeDocument/2006/relationships/image" Target="../media/image67.png"/><Relationship Id="rId17" Type="http://schemas.openxmlformats.org/officeDocument/2006/relationships/image" Target="../media/image48.png"/><Relationship Id="rId39" Type="http://schemas.openxmlformats.org/officeDocument/2006/relationships/image" Target="../media/image68.png"/><Relationship Id="rId16" Type="http://schemas.openxmlformats.org/officeDocument/2006/relationships/image" Target="../media/image52.png"/><Relationship Id="rId38" Type="http://schemas.openxmlformats.org/officeDocument/2006/relationships/image" Target="../media/image73.png"/><Relationship Id="rId19" Type="http://schemas.openxmlformats.org/officeDocument/2006/relationships/image" Target="../media/image43.png"/><Relationship Id="rId18" Type="http://schemas.openxmlformats.org/officeDocument/2006/relationships/image" Target="../media/image4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16.png"/><Relationship Id="rId5" Type="http://schemas.openxmlformats.org/officeDocument/2006/relationships/image" Target="../media/image19.png"/><Relationship Id="rId6" Type="http://schemas.openxmlformats.org/officeDocument/2006/relationships/image" Target="../media/image13.png"/><Relationship Id="rId7" Type="http://schemas.openxmlformats.org/officeDocument/2006/relationships/image" Target="../media/image1.png"/><Relationship Id="rId8"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 name="Shape 42"/>
        <p:cNvGrpSpPr/>
        <p:nvPr/>
      </p:nvGrpSpPr>
      <p:grpSpPr>
        <a:xfrm>
          <a:off x="0" y="0"/>
          <a:ext cx="0" cy="0"/>
          <a:chOff x="0" y="0"/>
          <a:chExt cx="0" cy="0"/>
        </a:xfrm>
      </p:grpSpPr>
      <p:pic>
        <p:nvPicPr>
          <p:cNvPr id="43" name="Google Shape;43;p7"/>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44" name="Google Shape;44;p7"/>
          <p:cNvGrpSpPr/>
          <p:nvPr/>
        </p:nvGrpSpPr>
        <p:grpSpPr>
          <a:xfrm>
            <a:off x="303551" y="412335"/>
            <a:ext cx="17680897" cy="9462330"/>
            <a:chOff x="0" y="0"/>
            <a:chExt cx="4656697" cy="2492136"/>
          </a:xfrm>
        </p:grpSpPr>
        <p:sp>
          <p:nvSpPr>
            <p:cNvPr id="45" name="Google Shape;45;p7"/>
            <p:cNvSpPr/>
            <p:nvPr/>
          </p:nvSpPr>
          <p:spPr>
            <a:xfrm>
              <a:off x="0" y="0"/>
              <a:ext cx="4656697" cy="2492136"/>
            </a:xfrm>
            <a:custGeom>
              <a:rect b="b" l="l" r="r" t="t"/>
              <a:pathLst>
                <a:path extrusionOk="0" h="2492136" w="4656697">
                  <a:moveTo>
                    <a:pt x="22331" y="0"/>
                  </a:moveTo>
                  <a:lnTo>
                    <a:pt x="4634366" y="0"/>
                  </a:lnTo>
                  <a:cubicBezTo>
                    <a:pt x="4646699" y="0"/>
                    <a:pt x="4656697" y="9998"/>
                    <a:pt x="4656697" y="22331"/>
                  </a:cubicBezTo>
                  <a:lnTo>
                    <a:pt x="4656697" y="2469805"/>
                  </a:lnTo>
                  <a:cubicBezTo>
                    <a:pt x="4656697" y="2475728"/>
                    <a:pt x="4654345" y="2481408"/>
                    <a:pt x="4650156" y="2485596"/>
                  </a:cubicBezTo>
                  <a:cubicBezTo>
                    <a:pt x="4645968" y="2489784"/>
                    <a:pt x="4640288" y="2492136"/>
                    <a:pt x="4634366" y="2492136"/>
                  </a:cubicBezTo>
                  <a:lnTo>
                    <a:pt x="22331" y="2492136"/>
                  </a:lnTo>
                  <a:cubicBezTo>
                    <a:pt x="16409" y="2492136"/>
                    <a:pt x="10729" y="2489784"/>
                    <a:pt x="6541" y="2485596"/>
                  </a:cubicBezTo>
                  <a:cubicBezTo>
                    <a:pt x="2353" y="2481408"/>
                    <a:pt x="0" y="2475728"/>
                    <a:pt x="0" y="2469805"/>
                  </a:cubicBezTo>
                  <a:lnTo>
                    <a:pt x="0" y="22331"/>
                  </a:lnTo>
                  <a:cubicBezTo>
                    <a:pt x="0" y="16409"/>
                    <a:pt x="2353" y="10729"/>
                    <a:pt x="6541" y="6541"/>
                  </a:cubicBezTo>
                  <a:cubicBezTo>
                    <a:pt x="10729" y="2353"/>
                    <a:pt x="16409" y="0"/>
                    <a:pt x="22331" y="0"/>
                  </a:cubicBezTo>
                  <a:close/>
                </a:path>
              </a:pathLst>
            </a:custGeom>
            <a:solidFill>
              <a:srgbClr val="000000">
                <a:alpha val="0"/>
              </a:srgbClr>
            </a:solidFill>
            <a:ln cap="rnd" cmpd="sng" w="571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7"/>
            <p:cNvSpPr txBox="1"/>
            <p:nvPr/>
          </p:nvSpPr>
          <p:spPr>
            <a:xfrm>
              <a:off x="0" y="0"/>
              <a:ext cx="4656697" cy="2492136"/>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 name="Google Shape;47;p7"/>
          <p:cNvSpPr txBox="1"/>
          <p:nvPr/>
        </p:nvSpPr>
        <p:spPr>
          <a:xfrm>
            <a:off x="1484450" y="3696600"/>
            <a:ext cx="15319200" cy="2893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1" lang="en-US" sz="18800" u="none" cap="none" strike="noStrike">
                <a:solidFill>
                  <a:srgbClr val="FFFFFF"/>
                </a:solidFill>
                <a:latin typeface="DM Serif Display"/>
                <a:ea typeface="DM Serif Display"/>
                <a:cs typeface="DM Serif Display"/>
                <a:sym typeface="DM Serif Display"/>
              </a:rPr>
              <a:t>Media Kit</a:t>
            </a:r>
            <a:endParaRPr/>
          </a:p>
        </p:txBody>
      </p:sp>
      <p:sp>
        <p:nvSpPr>
          <p:cNvPr id="48" name="Google Shape;48;p7"/>
          <p:cNvSpPr txBox="1"/>
          <p:nvPr/>
        </p:nvSpPr>
        <p:spPr>
          <a:xfrm>
            <a:off x="7456150" y="6269050"/>
            <a:ext cx="3375600" cy="430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799" u="none" cap="none" strike="noStrike">
                <a:solidFill>
                  <a:srgbClr val="FFFFFF"/>
                </a:solidFill>
                <a:latin typeface="DM Sans"/>
                <a:ea typeface="DM Sans"/>
                <a:cs typeface="DM Sans"/>
                <a:sym typeface="DM Sans"/>
              </a:rPr>
              <a:t>Slides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grpSp>
        <p:nvGrpSpPr>
          <p:cNvPr id="149" name="Google Shape;149;p16"/>
          <p:cNvGrpSpPr/>
          <p:nvPr/>
        </p:nvGrpSpPr>
        <p:grpSpPr>
          <a:xfrm>
            <a:off x="303551" y="412335"/>
            <a:ext cx="17680897" cy="9462330"/>
            <a:chOff x="0" y="0"/>
            <a:chExt cx="4656697" cy="2492136"/>
          </a:xfrm>
        </p:grpSpPr>
        <p:sp>
          <p:nvSpPr>
            <p:cNvPr id="150" name="Google Shape;150;p16"/>
            <p:cNvSpPr/>
            <p:nvPr/>
          </p:nvSpPr>
          <p:spPr>
            <a:xfrm>
              <a:off x="0" y="0"/>
              <a:ext cx="4656697" cy="2492136"/>
            </a:xfrm>
            <a:custGeom>
              <a:rect b="b" l="l" r="r" t="t"/>
              <a:pathLst>
                <a:path extrusionOk="0" h="2492136" w="4656697">
                  <a:moveTo>
                    <a:pt x="22331" y="0"/>
                  </a:moveTo>
                  <a:lnTo>
                    <a:pt x="4634366" y="0"/>
                  </a:lnTo>
                  <a:cubicBezTo>
                    <a:pt x="4646699" y="0"/>
                    <a:pt x="4656697" y="9998"/>
                    <a:pt x="4656697" y="22331"/>
                  </a:cubicBezTo>
                  <a:lnTo>
                    <a:pt x="4656697" y="2469805"/>
                  </a:lnTo>
                  <a:cubicBezTo>
                    <a:pt x="4656697" y="2475728"/>
                    <a:pt x="4654345" y="2481408"/>
                    <a:pt x="4650156" y="2485596"/>
                  </a:cubicBezTo>
                  <a:cubicBezTo>
                    <a:pt x="4645968" y="2489784"/>
                    <a:pt x="4640288" y="2492136"/>
                    <a:pt x="4634366" y="2492136"/>
                  </a:cubicBezTo>
                  <a:lnTo>
                    <a:pt x="22331" y="2492136"/>
                  </a:lnTo>
                  <a:cubicBezTo>
                    <a:pt x="16409" y="2492136"/>
                    <a:pt x="10729" y="2489784"/>
                    <a:pt x="6541" y="2485596"/>
                  </a:cubicBezTo>
                  <a:cubicBezTo>
                    <a:pt x="2353" y="2481408"/>
                    <a:pt x="0" y="2475728"/>
                    <a:pt x="0" y="2469805"/>
                  </a:cubicBezTo>
                  <a:lnTo>
                    <a:pt x="0" y="22331"/>
                  </a:lnTo>
                  <a:cubicBezTo>
                    <a:pt x="0" y="16409"/>
                    <a:pt x="2353" y="10729"/>
                    <a:pt x="6541" y="6541"/>
                  </a:cubicBezTo>
                  <a:cubicBezTo>
                    <a:pt x="10729" y="2353"/>
                    <a:pt x="16409" y="0"/>
                    <a:pt x="22331" y="0"/>
                  </a:cubicBezTo>
                  <a:close/>
                </a:path>
              </a:pathLst>
            </a:custGeom>
            <a:solidFill>
              <a:srgbClr val="000000">
                <a:alpha val="0"/>
              </a:srgbClr>
            </a:solidFill>
            <a:ln cap="rnd" cmpd="sng" w="57150">
              <a:solidFill>
                <a:srgbClr val="2F2B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6"/>
            <p:cNvSpPr txBox="1"/>
            <p:nvPr/>
          </p:nvSpPr>
          <p:spPr>
            <a:xfrm>
              <a:off x="0" y="0"/>
              <a:ext cx="4656697" cy="2492136"/>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52" name="Google Shape;152;p16"/>
          <p:cNvPicPr preferRelativeResize="0"/>
          <p:nvPr/>
        </p:nvPicPr>
        <p:blipFill>
          <a:blip r:embed="rId3">
            <a:alphaModFix/>
          </a:blip>
          <a:stretch>
            <a:fillRect/>
          </a:stretch>
        </p:blipFill>
        <p:spPr>
          <a:xfrm>
            <a:off x="1028700" y="3111768"/>
            <a:ext cx="4982900" cy="5058957"/>
          </a:xfrm>
          <a:prstGeom prst="rect">
            <a:avLst/>
          </a:prstGeom>
          <a:noFill/>
          <a:ln>
            <a:noFill/>
          </a:ln>
        </p:spPr>
      </p:pic>
      <p:pic>
        <p:nvPicPr>
          <p:cNvPr id="153" name="Google Shape;153;p16"/>
          <p:cNvPicPr preferRelativeResize="0"/>
          <p:nvPr/>
        </p:nvPicPr>
        <p:blipFill>
          <a:blip r:embed="rId4">
            <a:alphaModFix/>
          </a:blip>
          <a:stretch>
            <a:fillRect/>
          </a:stretch>
        </p:blipFill>
        <p:spPr>
          <a:xfrm>
            <a:off x="6652550" y="3154292"/>
            <a:ext cx="4928426" cy="5016433"/>
          </a:xfrm>
          <a:prstGeom prst="rect">
            <a:avLst/>
          </a:prstGeom>
          <a:noFill/>
          <a:ln>
            <a:noFill/>
          </a:ln>
        </p:spPr>
      </p:pic>
      <p:pic>
        <p:nvPicPr>
          <p:cNvPr id="154" name="Google Shape;154;p16"/>
          <p:cNvPicPr preferRelativeResize="0"/>
          <p:nvPr/>
        </p:nvPicPr>
        <p:blipFill>
          <a:blip r:embed="rId5">
            <a:alphaModFix/>
          </a:blip>
          <a:stretch>
            <a:fillRect/>
          </a:stretch>
        </p:blipFill>
        <p:spPr>
          <a:xfrm>
            <a:off x="12328100" y="3167075"/>
            <a:ext cx="4928424" cy="5003650"/>
          </a:xfrm>
          <a:prstGeom prst="rect">
            <a:avLst/>
          </a:prstGeom>
          <a:noFill/>
          <a:ln>
            <a:noFill/>
          </a:ln>
        </p:spPr>
      </p:pic>
      <p:sp>
        <p:nvSpPr>
          <p:cNvPr id="155" name="Google Shape;155;p16"/>
          <p:cNvSpPr txBox="1"/>
          <p:nvPr/>
        </p:nvSpPr>
        <p:spPr>
          <a:xfrm>
            <a:off x="1028700" y="1163955"/>
            <a:ext cx="8964525" cy="1282066"/>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1" lang="en-US" sz="10400" u="none" cap="none" strike="noStrike">
                <a:solidFill>
                  <a:srgbClr val="2F2B24"/>
                </a:solidFill>
                <a:latin typeface="DM Serif Display"/>
                <a:ea typeface="DM Serif Display"/>
                <a:cs typeface="DM Serif Display"/>
                <a:sym typeface="DM Serif Display"/>
              </a:rPr>
              <a:t>Meet the Team</a:t>
            </a:r>
            <a:endParaRPr/>
          </a:p>
        </p:txBody>
      </p:sp>
      <p:sp>
        <p:nvSpPr>
          <p:cNvPr id="156" name="Google Shape;156;p16"/>
          <p:cNvSpPr txBox="1"/>
          <p:nvPr/>
        </p:nvSpPr>
        <p:spPr>
          <a:xfrm>
            <a:off x="10393456" y="1179195"/>
            <a:ext cx="6865800" cy="129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2F2B24"/>
                </a:solidFill>
                <a:latin typeface="DM Sans"/>
                <a:ea typeface="DM Sans"/>
                <a:cs typeface="DM Sans"/>
                <a:sym typeface="DM Sans"/>
              </a:rPr>
              <a:t>Elaborate on your topic here. Lorem ipsum dolor sit amet, consectetur adipiscing elit, sed do eiusmod tempor incididunt ut labore et dolore magna aliqua. A diam maecenas sed enim ut sem viverra aliquet eget.</a:t>
            </a:r>
            <a:endParaRPr/>
          </a:p>
        </p:txBody>
      </p:sp>
      <p:sp>
        <p:nvSpPr>
          <p:cNvPr id="157" name="Google Shape;157;p16"/>
          <p:cNvSpPr txBox="1"/>
          <p:nvPr/>
        </p:nvSpPr>
        <p:spPr>
          <a:xfrm>
            <a:off x="1028700" y="8342562"/>
            <a:ext cx="4780248" cy="4819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3600" u="none" cap="none" strike="noStrike">
                <a:solidFill>
                  <a:srgbClr val="2F2B24"/>
                </a:solidFill>
                <a:latin typeface="DM Serif Display"/>
                <a:ea typeface="DM Serif Display"/>
                <a:cs typeface="DM Serif Display"/>
                <a:sym typeface="DM Serif Display"/>
              </a:rPr>
              <a:t>Jane Doe</a:t>
            </a:r>
            <a:endParaRPr/>
          </a:p>
        </p:txBody>
      </p:sp>
      <p:sp>
        <p:nvSpPr>
          <p:cNvPr id="158" name="Google Shape;158;p16"/>
          <p:cNvSpPr txBox="1"/>
          <p:nvPr/>
        </p:nvSpPr>
        <p:spPr>
          <a:xfrm>
            <a:off x="1028700" y="8853102"/>
            <a:ext cx="4780248" cy="2914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2F2B24"/>
                </a:solidFill>
                <a:latin typeface="DM Sans"/>
                <a:ea typeface="DM Sans"/>
                <a:cs typeface="DM Sans"/>
                <a:sym typeface="DM Sans"/>
              </a:rPr>
              <a:t>Elaborate on your topic here.</a:t>
            </a:r>
            <a:endParaRPr/>
          </a:p>
        </p:txBody>
      </p:sp>
      <p:sp>
        <p:nvSpPr>
          <p:cNvPr id="159" name="Google Shape;159;p16"/>
          <p:cNvSpPr txBox="1"/>
          <p:nvPr/>
        </p:nvSpPr>
        <p:spPr>
          <a:xfrm>
            <a:off x="6652554" y="8342562"/>
            <a:ext cx="4780248" cy="4819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3600" u="none" cap="none" strike="noStrike">
                <a:solidFill>
                  <a:srgbClr val="2F2B24"/>
                </a:solidFill>
                <a:latin typeface="DM Serif Display"/>
                <a:ea typeface="DM Serif Display"/>
                <a:cs typeface="DM Serif Display"/>
                <a:sym typeface="DM Serif Display"/>
              </a:rPr>
              <a:t>John Doe</a:t>
            </a:r>
            <a:endParaRPr/>
          </a:p>
        </p:txBody>
      </p:sp>
      <p:sp>
        <p:nvSpPr>
          <p:cNvPr id="160" name="Google Shape;160;p16"/>
          <p:cNvSpPr txBox="1"/>
          <p:nvPr/>
        </p:nvSpPr>
        <p:spPr>
          <a:xfrm>
            <a:off x="6652554" y="8853102"/>
            <a:ext cx="4780248" cy="2914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2F2B24"/>
                </a:solidFill>
                <a:latin typeface="DM Sans"/>
                <a:ea typeface="DM Sans"/>
                <a:cs typeface="DM Sans"/>
                <a:sym typeface="DM Sans"/>
              </a:rPr>
              <a:t>Elaborate on your topic here.</a:t>
            </a:r>
            <a:endParaRPr/>
          </a:p>
        </p:txBody>
      </p:sp>
      <p:sp>
        <p:nvSpPr>
          <p:cNvPr id="161" name="Google Shape;161;p16"/>
          <p:cNvSpPr txBox="1"/>
          <p:nvPr/>
        </p:nvSpPr>
        <p:spPr>
          <a:xfrm>
            <a:off x="12273621" y="8342562"/>
            <a:ext cx="4780248" cy="4819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3600" u="none" cap="none" strike="noStrike">
                <a:solidFill>
                  <a:srgbClr val="2F2B24"/>
                </a:solidFill>
                <a:latin typeface="DM Serif Display"/>
                <a:ea typeface="DM Serif Display"/>
                <a:cs typeface="DM Serif Display"/>
                <a:sym typeface="DM Serif Display"/>
              </a:rPr>
              <a:t>Jane Doe</a:t>
            </a:r>
            <a:endParaRPr/>
          </a:p>
        </p:txBody>
      </p:sp>
      <p:sp>
        <p:nvSpPr>
          <p:cNvPr id="162" name="Google Shape;162;p16"/>
          <p:cNvSpPr txBox="1"/>
          <p:nvPr/>
        </p:nvSpPr>
        <p:spPr>
          <a:xfrm>
            <a:off x="12273621" y="8853102"/>
            <a:ext cx="4780248" cy="2914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2F2B24"/>
                </a:solidFill>
                <a:latin typeface="DM Sans"/>
                <a:ea typeface="DM Sans"/>
                <a:cs typeface="DM Sans"/>
                <a:sym typeface="DM Sans"/>
              </a:rPr>
              <a:t>Elaborate on your topic here.</a:t>
            </a:r>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F2B24"/>
        </a:solidFill>
      </p:bgPr>
    </p:bg>
    <p:spTree>
      <p:nvGrpSpPr>
        <p:cNvPr id="166" name="Shape 166"/>
        <p:cNvGrpSpPr/>
        <p:nvPr/>
      </p:nvGrpSpPr>
      <p:grpSpPr>
        <a:xfrm>
          <a:off x="0" y="0"/>
          <a:ext cx="0" cy="0"/>
          <a:chOff x="0" y="0"/>
          <a:chExt cx="0" cy="0"/>
        </a:xfrm>
      </p:grpSpPr>
      <p:grpSp>
        <p:nvGrpSpPr>
          <p:cNvPr id="167" name="Google Shape;167;p17"/>
          <p:cNvGrpSpPr/>
          <p:nvPr/>
        </p:nvGrpSpPr>
        <p:grpSpPr>
          <a:xfrm>
            <a:off x="303551" y="412335"/>
            <a:ext cx="17680897" cy="9462330"/>
            <a:chOff x="0" y="0"/>
            <a:chExt cx="4656697" cy="2492136"/>
          </a:xfrm>
        </p:grpSpPr>
        <p:sp>
          <p:nvSpPr>
            <p:cNvPr id="168" name="Google Shape;168;p17"/>
            <p:cNvSpPr/>
            <p:nvPr/>
          </p:nvSpPr>
          <p:spPr>
            <a:xfrm>
              <a:off x="0" y="0"/>
              <a:ext cx="4656697" cy="2492136"/>
            </a:xfrm>
            <a:custGeom>
              <a:rect b="b" l="l" r="r" t="t"/>
              <a:pathLst>
                <a:path extrusionOk="0" h="2492136" w="4656697">
                  <a:moveTo>
                    <a:pt x="22331" y="0"/>
                  </a:moveTo>
                  <a:lnTo>
                    <a:pt x="4634366" y="0"/>
                  </a:lnTo>
                  <a:cubicBezTo>
                    <a:pt x="4646699" y="0"/>
                    <a:pt x="4656697" y="9998"/>
                    <a:pt x="4656697" y="22331"/>
                  </a:cubicBezTo>
                  <a:lnTo>
                    <a:pt x="4656697" y="2469805"/>
                  </a:lnTo>
                  <a:cubicBezTo>
                    <a:pt x="4656697" y="2475728"/>
                    <a:pt x="4654345" y="2481408"/>
                    <a:pt x="4650156" y="2485596"/>
                  </a:cubicBezTo>
                  <a:cubicBezTo>
                    <a:pt x="4645968" y="2489784"/>
                    <a:pt x="4640288" y="2492136"/>
                    <a:pt x="4634366" y="2492136"/>
                  </a:cubicBezTo>
                  <a:lnTo>
                    <a:pt x="22331" y="2492136"/>
                  </a:lnTo>
                  <a:cubicBezTo>
                    <a:pt x="16409" y="2492136"/>
                    <a:pt x="10729" y="2489784"/>
                    <a:pt x="6541" y="2485596"/>
                  </a:cubicBezTo>
                  <a:cubicBezTo>
                    <a:pt x="2353" y="2481408"/>
                    <a:pt x="0" y="2475728"/>
                    <a:pt x="0" y="2469805"/>
                  </a:cubicBezTo>
                  <a:lnTo>
                    <a:pt x="0" y="22331"/>
                  </a:lnTo>
                  <a:cubicBezTo>
                    <a:pt x="0" y="16409"/>
                    <a:pt x="2353" y="10729"/>
                    <a:pt x="6541" y="6541"/>
                  </a:cubicBezTo>
                  <a:cubicBezTo>
                    <a:pt x="10729" y="2353"/>
                    <a:pt x="16409" y="0"/>
                    <a:pt x="22331" y="0"/>
                  </a:cubicBezTo>
                  <a:close/>
                </a:path>
              </a:pathLst>
            </a:custGeom>
            <a:solidFill>
              <a:srgbClr val="000000">
                <a:alpha val="0"/>
              </a:srgbClr>
            </a:solidFill>
            <a:ln cap="rnd" cmpd="sng" w="571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7"/>
            <p:cNvSpPr txBox="1"/>
            <p:nvPr/>
          </p:nvSpPr>
          <p:spPr>
            <a:xfrm>
              <a:off x="0" y="0"/>
              <a:ext cx="4656697" cy="2492136"/>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0" name="Google Shape;170;p17"/>
          <p:cNvSpPr txBox="1"/>
          <p:nvPr/>
        </p:nvSpPr>
        <p:spPr>
          <a:xfrm>
            <a:off x="1092074" y="4035300"/>
            <a:ext cx="16103700" cy="2216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1" lang="en-US" sz="14400" u="none" cap="none" strike="noStrike">
                <a:solidFill>
                  <a:srgbClr val="FFFFFF"/>
                </a:solidFill>
                <a:latin typeface="DM Serif Display"/>
                <a:ea typeface="DM Serif Display"/>
                <a:cs typeface="DM Serif Display"/>
                <a:sym typeface="DM Serif Display"/>
              </a:rPr>
              <a:t>Media Channels</a:t>
            </a:r>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grpSp>
        <p:nvGrpSpPr>
          <p:cNvPr id="175" name="Google Shape;175;p18"/>
          <p:cNvGrpSpPr/>
          <p:nvPr/>
        </p:nvGrpSpPr>
        <p:grpSpPr>
          <a:xfrm>
            <a:off x="303551" y="412335"/>
            <a:ext cx="17680897" cy="9462330"/>
            <a:chOff x="0" y="0"/>
            <a:chExt cx="4656697" cy="2492136"/>
          </a:xfrm>
        </p:grpSpPr>
        <p:sp>
          <p:nvSpPr>
            <p:cNvPr id="176" name="Google Shape;176;p18"/>
            <p:cNvSpPr/>
            <p:nvPr/>
          </p:nvSpPr>
          <p:spPr>
            <a:xfrm>
              <a:off x="0" y="0"/>
              <a:ext cx="4656697" cy="2492136"/>
            </a:xfrm>
            <a:custGeom>
              <a:rect b="b" l="l" r="r" t="t"/>
              <a:pathLst>
                <a:path extrusionOk="0" h="2492136" w="4656697">
                  <a:moveTo>
                    <a:pt x="22331" y="0"/>
                  </a:moveTo>
                  <a:lnTo>
                    <a:pt x="4634366" y="0"/>
                  </a:lnTo>
                  <a:cubicBezTo>
                    <a:pt x="4646699" y="0"/>
                    <a:pt x="4656697" y="9998"/>
                    <a:pt x="4656697" y="22331"/>
                  </a:cubicBezTo>
                  <a:lnTo>
                    <a:pt x="4656697" y="2469805"/>
                  </a:lnTo>
                  <a:cubicBezTo>
                    <a:pt x="4656697" y="2475728"/>
                    <a:pt x="4654345" y="2481408"/>
                    <a:pt x="4650156" y="2485596"/>
                  </a:cubicBezTo>
                  <a:cubicBezTo>
                    <a:pt x="4645968" y="2489784"/>
                    <a:pt x="4640288" y="2492136"/>
                    <a:pt x="4634366" y="2492136"/>
                  </a:cubicBezTo>
                  <a:lnTo>
                    <a:pt x="22331" y="2492136"/>
                  </a:lnTo>
                  <a:cubicBezTo>
                    <a:pt x="16409" y="2492136"/>
                    <a:pt x="10729" y="2489784"/>
                    <a:pt x="6541" y="2485596"/>
                  </a:cubicBezTo>
                  <a:cubicBezTo>
                    <a:pt x="2353" y="2481408"/>
                    <a:pt x="0" y="2475728"/>
                    <a:pt x="0" y="2469805"/>
                  </a:cubicBezTo>
                  <a:lnTo>
                    <a:pt x="0" y="22331"/>
                  </a:lnTo>
                  <a:cubicBezTo>
                    <a:pt x="0" y="16409"/>
                    <a:pt x="2353" y="10729"/>
                    <a:pt x="6541" y="6541"/>
                  </a:cubicBezTo>
                  <a:cubicBezTo>
                    <a:pt x="10729" y="2353"/>
                    <a:pt x="16409" y="0"/>
                    <a:pt x="22331" y="0"/>
                  </a:cubicBezTo>
                  <a:close/>
                </a:path>
              </a:pathLst>
            </a:custGeom>
            <a:solidFill>
              <a:srgbClr val="000000">
                <a:alpha val="0"/>
              </a:srgbClr>
            </a:solidFill>
            <a:ln cap="rnd" cmpd="sng" w="57150">
              <a:solidFill>
                <a:srgbClr val="2F2B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8"/>
            <p:cNvSpPr txBox="1"/>
            <p:nvPr/>
          </p:nvSpPr>
          <p:spPr>
            <a:xfrm>
              <a:off x="0" y="0"/>
              <a:ext cx="4656697" cy="2492136"/>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78" name="Google Shape;178;p18"/>
          <p:cNvPicPr preferRelativeResize="0"/>
          <p:nvPr/>
        </p:nvPicPr>
        <p:blipFill>
          <a:blip r:embed="rId3">
            <a:alphaModFix/>
          </a:blip>
          <a:stretch>
            <a:fillRect/>
          </a:stretch>
        </p:blipFill>
        <p:spPr>
          <a:xfrm>
            <a:off x="1028700" y="3171339"/>
            <a:ext cx="4628499" cy="5034286"/>
          </a:xfrm>
          <a:prstGeom prst="rect">
            <a:avLst/>
          </a:prstGeom>
          <a:noFill/>
          <a:ln>
            <a:noFill/>
          </a:ln>
        </p:spPr>
      </p:pic>
      <p:pic>
        <p:nvPicPr>
          <p:cNvPr id="179" name="Google Shape;179;p18"/>
          <p:cNvPicPr preferRelativeResize="0"/>
          <p:nvPr/>
        </p:nvPicPr>
        <p:blipFill>
          <a:blip r:embed="rId4">
            <a:alphaModFix/>
          </a:blip>
          <a:stretch>
            <a:fillRect/>
          </a:stretch>
        </p:blipFill>
        <p:spPr>
          <a:xfrm>
            <a:off x="6829750" y="3157508"/>
            <a:ext cx="4628500" cy="5048117"/>
          </a:xfrm>
          <a:prstGeom prst="rect">
            <a:avLst/>
          </a:prstGeom>
          <a:noFill/>
          <a:ln>
            <a:noFill/>
          </a:ln>
        </p:spPr>
      </p:pic>
      <p:pic>
        <p:nvPicPr>
          <p:cNvPr id="180" name="Google Shape;180;p18"/>
          <p:cNvPicPr preferRelativeResize="0"/>
          <p:nvPr/>
        </p:nvPicPr>
        <p:blipFill>
          <a:blip r:embed="rId5">
            <a:alphaModFix/>
          </a:blip>
          <a:stretch>
            <a:fillRect/>
          </a:stretch>
        </p:blipFill>
        <p:spPr>
          <a:xfrm>
            <a:off x="12630800" y="3171339"/>
            <a:ext cx="4628499" cy="5034286"/>
          </a:xfrm>
          <a:prstGeom prst="rect">
            <a:avLst/>
          </a:prstGeom>
          <a:noFill/>
          <a:ln>
            <a:noFill/>
          </a:ln>
        </p:spPr>
      </p:pic>
      <p:sp>
        <p:nvSpPr>
          <p:cNvPr id="181" name="Google Shape;181;p18"/>
          <p:cNvSpPr txBox="1"/>
          <p:nvPr/>
        </p:nvSpPr>
        <p:spPr>
          <a:xfrm>
            <a:off x="1028700" y="1219200"/>
            <a:ext cx="16230600" cy="138811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1" lang="en-US" sz="10400" u="none" cap="none" strike="noStrike">
                <a:solidFill>
                  <a:srgbClr val="2F2B24"/>
                </a:solidFill>
                <a:latin typeface="DM Serif Display"/>
                <a:ea typeface="DM Serif Display"/>
                <a:cs typeface="DM Serif Display"/>
                <a:sym typeface="DM Serif Display"/>
              </a:rPr>
              <a:t>Types of Media</a:t>
            </a:r>
            <a:endParaRPr/>
          </a:p>
        </p:txBody>
      </p:sp>
      <p:sp>
        <p:nvSpPr>
          <p:cNvPr id="182" name="Google Shape;182;p18"/>
          <p:cNvSpPr txBox="1"/>
          <p:nvPr/>
        </p:nvSpPr>
        <p:spPr>
          <a:xfrm>
            <a:off x="1028700" y="8342562"/>
            <a:ext cx="4628494" cy="4819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3600" u="none" cap="none" strike="noStrike">
                <a:solidFill>
                  <a:srgbClr val="2F2B24"/>
                </a:solidFill>
                <a:latin typeface="DM Serif Display"/>
                <a:ea typeface="DM Serif Display"/>
                <a:cs typeface="DM Serif Display"/>
                <a:sym typeface="DM Serif Display"/>
              </a:rPr>
              <a:t>Print Media</a:t>
            </a:r>
            <a:endParaRPr/>
          </a:p>
        </p:txBody>
      </p:sp>
      <p:sp>
        <p:nvSpPr>
          <p:cNvPr id="183" name="Google Shape;183;p18"/>
          <p:cNvSpPr txBox="1"/>
          <p:nvPr/>
        </p:nvSpPr>
        <p:spPr>
          <a:xfrm>
            <a:off x="1028700" y="8853102"/>
            <a:ext cx="4628494" cy="2914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2F2B24"/>
                </a:solidFill>
                <a:latin typeface="DM Sans"/>
                <a:ea typeface="DM Sans"/>
                <a:cs typeface="DM Sans"/>
                <a:sym typeface="DM Sans"/>
              </a:rPr>
              <a:t>Elaborate on your topic here.</a:t>
            </a:r>
            <a:endParaRPr/>
          </a:p>
        </p:txBody>
      </p:sp>
      <p:sp>
        <p:nvSpPr>
          <p:cNvPr id="184" name="Google Shape;184;p18"/>
          <p:cNvSpPr txBox="1"/>
          <p:nvPr/>
        </p:nvSpPr>
        <p:spPr>
          <a:xfrm>
            <a:off x="6829753" y="8342562"/>
            <a:ext cx="4628494" cy="4819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3600" u="none" cap="none" strike="noStrike">
                <a:solidFill>
                  <a:srgbClr val="2F2B24"/>
                </a:solidFill>
                <a:latin typeface="DM Serif Display"/>
                <a:ea typeface="DM Serif Display"/>
                <a:cs typeface="DM Serif Display"/>
                <a:sym typeface="DM Serif Display"/>
              </a:rPr>
              <a:t>Television</a:t>
            </a:r>
            <a:endParaRPr/>
          </a:p>
        </p:txBody>
      </p:sp>
      <p:sp>
        <p:nvSpPr>
          <p:cNvPr id="185" name="Google Shape;185;p18"/>
          <p:cNvSpPr txBox="1"/>
          <p:nvPr/>
        </p:nvSpPr>
        <p:spPr>
          <a:xfrm>
            <a:off x="6829753" y="8853102"/>
            <a:ext cx="4628494" cy="2914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2F2B24"/>
                </a:solidFill>
                <a:latin typeface="DM Sans"/>
                <a:ea typeface="DM Sans"/>
                <a:cs typeface="DM Sans"/>
                <a:sym typeface="DM Sans"/>
              </a:rPr>
              <a:t>Elaborate on your topic here.</a:t>
            </a:r>
            <a:endParaRPr/>
          </a:p>
        </p:txBody>
      </p:sp>
      <p:sp>
        <p:nvSpPr>
          <p:cNvPr id="186" name="Google Shape;186;p18"/>
          <p:cNvSpPr txBox="1"/>
          <p:nvPr/>
        </p:nvSpPr>
        <p:spPr>
          <a:xfrm>
            <a:off x="12629822" y="8342562"/>
            <a:ext cx="4628494" cy="4819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3600" u="none" cap="none" strike="noStrike">
                <a:solidFill>
                  <a:srgbClr val="2F2B24"/>
                </a:solidFill>
                <a:latin typeface="DM Serif Display"/>
                <a:ea typeface="DM Serif Display"/>
                <a:cs typeface="DM Serif Display"/>
                <a:sym typeface="DM Serif Display"/>
              </a:rPr>
              <a:t>Social Media</a:t>
            </a:r>
            <a:endParaRPr/>
          </a:p>
        </p:txBody>
      </p:sp>
      <p:sp>
        <p:nvSpPr>
          <p:cNvPr id="187" name="Google Shape;187;p18"/>
          <p:cNvSpPr txBox="1"/>
          <p:nvPr/>
        </p:nvSpPr>
        <p:spPr>
          <a:xfrm>
            <a:off x="12629822" y="8853102"/>
            <a:ext cx="4628494" cy="2914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2F2B24"/>
                </a:solidFill>
                <a:latin typeface="DM Sans"/>
                <a:ea typeface="DM Sans"/>
                <a:cs typeface="DM Sans"/>
                <a:sym typeface="DM Sans"/>
              </a:rPr>
              <a:t>Elaborate on your topic here.</a:t>
            </a:r>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grpSp>
        <p:nvGrpSpPr>
          <p:cNvPr id="192" name="Google Shape;192;p19"/>
          <p:cNvGrpSpPr/>
          <p:nvPr/>
        </p:nvGrpSpPr>
        <p:grpSpPr>
          <a:xfrm>
            <a:off x="303551" y="412335"/>
            <a:ext cx="17680897" cy="9462330"/>
            <a:chOff x="0" y="0"/>
            <a:chExt cx="4656697" cy="2492136"/>
          </a:xfrm>
        </p:grpSpPr>
        <p:sp>
          <p:nvSpPr>
            <p:cNvPr id="193" name="Google Shape;193;p19"/>
            <p:cNvSpPr/>
            <p:nvPr/>
          </p:nvSpPr>
          <p:spPr>
            <a:xfrm>
              <a:off x="0" y="0"/>
              <a:ext cx="4656697" cy="2492136"/>
            </a:xfrm>
            <a:custGeom>
              <a:rect b="b" l="l" r="r" t="t"/>
              <a:pathLst>
                <a:path extrusionOk="0" h="2492136" w="4656697">
                  <a:moveTo>
                    <a:pt x="22331" y="0"/>
                  </a:moveTo>
                  <a:lnTo>
                    <a:pt x="4634366" y="0"/>
                  </a:lnTo>
                  <a:cubicBezTo>
                    <a:pt x="4646699" y="0"/>
                    <a:pt x="4656697" y="9998"/>
                    <a:pt x="4656697" y="22331"/>
                  </a:cubicBezTo>
                  <a:lnTo>
                    <a:pt x="4656697" y="2469805"/>
                  </a:lnTo>
                  <a:cubicBezTo>
                    <a:pt x="4656697" y="2475728"/>
                    <a:pt x="4654345" y="2481408"/>
                    <a:pt x="4650156" y="2485596"/>
                  </a:cubicBezTo>
                  <a:cubicBezTo>
                    <a:pt x="4645968" y="2489784"/>
                    <a:pt x="4640288" y="2492136"/>
                    <a:pt x="4634366" y="2492136"/>
                  </a:cubicBezTo>
                  <a:lnTo>
                    <a:pt x="22331" y="2492136"/>
                  </a:lnTo>
                  <a:cubicBezTo>
                    <a:pt x="16409" y="2492136"/>
                    <a:pt x="10729" y="2489784"/>
                    <a:pt x="6541" y="2485596"/>
                  </a:cubicBezTo>
                  <a:cubicBezTo>
                    <a:pt x="2353" y="2481408"/>
                    <a:pt x="0" y="2475728"/>
                    <a:pt x="0" y="2469805"/>
                  </a:cubicBezTo>
                  <a:lnTo>
                    <a:pt x="0" y="22331"/>
                  </a:lnTo>
                  <a:cubicBezTo>
                    <a:pt x="0" y="16409"/>
                    <a:pt x="2353" y="10729"/>
                    <a:pt x="6541" y="6541"/>
                  </a:cubicBezTo>
                  <a:cubicBezTo>
                    <a:pt x="10729" y="2353"/>
                    <a:pt x="16409" y="0"/>
                    <a:pt x="22331" y="0"/>
                  </a:cubicBezTo>
                  <a:close/>
                </a:path>
              </a:pathLst>
            </a:custGeom>
            <a:solidFill>
              <a:srgbClr val="000000">
                <a:alpha val="0"/>
              </a:srgbClr>
            </a:solidFill>
            <a:ln cap="rnd" cmpd="sng" w="57150">
              <a:solidFill>
                <a:srgbClr val="2F2B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9"/>
            <p:cNvSpPr txBox="1"/>
            <p:nvPr/>
          </p:nvSpPr>
          <p:spPr>
            <a:xfrm>
              <a:off x="0" y="0"/>
              <a:ext cx="4656697" cy="2492136"/>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95" name="Google Shape;195;p19"/>
          <p:cNvPicPr preferRelativeResize="0"/>
          <p:nvPr/>
        </p:nvPicPr>
        <p:blipFill>
          <a:blip r:embed="rId3">
            <a:alphaModFix/>
          </a:blip>
          <a:stretch>
            <a:fillRect/>
          </a:stretch>
        </p:blipFill>
        <p:spPr>
          <a:xfrm>
            <a:off x="9029700" y="6515100"/>
            <a:ext cx="2743200" cy="2743200"/>
          </a:xfrm>
          <a:prstGeom prst="rect">
            <a:avLst/>
          </a:prstGeom>
          <a:noFill/>
          <a:ln>
            <a:noFill/>
          </a:ln>
        </p:spPr>
      </p:pic>
      <p:pic>
        <p:nvPicPr>
          <p:cNvPr id="196" name="Google Shape;196;p19"/>
          <p:cNvPicPr preferRelativeResize="0"/>
          <p:nvPr/>
        </p:nvPicPr>
        <p:blipFill>
          <a:blip r:embed="rId4">
            <a:alphaModFix/>
          </a:blip>
          <a:stretch>
            <a:fillRect/>
          </a:stretch>
        </p:blipFill>
        <p:spPr>
          <a:xfrm>
            <a:off x="11772900" y="3771900"/>
            <a:ext cx="2743200" cy="2743200"/>
          </a:xfrm>
          <a:prstGeom prst="rect">
            <a:avLst/>
          </a:prstGeom>
          <a:noFill/>
          <a:ln>
            <a:noFill/>
          </a:ln>
        </p:spPr>
      </p:pic>
      <p:pic>
        <p:nvPicPr>
          <p:cNvPr id="197" name="Google Shape;197;p19"/>
          <p:cNvPicPr preferRelativeResize="0"/>
          <p:nvPr/>
        </p:nvPicPr>
        <p:blipFill>
          <a:blip r:embed="rId5">
            <a:alphaModFix/>
          </a:blip>
          <a:stretch>
            <a:fillRect/>
          </a:stretch>
        </p:blipFill>
        <p:spPr>
          <a:xfrm>
            <a:off x="14516100" y="1028700"/>
            <a:ext cx="2743200" cy="2743200"/>
          </a:xfrm>
          <a:prstGeom prst="rect">
            <a:avLst/>
          </a:prstGeom>
          <a:noFill/>
          <a:ln>
            <a:noFill/>
          </a:ln>
        </p:spPr>
      </p:pic>
      <p:pic>
        <p:nvPicPr>
          <p:cNvPr id="198" name="Google Shape;198;p19"/>
          <p:cNvPicPr preferRelativeResize="0"/>
          <p:nvPr/>
        </p:nvPicPr>
        <p:blipFill>
          <a:blip r:embed="rId6">
            <a:alphaModFix/>
          </a:blip>
          <a:stretch>
            <a:fillRect/>
          </a:stretch>
        </p:blipFill>
        <p:spPr>
          <a:xfrm>
            <a:off x="14516100" y="6515100"/>
            <a:ext cx="2743200" cy="2743200"/>
          </a:xfrm>
          <a:prstGeom prst="rect">
            <a:avLst/>
          </a:prstGeom>
          <a:noFill/>
          <a:ln>
            <a:noFill/>
          </a:ln>
        </p:spPr>
      </p:pic>
      <p:sp>
        <p:nvSpPr>
          <p:cNvPr id="199" name="Google Shape;199;p19"/>
          <p:cNvSpPr txBox="1"/>
          <p:nvPr/>
        </p:nvSpPr>
        <p:spPr>
          <a:xfrm>
            <a:off x="1028700" y="2710180"/>
            <a:ext cx="6451500" cy="4827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1" lang="en-US" sz="5600" u="none" cap="none" strike="noStrike">
                <a:solidFill>
                  <a:srgbClr val="2F2B24"/>
                </a:solidFill>
                <a:latin typeface="DM Serif Display"/>
                <a:ea typeface="DM Serif Display"/>
                <a:cs typeface="DM Serif Display"/>
                <a:sym typeface="DM Serif Display"/>
              </a:rPr>
              <a:t>Print media refers to printed forms of communication, like newspapers and magazines, used to share news and information.</a:t>
            </a:r>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grpSp>
        <p:nvGrpSpPr>
          <p:cNvPr id="204" name="Google Shape;204;p20"/>
          <p:cNvGrpSpPr/>
          <p:nvPr/>
        </p:nvGrpSpPr>
        <p:grpSpPr>
          <a:xfrm>
            <a:off x="303551" y="412335"/>
            <a:ext cx="17680897" cy="9462330"/>
            <a:chOff x="0" y="0"/>
            <a:chExt cx="4656697" cy="2492136"/>
          </a:xfrm>
        </p:grpSpPr>
        <p:sp>
          <p:nvSpPr>
            <p:cNvPr id="205" name="Google Shape;205;p20"/>
            <p:cNvSpPr/>
            <p:nvPr/>
          </p:nvSpPr>
          <p:spPr>
            <a:xfrm>
              <a:off x="0" y="0"/>
              <a:ext cx="4656697" cy="2492136"/>
            </a:xfrm>
            <a:custGeom>
              <a:rect b="b" l="l" r="r" t="t"/>
              <a:pathLst>
                <a:path extrusionOk="0" h="2492136" w="4656697">
                  <a:moveTo>
                    <a:pt x="22331" y="0"/>
                  </a:moveTo>
                  <a:lnTo>
                    <a:pt x="4634366" y="0"/>
                  </a:lnTo>
                  <a:cubicBezTo>
                    <a:pt x="4646699" y="0"/>
                    <a:pt x="4656697" y="9998"/>
                    <a:pt x="4656697" y="22331"/>
                  </a:cubicBezTo>
                  <a:lnTo>
                    <a:pt x="4656697" y="2469805"/>
                  </a:lnTo>
                  <a:cubicBezTo>
                    <a:pt x="4656697" y="2475728"/>
                    <a:pt x="4654345" y="2481408"/>
                    <a:pt x="4650156" y="2485596"/>
                  </a:cubicBezTo>
                  <a:cubicBezTo>
                    <a:pt x="4645968" y="2489784"/>
                    <a:pt x="4640288" y="2492136"/>
                    <a:pt x="4634366" y="2492136"/>
                  </a:cubicBezTo>
                  <a:lnTo>
                    <a:pt x="22331" y="2492136"/>
                  </a:lnTo>
                  <a:cubicBezTo>
                    <a:pt x="16409" y="2492136"/>
                    <a:pt x="10729" y="2489784"/>
                    <a:pt x="6541" y="2485596"/>
                  </a:cubicBezTo>
                  <a:cubicBezTo>
                    <a:pt x="2353" y="2481408"/>
                    <a:pt x="0" y="2475728"/>
                    <a:pt x="0" y="2469805"/>
                  </a:cubicBezTo>
                  <a:lnTo>
                    <a:pt x="0" y="22331"/>
                  </a:lnTo>
                  <a:cubicBezTo>
                    <a:pt x="0" y="16409"/>
                    <a:pt x="2353" y="10729"/>
                    <a:pt x="6541" y="6541"/>
                  </a:cubicBezTo>
                  <a:cubicBezTo>
                    <a:pt x="10729" y="2353"/>
                    <a:pt x="16409" y="0"/>
                    <a:pt x="22331" y="0"/>
                  </a:cubicBezTo>
                  <a:close/>
                </a:path>
              </a:pathLst>
            </a:custGeom>
            <a:solidFill>
              <a:srgbClr val="000000">
                <a:alpha val="0"/>
              </a:srgbClr>
            </a:solidFill>
            <a:ln cap="rnd" cmpd="sng" w="57150">
              <a:solidFill>
                <a:srgbClr val="2F2B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0"/>
            <p:cNvSpPr txBox="1"/>
            <p:nvPr/>
          </p:nvSpPr>
          <p:spPr>
            <a:xfrm>
              <a:off x="0" y="0"/>
              <a:ext cx="4656697" cy="2492136"/>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07" name="Google Shape;207;p20"/>
          <p:cNvPicPr preferRelativeResize="0"/>
          <p:nvPr/>
        </p:nvPicPr>
        <p:blipFill>
          <a:blip r:embed="rId3">
            <a:alphaModFix/>
          </a:blip>
          <a:stretch>
            <a:fillRect/>
          </a:stretch>
        </p:blipFill>
        <p:spPr>
          <a:xfrm>
            <a:off x="1033250" y="1036148"/>
            <a:ext cx="7555501" cy="8214706"/>
          </a:xfrm>
          <a:prstGeom prst="rect">
            <a:avLst/>
          </a:prstGeom>
          <a:noFill/>
          <a:ln>
            <a:noFill/>
          </a:ln>
        </p:spPr>
      </p:pic>
      <p:sp>
        <p:nvSpPr>
          <p:cNvPr id="208" name="Google Shape;208;p20"/>
          <p:cNvSpPr txBox="1"/>
          <p:nvPr/>
        </p:nvSpPr>
        <p:spPr>
          <a:xfrm>
            <a:off x="9703891" y="3078480"/>
            <a:ext cx="7555500" cy="12807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1" lang="en-US" sz="10400" u="none" cap="none" strike="noStrike">
                <a:solidFill>
                  <a:srgbClr val="2F2B24"/>
                </a:solidFill>
                <a:latin typeface="DM Serif Display"/>
                <a:ea typeface="DM Serif Display"/>
                <a:cs typeface="DM Serif Display"/>
                <a:sym typeface="DM Serif Display"/>
              </a:rPr>
              <a:t>Television</a:t>
            </a:r>
            <a:endParaRPr/>
          </a:p>
        </p:txBody>
      </p:sp>
      <p:sp>
        <p:nvSpPr>
          <p:cNvPr id="209" name="Google Shape;209;p20"/>
          <p:cNvSpPr txBox="1"/>
          <p:nvPr/>
        </p:nvSpPr>
        <p:spPr>
          <a:xfrm>
            <a:off x="9703891" y="4351020"/>
            <a:ext cx="7555500" cy="32325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2100" u="none" cap="none" strike="noStrike">
                <a:solidFill>
                  <a:srgbClr val="2F2B24"/>
                </a:solidFill>
                <a:latin typeface="DM Sans"/>
                <a:ea typeface="DM Sans"/>
                <a:cs typeface="DM Sans"/>
                <a:sym typeface="DM Sans"/>
              </a:rPr>
              <a:t>Television media refers to the broadcast of audio-visual content to mass audiences through TV networks or channels. It includes a wide range of programming, such as news, entertainment shows, documentaries, sports, and educational programs. Television media has been a major source of information and entertainment for decades, reaching viewers via over-the-air signals, cable, or satellite services. It allows for real-time coverage of events, visual storytelling, and advertising, and remains a powerful medium despite the rise of digital streaming platforms.</a:t>
            </a:r>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grpSp>
        <p:nvGrpSpPr>
          <p:cNvPr id="214" name="Google Shape;214;p21"/>
          <p:cNvGrpSpPr/>
          <p:nvPr/>
        </p:nvGrpSpPr>
        <p:grpSpPr>
          <a:xfrm>
            <a:off x="303551" y="412335"/>
            <a:ext cx="17680897" cy="9462330"/>
            <a:chOff x="0" y="0"/>
            <a:chExt cx="4656697" cy="2492136"/>
          </a:xfrm>
        </p:grpSpPr>
        <p:sp>
          <p:nvSpPr>
            <p:cNvPr id="215" name="Google Shape;215;p21"/>
            <p:cNvSpPr/>
            <p:nvPr/>
          </p:nvSpPr>
          <p:spPr>
            <a:xfrm>
              <a:off x="0" y="0"/>
              <a:ext cx="4656697" cy="2492136"/>
            </a:xfrm>
            <a:custGeom>
              <a:rect b="b" l="l" r="r" t="t"/>
              <a:pathLst>
                <a:path extrusionOk="0" h="2492136" w="4656697">
                  <a:moveTo>
                    <a:pt x="22331" y="0"/>
                  </a:moveTo>
                  <a:lnTo>
                    <a:pt x="4634366" y="0"/>
                  </a:lnTo>
                  <a:cubicBezTo>
                    <a:pt x="4646699" y="0"/>
                    <a:pt x="4656697" y="9998"/>
                    <a:pt x="4656697" y="22331"/>
                  </a:cubicBezTo>
                  <a:lnTo>
                    <a:pt x="4656697" y="2469805"/>
                  </a:lnTo>
                  <a:cubicBezTo>
                    <a:pt x="4656697" y="2475728"/>
                    <a:pt x="4654345" y="2481408"/>
                    <a:pt x="4650156" y="2485596"/>
                  </a:cubicBezTo>
                  <a:cubicBezTo>
                    <a:pt x="4645968" y="2489784"/>
                    <a:pt x="4640288" y="2492136"/>
                    <a:pt x="4634366" y="2492136"/>
                  </a:cubicBezTo>
                  <a:lnTo>
                    <a:pt x="22331" y="2492136"/>
                  </a:lnTo>
                  <a:cubicBezTo>
                    <a:pt x="16409" y="2492136"/>
                    <a:pt x="10729" y="2489784"/>
                    <a:pt x="6541" y="2485596"/>
                  </a:cubicBezTo>
                  <a:cubicBezTo>
                    <a:pt x="2353" y="2481408"/>
                    <a:pt x="0" y="2475728"/>
                    <a:pt x="0" y="2469805"/>
                  </a:cubicBezTo>
                  <a:lnTo>
                    <a:pt x="0" y="22331"/>
                  </a:lnTo>
                  <a:cubicBezTo>
                    <a:pt x="0" y="16409"/>
                    <a:pt x="2353" y="10729"/>
                    <a:pt x="6541" y="6541"/>
                  </a:cubicBezTo>
                  <a:cubicBezTo>
                    <a:pt x="10729" y="2353"/>
                    <a:pt x="16409" y="0"/>
                    <a:pt x="22331" y="0"/>
                  </a:cubicBezTo>
                  <a:close/>
                </a:path>
              </a:pathLst>
            </a:custGeom>
            <a:solidFill>
              <a:srgbClr val="000000">
                <a:alpha val="0"/>
              </a:srgbClr>
            </a:solidFill>
            <a:ln cap="rnd" cmpd="sng" w="57150">
              <a:solidFill>
                <a:srgbClr val="2F2B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1"/>
            <p:cNvSpPr txBox="1"/>
            <p:nvPr/>
          </p:nvSpPr>
          <p:spPr>
            <a:xfrm>
              <a:off x="0" y="0"/>
              <a:ext cx="4656697" cy="2492136"/>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17" name="Google Shape;217;p21"/>
          <p:cNvPicPr preferRelativeResize="0"/>
          <p:nvPr/>
        </p:nvPicPr>
        <p:blipFill>
          <a:blip r:embed="rId3">
            <a:alphaModFix/>
          </a:blip>
          <a:stretch>
            <a:fillRect/>
          </a:stretch>
        </p:blipFill>
        <p:spPr>
          <a:xfrm>
            <a:off x="6965400" y="1028700"/>
            <a:ext cx="4344899" cy="4281563"/>
          </a:xfrm>
          <a:prstGeom prst="rect">
            <a:avLst/>
          </a:prstGeom>
          <a:noFill/>
          <a:ln>
            <a:noFill/>
          </a:ln>
        </p:spPr>
      </p:pic>
      <p:pic>
        <p:nvPicPr>
          <p:cNvPr id="218" name="Google Shape;218;p21"/>
          <p:cNvPicPr preferRelativeResize="0"/>
          <p:nvPr/>
        </p:nvPicPr>
        <p:blipFill>
          <a:blip r:embed="rId4">
            <a:alphaModFix/>
          </a:blip>
          <a:stretch>
            <a:fillRect/>
          </a:stretch>
        </p:blipFill>
        <p:spPr>
          <a:xfrm>
            <a:off x="7835325" y="5783325"/>
            <a:ext cx="3474975" cy="3474975"/>
          </a:xfrm>
          <a:prstGeom prst="rect">
            <a:avLst/>
          </a:prstGeom>
          <a:noFill/>
          <a:ln>
            <a:noFill/>
          </a:ln>
        </p:spPr>
      </p:pic>
      <p:pic>
        <p:nvPicPr>
          <p:cNvPr id="219" name="Google Shape;219;p21"/>
          <p:cNvPicPr preferRelativeResize="0"/>
          <p:nvPr/>
        </p:nvPicPr>
        <p:blipFill>
          <a:blip r:embed="rId5">
            <a:alphaModFix/>
          </a:blip>
          <a:stretch>
            <a:fillRect/>
          </a:stretch>
        </p:blipFill>
        <p:spPr>
          <a:xfrm>
            <a:off x="11776325" y="1031300"/>
            <a:ext cx="5482974" cy="8224452"/>
          </a:xfrm>
          <a:prstGeom prst="rect">
            <a:avLst/>
          </a:prstGeom>
          <a:noFill/>
          <a:ln>
            <a:noFill/>
          </a:ln>
        </p:spPr>
      </p:pic>
      <p:sp>
        <p:nvSpPr>
          <p:cNvPr id="220" name="Google Shape;220;p21"/>
          <p:cNvSpPr txBox="1"/>
          <p:nvPr/>
        </p:nvSpPr>
        <p:spPr>
          <a:xfrm>
            <a:off x="1028700" y="1544955"/>
            <a:ext cx="5734500" cy="2561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1" lang="en-US" sz="10400" u="none" cap="none" strike="noStrike">
                <a:solidFill>
                  <a:srgbClr val="2F2B24"/>
                </a:solidFill>
                <a:latin typeface="DM Serif Display"/>
                <a:ea typeface="DM Serif Display"/>
                <a:cs typeface="DM Serif Display"/>
                <a:sym typeface="DM Serif Display"/>
              </a:rPr>
              <a:t>Social</a:t>
            </a:r>
            <a:endParaRPr/>
          </a:p>
          <a:p>
            <a:pPr indent="0" lvl="0" marL="0" marR="0" rtl="0" algn="l">
              <a:lnSpc>
                <a:spcPct val="80000"/>
              </a:lnSpc>
              <a:spcBef>
                <a:spcPts val="0"/>
              </a:spcBef>
              <a:spcAft>
                <a:spcPts val="0"/>
              </a:spcAft>
              <a:buNone/>
            </a:pPr>
            <a:r>
              <a:rPr b="0" i="1" lang="en-US" sz="10400" u="none" cap="none" strike="noStrike">
                <a:solidFill>
                  <a:srgbClr val="2F2B24"/>
                </a:solidFill>
                <a:latin typeface="DM Serif Display"/>
                <a:ea typeface="DM Serif Display"/>
                <a:cs typeface="DM Serif Display"/>
                <a:sym typeface="DM Serif Display"/>
              </a:rPr>
              <a:t>Media</a:t>
            </a:r>
            <a:endParaRPr/>
          </a:p>
        </p:txBody>
      </p:sp>
      <p:sp>
        <p:nvSpPr>
          <p:cNvPr id="221" name="Google Shape;221;p21"/>
          <p:cNvSpPr txBox="1"/>
          <p:nvPr/>
        </p:nvSpPr>
        <p:spPr>
          <a:xfrm>
            <a:off x="1028700" y="3998595"/>
            <a:ext cx="5734500" cy="517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2F2B24"/>
                </a:solidFill>
                <a:latin typeface="DM Sans"/>
                <a:ea typeface="DM Sans"/>
                <a:cs typeface="DM Sans"/>
                <a:sym typeface="DM Sans"/>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grpSp>
        <p:nvGrpSpPr>
          <p:cNvPr id="226" name="Google Shape;226;p22"/>
          <p:cNvGrpSpPr/>
          <p:nvPr/>
        </p:nvGrpSpPr>
        <p:grpSpPr>
          <a:xfrm>
            <a:off x="303551" y="412335"/>
            <a:ext cx="17680897" cy="9462330"/>
            <a:chOff x="0" y="0"/>
            <a:chExt cx="4656697" cy="2492136"/>
          </a:xfrm>
        </p:grpSpPr>
        <p:sp>
          <p:nvSpPr>
            <p:cNvPr id="227" name="Google Shape;227;p22"/>
            <p:cNvSpPr/>
            <p:nvPr/>
          </p:nvSpPr>
          <p:spPr>
            <a:xfrm>
              <a:off x="0" y="0"/>
              <a:ext cx="4656697" cy="2492136"/>
            </a:xfrm>
            <a:custGeom>
              <a:rect b="b" l="l" r="r" t="t"/>
              <a:pathLst>
                <a:path extrusionOk="0" h="2492136" w="4656697">
                  <a:moveTo>
                    <a:pt x="22331" y="0"/>
                  </a:moveTo>
                  <a:lnTo>
                    <a:pt x="4634366" y="0"/>
                  </a:lnTo>
                  <a:cubicBezTo>
                    <a:pt x="4646699" y="0"/>
                    <a:pt x="4656697" y="9998"/>
                    <a:pt x="4656697" y="22331"/>
                  </a:cubicBezTo>
                  <a:lnTo>
                    <a:pt x="4656697" y="2469805"/>
                  </a:lnTo>
                  <a:cubicBezTo>
                    <a:pt x="4656697" y="2475728"/>
                    <a:pt x="4654345" y="2481408"/>
                    <a:pt x="4650156" y="2485596"/>
                  </a:cubicBezTo>
                  <a:cubicBezTo>
                    <a:pt x="4645968" y="2489784"/>
                    <a:pt x="4640288" y="2492136"/>
                    <a:pt x="4634366" y="2492136"/>
                  </a:cubicBezTo>
                  <a:lnTo>
                    <a:pt x="22331" y="2492136"/>
                  </a:lnTo>
                  <a:cubicBezTo>
                    <a:pt x="16409" y="2492136"/>
                    <a:pt x="10729" y="2489784"/>
                    <a:pt x="6541" y="2485596"/>
                  </a:cubicBezTo>
                  <a:cubicBezTo>
                    <a:pt x="2353" y="2481408"/>
                    <a:pt x="0" y="2475728"/>
                    <a:pt x="0" y="2469805"/>
                  </a:cubicBezTo>
                  <a:lnTo>
                    <a:pt x="0" y="22331"/>
                  </a:lnTo>
                  <a:cubicBezTo>
                    <a:pt x="0" y="16409"/>
                    <a:pt x="2353" y="10729"/>
                    <a:pt x="6541" y="6541"/>
                  </a:cubicBezTo>
                  <a:cubicBezTo>
                    <a:pt x="10729" y="2353"/>
                    <a:pt x="16409" y="0"/>
                    <a:pt x="22331" y="0"/>
                  </a:cubicBezTo>
                  <a:close/>
                </a:path>
              </a:pathLst>
            </a:custGeom>
            <a:solidFill>
              <a:srgbClr val="000000">
                <a:alpha val="0"/>
              </a:srgbClr>
            </a:solidFill>
            <a:ln cap="rnd" cmpd="sng" w="57150">
              <a:solidFill>
                <a:srgbClr val="2F2B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2"/>
            <p:cNvSpPr txBox="1"/>
            <p:nvPr/>
          </p:nvSpPr>
          <p:spPr>
            <a:xfrm>
              <a:off x="0" y="0"/>
              <a:ext cx="4656697" cy="2492136"/>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29" name="Google Shape;229;p22"/>
          <p:cNvPicPr preferRelativeResize="0"/>
          <p:nvPr/>
        </p:nvPicPr>
        <p:blipFill>
          <a:blip r:embed="rId3">
            <a:alphaModFix/>
          </a:blip>
          <a:stretch>
            <a:fillRect/>
          </a:stretch>
        </p:blipFill>
        <p:spPr>
          <a:xfrm>
            <a:off x="1028700" y="1028700"/>
            <a:ext cx="5296375" cy="3950055"/>
          </a:xfrm>
          <a:prstGeom prst="rect">
            <a:avLst/>
          </a:prstGeom>
          <a:noFill/>
          <a:ln>
            <a:noFill/>
          </a:ln>
        </p:spPr>
      </p:pic>
      <p:pic>
        <p:nvPicPr>
          <p:cNvPr id="230" name="Google Shape;230;p22"/>
          <p:cNvPicPr preferRelativeResize="0"/>
          <p:nvPr/>
        </p:nvPicPr>
        <p:blipFill>
          <a:blip r:embed="rId4">
            <a:alphaModFix/>
          </a:blip>
          <a:stretch>
            <a:fillRect/>
          </a:stretch>
        </p:blipFill>
        <p:spPr>
          <a:xfrm>
            <a:off x="6495825" y="1028700"/>
            <a:ext cx="4082326" cy="3942867"/>
          </a:xfrm>
          <a:prstGeom prst="rect">
            <a:avLst/>
          </a:prstGeom>
          <a:noFill/>
          <a:ln>
            <a:noFill/>
          </a:ln>
        </p:spPr>
      </p:pic>
      <p:pic>
        <p:nvPicPr>
          <p:cNvPr id="231" name="Google Shape;231;p22"/>
          <p:cNvPicPr preferRelativeResize="0"/>
          <p:nvPr/>
        </p:nvPicPr>
        <p:blipFill>
          <a:blip r:embed="rId5">
            <a:alphaModFix/>
          </a:blip>
          <a:stretch>
            <a:fillRect/>
          </a:stretch>
        </p:blipFill>
        <p:spPr>
          <a:xfrm>
            <a:off x="10749600" y="1028700"/>
            <a:ext cx="6509701" cy="3946427"/>
          </a:xfrm>
          <a:prstGeom prst="rect">
            <a:avLst/>
          </a:prstGeom>
          <a:noFill/>
          <a:ln>
            <a:noFill/>
          </a:ln>
        </p:spPr>
      </p:pic>
      <p:pic>
        <p:nvPicPr>
          <p:cNvPr id="232" name="Google Shape;232;p22"/>
          <p:cNvPicPr preferRelativeResize="0"/>
          <p:nvPr/>
        </p:nvPicPr>
        <p:blipFill>
          <a:blip r:embed="rId6">
            <a:alphaModFix/>
          </a:blip>
          <a:stretch>
            <a:fillRect/>
          </a:stretch>
        </p:blipFill>
        <p:spPr>
          <a:xfrm>
            <a:off x="1028700" y="5317975"/>
            <a:ext cx="6905071" cy="3940325"/>
          </a:xfrm>
          <a:prstGeom prst="rect">
            <a:avLst/>
          </a:prstGeom>
          <a:noFill/>
          <a:ln>
            <a:noFill/>
          </a:ln>
        </p:spPr>
      </p:pic>
      <p:pic>
        <p:nvPicPr>
          <p:cNvPr id="233" name="Google Shape;233;p22"/>
          <p:cNvPicPr preferRelativeResize="0"/>
          <p:nvPr/>
        </p:nvPicPr>
        <p:blipFill>
          <a:blip r:embed="rId7">
            <a:alphaModFix/>
          </a:blip>
          <a:stretch>
            <a:fillRect/>
          </a:stretch>
        </p:blipFill>
        <p:spPr>
          <a:xfrm>
            <a:off x="8164859" y="5317975"/>
            <a:ext cx="5625416" cy="3940325"/>
          </a:xfrm>
          <a:prstGeom prst="rect">
            <a:avLst/>
          </a:prstGeom>
          <a:noFill/>
          <a:ln>
            <a:noFill/>
          </a:ln>
        </p:spPr>
      </p:pic>
      <p:pic>
        <p:nvPicPr>
          <p:cNvPr id="234" name="Google Shape;234;p22"/>
          <p:cNvPicPr preferRelativeResize="0"/>
          <p:nvPr/>
        </p:nvPicPr>
        <p:blipFill>
          <a:blip r:embed="rId8">
            <a:alphaModFix/>
          </a:blip>
          <a:stretch>
            <a:fillRect/>
          </a:stretch>
        </p:blipFill>
        <p:spPr>
          <a:xfrm>
            <a:off x="14004450" y="5319552"/>
            <a:ext cx="3254850" cy="3938748"/>
          </a:xfrm>
          <a:prstGeom prst="rect">
            <a:avLst/>
          </a:prstGeom>
          <a:noFill/>
          <a:ln>
            <a:noFill/>
          </a:ln>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grpSp>
        <p:nvGrpSpPr>
          <p:cNvPr id="239" name="Google Shape;239;p23"/>
          <p:cNvGrpSpPr/>
          <p:nvPr/>
        </p:nvGrpSpPr>
        <p:grpSpPr>
          <a:xfrm>
            <a:off x="303551" y="412335"/>
            <a:ext cx="17680897" cy="9462330"/>
            <a:chOff x="0" y="0"/>
            <a:chExt cx="4656697" cy="2492136"/>
          </a:xfrm>
        </p:grpSpPr>
        <p:sp>
          <p:nvSpPr>
            <p:cNvPr id="240" name="Google Shape;240;p23"/>
            <p:cNvSpPr/>
            <p:nvPr/>
          </p:nvSpPr>
          <p:spPr>
            <a:xfrm>
              <a:off x="0" y="0"/>
              <a:ext cx="4656697" cy="2492136"/>
            </a:xfrm>
            <a:custGeom>
              <a:rect b="b" l="l" r="r" t="t"/>
              <a:pathLst>
                <a:path extrusionOk="0" h="2492136" w="4656697">
                  <a:moveTo>
                    <a:pt x="22331" y="0"/>
                  </a:moveTo>
                  <a:lnTo>
                    <a:pt x="4634366" y="0"/>
                  </a:lnTo>
                  <a:cubicBezTo>
                    <a:pt x="4646699" y="0"/>
                    <a:pt x="4656697" y="9998"/>
                    <a:pt x="4656697" y="22331"/>
                  </a:cubicBezTo>
                  <a:lnTo>
                    <a:pt x="4656697" y="2469805"/>
                  </a:lnTo>
                  <a:cubicBezTo>
                    <a:pt x="4656697" y="2475728"/>
                    <a:pt x="4654345" y="2481408"/>
                    <a:pt x="4650156" y="2485596"/>
                  </a:cubicBezTo>
                  <a:cubicBezTo>
                    <a:pt x="4645968" y="2489784"/>
                    <a:pt x="4640288" y="2492136"/>
                    <a:pt x="4634366" y="2492136"/>
                  </a:cubicBezTo>
                  <a:lnTo>
                    <a:pt x="22331" y="2492136"/>
                  </a:lnTo>
                  <a:cubicBezTo>
                    <a:pt x="16409" y="2492136"/>
                    <a:pt x="10729" y="2489784"/>
                    <a:pt x="6541" y="2485596"/>
                  </a:cubicBezTo>
                  <a:cubicBezTo>
                    <a:pt x="2353" y="2481408"/>
                    <a:pt x="0" y="2475728"/>
                    <a:pt x="0" y="2469805"/>
                  </a:cubicBezTo>
                  <a:lnTo>
                    <a:pt x="0" y="22331"/>
                  </a:lnTo>
                  <a:cubicBezTo>
                    <a:pt x="0" y="16409"/>
                    <a:pt x="2353" y="10729"/>
                    <a:pt x="6541" y="6541"/>
                  </a:cubicBezTo>
                  <a:cubicBezTo>
                    <a:pt x="10729" y="2353"/>
                    <a:pt x="16409" y="0"/>
                    <a:pt x="22331" y="0"/>
                  </a:cubicBezTo>
                  <a:close/>
                </a:path>
              </a:pathLst>
            </a:custGeom>
            <a:solidFill>
              <a:srgbClr val="000000">
                <a:alpha val="0"/>
              </a:srgbClr>
            </a:solidFill>
            <a:ln cap="rnd" cmpd="sng" w="57150">
              <a:solidFill>
                <a:srgbClr val="2F2B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3"/>
            <p:cNvSpPr txBox="1"/>
            <p:nvPr/>
          </p:nvSpPr>
          <p:spPr>
            <a:xfrm>
              <a:off x="0" y="0"/>
              <a:ext cx="4656697" cy="2492136"/>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42" name="Google Shape;242;p23"/>
          <p:cNvPicPr preferRelativeResize="0"/>
          <p:nvPr/>
        </p:nvPicPr>
        <p:blipFill>
          <a:blip r:embed="rId3">
            <a:alphaModFix/>
          </a:blip>
          <a:stretch>
            <a:fillRect/>
          </a:stretch>
        </p:blipFill>
        <p:spPr>
          <a:xfrm>
            <a:off x="12532350" y="3819755"/>
            <a:ext cx="4726950" cy="5438545"/>
          </a:xfrm>
          <a:prstGeom prst="rect">
            <a:avLst/>
          </a:prstGeom>
          <a:noFill/>
          <a:ln>
            <a:noFill/>
          </a:ln>
        </p:spPr>
      </p:pic>
      <p:pic>
        <p:nvPicPr>
          <p:cNvPr id="243" name="Google Shape;243;p23"/>
          <p:cNvPicPr preferRelativeResize="0"/>
          <p:nvPr/>
        </p:nvPicPr>
        <p:blipFill rotWithShape="1">
          <a:blip r:embed="rId4">
            <a:alphaModFix/>
          </a:blip>
          <a:srcRect b="0" l="0" r="0" t="0"/>
          <a:stretch/>
        </p:blipFill>
        <p:spPr>
          <a:xfrm>
            <a:off x="-105079" y="2727939"/>
            <a:ext cx="13192728" cy="7629755"/>
          </a:xfrm>
          <a:prstGeom prst="rect">
            <a:avLst/>
          </a:prstGeom>
          <a:noFill/>
          <a:ln>
            <a:noFill/>
          </a:ln>
        </p:spPr>
      </p:pic>
      <p:sp>
        <p:nvSpPr>
          <p:cNvPr id="244" name="Google Shape;244;p23"/>
          <p:cNvSpPr txBox="1"/>
          <p:nvPr/>
        </p:nvSpPr>
        <p:spPr>
          <a:xfrm>
            <a:off x="1028700" y="984249"/>
            <a:ext cx="6647700" cy="2561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1" lang="en-US" sz="10400" u="none" cap="none" strike="noStrike">
                <a:solidFill>
                  <a:srgbClr val="2F2B24"/>
                </a:solidFill>
                <a:latin typeface="DM Serif Display"/>
                <a:ea typeface="DM Serif Display"/>
                <a:cs typeface="DM Serif Display"/>
                <a:sym typeface="DM Serif Display"/>
              </a:rPr>
              <a:t>Market Research</a:t>
            </a:r>
            <a:endParaRPr/>
          </a:p>
        </p:txBody>
      </p:sp>
      <p:sp>
        <p:nvSpPr>
          <p:cNvPr id="245" name="Google Shape;245;p23"/>
          <p:cNvSpPr txBox="1"/>
          <p:nvPr/>
        </p:nvSpPr>
        <p:spPr>
          <a:xfrm>
            <a:off x="8186455" y="1430020"/>
            <a:ext cx="9072900" cy="129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2F2B24"/>
                </a:solidFill>
                <a:latin typeface="DM Sans"/>
                <a:ea typeface="DM Sans"/>
                <a:cs typeface="DM Sans"/>
                <a:sym typeface="DM Sans"/>
              </a:rPr>
              <a:t>Presentations are communication tools that can be used as demonstrations, lectures, speeches, reports, and more. It is mostly presented before an audience. It serves a variety of purposes, making presentations powerful tools for convincing and teaching.</a:t>
            </a:r>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grpSp>
        <p:nvGrpSpPr>
          <p:cNvPr id="250" name="Google Shape;250;p24"/>
          <p:cNvGrpSpPr/>
          <p:nvPr/>
        </p:nvGrpSpPr>
        <p:grpSpPr>
          <a:xfrm>
            <a:off x="303551" y="412335"/>
            <a:ext cx="17680897" cy="9462330"/>
            <a:chOff x="0" y="0"/>
            <a:chExt cx="4656697" cy="2492136"/>
          </a:xfrm>
        </p:grpSpPr>
        <p:sp>
          <p:nvSpPr>
            <p:cNvPr id="251" name="Google Shape;251;p24"/>
            <p:cNvSpPr/>
            <p:nvPr/>
          </p:nvSpPr>
          <p:spPr>
            <a:xfrm>
              <a:off x="0" y="0"/>
              <a:ext cx="4656697" cy="2492136"/>
            </a:xfrm>
            <a:custGeom>
              <a:rect b="b" l="l" r="r" t="t"/>
              <a:pathLst>
                <a:path extrusionOk="0" h="2492136" w="4656697">
                  <a:moveTo>
                    <a:pt x="22331" y="0"/>
                  </a:moveTo>
                  <a:lnTo>
                    <a:pt x="4634366" y="0"/>
                  </a:lnTo>
                  <a:cubicBezTo>
                    <a:pt x="4646699" y="0"/>
                    <a:pt x="4656697" y="9998"/>
                    <a:pt x="4656697" y="22331"/>
                  </a:cubicBezTo>
                  <a:lnTo>
                    <a:pt x="4656697" y="2469805"/>
                  </a:lnTo>
                  <a:cubicBezTo>
                    <a:pt x="4656697" y="2475728"/>
                    <a:pt x="4654345" y="2481408"/>
                    <a:pt x="4650156" y="2485596"/>
                  </a:cubicBezTo>
                  <a:cubicBezTo>
                    <a:pt x="4645968" y="2489784"/>
                    <a:pt x="4640288" y="2492136"/>
                    <a:pt x="4634366" y="2492136"/>
                  </a:cubicBezTo>
                  <a:lnTo>
                    <a:pt x="22331" y="2492136"/>
                  </a:lnTo>
                  <a:cubicBezTo>
                    <a:pt x="16409" y="2492136"/>
                    <a:pt x="10729" y="2489784"/>
                    <a:pt x="6541" y="2485596"/>
                  </a:cubicBezTo>
                  <a:cubicBezTo>
                    <a:pt x="2353" y="2481408"/>
                    <a:pt x="0" y="2475728"/>
                    <a:pt x="0" y="2469805"/>
                  </a:cubicBezTo>
                  <a:lnTo>
                    <a:pt x="0" y="22331"/>
                  </a:lnTo>
                  <a:cubicBezTo>
                    <a:pt x="0" y="16409"/>
                    <a:pt x="2353" y="10729"/>
                    <a:pt x="6541" y="6541"/>
                  </a:cubicBezTo>
                  <a:cubicBezTo>
                    <a:pt x="10729" y="2353"/>
                    <a:pt x="16409" y="0"/>
                    <a:pt x="22331" y="0"/>
                  </a:cubicBezTo>
                  <a:close/>
                </a:path>
              </a:pathLst>
            </a:custGeom>
            <a:solidFill>
              <a:srgbClr val="000000">
                <a:alpha val="0"/>
              </a:srgbClr>
            </a:solidFill>
            <a:ln cap="rnd" cmpd="sng" w="57150">
              <a:solidFill>
                <a:srgbClr val="2F2B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4"/>
            <p:cNvSpPr txBox="1"/>
            <p:nvPr/>
          </p:nvSpPr>
          <p:spPr>
            <a:xfrm>
              <a:off x="0" y="0"/>
              <a:ext cx="4656697" cy="2492136"/>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3" name="Google Shape;253;p24"/>
          <p:cNvSpPr txBox="1"/>
          <p:nvPr/>
        </p:nvSpPr>
        <p:spPr>
          <a:xfrm>
            <a:off x="4346521" y="4318271"/>
            <a:ext cx="9594900" cy="13791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5600" u="none" cap="none" strike="noStrike">
                <a:solidFill>
                  <a:srgbClr val="2F2B24"/>
                </a:solidFill>
                <a:latin typeface="DM Serif Display"/>
                <a:ea typeface="DM Serif Display"/>
                <a:cs typeface="DM Serif Display"/>
                <a:sym typeface="DM Serif Display"/>
              </a:rPr>
              <a:t>Write an original statement or inspiring quote.</a:t>
            </a:r>
            <a:endParaRPr/>
          </a:p>
        </p:txBody>
      </p:sp>
      <p:sp>
        <p:nvSpPr>
          <p:cNvPr id="254" name="Google Shape;254;p24"/>
          <p:cNvSpPr txBox="1"/>
          <p:nvPr/>
        </p:nvSpPr>
        <p:spPr>
          <a:xfrm>
            <a:off x="2741618" y="6076290"/>
            <a:ext cx="12804764" cy="3238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2F2B24"/>
                </a:solidFill>
                <a:latin typeface="DM Sans"/>
                <a:ea typeface="DM Sans"/>
                <a:cs typeface="DM Sans"/>
                <a:sym typeface="DM Sans"/>
              </a:rPr>
              <a:t>— Include a credit, citation, or supporting message</a:t>
            </a:r>
            <a:endParaRPr/>
          </a:p>
        </p:txBody>
      </p:sp>
      <p:sp>
        <p:nvSpPr>
          <p:cNvPr id="255" name="Google Shape;255;p24"/>
          <p:cNvSpPr txBox="1"/>
          <p:nvPr/>
        </p:nvSpPr>
        <p:spPr>
          <a:xfrm>
            <a:off x="6915280" y="3200320"/>
            <a:ext cx="4457400" cy="16047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3032" u="none" cap="none" strike="noStrike">
                <a:solidFill>
                  <a:srgbClr val="2F2B24"/>
                </a:solidFill>
                <a:latin typeface="DM Serif Display"/>
                <a:ea typeface="DM Serif Display"/>
                <a:cs typeface="DM Serif Display"/>
                <a:sym typeface="DM Serif Display"/>
              </a:rPr>
              <a:t>“</a:t>
            </a:r>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grpSp>
        <p:nvGrpSpPr>
          <p:cNvPr id="260" name="Google Shape;260;p25"/>
          <p:cNvGrpSpPr/>
          <p:nvPr/>
        </p:nvGrpSpPr>
        <p:grpSpPr>
          <a:xfrm>
            <a:off x="303551" y="412335"/>
            <a:ext cx="17680897" cy="9462330"/>
            <a:chOff x="0" y="0"/>
            <a:chExt cx="4656697" cy="2492136"/>
          </a:xfrm>
        </p:grpSpPr>
        <p:sp>
          <p:nvSpPr>
            <p:cNvPr id="261" name="Google Shape;261;p25"/>
            <p:cNvSpPr/>
            <p:nvPr/>
          </p:nvSpPr>
          <p:spPr>
            <a:xfrm>
              <a:off x="0" y="0"/>
              <a:ext cx="4656697" cy="2492136"/>
            </a:xfrm>
            <a:custGeom>
              <a:rect b="b" l="l" r="r" t="t"/>
              <a:pathLst>
                <a:path extrusionOk="0" h="2492136" w="4656697">
                  <a:moveTo>
                    <a:pt x="22331" y="0"/>
                  </a:moveTo>
                  <a:lnTo>
                    <a:pt x="4634366" y="0"/>
                  </a:lnTo>
                  <a:cubicBezTo>
                    <a:pt x="4646699" y="0"/>
                    <a:pt x="4656697" y="9998"/>
                    <a:pt x="4656697" y="22331"/>
                  </a:cubicBezTo>
                  <a:lnTo>
                    <a:pt x="4656697" y="2469805"/>
                  </a:lnTo>
                  <a:cubicBezTo>
                    <a:pt x="4656697" y="2475728"/>
                    <a:pt x="4654345" y="2481408"/>
                    <a:pt x="4650156" y="2485596"/>
                  </a:cubicBezTo>
                  <a:cubicBezTo>
                    <a:pt x="4645968" y="2489784"/>
                    <a:pt x="4640288" y="2492136"/>
                    <a:pt x="4634366" y="2492136"/>
                  </a:cubicBezTo>
                  <a:lnTo>
                    <a:pt x="22331" y="2492136"/>
                  </a:lnTo>
                  <a:cubicBezTo>
                    <a:pt x="16409" y="2492136"/>
                    <a:pt x="10729" y="2489784"/>
                    <a:pt x="6541" y="2485596"/>
                  </a:cubicBezTo>
                  <a:cubicBezTo>
                    <a:pt x="2353" y="2481408"/>
                    <a:pt x="0" y="2475728"/>
                    <a:pt x="0" y="2469805"/>
                  </a:cubicBezTo>
                  <a:lnTo>
                    <a:pt x="0" y="22331"/>
                  </a:lnTo>
                  <a:cubicBezTo>
                    <a:pt x="0" y="16409"/>
                    <a:pt x="2353" y="10729"/>
                    <a:pt x="6541" y="6541"/>
                  </a:cubicBezTo>
                  <a:cubicBezTo>
                    <a:pt x="10729" y="2353"/>
                    <a:pt x="16409" y="0"/>
                    <a:pt x="22331" y="0"/>
                  </a:cubicBezTo>
                  <a:close/>
                </a:path>
              </a:pathLst>
            </a:custGeom>
            <a:solidFill>
              <a:srgbClr val="000000">
                <a:alpha val="0"/>
              </a:srgbClr>
            </a:solidFill>
            <a:ln cap="rnd" cmpd="sng" w="57150">
              <a:solidFill>
                <a:srgbClr val="2F2B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5"/>
            <p:cNvSpPr txBox="1"/>
            <p:nvPr/>
          </p:nvSpPr>
          <p:spPr>
            <a:xfrm>
              <a:off x="0" y="0"/>
              <a:ext cx="4656697" cy="2492136"/>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63" name="Google Shape;263;p25"/>
          <p:cNvPicPr preferRelativeResize="0"/>
          <p:nvPr/>
        </p:nvPicPr>
        <p:blipFill>
          <a:blip r:embed="rId3">
            <a:alphaModFix/>
          </a:blip>
          <a:stretch>
            <a:fillRect/>
          </a:stretch>
        </p:blipFill>
        <p:spPr>
          <a:xfrm>
            <a:off x="1028700" y="1028700"/>
            <a:ext cx="7243049" cy="8219780"/>
          </a:xfrm>
          <a:prstGeom prst="rect">
            <a:avLst/>
          </a:prstGeom>
          <a:noFill/>
          <a:ln>
            <a:noFill/>
          </a:ln>
        </p:spPr>
      </p:pic>
      <p:sp>
        <p:nvSpPr>
          <p:cNvPr id="264" name="Google Shape;264;p25"/>
          <p:cNvSpPr txBox="1"/>
          <p:nvPr/>
        </p:nvSpPr>
        <p:spPr>
          <a:xfrm>
            <a:off x="9144000" y="3464544"/>
            <a:ext cx="8115300" cy="1282066"/>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1" lang="en-US" sz="10400" u="none" cap="none" strike="noStrike">
                <a:solidFill>
                  <a:srgbClr val="2F2B24"/>
                </a:solidFill>
                <a:latin typeface="DM Serif Display"/>
                <a:ea typeface="DM Serif Display"/>
                <a:cs typeface="DM Serif Display"/>
                <a:sym typeface="DM Serif Display"/>
              </a:rPr>
              <a:t>Contact Us</a:t>
            </a:r>
            <a:endParaRPr/>
          </a:p>
        </p:txBody>
      </p:sp>
      <p:sp>
        <p:nvSpPr>
          <p:cNvPr id="265" name="Google Shape;265;p25"/>
          <p:cNvSpPr txBox="1"/>
          <p:nvPr/>
        </p:nvSpPr>
        <p:spPr>
          <a:xfrm>
            <a:off x="9144000" y="4937110"/>
            <a:ext cx="7765765"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2F2B24"/>
                </a:solidFill>
                <a:latin typeface="DM Sans"/>
                <a:ea typeface="DM Sans"/>
                <a:cs typeface="DM Sans"/>
                <a:sym typeface="DM Sans"/>
              </a:rPr>
              <a:t>123 Anywhere St., Any City,ST 12345</a:t>
            </a:r>
            <a:endParaRPr/>
          </a:p>
        </p:txBody>
      </p:sp>
      <p:sp>
        <p:nvSpPr>
          <p:cNvPr id="266" name="Google Shape;266;p25"/>
          <p:cNvSpPr txBox="1"/>
          <p:nvPr/>
        </p:nvSpPr>
        <p:spPr>
          <a:xfrm>
            <a:off x="9144000" y="5401303"/>
            <a:ext cx="4892954"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2F2B24"/>
                </a:solidFill>
                <a:latin typeface="DM Sans"/>
                <a:ea typeface="DM Sans"/>
                <a:cs typeface="DM Sans"/>
                <a:sym typeface="DM Sans"/>
              </a:rPr>
              <a:t>123-456-7890</a:t>
            </a:r>
            <a:endParaRPr/>
          </a:p>
        </p:txBody>
      </p:sp>
      <p:sp>
        <p:nvSpPr>
          <p:cNvPr id="267" name="Google Shape;267;p25"/>
          <p:cNvSpPr txBox="1"/>
          <p:nvPr/>
        </p:nvSpPr>
        <p:spPr>
          <a:xfrm>
            <a:off x="9144000" y="5865495"/>
            <a:ext cx="6606188"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2F2B24"/>
                </a:solidFill>
                <a:latin typeface="DM Sans"/>
                <a:ea typeface="DM Sans"/>
                <a:cs typeface="DM Sans"/>
                <a:sym typeface="DM Sans"/>
              </a:rPr>
              <a:t>hello@reallygreatsite.com</a:t>
            </a:r>
            <a:endParaRPr/>
          </a:p>
        </p:txBody>
      </p:sp>
      <p:sp>
        <p:nvSpPr>
          <p:cNvPr id="268" name="Google Shape;268;p25"/>
          <p:cNvSpPr txBox="1"/>
          <p:nvPr/>
        </p:nvSpPr>
        <p:spPr>
          <a:xfrm>
            <a:off x="9144000" y="6793881"/>
            <a:ext cx="4892954"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2F2B24"/>
                </a:solidFill>
                <a:latin typeface="DM Sans"/>
                <a:ea typeface="DM Sans"/>
                <a:cs typeface="DM Sans"/>
                <a:sym typeface="DM Sans"/>
              </a:rPr>
              <a:t>reallygreatsite.com</a:t>
            </a:r>
            <a:endParaRPr/>
          </a:p>
        </p:txBody>
      </p:sp>
      <p:sp>
        <p:nvSpPr>
          <p:cNvPr id="269" name="Google Shape;269;p25"/>
          <p:cNvSpPr txBox="1"/>
          <p:nvPr/>
        </p:nvSpPr>
        <p:spPr>
          <a:xfrm>
            <a:off x="9144000" y="6329688"/>
            <a:ext cx="4892954"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2F2B24"/>
                </a:solidFill>
                <a:latin typeface="DM Sans"/>
                <a:ea typeface="DM Sans"/>
                <a:cs typeface="DM Sans"/>
                <a:sym typeface="DM Sans"/>
              </a:rPr>
              <a:t>@reallygreatsite</a:t>
            </a:r>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 name="Shape 52"/>
        <p:cNvGrpSpPr/>
        <p:nvPr/>
      </p:nvGrpSpPr>
      <p:grpSpPr>
        <a:xfrm>
          <a:off x="0" y="0"/>
          <a:ext cx="0" cy="0"/>
          <a:chOff x="0" y="0"/>
          <a:chExt cx="0" cy="0"/>
        </a:xfrm>
      </p:grpSpPr>
      <p:grpSp>
        <p:nvGrpSpPr>
          <p:cNvPr id="53" name="Google Shape;53;p8"/>
          <p:cNvGrpSpPr/>
          <p:nvPr/>
        </p:nvGrpSpPr>
        <p:grpSpPr>
          <a:xfrm>
            <a:off x="303551" y="412335"/>
            <a:ext cx="17680897" cy="9462330"/>
            <a:chOff x="0" y="0"/>
            <a:chExt cx="4656697" cy="2492136"/>
          </a:xfrm>
        </p:grpSpPr>
        <p:sp>
          <p:nvSpPr>
            <p:cNvPr id="54" name="Google Shape;54;p8"/>
            <p:cNvSpPr/>
            <p:nvPr/>
          </p:nvSpPr>
          <p:spPr>
            <a:xfrm>
              <a:off x="0" y="0"/>
              <a:ext cx="4656697" cy="2492136"/>
            </a:xfrm>
            <a:custGeom>
              <a:rect b="b" l="l" r="r" t="t"/>
              <a:pathLst>
                <a:path extrusionOk="0" h="2492136" w="4656697">
                  <a:moveTo>
                    <a:pt x="22331" y="0"/>
                  </a:moveTo>
                  <a:lnTo>
                    <a:pt x="4634366" y="0"/>
                  </a:lnTo>
                  <a:cubicBezTo>
                    <a:pt x="4646699" y="0"/>
                    <a:pt x="4656697" y="9998"/>
                    <a:pt x="4656697" y="22331"/>
                  </a:cubicBezTo>
                  <a:lnTo>
                    <a:pt x="4656697" y="2469805"/>
                  </a:lnTo>
                  <a:cubicBezTo>
                    <a:pt x="4656697" y="2475728"/>
                    <a:pt x="4654345" y="2481408"/>
                    <a:pt x="4650156" y="2485596"/>
                  </a:cubicBezTo>
                  <a:cubicBezTo>
                    <a:pt x="4645968" y="2489784"/>
                    <a:pt x="4640288" y="2492136"/>
                    <a:pt x="4634366" y="2492136"/>
                  </a:cubicBezTo>
                  <a:lnTo>
                    <a:pt x="22331" y="2492136"/>
                  </a:lnTo>
                  <a:cubicBezTo>
                    <a:pt x="16409" y="2492136"/>
                    <a:pt x="10729" y="2489784"/>
                    <a:pt x="6541" y="2485596"/>
                  </a:cubicBezTo>
                  <a:cubicBezTo>
                    <a:pt x="2353" y="2481408"/>
                    <a:pt x="0" y="2475728"/>
                    <a:pt x="0" y="2469805"/>
                  </a:cubicBezTo>
                  <a:lnTo>
                    <a:pt x="0" y="22331"/>
                  </a:lnTo>
                  <a:cubicBezTo>
                    <a:pt x="0" y="16409"/>
                    <a:pt x="2353" y="10729"/>
                    <a:pt x="6541" y="6541"/>
                  </a:cubicBezTo>
                  <a:cubicBezTo>
                    <a:pt x="10729" y="2353"/>
                    <a:pt x="16409" y="0"/>
                    <a:pt x="22331" y="0"/>
                  </a:cubicBezTo>
                  <a:close/>
                </a:path>
              </a:pathLst>
            </a:custGeom>
            <a:solidFill>
              <a:srgbClr val="000000">
                <a:alpha val="0"/>
              </a:srgbClr>
            </a:solidFill>
            <a:ln cap="rnd" cmpd="sng" w="57150">
              <a:solidFill>
                <a:srgbClr val="2F2B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8"/>
            <p:cNvSpPr txBox="1"/>
            <p:nvPr/>
          </p:nvSpPr>
          <p:spPr>
            <a:xfrm>
              <a:off x="0" y="0"/>
              <a:ext cx="4656697" cy="2492136"/>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 name="Google Shape;56;p8"/>
          <p:cNvSpPr txBox="1"/>
          <p:nvPr/>
        </p:nvSpPr>
        <p:spPr>
          <a:xfrm>
            <a:off x="1028700" y="4772343"/>
            <a:ext cx="162306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1" lang="en-US" sz="5600" u="none" cap="none" strike="noStrike">
                <a:solidFill>
                  <a:srgbClr val="2F2B24"/>
                </a:solidFill>
                <a:latin typeface="DM Serif Display"/>
                <a:ea typeface="DM Serif Display"/>
                <a:cs typeface="DM Serif Display"/>
                <a:sym typeface="DM Serif Display"/>
              </a:rPr>
              <a:t>Write a short introduction here.</a:t>
            </a:r>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grpSp>
        <p:nvGrpSpPr>
          <p:cNvPr id="274" name="Google Shape;274;p26"/>
          <p:cNvGrpSpPr/>
          <p:nvPr/>
        </p:nvGrpSpPr>
        <p:grpSpPr>
          <a:xfrm>
            <a:off x="774218" y="2177400"/>
            <a:ext cx="5097641" cy="7508818"/>
            <a:chOff x="0" y="-28575"/>
            <a:chExt cx="1342589" cy="1977631"/>
          </a:xfrm>
        </p:grpSpPr>
        <p:sp>
          <p:nvSpPr>
            <p:cNvPr id="275" name="Google Shape;275;p26"/>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2F2B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6"/>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7" name="Google Shape;277;p26"/>
          <p:cNvGrpSpPr/>
          <p:nvPr/>
        </p:nvGrpSpPr>
        <p:grpSpPr>
          <a:xfrm>
            <a:off x="6109984" y="2177400"/>
            <a:ext cx="11512980" cy="7508818"/>
            <a:chOff x="0" y="-28575"/>
            <a:chExt cx="3032225" cy="1977631"/>
          </a:xfrm>
        </p:grpSpPr>
        <p:sp>
          <p:nvSpPr>
            <p:cNvPr id="278" name="Google Shape;278;p26"/>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2F2B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6"/>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0" name="Google Shape;280;p26"/>
          <p:cNvGrpSpPr/>
          <p:nvPr/>
        </p:nvGrpSpPr>
        <p:grpSpPr>
          <a:xfrm>
            <a:off x="1139005" y="2458118"/>
            <a:ext cx="4368067" cy="755733"/>
            <a:chOff x="0" y="-28575"/>
            <a:chExt cx="1150437" cy="199041"/>
          </a:xfrm>
        </p:grpSpPr>
        <p:sp>
          <p:nvSpPr>
            <p:cNvPr id="281" name="Google Shape;281;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2F2B2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6"/>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3" name="Google Shape;283;p26"/>
          <p:cNvGrpSpPr/>
          <p:nvPr/>
        </p:nvGrpSpPr>
        <p:grpSpPr>
          <a:xfrm>
            <a:off x="9682440" y="2458118"/>
            <a:ext cx="4368067" cy="755733"/>
            <a:chOff x="0" y="-28575"/>
            <a:chExt cx="1150437" cy="199041"/>
          </a:xfrm>
        </p:grpSpPr>
        <p:sp>
          <p:nvSpPr>
            <p:cNvPr id="284" name="Google Shape;284;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2F2B2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6"/>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6" name="Google Shape;286;p26"/>
          <p:cNvGrpSpPr/>
          <p:nvPr/>
        </p:nvGrpSpPr>
        <p:grpSpPr>
          <a:xfrm>
            <a:off x="1139005" y="7092517"/>
            <a:ext cx="4368067" cy="755733"/>
            <a:chOff x="0" y="-28575"/>
            <a:chExt cx="1150437" cy="199041"/>
          </a:xfrm>
        </p:grpSpPr>
        <p:sp>
          <p:nvSpPr>
            <p:cNvPr id="287" name="Google Shape;287;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2F2B2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6"/>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9" name="Google Shape;289;p26"/>
          <p:cNvGrpSpPr/>
          <p:nvPr/>
        </p:nvGrpSpPr>
        <p:grpSpPr>
          <a:xfrm>
            <a:off x="3446451" y="8173666"/>
            <a:ext cx="754204" cy="780719"/>
            <a:chOff x="0" y="-28575"/>
            <a:chExt cx="812800" cy="841375"/>
          </a:xfrm>
        </p:grpSpPr>
        <p:sp>
          <p:nvSpPr>
            <p:cNvPr id="290" name="Google Shape;290;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cap="rnd" cmpd="sng" w="38100">
              <a:solidFill>
                <a:srgbClr val="2F2B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6"/>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2" name="Google Shape;292;p26"/>
          <p:cNvSpPr txBox="1"/>
          <p:nvPr/>
        </p:nvSpPr>
        <p:spPr>
          <a:xfrm>
            <a:off x="1232396" y="3455296"/>
            <a:ext cx="4181285" cy="51003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2F2B24"/>
                </a:solidFill>
                <a:latin typeface="DM Sans"/>
                <a:ea typeface="DM Sans"/>
                <a:cs typeface="DM Sans"/>
                <a:sym typeface="DM Sans"/>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2F2B24"/>
                </a:solidFill>
                <a:latin typeface="DM Sans"/>
                <a:ea typeface="DM Sans"/>
                <a:cs typeface="DM Sans"/>
                <a:sym typeface="DM Sans"/>
              </a:rPr>
              <a:t>uses the following free fonts:</a:t>
            </a:r>
            <a:endParaRPr/>
          </a:p>
        </p:txBody>
      </p:sp>
      <p:sp>
        <p:nvSpPr>
          <p:cNvPr id="293" name="Google Shape;293;p26"/>
          <p:cNvSpPr txBox="1"/>
          <p:nvPr/>
        </p:nvSpPr>
        <p:spPr>
          <a:xfrm>
            <a:off x="1175455" y="6548106"/>
            <a:ext cx="4368067" cy="2528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2F2B24"/>
                </a:solidFill>
                <a:latin typeface="DM Sans"/>
                <a:ea typeface="DM Sans"/>
                <a:cs typeface="DM Sans"/>
                <a:sym typeface="DM Sans"/>
              </a:rPr>
              <a:t>You can find these fonts online too.</a:t>
            </a:r>
            <a:endParaRPr/>
          </a:p>
        </p:txBody>
      </p:sp>
      <p:sp>
        <p:nvSpPr>
          <p:cNvPr id="294" name="Google Shape;294;p26"/>
          <p:cNvSpPr txBox="1"/>
          <p:nvPr/>
        </p:nvSpPr>
        <p:spPr>
          <a:xfrm>
            <a:off x="1102555" y="4684426"/>
            <a:ext cx="4440966" cy="503223"/>
          </a:xfrm>
          <a:prstGeom prst="rect">
            <a:avLst/>
          </a:prstGeom>
          <a:noFill/>
          <a:ln>
            <a:noFill/>
          </a:ln>
        </p:spPr>
        <p:txBody>
          <a:bodyPr anchorCtr="0" anchor="t" bIns="0" lIns="0" spcFirstLastPara="1" rIns="0" wrap="square" tIns="0">
            <a:spAutoFit/>
          </a:bodyPr>
          <a:lstStyle/>
          <a:p>
            <a:pPr indent="0" lvl="0" marL="0" marR="0" rtl="0" algn="ctr">
              <a:lnSpc>
                <a:spcPct val="102987"/>
              </a:lnSpc>
              <a:spcBef>
                <a:spcPts val="0"/>
              </a:spcBef>
              <a:spcAft>
                <a:spcPts val="0"/>
              </a:spcAft>
              <a:buNone/>
            </a:pPr>
            <a:r>
              <a:rPr b="0" i="0" lang="en-US" sz="3749" u="none" cap="none" strike="noStrike">
                <a:solidFill>
                  <a:srgbClr val="2F2B24"/>
                </a:solidFill>
                <a:latin typeface="DM Serif Display"/>
                <a:ea typeface="DM Serif Display"/>
                <a:cs typeface="DM Serif Display"/>
                <a:sym typeface="DM Serif Display"/>
              </a:rPr>
              <a:t>DM SERIF DISPLAY</a:t>
            </a:r>
            <a:endParaRPr/>
          </a:p>
        </p:txBody>
      </p:sp>
      <p:sp>
        <p:nvSpPr>
          <p:cNvPr id="295" name="Google Shape;295;p26"/>
          <p:cNvSpPr txBox="1"/>
          <p:nvPr/>
        </p:nvSpPr>
        <p:spPr>
          <a:xfrm>
            <a:off x="4210005" y="1436516"/>
            <a:ext cx="9867990"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2F2B24"/>
                </a:solidFill>
                <a:latin typeface="DM Sans"/>
                <a:ea typeface="DM Sans"/>
                <a:cs typeface="DM Sans"/>
                <a:sym typeface="DM Sans"/>
              </a:rPr>
              <a:t>Use these design resources in your Canva Presentation.</a:t>
            </a:r>
            <a:endParaRPr/>
          </a:p>
        </p:txBody>
      </p:sp>
      <p:sp>
        <p:nvSpPr>
          <p:cNvPr id="296" name="Google Shape;296;p26"/>
          <p:cNvSpPr txBox="1"/>
          <p:nvPr/>
        </p:nvSpPr>
        <p:spPr>
          <a:xfrm>
            <a:off x="11706206" y="9906311"/>
            <a:ext cx="5916757" cy="187454"/>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2F2B24"/>
                </a:solidFill>
                <a:latin typeface="DM Sans"/>
                <a:ea typeface="DM Sans"/>
                <a:cs typeface="DM Sans"/>
                <a:sym typeface="DM Sans"/>
              </a:rPr>
              <a:t>DON'T FORGET TO DELETE THIS PAGE BEFORE PRESENTING. </a:t>
            </a:r>
            <a:endParaRPr/>
          </a:p>
        </p:txBody>
      </p:sp>
      <p:sp>
        <p:nvSpPr>
          <p:cNvPr id="297" name="Google Shape;297;p26"/>
          <p:cNvSpPr txBox="1"/>
          <p:nvPr/>
        </p:nvSpPr>
        <p:spPr>
          <a:xfrm>
            <a:off x="5469973" y="581999"/>
            <a:ext cx="7348055" cy="83883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2F2B24"/>
                </a:solidFill>
                <a:latin typeface="DM Serif Display"/>
                <a:ea typeface="DM Serif Display"/>
                <a:cs typeface="DM Serif Display"/>
                <a:sym typeface="DM Serif Display"/>
              </a:rPr>
              <a:t>Resource Page</a:t>
            </a:r>
            <a:endParaRPr/>
          </a:p>
        </p:txBody>
      </p:sp>
      <p:sp>
        <p:nvSpPr>
          <p:cNvPr id="298" name="Google Shape;298;p26"/>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2F2B24"/>
                </a:solidFill>
                <a:latin typeface="DM Serif Display"/>
                <a:ea typeface="DM Serif Display"/>
                <a:cs typeface="DM Serif Display"/>
                <a:sym typeface="DM Serif Display"/>
              </a:rPr>
              <a:t>FONTS</a:t>
            </a:r>
            <a:endParaRPr/>
          </a:p>
        </p:txBody>
      </p:sp>
      <p:sp>
        <p:nvSpPr>
          <p:cNvPr id="299" name="Google Shape;299;p26"/>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2F2B24"/>
                </a:solidFill>
                <a:latin typeface="DM Serif Display"/>
                <a:ea typeface="DM Serif Display"/>
                <a:cs typeface="DM Serif Display"/>
                <a:sym typeface="DM Serif Display"/>
              </a:rPr>
              <a:t>DESIGN ELEMENTS</a:t>
            </a:r>
            <a:endParaRPr/>
          </a:p>
        </p:txBody>
      </p:sp>
      <p:sp>
        <p:nvSpPr>
          <p:cNvPr id="300" name="Google Shape;300;p26"/>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2F2B24"/>
                </a:solidFill>
                <a:latin typeface="DM Serif Display"/>
                <a:ea typeface="DM Serif Display"/>
                <a:cs typeface="DM Serif Display"/>
                <a:sym typeface="DM Serif Display"/>
              </a:rPr>
              <a:t>COLORS</a:t>
            </a:r>
            <a:endParaRPr/>
          </a:p>
        </p:txBody>
      </p:sp>
      <p:sp>
        <p:nvSpPr>
          <p:cNvPr id="301" name="Google Shape;301;p26"/>
          <p:cNvSpPr txBox="1"/>
          <p:nvPr/>
        </p:nvSpPr>
        <p:spPr>
          <a:xfrm>
            <a:off x="3212867" y="90873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2F2B24"/>
                </a:solidFill>
                <a:latin typeface="DM Sans"/>
                <a:ea typeface="DM Sans"/>
                <a:cs typeface="DM Sans"/>
                <a:sym typeface="DM Sans"/>
              </a:rPr>
              <a:t>#FFFFFF</a:t>
            </a:r>
            <a:endParaRPr/>
          </a:p>
        </p:txBody>
      </p:sp>
      <p:grpSp>
        <p:nvGrpSpPr>
          <p:cNvPr id="302" name="Google Shape;302;p26"/>
          <p:cNvGrpSpPr/>
          <p:nvPr/>
        </p:nvGrpSpPr>
        <p:grpSpPr>
          <a:xfrm>
            <a:off x="2445421" y="8173666"/>
            <a:ext cx="754204" cy="780719"/>
            <a:chOff x="0" y="-28575"/>
            <a:chExt cx="812800" cy="841375"/>
          </a:xfrm>
        </p:grpSpPr>
        <p:sp>
          <p:nvSpPr>
            <p:cNvPr id="303" name="Google Shape;303;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2F2B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6"/>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5" name="Google Shape;305;p26"/>
          <p:cNvSpPr txBox="1"/>
          <p:nvPr/>
        </p:nvSpPr>
        <p:spPr>
          <a:xfrm>
            <a:off x="2211836" y="90873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2F2B24"/>
                </a:solidFill>
                <a:latin typeface="DM Sans"/>
                <a:ea typeface="DM Sans"/>
                <a:cs typeface="DM Sans"/>
                <a:sym typeface="DM Sans"/>
              </a:rPr>
              <a:t>#2F2B24</a:t>
            </a:r>
            <a:endParaRPr/>
          </a:p>
        </p:txBody>
      </p:sp>
      <p:grpSp>
        <p:nvGrpSpPr>
          <p:cNvPr id="306" name="Google Shape;306;p26"/>
          <p:cNvGrpSpPr/>
          <p:nvPr/>
        </p:nvGrpSpPr>
        <p:grpSpPr>
          <a:xfrm>
            <a:off x="6712288" y="3926882"/>
            <a:ext cx="10308370" cy="4720903"/>
            <a:chOff x="0" y="0"/>
            <a:chExt cx="13744493" cy="6294537"/>
          </a:xfrm>
        </p:grpSpPr>
        <p:sp>
          <p:nvSpPr>
            <p:cNvPr id="307" name="Google Shape;307;p26"/>
            <p:cNvSpPr/>
            <p:nvPr/>
          </p:nvSpPr>
          <p:spPr>
            <a:xfrm>
              <a:off x="11214879" y="1830530"/>
              <a:ext cx="966416" cy="831118"/>
            </a:xfrm>
            <a:custGeom>
              <a:rect b="b" l="l" r="r" t="t"/>
              <a:pathLst>
                <a:path extrusionOk="0" h="831118" w="966416">
                  <a:moveTo>
                    <a:pt x="0" y="0"/>
                  </a:moveTo>
                  <a:lnTo>
                    <a:pt x="966417" y="0"/>
                  </a:lnTo>
                  <a:lnTo>
                    <a:pt x="966417" y="831118"/>
                  </a:lnTo>
                  <a:lnTo>
                    <a:pt x="0" y="831118"/>
                  </a:lnTo>
                  <a:lnTo>
                    <a:pt x="0" y="0"/>
                  </a:lnTo>
                  <a:close/>
                </a:path>
              </a:pathLst>
            </a:custGeom>
            <a:blipFill rotWithShape="1">
              <a:blip r:embed="rId3">
                <a:alphaModFix/>
              </a:blip>
              <a:stretch>
                <a:fillRect b="0" l="0" r="0" t="0"/>
              </a:stretch>
            </a:blipFill>
            <a:ln>
              <a:noFill/>
            </a:ln>
          </p:spPr>
        </p:sp>
        <p:sp>
          <p:nvSpPr>
            <p:cNvPr id="308" name="Google Shape;308;p26"/>
            <p:cNvSpPr/>
            <p:nvPr/>
          </p:nvSpPr>
          <p:spPr>
            <a:xfrm>
              <a:off x="12981936" y="3436603"/>
              <a:ext cx="686872" cy="949194"/>
            </a:xfrm>
            <a:custGeom>
              <a:rect b="b" l="l" r="r" t="t"/>
              <a:pathLst>
                <a:path extrusionOk="0" h="949194" w="686872">
                  <a:moveTo>
                    <a:pt x="0" y="0"/>
                  </a:moveTo>
                  <a:lnTo>
                    <a:pt x="686872" y="0"/>
                  </a:lnTo>
                  <a:lnTo>
                    <a:pt x="686872" y="949194"/>
                  </a:lnTo>
                  <a:lnTo>
                    <a:pt x="0" y="949194"/>
                  </a:lnTo>
                  <a:lnTo>
                    <a:pt x="0" y="0"/>
                  </a:lnTo>
                  <a:close/>
                </a:path>
              </a:pathLst>
            </a:custGeom>
            <a:blipFill rotWithShape="1">
              <a:blip r:embed="rId4">
                <a:alphaModFix/>
              </a:blip>
              <a:stretch>
                <a:fillRect b="0" l="0" r="0" t="0"/>
              </a:stretch>
            </a:blipFill>
            <a:ln>
              <a:noFill/>
            </a:ln>
          </p:spPr>
        </p:sp>
        <p:sp>
          <p:nvSpPr>
            <p:cNvPr id="309" name="Google Shape;309;p26"/>
            <p:cNvSpPr/>
            <p:nvPr/>
          </p:nvSpPr>
          <p:spPr>
            <a:xfrm>
              <a:off x="11415585" y="3537730"/>
              <a:ext cx="565892" cy="848067"/>
            </a:xfrm>
            <a:custGeom>
              <a:rect b="b" l="l" r="r" t="t"/>
              <a:pathLst>
                <a:path extrusionOk="0" h="848067" w="565892">
                  <a:moveTo>
                    <a:pt x="0" y="0"/>
                  </a:moveTo>
                  <a:lnTo>
                    <a:pt x="565893" y="0"/>
                  </a:lnTo>
                  <a:lnTo>
                    <a:pt x="565893" y="848067"/>
                  </a:lnTo>
                  <a:lnTo>
                    <a:pt x="0" y="848067"/>
                  </a:lnTo>
                  <a:lnTo>
                    <a:pt x="0" y="0"/>
                  </a:lnTo>
                  <a:close/>
                </a:path>
              </a:pathLst>
            </a:custGeom>
            <a:blipFill rotWithShape="1">
              <a:blip r:embed="rId5">
                <a:alphaModFix/>
              </a:blip>
              <a:stretch>
                <a:fillRect b="0" l="0" r="0" t="0"/>
              </a:stretch>
            </a:blipFill>
            <a:ln>
              <a:noFill/>
            </a:ln>
          </p:spPr>
        </p:sp>
        <p:sp>
          <p:nvSpPr>
            <p:cNvPr id="310" name="Google Shape;310;p26"/>
            <p:cNvSpPr/>
            <p:nvPr/>
          </p:nvSpPr>
          <p:spPr>
            <a:xfrm>
              <a:off x="12805988" y="5240826"/>
              <a:ext cx="938505" cy="848067"/>
            </a:xfrm>
            <a:custGeom>
              <a:rect b="b" l="l" r="r" t="t"/>
              <a:pathLst>
                <a:path extrusionOk="0" h="848067" w="938505">
                  <a:moveTo>
                    <a:pt x="0" y="0"/>
                  </a:moveTo>
                  <a:lnTo>
                    <a:pt x="938505" y="0"/>
                  </a:lnTo>
                  <a:lnTo>
                    <a:pt x="938505" y="848068"/>
                  </a:lnTo>
                  <a:lnTo>
                    <a:pt x="0" y="848068"/>
                  </a:lnTo>
                  <a:lnTo>
                    <a:pt x="0" y="0"/>
                  </a:lnTo>
                  <a:close/>
                </a:path>
              </a:pathLst>
            </a:custGeom>
            <a:blipFill rotWithShape="1">
              <a:blip r:embed="rId6">
                <a:alphaModFix/>
              </a:blip>
              <a:stretch>
                <a:fillRect b="0" l="0" r="0" t="0"/>
              </a:stretch>
            </a:blipFill>
            <a:ln>
              <a:noFill/>
            </a:ln>
          </p:spPr>
        </p:sp>
        <p:sp>
          <p:nvSpPr>
            <p:cNvPr id="311" name="Google Shape;311;p26"/>
            <p:cNvSpPr/>
            <p:nvPr/>
          </p:nvSpPr>
          <p:spPr>
            <a:xfrm>
              <a:off x="12805988" y="50563"/>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7">
                <a:alphaModFix/>
              </a:blip>
              <a:stretch>
                <a:fillRect b="0" l="0" r="0" t="0"/>
              </a:stretch>
            </a:blipFill>
            <a:ln>
              <a:noFill/>
            </a:ln>
          </p:spPr>
        </p:sp>
        <p:sp>
          <p:nvSpPr>
            <p:cNvPr id="312" name="Google Shape;312;p26"/>
            <p:cNvSpPr/>
            <p:nvPr/>
          </p:nvSpPr>
          <p:spPr>
            <a:xfrm>
              <a:off x="11107396" y="59038"/>
              <a:ext cx="1160275" cy="713042"/>
            </a:xfrm>
            <a:custGeom>
              <a:rect b="b" l="l" r="r" t="t"/>
              <a:pathLst>
                <a:path extrusionOk="0" h="713042" w="1160275">
                  <a:moveTo>
                    <a:pt x="0" y="0"/>
                  </a:moveTo>
                  <a:lnTo>
                    <a:pt x="1160274" y="0"/>
                  </a:lnTo>
                  <a:lnTo>
                    <a:pt x="1160274" y="713042"/>
                  </a:lnTo>
                  <a:lnTo>
                    <a:pt x="0" y="713042"/>
                  </a:lnTo>
                  <a:lnTo>
                    <a:pt x="0" y="0"/>
                  </a:lnTo>
                  <a:close/>
                </a:path>
              </a:pathLst>
            </a:custGeom>
            <a:blipFill rotWithShape="1">
              <a:blip r:embed="rId8">
                <a:alphaModFix/>
              </a:blip>
              <a:stretch>
                <a:fillRect b="0" l="0" r="0" t="0"/>
              </a:stretch>
            </a:blipFill>
            <a:ln>
              <a:noFill/>
            </a:ln>
          </p:spPr>
        </p:sp>
        <p:sp>
          <p:nvSpPr>
            <p:cNvPr id="313" name="Google Shape;313;p26"/>
            <p:cNvSpPr/>
            <p:nvPr/>
          </p:nvSpPr>
          <p:spPr>
            <a:xfrm>
              <a:off x="12719613" y="1830530"/>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9">
                <a:alphaModFix/>
              </a:blip>
              <a:stretch>
                <a:fillRect b="0" l="0" r="0" t="0"/>
              </a:stretch>
            </a:blipFill>
            <a:ln>
              <a:noFill/>
            </a:ln>
          </p:spPr>
        </p:sp>
        <p:sp>
          <p:nvSpPr>
            <p:cNvPr id="314" name="Google Shape;314;p26"/>
            <p:cNvSpPr/>
            <p:nvPr/>
          </p:nvSpPr>
          <p:spPr>
            <a:xfrm>
              <a:off x="11320493" y="5261878"/>
              <a:ext cx="660984" cy="949194"/>
            </a:xfrm>
            <a:custGeom>
              <a:rect b="b" l="l" r="r" t="t"/>
              <a:pathLst>
                <a:path extrusionOk="0" h="949194" w="660984">
                  <a:moveTo>
                    <a:pt x="0" y="0"/>
                  </a:moveTo>
                  <a:lnTo>
                    <a:pt x="660985" y="0"/>
                  </a:lnTo>
                  <a:lnTo>
                    <a:pt x="660985" y="949195"/>
                  </a:lnTo>
                  <a:lnTo>
                    <a:pt x="0" y="949195"/>
                  </a:lnTo>
                  <a:lnTo>
                    <a:pt x="0" y="0"/>
                  </a:lnTo>
                  <a:close/>
                </a:path>
              </a:pathLst>
            </a:custGeom>
            <a:blipFill rotWithShape="1">
              <a:blip r:embed="rId10">
                <a:alphaModFix/>
              </a:blip>
              <a:stretch>
                <a:fillRect b="0" l="0" r="0" t="0"/>
              </a:stretch>
            </a:blipFill>
            <a:ln>
              <a:noFill/>
            </a:ln>
          </p:spPr>
        </p:sp>
        <p:sp>
          <p:nvSpPr>
            <p:cNvPr id="315" name="Google Shape;315;p26"/>
            <p:cNvSpPr/>
            <p:nvPr/>
          </p:nvSpPr>
          <p:spPr>
            <a:xfrm>
              <a:off x="6792616" y="9326"/>
              <a:ext cx="833565" cy="949194"/>
            </a:xfrm>
            <a:custGeom>
              <a:rect b="b" l="l" r="r" t="t"/>
              <a:pathLst>
                <a:path extrusionOk="0" h="949194" w="833565">
                  <a:moveTo>
                    <a:pt x="0" y="0"/>
                  </a:moveTo>
                  <a:lnTo>
                    <a:pt x="833565" y="0"/>
                  </a:lnTo>
                  <a:lnTo>
                    <a:pt x="833565" y="949194"/>
                  </a:lnTo>
                  <a:lnTo>
                    <a:pt x="0" y="949194"/>
                  </a:lnTo>
                  <a:lnTo>
                    <a:pt x="0" y="0"/>
                  </a:lnTo>
                  <a:close/>
                </a:path>
              </a:pathLst>
            </a:custGeom>
            <a:blipFill rotWithShape="1">
              <a:blip r:embed="rId11">
                <a:alphaModFix/>
              </a:blip>
              <a:stretch>
                <a:fillRect b="0" l="0" r="0" t="0"/>
              </a:stretch>
            </a:blipFill>
            <a:ln>
              <a:noFill/>
            </a:ln>
          </p:spPr>
        </p:sp>
        <p:sp>
          <p:nvSpPr>
            <p:cNvPr id="316" name="Google Shape;316;p26"/>
            <p:cNvSpPr/>
            <p:nvPr/>
          </p:nvSpPr>
          <p:spPr>
            <a:xfrm>
              <a:off x="9546278" y="181541"/>
              <a:ext cx="1100526" cy="654313"/>
            </a:xfrm>
            <a:custGeom>
              <a:rect b="b" l="l" r="r" t="t"/>
              <a:pathLst>
                <a:path extrusionOk="0" h="654313" w="1100526">
                  <a:moveTo>
                    <a:pt x="0" y="0"/>
                  </a:moveTo>
                  <a:lnTo>
                    <a:pt x="1100526" y="0"/>
                  </a:lnTo>
                  <a:lnTo>
                    <a:pt x="1100526" y="654313"/>
                  </a:lnTo>
                  <a:lnTo>
                    <a:pt x="0" y="654313"/>
                  </a:lnTo>
                  <a:lnTo>
                    <a:pt x="0" y="0"/>
                  </a:lnTo>
                  <a:close/>
                </a:path>
              </a:pathLst>
            </a:custGeom>
            <a:blipFill rotWithShape="1">
              <a:blip r:embed="rId12">
                <a:alphaModFix/>
              </a:blip>
              <a:stretch>
                <a:fillRect b="0" l="0" r="0" t="0"/>
              </a:stretch>
            </a:blipFill>
            <a:ln>
              <a:noFill/>
            </a:ln>
          </p:spPr>
        </p:sp>
        <p:sp>
          <p:nvSpPr>
            <p:cNvPr id="317" name="Google Shape;317;p26"/>
            <p:cNvSpPr/>
            <p:nvPr/>
          </p:nvSpPr>
          <p:spPr>
            <a:xfrm>
              <a:off x="1320280" y="59889"/>
              <a:ext cx="848067" cy="848067"/>
            </a:xfrm>
            <a:custGeom>
              <a:rect b="b" l="l" r="r" t="t"/>
              <a:pathLst>
                <a:path extrusionOk="0" h="848067" w="848067">
                  <a:moveTo>
                    <a:pt x="0" y="0"/>
                  </a:moveTo>
                  <a:lnTo>
                    <a:pt x="848067" y="0"/>
                  </a:lnTo>
                  <a:lnTo>
                    <a:pt x="848067" y="848068"/>
                  </a:lnTo>
                  <a:lnTo>
                    <a:pt x="0" y="848068"/>
                  </a:lnTo>
                  <a:lnTo>
                    <a:pt x="0" y="0"/>
                  </a:lnTo>
                  <a:close/>
                </a:path>
              </a:pathLst>
            </a:custGeom>
            <a:blipFill rotWithShape="1">
              <a:blip r:embed="rId13">
                <a:alphaModFix/>
              </a:blip>
              <a:stretch>
                <a:fillRect b="0" l="0" r="0" t="0"/>
              </a:stretch>
            </a:blipFill>
            <a:ln>
              <a:noFill/>
            </a:ln>
          </p:spPr>
        </p:sp>
        <p:sp>
          <p:nvSpPr>
            <p:cNvPr id="318" name="Google Shape;318;p26"/>
            <p:cNvSpPr/>
            <p:nvPr/>
          </p:nvSpPr>
          <p:spPr>
            <a:xfrm>
              <a:off x="6889" y="59889"/>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14">
                <a:alphaModFix/>
              </a:blip>
              <a:stretch>
                <a:fillRect b="0" l="0" r="0" t="0"/>
              </a:stretch>
            </a:blipFill>
            <a:ln>
              <a:noFill/>
            </a:ln>
          </p:spPr>
        </p:sp>
        <p:sp>
          <p:nvSpPr>
            <p:cNvPr id="319" name="Google Shape;319;p26"/>
            <p:cNvSpPr/>
            <p:nvPr/>
          </p:nvSpPr>
          <p:spPr>
            <a:xfrm>
              <a:off x="5345042" y="34740"/>
              <a:ext cx="941146" cy="898366"/>
            </a:xfrm>
            <a:custGeom>
              <a:rect b="b" l="l" r="r" t="t"/>
              <a:pathLst>
                <a:path extrusionOk="0" h="898366" w="941146">
                  <a:moveTo>
                    <a:pt x="0" y="0"/>
                  </a:moveTo>
                  <a:lnTo>
                    <a:pt x="941146" y="0"/>
                  </a:lnTo>
                  <a:lnTo>
                    <a:pt x="941146" y="898366"/>
                  </a:lnTo>
                  <a:lnTo>
                    <a:pt x="0" y="898366"/>
                  </a:lnTo>
                  <a:lnTo>
                    <a:pt x="0" y="0"/>
                  </a:lnTo>
                  <a:close/>
                </a:path>
              </a:pathLst>
            </a:custGeom>
            <a:blipFill rotWithShape="1">
              <a:blip r:embed="rId15">
                <a:alphaModFix/>
              </a:blip>
              <a:stretch>
                <a:fillRect b="0" l="0" r="0" t="0"/>
              </a:stretch>
            </a:blipFill>
            <a:ln>
              <a:noFill/>
            </a:ln>
          </p:spPr>
        </p:sp>
        <p:sp>
          <p:nvSpPr>
            <p:cNvPr id="320" name="Google Shape;320;p26"/>
            <p:cNvSpPr/>
            <p:nvPr/>
          </p:nvSpPr>
          <p:spPr>
            <a:xfrm>
              <a:off x="2652851" y="9326"/>
              <a:ext cx="942291" cy="949194"/>
            </a:xfrm>
            <a:custGeom>
              <a:rect b="b" l="l" r="r" t="t"/>
              <a:pathLst>
                <a:path extrusionOk="0" h="949194" w="942291">
                  <a:moveTo>
                    <a:pt x="0" y="0"/>
                  </a:moveTo>
                  <a:lnTo>
                    <a:pt x="942291" y="0"/>
                  </a:lnTo>
                  <a:lnTo>
                    <a:pt x="942291" y="949194"/>
                  </a:lnTo>
                  <a:lnTo>
                    <a:pt x="0" y="949194"/>
                  </a:lnTo>
                  <a:lnTo>
                    <a:pt x="0" y="0"/>
                  </a:lnTo>
                  <a:close/>
                </a:path>
              </a:pathLst>
            </a:custGeom>
            <a:blipFill rotWithShape="1">
              <a:blip r:embed="rId16">
                <a:alphaModFix/>
              </a:blip>
              <a:stretch>
                <a:fillRect b="0" l="0" r="0" t="0"/>
              </a:stretch>
            </a:blipFill>
            <a:ln>
              <a:noFill/>
            </a:ln>
          </p:spPr>
        </p:sp>
        <p:sp>
          <p:nvSpPr>
            <p:cNvPr id="321" name="Google Shape;321;p26"/>
            <p:cNvSpPr/>
            <p:nvPr/>
          </p:nvSpPr>
          <p:spPr>
            <a:xfrm>
              <a:off x="4070056" y="0"/>
              <a:ext cx="785987" cy="958520"/>
            </a:xfrm>
            <a:custGeom>
              <a:rect b="b" l="l" r="r" t="t"/>
              <a:pathLst>
                <a:path extrusionOk="0" h="958520" w="785987">
                  <a:moveTo>
                    <a:pt x="0" y="0"/>
                  </a:moveTo>
                  <a:lnTo>
                    <a:pt x="785986" y="0"/>
                  </a:lnTo>
                  <a:lnTo>
                    <a:pt x="785986" y="958520"/>
                  </a:lnTo>
                  <a:lnTo>
                    <a:pt x="0" y="958520"/>
                  </a:lnTo>
                  <a:lnTo>
                    <a:pt x="0" y="0"/>
                  </a:lnTo>
                  <a:close/>
                </a:path>
              </a:pathLst>
            </a:custGeom>
            <a:blipFill rotWithShape="1">
              <a:blip r:embed="rId17">
                <a:alphaModFix/>
              </a:blip>
              <a:stretch>
                <a:fillRect b="0" l="0" r="0" t="0"/>
              </a:stretch>
            </a:blipFill>
            <a:ln>
              <a:noFill/>
            </a:ln>
          </p:spPr>
        </p:sp>
        <p:sp>
          <p:nvSpPr>
            <p:cNvPr id="322" name="Google Shape;322;p26"/>
            <p:cNvSpPr/>
            <p:nvPr/>
          </p:nvSpPr>
          <p:spPr>
            <a:xfrm>
              <a:off x="8154932" y="59889"/>
              <a:ext cx="892720" cy="897616"/>
            </a:xfrm>
            <a:custGeom>
              <a:rect b="b" l="l" r="r" t="t"/>
              <a:pathLst>
                <a:path extrusionOk="0" h="897616" w="892720">
                  <a:moveTo>
                    <a:pt x="0" y="0"/>
                  </a:moveTo>
                  <a:lnTo>
                    <a:pt x="892720" y="0"/>
                  </a:lnTo>
                  <a:lnTo>
                    <a:pt x="892720" y="897616"/>
                  </a:lnTo>
                  <a:lnTo>
                    <a:pt x="0" y="897616"/>
                  </a:lnTo>
                  <a:lnTo>
                    <a:pt x="0" y="0"/>
                  </a:lnTo>
                  <a:close/>
                </a:path>
              </a:pathLst>
            </a:custGeom>
            <a:blipFill rotWithShape="1">
              <a:blip r:embed="rId18">
                <a:alphaModFix/>
              </a:blip>
              <a:stretch>
                <a:fillRect b="0" l="0" r="0" t="0"/>
              </a:stretch>
            </a:blipFill>
            <a:ln>
              <a:noFill/>
            </a:ln>
          </p:spPr>
        </p:sp>
        <p:sp>
          <p:nvSpPr>
            <p:cNvPr id="323" name="Google Shape;323;p26"/>
            <p:cNvSpPr/>
            <p:nvPr/>
          </p:nvSpPr>
          <p:spPr>
            <a:xfrm>
              <a:off x="8059512" y="1753734"/>
              <a:ext cx="766259" cy="949194"/>
            </a:xfrm>
            <a:custGeom>
              <a:rect b="b" l="l" r="r" t="t"/>
              <a:pathLst>
                <a:path extrusionOk="0" h="949194" w="766259">
                  <a:moveTo>
                    <a:pt x="0" y="0"/>
                  </a:moveTo>
                  <a:lnTo>
                    <a:pt x="766258" y="0"/>
                  </a:lnTo>
                  <a:lnTo>
                    <a:pt x="766258" y="949195"/>
                  </a:lnTo>
                  <a:lnTo>
                    <a:pt x="0" y="949195"/>
                  </a:lnTo>
                  <a:lnTo>
                    <a:pt x="0" y="0"/>
                  </a:lnTo>
                  <a:close/>
                </a:path>
              </a:pathLst>
            </a:custGeom>
            <a:blipFill rotWithShape="1">
              <a:blip r:embed="rId19">
                <a:alphaModFix/>
              </a:blip>
              <a:stretch>
                <a:fillRect b="0" l="0" r="0" t="0"/>
              </a:stretch>
            </a:blipFill>
            <a:ln>
              <a:noFill/>
            </a:ln>
          </p:spPr>
        </p:sp>
        <p:sp>
          <p:nvSpPr>
            <p:cNvPr id="324" name="Google Shape;324;p26"/>
            <p:cNvSpPr/>
            <p:nvPr/>
          </p:nvSpPr>
          <p:spPr>
            <a:xfrm>
              <a:off x="6408379" y="1753734"/>
              <a:ext cx="1031733" cy="949194"/>
            </a:xfrm>
            <a:custGeom>
              <a:rect b="b" l="l" r="r" t="t"/>
              <a:pathLst>
                <a:path extrusionOk="0" h="949194" w="1031733">
                  <a:moveTo>
                    <a:pt x="0" y="0"/>
                  </a:moveTo>
                  <a:lnTo>
                    <a:pt x="1031733" y="0"/>
                  </a:lnTo>
                  <a:lnTo>
                    <a:pt x="1031733" y="949195"/>
                  </a:lnTo>
                  <a:lnTo>
                    <a:pt x="0" y="949195"/>
                  </a:lnTo>
                  <a:lnTo>
                    <a:pt x="0" y="0"/>
                  </a:lnTo>
                  <a:close/>
                </a:path>
              </a:pathLst>
            </a:custGeom>
            <a:blipFill rotWithShape="1">
              <a:blip r:embed="rId20">
                <a:alphaModFix/>
              </a:blip>
              <a:stretch>
                <a:fillRect b="0" l="0" r="0" t="0"/>
              </a:stretch>
            </a:blipFill>
            <a:ln>
              <a:noFill/>
            </a:ln>
          </p:spPr>
        </p:sp>
        <p:sp>
          <p:nvSpPr>
            <p:cNvPr id="325" name="Google Shape;325;p26"/>
            <p:cNvSpPr/>
            <p:nvPr/>
          </p:nvSpPr>
          <p:spPr>
            <a:xfrm>
              <a:off x="9508894" y="1968989"/>
              <a:ext cx="1084722" cy="623222"/>
            </a:xfrm>
            <a:custGeom>
              <a:rect b="b" l="l" r="r" t="t"/>
              <a:pathLst>
                <a:path extrusionOk="0" h="623222" w="1084722">
                  <a:moveTo>
                    <a:pt x="0" y="0"/>
                  </a:moveTo>
                  <a:lnTo>
                    <a:pt x="1084722" y="0"/>
                  </a:lnTo>
                  <a:lnTo>
                    <a:pt x="1084722" y="623222"/>
                  </a:lnTo>
                  <a:lnTo>
                    <a:pt x="0" y="623222"/>
                  </a:lnTo>
                  <a:lnTo>
                    <a:pt x="0" y="0"/>
                  </a:lnTo>
                  <a:close/>
                </a:path>
              </a:pathLst>
            </a:custGeom>
            <a:blipFill rotWithShape="1">
              <a:blip r:embed="rId21">
                <a:alphaModFix/>
              </a:blip>
              <a:stretch>
                <a:fillRect b="0" l="0" r="0" t="0"/>
              </a:stretch>
            </a:blipFill>
            <a:ln>
              <a:noFill/>
            </a:ln>
          </p:spPr>
        </p:sp>
        <p:sp>
          <p:nvSpPr>
            <p:cNvPr id="326" name="Google Shape;326;p26"/>
            <p:cNvSpPr/>
            <p:nvPr/>
          </p:nvSpPr>
          <p:spPr>
            <a:xfrm>
              <a:off x="3292047" y="1753734"/>
              <a:ext cx="949194" cy="949194"/>
            </a:xfrm>
            <a:custGeom>
              <a:rect b="b" l="l" r="r" t="t"/>
              <a:pathLst>
                <a:path extrusionOk="0" h="949194" w="949194">
                  <a:moveTo>
                    <a:pt x="0" y="0"/>
                  </a:moveTo>
                  <a:lnTo>
                    <a:pt x="949194" y="0"/>
                  </a:lnTo>
                  <a:lnTo>
                    <a:pt x="949194" y="949195"/>
                  </a:lnTo>
                  <a:lnTo>
                    <a:pt x="0" y="949195"/>
                  </a:lnTo>
                  <a:lnTo>
                    <a:pt x="0" y="0"/>
                  </a:lnTo>
                  <a:close/>
                </a:path>
              </a:pathLst>
            </a:custGeom>
            <a:blipFill rotWithShape="1">
              <a:blip r:embed="rId22">
                <a:alphaModFix/>
              </a:blip>
              <a:stretch>
                <a:fillRect b="0" l="0" r="0" t="0"/>
              </a:stretch>
            </a:blipFill>
            <a:ln>
              <a:noFill/>
            </a:ln>
          </p:spPr>
        </p:sp>
        <p:sp>
          <p:nvSpPr>
            <p:cNvPr id="327" name="Google Shape;327;p26"/>
            <p:cNvSpPr/>
            <p:nvPr/>
          </p:nvSpPr>
          <p:spPr>
            <a:xfrm>
              <a:off x="6889" y="1753734"/>
              <a:ext cx="1103714" cy="949194"/>
            </a:xfrm>
            <a:custGeom>
              <a:rect b="b" l="l" r="r" t="t"/>
              <a:pathLst>
                <a:path extrusionOk="0" h="949194" w="1103714">
                  <a:moveTo>
                    <a:pt x="0" y="0"/>
                  </a:moveTo>
                  <a:lnTo>
                    <a:pt x="1103715" y="0"/>
                  </a:lnTo>
                  <a:lnTo>
                    <a:pt x="1103715" y="949195"/>
                  </a:lnTo>
                  <a:lnTo>
                    <a:pt x="0" y="949195"/>
                  </a:lnTo>
                  <a:lnTo>
                    <a:pt x="0" y="0"/>
                  </a:lnTo>
                  <a:close/>
                </a:path>
              </a:pathLst>
            </a:custGeom>
            <a:blipFill rotWithShape="1">
              <a:blip r:embed="rId23">
                <a:alphaModFix/>
              </a:blip>
              <a:stretch>
                <a:fillRect b="0" l="0" r="0" t="0"/>
              </a:stretch>
            </a:blipFill>
            <a:ln>
              <a:noFill/>
            </a:ln>
          </p:spPr>
        </p:sp>
        <p:sp>
          <p:nvSpPr>
            <p:cNvPr id="328" name="Google Shape;328;p26"/>
            <p:cNvSpPr/>
            <p:nvPr/>
          </p:nvSpPr>
          <p:spPr>
            <a:xfrm>
              <a:off x="4748432" y="1753734"/>
              <a:ext cx="947469" cy="949194"/>
            </a:xfrm>
            <a:custGeom>
              <a:rect b="b" l="l" r="r" t="t"/>
              <a:pathLst>
                <a:path extrusionOk="0" h="949194" w="947469">
                  <a:moveTo>
                    <a:pt x="0" y="0"/>
                  </a:moveTo>
                  <a:lnTo>
                    <a:pt x="947468" y="0"/>
                  </a:lnTo>
                  <a:lnTo>
                    <a:pt x="947468" y="949195"/>
                  </a:lnTo>
                  <a:lnTo>
                    <a:pt x="0" y="949195"/>
                  </a:lnTo>
                  <a:lnTo>
                    <a:pt x="0" y="0"/>
                  </a:lnTo>
                  <a:close/>
                </a:path>
              </a:pathLst>
            </a:custGeom>
            <a:blipFill rotWithShape="1">
              <a:blip r:embed="rId24">
                <a:alphaModFix/>
              </a:blip>
              <a:stretch>
                <a:fillRect b="0" l="0" r="0" t="0"/>
              </a:stretch>
            </a:blipFill>
            <a:ln>
              <a:noFill/>
            </a:ln>
          </p:spPr>
        </p:sp>
        <p:sp>
          <p:nvSpPr>
            <p:cNvPr id="329" name="Google Shape;329;p26"/>
            <p:cNvSpPr/>
            <p:nvPr/>
          </p:nvSpPr>
          <p:spPr>
            <a:xfrm>
              <a:off x="1726728" y="1753734"/>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25">
                <a:alphaModFix/>
              </a:blip>
              <a:stretch>
                <a:fillRect b="0" l="0" r="0" t="0"/>
              </a:stretch>
            </a:blipFill>
            <a:ln>
              <a:noFill/>
            </a:ln>
          </p:spPr>
        </p:sp>
        <p:sp>
          <p:nvSpPr>
            <p:cNvPr id="330" name="Google Shape;330;p26"/>
            <p:cNvSpPr/>
            <p:nvPr/>
          </p:nvSpPr>
          <p:spPr>
            <a:xfrm>
              <a:off x="6923841" y="3524236"/>
              <a:ext cx="1040268" cy="820866"/>
            </a:xfrm>
            <a:custGeom>
              <a:rect b="b" l="l" r="r" t="t"/>
              <a:pathLst>
                <a:path extrusionOk="0" h="820866" w="1040268">
                  <a:moveTo>
                    <a:pt x="0" y="0"/>
                  </a:moveTo>
                  <a:lnTo>
                    <a:pt x="1040268" y="0"/>
                  </a:lnTo>
                  <a:lnTo>
                    <a:pt x="1040268" y="820866"/>
                  </a:lnTo>
                  <a:lnTo>
                    <a:pt x="0" y="820866"/>
                  </a:lnTo>
                  <a:lnTo>
                    <a:pt x="0" y="0"/>
                  </a:lnTo>
                  <a:close/>
                </a:path>
              </a:pathLst>
            </a:custGeom>
            <a:blipFill rotWithShape="1">
              <a:blip r:embed="rId26">
                <a:alphaModFix/>
              </a:blip>
              <a:stretch>
                <a:fillRect b="0" l="0" r="0" t="0"/>
              </a:stretch>
            </a:blipFill>
            <a:ln>
              <a:noFill/>
            </a:ln>
          </p:spPr>
        </p:sp>
        <p:sp>
          <p:nvSpPr>
            <p:cNvPr id="331" name="Google Shape;331;p26"/>
            <p:cNvSpPr/>
            <p:nvPr/>
          </p:nvSpPr>
          <p:spPr>
            <a:xfrm>
              <a:off x="5329397" y="3562814"/>
              <a:ext cx="1072844" cy="645657"/>
            </a:xfrm>
            <a:custGeom>
              <a:rect b="b" l="l" r="r" t="t"/>
              <a:pathLst>
                <a:path extrusionOk="0" h="645657" w="1072844">
                  <a:moveTo>
                    <a:pt x="0" y="0"/>
                  </a:moveTo>
                  <a:lnTo>
                    <a:pt x="1072844" y="0"/>
                  </a:lnTo>
                  <a:lnTo>
                    <a:pt x="1072844" y="645657"/>
                  </a:lnTo>
                  <a:lnTo>
                    <a:pt x="0" y="645657"/>
                  </a:lnTo>
                  <a:lnTo>
                    <a:pt x="0" y="0"/>
                  </a:lnTo>
                  <a:close/>
                </a:path>
              </a:pathLst>
            </a:custGeom>
            <a:blipFill rotWithShape="1">
              <a:blip r:embed="rId27">
                <a:alphaModFix/>
              </a:blip>
              <a:stretch>
                <a:fillRect b="0" l="0" r="0" t="0"/>
              </a:stretch>
            </a:blipFill>
            <a:ln>
              <a:noFill/>
            </a:ln>
          </p:spPr>
        </p:sp>
        <p:sp>
          <p:nvSpPr>
            <p:cNvPr id="332" name="Google Shape;332;p26"/>
            <p:cNvSpPr/>
            <p:nvPr/>
          </p:nvSpPr>
          <p:spPr>
            <a:xfrm>
              <a:off x="2803422" y="3464186"/>
              <a:ext cx="882797" cy="940966"/>
            </a:xfrm>
            <a:custGeom>
              <a:rect b="b" l="l" r="r" t="t"/>
              <a:pathLst>
                <a:path extrusionOk="0" h="940966" w="882797">
                  <a:moveTo>
                    <a:pt x="0" y="0"/>
                  </a:moveTo>
                  <a:lnTo>
                    <a:pt x="882797" y="0"/>
                  </a:lnTo>
                  <a:lnTo>
                    <a:pt x="882797" y="940966"/>
                  </a:lnTo>
                  <a:lnTo>
                    <a:pt x="0" y="940966"/>
                  </a:lnTo>
                  <a:lnTo>
                    <a:pt x="0" y="0"/>
                  </a:lnTo>
                  <a:close/>
                </a:path>
              </a:pathLst>
            </a:custGeom>
            <a:blipFill rotWithShape="1">
              <a:blip r:embed="rId28">
                <a:alphaModFix/>
              </a:blip>
              <a:stretch>
                <a:fillRect b="0" l="0" r="0" t="0"/>
              </a:stretch>
            </a:blipFill>
            <a:ln>
              <a:noFill/>
            </a:ln>
          </p:spPr>
        </p:sp>
        <p:sp>
          <p:nvSpPr>
            <p:cNvPr id="333" name="Google Shape;333;p26"/>
            <p:cNvSpPr/>
            <p:nvPr/>
          </p:nvSpPr>
          <p:spPr>
            <a:xfrm>
              <a:off x="4207819" y="3475209"/>
              <a:ext cx="599979" cy="820866"/>
            </a:xfrm>
            <a:custGeom>
              <a:rect b="b" l="l" r="r" t="t"/>
              <a:pathLst>
                <a:path extrusionOk="0" h="820866" w="599979">
                  <a:moveTo>
                    <a:pt x="0" y="0"/>
                  </a:moveTo>
                  <a:lnTo>
                    <a:pt x="599978" y="0"/>
                  </a:lnTo>
                  <a:lnTo>
                    <a:pt x="599978" y="820866"/>
                  </a:lnTo>
                  <a:lnTo>
                    <a:pt x="0" y="820866"/>
                  </a:lnTo>
                  <a:lnTo>
                    <a:pt x="0" y="0"/>
                  </a:lnTo>
                  <a:close/>
                </a:path>
              </a:pathLst>
            </a:custGeom>
            <a:blipFill rotWithShape="1">
              <a:blip r:embed="rId29">
                <a:alphaModFix/>
              </a:blip>
              <a:stretch>
                <a:fillRect b="0" l="0" r="0" t="0"/>
              </a:stretch>
            </a:blipFill>
            <a:ln>
              <a:noFill/>
            </a:ln>
          </p:spPr>
        </p:sp>
        <p:sp>
          <p:nvSpPr>
            <p:cNvPr id="334" name="Google Shape;334;p26"/>
            <p:cNvSpPr/>
            <p:nvPr/>
          </p:nvSpPr>
          <p:spPr>
            <a:xfrm>
              <a:off x="1593085" y="3464186"/>
              <a:ext cx="686050" cy="940966"/>
            </a:xfrm>
            <a:custGeom>
              <a:rect b="b" l="l" r="r" t="t"/>
              <a:pathLst>
                <a:path extrusionOk="0" h="940966" w="686050">
                  <a:moveTo>
                    <a:pt x="0" y="0"/>
                  </a:moveTo>
                  <a:lnTo>
                    <a:pt x="686050" y="0"/>
                  </a:lnTo>
                  <a:lnTo>
                    <a:pt x="686050" y="940966"/>
                  </a:lnTo>
                  <a:lnTo>
                    <a:pt x="0" y="940966"/>
                  </a:lnTo>
                  <a:lnTo>
                    <a:pt x="0" y="0"/>
                  </a:lnTo>
                  <a:close/>
                </a:path>
              </a:pathLst>
            </a:custGeom>
            <a:blipFill rotWithShape="1">
              <a:blip r:embed="rId30">
                <a:alphaModFix/>
              </a:blip>
              <a:stretch>
                <a:fillRect b="0" l="0" r="0" t="0"/>
              </a:stretch>
            </a:blipFill>
            <a:ln>
              <a:noFill/>
            </a:ln>
          </p:spPr>
        </p:sp>
        <p:sp>
          <p:nvSpPr>
            <p:cNvPr id="335" name="Google Shape;335;p26"/>
            <p:cNvSpPr/>
            <p:nvPr/>
          </p:nvSpPr>
          <p:spPr>
            <a:xfrm>
              <a:off x="983355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1">
                <a:alphaModFix/>
              </a:blip>
              <a:stretch>
                <a:fillRect b="0" l="0" r="0" t="0"/>
              </a:stretch>
            </a:blipFill>
            <a:ln>
              <a:noFill/>
            </a:ln>
          </p:spPr>
        </p:sp>
        <p:sp>
          <p:nvSpPr>
            <p:cNvPr id="336" name="Google Shape;336;p26"/>
            <p:cNvSpPr/>
            <p:nvPr/>
          </p:nvSpPr>
          <p:spPr>
            <a:xfrm>
              <a:off x="848974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2">
                <a:alphaModFix/>
              </a:blip>
              <a:stretch>
                <a:fillRect b="0" l="0" r="0" t="0"/>
              </a:stretch>
            </a:blipFill>
            <a:ln>
              <a:noFill/>
            </a:ln>
          </p:spPr>
        </p:sp>
        <p:sp>
          <p:nvSpPr>
            <p:cNvPr id="337" name="Google Shape;337;p26"/>
            <p:cNvSpPr/>
            <p:nvPr/>
          </p:nvSpPr>
          <p:spPr>
            <a:xfrm>
              <a:off x="6889" y="3411045"/>
              <a:ext cx="1063252" cy="949194"/>
            </a:xfrm>
            <a:custGeom>
              <a:rect b="b" l="l" r="r" t="t"/>
              <a:pathLst>
                <a:path extrusionOk="0" h="949194" w="1063252">
                  <a:moveTo>
                    <a:pt x="0" y="0"/>
                  </a:moveTo>
                  <a:lnTo>
                    <a:pt x="1063253" y="0"/>
                  </a:lnTo>
                  <a:lnTo>
                    <a:pt x="1063253" y="949194"/>
                  </a:lnTo>
                  <a:lnTo>
                    <a:pt x="0" y="949194"/>
                  </a:lnTo>
                  <a:lnTo>
                    <a:pt x="0" y="0"/>
                  </a:lnTo>
                  <a:close/>
                </a:path>
              </a:pathLst>
            </a:custGeom>
            <a:blipFill rotWithShape="1">
              <a:blip r:embed="rId33">
                <a:alphaModFix/>
              </a:blip>
              <a:stretch>
                <a:fillRect b="0" l="0" r="0" t="0"/>
              </a:stretch>
            </a:blipFill>
            <a:ln>
              <a:noFill/>
            </a:ln>
          </p:spPr>
        </p:sp>
        <p:sp>
          <p:nvSpPr>
            <p:cNvPr id="338" name="Google Shape;338;p26"/>
            <p:cNvSpPr/>
            <p:nvPr/>
          </p:nvSpPr>
          <p:spPr>
            <a:xfrm>
              <a:off x="9631713" y="5281882"/>
              <a:ext cx="812619" cy="929190"/>
            </a:xfrm>
            <a:custGeom>
              <a:rect b="b" l="l" r="r" t="t"/>
              <a:pathLst>
                <a:path extrusionOk="0" h="929190" w="812619">
                  <a:moveTo>
                    <a:pt x="0" y="0"/>
                  </a:moveTo>
                  <a:lnTo>
                    <a:pt x="812619" y="0"/>
                  </a:lnTo>
                  <a:lnTo>
                    <a:pt x="812619" y="929191"/>
                  </a:lnTo>
                  <a:lnTo>
                    <a:pt x="0" y="929191"/>
                  </a:lnTo>
                  <a:lnTo>
                    <a:pt x="0" y="0"/>
                  </a:lnTo>
                  <a:close/>
                </a:path>
              </a:pathLst>
            </a:custGeom>
            <a:blipFill rotWithShape="1">
              <a:blip r:embed="rId34">
                <a:alphaModFix/>
              </a:blip>
              <a:stretch>
                <a:fillRect b="0" l="0" r="0" t="0"/>
              </a:stretch>
            </a:blipFill>
            <a:ln>
              <a:noFill/>
            </a:ln>
          </p:spPr>
        </p:sp>
        <p:sp>
          <p:nvSpPr>
            <p:cNvPr id="339" name="Google Shape;339;p26"/>
            <p:cNvSpPr/>
            <p:nvPr/>
          </p:nvSpPr>
          <p:spPr>
            <a:xfrm>
              <a:off x="8023115" y="5404062"/>
              <a:ext cx="978331" cy="684832"/>
            </a:xfrm>
            <a:custGeom>
              <a:rect b="b" l="l" r="r" t="t"/>
              <a:pathLst>
                <a:path extrusionOk="0" h="684832" w="978331">
                  <a:moveTo>
                    <a:pt x="0" y="0"/>
                  </a:moveTo>
                  <a:lnTo>
                    <a:pt x="978331" y="0"/>
                  </a:lnTo>
                  <a:lnTo>
                    <a:pt x="978331" y="684832"/>
                  </a:lnTo>
                  <a:lnTo>
                    <a:pt x="0" y="684832"/>
                  </a:lnTo>
                  <a:lnTo>
                    <a:pt x="0" y="0"/>
                  </a:lnTo>
                  <a:close/>
                </a:path>
              </a:pathLst>
            </a:custGeom>
            <a:blipFill rotWithShape="1">
              <a:blip r:embed="rId35">
                <a:alphaModFix/>
              </a:blip>
              <a:stretch>
                <a:fillRect b="0" l="0" r="0" t="0"/>
              </a:stretch>
            </a:blipFill>
            <a:ln>
              <a:noFill/>
            </a:ln>
          </p:spPr>
        </p:sp>
        <p:sp>
          <p:nvSpPr>
            <p:cNvPr id="340" name="Google Shape;340;p26"/>
            <p:cNvSpPr/>
            <p:nvPr/>
          </p:nvSpPr>
          <p:spPr>
            <a:xfrm>
              <a:off x="6547243" y="5404062"/>
              <a:ext cx="837017" cy="684832"/>
            </a:xfrm>
            <a:custGeom>
              <a:rect b="b" l="l" r="r" t="t"/>
              <a:pathLst>
                <a:path extrusionOk="0" h="684832" w="837017">
                  <a:moveTo>
                    <a:pt x="0" y="0"/>
                  </a:moveTo>
                  <a:lnTo>
                    <a:pt x="837016" y="0"/>
                  </a:lnTo>
                  <a:lnTo>
                    <a:pt x="837016" y="684832"/>
                  </a:lnTo>
                  <a:lnTo>
                    <a:pt x="0" y="684832"/>
                  </a:lnTo>
                  <a:lnTo>
                    <a:pt x="0" y="0"/>
                  </a:lnTo>
                  <a:close/>
                </a:path>
              </a:pathLst>
            </a:custGeom>
            <a:blipFill rotWithShape="1">
              <a:blip r:embed="rId36">
                <a:alphaModFix/>
              </a:blip>
              <a:stretch>
                <a:fillRect b="0" l="0" r="0" t="0"/>
              </a:stretch>
            </a:blipFill>
            <a:ln>
              <a:noFill/>
            </a:ln>
          </p:spPr>
        </p:sp>
        <p:sp>
          <p:nvSpPr>
            <p:cNvPr id="341" name="Google Shape;341;p26"/>
            <p:cNvSpPr/>
            <p:nvPr/>
          </p:nvSpPr>
          <p:spPr>
            <a:xfrm>
              <a:off x="4133904" y="5281882"/>
              <a:ext cx="467974" cy="929190"/>
            </a:xfrm>
            <a:custGeom>
              <a:rect b="b" l="l" r="r" t="t"/>
              <a:pathLst>
                <a:path extrusionOk="0" h="929190" w="467974">
                  <a:moveTo>
                    <a:pt x="0" y="0"/>
                  </a:moveTo>
                  <a:lnTo>
                    <a:pt x="467974" y="0"/>
                  </a:lnTo>
                  <a:lnTo>
                    <a:pt x="467974" y="929191"/>
                  </a:lnTo>
                  <a:lnTo>
                    <a:pt x="0" y="929191"/>
                  </a:lnTo>
                  <a:lnTo>
                    <a:pt x="0" y="0"/>
                  </a:lnTo>
                  <a:close/>
                </a:path>
              </a:pathLst>
            </a:custGeom>
            <a:blipFill rotWithShape="1">
              <a:blip r:embed="rId37">
                <a:alphaModFix/>
              </a:blip>
              <a:stretch>
                <a:fillRect b="0" l="0" r="0" t="0"/>
              </a:stretch>
            </a:blipFill>
            <a:ln>
              <a:noFill/>
            </a:ln>
          </p:spPr>
        </p:sp>
        <p:sp>
          <p:nvSpPr>
            <p:cNvPr id="342" name="Google Shape;342;p26"/>
            <p:cNvSpPr/>
            <p:nvPr/>
          </p:nvSpPr>
          <p:spPr>
            <a:xfrm>
              <a:off x="5232144" y="5404062"/>
              <a:ext cx="684832" cy="684832"/>
            </a:xfrm>
            <a:custGeom>
              <a:rect b="b" l="l" r="r" t="t"/>
              <a:pathLst>
                <a:path extrusionOk="0" h="684832" w="684832">
                  <a:moveTo>
                    <a:pt x="0" y="0"/>
                  </a:moveTo>
                  <a:lnTo>
                    <a:pt x="684832" y="0"/>
                  </a:lnTo>
                  <a:lnTo>
                    <a:pt x="684832" y="684832"/>
                  </a:lnTo>
                  <a:lnTo>
                    <a:pt x="0" y="684832"/>
                  </a:lnTo>
                  <a:lnTo>
                    <a:pt x="0" y="0"/>
                  </a:lnTo>
                  <a:close/>
                </a:path>
              </a:pathLst>
            </a:custGeom>
            <a:blipFill rotWithShape="1">
              <a:blip r:embed="rId38">
                <a:alphaModFix/>
              </a:blip>
              <a:stretch>
                <a:fillRect b="0" l="0" r="0" t="0"/>
              </a:stretch>
            </a:blipFill>
            <a:ln>
              <a:noFill/>
            </a:ln>
          </p:spPr>
        </p:sp>
        <p:sp>
          <p:nvSpPr>
            <p:cNvPr id="343" name="Google Shape;343;p26"/>
            <p:cNvSpPr/>
            <p:nvPr/>
          </p:nvSpPr>
          <p:spPr>
            <a:xfrm>
              <a:off x="0" y="5198418"/>
              <a:ext cx="589911" cy="1096119"/>
            </a:xfrm>
            <a:custGeom>
              <a:rect b="b" l="l" r="r" t="t"/>
              <a:pathLst>
                <a:path extrusionOk="0" h="1096119" w="589911">
                  <a:moveTo>
                    <a:pt x="0" y="0"/>
                  </a:moveTo>
                  <a:lnTo>
                    <a:pt x="589911" y="0"/>
                  </a:lnTo>
                  <a:lnTo>
                    <a:pt x="589911" y="1096119"/>
                  </a:lnTo>
                  <a:lnTo>
                    <a:pt x="0" y="1096119"/>
                  </a:lnTo>
                  <a:lnTo>
                    <a:pt x="0" y="0"/>
                  </a:lnTo>
                  <a:close/>
                </a:path>
              </a:pathLst>
            </a:custGeom>
            <a:blipFill rotWithShape="1">
              <a:blip r:embed="rId39">
                <a:alphaModFix/>
              </a:blip>
              <a:stretch>
                <a:fillRect b="0" l="0" r="0" t="0"/>
              </a:stretch>
            </a:blipFill>
            <a:ln>
              <a:noFill/>
            </a:ln>
          </p:spPr>
        </p:sp>
        <p:sp>
          <p:nvSpPr>
            <p:cNvPr id="344" name="Google Shape;344;p26"/>
            <p:cNvSpPr/>
            <p:nvPr/>
          </p:nvSpPr>
          <p:spPr>
            <a:xfrm>
              <a:off x="1221895" y="5198418"/>
              <a:ext cx="848994" cy="1096119"/>
            </a:xfrm>
            <a:custGeom>
              <a:rect b="b" l="l" r="r" t="t"/>
              <a:pathLst>
                <a:path extrusionOk="0" h="1096119" w="848994">
                  <a:moveTo>
                    <a:pt x="0" y="0"/>
                  </a:moveTo>
                  <a:lnTo>
                    <a:pt x="848994" y="0"/>
                  </a:lnTo>
                  <a:lnTo>
                    <a:pt x="848994" y="1096119"/>
                  </a:lnTo>
                  <a:lnTo>
                    <a:pt x="0" y="1096119"/>
                  </a:lnTo>
                  <a:lnTo>
                    <a:pt x="0" y="0"/>
                  </a:lnTo>
                  <a:close/>
                </a:path>
              </a:pathLst>
            </a:custGeom>
            <a:blipFill rotWithShape="1">
              <a:blip r:embed="rId40">
                <a:alphaModFix/>
              </a:blip>
              <a:stretch>
                <a:fillRect b="0" l="0" r="0" t="0"/>
              </a:stretch>
            </a:blipFill>
            <a:ln>
              <a:noFill/>
            </a:ln>
          </p:spPr>
        </p:sp>
        <p:sp>
          <p:nvSpPr>
            <p:cNvPr id="345" name="Google Shape;345;p26"/>
            <p:cNvSpPr/>
            <p:nvPr/>
          </p:nvSpPr>
          <p:spPr>
            <a:xfrm>
              <a:off x="2701155" y="5281882"/>
              <a:ext cx="802483" cy="929190"/>
            </a:xfrm>
            <a:custGeom>
              <a:rect b="b" l="l" r="r" t="t"/>
              <a:pathLst>
                <a:path extrusionOk="0" h="929190" w="802483">
                  <a:moveTo>
                    <a:pt x="0" y="0"/>
                  </a:moveTo>
                  <a:lnTo>
                    <a:pt x="802483" y="0"/>
                  </a:lnTo>
                  <a:lnTo>
                    <a:pt x="802483" y="929191"/>
                  </a:lnTo>
                  <a:lnTo>
                    <a:pt x="0" y="929191"/>
                  </a:lnTo>
                  <a:lnTo>
                    <a:pt x="0" y="0"/>
                  </a:lnTo>
                  <a:close/>
                </a:path>
              </a:pathLst>
            </a:custGeom>
            <a:blipFill rotWithShape="1">
              <a:blip r:embed="rId41">
                <a:alphaModFix/>
              </a:blip>
              <a:stretch>
                <a:fillRect b="0" l="0" r="0" t="0"/>
              </a:stretch>
            </a:blipFill>
            <a:ln>
              <a:noFill/>
            </a:ln>
          </p:spPr>
        </p:sp>
      </p:grpSp>
      <p:sp>
        <p:nvSpPr>
          <p:cNvPr id="346" name="Google Shape;346;p26"/>
          <p:cNvSpPr txBox="1"/>
          <p:nvPr/>
        </p:nvSpPr>
        <p:spPr>
          <a:xfrm>
            <a:off x="1102555" y="5386109"/>
            <a:ext cx="4440966" cy="500049"/>
          </a:xfrm>
          <a:prstGeom prst="rect">
            <a:avLst/>
          </a:prstGeom>
          <a:noFill/>
          <a:ln>
            <a:noFill/>
          </a:ln>
        </p:spPr>
        <p:txBody>
          <a:bodyPr anchorCtr="0" anchor="t" bIns="0" lIns="0" spcFirstLastPara="1" rIns="0" wrap="square" tIns="0">
            <a:spAutoFit/>
          </a:bodyPr>
          <a:lstStyle/>
          <a:p>
            <a:pPr indent="0" lvl="0" marL="0" marR="0" rtl="0" algn="ctr">
              <a:lnSpc>
                <a:spcPct val="102987"/>
              </a:lnSpc>
              <a:spcBef>
                <a:spcPts val="0"/>
              </a:spcBef>
              <a:spcAft>
                <a:spcPts val="0"/>
              </a:spcAft>
              <a:buNone/>
            </a:pPr>
            <a:r>
              <a:rPr b="1" i="0" lang="en-US" sz="3749" u="none" cap="none" strike="noStrike">
                <a:solidFill>
                  <a:srgbClr val="2F2B24"/>
                </a:solidFill>
                <a:latin typeface="DM Sans"/>
                <a:ea typeface="DM Sans"/>
                <a:cs typeface="DM Sans"/>
                <a:sym typeface="DM Sans"/>
              </a:rPr>
              <a:t>DM SANS</a:t>
            </a:r>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grpSp>
        <p:nvGrpSpPr>
          <p:cNvPr id="351" name="Google Shape;351;p27"/>
          <p:cNvGrpSpPr/>
          <p:nvPr/>
        </p:nvGrpSpPr>
        <p:grpSpPr>
          <a:xfrm>
            <a:off x="5995272" y="2401409"/>
            <a:ext cx="6297456" cy="2611613"/>
            <a:chOff x="0" y="-28575"/>
            <a:chExt cx="1658589" cy="687832"/>
          </a:xfrm>
        </p:grpSpPr>
        <p:sp>
          <p:nvSpPr>
            <p:cNvPr id="352" name="Google Shape;352;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2F2B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7"/>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4" name="Google Shape;354;p27"/>
          <p:cNvGrpSpPr/>
          <p:nvPr/>
        </p:nvGrpSpPr>
        <p:grpSpPr>
          <a:xfrm>
            <a:off x="5995272" y="5476026"/>
            <a:ext cx="6297456" cy="2611613"/>
            <a:chOff x="0" y="-28575"/>
            <a:chExt cx="1658589" cy="687832"/>
          </a:xfrm>
        </p:grpSpPr>
        <p:sp>
          <p:nvSpPr>
            <p:cNvPr id="355" name="Google Shape;355;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2F2B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7"/>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7" name="Google Shape;357;p27"/>
          <p:cNvSpPr txBox="1"/>
          <p:nvPr/>
        </p:nvSpPr>
        <p:spPr>
          <a:xfrm>
            <a:off x="3377480" y="1633416"/>
            <a:ext cx="11533039"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2F2B24"/>
                </a:solidFill>
                <a:latin typeface="DM Sans"/>
                <a:ea typeface="DM Sans"/>
                <a:cs typeface="DM Sans"/>
                <a:sym typeface="DM Sans"/>
              </a:rPr>
              <a:t>This presentation template is free for everyone to use thanks to the following:</a:t>
            </a:r>
            <a:endParaRPr/>
          </a:p>
        </p:txBody>
      </p:sp>
      <p:sp>
        <p:nvSpPr>
          <p:cNvPr id="358" name="Google Shape;358;p27"/>
          <p:cNvSpPr txBox="1"/>
          <p:nvPr/>
        </p:nvSpPr>
        <p:spPr>
          <a:xfrm>
            <a:off x="7108732" y="8836787"/>
            <a:ext cx="4070535" cy="431038"/>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2F2B24"/>
                </a:solidFill>
                <a:latin typeface="DM Sans"/>
                <a:ea typeface="DM Sans"/>
                <a:cs typeface="DM Sans"/>
                <a:sym typeface="DM Sans"/>
              </a:rPr>
              <a:t>Happy designing!</a:t>
            </a:r>
            <a:endParaRPr/>
          </a:p>
        </p:txBody>
      </p:sp>
      <p:sp>
        <p:nvSpPr>
          <p:cNvPr id="359" name="Google Shape;359;p27"/>
          <p:cNvSpPr txBox="1"/>
          <p:nvPr/>
        </p:nvSpPr>
        <p:spPr>
          <a:xfrm>
            <a:off x="4210005" y="434826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2F2B24"/>
                </a:solidFill>
                <a:latin typeface="DM Sans"/>
                <a:ea typeface="DM Sans"/>
                <a:cs typeface="DM Sans"/>
                <a:sym typeface="DM Sans"/>
              </a:rPr>
              <a:t>for the presentation template</a:t>
            </a:r>
            <a:endParaRPr/>
          </a:p>
        </p:txBody>
      </p:sp>
      <p:sp>
        <p:nvSpPr>
          <p:cNvPr id="360" name="Google Shape;360;p27"/>
          <p:cNvSpPr txBox="1"/>
          <p:nvPr/>
        </p:nvSpPr>
        <p:spPr>
          <a:xfrm>
            <a:off x="4210005" y="7052773"/>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2F2B24"/>
                </a:solidFill>
                <a:latin typeface="DM Sans"/>
                <a:ea typeface="DM Sans"/>
                <a:cs typeface="DM Sans"/>
                <a:sym typeface="DM Sans"/>
              </a:rPr>
              <a:t>for the photos</a:t>
            </a:r>
            <a:endParaRPr/>
          </a:p>
        </p:txBody>
      </p:sp>
      <p:sp>
        <p:nvSpPr>
          <p:cNvPr id="361" name="Google Shape;361;p27"/>
          <p:cNvSpPr txBox="1"/>
          <p:nvPr/>
        </p:nvSpPr>
        <p:spPr>
          <a:xfrm>
            <a:off x="5469973" y="778899"/>
            <a:ext cx="7348055" cy="83883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2F2B24"/>
                </a:solidFill>
                <a:latin typeface="DM Serif Display"/>
                <a:ea typeface="DM Serif Display"/>
                <a:cs typeface="DM Serif Display"/>
                <a:sym typeface="DM Serif Display"/>
              </a:rPr>
              <a:t>Credits</a:t>
            </a:r>
            <a:endParaRPr/>
          </a:p>
        </p:txBody>
      </p:sp>
      <p:sp>
        <p:nvSpPr>
          <p:cNvPr id="362" name="Google Shape;362;p27"/>
          <p:cNvSpPr txBox="1"/>
          <p:nvPr/>
        </p:nvSpPr>
        <p:spPr>
          <a:xfrm>
            <a:off x="6110027" y="6310781"/>
            <a:ext cx="6067945" cy="63404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2F2B24"/>
                </a:solidFill>
                <a:latin typeface="DM Serif Display"/>
                <a:ea typeface="DM Serif Display"/>
                <a:cs typeface="DM Serif Display"/>
                <a:sym typeface="DM Serif Display"/>
              </a:rPr>
              <a:t>Pexels, Pixabay</a:t>
            </a:r>
            <a:endParaRPr/>
          </a:p>
        </p:txBody>
      </p:sp>
      <p:pic>
        <p:nvPicPr>
          <p:cNvPr id="363" name="Google Shape;363;p27"/>
          <p:cNvPicPr preferRelativeResize="0"/>
          <p:nvPr/>
        </p:nvPicPr>
        <p:blipFill>
          <a:blip r:embed="rId3">
            <a:alphaModFix/>
          </a:blip>
          <a:stretch>
            <a:fillRect/>
          </a:stretch>
        </p:blipFill>
        <p:spPr>
          <a:xfrm>
            <a:off x="6753569" y="2941689"/>
            <a:ext cx="4774145" cy="1206100"/>
          </a:xfrm>
          <a:prstGeom prst="rect">
            <a:avLst/>
          </a:prstGeom>
          <a:noFill/>
          <a:ln>
            <a:noFill/>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grpSp>
        <p:nvGrpSpPr>
          <p:cNvPr id="61" name="Google Shape;61;p9"/>
          <p:cNvGrpSpPr/>
          <p:nvPr/>
        </p:nvGrpSpPr>
        <p:grpSpPr>
          <a:xfrm>
            <a:off x="303551" y="412335"/>
            <a:ext cx="17680897" cy="9462330"/>
            <a:chOff x="0" y="0"/>
            <a:chExt cx="4656697" cy="2492136"/>
          </a:xfrm>
        </p:grpSpPr>
        <p:sp>
          <p:nvSpPr>
            <p:cNvPr id="62" name="Google Shape;62;p9"/>
            <p:cNvSpPr/>
            <p:nvPr/>
          </p:nvSpPr>
          <p:spPr>
            <a:xfrm>
              <a:off x="0" y="0"/>
              <a:ext cx="4656697" cy="2492136"/>
            </a:xfrm>
            <a:custGeom>
              <a:rect b="b" l="l" r="r" t="t"/>
              <a:pathLst>
                <a:path extrusionOk="0" h="2492136" w="4656697">
                  <a:moveTo>
                    <a:pt x="22331" y="0"/>
                  </a:moveTo>
                  <a:lnTo>
                    <a:pt x="4634366" y="0"/>
                  </a:lnTo>
                  <a:cubicBezTo>
                    <a:pt x="4646699" y="0"/>
                    <a:pt x="4656697" y="9998"/>
                    <a:pt x="4656697" y="22331"/>
                  </a:cubicBezTo>
                  <a:lnTo>
                    <a:pt x="4656697" y="2469805"/>
                  </a:lnTo>
                  <a:cubicBezTo>
                    <a:pt x="4656697" y="2475728"/>
                    <a:pt x="4654345" y="2481408"/>
                    <a:pt x="4650156" y="2485596"/>
                  </a:cubicBezTo>
                  <a:cubicBezTo>
                    <a:pt x="4645968" y="2489784"/>
                    <a:pt x="4640288" y="2492136"/>
                    <a:pt x="4634366" y="2492136"/>
                  </a:cubicBezTo>
                  <a:lnTo>
                    <a:pt x="22331" y="2492136"/>
                  </a:lnTo>
                  <a:cubicBezTo>
                    <a:pt x="16409" y="2492136"/>
                    <a:pt x="10729" y="2489784"/>
                    <a:pt x="6541" y="2485596"/>
                  </a:cubicBezTo>
                  <a:cubicBezTo>
                    <a:pt x="2353" y="2481408"/>
                    <a:pt x="0" y="2475728"/>
                    <a:pt x="0" y="2469805"/>
                  </a:cubicBezTo>
                  <a:lnTo>
                    <a:pt x="0" y="22331"/>
                  </a:lnTo>
                  <a:cubicBezTo>
                    <a:pt x="0" y="16409"/>
                    <a:pt x="2353" y="10729"/>
                    <a:pt x="6541" y="6541"/>
                  </a:cubicBezTo>
                  <a:cubicBezTo>
                    <a:pt x="10729" y="2353"/>
                    <a:pt x="16409" y="0"/>
                    <a:pt x="22331" y="0"/>
                  </a:cubicBezTo>
                  <a:close/>
                </a:path>
              </a:pathLst>
            </a:custGeom>
            <a:solidFill>
              <a:srgbClr val="000000">
                <a:alpha val="0"/>
              </a:srgbClr>
            </a:solidFill>
            <a:ln cap="rnd" cmpd="sng" w="57150">
              <a:solidFill>
                <a:srgbClr val="2F2B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9"/>
            <p:cNvSpPr txBox="1"/>
            <p:nvPr/>
          </p:nvSpPr>
          <p:spPr>
            <a:xfrm>
              <a:off x="0" y="0"/>
              <a:ext cx="4656697" cy="2492136"/>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4" name="Google Shape;64;p9"/>
          <p:cNvPicPr preferRelativeResize="0"/>
          <p:nvPr/>
        </p:nvPicPr>
        <p:blipFill>
          <a:blip r:embed="rId3">
            <a:alphaModFix/>
          </a:blip>
          <a:stretch>
            <a:fillRect/>
          </a:stretch>
        </p:blipFill>
        <p:spPr>
          <a:xfrm>
            <a:off x="6753875" y="3170250"/>
            <a:ext cx="4780250" cy="5047236"/>
          </a:xfrm>
          <a:prstGeom prst="rect">
            <a:avLst/>
          </a:prstGeom>
          <a:noFill/>
          <a:ln>
            <a:noFill/>
          </a:ln>
        </p:spPr>
      </p:pic>
      <p:pic>
        <p:nvPicPr>
          <p:cNvPr id="65" name="Google Shape;65;p9"/>
          <p:cNvPicPr preferRelativeResize="0"/>
          <p:nvPr/>
        </p:nvPicPr>
        <p:blipFill>
          <a:blip r:embed="rId4">
            <a:alphaModFix/>
          </a:blip>
          <a:stretch>
            <a:fillRect/>
          </a:stretch>
        </p:blipFill>
        <p:spPr>
          <a:xfrm>
            <a:off x="12477100" y="3170231"/>
            <a:ext cx="4780251" cy="5033845"/>
          </a:xfrm>
          <a:prstGeom prst="rect">
            <a:avLst/>
          </a:prstGeom>
          <a:noFill/>
          <a:ln>
            <a:noFill/>
          </a:ln>
        </p:spPr>
      </p:pic>
      <p:pic>
        <p:nvPicPr>
          <p:cNvPr id="66" name="Google Shape;66;p9"/>
          <p:cNvPicPr preferRelativeResize="0"/>
          <p:nvPr/>
        </p:nvPicPr>
        <p:blipFill>
          <a:blip r:embed="rId5">
            <a:alphaModFix/>
          </a:blip>
          <a:stretch>
            <a:fillRect/>
          </a:stretch>
        </p:blipFill>
        <p:spPr>
          <a:xfrm>
            <a:off x="1030649" y="3170250"/>
            <a:ext cx="4780251" cy="5033837"/>
          </a:xfrm>
          <a:prstGeom prst="rect">
            <a:avLst/>
          </a:prstGeom>
          <a:noFill/>
          <a:ln>
            <a:noFill/>
          </a:ln>
        </p:spPr>
      </p:pic>
      <p:sp>
        <p:nvSpPr>
          <p:cNvPr id="67" name="Google Shape;67;p9"/>
          <p:cNvSpPr txBox="1"/>
          <p:nvPr/>
        </p:nvSpPr>
        <p:spPr>
          <a:xfrm>
            <a:off x="1028700" y="1219200"/>
            <a:ext cx="16230600" cy="138811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1" lang="en-US" sz="10400" u="none" cap="none" strike="noStrike">
                <a:solidFill>
                  <a:srgbClr val="2F2B24"/>
                </a:solidFill>
                <a:latin typeface="DM Serif Display"/>
                <a:ea typeface="DM Serif Display"/>
                <a:cs typeface="DM Serif Display"/>
                <a:sym typeface="DM Serif Display"/>
              </a:rPr>
              <a:t>Agenda</a:t>
            </a:r>
            <a:endParaRPr/>
          </a:p>
        </p:txBody>
      </p:sp>
      <p:sp>
        <p:nvSpPr>
          <p:cNvPr id="68" name="Google Shape;68;p9"/>
          <p:cNvSpPr txBox="1"/>
          <p:nvPr/>
        </p:nvSpPr>
        <p:spPr>
          <a:xfrm>
            <a:off x="1028700" y="8342562"/>
            <a:ext cx="4780248" cy="4819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3600" u="none" cap="none" strike="noStrike">
                <a:solidFill>
                  <a:srgbClr val="2F2B24"/>
                </a:solidFill>
                <a:latin typeface="DM Serif Display"/>
                <a:ea typeface="DM Serif Display"/>
                <a:cs typeface="DM Serif Display"/>
                <a:sym typeface="DM Serif Display"/>
              </a:rPr>
              <a:t>Introduction</a:t>
            </a:r>
            <a:endParaRPr/>
          </a:p>
        </p:txBody>
      </p:sp>
      <p:sp>
        <p:nvSpPr>
          <p:cNvPr id="69" name="Google Shape;69;p9"/>
          <p:cNvSpPr txBox="1"/>
          <p:nvPr/>
        </p:nvSpPr>
        <p:spPr>
          <a:xfrm>
            <a:off x="1028700" y="8853102"/>
            <a:ext cx="4780248" cy="2914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2F2B24"/>
                </a:solidFill>
                <a:latin typeface="DM Sans"/>
                <a:ea typeface="DM Sans"/>
                <a:cs typeface="DM Sans"/>
                <a:sym typeface="DM Sans"/>
              </a:rPr>
              <a:t>Elaborate on your topic here.</a:t>
            </a:r>
            <a:endParaRPr/>
          </a:p>
        </p:txBody>
      </p:sp>
      <p:sp>
        <p:nvSpPr>
          <p:cNvPr id="70" name="Google Shape;70;p9"/>
          <p:cNvSpPr txBox="1"/>
          <p:nvPr/>
        </p:nvSpPr>
        <p:spPr>
          <a:xfrm>
            <a:off x="6753876" y="8342562"/>
            <a:ext cx="4780248" cy="4819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3600" u="none" cap="none" strike="noStrike">
                <a:solidFill>
                  <a:srgbClr val="2F2B24"/>
                </a:solidFill>
                <a:latin typeface="DM Serif Display"/>
                <a:ea typeface="DM Serif Display"/>
                <a:cs typeface="DM Serif Display"/>
                <a:sym typeface="DM Serif Display"/>
              </a:rPr>
              <a:t>About Us</a:t>
            </a:r>
            <a:endParaRPr/>
          </a:p>
        </p:txBody>
      </p:sp>
      <p:sp>
        <p:nvSpPr>
          <p:cNvPr id="71" name="Google Shape;71;p9"/>
          <p:cNvSpPr txBox="1"/>
          <p:nvPr/>
        </p:nvSpPr>
        <p:spPr>
          <a:xfrm>
            <a:off x="6753876" y="8853102"/>
            <a:ext cx="4780248" cy="2914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2F2B24"/>
                </a:solidFill>
                <a:latin typeface="DM Sans"/>
                <a:ea typeface="DM Sans"/>
                <a:cs typeface="DM Sans"/>
                <a:sym typeface="DM Sans"/>
              </a:rPr>
              <a:t>Elaborate on your topic here.</a:t>
            </a:r>
            <a:endParaRPr/>
          </a:p>
        </p:txBody>
      </p:sp>
      <p:sp>
        <p:nvSpPr>
          <p:cNvPr id="72" name="Google Shape;72;p9"/>
          <p:cNvSpPr txBox="1"/>
          <p:nvPr/>
        </p:nvSpPr>
        <p:spPr>
          <a:xfrm>
            <a:off x="12479052" y="8342562"/>
            <a:ext cx="4780248" cy="4819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3600" u="none" cap="none" strike="noStrike">
                <a:solidFill>
                  <a:srgbClr val="2F2B24"/>
                </a:solidFill>
                <a:latin typeface="DM Serif Display"/>
                <a:ea typeface="DM Serif Display"/>
                <a:cs typeface="DM Serif Display"/>
                <a:sym typeface="DM Serif Display"/>
              </a:rPr>
              <a:t>Media Channels</a:t>
            </a:r>
            <a:endParaRPr/>
          </a:p>
        </p:txBody>
      </p:sp>
      <p:sp>
        <p:nvSpPr>
          <p:cNvPr id="73" name="Google Shape;73;p9"/>
          <p:cNvSpPr txBox="1"/>
          <p:nvPr/>
        </p:nvSpPr>
        <p:spPr>
          <a:xfrm>
            <a:off x="12479052" y="8853102"/>
            <a:ext cx="4780248" cy="2914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2F2B24"/>
                </a:solidFill>
                <a:latin typeface="DM Sans"/>
                <a:ea typeface="DM Sans"/>
                <a:cs typeface="DM Sans"/>
                <a:sym typeface="DM Sans"/>
              </a:rPr>
              <a:t>Elaborate on your topic here.</a:t>
            </a:r>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F2B24"/>
        </a:solidFill>
      </p:bgPr>
    </p:bg>
    <p:spTree>
      <p:nvGrpSpPr>
        <p:cNvPr id="77" name="Shape 77"/>
        <p:cNvGrpSpPr/>
        <p:nvPr/>
      </p:nvGrpSpPr>
      <p:grpSpPr>
        <a:xfrm>
          <a:off x="0" y="0"/>
          <a:ext cx="0" cy="0"/>
          <a:chOff x="0" y="0"/>
          <a:chExt cx="0" cy="0"/>
        </a:xfrm>
      </p:grpSpPr>
      <p:grpSp>
        <p:nvGrpSpPr>
          <p:cNvPr id="78" name="Google Shape;78;p10"/>
          <p:cNvGrpSpPr/>
          <p:nvPr/>
        </p:nvGrpSpPr>
        <p:grpSpPr>
          <a:xfrm>
            <a:off x="303551" y="412335"/>
            <a:ext cx="17680897" cy="9462330"/>
            <a:chOff x="0" y="0"/>
            <a:chExt cx="4656697" cy="2492136"/>
          </a:xfrm>
        </p:grpSpPr>
        <p:sp>
          <p:nvSpPr>
            <p:cNvPr id="79" name="Google Shape;79;p10"/>
            <p:cNvSpPr/>
            <p:nvPr/>
          </p:nvSpPr>
          <p:spPr>
            <a:xfrm>
              <a:off x="0" y="0"/>
              <a:ext cx="4656697" cy="2492136"/>
            </a:xfrm>
            <a:custGeom>
              <a:rect b="b" l="l" r="r" t="t"/>
              <a:pathLst>
                <a:path extrusionOk="0" h="2492136" w="4656697">
                  <a:moveTo>
                    <a:pt x="22331" y="0"/>
                  </a:moveTo>
                  <a:lnTo>
                    <a:pt x="4634366" y="0"/>
                  </a:lnTo>
                  <a:cubicBezTo>
                    <a:pt x="4646699" y="0"/>
                    <a:pt x="4656697" y="9998"/>
                    <a:pt x="4656697" y="22331"/>
                  </a:cubicBezTo>
                  <a:lnTo>
                    <a:pt x="4656697" y="2469805"/>
                  </a:lnTo>
                  <a:cubicBezTo>
                    <a:pt x="4656697" y="2475728"/>
                    <a:pt x="4654345" y="2481408"/>
                    <a:pt x="4650156" y="2485596"/>
                  </a:cubicBezTo>
                  <a:cubicBezTo>
                    <a:pt x="4645968" y="2489784"/>
                    <a:pt x="4640288" y="2492136"/>
                    <a:pt x="4634366" y="2492136"/>
                  </a:cubicBezTo>
                  <a:lnTo>
                    <a:pt x="22331" y="2492136"/>
                  </a:lnTo>
                  <a:cubicBezTo>
                    <a:pt x="16409" y="2492136"/>
                    <a:pt x="10729" y="2489784"/>
                    <a:pt x="6541" y="2485596"/>
                  </a:cubicBezTo>
                  <a:cubicBezTo>
                    <a:pt x="2353" y="2481408"/>
                    <a:pt x="0" y="2475728"/>
                    <a:pt x="0" y="2469805"/>
                  </a:cubicBezTo>
                  <a:lnTo>
                    <a:pt x="0" y="22331"/>
                  </a:lnTo>
                  <a:cubicBezTo>
                    <a:pt x="0" y="16409"/>
                    <a:pt x="2353" y="10729"/>
                    <a:pt x="6541" y="6541"/>
                  </a:cubicBezTo>
                  <a:cubicBezTo>
                    <a:pt x="10729" y="2353"/>
                    <a:pt x="16409" y="0"/>
                    <a:pt x="22331" y="0"/>
                  </a:cubicBezTo>
                  <a:close/>
                </a:path>
              </a:pathLst>
            </a:custGeom>
            <a:solidFill>
              <a:srgbClr val="000000">
                <a:alpha val="0"/>
              </a:srgbClr>
            </a:solidFill>
            <a:ln cap="rnd" cmpd="sng" w="571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0"/>
            <p:cNvSpPr txBox="1"/>
            <p:nvPr/>
          </p:nvSpPr>
          <p:spPr>
            <a:xfrm>
              <a:off x="0" y="0"/>
              <a:ext cx="4656697" cy="2492136"/>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1" name="Google Shape;81;p10"/>
          <p:cNvSpPr txBox="1"/>
          <p:nvPr/>
        </p:nvSpPr>
        <p:spPr>
          <a:xfrm>
            <a:off x="4184266" y="4184358"/>
            <a:ext cx="9919500" cy="2216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1" lang="en-US" sz="14400" u="none" cap="none" strike="noStrike">
                <a:solidFill>
                  <a:srgbClr val="FFFFFF"/>
                </a:solidFill>
                <a:latin typeface="DM Serif Display"/>
                <a:ea typeface="DM Serif Display"/>
                <a:cs typeface="DM Serif Display"/>
                <a:sym typeface="DM Serif Display"/>
              </a:rPr>
              <a:t>Introduction</a:t>
            </a:r>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grpSp>
        <p:nvGrpSpPr>
          <p:cNvPr id="86" name="Google Shape;86;p11"/>
          <p:cNvGrpSpPr/>
          <p:nvPr/>
        </p:nvGrpSpPr>
        <p:grpSpPr>
          <a:xfrm>
            <a:off x="303551" y="412335"/>
            <a:ext cx="17681013" cy="9462391"/>
            <a:chOff x="0" y="0"/>
            <a:chExt cx="4656697" cy="2492136"/>
          </a:xfrm>
        </p:grpSpPr>
        <p:sp>
          <p:nvSpPr>
            <p:cNvPr id="87" name="Google Shape;87;p11"/>
            <p:cNvSpPr/>
            <p:nvPr/>
          </p:nvSpPr>
          <p:spPr>
            <a:xfrm>
              <a:off x="0" y="0"/>
              <a:ext cx="4656697" cy="2492136"/>
            </a:xfrm>
            <a:custGeom>
              <a:rect b="b" l="l" r="r" t="t"/>
              <a:pathLst>
                <a:path extrusionOk="0" h="2492136" w="4656697">
                  <a:moveTo>
                    <a:pt x="22331" y="0"/>
                  </a:moveTo>
                  <a:lnTo>
                    <a:pt x="4634366" y="0"/>
                  </a:lnTo>
                  <a:cubicBezTo>
                    <a:pt x="4646699" y="0"/>
                    <a:pt x="4656697" y="9998"/>
                    <a:pt x="4656697" y="22331"/>
                  </a:cubicBezTo>
                  <a:lnTo>
                    <a:pt x="4656697" y="2469805"/>
                  </a:lnTo>
                  <a:cubicBezTo>
                    <a:pt x="4656697" y="2475728"/>
                    <a:pt x="4654345" y="2481408"/>
                    <a:pt x="4650156" y="2485596"/>
                  </a:cubicBezTo>
                  <a:cubicBezTo>
                    <a:pt x="4645968" y="2489784"/>
                    <a:pt x="4640288" y="2492136"/>
                    <a:pt x="4634366" y="2492136"/>
                  </a:cubicBezTo>
                  <a:lnTo>
                    <a:pt x="22331" y="2492136"/>
                  </a:lnTo>
                  <a:cubicBezTo>
                    <a:pt x="16409" y="2492136"/>
                    <a:pt x="10729" y="2489784"/>
                    <a:pt x="6541" y="2485596"/>
                  </a:cubicBezTo>
                  <a:cubicBezTo>
                    <a:pt x="2353" y="2481408"/>
                    <a:pt x="0" y="2475728"/>
                    <a:pt x="0" y="2469805"/>
                  </a:cubicBezTo>
                  <a:lnTo>
                    <a:pt x="0" y="22331"/>
                  </a:lnTo>
                  <a:cubicBezTo>
                    <a:pt x="0" y="16409"/>
                    <a:pt x="2353" y="10729"/>
                    <a:pt x="6541" y="6541"/>
                  </a:cubicBezTo>
                  <a:cubicBezTo>
                    <a:pt x="10729" y="2353"/>
                    <a:pt x="16409" y="0"/>
                    <a:pt x="22331" y="0"/>
                  </a:cubicBezTo>
                  <a:close/>
                </a:path>
              </a:pathLst>
            </a:custGeom>
            <a:solidFill>
              <a:srgbClr val="000000">
                <a:alpha val="0"/>
              </a:srgbClr>
            </a:solidFill>
            <a:ln cap="rnd" cmpd="sng" w="57150">
              <a:solidFill>
                <a:srgbClr val="2F2B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1"/>
            <p:cNvSpPr txBox="1"/>
            <p:nvPr/>
          </p:nvSpPr>
          <p:spPr>
            <a:xfrm>
              <a:off x="0" y="0"/>
              <a:ext cx="4656697" cy="2492136"/>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9" name="Google Shape;89;p11"/>
          <p:cNvPicPr preferRelativeResize="0"/>
          <p:nvPr/>
        </p:nvPicPr>
        <p:blipFill>
          <a:blip r:embed="rId3">
            <a:alphaModFix/>
          </a:blip>
          <a:stretch>
            <a:fillRect/>
          </a:stretch>
        </p:blipFill>
        <p:spPr>
          <a:xfrm>
            <a:off x="10093600" y="1027034"/>
            <a:ext cx="7165699" cy="8232931"/>
          </a:xfrm>
          <a:prstGeom prst="rect">
            <a:avLst/>
          </a:prstGeom>
          <a:noFill/>
          <a:ln>
            <a:noFill/>
          </a:ln>
        </p:spPr>
      </p:pic>
      <p:sp>
        <p:nvSpPr>
          <p:cNvPr id="90" name="Google Shape;90;p11"/>
          <p:cNvSpPr txBox="1"/>
          <p:nvPr/>
        </p:nvSpPr>
        <p:spPr>
          <a:xfrm>
            <a:off x="1028700" y="2460219"/>
            <a:ext cx="7462200" cy="2561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1" lang="en-US" sz="10400" u="none" cap="none" strike="noStrike">
                <a:solidFill>
                  <a:srgbClr val="2F2B24"/>
                </a:solidFill>
                <a:latin typeface="DM Serif Display"/>
                <a:ea typeface="DM Serif Display"/>
                <a:cs typeface="DM Serif Display"/>
                <a:sym typeface="DM Serif Display"/>
              </a:rPr>
              <a:t>Welcome to Presentation</a:t>
            </a:r>
            <a:endParaRPr/>
          </a:p>
        </p:txBody>
      </p:sp>
      <p:sp>
        <p:nvSpPr>
          <p:cNvPr id="91" name="Google Shape;91;p11"/>
          <p:cNvSpPr txBox="1"/>
          <p:nvPr/>
        </p:nvSpPr>
        <p:spPr>
          <a:xfrm>
            <a:off x="1028700" y="4913860"/>
            <a:ext cx="7462200" cy="2909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2F2B24"/>
                </a:solidFill>
                <a:latin typeface="DM Sans"/>
                <a:ea typeface="DM Sans"/>
                <a:cs typeface="DM Sans"/>
                <a:sym typeface="DM Sans"/>
              </a:rPr>
              <a:t>I'm Rain, and I'll be sharing with you my beautiful ideas. Follow me at @reallygreatsite to learn more.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a:t>
            </a:r>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grpSp>
        <p:nvGrpSpPr>
          <p:cNvPr id="96" name="Google Shape;96;p12"/>
          <p:cNvGrpSpPr/>
          <p:nvPr/>
        </p:nvGrpSpPr>
        <p:grpSpPr>
          <a:xfrm>
            <a:off x="303551" y="412335"/>
            <a:ext cx="17680897" cy="9462330"/>
            <a:chOff x="0" y="0"/>
            <a:chExt cx="4656697" cy="2492136"/>
          </a:xfrm>
        </p:grpSpPr>
        <p:sp>
          <p:nvSpPr>
            <p:cNvPr id="97" name="Google Shape;97;p12"/>
            <p:cNvSpPr/>
            <p:nvPr/>
          </p:nvSpPr>
          <p:spPr>
            <a:xfrm>
              <a:off x="0" y="0"/>
              <a:ext cx="4656697" cy="2492136"/>
            </a:xfrm>
            <a:custGeom>
              <a:rect b="b" l="l" r="r" t="t"/>
              <a:pathLst>
                <a:path extrusionOk="0" h="2492136" w="4656697">
                  <a:moveTo>
                    <a:pt x="22331" y="0"/>
                  </a:moveTo>
                  <a:lnTo>
                    <a:pt x="4634366" y="0"/>
                  </a:lnTo>
                  <a:cubicBezTo>
                    <a:pt x="4646699" y="0"/>
                    <a:pt x="4656697" y="9998"/>
                    <a:pt x="4656697" y="22331"/>
                  </a:cubicBezTo>
                  <a:lnTo>
                    <a:pt x="4656697" y="2469805"/>
                  </a:lnTo>
                  <a:cubicBezTo>
                    <a:pt x="4656697" y="2475728"/>
                    <a:pt x="4654345" y="2481408"/>
                    <a:pt x="4650156" y="2485596"/>
                  </a:cubicBezTo>
                  <a:cubicBezTo>
                    <a:pt x="4645968" y="2489784"/>
                    <a:pt x="4640288" y="2492136"/>
                    <a:pt x="4634366" y="2492136"/>
                  </a:cubicBezTo>
                  <a:lnTo>
                    <a:pt x="22331" y="2492136"/>
                  </a:lnTo>
                  <a:cubicBezTo>
                    <a:pt x="16409" y="2492136"/>
                    <a:pt x="10729" y="2489784"/>
                    <a:pt x="6541" y="2485596"/>
                  </a:cubicBezTo>
                  <a:cubicBezTo>
                    <a:pt x="2353" y="2481408"/>
                    <a:pt x="0" y="2475728"/>
                    <a:pt x="0" y="2469805"/>
                  </a:cubicBezTo>
                  <a:lnTo>
                    <a:pt x="0" y="22331"/>
                  </a:lnTo>
                  <a:cubicBezTo>
                    <a:pt x="0" y="16409"/>
                    <a:pt x="2353" y="10729"/>
                    <a:pt x="6541" y="6541"/>
                  </a:cubicBezTo>
                  <a:cubicBezTo>
                    <a:pt x="10729" y="2353"/>
                    <a:pt x="16409" y="0"/>
                    <a:pt x="22331" y="0"/>
                  </a:cubicBezTo>
                  <a:close/>
                </a:path>
              </a:pathLst>
            </a:custGeom>
            <a:solidFill>
              <a:srgbClr val="000000">
                <a:alpha val="0"/>
              </a:srgbClr>
            </a:solidFill>
            <a:ln cap="rnd" cmpd="sng" w="57150">
              <a:solidFill>
                <a:srgbClr val="2F2B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2"/>
            <p:cNvSpPr txBox="1"/>
            <p:nvPr/>
          </p:nvSpPr>
          <p:spPr>
            <a:xfrm>
              <a:off x="0" y="0"/>
              <a:ext cx="4656697" cy="2492136"/>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9" name="Google Shape;99;p12"/>
          <p:cNvSpPr txBox="1"/>
          <p:nvPr/>
        </p:nvSpPr>
        <p:spPr>
          <a:xfrm>
            <a:off x="1028700" y="3767455"/>
            <a:ext cx="6804000" cy="2758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1" lang="en-US" sz="5600" u="none" cap="none" strike="noStrike">
                <a:solidFill>
                  <a:srgbClr val="2F2B24"/>
                </a:solidFill>
                <a:latin typeface="DM Serif Display"/>
                <a:ea typeface="DM Serif Display"/>
                <a:cs typeface="DM Serif Display"/>
                <a:sym typeface="DM Serif Display"/>
              </a:rPr>
              <a:t>Our company was created with the vision to be the best in the industry.</a:t>
            </a:r>
            <a:endParaRPr/>
          </a:p>
        </p:txBody>
      </p:sp>
      <p:sp>
        <p:nvSpPr>
          <p:cNvPr id="100" name="Google Shape;100;p12"/>
          <p:cNvSpPr txBox="1"/>
          <p:nvPr/>
        </p:nvSpPr>
        <p:spPr>
          <a:xfrm>
            <a:off x="10393456" y="1582127"/>
            <a:ext cx="68658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3600" u="none" cap="none" strike="noStrike">
                <a:solidFill>
                  <a:srgbClr val="2F2B24"/>
                </a:solidFill>
                <a:latin typeface="DM Serif Display"/>
                <a:ea typeface="DM Serif Display"/>
                <a:cs typeface="DM Serif Display"/>
                <a:sym typeface="DM Serif Display"/>
              </a:rPr>
              <a:t>Who we are?</a:t>
            </a:r>
            <a:endParaRPr/>
          </a:p>
        </p:txBody>
      </p:sp>
      <p:sp>
        <p:nvSpPr>
          <p:cNvPr id="101" name="Google Shape;101;p12"/>
          <p:cNvSpPr txBox="1"/>
          <p:nvPr/>
        </p:nvSpPr>
        <p:spPr>
          <a:xfrm>
            <a:off x="10393456" y="2098156"/>
            <a:ext cx="6865844" cy="12668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2F2B24"/>
                </a:solidFill>
                <a:latin typeface="DM Sans"/>
                <a:ea typeface="DM Sans"/>
                <a:cs typeface="DM Sans"/>
                <a:sym typeface="DM Sans"/>
              </a:rPr>
              <a:t>Elaborate on your topic here. Lorem ipsum dolor sit amet, consectetur adipiscing elit, sed do eiusmod tempor incididunt ut labore et dolore magna aliqua. A diam maecenas sed enim ut sem viverra aliquet eget.</a:t>
            </a:r>
            <a:endParaRPr/>
          </a:p>
        </p:txBody>
      </p:sp>
      <p:sp>
        <p:nvSpPr>
          <p:cNvPr id="102" name="Google Shape;102;p12"/>
          <p:cNvSpPr txBox="1"/>
          <p:nvPr/>
        </p:nvSpPr>
        <p:spPr>
          <a:xfrm>
            <a:off x="10393456" y="4295250"/>
            <a:ext cx="68658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3600" u="none" cap="none" strike="noStrike">
                <a:solidFill>
                  <a:srgbClr val="2F2B24"/>
                </a:solidFill>
                <a:latin typeface="DM Serif Display"/>
                <a:ea typeface="DM Serif Display"/>
                <a:cs typeface="DM Serif Display"/>
                <a:sym typeface="DM Serif Display"/>
              </a:rPr>
              <a:t>What we do?</a:t>
            </a:r>
            <a:endParaRPr/>
          </a:p>
        </p:txBody>
      </p:sp>
      <p:sp>
        <p:nvSpPr>
          <p:cNvPr id="103" name="Google Shape;103;p12"/>
          <p:cNvSpPr txBox="1"/>
          <p:nvPr/>
        </p:nvSpPr>
        <p:spPr>
          <a:xfrm>
            <a:off x="10393456" y="4811279"/>
            <a:ext cx="6865844" cy="12668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2F2B24"/>
                </a:solidFill>
                <a:latin typeface="DM Sans"/>
                <a:ea typeface="DM Sans"/>
                <a:cs typeface="DM Sans"/>
                <a:sym typeface="DM Sans"/>
              </a:rPr>
              <a:t>Elaborate on your topic here. Lorem ipsum dolor sit amet, consectetur adipiscing elit, sed do eiusmod tempor incididunt ut labore et dolore magna aliqua. A diam maecenas sed enim ut sem viverra aliquet eget.</a:t>
            </a:r>
            <a:endParaRPr/>
          </a:p>
        </p:txBody>
      </p:sp>
      <p:sp>
        <p:nvSpPr>
          <p:cNvPr id="104" name="Google Shape;104;p12"/>
          <p:cNvSpPr txBox="1"/>
          <p:nvPr/>
        </p:nvSpPr>
        <p:spPr>
          <a:xfrm>
            <a:off x="10393456" y="7007970"/>
            <a:ext cx="68658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3600" u="none" cap="none" strike="noStrike">
                <a:solidFill>
                  <a:srgbClr val="2F2B24"/>
                </a:solidFill>
                <a:latin typeface="DM Serif Display"/>
                <a:ea typeface="DM Serif Display"/>
                <a:cs typeface="DM Serif Display"/>
                <a:sym typeface="DM Serif Display"/>
              </a:rPr>
              <a:t>Why we do?</a:t>
            </a:r>
            <a:endParaRPr/>
          </a:p>
        </p:txBody>
      </p:sp>
      <p:sp>
        <p:nvSpPr>
          <p:cNvPr id="105" name="Google Shape;105;p12"/>
          <p:cNvSpPr txBox="1"/>
          <p:nvPr/>
        </p:nvSpPr>
        <p:spPr>
          <a:xfrm>
            <a:off x="10393456" y="7523999"/>
            <a:ext cx="6865844" cy="12668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2F2B24"/>
                </a:solidFill>
                <a:latin typeface="DM Sans"/>
                <a:ea typeface="DM Sans"/>
                <a:cs typeface="DM Sans"/>
                <a:sym typeface="DM Sans"/>
              </a:rPr>
              <a:t>Elaborate on your topic here. Lorem ipsum dolor sit amet, consectetur adipiscing elit, sed do eiusmod tempor incididunt ut labore et dolore magna aliqua. A diam maecenas sed enim ut sem viverra aliquet eget.</a:t>
            </a:r>
            <a:endParaRPr/>
          </a:p>
        </p:txBody>
      </p:sp>
      <p:cxnSp>
        <p:nvCxnSpPr>
          <p:cNvPr id="106" name="Google Shape;106;p12"/>
          <p:cNvCxnSpPr/>
          <p:nvPr/>
        </p:nvCxnSpPr>
        <p:spPr>
          <a:xfrm rot="10800000">
            <a:off x="9172575" y="1028700"/>
            <a:ext cx="0" cy="8229600"/>
          </a:xfrm>
          <a:prstGeom prst="straightConnector1">
            <a:avLst/>
          </a:prstGeom>
          <a:noFill/>
          <a:ln cap="flat" cmpd="sng" w="57150">
            <a:solidFill>
              <a:srgbClr val="2F2B24"/>
            </a:solidFill>
            <a:prstDash val="solid"/>
            <a:round/>
            <a:headEnd len="sm" w="sm" type="none"/>
            <a:tailEnd len="sm" w="sm" type="none"/>
          </a:ln>
        </p:spPr>
      </p:cxnSp>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F2B24"/>
        </a:solidFill>
      </p:bgPr>
    </p:bg>
    <p:spTree>
      <p:nvGrpSpPr>
        <p:cNvPr id="110" name="Shape 110"/>
        <p:cNvGrpSpPr/>
        <p:nvPr/>
      </p:nvGrpSpPr>
      <p:grpSpPr>
        <a:xfrm>
          <a:off x="0" y="0"/>
          <a:ext cx="0" cy="0"/>
          <a:chOff x="0" y="0"/>
          <a:chExt cx="0" cy="0"/>
        </a:xfrm>
      </p:grpSpPr>
      <p:grpSp>
        <p:nvGrpSpPr>
          <p:cNvPr id="111" name="Google Shape;111;p13"/>
          <p:cNvGrpSpPr/>
          <p:nvPr/>
        </p:nvGrpSpPr>
        <p:grpSpPr>
          <a:xfrm>
            <a:off x="303551" y="412335"/>
            <a:ext cx="17680897" cy="9462330"/>
            <a:chOff x="0" y="0"/>
            <a:chExt cx="4656697" cy="2492136"/>
          </a:xfrm>
        </p:grpSpPr>
        <p:sp>
          <p:nvSpPr>
            <p:cNvPr id="112" name="Google Shape;112;p13"/>
            <p:cNvSpPr/>
            <p:nvPr/>
          </p:nvSpPr>
          <p:spPr>
            <a:xfrm>
              <a:off x="0" y="0"/>
              <a:ext cx="4656697" cy="2492136"/>
            </a:xfrm>
            <a:custGeom>
              <a:rect b="b" l="l" r="r" t="t"/>
              <a:pathLst>
                <a:path extrusionOk="0" h="2492136" w="4656697">
                  <a:moveTo>
                    <a:pt x="22331" y="0"/>
                  </a:moveTo>
                  <a:lnTo>
                    <a:pt x="4634366" y="0"/>
                  </a:lnTo>
                  <a:cubicBezTo>
                    <a:pt x="4646699" y="0"/>
                    <a:pt x="4656697" y="9998"/>
                    <a:pt x="4656697" y="22331"/>
                  </a:cubicBezTo>
                  <a:lnTo>
                    <a:pt x="4656697" y="2469805"/>
                  </a:lnTo>
                  <a:cubicBezTo>
                    <a:pt x="4656697" y="2475728"/>
                    <a:pt x="4654345" y="2481408"/>
                    <a:pt x="4650156" y="2485596"/>
                  </a:cubicBezTo>
                  <a:cubicBezTo>
                    <a:pt x="4645968" y="2489784"/>
                    <a:pt x="4640288" y="2492136"/>
                    <a:pt x="4634366" y="2492136"/>
                  </a:cubicBezTo>
                  <a:lnTo>
                    <a:pt x="22331" y="2492136"/>
                  </a:lnTo>
                  <a:cubicBezTo>
                    <a:pt x="16409" y="2492136"/>
                    <a:pt x="10729" y="2489784"/>
                    <a:pt x="6541" y="2485596"/>
                  </a:cubicBezTo>
                  <a:cubicBezTo>
                    <a:pt x="2353" y="2481408"/>
                    <a:pt x="0" y="2475728"/>
                    <a:pt x="0" y="2469805"/>
                  </a:cubicBezTo>
                  <a:lnTo>
                    <a:pt x="0" y="22331"/>
                  </a:lnTo>
                  <a:cubicBezTo>
                    <a:pt x="0" y="16409"/>
                    <a:pt x="2353" y="10729"/>
                    <a:pt x="6541" y="6541"/>
                  </a:cubicBezTo>
                  <a:cubicBezTo>
                    <a:pt x="10729" y="2353"/>
                    <a:pt x="16409" y="0"/>
                    <a:pt x="22331" y="0"/>
                  </a:cubicBezTo>
                  <a:close/>
                </a:path>
              </a:pathLst>
            </a:custGeom>
            <a:solidFill>
              <a:srgbClr val="000000">
                <a:alpha val="0"/>
              </a:srgbClr>
            </a:solidFill>
            <a:ln cap="rnd" cmpd="sng" w="571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3"/>
            <p:cNvSpPr txBox="1"/>
            <p:nvPr/>
          </p:nvSpPr>
          <p:spPr>
            <a:xfrm>
              <a:off x="0" y="0"/>
              <a:ext cx="4656697" cy="2492136"/>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4" name="Google Shape;114;p13"/>
          <p:cNvSpPr txBox="1"/>
          <p:nvPr/>
        </p:nvSpPr>
        <p:spPr>
          <a:xfrm>
            <a:off x="5631768" y="4184333"/>
            <a:ext cx="7024500" cy="2216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1" lang="en-US" sz="14400" u="none" cap="none" strike="noStrike">
                <a:solidFill>
                  <a:srgbClr val="FFFFFF"/>
                </a:solidFill>
                <a:latin typeface="DM Serif Display"/>
                <a:ea typeface="DM Serif Display"/>
                <a:cs typeface="DM Serif Display"/>
                <a:sym typeface="DM Serif Display"/>
              </a:rPr>
              <a:t>About Us</a:t>
            </a:r>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grpSp>
        <p:nvGrpSpPr>
          <p:cNvPr id="119" name="Google Shape;119;p14"/>
          <p:cNvGrpSpPr/>
          <p:nvPr/>
        </p:nvGrpSpPr>
        <p:grpSpPr>
          <a:xfrm>
            <a:off x="303551" y="412335"/>
            <a:ext cx="17680897" cy="9462330"/>
            <a:chOff x="0" y="0"/>
            <a:chExt cx="4656697" cy="2492136"/>
          </a:xfrm>
        </p:grpSpPr>
        <p:sp>
          <p:nvSpPr>
            <p:cNvPr id="120" name="Google Shape;120;p14"/>
            <p:cNvSpPr/>
            <p:nvPr/>
          </p:nvSpPr>
          <p:spPr>
            <a:xfrm>
              <a:off x="0" y="0"/>
              <a:ext cx="4656697" cy="2492136"/>
            </a:xfrm>
            <a:custGeom>
              <a:rect b="b" l="l" r="r" t="t"/>
              <a:pathLst>
                <a:path extrusionOk="0" h="2492136" w="4656697">
                  <a:moveTo>
                    <a:pt x="22331" y="0"/>
                  </a:moveTo>
                  <a:lnTo>
                    <a:pt x="4634366" y="0"/>
                  </a:lnTo>
                  <a:cubicBezTo>
                    <a:pt x="4646699" y="0"/>
                    <a:pt x="4656697" y="9998"/>
                    <a:pt x="4656697" y="22331"/>
                  </a:cubicBezTo>
                  <a:lnTo>
                    <a:pt x="4656697" y="2469805"/>
                  </a:lnTo>
                  <a:cubicBezTo>
                    <a:pt x="4656697" y="2475728"/>
                    <a:pt x="4654345" y="2481408"/>
                    <a:pt x="4650156" y="2485596"/>
                  </a:cubicBezTo>
                  <a:cubicBezTo>
                    <a:pt x="4645968" y="2489784"/>
                    <a:pt x="4640288" y="2492136"/>
                    <a:pt x="4634366" y="2492136"/>
                  </a:cubicBezTo>
                  <a:lnTo>
                    <a:pt x="22331" y="2492136"/>
                  </a:lnTo>
                  <a:cubicBezTo>
                    <a:pt x="16409" y="2492136"/>
                    <a:pt x="10729" y="2489784"/>
                    <a:pt x="6541" y="2485596"/>
                  </a:cubicBezTo>
                  <a:cubicBezTo>
                    <a:pt x="2353" y="2481408"/>
                    <a:pt x="0" y="2475728"/>
                    <a:pt x="0" y="2469805"/>
                  </a:cubicBezTo>
                  <a:lnTo>
                    <a:pt x="0" y="22331"/>
                  </a:lnTo>
                  <a:cubicBezTo>
                    <a:pt x="0" y="16409"/>
                    <a:pt x="2353" y="10729"/>
                    <a:pt x="6541" y="6541"/>
                  </a:cubicBezTo>
                  <a:cubicBezTo>
                    <a:pt x="10729" y="2353"/>
                    <a:pt x="16409" y="0"/>
                    <a:pt x="22331" y="0"/>
                  </a:cubicBezTo>
                  <a:close/>
                </a:path>
              </a:pathLst>
            </a:custGeom>
            <a:solidFill>
              <a:srgbClr val="000000">
                <a:alpha val="0"/>
              </a:srgbClr>
            </a:solidFill>
            <a:ln cap="rnd" cmpd="sng" w="57150">
              <a:solidFill>
                <a:srgbClr val="2F2B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4"/>
            <p:cNvSpPr txBox="1"/>
            <p:nvPr/>
          </p:nvSpPr>
          <p:spPr>
            <a:xfrm>
              <a:off x="0" y="0"/>
              <a:ext cx="4656697" cy="2492136"/>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22" name="Google Shape;122;p14"/>
          <p:cNvPicPr preferRelativeResize="0"/>
          <p:nvPr/>
        </p:nvPicPr>
        <p:blipFill>
          <a:blip r:embed="rId3">
            <a:alphaModFix/>
          </a:blip>
          <a:stretch>
            <a:fillRect/>
          </a:stretch>
        </p:blipFill>
        <p:spPr>
          <a:xfrm>
            <a:off x="1028700" y="1028700"/>
            <a:ext cx="2748225" cy="2760889"/>
          </a:xfrm>
          <a:prstGeom prst="rect">
            <a:avLst/>
          </a:prstGeom>
          <a:noFill/>
          <a:ln>
            <a:noFill/>
          </a:ln>
        </p:spPr>
      </p:pic>
      <p:pic>
        <p:nvPicPr>
          <p:cNvPr id="123" name="Google Shape;123;p14"/>
          <p:cNvPicPr preferRelativeResize="0"/>
          <p:nvPr/>
        </p:nvPicPr>
        <p:blipFill>
          <a:blip r:embed="rId4">
            <a:alphaModFix/>
          </a:blip>
          <a:stretch>
            <a:fillRect/>
          </a:stretch>
        </p:blipFill>
        <p:spPr>
          <a:xfrm>
            <a:off x="4021500" y="1028700"/>
            <a:ext cx="2748225" cy="5141840"/>
          </a:xfrm>
          <a:prstGeom prst="rect">
            <a:avLst/>
          </a:prstGeom>
          <a:noFill/>
          <a:ln>
            <a:noFill/>
          </a:ln>
        </p:spPr>
      </p:pic>
      <p:pic>
        <p:nvPicPr>
          <p:cNvPr id="124" name="Google Shape;124;p14"/>
          <p:cNvPicPr preferRelativeResize="0"/>
          <p:nvPr/>
        </p:nvPicPr>
        <p:blipFill>
          <a:blip r:embed="rId5">
            <a:alphaModFix/>
          </a:blip>
          <a:stretch>
            <a:fillRect/>
          </a:stretch>
        </p:blipFill>
        <p:spPr>
          <a:xfrm>
            <a:off x="7014300" y="1028700"/>
            <a:ext cx="2748225" cy="2760889"/>
          </a:xfrm>
          <a:prstGeom prst="rect">
            <a:avLst/>
          </a:prstGeom>
          <a:noFill/>
          <a:ln>
            <a:noFill/>
          </a:ln>
        </p:spPr>
      </p:pic>
      <p:pic>
        <p:nvPicPr>
          <p:cNvPr id="125" name="Google Shape;125;p14"/>
          <p:cNvPicPr preferRelativeResize="0"/>
          <p:nvPr/>
        </p:nvPicPr>
        <p:blipFill>
          <a:blip r:embed="rId6">
            <a:alphaModFix/>
          </a:blip>
          <a:stretch>
            <a:fillRect/>
          </a:stretch>
        </p:blipFill>
        <p:spPr>
          <a:xfrm>
            <a:off x="7014300" y="4116460"/>
            <a:ext cx="2748225" cy="5141840"/>
          </a:xfrm>
          <a:prstGeom prst="rect">
            <a:avLst/>
          </a:prstGeom>
          <a:noFill/>
          <a:ln>
            <a:noFill/>
          </a:ln>
        </p:spPr>
      </p:pic>
      <p:pic>
        <p:nvPicPr>
          <p:cNvPr id="126" name="Google Shape;126;p14"/>
          <p:cNvPicPr preferRelativeResize="0"/>
          <p:nvPr/>
        </p:nvPicPr>
        <p:blipFill>
          <a:blip r:embed="rId7">
            <a:alphaModFix/>
          </a:blip>
          <a:stretch>
            <a:fillRect/>
          </a:stretch>
        </p:blipFill>
        <p:spPr>
          <a:xfrm>
            <a:off x="4021500" y="6497410"/>
            <a:ext cx="2748225" cy="2760889"/>
          </a:xfrm>
          <a:prstGeom prst="rect">
            <a:avLst/>
          </a:prstGeom>
          <a:noFill/>
          <a:ln>
            <a:noFill/>
          </a:ln>
        </p:spPr>
      </p:pic>
      <p:pic>
        <p:nvPicPr>
          <p:cNvPr id="127" name="Google Shape;127;p14"/>
          <p:cNvPicPr preferRelativeResize="0"/>
          <p:nvPr/>
        </p:nvPicPr>
        <p:blipFill>
          <a:blip r:embed="rId8">
            <a:alphaModFix/>
          </a:blip>
          <a:stretch>
            <a:fillRect/>
          </a:stretch>
        </p:blipFill>
        <p:spPr>
          <a:xfrm>
            <a:off x="1028700" y="4116460"/>
            <a:ext cx="2748225" cy="5141840"/>
          </a:xfrm>
          <a:prstGeom prst="rect">
            <a:avLst/>
          </a:prstGeom>
          <a:noFill/>
          <a:ln>
            <a:noFill/>
          </a:ln>
        </p:spPr>
      </p:pic>
      <p:sp>
        <p:nvSpPr>
          <p:cNvPr id="128" name="Google Shape;128;p14"/>
          <p:cNvSpPr txBox="1"/>
          <p:nvPr/>
        </p:nvSpPr>
        <p:spPr>
          <a:xfrm>
            <a:off x="10466254" y="1323975"/>
            <a:ext cx="6792900" cy="12807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1" lang="en-US" sz="10400" u="none" cap="none" strike="noStrike">
                <a:solidFill>
                  <a:srgbClr val="2F2B24"/>
                </a:solidFill>
                <a:latin typeface="DM Serif Display"/>
                <a:ea typeface="DM Serif Display"/>
                <a:cs typeface="DM Serif Display"/>
                <a:sym typeface="DM Serif Display"/>
              </a:rPr>
              <a:t>Our History</a:t>
            </a:r>
            <a:endParaRPr/>
          </a:p>
        </p:txBody>
      </p:sp>
      <p:sp>
        <p:nvSpPr>
          <p:cNvPr id="129" name="Google Shape;129;p14"/>
          <p:cNvSpPr txBox="1"/>
          <p:nvPr/>
        </p:nvSpPr>
        <p:spPr>
          <a:xfrm>
            <a:off x="10466254" y="2727266"/>
            <a:ext cx="6792900" cy="45255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2100" u="none" cap="none" strike="noStrike">
                <a:solidFill>
                  <a:srgbClr val="2F2B24"/>
                </a:solidFill>
                <a:latin typeface="DM Sans"/>
                <a:ea typeface="DM Sans"/>
                <a:cs typeface="DM Sans"/>
                <a:sym typeface="DM Sans"/>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grpSp>
        <p:nvGrpSpPr>
          <p:cNvPr id="134" name="Google Shape;134;p15"/>
          <p:cNvGrpSpPr/>
          <p:nvPr/>
        </p:nvGrpSpPr>
        <p:grpSpPr>
          <a:xfrm>
            <a:off x="9144000" y="-108496"/>
            <a:ext cx="9144000" cy="10395496"/>
            <a:chOff x="0" y="-28575"/>
            <a:chExt cx="2408296" cy="2737908"/>
          </a:xfrm>
        </p:grpSpPr>
        <p:sp>
          <p:nvSpPr>
            <p:cNvPr id="135" name="Google Shape;135;p15"/>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2F2B24"/>
            </a:solidFill>
            <a:ln>
              <a:noFill/>
            </a:ln>
          </p:spPr>
        </p:sp>
        <p:sp>
          <p:nvSpPr>
            <p:cNvPr id="136" name="Google Shape;136;p15"/>
            <p:cNvSpPr txBox="1"/>
            <p:nvPr/>
          </p:nvSpPr>
          <p:spPr>
            <a:xfrm>
              <a:off x="0" y="-28575"/>
              <a:ext cx="2408296" cy="2737908"/>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7" name="Google Shape;137;p15"/>
          <p:cNvSpPr/>
          <p:nvPr/>
        </p:nvSpPr>
        <p:spPr>
          <a:xfrm>
            <a:off x="9441942" y="412335"/>
            <a:ext cx="8548115" cy="9462330"/>
          </a:xfrm>
          <a:custGeom>
            <a:rect b="b" l="l" r="r" t="t"/>
            <a:pathLst>
              <a:path extrusionOk="0" h="2492136" w="2251355">
                <a:moveTo>
                  <a:pt x="46190" y="0"/>
                </a:moveTo>
                <a:lnTo>
                  <a:pt x="2205165" y="0"/>
                </a:lnTo>
                <a:cubicBezTo>
                  <a:pt x="2230675" y="0"/>
                  <a:pt x="2251355" y="20680"/>
                  <a:pt x="2251355" y="46190"/>
                </a:cubicBezTo>
                <a:lnTo>
                  <a:pt x="2251355" y="2445946"/>
                </a:lnTo>
                <a:cubicBezTo>
                  <a:pt x="2251355" y="2471457"/>
                  <a:pt x="2230675" y="2492136"/>
                  <a:pt x="2205165" y="2492136"/>
                </a:cubicBezTo>
                <a:lnTo>
                  <a:pt x="46190" y="2492136"/>
                </a:lnTo>
                <a:cubicBezTo>
                  <a:pt x="20680" y="2492136"/>
                  <a:pt x="0" y="2471457"/>
                  <a:pt x="0" y="2445946"/>
                </a:cubicBezTo>
                <a:lnTo>
                  <a:pt x="0" y="46190"/>
                </a:lnTo>
                <a:cubicBezTo>
                  <a:pt x="0" y="20680"/>
                  <a:pt x="20680" y="0"/>
                  <a:pt x="46190"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8" name="Google Shape;138;p15"/>
          <p:cNvGrpSpPr/>
          <p:nvPr/>
        </p:nvGrpSpPr>
        <p:grpSpPr>
          <a:xfrm>
            <a:off x="297942" y="412335"/>
            <a:ext cx="8548115" cy="9462330"/>
            <a:chOff x="0" y="0"/>
            <a:chExt cx="2251355" cy="2492136"/>
          </a:xfrm>
        </p:grpSpPr>
        <p:sp>
          <p:nvSpPr>
            <p:cNvPr id="139" name="Google Shape;139;p15"/>
            <p:cNvSpPr/>
            <p:nvPr/>
          </p:nvSpPr>
          <p:spPr>
            <a:xfrm>
              <a:off x="0" y="0"/>
              <a:ext cx="2251355" cy="2492136"/>
            </a:xfrm>
            <a:custGeom>
              <a:rect b="b" l="l" r="r" t="t"/>
              <a:pathLst>
                <a:path extrusionOk="0" h="2492136" w="2251355">
                  <a:moveTo>
                    <a:pt x="46190" y="0"/>
                  </a:moveTo>
                  <a:lnTo>
                    <a:pt x="2205165" y="0"/>
                  </a:lnTo>
                  <a:cubicBezTo>
                    <a:pt x="2230675" y="0"/>
                    <a:pt x="2251355" y="20680"/>
                    <a:pt x="2251355" y="46190"/>
                  </a:cubicBezTo>
                  <a:lnTo>
                    <a:pt x="2251355" y="2445946"/>
                  </a:lnTo>
                  <a:cubicBezTo>
                    <a:pt x="2251355" y="2471457"/>
                    <a:pt x="2230675" y="2492136"/>
                    <a:pt x="2205165" y="2492136"/>
                  </a:cubicBezTo>
                  <a:lnTo>
                    <a:pt x="46190" y="2492136"/>
                  </a:lnTo>
                  <a:cubicBezTo>
                    <a:pt x="20680" y="2492136"/>
                    <a:pt x="0" y="2471457"/>
                    <a:pt x="0" y="2445946"/>
                  </a:cubicBezTo>
                  <a:lnTo>
                    <a:pt x="0" y="46190"/>
                  </a:lnTo>
                  <a:cubicBezTo>
                    <a:pt x="0" y="20680"/>
                    <a:pt x="20680" y="0"/>
                    <a:pt x="46190" y="0"/>
                  </a:cubicBezTo>
                  <a:close/>
                </a:path>
              </a:pathLst>
            </a:custGeom>
            <a:solidFill>
              <a:srgbClr val="000000">
                <a:alpha val="0"/>
              </a:srgbClr>
            </a:solidFill>
            <a:ln cap="rnd" cmpd="sng" w="38100">
              <a:solidFill>
                <a:srgbClr val="2F2B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5"/>
            <p:cNvSpPr txBox="1"/>
            <p:nvPr/>
          </p:nvSpPr>
          <p:spPr>
            <a:xfrm>
              <a:off x="0" y="104775"/>
              <a:ext cx="2251355" cy="2387361"/>
            </a:xfrm>
            <a:prstGeom prst="rect">
              <a:avLst/>
            </a:prstGeom>
            <a:noFill/>
            <a:ln>
              <a:noFill/>
            </a:ln>
          </p:spPr>
          <p:txBody>
            <a:bodyPr anchorCtr="0" anchor="ctr" bIns="50800" lIns="50800" spcFirstLastPara="1" rIns="50800" wrap="square" tIns="50800">
              <a:noAutofit/>
            </a:bodyPr>
            <a:lstStyle/>
            <a:p>
              <a:pPr indent="0" lvl="0" marL="0" marR="0" rtl="0" algn="l">
                <a:lnSpc>
                  <a:spcPct val="31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1" name="Google Shape;141;p15"/>
          <p:cNvSpPr txBox="1"/>
          <p:nvPr/>
        </p:nvSpPr>
        <p:spPr>
          <a:xfrm>
            <a:off x="1028700" y="2648404"/>
            <a:ext cx="7086600" cy="6897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1" lang="en-US" sz="5600" u="none" cap="none" strike="noStrike">
                <a:solidFill>
                  <a:srgbClr val="2F2B24"/>
                </a:solidFill>
                <a:latin typeface="DM Serif Display"/>
                <a:ea typeface="DM Serif Display"/>
                <a:cs typeface="DM Serif Display"/>
                <a:sym typeface="DM Serif Display"/>
              </a:rPr>
              <a:t>Mission</a:t>
            </a:r>
            <a:endParaRPr/>
          </a:p>
        </p:txBody>
      </p:sp>
      <p:sp>
        <p:nvSpPr>
          <p:cNvPr id="142" name="Google Shape;142;p15"/>
          <p:cNvSpPr txBox="1"/>
          <p:nvPr/>
        </p:nvSpPr>
        <p:spPr>
          <a:xfrm>
            <a:off x="1028700" y="3647621"/>
            <a:ext cx="7086600" cy="42021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100" u="none" cap="none" strike="noStrike">
                <a:solidFill>
                  <a:srgbClr val="2F2B24"/>
                </a:solidFill>
                <a:latin typeface="DM Sans"/>
                <a:ea typeface="DM Sans"/>
                <a:cs typeface="DM Sans"/>
                <a:sym typeface="DM Sans"/>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
        <p:nvSpPr>
          <p:cNvPr id="143" name="Google Shape;143;p15"/>
          <p:cNvSpPr txBox="1"/>
          <p:nvPr/>
        </p:nvSpPr>
        <p:spPr>
          <a:xfrm>
            <a:off x="10172700" y="2648404"/>
            <a:ext cx="7086600" cy="6897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1" lang="en-US" sz="5600" u="none" cap="none" strike="noStrike">
                <a:solidFill>
                  <a:srgbClr val="FFFFFF"/>
                </a:solidFill>
                <a:latin typeface="DM Serif Display"/>
                <a:ea typeface="DM Serif Display"/>
                <a:cs typeface="DM Serif Display"/>
                <a:sym typeface="DM Serif Display"/>
              </a:rPr>
              <a:t>Vision</a:t>
            </a:r>
            <a:endParaRPr/>
          </a:p>
        </p:txBody>
      </p:sp>
      <p:sp>
        <p:nvSpPr>
          <p:cNvPr id="144" name="Google Shape;144;p15"/>
          <p:cNvSpPr txBox="1"/>
          <p:nvPr/>
        </p:nvSpPr>
        <p:spPr>
          <a:xfrm>
            <a:off x="10172700" y="3647621"/>
            <a:ext cx="7086600" cy="42021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Tree>
  </p:cSld>
  <p:clrMapOvr>
    <a:masterClrMapping/>
  </p:clrMapOvr>
  <p:transition>
    <p:fade/>
  </p:transition>
</p:sld>
</file>

<file path=ppt/theme/theme1.xml><?xml version="1.0" encoding="utf-8"?>
<a:theme xmlns:a="http://schemas.openxmlformats.org/drawingml/2006/main" xmlns:r="http://schemas.openxmlformats.org/officeDocument/2006/relationships" name="Professional Minimalist Media Kit">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