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287000" cx="18288000"/>
  <p:notesSz cx="6858000" cy="9144000"/>
  <p:embeddedFontLst>
    <p:embeddedFont>
      <p:font typeface="Merriweather Sans"/>
      <p:regular r:id="rId24"/>
      <p:bold r:id="rId25"/>
      <p:italic r:id="rId26"/>
      <p:boldItalic r:id="rId27"/>
    </p:embeddedFont>
    <p:embeddedFont>
      <p:font typeface="Blinker"/>
      <p:regular r:id="rId28"/>
      <p:bold r:id="rId29"/>
    </p:embeddedFont>
    <p:embeddedFont>
      <p:font typeface="Merriweather Sans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601509-DFA6-43E9-ACC4-91E2A9DF93D8}">
  <a:tblStyle styleId="{D2601509-DFA6-43E9-ACC4-91E2A9DF93D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erriweatherSans-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erriweatherSans-italic.fntdata"/><Relationship Id="rId25" Type="http://schemas.openxmlformats.org/officeDocument/2006/relationships/font" Target="fonts/MerriweatherSans-bold.fntdata"/><Relationship Id="rId28" Type="http://schemas.openxmlformats.org/officeDocument/2006/relationships/font" Target="fonts/Blinker-regular.fntdata"/><Relationship Id="rId27" Type="http://schemas.openxmlformats.org/officeDocument/2006/relationships/font" Target="fonts/MerriweatherSa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link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SansLight-bold.fntdata"/><Relationship Id="rId30" Type="http://schemas.openxmlformats.org/officeDocument/2006/relationships/font" Target="fonts/MerriweatherSansLight-regular.fntdata"/><Relationship Id="rId11" Type="http://schemas.openxmlformats.org/officeDocument/2006/relationships/slide" Target="slides/slide5.xml"/><Relationship Id="rId33" Type="http://schemas.openxmlformats.org/officeDocument/2006/relationships/font" Target="fonts/MerriweatherSansLight-boldItalic.fntdata"/><Relationship Id="rId10" Type="http://schemas.openxmlformats.org/officeDocument/2006/relationships/slide" Target="slides/slide4.xml"/><Relationship Id="rId32" Type="http://schemas.openxmlformats.org/officeDocument/2006/relationships/font" Target="fonts/MerriweatherSansLigh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1_1_1_1_1_1_1_1">
    <p:spTree>
      <p:nvGrpSpPr>
        <p:cNvPr id="67" name="Shape 67"/>
        <p:cNvGrpSpPr/>
        <p:nvPr/>
      </p:nvGrpSpPr>
      <p:grpSpPr>
        <a:xfrm>
          <a:off x="0" y="0"/>
          <a:ext cx="0" cy="0"/>
          <a:chOff x="0" y="0"/>
          <a:chExt cx="0" cy="0"/>
        </a:xfrm>
      </p:grpSpPr>
      <p:pic>
        <p:nvPicPr>
          <p:cNvPr id="68" name="Google Shape;68;p11"/>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9" name="Google Shape;69;p11"/>
          <p:cNvPicPr preferRelativeResize="0"/>
          <p:nvPr/>
        </p:nvPicPr>
        <p:blipFill rotWithShape="1">
          <a:blip r:embed="rId3">
            <a:alphaModFix/>
          </a:blip>
          <a:srcRect b="0" l="0" r="0" t="69701"/>
          <a:stretch/>
        </p:blipFill>
        <p:spPr>
          <a:xfrm>
            <a:off x="9683625" y="3"/>
            <a:ext cx="5983103" cy="1825275"/>
          </a:xfrm>
          <a:prstGeom prst="rect">
            <a:avLst/>
          </a:prstGeom>
          <a:noFill/>
          <a:ln>
            <a:noFill/>
          </a:ln>
        </p:spPr>
      </p:pic>
      <p:sp>
        <p:nvSpPr>
          <p:cNvPr id="70" name="Google Shape;70;p11"/>
          <p:cNvSpPr/>
          <p:nvPr/>
        </p:nvSpPr>
        <p:spPr>
          <a:xfrm>
            <a:off x="5507375" y="1009050"/>
            <a:ext cx="7195800" cy="2474700"/>
          </a:xfrm>
          <a:prstGeom prst="roundRect">
            <a:avLst>
              <a:gd fmla="val 19122"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 name="Google Shape;71;p11"/>
          <p:cNvSpPr/>
          <p:nvPr/>
        </p:nvSpPr>
        <p:spPr>
          <a:xfrm>
            <a:off x="1019964" y="3945542"/>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a:off x="12675175" y="3928779"/>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 name="Google Shape;73;p11"/>
          <p:cNvCxnSpPr/>
          <p:nvPr/>
        </p:nvCxnSpPr>
        <p:spPr>
          <a:xfrm>
            <a:off x="11444798" y="5256166"/>
            <a:ext cx="1239900" cy="0"/>
          </a:xfrm>
          <a:prstGeom prst="straightConnector1">
            <a:avLst/>
          </a:prstGeom>
          <a:noFill/>
          <a:ln cap="flat" cmpd="sng" w="38100">
            <a:solidFill>
              <a:srgbClr val="5B00DD"/>
            </a:solidFill>
            <a:prstDash val="solid"/>
            <a:round/>
            <a:headEnd len="sm" w="sm" type="none"/>
            <a:tailEnd len="med" w="med" type="stealth"/>
          </a:ln>
        </p:spPr>
      </p:cxnSp>
      <p:sp>
        <p:nvSpPr>
          <p:cNvPr id="74" name="Google Shape;74;p11"/>
          <p:cNvSpPr/>
          <p:nvPr/>
        </p:nvSpPr>
        <p:spPr>
          <a:xfrm>
            <a:off x="6843202" y="3928779"/>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11"/>
          <p:cNvCxnSpPr/>
          <p:nvPr/>
        </p:nvCxnSpPr>
        <p:spPr>
          <a:xfrm>
            <a:off x="5612825" y="5256166"/>
            <a:ext cx="1239900" cy="0"/>
          </a:xfrm>
          <a:prstGeom prst="straightConnector1">
            <a:avLst/>
          </a:prstGeom>
          <a:noFill/>
          <a:ln cap="flat" cmpd="sng" w="38100">
            <a:solidFill>
              <a:srgbClr val="5B00DD"/>
            </a:solidFill>
            <a:prstDash val="solid"/>
            <a:round/>
            <a:headEnd len="sm" w="sm" type="none"/>
            <a:tailEnd len="med" w="med" type="stealth"/>
          </a:ln>
        </p:spPr>
      </p:cxnSp>
      <p:cxnSp>
        <p:nvCxnSpPr>
          <p:cNvPr id="76" name="Google Shape;76;p11"/>
          <p:cNvCxnSpPr/>
          <p:nvPr/>
        </p:nvCxnSpPr>
        <p:spPr>
          <a:xfrm>
            <a:off x="14975973" y="6264927"/>
            <a:ext cx="9600" cy="657300"/>
          </a:xfrm>
          <a:prstGeom prst="straightConnector1">
            <a:avLst/>
          </a:prstGeom>
          <a:noFill/>
          <a:ln cap="flat" cmpd="sng" w="38100">
            <a:solidFill>
              <a:srgbClr val="5B00DD"/>
            </a:solidFill>
            <a:prstDash val="solid"/>
            <a:round/>
            <a:headEnd len="sm" w="sm" type="none"/>
            <a:tailEnd len="med" w="med" type="stealth"/>
          </a:ln>
        </p:spPr>
      </p:cxnSp>
      <p:sp>
        <p:nvSpPr>
          <p:cNvPr id="77" name="Google Shape;77;p11"/>
          <p:cNvSpPr/>
          <p:nvPr/>
        </p:nvSpPr>
        <p:spPr>
          <a:xfrm>
            <a:off x="12684718" y="6922152"/>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p:nvPr/>
        </p:nvSpPr>
        <p:spPr>
          <a:xfrm>
            <a:off x="6822974" y="6912627"/>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a:off x="964078" y="6912627"/>
            <a:ext cx="4602354" cy="2336533"/>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 name="Google Shape;80;p11"/>
          <p:cNvCxnSpPr/>
          <p:nvPr/>
        </p:nvCxnSpPr>
        <p:spPr>
          <a:xfrm rot="10800000">
            <a:off x="11424718" y="8080626"/>
            <a:ext cx="1260000" cy="9600"/>
          </a:xfrm>
          <a:prstGeom prst="straightConnector1">
            <a:avLst/>
          </a:prstGeom>
          <a:noFill/>
          <a:ln cap="flat" cmpd="sng" w="38100">
            <a:solidFill>
              <a:srgbClr val="5B00DD"/>
            </a:solidFill>
            <a:prstDash val="solid"/>
            <a:round/>
            <a:headEnd len="sm" w="sm" type="none"/>
            <a:tailEnd len="med" w="med" type="stealth"/>
          </a:ln>
        </p:spPr>
      </p:cxnSp>
      <p:cxnSp>
        <p:nvCxnSpPr>
          <p:cNvPr id="81" name="Google Shape;81;p11"/>
          <p:cNvCxnSpPr/>
          <p:nvPr/>
        </p:nvCxnSpPr>
        <p:spPr>
          <a:xfrm rot="10800000">
            <a:off x="5565674" y="8080701"/>
            <a:ext cx="1257300" cy="0"/>
          </a:xfrm>
          <a:prstGeom prst="straightConnector1">
            <a:avLst/>
          </a:prstGeom>
          <a:noFill/>
          <a:ln cap="flat" cmpd="sng" w="38100">
            <a:solidFill>
              <a:srgbClr val="5B00DD"/>
            </a:solidFill>
            <a:prstDash val="solid"/>
            <a:round/>
            <a:headEnd len="sm" w="sm" type="none"/>
            <a:tailEnd len="med" w="med" type="stealth"/>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1_1_1_1_1_1_1_1_1">
    <p:spTree>
      <p:nvGrpSpPr>
        <p:cNvPr id="82" name="Shape 82"/>
        <p:cNvGrpSpPr/>
        <p:nvPr/>
      </p:nvGrpSpPr>
      <p:grpSpPr>
        <a:xfrm>
          <a:off x="0" y="0"/>
          <a:ext cx="0" cy="0"/>
          <a:chOff x="0" y="0"/>
          <a:chExt cx="0" cy="0"/>
        </a:xfrm>
      </p:grpSpPr>
      <p:pic>
        <p:nvPicPr>
          <p:cNvPr id="83" name="Google Shape;83;p12"/>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84" name="Google Shape;84;p12"/>
          <p:cNvSpPr/>
          <p:nvPr/>
        </p:nvSpPr>
        <p:spPr>
          <a:xfrm>
            <a:off x="1028700" y="2742565"/>
            <a:ext cx="5149782" cy="6570081"/>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2"/>
          <p:cNvPicPr preferRelativeResize="0"/>
          <p:nvPr/>
        </p:nvPicPr>
        <p:blipFill rotWithShape="1">
          <a:blip r:embed="rId3">
            <a:alphaModFix/>
          </a:blip>
          <a:srcRect b="68994" l="0" r="0" t="0"/>
          <a:stretch/>
        </p:blipFill>
        <p:spPr>
          <a:xfrm>
            <a:off x="4053975" y="7462175"/>
            <a:ext cx="8803725" cy="2824827"/>
          </a:xfrm>
          <a:prstGeom prst="rect">
            <a:avLst/>
          </a:prstGeom>
          <a:noFill/>
          <a:ln>
            <a:noFill/>
          </a:ln>
        </p:spPr>
      </p:pic>
      <p:sp>
        <p:nvSpPr>
          <p:cNvPr id="86" name="Google Shape;86;p12"/>
          <p:cNvSpPr/>
          <p:nvPr/>
        </p:nvSpPr>
        <p:spPr>
          <a:xfrm>
            <a:off x="6504551" y="2742565"/>
            <a:ext cx="5149782" cy="6570081"/>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p:nvPr/>
        </p:nvSpPr>
        <p:spPr>
          <a:xfrm>
            <a:off x="12110366" y="2689302"/>
            <a:ext cx="5149782" cy="6570081"/>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2"/>
          <p:cNvSpPr/>
          <p:nvPr>
            <p:ph idx="2" type="pic"/>
          </p:nvPr>
        </p:nvSpPr>
        <p:spPr>
          <a:xfrm>
            <a:off x="1321875" y="3109425"/>
            <a:ext cx="4624200" cy="3021000"/>
          </a:xfrm>
          <a:prstGeom prst="roundRect">
            <a:avLst>
              <a:gd fmla="val 16667" name="adj"/>
            </a:avLst>
          </a:prstGeom>
          <a:noFill/>
          <a:ln>
            <a:noFill/>
          </a:ln>
        </p:spPr>
      </p:sp>
      <p:sp>
        <p:nvSpPr>
          <p:cNvPr id="89" name="Google Shape;89;p12"/>
          <p:cNvSpPr/>
          <p:nvPr>
            <p:ph idx="3" type="pic"/>
          </p:nvPr>
        </p:nvSpPr>
        <p:spPr>
          <a:xfrm>
            <a:off x="6716125" y="3048525"/>
            <a:ext cx="4624200" cy="3021000"/>
          </a:xfrm>
          <a:prstGeom prst="roundRect">
            <a:avLst>
              <a:gd fmla="val 16667" name="adj"/>
            </a:avLst>
          </a:prstGeom>
          <a:noFill/>
          <a:ln>
            <a:noFill/>
          </a:ln>
        </p:spPr>
      </p:sp>
      <p:sp>
        <p:nvSpPr>
          <p:cNvPr id="90" name="Google Shape;90;p12"/>
          <p:cNvSpPr/>
          <p:nvPr>
            <p:ph idx="4" type="pic"/>
          </p:nvPr>
        </p:nvSpPr>
        <p:spPr>
          <a:xfrm>
            <a:off x="12443450" y="3048525"/>
            <a:ext cx="4624200" cy="3021000"/>
          </a:xfrm>
          <a:prstGeom prst="roundRect">
            <a:avLst>
              <a:gd fmla="val 16667"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1_1_1_1_1_1_1_1_1_1">
    <p:spTree>
      <p:nvGrpSpPr>
        <p:cNvPr id="91" name="Shape 91"/>
        <p:cNvGrpSpPr/>
        <p:nvPr/>
      </p:nvGrpSpPr>
      <p:grpSpPr>
        <a:xfrm>
          <a:off x="0" y="0"/>
          <a:ext cx="0" cy="0"/>
          <a:chOff x="0" y="0"/>
          <a:chExt cx="0" cy="0"/>
        </a:xfrm>
      </p:grpSpPr>
      <p:pic>
        <p:nvPicPr>
          <p:cNvPr id="92" name="Google Shape;92;p1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93" name="Google Shape;93;p13"/>
          <p:cNvPicPr preferRelativeResize="0"/>
          <p:nvPr/>
        </p:nvPicPr>
        <p:blipFill rotWithShape="1">
          <a:blip r:embed="rId3">
            <a:alphaModFix/>
          </a:blip>
          <a:srcRect b="48229" l="47335" r="0" t="0"/>
          <a:stretch/>
        </p:blipFill>
        <p:spPr>
          <a:xfrm>
            <a:off x="7793576" y="7393175"/>
            <a:ext cx="3181450" cy="2893826"/>
          </a:xfrm>
          <a:prstGeom prst="rect">
            <a:avLst/>
          </a:prstGeom>
          <a:noFill/>
          <a:ln>
            <a:noFill/>
          </a:ln>
        </p:spPr>
      </p:pic>
      <p:sp>
        <p:nvSpPr>
          <p:cNvPr id="94" name="Google Shape;94;p13"/>
          <p:cNvSpPr/>
          <p:nvPr>
            <p:ph idx="2" type="pic"/>
          </p:nvPr>
        </p:nvSpPr>
        <p:spPr>
          <a:xfrm>
            <a:off x="40675" y="4630700"/>
            <a:ext cx="9585900" cy="5588700"/>
          </a:xfrm>
          <a:prstGeom prst="rect">
            <a:avLst/>
          </a:prstGeom>
          <a:noFill/>
          <a:ln>
            <a:noFill/>
          </a:ln>
        </p:spPr>
      </p:sp>
      <p:sp>
        <p:nvSpPr>
          <p:cNvPr id="95" name="Google Shape;95;p13"/>
          <p:cNvSpPr/>
          <p:nvPr/>
        </p:nvSpPr>
        <p:spPr>
          <a:xfrm>
            <a:off x="748663" y="-422450"/>
            <a:ext cx="7044900" cy="2264400"/>
          </a:xfrm>
          <a:prstGeom prst="roundRect">
            <a:avLst>
              <a:gd fmla="val 16667"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96" name="Google Shape;96;p13"/>
          <p:cNvPicPr preferRelativeResize="0"/>
          <p:nvPr/>
        </p:nvPicPr>
        <p:blipFill rotWithShape="1">
          <a:blip r:embed="rId4">
            <a:alphaModFix/>
          </a:blip>
          <a:srcRect b="0" l="0" r="19730" t="68294"/>
          <a:stretch/>
        </p:blipFill>
        <p:spPr>
          <a:xfrm>
            <a:off x="13592500" y="0"/>
            <a:ext cx="4695501" cy="15676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7">
  <p:cSld name="CUSTOM_2">
    <p:spTree>
      <p:nvGrpSpPr>
        <p:cNvPr id="97" name="Shape 97"/>
        <p:cNvGrpSpPr/>
        <p:nvPr/>
      </p:nvGrpSpPr>
      <p:grpSpPr>
        <a:xfrm>
          <a:off x="0" y="0"/>
          <a:ext cx="0" cy="0"/>
          <a:chOff x="0" y="0"/>
          <a:chExt cx="0" cy="0"/>
        </a:xfrm>
      </p:grpSpPr>
      <p:pic>
        <p:nvPicPr>
          <p:cNvPr id="98" name="Google Shape;98;p1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99" name="Google Shape;99;p14"/>
          <p:cNvSpPr/>
          <p:nvPr/>
        </p:nvSpPr>
        <p:spPr>
          <a:xfrm>
            <a:off x="666651" y="3524514"/>
            <a:ext cx="5149782" cy="5726630"/>
          </a:xfrm>
          <a:custGeom>
            <a:rect b="b" l="l" r="r" t="t"/>
            <a:pathLst>
              <a:path extrusionOk="0" h="1508000" w="1356098">
                <a:moveTo>
                  <a:pt x="60144" y="0"/>
                </a:moveTo>
                <a:lnTo>
                  <a:pt x="1295954" y="0"/>
                </a:lnTo>
                <a:cubicBezTo>
                  <a:pt x="1311905" y="0"/>
                  <a:pt x="1327203" y="6337"/>
                  <a:pt x="1338482" y="17616"/>
                </a:cubicBezTo>
                <a:cubicBezTo>
                  <a:pt x="1349761" y="28895"/>
                  <a:pt x="1356098" y="44193"/>
                  <a:pt x="1356098" y="60144"/>
                </a:cubicBezTo>
                <a:lnTo>
                  <a:pt x="1356098" y="1447856"/>
                </a:lnTo>
                <a:cubicBezTo>
                  <a:pt x="1356098" y="1463807"/>
                  <a:pt x="1349761" y="1479105"/>
                  <a:pt x="1338482" y="1490384"/>
                </a:cubicBezTo>
                <a:cubicBezTo>
                  <a:pt x="1327203" y="1501664"/>
                  <a:pt x="1311905" y="1508000"/>
                  <a:pt x="1295954" y="1508000"/>
                </a:cubicBezTo>
                <a:lnTo>
                  <a:pt x="60144" y="1508000"/>
                </a:lnTo>
                <a:cubicBezTo>
                  <a:pt x="44193" y="1508000"/>
                  <a:pt x="28895" y="1501664"/>
                  <a:pt x="17616" y="1490384"/>
                </a:cubicBezTo>
                <a:cubicBezTo>
                  <a:pt x="6337" y="1479105"/>
                  <a:pt x="0" y="1463807"/>
                  <a:pt x="0" y="1447856"/>
                </a:cubicBezTo>
                <a:lnTo>
                  <a:pt x="0" y="60144"/>
                </a:lnTo>
                <a:cubicBezTo>
                  <a:pt x="0" y="44193"/>
                  <a:pt x="6337" y="28895"/>
                  <a:pt x="17616" y="17616"/>
                </a:cubicBezTo>
                <a:cubicBezTo>
                  <a:pt x="28895" y="6337"/>
                  <a:pt x="44193" y="0"/>
                  <a:pt x="60144" y="0"/>
                </a:cubicBezTo>
                <a:close/>
              </a:path>
            </a:pathLst>
          </a:custGeom>
          <a:solidFill>
            <a:srgbClr val="B59C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8">
  <p:cSld name="CUSTOM_2_1">
    <p:spTree>
      <p:nvGrpSpPr>
        <p:cNvPr id="100" name="Shape 100"/>
        <p:cNvGrpSpPr/>
        <p:nvPr/>
      </p:nvGrpSpPr>
      <p:grpSpPr>
        <a:xfrm>
          <a:off x="0" y="0"/>
          <a:ext cx="0" cy="0"/>
          <a:chOff x="0" y="0"/>
          <a:chExt cx="0" cy="0"/>
        </a:xfrm>
      </p:grpSpPr>
      <p:pic>
        <p:nvPicPr>
          <p:cNvPr id="101" name="Google Shape;101;p1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02" name="Google Shape;102;p15"/>
          <p:cNvSpPr/>
          <p:nvPr/>
        </p:nvSpPr>
        <p:spPr>
          <a:xfrm>
            <a:off x="-1698925" y="27775"/>
            <a:ext cx="10096500" cy="10287000"/>
          </a:xfrm>
          <a:prstGeom prst="roundRect">
            <a:avLst>
              <a:gd fmla="val 16667" name="adj"/>
            </a:avLst>
          </a:prstGeom>
          <a:solidFill>
            <a:srgbClr val="2418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9">
  <p:cSld name="CUSTOM_2_1_1">
    <p:spTree>
      <p:nvGrpSpPr>
        <p:cNvPr id="103" name="Shape 103"/>
        <p:cNvGrpSpPr/>
        <p:nvPr/>
      </p:nvGrpSpPr>
      <p:grpSpPr>
        <a:xfrm>
          <a:off x="0" y="0"/>
          <a:ext cx="0" cy="0"/>
          <a:chOff x="0" y="0"/>
          <a:chExt cx="0" cy="0"/>
        </a:xfrm>
      </p:grpSpPr>
      <p:pic>
        <p:nvPicPr>
          <p:cNvPr id="104" name="Google Shape;104;p1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05" name="Google Shape;105;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328" l="0" r="0" t="-9328"/>
            </a:stretch>
          </a:blipFill>
          <a:ln>
            <a:noFill/>
          </a:ln>
        </p:spPr>
      </p:sp>
      <p:sp>
        <p:nvSpPr>
          <p:cNvPr id="106" name="Google Shape;106;p16"/>
          <p:cNvSpPr/>
          <p:nvPr>
            <p:ph idx="2" type="pic"/>
          </p:nvPr>
        </p:nvSpPr>
        <p:spPr>
          <a:xfrm>
            <a:off x="11614850" y="613075"/>
            <a:ext cx="6080100" cy="8606700"/>
          </a:xfrm>
          <a:prstGeom prst="roundRect">
            <a:avLst>
              <a:gd fmla="val 16667" name="adj"/>
            </a:avLst>
          </a:prstGeom>
          <a:noFill/>
          <a:ln>
            <a:noFill/>
          </a:ln>
        </p:spPr>
      </p:sp>
      <p:sp>
        <p:nvSpPr>
          <p:cNvPr id="107" name="Google Shape;107;p16"/>
          <p:cNvSpPr/>
          <p:nvPr/>
        </p:nvSpPr>
        <p:spPr>
          <a:xfrm>
            <a:off x="1028700" y="3346582"/>
            <a:ext cx="5245737" cy="2933645"/>
          </a:xfrm>
          <a:custGeom>
            <a:rect b="b" l="l" r="r" t="t"/>
            <a:pathLst>
              <a:path extrusionOk="0" h="772520" w="1381366">
                <a:moveTo>
                  <a:pt x="88566" y="0"/>
                </a:moveTo>
                <a:lnTo>
                  <a:pt x="1292800" y="0"/>
                </a:lnTo>
                <a:cubicBezTo>
                  <a:pt x="1316289" y="0"/>
                  <a:pt x="1338816" y="9331"/>
                  <a:pt x="1355425" y="25940"/>
                </a:cubicBezTo>
                <a:cubicBezTo>
                  <a:pt x="1372035" y="42550"/>
                  <a:pt x="1381366" y="65077"/>
                  <a:pt x="1381366" y="88566"/>
                </a:cubicBezTo>
                <a:lnTo>
                  <a:pt x="1381366" y="683954"/>
                </a:lnTo>
                <a:cubicBezTo>
                  <a:pt x="1381366" y="707443"/>
                  <a:pt x="1372035" y="729970"/>
                  <a:pt x="1355425" y="746580"/>
                </a:cubicBezTo>
                <a:cubicBezTo>
                  <a:pt x="1338816" y="763189"/>
                  <a:pt x="1316289" y="772520"/>
                  <a:pt x="1292800" y="772520"/>
                </a:cubicBezTo>
                <a:lnTo>
                  <a:pt x="88566" y="772520"/>
                </a:lnTo>
                <a:cubicBezTo>
                  <a:pt x="65077" y="772520"/>
                  <a:pt x="42550" y="763189"/>
                  <a:pt x="25940" y="746580"/>
                </a:cubicBezTo>
                <a:cubicBezTo>
                  <a:pt x="9331" y="729970"/>
                  <a:pt x="0" y="707443"/>
                  <a:pt x="0" y="683954"/>
                </a:cubicBezTo>
                <a:lnTo>
                  <a:pt x="0" y="88566"/>
                </a:lnTo>
                <a:cubicBezTo>
                  <a:pt x="0" y="65077"/>
                  <a:pt x="9331" y="42550"/>
                  <a:pt x="25940" y="25940"/>
                </a:cubicBezTo>
                <a:cubicBezTo>
                  <a:pt x="42550" y="9331"/>
                  <a:pt x="65077" y="0"/>
                  <a:pt x="88566"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a:off x="6537356" y="3346582"/>
            <a:ext cx="4680396" cy="2933645"/>
          </a:xfrm>
          <a:custGeom>
            <a:rect b="b" l="l" r="r" t="t"/>
            <a:pathLst>
              <a:path extrusionOk="0" h="772520" w="1232494">
                <a:moveTo>
                  <a:pt x="99263" y="0"/>
                </a:moveTo>
                <a:lnTo>
                  <a:pt x="1133230" y="0"/>
                </a:lnTo>
                <a:cubicBezTo>
                  <a:pt x="1159556" y="0"/>
                  <a:pt x="1184805" y="10458"/>
                  <a:pt x="1203420" y="29074"/>
                </a:cubicBezTo>
                <a:cubicBezTo>
                  <a:pt x="1222035" y="47689"/>
                  <a:pt x="1232494" y="72937"/>
                  <a:pt x="1232494" y="99263"/>
                </a:cubicBezTo>
                <a:lnTo>
                  <a:pt x="1232494" y="673256"/>
                </a:lnTo>
                <a:cubicBezTo>
                  <a:pt x="1232494" y="728078"/>
                  <a:pt x="1188052" y="772520"/>
                  <a:pt x="1133230" y="772520"/>
                </a:cubicBezTo>
                <a:lnTo>
                  <a:pt x="99263" y="772520"/>
                </a:lnTo>
                <a:cubicBezTo>
                  <a:pt x="72937" y="772520"/>
                  <a:pt x="47689" y="762062"/>
                  <a:pt x="29074" y="743446"/>
                </a:cubicBezTo>
                <a:cubicBezTo>
                  <a:pt x="10458" y="724831"/>
                  <a:pt x="0" y="699583"/>
                  <a:pt x="0" y="673256"/>
                </a:cubicBezTo>
                <a:lnTo>
                  <a:pt x="0" y="99263"/>
                </a:lnTo>
                <a:cubicBezTo>
                  <a:pt x="0" y="72937"/>
                  <a:pt x="10458" y="47689"/>
                  <a:pt x="29074" y="29074"/>
                </a:cubicBezTo>
                <a:cubicBezTo>
                  <a:pt x="47689" y="10458"/>
                  <a:pt x="72937" y="0"/>
                  <a:pt x="99263" y="0"/>
                </a:cubicBezTo>
                <a:close/>
              </a:path>
            </a:pathLst>
          </a:custGeom>
          <a:solidFill>
            <a:srgbClr val="5B0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a:off x="1028700" y="6539037"/>
            <a:ext cx="5245737" cy="2933645"/>
          </a:xfrm>
          <a:custGeom>
            <a:rect b="b" l="l" r="r" t="t"/>
            <a:pathLst>
              <a:path extrusionOk="0" h="772520" w="1381366">
                <a:moveTo>
                  <a:pt x="88566" y="0"/>
                </a:moveTo>
                <a:lnTo>
                  <a:pt x="1292800" y="0"/>
                </a:lnTo>
                <a:cubicBezTo>
                  <a:pt x="1316289" y="0"/>
                  <a:pt x="1338816" y="9331"/>
                  <a:pt x="1355425" y="25940"/>
                </a:cubicBezTo>
                <a:cubicBezTo>
                  <a:pt x="1372035" y="42550"/>
                  <a:pt x="1381366" y="65077"/>
                  <a:pt x="1381366" y="88566"/>
                </a:cubicBezTo>
                <a:lnTo>
                  <a:pt x="1381366" y="683954"/>
                </a:lnTo>
                <a:cubicBezTo>
                  <a:pt x="1381366" y="707443"/>
                  <a:pt x="1372035" y="729970"/>
                  <a:pt x="1355425" y="746580"/>
                </a:cubicBezTo>
                <a:cubicBezTo>
                  <a:pt x="1338816" y="763189"/>
                  <a:pt x="1316289" y="772520"/>
                  <a:pt x="1292800" y="772520"/>
                </a:cubicBezTo>
                <a:lnTo>
                  <a:pt x="88566" y="772520"/>
                </a:lnTo>
                <a:cubicBezTo>
                  <a:pt x="65077" y="772520"/>
                  <a:pt x="42550" y="763189"/>
                  <a:pt x="25940" y="746580"/>
                </a:cubicBezTo>
                <a:cubicBezTo>
                  <a:pt x="9331" y="729970"/>
                  <a:pt x="0" y="707443"/>
                  <a:pt x="0" y="683954"/>
                </a:cubicBezTo>
                <a:lnTo>
                  <a:pt x="0" y="88566"/>
                </a:lnTo>
                <a:cubicBezTo>
                  <a:pt x="0" y="65077"/>
                  <a:pt x="9331" y="42550"/>
                  <a:pt x="25940" y="25940"/>
                </a:cubicBezTo>
                <a:cubicBezTo>
                  <a:pt x="42550" y="9331"/>
                  <a:pt x="65077" y="0"/>
                  <a:pt x="88566" y="0"/>
                </a:cubicBezTo>
                <a:close/>
              </a:path>
            </a:pathLst>
          </a:custGeom>
          <a:solidFill>
            <a:srgbClr val="5B0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6537356" y="6539037"/>
            <a:ext cx="4680396" cy="2933645"/>
          </a:xfrm>
          <a:custGeom>
            <a:rect b="b" l="l" r="r" t="t"/>
            <a:pathLst>
              <a:path extrusionOk="0" h="772520" w="1232494">
                <a:moveTo>
                  <a:pt x="99263" y="0"/>
                </a:moveTo>
                <a:lnTo>
                  <a:pt x="1133230" y="0"/>
                </a:lnTo>
                <a:cubicBezTo>
                  <a:pt x="1159556" y="0"/>
                  <a:pt x="1184805" y="10458"/>
                  <a:pt x="1203420" y="29074"/>
                </a:cubicBezTo>
                <a:cubicBezTo>
                  <a:pt x="1222035" y="47689"/>
                  <a:pt x="1232494" y="72937"/>
                  <a:pt x="1232494" y="99263"/>
                </a:cubicBezTo>
                <a:lnTo>
                  <a:pt x="1232494" y="673256"/>
                </a:lnTo>
                <a:cubicBezTo>
                  <a:pt x="1232494" y="728078"/>
                  <a:pt x="1188052" y="772520"/>
                  <a:pt x="1133230" y="772520"/>
                </a:cubicBezTo>
                <a:lnTo>
                  <a:pt x="99263" y="772520"/>
                </a:lnTo>
                <a:cubicBezTo>
                  <a:pt x="72937" y="772520"/>
                  <a:pt x="47689" y="762062"/>
                  <a:pt x="29074" y="743446"/>
                </a:cubicBezTo>
                <a:cubicBezTo>
                  <a:pt x="10458" y="724831"/>
                  <a:pt x="0" y="699583"/>
                  <a:pt x="0" y="673256"/>
                </a:cubicBezTo>
                <a:lnTo>
                  <a:pt x="0" y="99263"/>
                </a:lnTo>
                <a:cubicBezTo>
                  <a:pt x="0" y="72937"/>
                  <a:pt x="10458" y="47689"/>
                  <a:pt x="29074" y="29074"/>
                </a:cubicBezTo>
                <a:cubicBezTo>
                  <a:pt x="47689" y="10458"/>
                  <a:pt x="72937" y="0"/>
                  <a:pt x="99263"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7" name="Google Shape;17;p3"/>
          <p:cNvPicPr preferRelativeResize="0"/>
          <p:nvPr/>
        </p:nvPicPr>
        <p:blipFill rotWithShape="1">
          <a:blip r:embed="rId3">
            <a:alphaModFix/>
          </a:blip>
          <a:srcRect b="63546" l="0" r="0" t="0"/>
          <a:stretch/>
        </p:blipFill>
        <p:spPr>
          <a:xfrm>
            <a:off x="4723250" y="8364950"/>
            <a:ext cx="6237998" cy="1922050"/>
          </a:xfrm>
          <a:prstGeom prst="rect">
            <a:avLst/>
          </a:prstGeom>
          <a:noFill/>
          <a:ln>
            <a:noFill/>
          </a:ln>
        </p:spPr>
      </p:pic>
      <p:pic>
        <p:nvPicPr>
          <p:cNvPr id="18" name="Google Shape;18;p3"/>
          <p:cNvPicPr preferRelativeResize="0"/>
          <p:nvPr/>
        </p:nvPicPr>
        <p:blipFill rotWithShape="1">
          <a:blip r:embed="rId4">
            <a:alphaModFix/>
          </a:blip>
          <a:srcRect b="0" l="0" r="0" t="73790"/>
          <a:stretch/>
        </p:blipFill>
        <p:spPr>
          <a:xfrm>
            <a:off x="664325" y="7450"/>
            <a:ext cx="11893449" cy="3225902"/>
          </a:xfrm>
          <a:prstGeom prst="rect">
            <a:avLst/>
          </a:prstGeom>
          <a:noFill/>
          <a:ln>
            <a:noFill/>
          </a:ln>
        </p:spPr>
      </p:pic>
      <p:sp>
        <p:nvSpPr>
          <p:cNvPr id="19" name="Google Shape;19;p3"/>
          <p:cNvSpPr/>
          <p:nvPr/>
        </p:nvSpPr>
        <p:spPr>
          <a:xfrm>
            <a:off x="1139275" y="847225"/>
            <a:ext cx="8071200" cy="8659200"/>
          </a:xfrm>
          <a:prstGeom prst="roundRect">
            <a:avLst>
              <a:gd fmla="val 9469"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 name="Google Shape;20;p3"/>
          <p:cNvSpPr/>
          <p:nvPr/>
        </p:nvSpPr>
        <p:spPr>
          <a:xfrm>
            <a:off x="15268672" y="7308158"/>
            <a:ext cx="1991360" cy="1991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7685991" y="1081072"/>
            <a:ext cx="2916019" cy="855592"/>
          </a:xfrm>
          <a:custGeom>
            <a:rect b="b" l="l" r="r" t="t"/>
            <a:pathLst>
              <a:path extrusionOk="0" h="225341" w="768005">
                <a:moveTo>
                  <a:pt x="112671" y="0"/>
                </a:moveTo>
                <a:lnTo>
                  <a:pt x="655334" y="0"/>
                </a:lnTo>
                <a:cubicBezTo>
                  <a:pt x="717560" y="0"/>
                  <a:pt x="768005" y="50444"/>
                  <a:pt x="768005" y="112671"/>
                </a:cubicBezTo>
                <a:lnTo>
                  <a:pt x="768005" y="112671"/>
                </a:lnTo>
                <a:cubicBezTo>
                  <a:pt x="768005" y="174897"/>
                  <a:pt x="717560" y="225341"/>
                  <a:pt x="655334" y="225341"/>
                </a:cubicBezTo>
                <a:lnTo>
                  <a:pt x="112671" y="225341"/>
                </a:lnTo>
                <a:cubicBezTo>
                  <a:pt x="50444" y="225341"/>
                  <a:pt x="0" y="174897"/>
                  <a:pt x="0" y="112671"/>
                </a:cubicBezTo>
                <a:lnTo>
                  <a:pt x="0" y="112671"/>
                </a:lnTo>
                <a:cubicBezTo>
                  <a:pt x="0" y="50444"/>
                  <a:pt x="50444" y="0"/>
                  <a:pt x="112671"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 name="Google Shape;22;p3"/>
          <p:cNvCxnSpPr/>
          <p:nvPr/>
        </p:nvCxnSpPr>
        <p:spPr>
          <a:xfrm>
            <a:off x="15863825" y="8284422"/>
            <a:ext cx="800400" cy="0"/>
          </a:xfrm>
          <a:prstGeom prst="straightConnector1">
            <a:avLst/>
          </a:prstGeom>
          <a:noFill/>
          <a:ln cap="flat" cmpd="sng" w="95250">
            <a:solidFill>
              <a:srgbClr val="B59CF4"/>
            </a:solidFill>
            <a:prstDash val="solid"/>
            <a:round/>
            <a:headEnd len="sm" w="sm" type="none"/>
            <a:tailEnd len="med" w="med" type="stealth"/>
          </a:ln>
        </p:spPr>
      </p:cxnSp>
      <p:sp>
        <p:nvSpPr>
          <p:cNvPr id="23" name="Google Shape;23;p3"/>
          <p:cNvSpPr/>
          <p:nvPr/>
        </p:nvSpPr>
        <p:spPr>
          <a:xfrm>
            <a:off x="9294900" y="9718700"/>
            <a:ext cx="7864800" cy="7878000"/>
          </a:xfrm>
          <a:prstGeom prst="roundRect">
            <a:avLst>
              <a:gd fmla="val 9813"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6" name="Google Shape;26;p4"/>
          <p:cNvSpPr/>
          <p:nvPr>
            <p:ph idx="2" type="pic"/>
          </p:nvPr>
        </p:nvSpPr>
        <p:spPr>
          <a:xfrm>
            <a:off x="12331925" y="-1650"/>
            <a:ext cx="5960100" cy="10287000"/>
          </a:xfrm>
          <a:prstGeom prst="rect">
            <a:avLst/>
          </a:prstGeom>
          <a:noFill/>
          <a:ln>
            <a:noFill/>
          </a:ln>
        </p:spPr>
      </p:sp>
      <p:pic>
        <p:nvPicPr>
          <p:cNvPr id="27" name="Google Shape;27;p4"/>
          <p:cNvPicPr preferRelativeResize="0"/>
          <p:nvPr/>
        </p:nvPicPr>
        <p:blipFill rotWithShape="1">
          <a:blip r:embed="rId3">
            <a:alphaModFix/>
          </a:blip>
          <a:srcRect b="0" l="65865" r="0" t="48773"/>
          <a:stretch/>
        </p:blipFill>
        <p:spPr>
          <a:xfrm>
            <a:off x="-1" y="0"/>
            <a:ext cx="4162173" cy="646430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
    <p:spTree>
      <p:nvGrpSpPr>
        <p:cNvPr id="28" name="Shape 28"/>
        <p:cNvGrpSpPr/>
        <p:nvPr/>
      </p:nvGrpSpPr>
      <p:grpSpPr>
        <a:xfrm>
          <a:off x="0" y="0"/>
          <a:ext cx="0" cy="0"/>
          <a:chOff x="0" y="0"/>
          <a:chExt cx="0" cy="0"/>
        </a:xfrm>
      </p:grpSpPr>
      <p:pic>
        <p:nvPicPr>
          <p:cNvPr id="29" name="Google Shape;29;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0" name="Google Shape;30;p5"/>
          <p:cNvSpPr/>
          <p:nvPr/>
        </p:nvSpPr>
        <p:spPr>
          <a:xfrm>
            <a:off x="9394425" y="8764850"/>
            <a:ext cx="9095700" cy="3657600"/>
          </a:xfrm>
          <a:prstGeom prst="roundRect">
            <a:avLst>
              <a:gd fmla="val 18115"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 name="Google Shape;31;p5"/>
          <p:cNvSpPr/>
          <p:nvPr/>
        </p:nvSpPr>
        <p:spPr>
          <a:xfrm>
            <a:off x="10139612" y="8350568"/>
            <a:ext cx="6374505" cy="855592"/>
          </a:xfrm>
          <a:custGeom>
            <a:rect b="b" l="l" r="r" t="t"/>
            <a:pathLst>
              <a:path extrusionOk="0" h="225341" w="1678882">
                <a:moveTo>
                  <a:pt x="112671" y="0"/>
                </a:moveTo>
                <a:lnTo>
                  <a:pt x="1566211" y="0"/>
                </a:lnTo>
                <a:cubicBezTo>
                  <a:pt x="1628438" y="0"/>
                  <a:pt x="1678882" y="50444"/>
                  <a:pt x="1678882" y="112671"/>
                </a:cubicBezTo>
                <a:lnTo>
                  <a:pt x="1678882" y="112671"/>
                </a:lnTo>
                <a:cubicBezTo>
                  <a:pt x="1678882" y="174897"/>
                  <a:pt x="1628438" y="225341"/>
                  <a:pt x="1566211" y="225341"/>
                </a:cubicBezTo>
                <a:lnTo>
                  <a:pt x="112671" y="225341"/>
                </a:lnTo>
                <a:cubicBezTo>
                  <a:pt x="50444" y="225341"/>
                  <a:pt x="0" y="174897"/>
                  <a:pt x="0" y="112671"/>
                </a:cubicBezTo>
                <a:lnTo>
                  <a:pt x="0" y="112671"/>
                </a:lnTo>
                <a:cubicBezTo>
                  <a:pt x="0" y="50444"/>
                  <a:pt x="50444" y="0"/>
                  <a:pt x="112671" y="0"/>
                </a:cubicBezTo>
                <a:close/>
              </a:path>
            </a:pathLst>
          </a:custGeom>
          <a:solidFill>
            <a:srgbClr val="241842"/>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
    <p:spTree>
      <p:nvGrpSpPr>
        <p:cNvPr id="32" name="Shape 32"/>
        <p:cNvGrpSpPr/>
        <p:nvPr/>
      </p:nvGrpSpPr>
      <p:grpSpPr>
        <a:xfrm>
          <a:off x="0" y="0"/>
          <a:ext cx="0" cy="0"/>
          <a:chOff x="0" y="0"/>
          <a:chExt cx="0" cy="0"/>
        </a:xfrm>
      </p:grpSpPr>
      <p:pic>
        <p:nvPicPr>
          <p:cNvPr id="33" name="Google Shape;33;p6"/>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34" name="Google Shape;34;p6"/>
          <p:cNvPicPr preferRelativeResize="0"/>
          <p:nvPr/>
        </p:nvPicPr>
        <p:blipFill>
          <a:blip r:embed="rId3">
            <a:alphaModFix/>
          </a:blip>
          <a:stretch>
            <a:fillRect/>
          </a:stretch>
        </p:blipFill>
        <p:spPr>
          <a:xfrm>
            <a:off x="11244474" y="4588225"/>
            <a:ext cx="6014828" cy="5039776"/>
          </a:xfrm>
          <a:prstGeom prst="rect">
            <a:avLst/>
          </a:prstGeom>
          <a:noFill/>
          <a:ln>
            <a:noFill/>
          </a:ln>
        </p:spPr>
      </p:pic>
      <p:sp>
        <p:nvSpPr>
          <p:cNvPr id="35" name="Google Shape;35;p6"/>
          <p:cNvSpPr/>
          <p:nvPr/>
        </p:nvSpPr>
        <p:spPr>
          <a:xfrm>
            <a:off x="15268672" y="7308158"/>
            <a:ext cx="1991360" cy="1991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 name="Google Shape;36;p6"/>
          <p:cNvCxnSpPr/>
          <p:nvPr/>
        </p:nvCxnSpPr>
        <p:spPr>
          <a:xfrm>
            <a:off x="15863825" y="8284422"/>
            <a:ext cx="800400" cy="0"/>
          </a:xfrm>
          <a:prstGeom prst="straightConnector1">
            <a:avLst/>
          </a:prstGeom>
          <a:noFill/>
          <a:ln cap="flat" cmpd="sng" w="95250">
            <a:solidFill>
              <a:srgbClr val="B59CF4"/>
            </a:solidFill>
            <a:prstDash val="solid"/>
            <a:round/>
            <a:headEnd len="sm" w="sm" type="none"/>
            <a:tailEnd len="med" w="med" type="stealth"/>
          </a:ln>
        </p:spPr>
      </p:cxnSp>
      <p:sp>
        <p:nvSpPr>
          <p:cNvPr id="37" name="Google Shape;37;p6"/>
          <p:cNvSpPr txBox="1"/>
          <p:nvPr/>
        </p:nvSpPr>
        <p:spPr>
          <a:xfrm>
            <a:off x="9139238" y="5300099"/>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_1">
    <p:bg>
      <p:bgPr>
        <a:solidFill>
          <a:srgbClr val="B59CF4"/>
        </a:solidFill>
      </p:bgPr>
    </p:bg>
    <p:spTree>
      <p:nvGrpSpPr>
        <p:cNvPr id="38"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b="30042" l="0" r="65159" t="12160"/>
          <a:stretch/>
        </p:blipFill>
        <p:spPr>
          <a:xfrm>
            <a:off x="14919475" y="5668950"/>
            <a:ext cx="3368525" cy="4722899"/>
          </a:xfrm>
          <a:prstGeom prst="rect">
            <a:avLst/>
          </a:prstGeom>
          <a:noFill/>
          <a:ln>
            <a:noFill/>
          </a:ln>
        </p:spPr>
      </p:pic>
      <p:pic>
        <p:nvPicPr>
          <p:cNvPr id="40" name="Google Shape;40;p7"/>
          <p:cNvPicPr preferRelativeResize="0"/>
          <p:nvPr/>
        </p:nvPicPr>
        <p:blipFill rotWithShape="1">
          <a:blip r:embed="rId2">
            <a:alphaModFix/>
          </a:blip>
          <a:srcRect b="52727" l="65706" r="0" t="0"/>
          <a:stretch/>
        </p:blipFill>
        <p:spPr>
          <a:xfrm>
            <a:off x="0" y="6479350"/>
            <a:ext cx="3268076" cy="3807650"/>
          </a:xfrm>
          <a:prstGeom prst="rect">
            <a:avLst/>
          </a:prstGeom>
          <a:noFill/>
          <a:ln>
            <a:noFill/>
          </a:ln>
        </p:spPr>
      </p:pic>
      <p:sp>
        <p:nvSpPr>
          <p:cNvPr id="41" name="Google Shape;41;p7"/>
          <p:cNvSpPr/>
          <p:nvPr>
            <p:ph idx="2" type="pic"/>
          </p:nvPr>
        </p:nvSpPr>
        <p:spPr>
          <a:xfrm>
            <a:off x="0" y="545950"/>
            <a:ext cx="3807600" cy="9132900"/>
          </a:xfrm>
          <a:prstGeom prst="rect">
            <a:avLst/>
          </a:prstGeom>
          <a:noFill/>
          <a:ln>
            <a:noFill/>
          </a:ln>
        </p:spPr>
      </p:sp>
      <p:sp>
        <p:nvSpPr>
          <p:cNvPr id="42" name="Google Shape;42;p7"/>
          <p:cNvSpPr/>
          <p:nvPr>
            <p:ph idx="3" type="pic"/>
          </p:nvPr>
        </p:nvSpPr>
        <p:spPr>
          <a:xfrm>
            <a:off x="11438100" y="0"/>
            <a:ext cx="6849900" cy="6735300"/>
          </a:xfrm>
          <a:prstGeom prst="rect">
            <a:avLst/>
          </a:prstGeom>
          <a:noFill/>
          <a:ln>
            <a:noFill/>
          </a:ln>
        </p:spPr>
      </p:sp>
      <p:sp>
        <p:nvSpPr>
          <p:cNvPr id="43" name="Google Shape;43;p7"/>
          <p:cNvSpPr/>
          <p:nvPr>
            <p:ph idx="4" type="pic"/>
          </p:nvPr>
        </p:nvSpPr>
        <p:spPr>
          <a:xfrm>
            <a:off x="4230325" y="0"/>
            <a:ext cx="6849900" cy="4722900"/>
          </a:xfrm>
          <a:prstGeom prst="rect">
            <a:avLst/>
          </a:prstGeom>
          <a:noFill/>
          <a:ln>
            <a:noFill/>
          </a:ln>
        </p:spPr>
      </p:sp>
      <p:pic>
        <p:nvPicPr>
          <p:cNvPr id="44" name="Google Shape;44;p7"/>
          <p:cNvPicPr preferRelativeResize="0"/>
          <p:nvPr/>
        </p:nvPicPr>
        <p:blipFill rotWithShape="1">
          <a:blip r:embed="rId3">
            <a:alphaModFix/>
          </a:blip>
          <a:srcRect b="27865" l="0" r="0" t="0"/>
          <a:stretch/>
        </p:blipFill>
        <p:spPr>
          <a:xfrm>
            <a:off x="4038475" y="4939053"/>
            <a:ext cx="7168752" cy="5347949"/>
          </a:xfrm>
          <a:prstGeom prst="rect">
            <a:avLst/>
          </a:prstGeom>
          <a:noFill/>
          <a:ln>
            <a:noFill/>
          </a:ln>
        </p:spPr>
      </p:pic>
      <p:sp>
        <p:nvSpPr>
          <p:cNvPr id="45" name="Google Shape;45;p7"/>
          <p:cNvSpPr/>
          <p:nvPr>
            <p:ph idx="5" type="pic"/>
          </p:nvPr>
        </p:nvSpPr>
        <p:spPr>
          <a:xfrm>
            <a:off x="5525525" y="5564000"/>
            <a:ext cx="4181700" cy="4722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1_1_1_1_1">
    <p:spTree>
      <p:nvGrpSpPr>
        <p:cNvPr id="46" name="Shape 46"/>
        <p:cNvGrpSpPr/>
        <p:nvPr/>
      </p:nvGrpSpPr>
      <p:grpSpPr>
        <a:xfrm>
          <a:off x="0" y="0"/>
          <a:ext cx="0" cy="0"/>
          <a:chOff x="0" y="0"/>
          <a:chExt cx="0" cy="0"/>
        </a:xfrm>
      </p:grpSpPr>
      <p:pic>
        <p:nvPicPr>
          <p:cNvPr id="47" name="Google Shape;47;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8" name="Google Shape;48;p8"/>
          <p:cNvSpPr/>
          <p:nvPr>
            <p:ph idx="2" type="pic"/>
          </p:nvPr>
        </p:nvSpPr>
        <p:spPr>
          <a:xfrm>
            <a:off x="1173850" y="881500"/>
            <a:ext cx="4399500" cy="6809400"/>
          </a:xfrm>
          <a:prstGeom prst="roundRect">
            <a:avLst>
              <a:gd fmla="val 16667" name="adj"/>
            </a:avLst>
          </a:prstGeom>
          <a:noFill/>
          <a:ln>
            <a:noFill/>
          </a:ln>
        </p:spPr>
      </p:sp>
      <p:sp>
        <p:nvSpPr>
          <p:cNvPr id="49" name="Google Shape;49;p8"/>
          <p:cNvSpPr/>
          <p:nvPr/>
        </p:nvSpPr>
        <p:spPr>
          <a:xfrm>
            <a:off x="5979250" y="6288650"/>
            <a:ext cx="11149500" cy="1231500"/>
          </a:xfrm>
          <a:prstGeom prst="roundRect">
            <a:avLst>
              <a:gd fmla="val 50000" name="adj"/>
            </a:avLst>
          </a:prstGeom>
          <a:noFill/>
          <a:ln cap="flat" cmpd="sng" w="28575">
            <a:solidFill>
              <a:srgbClr val="B59C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 name="Google Shape;50;p8"/>
          <p:cNvSpPr/>
          <p:nvPr/>
        </p:nvSpPr>
        <p:spPr>
          <a:xfrm>
            <a:off x="1028700" y="7886550"/>
            <a:ext cx="16230600" cy="1661700"/>
          </a:xfrm>
          <a:prstGeom prst="roundRect">
            <a:avLst>
              <a:gd fmla="val 34525"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1_1_1_1_1_1">
    <p:spTree>
      <p:nvGrpSpPr>
        <p:cNvPr id="51" name="Shape 51"/>
        <p:cNvGrpSpPr/>
        <p:nvPr/>
      </p:nvGrpSpPr>
      <p:grpSpPr>
        <a:xfrm>
          <a:off x="0" y="0"/>
          <a:ext cx="0" cy="0"/>
          <a:chOff x="0" y="0"/>
          <a:chExt cx="0" cy="0"/>
        </a:xfrm>
      </p:grpSpPr>
      <p:pic>
        <p:nvPicPr>
          <p:cNvPr id="52" name="Google Shape;52;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3" name="Google Shape;53;p9"/>
          <p:cNvSpPr/>
          <p:nvPr/>
        </p:nvSpPr>
        <p:spPr>
          <a:xfrm>
            <a:off x="1028700" y="1764650"/>
            <a:ext cx="7195800" cy="3525600"/>
          </a:xfrm>
          <a:prstGeom prst="roundRect">
            <a:avLst>
              <a:gd fmla="val 16272"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4" name="Google Shape;54;p9"/>
          <p:cNvPicPr preferRelativeResize="0"/>
          <p:nvPr/>
        </p:nvPicPr>
        <p:blipFill rotWithShape="1">
          <a:blip r:embed="rId3">
            <a:alphaModFix/>
          </a:blip>
          <a:srcRect b="0" l="0" r="0" t="74345"/>
          <a:stretch/>
        </p:blipFill>
        <p:spPr>
          <a:xfrm>
            <a:off x="3948925" y="-1"/>
            <a:ext cx="5963602" cy="1292349"/>
          </a:xfrm>
          <a:prstGeom prst="rect">
            <a:avLst/>
          </a:prstGeom>
          <a:noFill/>
          <a:ln>
            <a:noFill/>
          </a:ln>
        </p:spPr>
      </p:pic>
      <p:sp>
        <p:nvSpPr>
          <p:cNvPr id="55" name="Google Shape;55;p9"/>
          <p:cNvSpPr/>
          <p:nvPr/>
        </p:nvSpPr>
        <p:spPr>
          <a:xfrm>
            <a:off x="9051750" y="9998150"/>
            <a:ext cx="9236400" cy="1036500"/>
          </a:xfrm>
          <a:prstGeom prst="roundRect">
            <a:avLst>
              <a:gd fmla="val 50000"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 name="Google Shape;56;p9"/>
          <p:cNvSpPr/>
          <p:nvPr>
            <p:ph idx="2" type="pic"/>
          </p:nvPr>
        </p:nvSpPr>
        <p:spPr>
          <a:xfrm>
            <a:off x="9097950" y="-240650"/>
            <a:ext cx="9546900" cy="5523900"/>
          </a:xfrm>
          <a:prstGeom prst="roundRect">
            <a:avLst>
              <a:gd fmla="val 16667" name="adj"/>
            </a:avLst>
          </a:prstGeom>
          <a:noFill/>
          <a:ln>
            <a:noFill/>
          </a:ln>
        </p:spPr>
      </p:sp>
      <p:sp>
        <p:nvSpPr>
          <p:cNvPr id="57" name="Google Shape;57;p9"/>
          <p:cNvSpPr/>
          <p:nvPr>
            <p:ph idx="3" type="pic"/>
          </p:nvPr>
        </p:nvSpPr>
        <p:spPr>
          <a:xfrm>
            <a:off x="9051900" y="5526575"/>
            <a:ext cx="4491900" cy="4225500"/>
          </a:xfrm>
          <a:prstGeom prst="roundRect">
            <a:avLst>
              <a:gd fmla="val 16667" name="adj"/>
            </a:avLst>
          </a:prstGeom>
          <a:noFill/>
          <a:ln>
            <a:noFill/>
          </a:ln>
        </p:spPr>
      </p:sp>
      <p:sp>
        <p:nvSpPr>
          <p:cNvPr id="58" name="Google Shape;58;p9"/>
          <p:cNvSpPr/>
          <p:nvPr>
            <p:ph idx="4" type="pic"/>
          </p:nvPr>
        </p:nvSpPr>
        <p:spPr>
          <a:xfrm>
            <a:off x="13722475" y="5572375"/>
            <a:ext cx="4491900" cy="4225500"/>
          </a:xfrm>
          <a:prstGeom prst="roundRect">
            <a:avLst>
              <a:gd fmla="val 16667"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1_1_1_1_1_1_1">
    <p:spTree>
      <p:nvGrpSpPr>
        <p:cNvPr id="59" name="Shape 59"/>
        <p:cNvGrpSpPr/>
        <p:nvPr/>
      </p:nvGrpSpPr>
      <p:grpSpPr>
        <a:xfrm>
          <a:off x="0" y="0"/>
          <a:ext cx="0" cy="0"/>
          <a:chOff x="0" y="0"/>
          <a:chExt cx="0" cy="0"/>
        </a:xfrm>
      </p:grpSpPr>
      <p:pic>
        <p:nvPicPr>
          <p:cNvPr id="60" name="Google Shape;60;p10"/>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1" name="Google Shape;61;p10"/>
          <p:cNvPicPr preferRelativeResize="0"/>
          <p:nvPr/>
        </p:nvPicPr>
        <p:blipFill rotWithShape="1">
          <a:blip r:embed="rId3">
            <a:alphaModFix/>
          </a:blip>
          <a:srcRect b="0" l="22696" r="0" t="0"/>
          <a:stretch/>
        </p:blipFill>
        <p:spPr>
          <a:xfrm>
            <a:off x="0" y="3415600"/>
            <a:ext cx="4202301" cy="5030126"/>
          </a:xfrm>
          <a:prstGeom prst="rect">
            <a:avLst/>
          </a:prstGeom>
          <a:noFill/>
          <a:ln>
            <a:noFill/>
          </a:ln>
        </p:spPr>
      </p:pic>
      <p:sp>
        <p:nvSpPr>
          <p:cNvPr id="62" name="Google Shape;62;p10"/>
          <p:cNvSpPr/>
          <p:nvPr/>
        </p:nvSpPr>
        <p:spPr>
          <a:xfrm>
            <a:off x="1028700" y="4167880"/>
            <a:ext cx="7195800" cy="5030100"/>
          </a:xfrm>
          <a:prstGeom prst="roundRect">
            <a:avLst>
              <a:gd fmla="val 11738"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63" name="Google Shape;63;p10"/>
          <p:cNvGrpSpPr/>
          <p:nvPr/>
        </p:nvGrpSpPr>
        <p:grpSpPr>
          <a:xfrm>
            <a:off x="6678476" y="3717752"/>
            <a:ext cx="1102888" cy="1102888"/>
            <a:chOff x="0" y="0"/>
            <a:chExt cx="812800" cy="812800"/>
          </a:xfrm>
        </p:grpSpPr>
        <p:sp>
          <p:nvSpPr>
            <p:cNvPr id="64" name="Google Shape;6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10"/>
          <p:cNvSpPr/>
          <p:nvPr/>
        </p:nvSpPr>
        <p:spPr>
          <a:xfrm>
            <a:off x="8460250" y="1028700"/>
            <a:ext cx="8799000" cy="8229600"/>
          </a:xfrm>
          <a:prstGeom prst="roundRect">
            <a:avLst>
              <a:gd fmla="val 9813"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Blinker"/>
              <a:buNone/>
              <a:defRPr b="1" i="0" sz="4400" u="none" cap="none" strike="noStrike">
                <a:solidFill>
                  <a:schemeClr val="dk1"/>
                </a:solidFill>
                <a:latin typeface="Blinker"/>
                <a:ea typeface="Blinker"/>
                <a:cs typeface="Blinker"/>
                <a:sym typeface="Blinker"/>
              </a:defRPr>
            </a:lvl1pPr>
            <a:lvl2pPr lvl="1">
              <a:spcBef>
                <a:spcPts val="0"/>
              </a:spcBef>
              <a:spcAft>
                <a:spcPts val="0"/>
              </a:spcAft>
              <a:buSzPts val="1400"/>
              <a:buFont typeface="Blinker"/>
              <a:buNone/>
              <a:defRPr b="1" sz="1800">
                <a:latin typeface="Blinker"/>
                <a:ea typeface="Blinker"/>
                <a:cs typeface="Blinker"/>
                <a:sym typeface="Blinker"/>
              </a:defRPr>
            </a:lvl2pPr>
            <a:lvl3pPr lvl="2">
              <a:spcBef>
                <a:spcPts val="0"/>
              </a:spcBef>
              <a:spcAft>
                <a:spcPts val="0"/>
              </a:spcAft>
              <a:buSzPts val="1400"/>
              <a:buFont typeface="Blinker"/>
              <a:buNone/>
              <a:defRPr b="1" sz="1800">
                <a:latin typeface="Blinker"/>
                <a:ea typeface="Blinker"/>
                <a:cs typeface="Blinker"/>
                <a:sym typeface="Blinker"/>
              </a:defRPr>
            </a:lvl3pPr>
            <a:lvl4pPr lvl="3">
              <a:spcBef>
                <a:spcPts val="0"/>
              </a:spcBef>
              <a:spcAft>
                <a:spcPts val="0"/>
              </a:spcAft>
              <a:buSzPts val="1400"/>
              <a:buFont typeface="Blinker"/>
              <a:buNone/>
              <a:defRPr b="1" sz="1800">
                <a:latin typeface="Blinker"/>
                <a:ea typeface="Blinker"/>
                <a:cs typeface="Blinker"/>
                <a:sym typeface="Blinker"/>
              </a:defRPr>
            </a:lvl4pPr>
            <a:lvl5pPr lvl="4">
              <a:spcBef>
                <a:spcPts val="0"/>
              </a:spcBef>
              <a:spcAft>
                <a:spcPts val="0"/>
              </a:spcAft>
              <a:buSzPts val="1400"/>
              <a:buFont typeface="Blinker"/>
              <a:buNone/>
              <a:defRPr b="1" sz="1800">
                <a:latin typeface="Blinker"/>
                <a:ea typeface="Blinker"/>
                <a:cs typeface="Blinker"/>
                <a:sym typeface="Blinker"/>
              </a:defRPr>
            </a:lvl5pPr>
            <a:lvl6pPr lvl="5">
              <a:spcBef>
                <a:spcPts val="0"/>
              </a:spcBef>
              <a:spcAft>
                <a:spcPts val="0"/>
              </a:spcAft>
              <a:buSzPts val="1400"/>
              <a:buFont typeface="Blinker"/>
              <a:buNone/>
              <a:defRPr b="1" sz="1800">
                <a:latin typeface="Blinker"/>
                <a:ea typeface="Blinker"/>
                <a:cs typeface="Blinker"/>
                <a:sym typeface="Blinker"/>
              </a:defRPr>
            </a:lvl6pPr>
            <a:lvl7pPr lvl="6">
              <a:spcBef>
                <a:spcPts val="0"/>
              </a:spcBef>
              <a:spcAft>
                <a:spcPts val="0"/>
              </a:spcAft>
              <a:buSzPts val="1400"/>
              <a:buFont typeface="Blinker"/>
              <a:buNone/>
              <a:defRPr b="1" sz="1800">
                <a:latin typeface="Blinker"/>
                <a:ea typeface="Blinker"/>
                <a:cs typeface="Blinker"/>
                <a:sym typeface="Blinker"/>
              </a:defRPr>
            </a:lvl7pPr>
            <a:lvl8pPr lvl="7">
              <a:spcBef>
                <a:spcPts val="0"/>
              </a:spcBef>
              <a:spcAft>
                <a:spcPts val="0"/>
              </a:spcAft>
              <a:buSzPts val="1400"/>
              <a:buFont typeface="Blinker"/>
              <a:buNone/>
              <a:defRPr b="1" sz="1800">
                <a:latin typeface="Blinker"/>
                <a:ea typeface="Blinker"/>
                <a:cs typeface="Blinker"/>
                <a:sym typeface="Blinker"/>
              </a:defRPr>
            </a:lvl8pPr>
            <a:lvl9pPr lvl="8">
              <a:spcBef>
                <a:spcPts val="0"/>
              </a:spcBef>
              <a:spcAft>
                <a:spcPts val="0"/>
              </a:spcAft>
              <a:buSzPts val="1400"/>
              <a:buFont typeface="Blinker"/>
              <a:buNone/>
              <a:defRPr b="1" sz="1800">
                <a:latin typeface="Blinker"/>
                <a:ea typeface="Blinker"/>
                <a:cs typeface="Blinker"/>
                <a:sym typeface="Blink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erriweather Sans Light"/>
              <a:buChar char="•"/>
              <a:defRPr i="0" sz="3200" u="none" cap="none" strike="noStrike">
                <a:solidFill>
                  <a:schemeClr val="dk1"/>
                </a:solidFill>
                <a:latin typeface="Merriweather Sans Light"/>
                <a:ea typeface="Merriweather Sans Light"/>
                <a:cs typeface="Merriweather Sans Light"/>
                <a:sym typeface="Merriweather Sans Light"/>
              </a:defRPr>
            </a:lvl1pPr>
            <a:lvl2pPr indent="-406400" lvl="1" marL="914400" marR="0" rtl="0" algn="l">
              <a:spcBef>
                <a:spcPts val="560"/>
              </a:spcBef>
              <a:spcAft>
                <a:spcPts val="0"/>
              </a:spcAft>
              <a:buClr>
                <a:schemeClr val="dk1"/>
              </a:buClr>
              <a:buSzPts val="2800"/>
              <a:buFont typeface="Merriweather Sans Light"/>
              <a:buChar char="–"/>
              <a:defRPr i="0" sz="2800" u="none" cap="none" strike="noStrike">
                <a:solidFill>
                  <a:schemeClr val="dk1"/>
                </a:solidFill>
                <a:latin typeface="Merriweather Sans Light"/>
                <a:ea typeface="Merriweather Sans Light"/>
                <a:cs typeface="Merriweather Sans Light"/>
                <a:sym typeface="Merriweather Sans Light"/>
              </a:defRPr>
            </a:lvl2pPr>
            <a:lvl3pPr indent="-381000" lvl="2" marL="1371600" marR="0" rtl="0" algn="l">
              <a:spcBef>
                <a:spcPts val="480"/>
              </a:spcBef>
              <a:spcAft>
                <a:spcPts val="0"/>
              </a:spcAft>
              <a:buClr>
                <a:schemeClr val="dk1"/>
              </a:buClr>
              <a:buSzPts val="2400"/>
              <a:buFont typeface="Merriweather Sans Light"/>
              <a:buChar char="•"/>
              <a:defRPr i="0" sz="2400" u="none" cap="none" strike="noStrike">
                <a:solidFill>
                  <a:schemeClr val="dk1"/>
                </a:solidFill>
                <a:latin typeface="Merriweather Sans Light"/>
                <a:ea typeface="Merriweather Sans Light"/>
                <a:cs typeface="Merriweather Sans Light"/>
                <a:sym typeface="Merriweather Sans Light"/>
              </a:defRPr>
            </a:lvl3pPr>
            <a:lvl4pPr indent="-355600" lvl="3" marL="18288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4pPr>
            <a:lvl5pPr indent="-355600" lvl="4" marL="22860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5pPr>
            <a:lvl6pPr indent="-355600" lvl="5" marL="27432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6pPr>
            <a:lvl7pPr indent="-355600" lvl="6" marL="32004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7pPr>
            <a:lvl8pPr indent="-355600" lvl="7" marL="36576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8pPr>
            <a:lvl9pPr indent="-355600" lvl="8" marL="4114800" marR="0" rtl="0" algn="l">
              <a:spcBef>
                <a:spcPts val="400"/>
              </a:spcBef>
              <a:spcAft>
                <a:spcPts val="0"/>
              </a:spcAft>
              <a:buClr>
                <a:schemeClr val="dk1"/>
              </a:buClr>
              <a:buSzPts val="2000"/>
              <a:buFont typeface="Merriweather Sans Light"/>
              <a:buChar char="•"/>
              <a:defRPr i="0" sz="2000" u="none" cap="none" strike="noStrike">
                <a:solidFill>
                  <a:schemeClr val="dk1"/>
                </a:solidFill>
                <a:latin typeface="Merriweather Sans Light"/>
                <a:ea typeface="Merriweather Sans Light"/>
                <a:cs typeface="Merriweather Sans Light"/>
                <a:sym typeface="Merriweather Sans Ligh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Merriweather Sans Light"/>
              <a:buNone/>
              <a:defRPr i="0" sz="1200" u="none" cap="none" strike="noStrike">
                <a:solidFill>
                  <a:srgbClr val="888888"/>
                </a:solidFill>
                <a:latin typeface="Merriweather Sans Light"/>
                <a:ea typeface="Merriweather Sans Light"/>
                <a:cs typeface="Merriweather Sans Light"/>
                <a:sym typeface="Merriweather Sans Light"/>
              </a:defRPr>
            </a:lvl1pPr>
            <a:lvl2pPr lvl="1"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2pPr>
            <a:lvl3pPr lvl="2"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3pPr>
            <a:lvl4pPr lvl="3"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4pPr>
            <a:lvl5pPr lvl="4"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5pPr>
            <a:lvl6pPr lvl="5"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6pPr>
            <a:lvl7pPr lvl="6"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7pPr>
            <a:lvl8pPr lvl="7"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8pPr>
            <a:lvl9pPr lvl="8"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Merriweather Sans Light"/>
              <a:buNone/>
              <a:defRPr i="0" sz="1200" u="none" cap="none" strike="noStrike">
                <a:solidFill>
                  <a:srgbClr val="888888"/>
                </a:solidFill>
                <a:latin typeface="Merriweather Sans Light"/>
                <a:ea typeface="Merriweather Sans Light"/>
                <a:cs typeface="Merriweather Sans Light"/>
                <a:sym typeface="Merriweather Sans Light"/>
              </a:defRPr>
            </a:lvl1pPr>
            <a:lvl2pPr lvl="1"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2pPr>
            <a:lvl3pPr lvl="2"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3pPr>
            <a:lvl4pPr lvl="3"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4pPr>
            <a:lvl5pPr lvl="4"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5pPr>
            <a:lvl6pPr lvl="5"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6pPr>
            <a:lvl7pPr lvl="6"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7pPr>
            <a:lvl8pPr lvl="7"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8pPr>
            <a:lvl9pPr lvl="8" marR="0" rtl="0" algn="l">
              <a:spcBef>
                <a:spcPts val="0"/>
              </a:spcBef>
              <a:spcAft>
                <a:spcPts val="0"/>
              </a:spcAft>
              <a:buSzPts val="1400"/>
              <a:buFont typeface="Merriweather Sans Light"/>
              <a:buNone/>
              <a:defRPr i="0" sz="1800" u="none" cap="none" strike="noStrike">
                <a:solidFill>
                  <a:schemeClr val="dk1"/>
                </a:solidFill>
                <a:latin typeface="Merriweather Sans Light"/>
                <a:ea typeface="Merriweather Sans Light"/>
                <a:cs typeface="Merriweather Sans Light"/>
                <a:sym typeface="Merriweather Sans Light"/>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1pPr>
            <a:lvl2pPr indent="0" lvl="1"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2pPr>
            <a:lvl3pPr indent="0" lvl="2"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3pPr>
            <a:lvl4pPr indent="0" lvl="3"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4pPr>
            <a:lvl5pPr indent="0" lvl="4"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5pPr>
            <a:lvl6pPr indent="0" lvl="5"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6pPr>
            <a:lvl7pPr indent="0" lvl="6"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7pPr>
            <a:lvl8pPr indent="0" lvl="7"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8pPr>
            <a:lvl9pPr indent="0" lvl="8" marL="0" marR="0" rtl="0" algn="r">
              <a:spcBef>
                <a:spcPts val="0"/>
              </a:spcBef>
              <a:buNone/>
              <a:defRPr i="0" sz="1200" u="none" cap="none" strike="noStrike">
                <a:solidFill>
                  <a:srgbClr val="888888"/>
                </a:solidFill>
                <a:latin typeface="Merriweather Sans Light"/>
                <a:ea typeface="Merriweather Sans Light"/>
                <a:cs typeface="Merriweather Sans Light"/>
                <a:sym typeface="Merriweather Sans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43.png"/><Relationship Id="rId5" Type="http://schemas.openxmlformats.org/officeDocument/2006/relationships/image" Target="../media/image57.png"/><Relationship Id="rId6" Type="http://schemas.openxmlformats.org/officeDocument/2006/relationships/image" Target="../media/image3.png"/><Relationship Id="rId7" Type="http://schemas.openxmlformats.org/officeDocument/2006/relationships/image" Target="../media/image23.png"/><Relationship Id="rId8"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56.png"/><Relationship Id="rId5" Type="http://schemas.openxmlformats.org/officeDocument/2006/relationships/image" Target="../media/image22.png"/><Relationship Id="rId6" Type="http://schemas.openxmlformats.org/officeDocument/2006/relationships/image" Target="../media/image37.png"/><Relationship Id="rId7"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9.jpg"/><Relationship Id="rId5"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0" Type="http://schemas.openxmlformats.org/officeDocument/2006/relationships/image" Target="../media/image58.png"/><Relationship Id="rId11" Type="http://schemas.openxmlformats.org/officeDocument/2006/relationships/image" Target="../media/image18.png"/><Relationship Id="rId10" Type="http://schemas.openxmlformats.org/officeDocument/2006/relationships/image" Target="../media/image3.png"/><Relationship Id="rId13" Type="http://schemas.openxmlformats.org/officeDocument/2006/relationships/image" Target="../media/image23.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3.png"/><Relationship Id="rId15" Type="http://schemas.openxmlformats.org/officeDocument/2006/relationships/image" Target="../media/image22.png"/><Relationship Id="rId14" Type="http://schemas.openxmlformats.org/officeDocument/2006/relationships/image" Target="../media/image28.png"/><Relationship Id="rId17" Type="http://schemas.openxmlformats.org/officeDocument/2006/relationships/image" Target="../media/image49.png"/><Relationship Id="rId16" Type="http://schemas.openxmlformats.org/officeDocument/2006/relationships/image" Target="../media/image51.png"/><Relationship Id="rId5" Type="http://schemas.openxmlformats.org/officeDocument/2006/relationships/image" Target="../media/image2.png"/><Relationship Id="rId19" Type="http://schemas.openxmlformats.org/officeDocument/2006/relationships/image" Target="../media/image48.png"/><Relationship Id="rId6" Type="http://schemas.openxmlformats.org/officeDocument/2006/relationships/image" Target="../media/image15.png"/><Relationship Id="rId18" Type="http://schemas.openxmlformats.org/officeDocument/2006/relationships/image" Target="../media/image47.png"/><Relationship Id="rId7" Type="http://schemas.openxmlformats.org/officeDocument/2006/relationships/image" Target="../media/image4.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53.png"/><Relationship Id="rId5"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6.png"/><Relationship Id="rId6" Type="http://schemas.openxmlformats.org/officeDocument/2006/relationships/image" Target="../media/image36.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6" name="Google Shape;116;p17"/>
          <p:cNvPicPr preferRelativeResize="0"/>
          <p:nvPr/>
        </p:nvPicPr>
        <p:blipFill rotWithShape="1">
          <a:blip r:embed="rId4">
            <a:alphaModFix/>
          </a:blip>
          <a:srcRect b="63546" l="0" r="0" t="0"/>
          <a:stretch/>
        </p:blipFill>
        <p:spPr>
          <a:xfrm>
            <a:off x="4723250" y="8364950"/>
            <a:ext cx="6237998" cy="1922050"/>
          </a:xfrm>
          <a:prstGeom prst="rect">
            <a:avLst/>
          </a:prstGeom>
          <a:noFill/>
          <a:ln>
            <a:noFill/>
          </a:ln>
        </p:spPr>
      </p:pic>
      <p:pic>
        <p:nvPicPr>
          <p:cNvPr id="117" name="Google Shape;117;p17"/>
          <p:cNvPicPr preferRelativeResize="0"/>
          <p:nvPr/>
        </p:nvPicPr>
        <p:blipFill rotWithShape="1">
          <a:blip r:embed="rId5">
            <a:alphaModFix/>
          </a:blip>
          <a:srcRect b="0" l="0" r="0" t="73790"/>
          <a:stretch/>
        </p:blipFill>
        <p:spPr>
          <a:xfrm>
            <a:off x="664325" y="7450"/>
            <a:ext cx="11893449" cy="3225902"/>
          </a:xfrm>
          <a:prstGeom prst="rect">
            <a:avLst/>
          </a:prstGeom>
          <a:noFill/>
          <a:ln>
            <a:noFill/>
          </a:ln>
        </p:spPr>
      </p:pic>
      <p:sp>
        <p:nvSpPr>
          <p:cNvPr id="118" name="Google Shape;118;p17"/>
          <p:cNvSpPr/>
          <p:nvPr/>
        </p:nvSpPr>
        <p:spPr>
          <a:xfrm>
            <a:off x="1139275" y="847225"/>
            <a:ext cx="8071200" cy="8659200"/>
          </a:xfrm>
          <a:prstGeom prst="roundRect">
            <a:avLst>
              <a:gd fmla="val 9469"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9" name="Google Shape;119;p17"/>
          <p:cNvSpPr/>
          <p:nvPr/>
        </p:nvSpPr>
        <p:spPr>
          <a:xfrm>
            <a:off x="15268672" y="7308158"/>
            <a:ext cx="1990628" cy="19906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 name="Google Shape;120;p17"/>
          <p:cNvGrpSpPr/>
          <p:nvPr/>
        </p:nvGrpSpPr>
        <p:grpSpPr>
          <a:xfrm>
            <a:off x="7685991" y="1081072"/>
            <a:ext cx="2916018" cy="855593"/>
            <a:chOff x="0" y="0"/>
            <a:chExt cx="3888024" cy="1140791"/>
          </a:xfrm>
        </p:grpSpPr>
        <p:sp>
          <p:nvSpPr>
            <p:cNvPr id="121" name="Google Shape;121;p17"/>
            <p:cNvSpPr/>
            <p:nvPr/>
          </p:nvSpPr>
          <p:spPr>
            <a:xfrm>
              <a:off x="0" y="0"/>
              <a:ext cx="3888024" cy="1140791"/>
            </a:xfrm>
            <a:custGeom>
              <a:rect b="b" l="l" r="r" t="t"/>
              <a:pathLst>
                <a:path extrusionOk="0" h="225341" w="768005">
                  <a:moveTo>
                    <a:pt x="112671" y="0"/>
                  </a:moveTo>
                  <a:lnTo>
                    <a:pt x="655334" y="0"/>
                  </a:lnTo>
                  <a:cubicBezTo>
                    <a:pt x="717560" y="0"/>
                    <a:pt x="768005" y="50444"/>
                    <a:pt x="768005" y="112671"/>
                  </a:cubicBezTo>
                  <a:lnTo>
                    <a:pt x="768005" y="112671"/>
                  </a:lnTo>
                  <a:cubicBezTo>
                    <a:pt x="768005" y="174897"/>
                    <a:pt x="717560" y="225341"/>
                    <a:pt x="655334" y="225341"/>
                  </a:cubicBezTo>
                  <a:lnTo>
                    <a:pt x="112671" y="225341"/>
                  </a:lnTo>
                  <a:cubicBezTo>
                    <a:pt x="50444" y="225341"/>
                    <a:pt x="0" y="174897"/>
                    <a:pt x="0" y="112671"/>
                  </a:cubicBezTo>
                  <a:lnTo>
                    <a:pt x="0" y="112671"/>
                  </a:lnTo>
                  <a:cubicBezTo>
                    <a:pt x="0" y="50444"/>
                    <a:pt x="50444" y="0"/>
                    <a:pt x="112671"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txBox="1"/>
            <p:nvPr/>
          </p:nvSpPr>
          <p:spPr>
            <a:xfrm>
              <a:off x="1196873" y="321688"/>
              <a:ext cx="2098903" cy="44979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a:ea typeface="Merriweather Sans"/>
                  <a:cs typeface="Merriweather Sans"/>
                  <a:sym typeface="Merriweather Sans"/>
                </a:rPr>
                <a:t>Agency Logo</a:t>
              </a:r>
              <a:endParaRPr/>
            </a:p>
          </p:txBody>
        </p:sp>
      </p:grpSp>
      <p:sp>
        <p:nvSpPr>
          <p:cNvPr id="123" name="Google Shape;123;p17"/>
          <p:cNvSpPr txBox="1"/>
          <p:nvPr/>
        </p:nvSpPr>
        <p:spPr>
          <a:xfrm>
            <a:off x="1807012" y="2313533"/>
            <a:ext cx="68796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000" u="none" cap="none" strike="noStrike">
                <a:solidFill>
                  <a:srgbClr val="5B00DD"/>
                </a:solidFill>
                <a:latin typeface="Blinker"/>
                <a:ea typeface="Blinker"/>
                <a:cs typeface="Blinker"/>
                <a:sym typeface="Blinker"/>
              </a:rPr>
              <a:t>Strategic</a:t>
            </a:r>
            <a:endParaRPr/>
          </a:p>
        </p:txBody>
      </p:sp>
      <p:sp>
        <p:nvSpPr>
          <p:cNvPr id="124" name="Google Shape;124;p17"/>
          <p:cNvSpPr txBox="1"/>
          <p:nvPr/>
        </p:nvSpPr>
        <p:spPr>
          <a:xfrm>
            <a:off x="1807012" y="7532422"/>
            <a:ext cx="5013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241842"/>
                </a:solidFill>
                <a:latin typeface="Merriweather Sans"/>
                <a:ea typeface="Merriweather Sans"/>
                <a:cs typeface="Merriweather Sans"/>
                <a:sym typeface="Merriweather Sans"/>
              </a:rPr>
              <a:t>Presentation Slides</a:t>
            </a:r>
            <a:endParaRPr/>
          </a:p>
        </p:txBody>
      </p:sp>
      <p:sp>
        <p:nvSpPr>
          <p:cNvPr id="125" name="Google Shape;125;p17"/>
          <p:cNvSpPr txBox="1"/>
          <p:nvPr/>
        </p:nvSpPr>
        <p:spPr>
          <a:xfrm>
            <a:off x="12764380" y="1264394"/>
            <a:ext cx="2223790"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Presented by:</a:t>
            </a:r>
            <a:endParaRPr/>
          </a:p>
        </p:txBody>
      </p:sp>
      <p:sp>
        <p:nvSpPr>
          <p:cNvPr id="126" name="Google Shape;126;p17"/>
          <p:cNvSpPr txBox="1"/>
          <p:nvPr/>
        </p:nvSpPr>
        <p:spPr>
          <a:xfrm>
            <a:off x="1807012" y="4245055"/>
            <a:ext cx="6879600" cy="32259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1" i="0" lang="en-US" sz="13972" u="none" cap="none" strike="noStrike">
                <a:solidFill>
                  <a:srgbClr val="5B00DD"/>
                </a:solidFill>
                <a:latin typeface="Blinker"/>
                <a:ea typeface="Blinker"/>
                <a:cs typeface="Blinker"/>
                <a:sym typeface="Blinker"/>
              </a:rPr>
              <a:t>Media Planning</a:t>
            </a:r>
            <a:endParaRPr/>
          </a:p>
        </p:txBody>
      </p:sp>
      <p:sp>
        <p:nvSpPr>
          <p:cNvPr id="127" name="Google Shape;127;p17"/>
          <p:cNvSpPr txBox="1"/>
          <p:nvPr/>
        </p:nvSpPr>
        <p:spPr>
          <a:xfrm>
            <a:off x="12764380" y="1889040"/>
            <a:ext cx="1801564" cy="7016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Jamie McAvoy</a:t>
            </a:r>
            <a:endParaRPr/>
          </a:p>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Harry Jackman</a:t>
            </a:r>
            <a:endParaRPr/>
          </a:p>
        </p:txBody>
      </p:sp>
      <p:sp>
        <p:nvSpPr>
          <p:cNvPr id="128" name="Google Shape;128;p17"/>
          <p:cNvSpPr txBox="1"/>
          <p:nvPr/>
        </p:nvSpPr>
        <p:spPr>
          <a:xfrm>
            <a:off x="15693647" y="1264394"/>
            <a:ext cx="1600646"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Nov 2024</a:t>
            </a:r>
            <a:endParaRPr/>
          </a:p>
        </p:txBody>
      </p:sp>
      <p:cxnSp>
        <p:nvCxnSpPr>
          <p:cNvPr id="129" name="Google Shape;129;p17"/>
          <p:cNvCxnSpPr/>
          <p:nvPr/>
        </p:nvCxnSpPr>
        <p:spPr>
          <a:xfrm>
            <a:off x="15863825" y="8284422"/>
            <a:ext cx="800323" cy="0"/>
          </a:xfrm>
          <a:prstGeom prst="straightConnector1">
            <a:avLst/>
          </a:prstGeom>
          <a:noFill/>
          <a:ln cap="flat" cmpd="sng" w="95250">
            <a:solidFill>
              <a:srgbClr val="B59CF4"/>
            </a:solidFill>
            <a:prstDash val="solid"/>
            <a:round/>
            <a:headEnd len="sm" w="sm" type="none"/>
            <a:tailEnd len="med" w="med" type="stealth"/>
          </a:ln>
        </p:spPr>
      </p:cxnSp>
      <p:pic>
        <p:nvPicPr>
          <p:cNvPr id="130" name="Google Shape;130;p17"/>
          <p:cNvPicPr preferRelativeResize="0"/>
          <p:nvPr/>
        </p:nvPicPr>
        <p:blipFill>
          <a:blip r:embed="rId6">
            <a:alphaModFix/>
          </a:blip>
          <a:stretch>
            <a:fillRect/>
          </a:stretch>
        </p:blipFill>
        <p:spPr>
          <a:xfrm>
            <a:off x="8092325" y="1304425"/>
            <a:ext cx="266375" cy="391773"/>
          </a:xfrm>
          <a:prstGeom prst="rect">
            <a:avLst/>
          </a:prstGeom>
          <a:noFill/>
          <a:ln>
            <a:noFill/>
          </a:ln>
        </p:spPr>
      </p:pic>
      <p:sp>
        <p:nvSpPr>
          <p:cNvPr id="131" name="Google Shape;131;p17"/>
          <p:cNvSpPr/>
          <p:nvPr/>
        </p:nvSpPr>
        <p:spPr>
          <a:xfrm>
            <a:off x="9294900" y="9718700"/>
            <a:ext cx="7864800" cy="7878000"/>
          </a:xfrm>
          <a:prstGeom prst="roundRect">
            <a:avLst>
              <a:gd fmla="val 9813"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9CF4"/>
        </a:solidFill>
      </p:bgPr>
    </p:bg>
    <p:spTree>
      <p:nvGrpSpPr>
        <p:cNvPr id="293" name="Shape 293"/>
        <p:cNvGrpSpPr/>
        <p:nvPr/>
      </p:nvGrpSpPr>
      <p:grpSpPr>
        <a:xfrm>
          <a:off x="0" y="0"/>
          <a:ext cx="0" cy="0"/>
          <a:chOff x="0" y="0"/>
          <a:chExt cx="0" cy="0"/>
        </a:xfrm>
      </p:grpSpPr>
      <p:pic>
        <p:nvPicPr>
          <p:cNvPr id="294" name="Google Shape;294;p26"/>
          <p:cNvPicPr preferRelativeResize="0"/>
          <p:nvPr/>
        </p:nvPicPr>
        <p:blipFill>
          <a:blip r:embed="rId3">
            <a:alphaModFix/>
          </a:blip>
          <a:stretch>
            <a:fillRect/>
          </a:stretch>
        </p:blipFill>
        <p:spPr>
          <a:xfrm>
            <a:off x="4396638" y="0"/>
            <a:ext cx="6849874" cy="4930088"/>
          </a:xfrm>
          <a:prstGeom prst="rect">
            <a:avLst/>
          </a:prstGeom>
          <a:noFill/>
          <a:ln>
            <a:noFill/>
          </a:ln>
        </p:spPr>
      </p:pic>
      <p:pic>
        <p:nvPicPr>
          <p:cNvPr id="295" name="Google Shape;295;p26"/>
          <p:cNvPicPr preferRelativeResize="0"/>
          <p:nvPr/>
        </p:nvPicPr>
        <p:blipFill rotWithShape="1">
          <a:blip r:embed="rId4">
            <a:alphaModFix/>
          </a:blip>
          <a:srcRect b="0" l="0" r="0" t="29398"/>
          <a:stretch/>
        </p:blipFill>
        <p:spPr>
          <a:xfrm>
            <a:off x="4232450" y="399"/>
            <a:ext cx="7088348" cy="5004600"/>
          </a:xfrm>
          <a:prstGeom prst="rect">
            <a:avLst/>
          </a:prstGeom>
          <a:noFill/>
          <a:ln>
            <a:noFill/>
          </a:ln>
        </p:spPr>
      </p:pic>
      <p:pic>
        <p:nvPicPr>
          <p:cNvPr id="296" name="Google Shape;296;p26"/>
          <p:cNvPicPr preferRelativeResize="0"/>
          <p:nvPr/>
        </p:nvPicPr>
        <p:blipFill rotWithShape="1">
          <a:blip r:embed="rId5">
            <a:alphaModFix/>
          </a:blip>
          <a:srcRect b="0" l="0" r="0" t="4443"/>
          <a:stretch/>
        </p:blipFill>
        <p:spPr>
          <a:xfrm>
            <a:off x="11438125" y="400"/>
            <a:ext cx="6735099" cy="6735375"/>
          </a:xfrm>
          <a:prstGeom prst="rect">
            <a:avLst/>
          </a:prstGeom>
          <a:noFill/>
          <a:ln>
            <a:noFill/>
          </a:ln>
        </p:spPr>
      </p:pic>
      <p:pic>
        <p:nvPicPr>
          <p:cNvPr id="297" name="Google Shape;297;p26"/>
          <p:cNvPicPr preferRelativeResize="0"/>
          <p:nvPr/>
        </p:nvPicPr>
        <p:blipFill rotWithShape="1">
          <a:blip r:embed="rId6">
            <a:alphaModFix/>
          </a:blip>
          <a:srcRect b="0" l="0" r="65159" t="12157"/>
          <a:stretch/>
        </p:blipFill>
        <p:spPr>
          <a:xfrm>
            <a:off x="14919475" y="400"/>
            <a:ext cx="3368525" cy="7178275"/>
          </a:xfrm>
          <a:prstGeom prst="rect">
            <a:avLst/>
          </a:prstGeom>
          <a:noFill/>
          <a:ln>
            <a:noFill/>
          </a:ln>
        </p:spPr>
      </p:pic>
      <p:pic>
        <p:nvPicPr>
          <p:cNvPr id="298" name="Google Shape;298;p26"/>
          <p:cNvPicPr preferRelativeResize="0"/>
          <p:nvPr/>
        </p:nvPicPr>
        <p:blipFill>
          <a:blip r:embed="rId7">
            <a:alphaModFix/>
          </a:blip>
          <a:stretch>
            <a:fillRect/>
          </a:stretch>
        </p:blipFill>
        <p:spPr>
          <a:xfrm>
            <a:off x="11438146" y="23"/>
            <a:ext cx="6849876" cy="6849876"/>
          </a:xfrm>
          <a:prstGeom prst="rect">
            <a:avLst/>
          </a:prstGeom>
          <a:noFill/>
          <a:ln>
            <a:noFill/>
          </a:ln>
        </p:spPr>
      </p:pic>
      <p:pic>
        <p:nvPicPr>
          <p:cNvPr id="299" name="Google Shape;299;p26"/>
          <p:cNvPicPr preferRelativeResize="0"/>
          <p:nvPr/>
        </p:nvPicPr>
        <p:blipFill rotWithShape="1">
          <a:blip r:embed="rId8">
            <a:alphaModFix/>
          </a:blip>
          <a:srcRect b="0" l="14980" r="0" t="0"/>
          <a:stretch/>
        </p:blipFill>
        <p:spPr>
          <a:xfrm>
            <a:off x="0" y="488375"/>
            <a:ext cx="3807550" cy="9190426"/>
          </a:xfrm>
          <a:prstGeom prst="rect">
            <a:avLst/>
          </a:prstGeom>
          <a:noFill/>
          <a:ln>
            <a:noFill/>
          </a:ln>
        </p:spPr>
      </p:pic>
      <p:pic>
        <p:nvPicPr>
          <p:cNvPr id="300" name="Google Shape;300;p26"/>
          <p:cNvPicPr preferRelativeResize="0"/>
          <p:nvPr/>
        </p:nvPicPr>
        <p:blipFill rotWithShape="1">
          <a:blip r:embed="rId9">
            <a:alphaModFix/>
          </a:blip>
          <a:srcRect b="24845" l="0" r="0" t="0"/>
          <a:stretch/>
        </p:blipFill>
        <p:spPr>
          <a:xfrm>
            <a:off x="5582325" y="5529903"/>
            <a:ext cx="4478551" cy="4757100"/>
          </a:xfrm>
          <a:prstGeom prst="rect">
            <a:avLst/>
          </a:prstGeom>
          <a:noFill/>
          <a:ln>
            <a:noFill/>
          </a:ln>
        </p:spPr>
      </p:pic>
      <p:pic>
        <p:nvPicPr>
          <p:cNvPr id="301" name="Google Shape;301;p26"/>
          <p:cNvPicPr preferRelativeResize="0"/>
          <p:nvPr/>
        </p:nvPicPr>
        <p:blipFill rotWithShape="1">
          <a:blip r:embed="rId10">
            <a:alphaModFix/>
          </a:blip>
          <a:srcRect b="27865" l="0" r="0" t="0"/>
          <a:stretch/>
        </p:blipFill>
        <p:spPr>
          <a:xfrm>
            <a:off x="4204800" y="4939053"/>
            <a:ext cx="7168752" cy="5347949"/>
          </a:xfrm>
          <a:prstGeom prst="rect">
            <a:avLst/>
          </a:prstGeom>
          <a:noFill/>
          <a:ln>
            <a:noFill/>
          </a:ln>
        </p:spPr>
      </p:pic>
      <p:sp>
        <p:nvSpPr>
          <p:cNvPr id="302" name="Google Shape;302;p26"/>
          <p:cNvSpPr/>
          <p:nvPr/>
        </p:nvSpPr>
        <p:spPr>
          <a:xfrm>
            <a:off x="5179828" y="4027743"/>
            <a:ext cx="5251380" cy="1296123"/>
          </a:xfrm>
          <a:custGeom>
            <a:rect b="b" l="l" r="r" t="t"/>
            <a:pathLst>
              <a:path extrusionOk="0" h="341366" w="1383079">
                <a:moveTo>
                  <a:pt x="147426" y="0"/>
                </a:moveTo>
                <a:lnTo>
                  <a:pt x="1235653" y="0"/>
                </a:lnTo>
                <a:cubicBezTo>
                  <a:pt x="1274753" y="0"/>
                  <a:pt x="1312251" y="15532"/>
                  <a:pt x="1339899" y="43180"/>
                </a:cubicBezTo>
                <a:cubicBezTo>
                  <a:pt x="1367547" y="70828"/>
                  <a:pt x="1383079" y="108326"/>
                  <a:pt x="1383079" y="147426"/>
                </a:cubicBezTo>
                <a:lnTo>
                  <a:pt x="1383079" y="193939"/>
                </a:lnTo>
                <a:cubicBezTo>
                  <a:pt x="1383079" y="275361"/>
                  <a:pt x="1317074" y="341366"/>
                  <a:pt x="1235653" y="341366"/>
                </a:cubicBezTo>
                <a:lnTo>
                  <a:pt x="147426" y="341366"/>
                </a:lnTo>
                <a:cubicBezTo>
                  <a:pt x="66005" y="341366"/>
                  <a:pt x="0" y="275361"/>
                  <a:pt x="0" y="193939"/>
                </a:cubicBezTo>
                <a:lnTo>
                  <a:pt x="0" y="147426"/>
                </a:lnTo>
                <a:cubicBezTo>
                  <a:pt x="0" y="66005"/>
                  <a:pt x="66005" y="0"/>
                  <a:pt x="147426"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6"/>
          <p:cNvSpPr txBox="1"/>
          <p:nvPr/>
        </p:nvSpPr>
        <p:spPr>
          <a:xfrm>
            <a:off x="11819014" y="7178674"/>
            <a:ext cx="3794100" cy="20934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1" i="0" lang="en-US" sz="8000" u="none" cap="none" strike="noStrike">
                <a:solidFill>
                  <a:srgbClr val="5B00DD"/>
                </a:solidFill>
                <a:latin typeface="Blinker"/>
                <a:ea typeface="Blinker"/>
                <a:cs typeface="Blinker"/>
                <a:sym typeface="Blinker"/>
              </a:rPr>
              <a:t>Gallery Image</a:t>
            </a:r>
            <a:endParaRPr/>
          </a:p>
        </p:txBody>
      </p:sp>
      <p:sp>
        <p:nvSpPr>
          <p:cNvPr id="304" name="Google Shape;304;p26"/>
          <p:cNvSpPr txBox="1"/>
          <p:nvPr/>
        </p:nvSpPr>
        <p:spPr>
          <a:xfrm>
            <a:off x="5653709" y="4274316"/>
            <a:ext cx="43245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What can you say about your projects? Share it here!</a:t>
            </a:r>
            <a:endParaRPr/>
          </a:p>
        </p:txBody>
      </p:sp>
      <p:pic>
        <p:nvPicPr>
          <p:cNvPr id="305" name="Google Shape;305;p26"/>
          <p:cNvPicPr preferRelativeResize="0"/>
          <p:nvPr/>
        </p:nvPicPr>
        <p:blipFill rotWithShape="1">
          <a:blip r:embed="rId6">
            <a:alphaModFix/>
          </a:blip>
          <a:srcRect b="52727" l="65706" r="0" t="0"/>
          <a:stretch/>
        </p:blipFill>
        <p:spPr>
          <a:xfrm>
            <a:off x="0" y="6479350"/>
            <a:ext cx="3268076" cy="3807650"/>
          </a:xfrm>
          <a:prstGeom prst="rect">
            <a:avLst/>
          </a:prstGeom>
          <a:noFill/>
          <a:ln>
            <a:noFill/>
          </a:ln>
        </p:spPr>
      </p:pic>
      <p:pic>
        <p:nvPicPr>
          <p:cNvPr id="306" name="Google Shape;306;p26"/>
          <p:cNvPicPr preferRelativeResize="0"/>
          <p:nvPr/>
        </p:nvPicPr>
        <p:blipFill rotWithShape="1">
          <a:blip r:embed="rId11">
            <a:alphaModFix/>
          </a:blip>
          <a:srcRect b="0" l="28617" r="0" t="833"/>
          <a:stretch/>
        </p:blipFill>
        <p:spPr>
          <a:xfrm>
            <a:off x="0" y="400"/>
            <a:ext cx="4205025" cy="10385823"/>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2" name="Google Shape;312;p27"/>
          <p:cNvPicPr preferRelativeResize="0"/>
          <p:nvPr/>
        </p:nvPicPr>
        <p:blipFill>
          <a:blip r:embed="rId4">
            <a:alphaModFix/>
          </a:blip>
          <a:stretch>
            <a:fillRect/>
          </a:stretch>
        </p:blipFill>
        <p:spPr>
          <a:xfrm>
            <a:off x="83016" y="4698300"/>
            <a:ext cx="9816182" cy="5588699"/>
          </a:xfrm>
          <a:prstGeom prst="rect">
            <a:avLst/>
          </a:prstGeom>
          <a:noFill/>
          <a:ln>
            <a:noFill/>
          </a:ln>
        </p:spPr>
      </p:pic>
      <p:pic>
        <p:nvPicPr>
          <p:cNvPr id="313" name="Google Shape;313;p27"/>
          <p:cNvPicPr preferRelativeResize="0"/>
          <p:nvPr/>
        </p:nvPicPr>
        <p:blipFill rotWithShape="1">
          <a:blip r:embed="rId5">
            <a:alphaModFix/>
          </a:blip>
          <a:srcRect b="48229" l="47335" r="0" t="0"/>
          <a:stretch/>
        </p:blipFill>
        <p:spPr>
          <a:xfrm>
            <a:off x="1" y="7492050"/>
            <a:ext cx="3181450" cy="2893826"/>
          </a:xfrm>
          <a:prstGeom prst="rect">
            <a:avLst/>
          </a:prstGeom>
          <a:noFill/>
          <a:ln>
            <a:noFill/>
          </a:ln>
        </p:spPr>
      </p:pic>
      <p:pic>
        <p:nvPicPr>
          <p:cNvPr id="314" name="Google Shape;314;p27"/>
          <p:cNvPicPr preferRelativeResize="0"/>
          <p:nvPr/>
        </p:nvPicPr>
        <p:blipFill>
          <a:blip r:embed="rId6">
            <a:alphaModFix/>
          </a:blip>
          <a:stretch>
            <a:fillRect/>
          </a:stretch>
        </p:blipFill>
        <p:spPr>
          <a:xfrm>
            <a:off x="-1975" y="4578025"/>
            <a:ext cx="10287017" cy="5786450"/>
          </a:xfrm>
          <a:prstGeom prst="rect">
            <a:avLst/>
          </a:prstGeom>
          <a:noFill/>
          <a:ln>
            <a:noFill/>
          </a:ln>
        </p:spPr>
      </p:pic>
      <p:sp>
        <p:nvSpPr>
          <p:cNvPr id="315" name="Google Shape;315;p27"/>
          <p:cNvSpPr txBox="1"/>
          <p:nvPr/>
        </p:nvSpPr>
        <p:spPr>
          <a:xfrm>
            <a:off x="1028700" y="2268965"/>
            <a:ext cx="8995225" cy="9398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241842"/>
                </a:solidFill>
                <a:latin typeface="Blinker"/>
                <a:ea typeface="Blinker"/>
                <a:cs typeface="Blinker"/>
                <a:sym typeface="Blinker"/>
              </a:rPr>
              <a:t>How We’ll Implement </a:t>
            </a:r>
            <a:endParaRPr/>
          </a:p>
        </p:txBody>
      </p:sp>
      <p:sp>
        <p:nvSpPr>
          <p:cNvPr id="316" name="Google Shape;316;p27"/>
          <p:cNvSpPr txBox="1"/>
          <p:nvPr/>
        </p:nvSpPr>
        <p:spPr>
          <a:xfrm>
            <a:off x="1028700" y="3221008"/>
            <a:ext cx="8995225"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241842"/>
                </a:solidFill>
                <a:latin typeface="Blinker"/>
                <a:ea typeface="Blinker"/>
                <a:cs typeface="Blinker"/>
                <a:sym typeface="Blinker"/>
              </a:rPr>
              <a:t>our Media Strategy</a:t>
            </a:r>
            <a:endParaRPr/>
          </a:p>
        </p:txBody>
      </p:sp>
      <p:sp>
        <p:nvSpPr>
          <p:cNvPr id="317" name="Google Shape;317;p27"/>
          <p:cNvSpPr txBox="1"/>
          <p:nvPr/>
        </p:nvSpPr>
        <p:spPr>
          <a:xfrm>
            <a:off x="11203341" y="7122920"/>
            <a:ext cx="4584125" cy="4317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About Our Content Plan</a:t>
            </a:r>
            <a:endParaRPr/>
          </a:p>
        </p:txBody>
      </p:sp>
      <p:sp>
        <p:nvSpPr>
          <p:cNvPr id="318" name="Google Shape;318;p27"/>
          <p:cNvSpPr txBox="1"/>
          <p:nvPr/>
        </p:nvSpPr>
        <p:spPr>
          <a:xfrm>
            <a:off x="11203341" y="7688341"/>
            <a:ext cx="53844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 analysis adipiscing elit. Sed do budget allocation tempor incididunt ut labore et dolore.</a:t>
            </a:r>
            <a:endParaRPr/>
          </a:p>
        </p:txBody>
      </p:sp>
      <p:sp>
        <p:nvSpPr>
          <p:cNvPr id="319" name="Google Shape;319;p27"/>
          <p:cNvSpPr txBox="1"/>
          <p:nvPr/>
        </p:nvSpPr>
        <p:spPr>
          <a:xfrm>
            <a:off x="11203341" y="3522819"/>
            <a:ext cx="5591400" cy="259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Duis aute irure media channels in reprehenderit in voluptate velit esse cillum dolore eu fugiat nulla pariatur. Excepteur sint occaecat cupidatat non proident, sunt in culpa qui officia deserunt mollit anim id est laborum. </a:t>
            </a:r>
            <a:endParaRPr/>
          </a:p>
        </p:txBody>
      </p:sp>
      <p:sp>
        <p:nvSpPr>
          <p:cNvPr id="320" name="Google Shape;320;p27"/>
          <p:cNvSpPr/>
          <p:nvPr/>
        </p:nvSpPr>
        <p:spPr>
          <a:xfrm>
            <a:off x="748663" y="-422450"/>
            <a:ext cx="7044900" cy="2264400"/>
          </a:xfrm>
          <a:prstGeom prst="roundRect">
            <a:avLst>
              <a:gd fmla="val 16667"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21" name="Google Shape;321;p27"/>
          <p:cNvPicPr preferRelativeResize="0"/>
          <p:nvPr/>
        </p:nvPicPr>
        <p:blipFill rotWithShape="1">
          <a:blip r:embed="rId7">
            <a:alphaModFix/>
          </a:blip>
          <a:srcRect b="0" l="0" r="19730" t="68294"/>
          <a:stretch/>
        </p:blipFill>
        <p:spPr>
          <a:xfrm>
            <a:off x="13592500" y="0"/>
            <a:ext cx="4695501" cy="1567624"/>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8"/>
          <p:cNvPicPr preferRelativeResize="0"/>
          <p:nvPr/>
        </p:nvPicPr>
        <p:blipFill>
          <a:blip r:embed="rId3">
            <a:alphaModFix/>
          </a:blip>
          <a:stretch>
            <a:fillRect/>
          </a:stretch>
        </p:blipFill>
        <p:spPr>
          <a:xfrm>
            <a:off x="0" y="0"/>
            <a:ext cx="18288000" cy="10287000"/>
          </a:xfrm>
          <a:prstGeom prst="rect">
            <a:avLst/>
          </a:prstGeom>
          <a:noFill/>
          <a:ln>
            <a:noFill/>
          </a:ln>
        </p:spPr>
      </p:pic>
      <p:graphicFrame>
        <p:nvGraphicFramePr>
          <p:cNvPr id="327" name="Google Shape;327;p28"/>
          <p:cNvGraphicFramePr/>
          <p:nvPr/>
        </p:nvGraphicFramePr>
        <p:xfrm>
          <a:off x="6401071" y="2527199"/>
          <a:ext cx="3000000" cy="3000000"/>
        </p:xfrm>
        <a:graphic>
          <a:graphicData uri="http://schemas.openxmlformats.org/drawingml/2006/table">
            <a:tbl>
              <a:tblPr>
                <a:noFill/>
                <a:tableStyleId>{D2601509-DFA6-43E9-ACC4-91E2A9DF93D8}</a:tableStyleId>
              </a:tblPr>
              <a:tblGrid>
                <a:gridCol w="2714550"/>
                <a:gridCol w="2714550"/>
                <a:gridCol w="2714550"/>
                <a:gridCol w="2714550"/>
              </a:tblGrid>
              <a:tr h="896925">
                <a:tc>
                  <a:txBody>
                    <a:bodyPr/>
                    <a:lstStyle/>
                    <a:p>
                      <a:pPr indent="0" lvl="0" marL="0" marR="0" rtl="0" algn="ctr">
                        <a:lnSpc>
                          <a:spcPct val="120011"/>
                        </a:lnSpc>
                        <a:spcBef>
                          <a:spcPts val="0"/>
                        </a:spcBef>
                        <a:spcAft>
                          <a:spcPts val="0"/>
                        </a:spcAft>
                        <a:buNone/>
                      </a:pPr>
                      <a:r>
                        <a:rPr b="1" lang="en-US" sz="1699" u="none" cap="none" strike="noStrike">
                          <a:solidFill>
                            <a:srgbClr val="FFFFFF"/>
                          </a:solidFill>
                          <a:latin typeface="Merriweather Sans"/>
                          <a:ea typeface="Merriweather Sans"/>
                          <a:cs typeface="Merriweather Sans"/>
                          <a:sym typeface="Merriweather Sans"/>
                        </a:rPr>
                        <a:t>CAMPAIGN TYPE</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241842"/>
                    </a:solidFill>
                  </a:tcPr>
                </a:tc>
                <a:tc>
                  <a:txBody>
                    <a:bodyPr/>
                    <a:lstStyle/>
                    <a:p>
                      <a:pPr indent="0" lvl="0" marL="0" marR="0" rtl="0" algn="ctr">
                        <a:lnSpc>
                          <a:spcPct val="120011"/>
                        </a:lnSpc>
                        <a:spcBef>
                          <a:spcPts val="0"/>
                        </a:spcBef>
                        <a:spcAft>
                          <a:spcPts val="0"/>
                        </a:spcAft>
                        <a:buNone/>
                      </a:pPr>
                      <a:r>
                        <a:rPr b="1" lang="en-US" sz="1699" u="none" cap="none" strike="noStrike">
                          <a:solidFill>
                            <a:srgbClr val="FFFFFF"/>
                          </a:solidFill>
                          <a:latin typeface="Merriweather Sans"/>
                          <a:ea typeface="Merriweather Sans"/>
                          <a:cs typeface="Merriweather Sans"/>
                          <a:sym typeface="Merriweather Sans"/>
                        </a:rPr>
                        <a:t>QUANTITY</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241842"/>
                    </a:solidFill>
                  </a:tcPr>
                </a:tc>
                <a:tc>
                  <a:txBody>
                    <a:bodyPr/>
                    <a:lstStyle/>
                    <a:p>
                      <a:pPr indent="0" lvl="0" marL="0" marR="0" rtl="0" algn="ctr">
                        <a:lnSpc>
                          <a:spcPct val="120011"/>
                        </a:lnSpc>
                        <a:spcBef>
                          <a:spcPts val="0"/>
                        </a:spcBef>
                        <a:spcAft>
                          <a:spcPts val="0"/>
                        </a:spcAft>
                        <a:buNone/>
                      </a:pPr>
                      <a:r>
                        <a:rPr b="1" lang="en-US" sz="1699" u="none" cap="none" strike="noStrike">
                          <a:solidFill>
                            <a:srgbClr val="FFFFFF"/>
                          </a:solidFill>
                          <a:latin typeface="Merriweather Sans"/>
                          <a:ea typeface="Merriweather Sans"/>
                          <a:cs typeface="Merriweather Sans"/>
                          <a:sym typeface="Merriweather Sans"/>
                        </a:rPr>
                        <a:t>PROJECTED COST PER UNIT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241842"/>
                    </a:solidFill>
                  </a:tcPr>
                </a:tc>
                <a:tc>
                  <a:txBody>
                    <a:bodyPr/>
                    <a:lstStyle/>
                    <a:p>
                      <a:pPr indent="0" lvl="0" marL="0" marR="0" rtl="0" algn="ctr">
                        <a:lnSpc>
                          <a:spcPct val="120011"/>
                        </a:lnSpc>
                        <a:spcBef>
                          <a:spcPts val="0"/>
                        </a:spcBef>
                        <a:spcAft>
                          <a:spcPts val="0"/>
                        </a:spcAft>
                        <a:buNone/>
                      </a:pPr>
                      <a:r>
                        <a:rPr b="1" lang="en-US" sz="1699" u="none" cap="none" strike="noStrike">
                          <a:solidFill>
                            <a:srgbClr val="FFFFFF"/>
                          </a:solidFill>
                          <a:latin typeface="Merriweather Sans"/>
                          <a:ea typeface="Merriweather Sans"/>
                          <a:cs typeface="Merriweather Sans"/>
                          <a:sym typeface="Merriweather Sans"/>
                        </a:rPr>
                        <a:t>PROJECTED SUBTOTAL</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241842"/>
                    </a:solidFill>
                  </a:tcPr>
                </a:tc>
              </a:tr>
              <a:tr h="591575">
                <a:tc>
                  <a:txBody>
                    <a:bodyPr/>
                    <a:lstStyle/>
                    <a:p>
                      <a:pPr indent="0" lvl="0" marL="0" marR="0" rtl="0" algn="ctr">
                        <a:lnSpc>
                          <a:spcPct val="120000"/>
                        </a:lnSpc>
                        <a:spcBef>
                          <a:spcPts val="0"/>
                        </a:spcBef>
                        <a:spcAft>
                          <a:spcPts val="0"/>
                        </a:spcAft>
                        <a:buNone/>
                      </a:pPr>
                      <a:r>
                        <a:rPr b="1" lang="en-US" sz="1500" u="none" cap="none" strike="noStrike">
                          <a:solidFill>
                            <a:srgbClr val="241842"/>
                          </a:solidFill>
                          <a:latin typeface="Merriweather Sans"/>
                          <a:ea typeface="Merriweather Sans"/>
                          <a:cs typeface="Merriweather Sans"/>
                          <a:sym typeface="Merriweather Sans"/>
                        </a:rPr>
                        <a:t>National Marketing</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20000"/>
                        </a:lnSpc>
                        <a:spcBef>
                          <a:spcPts val="0"/>
                        </a:spcBef>
                        <a:spcAft>
                          <a:spcPts val="0"/>
                        </a:spcAft>
                        <a:buNone/>
                      </a:pPr>
                      <a:r>
                        <a:rPr b="1" lang="en-US" sz="1500" u="none" cap="none" strike="noStrike">
                          <a:solidFill>
                            <a:srgbClr val="241842"/>
                          </a:solidFill>
                          <a:latin typeface="Merriweather Sans"/>
                          <a:ea typeface="Merriweather Sans"/>
                          <a:cs typeface="Merriweather Sans"/>
                          <a:sym typeface="Merriweather Sans"/>
                        </a:rPr>
                        <a:t>$2600</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r>
              <a:tr h="766050">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Banner Ads</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5</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$200</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$1000</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r>
              <a:tr h="792825">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In-store marketing</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4</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$400</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$1600</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r>
              <a:tr h="591575">
                <a:tc>
                  <a:txBody>
                    <a:bodyPr/>
                    <a:lstStyle/>
                    <a:p>
                      <a:pPr indent="0" lvl="0" marL="0" marR="0" rtl="0" algn="ctr">
                        <a:lnSpc>
                          <a:spcPct val="120000"/>
                        </a:lnSpc>
                        <a:spcBef>
                          <a:spcPts val="0"/>
                        </a:spcBef>
                        <a:spcAft>
                          <a:spcPts val="0"/>
                        </a:spcAft>
                        <a:buNone/>
                      </a:pPr>
                      <a:r>
                        <a:rPr b="1" lang="en-US" sz="1500" u="none" cap="none" strike="noStrike">
                          <a:solidFill>
                            <a:srgbClr val="241842"/>
                          </a:solidFill>
                          <a:latin typeface="Merriweather Sans"/>
                          <a:ea typeface="Merriweather Sans"/>
                          <a:cs typeface="Merriweather Sans"/>
                          <a:sym typeface="Merriweather Sans"/>
                        </a:rPr>
                        <a:t>Public Relations</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r>
              <a:tr h="773025">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Sponsorships</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r>
              <a:tr h="773025">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Press releases</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r>
              <a:tr h="773025">
                <a:tc>
                  <a:txBody>
                    <a:bodyPr/>
                    <a:lstStyle/>
                    <a:p>
                      <a:pPr indent="0" lvl="0" marL="0" marR="0" rtl="0" algn="ctr">
                        <a:lnSpc>
                          <a:spcPct val="120000"/>
                        </a:lnSpc>
                        <a:spcBef>
                          <a:spcPts val="0"/>
                        </a:spcBef>
                        <a:spcAft>
                          <a:spcPts val="0"/>
                        </a:spcAft>
                        <a:buNone/>
                      </a:pPr>
                      <a:r>
                        <a:rPr b="1" lang="en-US" sz="1500" u="none" cap="none" strike="noStrike">
                          <a:solidFill>
                            <a:srgbClr val="241842"/>
                          </a:solidFill>
                          <a:latin typeface="Merriweather Sans"/>
                          <a:ea typeface="Merriweather Sans"/>
                          <a:cs typeface="Merriweather Sans"/>
                          <a:sym typeface="Merriweather Sans"/>
                        </a:rPr>
                        <a:t>Content Marketing</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c>
                  <a:txBody>
                    <a:bodyPr/>
                    <a:lstStyle/>
                    <a:p>
                      <a:pPr indent="0" lvl="0" marL="0" marR="0" rtl="0" algn="ctr">
                        <a:lnSpc>
                          <a:spcPct val="163636"/>
                        </a:lnSpc>
                        <a:spcBef>
                          <a:spcPts val="0"/>
                        </a:spcBef>
                        <a:spcAft>
                          <a:spcPts val="0"/>
                        </a:spcAft>
                        <a:buNone/>
                      </a:pPr>
                      <a:r>
                        <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solidFill>
                      <a:srgbClr val="B59CF4"/>
                    </a:solidFill>
                  </a:tcPr>
                </a:tc>
              </a:tr>
              <a:tr h="773025">
                <a:tc>
                  <a:txBody>
                    <a:bodyPr/>
                    <a:lstStyle/>
                    <a:p>
                      <a:pPr indent="0" lvl="0" marL="0" marR="0" rtl="0" algn="ctr">
                        <a:lnSpc>
                          <a:spcPct val="120015"/>
                        </a:lnSpc>
                        <a:spcBef>
                          <a:spcPts val="0"/>
                        </a:spcBef>
                        <a:spcAft>
                          <a:spcPts val="0"/>
                        </a:spcAft>
                        <a:buNone/>
                      </a:pPr>
                      <a:r>
                        <a:rPr lang="en-US" sz="1299" u="none" cap="none" strike="noStrike">
                          <a:solidFill>
                            <a:srgbClr val="241842"/>
                          </a:solidFill>
                          <a:latin typeface="Merriweather Sans"/>
                          <a:ea typeface="Merriweather Sans"/>
                          <a:cs typeface="Merriweather Sans"/>
                          <a:sym typeface="Merriweather Sans"/>
                        </a:rPr>
                        <a:t>Ebooks and Whitepapers</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c>
                  <a:txBody>
                    <a:bodyPr/>
                    <a:lstStyle/>
                    <a:p>
                      <a:pPr indent="0" lvl="0" marL="0" marR="0" rtl="0" algn="ctr">
                        <a:lnSpc>
                          <a:spcPct val="120048"/>
                        </a:lnSpc>
                        <a:spcBef>
                          <a:spcPts val="0"/>
                        </a:spcBef>
                        <a:spcAft>
                          <a:spcPts val="0"/>
                        </a:spcAft>
                        <a:buNone/>
                      </a:pPr>
                      <a:r>
                        <a:rPr lang="en-US" sz="1237" u="none" cap="none" strike="noStrike">
                          <a:solidFill>
                            <a:srgbClr val="241842"/>
                          </a:solidFill>
                          <a:latin typeface="Merriweather Sans"/>
                          <a:ea typeface="Merriweather Sans"/>
                          <a:cs typeface="Merriweather Sans"/>
                          <a:sym typeface="Merriweather Sans"/>
                        </a:rPr>
                        <a:t>-</a:t>
                      </a:r>
                      <a:endParaRPr sz="1100" u="none" cap="none" strike="noStrike"/>
                    </a:p>
                  </a:txBody>
                  <a:tcPr marT="117900" marB="117900" marR="117900" marL="117900" anchor="ctr">
                    <a:lnL cap="flat" cmpd="sng" w="11775">
                      <a:solidFill>
                        <a:srgbClr val="241842"/>
                      </a:solidFill>
                      <a:prstDash val="solid"/>
                      <a:round/>
                      <a:headEnd len="sm" w="sm" type="none"/>
                      <a:tailEnd len="sm" w="sm" type="none"/>
                    </a:lnL>
                    <a:lnR cap="flat" cmpd="sng" w="11775">
                      <a:solidFill>
                        <a:srgbClr val="241842"/>
                      </a:solidFill>
                      <a:prstDash val="solid"/>
                      <a:round/>
                      <a:headEnd len="sm" w="sm" type="none"/>
                      <a:tailEnd len="sm" w="sm" type="none"/>
                    </a:lnR>
                    <a:lnT cap="flat" cmpd="sng" w="11775">
                      <a:solidFill>
                        <a:srgbClr val="241842"/>
                      </a:solidFill>
                      <a:prstDash val="solid"/>
                      <a:round/>
                      <a:headEnd len="sm" w="sm" type="none"/>
                      <a:tailEnd len="sm" w="sm" type="none"/>
                    </a:lnT>
                    <a:lnB cap="flat" cmpd="sng" w="11775">
                      <a:solidFill>
                        <a:srgbClr val="241842"/>
                      </a:solidFill>
                      <a:prstDash val="solid"/>
                      <a:round/>
                      <a:headEnd len="sm" w="sm" type="none"/>
                      <a:tailEnd len="sm" w="sm" type="none"/>
                    </a:lnB>
                  </a:tcPr>
                </a:tc>
              </a:tr>
            </a:tbl>
          </a:graphicData>
        </a:graphic>
      </p:graphicFrame>
      <p:sp>
        <p:nvSpPr>
          <p:cNvPr id="328" name="Google Shape;328;p28"/>
          <p:cNvSpPr/>
          <p:nvPr/>
        </p:nvSpPr>
        <p:spPr>
          <a:xfrm>
            <a:off x="666651" y="3524514"/>
            <a:ext cx="5148934" cy="5725688"/>
          </a:xfrm>
          <a:custGeom>
            <a:rect b="b" l="l" r="r" t="t"/>
            <a:pathLst>
              <a:path extrusionOk="0" h="1508000" w="1356098">
                <a:moveTo>
                  <a:pt x="60144" y="0"/>
                </a:moveTo>
                <a:lnTo>
                  <a:pt x="1295954" y="0"/>
                </a:lnTo>
                <a:cubicBezTo>
                  <a:pt x="1311905" y="0"/>
                  <a:pt x="1327203" y="6337"/>
                  <a:pt x="1338482" y="17616"/>
                </a:cubicBezTo>
                <a:cubicBezTo>
                  <a:pt x="1349761" y="28895"/>
                  <a:pt x="1356098" y="44193"/>
                  <a:pt x="1356098" y="60144"/>
                </a:cubicBezTo>
                <a:lnTo>
                  <a:pt x="1356098" y="1447856"/>
                </a:lnTo>
                <a:cubicBezTo>
                  <a:pt x="1356098" y="1463807"/>
                  <a:pt x="1349761" y="1479105"/>
                  <a:pt x="1338482" y="1490384"/>
                </a:cubicBezTo>
                <a:cubicBezTo>
                  <a:pt x="1327203" y="1501664"/>
                  <a:pt x="1311905" y="1508000"/>
                  <a:pt x="1295954" y="1508000"/>
                </a:cubicBezTo>
                <a:lnTo>
                  <a:pt x="60144" y="1508000"/>
                </a:lnTo>
                <a:cubicBezTo>
                  <a:pt x="44193" y="1508000"/>
                  <a:pt x="28895" y="1501664"/>
                  <a:pt x="17616" y="1490384"/>
                </a:cubicBezTo>
                <a:cubicBezTo>
                  <a:pt x="6337" y="1479105"/>
                  <a:pt x="0" y="1463807"/>
                  <a:pt x="0" y="1447856"/>
                </a:cubicBezTo>
                <a:lnTo>
                  <a:pt x="0" y="60144"/>
                </a:lnTo>
                <a:cubicBezTo>
                  <a:pt x="0" y="44193"/>
                  <a:pt x="6337" y="28895"/>
                  <a:pt x="17616" y="17616"/>
                </a:cubicBezTo>
                <a:cubicBezTo>
                  <a:pt x="28895" y="6337"/>
                  <a:pt x="44193" y="0"/>
                  <a:pt x="60144" y="0"/>
                </a:cubicBezTo>
                <a:close/>
              </a:path>
            </a:pathLst>
          </a:custGeom>
          <a:solidFill>
            <a:srgbClr val="B59C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1225132" y="2864467"/>
            <a:ext cx="1102866" cy="110286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txBox="1"/>
          <p:nvPr/>
        </p:nvSpPr>
        <p:spPr>
          <a:xfrm>
            <a:off x="6584921" y="1110214"/>
            <a:ext cx="9955300"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241842"/>
                </a:solidFill>
                <a:latin typeface="Blinker"/>
                <a:ea typeface="Blinker"/>
                <a:cs typeface="Blinker"/>
                <a:sym typeface="Blinker"/>
              </a:rPr>
              <a:t>Budget Plan</a:t>
            </a:r>
            <a:endParaRPr/>
          </a:p>
        </p:txBody>
      </p:sp>
      <p:sp>
        <p:nvSpPr>
          <p:cNvPr id="331" name="Google Shape;331;p28"/>
          <p:cNvSpPr txBox="1"/>
          <p:nvPr/>
        </p:nvSpPr>
        <p:spPr>
          <a:xfrm>
            <a:off x="1225132" y="4955421"/>
            <a:ext cx="4032000" cy="3648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Duis aute irure media channels in reprehenderit in voluptate velit esse cillum dolore eu fugiat nulla pariatur. Excepteur sint occaecat cupidatat non proident, sunt in culpa qui officia deserunt mollit anim id est laborum. </a:t>
            </a:r>
            <a:endParaRPr/>
          </a:p>
          <a:p>
            <a:pPr indent="0" lvl="0" marL="0" marR="0" rtl="0" algn="just">
              <a:lnSpc>
                <a:spcPct val="140000"/>
              </a:lnSpc>
              <a:spcBef>
                <a:spcPts val="0"/>
              </a:spcBef>
              <a:spcAft>
                <a:spcPts val="0"/>
              </a:spcAft>
              <a:buNone/>
            </a:pPr>
            <a:r>
              <a:t/>
            </a:r>
            <a:endParaRPr b="0" i="0" sz="2000" u="none" cap="none" strike="noStrike">
              <a:solidFill>
                <a:srgbClr val="241842"/>
              </a:solidFill>
              <a:latin typeface="Merriweather Sans Light"/>
              <a:ea typeface="Merriweather Sans Light"/>
              <a:cs typeface="Merriweather Sans Light"/>
              <a:sym typeface="Merriweather Sans Light"/>
            </a:endParaRPr>
          </a:p>
          <a:p>
            <a:pPr indent="0" lvl="0" marL="0" marR="0" rtl="0" algn="just">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Sed ut perspiciatis unde omnis iste natus error sit voluptatem/</a:t>
            </a:r>
            <a:endParaRPr/>
          </a:p>
        </p:txBody>
      </p:sp>
      <p:sp>
        <p:nvSpPr>
          <p:cNvPr id="332" name="Google Shape;332;p28"/>
          <p:cNvSpPr txBox="1"/>
          <p:nvPr/>
        </p:nvSpPr>
        <p:spPr>
          <a:xfrm>
            <a:off x="1225132" y="4295023"/>
            <a:ext cx="3505089" cy="43179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Financial framework</a:t>
            </a:r>
            <a:endParaRPr/>
          </a:p>
        </p:txBody>
      </p:sp>
      <p:pic>
        <p:nvPicPr>
          <p:cNvPr id="333" name="Google Shape;333;p28"/>
          <p:cNvPicPr preferRelativeResize="0"/>
          <p:nvPr/>
        </p:nvPicPr>
        <p:blipFill>
          <a:blip r:embed="rId4">
            <a:alphaModFix/>
          </a:blip>
          <a:stretch>
            <a:fillRect/>
          </a:stretch>
        </p:blipFill>
        <p:spPr>
          <a:xfrm>
            <a:off x="1468324" y="3139051"/>
            <a:ext cx="616477" cy="554044"/>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9" name="Google Shape;339;p29"/>
          <p:cNvSpPr/>
          <p:nvPr/>
        </p:nvSpPr>
        <p:spPr>
          <a:xfrm>
            <a:off x="-1698925" y="27775"/>
            <a:ext cx="10096500" cy="10287000"/>
          </a:xfrm>
          <a:prstGeom prst="roundRect">
            <a:avLst>
              <a:gd fmla="val 16667" name="adj"/>
            </a:avLst>
          </a:prstGeom>
          <a:solidFill>
            <a:srgbClr val="2418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40" name="Google Shape;340;p29"/>
          <p:cNvPicPr preferRelativeResize="0"/>
          <p:nvPr/>
        </p:nvPicPr>
        <p:blipFill rotWithShape="1">
          <a:blip r:embed="rId4">
            <a:alphaModFix/>
          </a:blip>
          <a:srcRect b="0" l="0" r="0" t="0"/>
          <a:stretch/>
        </p:blipFill>
        <p:spPr>
          <a:xfrm>
            <a:off x="859748" y="1785201"/>
            <a:ext cx="6942671" cy="6989614"/>
          </a:xfrm>
          <a:prstGeom prst="rect">
            <a:avLst/>
          </a:prstGeom>
          <a:noFill/>
          <a:ln>
            <a:noFill/>
          </a:ln>
        </p:spPr>
      </p:pic>
      <p:sp>
        <p:nvSpPr>
          <p:cNvPr id="341" name="Google Shape;341;p29"/>
          <p:cNvSpPr txBox="1"/>
          <p:nvPr/>
        </p:nvSpPr>
        <p:spPr>
          <a:xfrm>
            <a:off x="9543646" y="989700"/>
            <a:ext cx="6399300" cy="20934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1" i="0" lang="en-US" sz="8000" u="none" cap="none" strike="noStrike">
                <a:solidFill>
                  <a:srgbClr val="241842"/>
                </a:solidFill>
                <a:latin typeface="Blinker"/>
                <a:ea typeface="Blinker"/>
                <a:cs typeface="Blinker"/>
                <a:sym typeface="Blinker"/>
              </a:rPr>
              <a:t>Target Market Coverage</a:t>
            </a:r>
            <a:endParaRPr/>
          </a:p>
        </p:txBody>
      </p:sp>
      <p:sp>
        <p:nvSpPr>
          <p:cNvPr id="342" name="Google Shape;342;p29"/>
          <p:cNvSpPr txBox="1"/>
          <p:nvPr/>
        </p:nvSpPr>
        <p:spPr>
          <a:xfrm>
            <a:off x="9543646" y="3418639"/>
            <a:ext cx="7715700" cy="1269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 analysis adipiscing elit. Sed do budget allocation tempor incididunt ut labore et dolore.</a:t>
            </a:r>
            <a:endParaRPr/>
          </a:p>
        </p:txBody>
      </p:sp>
      <p:grpSp>
        <p:nvGrpSpPr>
          <p:cNvPr id="343" name="Google Shape;343;p29"/>
          <p:cNvGrpSpPr/>
          <p:nvPr/>
        </p:nvGrpSpPr>
        <p:grpSpPr>
          <a:xfrm>
            <a:off x="9543646" y="5024097"/>
            <a:ext cx="7195612" cy="2034908"/>
            <a:chOff x="0" y="-57150"/>
            <a:chExt cx="1895141" cy="535943"/>
          </a:xfrm>
        </p:grpSpPr>
        <p:sp>
          <p:nvSpPr>
            <p:cNvPr id="344" name="Google Shape;344;p29"/>
            <p:cNvSpPr/>
            <p:nvPr/>
          </p:nvSpPr>
          <p:spPr>
            <a:xfrm>
              <a:off x="0" y="0"/>
              <a:ext cx="1895141" cy="478793"/>
            </a:xfrm>
            <a:custGeom>
              <a:rect b="b" l="l" r="r" t="t"/>
              <a:pathLst>
                <a:path extrusionOk="0" h="478793" w="1895141">
                  <a:moveTo>
                    <a:pt x="64555" y="0"/>
                  </a:moveTo>
                  <a:lnTo>
                    <a:pt x="1830585" y="0"/>
                  </a:lnTo>
                  <a:cubicBezTo>
                    <a:pt x="1866238" y="0"/>
                    <a:pt x="1895141" y="28902"/>
                    <a:pt x="1895141" y="64555"/>
                  </a:cubicBezTo>
                  <a:lnTo>
                    <a:pt x="1895141" y="414238"/>
                  </a:lnTo>
                  <a:cubicBezTo>
                    <a:pt x="1895141" y="449890"/>
                    <a:pt x="1866238" y="478793"/>
                    <a:pt x="1830585" y="478793"/>
                  </a:cubicBezTo>
                  <a:lnTo>
                    <a:pt x="64555" y="478793"/>
                  </a:lnTo>
                  <a:cubicBezTo>
                    <a:pt x="28902" y="478793"/>
                    <a:pt x="0" y="449890"/>
                    <a:pt x="0" y="414238"/>
                  </a:cubicBezTo>
                  <a:lnTo>
                    <a:pt x="0" y="64555"/>
                  </a:lnTo>
                  <a:cubicBezTo>
                    <a:pt x="0" y="28902"/>
                    <a:pt x="28902" y="0"/>
                    <a:pt x="64555"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9"/>
            <p:cNvSpPr txBox="1"/>
            <p:nvPr/>
          </p:nvSpPr>
          <p:spPr>
            <a:xfrm>
              <a:off x="0" y="-57150"/>
              <a:ext cx="1895141" cy="535943"/>
            </a:xfrm>
            <a:prstGeom prst="rect">
              <a:avLst/>
            </a:prstGeom>
            <a:noFill/>
            <a:ln>
              <a:noFill/>
            </a:ln>
          </p:spPr>
          <p:txBody>
            <a:bodyPr anchorCtr="0" anchor="ctr" bIns="50800" lIns="50800" spcFirstLastPara="1" rIns="50800" wrap="square" tIns="50800">
              <a:noAutofit/>
            </a:bodyPr>
            <a:lstStyle/>
            <a:p>
              <a:pPr indent="0" lvl="0" marL="0" marR="0" rtl="0" algn="l">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9"/>
          <p:cNvSpPr txBox="1"/>
          <p:nvPr/>
        </p:nvSpPr>
        <p:spPr>
          <a:xfrm>
            <a:off x="10327521" y="5467422"/>
            <a:ext cx="1891200" cy="1269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Selective </a:t>
            </a:r>
            <a:endParaRPr/>
          </a:p>
          <a:p>
            <a:pPr indent="0" lvl="0" marL="0" marR="0" rtl="0" algn="r">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Market</a:t>
            </a:r>
            <a:endParaRPr/>
          </a:p>
          <a:p>
            <a:pPr indent="0" lvl="0" marL="0" marR="0" rtl="0" algn="r">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Coverage</a:t>
            </a:r>
            <a:endParaRPr/>
          </a:p>
        </p:txBody>
      </p:sp>
      <p:sp>
        <p:nvSpPr>
          <p:cNvPr id="347" name="Google Shape;347;p29"/>
          <p:cNvSpPr txBox="1"/>
          <p:nvPr/>
        </p:nvSpPr>
        <p:spPr>
          <a:xfrm>
            <a:off x="12629636" y="5599185"/>
            <a:ext cx="35397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 ut enim ad.</a:t>
            </a:r>
            <a:endParaRPr/>
          </a:p>
        </p:txBody>
      </p:sp>
      <p:grpSp>
        <p:nvGrpSpPr>
          <p:cNvPr id="348" name="Google Shape;348;p29"/>
          <p:cNvGrpSpPr/>
          <p:nvPr/>
        </p:nvGrpSpPr>
        <p:grpSpPr>
          <a:xfrm>
            <a:off x="9543646" y="7070614"/>
            <a:ext cx="7195612" cy="2034908"/>
            <a:chOff x="0" y="-57150"/>
            <a:chExt cx="1895141" cy="535943"/>
          </a:xfrm>
        </p:grpSpPr>
        <p:sp>
          <p:nvSpPr>
            <p:cNvPr id="349" name="Google Shape;349;p29"/>
            <p:cNvSpPr/>
            <p:nvPr/>
          </p:nvSpPr>
          <p:spPr>
            <a:xfrm>
              <a:off x="0" y="0"/>
              <a:ext cx="1895141" cy="478793"/>
            </a:xfrm>
            <a:custGeom>
              <a:rect b="b" l="l" r="r" t="t"/>
              <a:pathLst>
                <a:path extrusionOk="0" h="478793" w="1895141">
                  <a:moveTo>
                    <a:pt x="64555" y="0"/>
                  </a:moveTo>
                  <a:lnTo>
                    <a:pt x="1830585" y="0"/>
                  </a:lnTo>
                  <a:cubicBezTo>
                    <a:pt x="1866238" y="0"/>
                    <a:pt x="1895141" y="28902"/>
                    <a:pt x="1895141" y="64555"/>
                  </a:cubicBezTo>
                  <a:lnTo>
                    <a:pt x="1895141" y="414238"/>
                  </a:lnTo>
                  <a:cubicBezTo>
                    <a:pt x="1895141" y="449890"/>
                    <a:pt x="1866238" y="478793"/>
                    <a:pt x="1830585" y="478793"/>
                  </a:cubicBezTo>
                  <a:lnTo>
                    <a:pt x="64555" y="478793"/>
                  </a:lnTo>
                  <a:cubicBezTo>
                    <a:pt x="28902" y="478793"/>
                    <a:pt x="0" y="449890"/>
                    <a:pt x="0" y="414238"/>
                  </a:cubicBezTo>
                  <a:lnTo>
                    <a:pt x="0" y="64555"/>
                  </a:lnTo>
                  <a:cubicBezTo>
                    <a:pt x="0" y="28902"/>
                    <a:pt x="28902" y="0"/>
                    <a:pt x="64555"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9"/>
            <p:cNvSpPr txBox="1"/>
            <p:nvPr/>
          </p:nvSpPr>
          <p:spPr>
            <a:xfrm>
              <a:off x="0" y="-57150"/>
              <a:ext cx="1895141" cy="535943"/>
            </a:xfrm>
            <a:prstGeom prst="rect">
              <a:avLst/>
            </a:prstGeom>
            <a:noFill/>
            <a:ln>
              <a:noFill/>
            </a:ln>
          </p:spPr>
          <p:txBody>
            <a:bodyPr anchorCtr="0" anchor="ctr" bIns="50800" lIns="50800" spcFirstLastPara="1" rIns="50800" wrap="square" tIns="50800">
              <a:noAutofit/>
            </a:bodyPr>
            <a:lstStyle/>
            <a:p>
              <a:pPr indent="0" lvl="0" marL="0" marR="0" rtl="0" algn="l">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9"/>
          <p:cNvSpPr txBox="1"/>
          <p:nvPr/>
        </p:nvSpPr>
        <p:spPr>
          <a:xfrm>
            <a:off x="9772615" y="7513939"/>
            <a:ext cx="2446200" cy="1269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Exclusive Market</a:t>
            </a:r>
            <a:endParaRPr/>
          </a:p>
          <a:p>
            <a:pPr indent="0" lvl="0" marL="0" marR="0" rtl="0" algn="r">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Coverage</a:t>
            </a:r>
            <a:endParaRPr/>
          </a:p>
        </p:txBody>
      </p:sp>
      <p:sp>
        <p:nvSpPr>
          <p:cNvPr id="352" name="Google Shape;352;p29"/>
          <p:cNvSpPr txBox="1"/>
          <p:nvPr/>
        </p:nvSpPr>
        <p:spPr>
          <a:xfrm>
            <a:off x="12629636" y="7645701"/>
            <a:ext cx="35397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 ut enim ad.</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8" name="Google Shape;358;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9330" l="0" r="0" t="-9331"/>
            </a:stretch>
          </a:blipFill>
          <a:ln>
            <a:noFill/>
          </a:ln>
        </p:spPr>
      </p:sp>
      <p:pic>
        <p:nvPicPr>
          <p:cNvPr id="359" name="Google Shape;359;p30"/>
          <p:cNvPicPr preferRelativeResize="0"/>
          <p:nvPr/>
        </p:nvPicPr>
        <p:blipFill>
          <a:blip r:embed="rId5">
            <a:alphaModFix/>
          </a:blip>
          <a:stretch>
            <a:fillRect/>
          </a:stretch>
        </p:blipFill>
        <p:spPr>
          <a:xfrm>
            <a:off x="11698000" y="650325"/>
            <a:ext cx="5997000" cy="8606700"/>
          </a:xfrm>
          <a:prstGeom prst="roundRect">
            <a:avLst>
              <a:gd fmla="val 16667" name="adj"/>
            </a:avLst>
          </a:prstGeom>
          <a:noFill/>
          <a:ln>
            <a:noFill/>
          </a:ln>
        </p:spPr>
      </p:pic>
      <p:sp>
        <p:nvSpPr>
          <p:cNvPr id="360" name="Google Shape;360;p30"/>
          <p:cNvSpPr txBox="1"/>
          <p:nvPr/>
        </p:nvSpPr>
        <p:spPr>
          <a:xfrm>
            <a:off x="1028700" y="853777"/>
            <a:ext cx="6648000" cy="1231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8000" u="none" cap="none" strike="noStrike">
                <a:solidFill>
                  <a:srgbClr val="241842"/>
                </a:solidFill>
                <a:latin typeface="Blinker"/>
                <a:ea typeface="Blinker"/>
                <a:cs typeface="Blinker"/>
                <a:sym typeface="Blinker"/>
              </a:rPr>
              <a:t>Statistics</a:t>
            </a:r>
            <a:endParaRPr/>
          </a:p>
        </p:txBody>
      </p:sp>
      <p:sp>
        <p:nvSpPr>
          <p:cNvPr id="361" name="Google Shape;361;p30"/>
          <p:cNvSpPr/>
          <p:nvPr/>
        </p:nvSpPr>
        <p:spPr>
          <a:xfrm>
            <a:off x="1028700" y="3346582"/>
            <a:ext cx="5244873" cy="2933161"/>
          </a:xfrm>
          <a:custGeom>
            <a:rect b="b" l="l" r="r" t="t"/>
            <a:pathLst>
              <a:path extrusionOk="0" h="772520" w="1381366">
                <a:moveTo>
                  <a:pt x="88566" y="0"/>
                </a:moveTo>
                <a:lnTo>
                  <a:pt x="1292800" y="0"/>
                </a:lnTo>
                <a:cubicBezTo>
                  <a:pt x="1316289" y="0"/>
                  <a:pt x="1338816" y="9331"/>
                  <a:pt x="1355425" y="25940"/>
                </a:cubicBezTo>
                <a:cubicBezTo>
                  <a:pt x="1372035" y="42550"/>
                  <a:pt x="1381366" y="65077"/>
                  <a:pt x="1381366" y="88566"/>
                </a:cubicBezTo>
                <a:lnTo>
                  <a:pt x="1381366" y="683954"/>
                </a:lnTo>
                <a:cubicBezTo>
                  <a:pt x="1381366" y="707443"/>
                  <a:pt x="1372035" y="729970"/>
                  <a:pt x="1355425" y="746580"/>
                </a:cubicBezTo>
                <a:cubicBezTo>
                  <a:pt x="1338816" y="763189"/>
                  <a:pt x="1316289" y="772520"/>
                  <a:pt x="1292800" y="772520"/>
                </a:cubicBezTo>
                <a:lnTo>
                  <a:pt x="88566" y="772520"/>
                </a:lnTo>
                <a:cubicBezTo>
                  <a:pt x="65077" y="772520"/>
                  <a:pt x="42550" y="763189"/>
                  <a:pt x="25940" y="746580"/>
                </a:cubicBezTo>
                <a:cubicBezTo>
                  <a:pt x="9331" y="729970"/>
                  <a:pt x="0" y="707443"/>
                  <a:pt x="0" y="683954"/>
                </a:cubicBezTo>
                <a:lnTo>
                  <a:pt x="0" y="88566"/>
                </a:lnTo>
                <a:cubicBezTo>
                  <a:pt x="0" y="65077"/>
                  <a:pt x="9331" y="42550"/>
                  <a:pt x="25940" y="25940"/>
                </a:cubicBezTo>
                <a:cubicBezTo>
                  <a:pt x="42550" y="9331"/>
                  <a:pt x="65077" y="0"/>
                  <a:pt x="88566"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0"/>
          <p:cNvSpPr txBox="1"/>
          <p:nvPr/>
        </p:nvSpPr>
        <p:spPr>
          <a:xfrm>
            <a:off x="1530034" y="3540613"/>
            <a:ext cx="27672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241842"/>
                </a:solidFill>
                <a:latin typeface="Merriweather Sans"/>
                <a:ea typeface="Merriweather Sans"/>
                <a:cs typeface="Merriweather Sans"/>
                <a:sym typeface="Merriweather Sans"/>
              </a:rPr>
              <a:t>20%</a:t>
            </a:r>
            <a:endParaRPr/>
          </a:p>
        </p:txBody>
      </p:sp>
      <p:sp>
        <p:nvSpPr>
          <p:cNvPr id="363" name="Google Shape;363;p30"/>
          <p:cNvSpPr txBox="1"/>
          <p:nvPr/>
        </p:nvSpPr>
        <p:spPr>
          <a:xfrm>
            <a:off x="1530034" y="5035413"/>
            <a:ext cx="39303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Influence of </a:t>
            </a:r>
            <a:endParaRPr/>
          </a:p>
          <a:p>
            <a:pPr indent="0" lvl="0" marL="0" marR="0" rtl="0" algn="l">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Cross-Channel Strategies</a:t>
            </a:r>
            <a:endParaRPr/>
          </a:p>
        </p:txBody>
      </p:sp>
      <p:sp>
        <p:nvSpPr>
          <p:cNvPr id="364" name="Google Shape;364;p30"/>
          <p:cNvSpPr txBox="1"/>
          <p:nvPr/>
        </p:nvSpPr>
        <p:spPr>
          <a:xfrm>
            <a:off x="1028700" y="2063847"/>
            <a:ext cx="97074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 analysis adipiscing elit. Sed do budget allocation tempor incididunt ut labore et dolore magna.</a:t>
            </a:r>
            <a:endParaRPr/>
          </a:p>
        </p:txBody>
      </p:sp>
      <p:sp>
        <p:nvSpPr>
          <p:cNvPr id="365" name="Google Shape;365;p30"/>
          <p:cNvSpPr/>
          <p:nvPr/>
        </p:nvSpPr>
        <p:spPr>
          <a:xfrm>
            <a:off x="6537356" y="3346582"/>
            <a:ext cx="4679624" cy="2933161"/>
          </a:xfrm>
          <a:custGeom>
            <a:rect b="b" l="l" r="r" t="t"/>
            <a:pathLst>
              <a:path extrusionOk="0" h="772520" w="1232494">
                <a:moveTo>
                  <a:pt x="99263" y="0"/>
                </a:moveTo>
                <a:lnTo>
                  <a:pt x="1133230" y="0"/>
                </a:lnTo>
                <a:cubicBezTo>
                  <a:pt x="1159556" y="0"/>
                  <a:pt x="1184805" y="10458"/>
                  <a:pt x="1203420" y="29074"/>
                </a:cubicBezTo>
                <a:cubicBezTo>
                  <a:pt x="1222035" y="47689"/>
                  <a:pt x="1232494" y="72937"/>
                  <a:pt x="1232494" y="99263"/>
                </a:cubicBezTo>
                <a:lnTo>
                  <a:pt x="1232494" y="673256"/>
                </a:lnTo>
                <a:cubicBezTo>
                  <a:pt x="1232494" y="728078"/>
                  <a:pt x="1188052" y="772520"/>
                  <a:pt x="1133230" y="772520"/>
                </a:cubicBezTo>
                <a:lnTo>
                  <a:pt x="99263" y="772520"/>
                </a:lnTo>
                <a:cubicBezTo>
                  <a:pt x="72937" y="772520"/>
                  <a:pt x="47689" y="762062"/>
                  <a:pt x="29074" y="743446"/>
                </a:cubicBezTo>
                <a:cubicBezTo>
                  <a:pt x="10458" y="724831"/>
                  <a:pt x="0" y="699583"/>
                  <a:pt x="0" y="673256"/>
                </a:cubicBezTo>
                <a:lnTo>
                  <a:pt x="0" y="99263"/>
                </a:lnTo>
                <a:cubicBezTo>
                  <a:pt x="0" y="72937"/>
                  <a:pt x="10458" y="47689"/>
                  <a:pt x="29074" y="29074"/>
                </a:cubicBezTo>
                <a:cubicBezTo>
                  <a:pt x="47689" y="10458"/>
                  <a:pt x="72937" y="0"/>
                  <a:pt x="99263" y="0"/>
                </a:cubicBezTo>
                <a:close/>
              </a:path>
            </a:pathLst>
          </a:custGeom>
          <a:solidFill>
            <a:srgbClr val="5B0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txBox="1"/>
          <p:nvPr/>
        </p:nvSpPr>
        <p:spPr>
          <a:xfrm>
            <a:off x="7150977" y="3540613"/>
            <a:ext cx="27309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FFFFF"/>
                </a:solidFill>
                <a:latin typeface="Merriweather Sans"/>
                <a:ea typeface="Merriweather Sans"/>
                <a:cs typeface="Merriweather Sans"/>
                <a:sym typeface="Merriweather Sans"/>
              </a:rPr>
              <a:t>45%</a:t>
            </a:r>
            <a:endParaRPr/>
          </a:p>
        </p:txBody>
      </p:sp>
      <p:sp>
        <p:nvSpPr>
          <p:cNvPr id="367" name="Google Shape;367;p30"/>
          <p:cNvSpPr txBox="1"/>
          <p:nvPr/>
        </p:nvSpPr>
        <p:spPr>
          <a:xfrm>
            <a:off x="7150977" y="5035413"/>
            <a:ext cx="3677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FFFFFF"/>
                </a:solidFill>
                <a:latin typeface="Merriweather Sans"/>
                <a:ea typeface="Merriweather Sans"/>
                <a:cs typeface="Merriweather Sans"/>
                <a:sym typeface="Merriweather Sans"/>
              </a:rPr>
              <a:t>Media Budget Allocation</a:t>
            </a:r>
            <a:endParaRPr/>
          </a:p>
        </p:txBody>
      </p:sp>
      <p:sp>
        <p:nvSpPr>
          <p:cNvPr id="368" name="Google Shape;368;p30"/>
          <p:cNvSpPr/>
          <p:nvPr/>
        </p:nvSpPr>
        <p:spPr>
          <a:xfrm>
            <a:off x="1028700" y="6539037"/>
            <a:ext cx="5244873" cy="2933161"/>
          </a:xfrm>
          <a:custGeom>
            <a:rect b="b" l="l" r="r" t="t"/>
            <a:pathLst>
              <a:path extrusionOk="0" h="772520" w="1381366">
                <a:moveTo>
                  <a:pt x="88566" y="0"/>
                </a:moveTo>
                <a:lnTo>
                  <a:pt x="1292800" y="0"/>
                </a:lnTo>
                <a:cubicBezTo>
                  <a:pt x="1316289" y="0"/>
                  <a:pt x="1338816" y="9331"/>
                  <a:pt x="1355425" y="25940"/>
                </a:cubicBezTo>
                <a:cubicBezTo>
                  <a:pt x="1372035" y="42550"/>
                  <a:pt x="1381366" y="65077"/>
                  <a:pt x="1381366" y="88566"/>
                </a:cubicBezTo>
                <a:lnTo>
                  <a:pt x="1381366" y="683954"/>
                </a:lnTo>
                <a:cubicBezTo>
                  <a:pt x="1381366" y="707443"/>
                  <a:pt x="1372035" y="729970"/>
                  <a:pt x="1355425" y="746580"/>
                </a:cubicBezTo>
                <a:cubicBezTo>
                  <a:pt x="1338816" y="763189"/>
                  <a:pt x="1316289" y="772520"/>
                  <a:pt x="1292800" y="772520"/>
                </a:cubicBezTo>
                <a:lnTo>
                  <a:pt x="88566" y="772520"/>
                </a:lnTo>
                <a:cubicBezTo>
                  <a:pt x="65077" y="772520"/>
                  <a:pt x="42550" y="763189"/>
                  <a:pt x="25940" y="746580"/>
                </a:cubicBezTo>
                <a:cubicBezTo>
                  <a:pt x="9331" y="729970"/>
                  <a:pt x="0" y="707443"/>
                  <a:pt x="0" y="683954"/>
                </a:cubicBezTo>
                <a:lnTo>
                  <a:pt x="0" y="88566"/>
                </a:lnTo>
                <a:cubicBezTo>
                  <a:pt x="0" y="65077"/>
                  <a:pt x="9331" y="42550"/>
                  <a:pt x="25940" y="25940"/>
                </a:cubicBezTo>
                <a:cubicBezTo>
                  <a:pt x="42550" y="9331"/>
                  <a:pt x="65077" y="0"/>
                  <a:pt x="88566" y="0"/>
                </a:cubicBezTo>
                <a:close/>
              </a:path>
            </a:pathLst>
          </a:custGeom>
          <a:solidFill>
            <a:srgbClr val="5B0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0"/>
          <p:cNvSpPr txBox="1"/>
          <p:nvPr/>
        </p:nvSpPr>
        <p:spPr>
          <a:xfrm>
            <a:off x="1331953" y="6801292"/>
            <a:ext cx="38751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FFFFF"/>
                </a:solidFill>
                <a:latin typeface="Merriweather Sans"/>
                <a:ea typeface="Merriweather Sans"/>
                <a:cs typeface="Merriweather Sans"/>
                <a:sym typeface="Merriweather Sans"/>
              </a:rPr>
              <a:t>$500B</a:t>
            </a:r>
            <a:endParaRPr/>
          </a:p>
        </p:txBody>
      </p:sp>
      <p:sp>
        <p:nvSpPr>
          <p:cNvPr id="370" name="Google Shape;370;p30"/>
          <p:cNvSpPr txBox="1"/>
          <p:nvPr/>
        </p:nvSpPr>
        <p:spPr>
          <a:xfrm>
            <a:off x="1530034" y="8227868"/>
            <a:ext cx="3677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FFFFFF"/>
                </a:solidFill>
                <a:latin typeface="Merriweather Sans"/>
                <a:ea typeface="Merriweather Sans"/>
                <a:cs typeface="Merriweather Sans"/>
                <a:sym typeface="Merriweather Sans"/>
              </a:rPr>
              <a:t>Global Digital Advertising Spending</a:t>
            </a:r>
            <a:endParaRPr/>
          </a:p>
        </p:txBody>
      </p:sp>
      <p:sp>
        <p:nvSpPr>
          <p:cNvPr id="371" name="Google Shape;371;p30"/>
          <p:cNvSpPr/>
          <p:nvPr/>
        </p:nvSpPr>
        <p:spPr>
          <a:xfrm>
            <a:off x="6537356" y="6539037"/>
            <a:ext cx="4679624" cy="2933161"/>
          </a:xfrm>
          <a:custGeom>
            <a:rect b="b" l="l" r="r" t="t"/>
            <a:pathLst>
              <a:path extrusionOk="0" h="772520" w="1232494">
                <a:moveTo>
                  <a:pt x="99263" y="0"/>
                </a:moveTo>
                <a:lnTo>
                  <a:pt x="1133230" y="0"/>
                </a:lnTo>
                <a:cubicBezTo>
                  <a:pt x="1159556" y="0"/>
                  <a:pt x="1184805" y="10458"/>
                  <a:pt x="1203420" y="29074"/>
                </a:cubicBezTo>
                <a:cubicBezTo>
                  <a:pt x="1222035" y="47689"/>
                  <a:pt x="1232494" y="72937"/>
                  <a:pt x="1232494" y="99263"/>
                </a:cubicBezTo>
                <a:lnTo>
                  <a:pt x="1232494" y="673256"/>
                </a:lnTo>
                <a:cubicBezTo>
                  <a:pt x="1232494" y="728078"/>
                  <a:pt x="1188052" y="772520"/>
                  <a:pt x="1133230" y="772520"/>
                </a:cubicBezTo>
                <a:lnTo>
                  <a:pt x="99263" y="772520"/>
                </a:lnTo>
                <a:cubicBezTo>
                  <a:pt x="72937" y="772520"/>
                  <a:pt x="47689" y="762062"/>
                  <a:pt x="29074" y="743446"/>
                </a:cubicBezTo>
                <a:cubicBezTo>
                  <a:pt x="10458" y="724831"/>
                  <a:pt x="0" y="699583"/>
                  <a:pt x="0" y="673256"/>
                </a:cubicBezTo>
                <a:lnTo>
                  <a:pt x="0" y="99263"/>
                </a:lnTo>
                <a:cubicBezTo>
                  <a:pt x="0" y="72937"/>
                  <a:pt x="10458" y="47689"/>
                  <a:pt x="29074" y="29074"/>
                </a:cubicBezTo>
                <a:cubicBezTo>
                  <a:pt x="47689" y="10458"/>
                  <a:pt x="72937" y="0"/>
                  <a:pt x="99263"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0"/>
          <p:cNvSpPr txBox="1"/>
          <p:nvPr/>
        </p:nvSpPr>
        <p:spPr>
          <a:xfrm>
            <a:off x="7150977" y="6801292"/>
            <a:ext cx="21336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241842"/>
                </a:solidFill>
                <a:latin typeface="Merriweather Sans"/>
                <a:ea typeface="Merriweather Sans"/>
                <a:cs typeface="Merriweather Sans"/>
                <a:sym typeface="Merriweather Sans"/>
              </a:rPr>
              <a:t>$10</a:t>
            </a:r>
            <a:endParaRPr/>
          </a:p>
        </p:txBody>
      </p:sp>
      <p:sp>
        <p:nvSpPr>
          <p:cNvPr id="373" name="Google Shape;373;p30"/>
          <p:cNvSpPr txBox="1"/>
          <p:nvPr/>
        </p:nvSpPr>
        <p:spPr>
          <a:xfrm>
            <a:off x="7150977" y="8227868"/>
            <a:ext cx="3676957" cy="869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Cost Per Thousand Impressions (CPM)</a:t>
            </a:r>
            <a:endParaRPr/>
          </a:p>
        </p:txBody>
      </p:sp>
      <p:grpSp>
        <p:nvGrpSpPr>
          <p:cNvPr id="374" name="Google Shape;374;p30"/>
          <p:cNvGrpSpPr/>
          <p:nvPr/>
        </p:nvGrpSpPr>
        <p:grpSpPr>
          <a:xfrm>
            <a:off x="12273389" y="8830503"/>
            <a:ext cx="4708698" cy="855592"/>
            <a:chOff x="-91700" y="0"/>
            <a:chExt cx="6278264" cy="1140789"/>
          </a:xfrm>
        </p:grpSpPr>
        <p:sp>
          <p:nvSpPr>
            <p:cNvPr id="375" name="Google Shape;375;p30"/>
            <p:cNvSpPr/>
            <p:nvPr/>
          </p:nvSpPr>
          <p:spPr>
            <a:xfrm>
              <a:off x="-91700" y="0"/>
              <a:ext cx="6278264" cy="1140789"/>
            </a:xfrm>
            <a:custGeom>
              <a:rect b="b" l="l" r="r" t="t"/>
              <a:pathLst>
                <a:path extrusionOk="0" h="225341" w="1240151">
                  <a:moveTo>
                    <a:pt x="112671" y="0"/>
                  </a:moveTo>
                  <a:lnTo>
                    <a:pt x="1127480" y="0"/>
                  </a:lnTo>
                  <a:cubicBezTo>
                    <a:pt x="1189707" y="0"/>
                    <a:pt x="1240151" y="50444"/>
                    <a:pt x="1240151" y="112671"/>
                  </a:cubicBezTo>
                  <a:lnTo>
                    <a:pt x="1240151" y="112671"/>
                  </a:lnTo>
                  <a:cubicBezTo>
                    <a:pt x="1240151" y="174897"/>
                    <a:pt x="1189707" y="225341"/>
                    <a:pt x="1127480" y="225341"/>
                  </a:cubicBezTo>
                  <a:lnTo>
                    <a:pt x="112671" y="225341"/>
                  </a:lnTo>
                  <a:cubicBezTo>
                    <a:pt x="50444" y="225341"/>
                    <a:pt x="0" y="174897"/>
                    <a:pt x="0" y="112671"/>
                  </a:cubicBezTo>
                  <a:lnTo>
                    <a:pt x="0" y="112671"/>
                  </a:lnTo>
                  <a:cubicBezTo>
                    <a:pt x="0" y="50444"/>
                    <a:pt x="50444" y="0"/>
                    <a:pt x="112671"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txBox="1"/>
            <p:nvPr/>
          </p:nvSpPr>
          <p:spPr>
            <a:xfrm>
              <a:off x="79838" y="367505"/>
              <a:ext cx="59352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241842"/>
                  </a:solidFill>
                  <a:latin typeface="Merriweather Sans"/>
                  <a:ea typeface="Merriweather Sans"/>
                  <a:cs typeface="Merriweather Sans"/>
                  <a:sym typeface="Merriweather Sans"/>
                </a:rPr>
                <a:t>Reference: www.mediastats.com</a:t>
              </a:r>
              <a:endParaRPr/>
            </a:p>
          </p:txBody>
        </p:sp>
      </p:gr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9CF4"/>
        </a:solidFill>
      </p:bgPr>
    </p:bg>
    <p:spTree>
      <p:nvGrpSpPr>
        <p:cNvPr id="380" name="Shape 380"/>
        <p:cNvGrpSpPr/>
        <p:nvPr/>
      </p:nvGrpSpPr>
      <p:grpSpPr>
        <a:xfrm>
          <a:off x="0" y="0"/>
          <a:ext cx="0" cy="0"/>
          <a:chOff x="0" y="0"/>
          <a:chExt cx="0" cy="0"/>
        </a:xfrm>
      </p:grpSpPr>
      <p:pic>
        <p:nvPicPr>
          <p:cNvPr id="381" name="Google Shape;381;p31"/>
          <p:cNvPicPr preferRelativeResize="0"/>
          <p:nvPr/>
        </p:nvPicPr>
        <p:blipFill rotWithShape="1">
          <a:blip r:embed="rId3">
            <a:alphaModFix/>
          </a:blip>
          <a:srcRect b="3909" l="0" r="1039" t="2114"/>
          <a:stretch/>
        </p:blipFill>
        <p:spPr>
          <a:xfrm>
            <a:off x="10133850" y="24525"/>
            <a:ext cx="8154149" cy="10237926"/>
          </a:xfrm>
          <a:prstGeom prst="rect">
            <a:avLst/>
          </a:prstGeom>
          <a:noFill/>
          <a:ln>
            <a:noFill/>
          </a:ln>
        </p:spPr>
      </p:pic>
      <p:sp>
        <p:nvSpPr>
          <p:cNvPr id="382" name="Google Shape;382;p31"/>
          <p:cNvSpPr/>
          <p:nvPr/>
        </p:nvSpPr>
        <p:spPr>
          <a:xfrm>
            <a:off x="-1053650" y="12125"/>
            <a:ext cx="12354300" cy="10287000"/>
          </a:xfrm>
          <a:prstGeom prst="roundRect">
            <a:avLst>
              <a:gd fmla="val 7523"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3" name="Google Shape;383;p31"/>
          <p:cNvSpPr txBox="1"/>
          <p:nvPr/>
        </p:nvSpPr>
        <p:spPr>
          <a:xfrm>
            <a:off x="1523637" y="1501774"/>
            <a:ext cx="6879600" cy="36633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14000" u="none" cap="none" strike="noStrike">
                <a:solidFill>
                  <a:srgbClr val="5B00DD"/>
                </a:solidFill>
                <a:latin typeface="Blinker"/>
                <a:ea typeface="Blinker"/>
                <a:cs typeface="Blinker"/>
                <a:sym typeface="Blinker"/>
              </a:rPr>
              <a:t>Thank</a:t>
            </a:r>
            <a:endParaRPr/>
          </a:p>
          <a:p>
            <a:pPr indent="0" lvl="0" marL="0" marR="0" rtl="0" algn="l">
              <a:lnSpc>
                <a:spcPct val="85000"/>
              </a:lnSpc>
              <a:spcBef>
                <a:spcPts val="0"/>
              </a:spcBef>
              <a:spcAft>
                <a:spcPts val="0"/>
              </a:spcAft>
              <a:buNone/>
            </a:pPr>
            <a:r>
              <a:rPr b="0" i="0" lang="en-US" sz="14000" u="none" cap="none" strike="noStrike">
                <a:solidFill>
                  <a:srgbClr val="5B00DD"/>
                </a:solidFill>
                <a:latin typeface="Blinker"/>
                <a:ea typeface="Blinker"/>
                <a:cs typeface="Blinker"/>
                <a:sym typeface="Blinker"/>
              </a:rPr>
              <a:t>You!</a:t>
            </a:r>
            <a:endParaRPr/>
          </a:p>
        </p:txBody>
      </p:sp>
      <p:sp>
        <p:nvSpPr>
          <p:cNvPr id="384" name="Google Shape;384;p31"/>
          <p:cNvSpPr txBox="1"/>
          <p:nvPr/>
        </p:nvSpPr>
        <p:spPr>
          <a:xfrm>
            <a:off x="1523637" y="5917672"/>
            <a:ext cx="8807156"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241842"/>
                </a:solidFill>
                <a:latin typeface="Merriweather Sans"/>
                <a:ea typeface="Merriweather Sans"/>
                <a:cs typeface="Merriweather Sans"/>
                <a:sym typeface="Merriweather Sans"/>
              </a:rPr>
              <a:t>For any queries, contact us:</a:t>
            </a:r>
            <a:endParaRPr/>
          </a:p>
        </p:txBody>
      </p:sp>
      <p:grpSp>
        <p:nvGrpSpPr>
          <p:cNvPr id="385" name="Google Shape;385;p31"/>
          <p:cNvGrpSpPr/>
          <p:nvPr/>
        </p:nvGrpSpPr>
        <p:grpSpPr>
          <a:xfrm>
            <a:off x="10133847" y="1569043"/>
            <a:ext cx="1990628" cy="1990628"/>
            <a:chOff x="0" y="0"/>
            <a:chExt cx="2654170" cy="2654170"/>
          </a:xfrm>
        </p:grpSpPr>
        <p:grpSp>
          <p:nvGrpSpPr>
            <p:cNvPr id="386" name="Google Shape;386;p31"/>
            <p:cNvGrpSpPr/>
            <p:nvPr/>
          </p:nvGrpSpPr>
          <p:grpSpPr>
            <a:xfrm>
              <a:off x="0" y="0"/>
              <a:ext cx="2654170" cy="2654170"/>
              <a:chOff x="0" y="0"/>
              <a:chExt cx="812800" cy="812800"/>
            </a:xfrm>
          </p:grpSpPr>
          <p:sp>
            <p:nvSpPr>
              <p:cNvPr id="387" name="Google Shape;38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9" name="Google Shape;389;p31"/>
            <p:cNvCxnSpPr/>
            <p:nvPr/>
          </p:nvCxnSpPr>
          <p:spPr>
            <a:xfrm>
              <a:off x="793536" y="1301685"/>
              <a:ext cx="1067098" cy="0"/>
            </a:xfrm>
            <a:prstGeom prst="straightConnector1">
              <a:avLst/>
            </a:prstGeom>
            <a:noFill/>
            <a:ln cap="flat" cmpd="sng" w="127000">
              <a:solidFill>
                <a:srgbClr val="B59CF4"/>
              </a:solidFill>
              <a:prstDash val="solid"/>
              <a:round/>
              <a:headEnd len="sm" w="sm" type="none"/>
              <a:tailEnd len="med" w="med" type="stealth"/>
            </a:ln>
          </p:spPr>
        </p:cxnSp>
      </p:grpSp>
      <p:sp>
        <p:nvSpPr>
          <p:cNvPr id="390" name="Google Shape;390;p31"/>
          <p:cNvSpPr txBox="1"/>
          <p:nvPr/>
        </p:nvSpPr>
        <p:spPr>
          <a:xfrm>
            <a:off x="1516568" y="6994055"/>
            <a:ext cx="907852"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Email</a:t>
            </a:r>
            <a:endParaRPr/>
          </a:p>
        </p:txBody>
      </p:sp>
      <p:sp>
        <p:nvSpPr>
          <p:cNvPr id="391" name="Google Shape;391;p31"/>
          <p:cNvSpPr txBox="1"/>
          <p:nvPr/>
        </p:nvSpPr>
        <p:spPr>
          <a:xfrm>
            <a:off x="1523637" y="7502904"/>
            <a:ext cx="3536900" cy="3492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hello@reallygreatmedia.com</a:t>
            </a:r>
            <a:endParaRPr/>
          </a:p>
        </p:txBody>
      </p:sp>
      <p:sp>
        <p:nvSpPr>
          <p:cNvPr id="392" name="Google Shape;392;p31"/>
          <p:cNvSpPr txBox="1"/>
          <p:nvPr/>
        </p:nvSpPr>
        <p:spPr>
          <a:xfrm>
            <a:off x="5832277" y="6994055"/>
            <a:ext cx="2027486"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Social Media</a:t>
            </a:r>
            <a:endParaRPr/>
          </a:p>
        </p:txBody>
      </p:sp>
      <p:sp>
        <p:nvSpPr>
          <p:cNvPr id="393" name="Google Shape;393;p31"/>
          <p:cNvSpPr txBox="1"/>
          <p:nvPr/>
        </p:nvSpPr>
        <p:spPr>
          <a:xfrm>
            <a:off x="5832277" y="7502904"/>
            <a:ext cx="33435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@reallygreatmedia</a:t>
            </a:r>
            <a:endParaRPr/>
          </a:p>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www.reallygreatmedia.com</a:t>
            </a:r>
            <a:endParaRPr/>
          </a:p>
        </p:txBody>
      </p:sp>
      <p:sp>
        <p:nvSpPr>
          <p:cNvPr id="394" name="Google Shape;394;p31"/>
          <p:cNvSpPr txBox="1"/>
          <p:nvPr/>
        </p:nvSpPr>
        <p:spPr>
          <a:xfrm>
            <a:off x="1516568" y="8252204"/>
            <a:ext cx="1309836"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Number</a:t>
            </a:r>
            <a:endParaRPr/>
          </a:p>
        </p:txBody>
      </p:sp>
      <p:sp>
        <p:nvSpPr>
          <p:cNvPr id="395" name="Google Shape;395;p31"/>
          <p:cNvSpPr txBox="1"/>
          <p:nvPr/>
        </p:nvSpPr>
        <p:spPr>
          <a:xfrm>
            <a:off x="1523637" y="8761053"/>
            <a:ext cx="1889224" cy="3492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123-456-7890</a:t>
            </a:r>
            <a:endParaRPr/>
          </a:p>
        </p:txBody>
      </p:sp>
      <p:pic>
        <p:nvPicPr>
          <p:cNvPr id="396" name="Google Shape;396;p31"/>
          <p:cNvPicPr preferRelativeResize="0"/>
          <p:nvPr/>
        </p:nvPicPr>
        <p:blipFill rotWithShape="1">
          <a:blip r:embed="rId4">
            <a:alphaModFix/>
          </a:blip>
          <a:srcRect b="0" l="40234" r="0" t="10329"/>
          <a:stretch/>
        </p:blipFill>
        <p:spPr>
          <a:xfrm>
            <a:off x="-1053650" y="0"/>
            <a:ext cx="2577275" cy="3840573"/>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02" name="Google Shape;402;p32"/>
          <p:cNvSpPr txBox="1"/>
          <p:nvPr/>
        </p:nvSpPr>
        <p:spPr>
          <a:xfrm>
            <a:off x="1028700" y="866775"/>
            <a:ext cx="6648122"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Resource Page</a:t>
            </a:r>
            <a:endParaRPr/>
          </a:p>
        </p:txBody>
      </p:sp>
      <p:sp>
        <p:nvSpPr>
          <p:cNvPr id="403" name="Google Shape;403;p32"/>
          <p:cNvSpPr txBox="1"/>
          <p:nvPr/>
        </p:nvSpPr>
        <p:spPr>
          <a:xfrm>
            <a:off x="1028700" y="2281829"/>
            <a:ext cx="8819820"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41842"/>
                </a:solidFill>
                <a:latin typeface="Merriweather Sans"/>
                <a:ea typeface="Merriweather Sans"/>
                <a:cs typeface="Merriweather Sans"/>
                <a:sym typeface="Merriweather Sans"/>
              </a:rPr>
              <a:t>Use these design resources in your Canva presentation.</a:t>
            </a:r>
            <a:endParaRPr/>
          </a:p>
        </p:txBody>
      </p:sp>
      <p:sp>
        <p:nvSpPr>
          <p:cNvPr id="404" name="Google Shape;404;p32"/>
          <p:cNvSpPr txBox="1"/>
          <p:nvPr/>
        </p:nvSpPr>
        <p:spPr>
          <a:xfrm>
            <a:off x="1028700" y="6842719"/>
            <a:ext cx="4874105" cy="34924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You can find these fonts online too.</a:t>
            </a:r>
            <a:endParaRPr/>
          </a:p>
        </p:txBody>
      </p:sp>
      <p:sp>
        <p:nvSpPr>
          <p:cNvPr id="405" name="Google Shape;405;p32"/>
          <p:cNvSpPr txBox="1"/>
          <p:nvPr/>
        </p:nvSpPr>
        <p:spPr>
          <a:xfrm>
            <a:off x="1028700" y="3784617"/>
            <a:ext cx="38094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This presentation template</a:t>
            </a:r>
            <a:endParaRPr/>
          </a:p>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uses the following free fonts:</a:t>
            </a:r>
            <a:endParaRPr/>
          </a:p>
        </p:txBody>
      </p:sp>
      <p:sp>
        <p:nvSpPr>
          <p:cNvPr id="406" name="Google Shape;406;p32"/>
          <p:cNvSpPr txBox="1"/>
          <p:nvPr/>
        </p:nvSpPr>
        <p:spPr>
          <a:xfrm>
            <a:off x="1028700" y="3075579"/>
            <a:ext cx="1441081"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5B00DD"/>
                </a:solidFill>
                <a:latin typeface="Merriweather Sans"/>
                <a:ea typeface="Merriweather Sans"/>
                <a:cs typeface="Merriweather Sans"/>
                <a:sym typeface="Merriweather Sans"/>
              </a:rPr>
              <a:t>Fonts</a:t>
            </a:r>
            <a:endParaRPr/>
          </a:p>
        </p:txBody>
      </p:sp>
      <p:sp>
        <p:nvSpPr>
          <p:cNvPr id="407" name="Google Shape;407;p32"/>
          <p:cNvSpPr txBox="1"/>
          <p:nvPr/>
        </p:nvSpPr>
        <p:spPr>
          <a:xfrm>
            <a:off x="1028700" y="7563443"/>
            <a:ext cx="1880712"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5B00DD"/>
                </a:solidFill>
                <a:latin typeface="Merriweather Sans"/>
                <a:ea typeface="Merriweather Sans"/>
                <a:cs typeface="Merriweather Sans"/>
                <a:sym typeface="Merriweather Sans"/>
              </a:rPr>
              <a:t>Colors</a:t>
            </a:r>
            <a:endParaRPr/>
          </a:p>
        </p:txBody>
      </p:sp>
      <p:sp>
        <p:nvSpPr>
          <p:cNvPr id="408" name="Google Shape;408;p32"/>
          <p:cNvSpPr txBox="1"/>
          <p:nvPr/>
        </p:nvSpPr>
        <p:spPr>
          <a:xfrm>
            <a:off x="1028700" y="4662204"/>
            <a:ext cx="1880700" cy="1662300"/>
          </a:xfrm>
          <a:prstGeom prst="rect">
            <a:avLst/>
          </a:prstGeom>
          <a:noFill/>
          <a:ln>
            <a:noFill/>
          </a:ln>
        </p:spPr>
        <p:txBody>
          <a:bodyPr anchorCtr="0" anchor="t" bIns="0" lIns="0" spcFirstLastPara="1" rIns="0" wrap="square" tIns="0">
            <a:spAutoFit/>
          </a:bodyPr>
          <a:lstStyle/>
          <a:p>
            <a:pPr indent="0" lvl="0" marL="0" marR="0" rtl="0" algn="just">
              <a:lnSpc>
                <a:spcPct val="22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Titles:</a:t>
            </a:r>
            <a:endParaRPr/>
          </a:p>
          <a:p>
            <a:pPr indent="0" lvl="0" marL="0" marR="0" rtl="0" algn="just">
              <a:lnSpc>
                <a:spcPct val="22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Headers:</a:t>
            </a:r>
            <a:endParaRPr/>
          </a:p>
          <a:p>
            <a:pPr indent="0" lvl="0" marL="0" marR="0" rtl="0" algn="just">
              <a:lnSpc>
                <a:spcPct val="220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Body:</a:t>
            </a:r>
            <a:endParaRPr/>
          </a:p>
        </p:txBody>
      </p:sp>
      <p:sp>
        <p:nvSpPr>
          <p:cNvPr id="409" name="Google Shape;409;p32"/>
          <p:cNvSpPr txBox="1"/>
          <p:nvPr/>
        </p:nvSpPr>
        <p:spPr>
          <a:xfrm>
            <a:off x="8140979" y="3075579"/>
            <a:ext cx="804396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5B00DD"/>
                </a:solidFill>
                <a:latin typeface="Merriweather Sans"/>
                <a:ea typeface="Merriweather Sans"/>
                <a:cs typeface="Merriweather Sans"/>
                <a:sym typeface="Merriweather Sans"/>
              </a:rPr>
              <a:t>Design Elements</a:t>
            </a:r>
            <a:endParaRPr/>
          </a:p>
        </p:txBody>
      </p:sp>
      <p:sp>
        <p:nvSpPr>
          <p:cNvPr id="410" name="Google Shape;410;p32"/>
          <p:cNvSpPr/>
          <p:nvPr/>
        </p:nvSpPr>
        <p:spPr>
          <a:xfrm>
            <a:off x="3277615" y="8381247"/>
            <a:ext cx="872328" cy="872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cap="sq" cmpd="sng" w="9525">
            <a:solidFill>
              <a:srgbClr val="24184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p:nvPr/>
        </p:nvSpPr>
        <p:spPr>
          <a:xfrm>
            <a:off x="4402072" y="8383610"/>
            <a:ext cx="872328" cy="872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9CF4"/>
          </a:solidFill>
          <a:ln cap="sq" cmpd="sng" w="9525">
            <a:solidFill>
              <a:srgbClr val="24184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2153157" y="8384791"/>
            <a:ext cx="872328" cy="872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DDFF"/>
          </a:solidFill>
          <a:ln cap="sq" cmpd="sng" w="9525">
            <a:solidFill>
              <a:srgbClr val="24184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1028700" y="8385972"/>
            <a:ext cx="872328" cy="872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1842"/>
          </a:solidFill>
          <a:ln cap="sq" cmpd="sng" w="9525">
            <a:solidFill>
              <a:srgbClr val="24184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p:nvPr/>
        </p:nvSpPr>
        <p:spPr>
          <a:xfrm>
            <a:off x="5526530" y="8382428"/>
            <a:ext cx="872328" cy="872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00DD"/>
          </a:solidFill>
          <a:ln cap="sq" cmpd="sng" w="9525">
            <a:solidFill>
              <a:srgbClr val="24184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2"/>
          <p:cNvSpPr txBox="1"/>
          <p:nvPr/>
        </p:nvSpPr>
        <p:spPr>
          <a:xfrm>
            <a:off x="2753531" y="4843815"/>
            <a:ext cx="2685079" cy="42227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241842"/>
                </a:solidFill>
                <a:latin typeface="Blinker"/>
                <a:ea typeface="Blinker"/>
                <a:cs typeface="Blinker"/>
                <a:sym typeface="Blinker"/>
              </a:rPr>
              <a:t>Blinker</a:t>
            </a:r>
            <a:endParaRPr/>
          </a:p>
        </p:txBody>
      </p:sp>
      <p:sp>
        <p:nvSpPr>
          <p:cNvPr id="416" name="Google Shape;416;p32"/>
          <p:cNvSpPr txBox="1"/>
          <p:nvPr/>
        </p:nvSpPr>
        <p:spPr>
          <a:xfrm>
            <a:off x="2753531" y="5508339"/>
            <a:ext cx="2685079" cy="37274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200" u="none" cap="none" strike="noStrike">
                <a:solidFill>
                  <a:srgbClr val="241842"/>
                </a:solidFill>
                <a:latin typeface="Merriweather Sans"/>
                <a:ea typeface="Merriweather Sans"/>
                <a:cs typeface="Merriweather Sans"/>
                <a:sym typeface="Merriweather Sans"/>
              </a:rPr>
              <a:t>Merriweather Sans</a:t>
            </a:r>
            <a:endParaRPr/>
          </a:p>
        </p:txBody>
      </p:sp>
      <p:sp>
        <p:nvSpPr>
          <p:cNvPr id="417" name="Google Shape;417;p32"/>
          <p:cNvSpPr txBox="1"/>
          <p:nvPr/>
        </p:nvSpPr>
        <p:spPr>
          <a:xfrm>
            <a:off x="2753531" y="6114062"/>
            <a:ext cx="2685079" cy="37274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200" u="none" cap="none" strike="noStrike">
                <a:solidFill>
                  <a:srgbClr val="241842"/>
                </a:solidFill>
                <a:latin typeface="Merriweather Sans"/>
                <a:ea typeface="Merriweather Sans"/>
                <a:cs typeface="Merriweather Sans"/>
                <a:sym typeface="Merriweather Sans"/>
              </a:rPr>
              <a:t>Merriweather Sans</a:t>
            </a:r>
            <a:endParaRPr/>
          </a:p>
        </p:txBody>
      </p:sp>
      <p:pic>
        <p:nvPicPr>
          <p:cNvPr id="418" name="Google Shape;418;p32"/>
          <p:cNvPicPr preferRelativeResize="0"/>
          <p:nvPr/>
        </p:nvPicPr>
        <p:blipFill>
          <a:blip r:embed="rId4">
            <a:alphaModFix/>
          </a:blip>
          <a:stretch>
            <a:fillRect/>
          </a:stretch>
        </p:blipFill>
        <p:spPr>
          <a:xfrm>
            <a:off x="11805013" y="5629475"/>
            <a:ext cx="1724486" cy="1784627"/>
          </a:xfrm>
          <a:prstGeom prst="rect">
            <a:avLst/>
          </a:prstGeom>
          <a:noFill/>
          <a:ln>
            <a:noFill/>
          </a:ln>
        </p:spPr>
      </p:pic>
      <p:pic>
        <p:nvPicPr>
          <p:cNvPr id="419" name="Google Shape;419;p32"/>
          <p:cNvPicPr preferRelativeResize="0"/>
          <p:nvPr/>
        </p:nvPicPr>
        <p:blipFill>
          <a:blip r:embed="rId5">
            <a:alphaModFix/>
          </a:blip>
          <a:stretch>
            <a:fillRect/>
          </a:stretch>
        </p:blipFill>
        <p:spPr>
          <a:xfrm>
            <a:off x="7125151" y="5608126"/>
            <a:ext cx="1928699" cy="1630169"/>
          </a:xfrm>
          <a:prstGeom prst="rect">
            <a:avLst/>
          </a:prstGeom>
          <a:noFill/>
          <a:ln>
            <a:noFill/>
          </a:ln>
        </p:spPr>
      </p:pic>
      <p:pic>
        <p:nvPicPr>
          <p:cNvPr id="420" name="Google Shape;420;p32"/>
          <p:cNvPicPr preferRelativeResize="0"/>
          <p:nvPr/>
        </p:nvPicPr>
        <p:blipFill>
          <a:blip r:embed="rId6">
            <a:alphaModFix/>
          </a:blip>
          <a:stretch>
            <a:fillRect/>
          </a:stretch>
        </p:blipFill>
        <p:spPr>
          <a:xfrm>
            <a:off x="8716547" y="4012701"/>
            <a:ext cx="758827" cy="1116101"/>
          </a:xfrm>
          <a:prstGeom prst="rect">
            <a:avLst/>
          </a:prstGeom>
          <a:noFill/>
          <a:ln>
            <a:noFill/>
          </a:ln>
        </p:spPr>
      </p:pic>
      <p:pic>
        <p:nvPicPr>
          <p:cNvPr id="421" name="Google Shape;421;p32"/>
          <p:cNvPicPr preferRelativeResize="0"/>
          <p:nvPr/>
        </p:nvPicPr>
        <p:blipFill>
          <a:blip r:embed="rId7">
            <a:alphaModFix/>
          </a:blip>
          <a:stretch>
            <a:fillRect/>
          </a:stretch>
        </p:blipFill>
        <p:spPr>
          <a:xfrm>
            <a:off x="11855900" y="7514376"/>
            <a:ext cx="1687924" cy="1746780"/>
          </a:xfrm>
          <a:prstGeom prst="rect">
            <a:avLst/>
          </a:prstGeom>
          <a:noFill/>
          <a:ln>
            <a:noFill/>
          </a:ln>
        </p:spPr>
      </p:pic>
      <p:pic>
        <p:nvPicPr>
          <p:cNvPr id="422" name="Google Shape;422;p32"/>
          <p:cNvPicPr preferRelativeResize="0"/>
          <p:nvPr/>
        </p:nvPicPr>
        <p:blipFill>
          <a:blip r:embed="rId8">
            <a:alphaModFix/>
          </a:blip>
          <a:stretch>
            <a:fillRect/>
          </a:stretch>
        </p:blipFill>
        <p:spPr>
          <a:xfrm>
            <a:off x="16172125" y="7573025"/>
            <a:ext cx="959075" cy="1705001"/>
          </a:xfrm>
          <a:prstGeom prst="rect">
            <a:avLst/>
          </a:prstGeom>
          <a:noFill/>
          <a:ln>
            <a:noFill/>
          </a:ln>
        </p:spPr>
      </p:pic>
      <p:pic>
        <p:nvPicPr>
          <p:cNvPr id="423" name="Google Shape;423;p32"/>
          <p:cNvPicPr preferRelativeResize="0"/>
          <p:nvPr/>
        </p:nvPicPr>
        <p:blipFill>
          <a:blip r:embed="rId9">
            <a:alphaModFix/>
          </a:blip>
          <a:stretch>
            <a:fillRect/>
          </a:stretch>
        </p:blipFill>
        <p:spPr>
          <a:xfrm>
            <a:off x="9550100" y="7537465"/>
            <a:ext cx="1928699" cy="1784635"/>
          </a:xfrm>
          <a:prstGeom prst="rect">
            <a:avLst/>
          </a:prstGeom>
          <a:noFill/>
          <a:ln>
            <a:noFill/>
          </a:ln>
        </p:spPr>
      </p:pic>
      <p:pic>
        <p:nvPicPr>
          <p:cNvPr id="424" name="Google Shape;424;p32"/>
          <p:cNvPicPr preferRelativeResize="0"/>
          <p:nvPr/>
        </p:nvPicPr>
        <p:blipFill>
          <a:blip r:embed="rId10">
            <a:alphaModFix/>
          </a:blip>
          <a:stretch>
            <a:fillRect/>
          </a:stretch>
        </p:blipFill>
        <p:spPr>
          <a:xfrm rot="10800000">
            <a:off x="7079728" y="7445674"/>
            <a:ext cx="2019523" cy="1706952"/>
          </a:xfrm>
          <a:prstGeom prst="rect">
            <a:avLst/>
          </a:prstGeom>
          <a:noFill/>
          <a:ln>
            <a:noFill/>
          </a:ln>
        </p:spPr>
      </p:pic>
      <p:pic>
        <p:nvPicPr>
          <p:cNvPr id="425" name="Google Shape;425;p32"/>
          <p:cNvPicPr preferRelativeResize="0"/>
          <p:nvPr/>
        </p:nvPicPr>
        <p:blipFill>
          <a:blip r:embed="rId11">
            <a:alphaModFix/>
          </a:blip>
          <a:stretch>
            <a:fillRect/>
          </a:stretch>
        </p:blipFill>
        <p:spPr>
          <a:xfrm>
            <a:off x="9808524" y="4012702"/>
            <a:ext cx="982898" cy="1251275"/>
          </a:xfrm>
          <a:prstGeom prst="rect">
            <a:avLst/>
          </a:prstGeom>
          <a:noFill/>
          <a:ln>
            <a:noFill/>
          </a:ln>
        </p:spPr>
      </p:pic>
      <p:pic>
        <p:nvPicPr>
          <p:cNvPr id="426" name="Google Shape;426;p32"/>
          <p:cNvPicPr preferRelativeResize="0"/>
          <p:nvPr/>
        </p:nvPicPr>
        <p:blipFill>
          <a:blip r:embed="rId12">
            <a:alphaModFix/>
          </a:blip>
          <a:stretch>
            <a:fillRect/>
          </a:stretch>
        </p:blipFill>
        <p:spPr>
          <a:xfrm>
            <a:off x="11080252" y="4128292"/>
            <a:ext cx="959073" cy="920585"/>
          </a:xfrm>
          <a:prstGeom prst="rect">
            <a:avLst/>
          </a:prstGeom>
          <a:noFill/>
          <a:ln>
            <a:noFill/>
          </a:ln>
        </p:spPr>
      </p:pic>
      <p:pic>
        <p:nvPicPr>
          <p:cNvPr id="427" name="Google Shape;427;p32"/>
          <p:cNvPicPr preferRelativeResize="0"/>
          <p:nvPr/>
        </p:nvPicPr>
        <p:blipFill>
          <a:blip r:embed="rId13">
            <a:alphaModFix/>
          </a:blip>
          <a:stretch>
            <a:fillRect/>
          </a:stretch>
        </p:blipFill>
        <p:spPr>
          <a:xfrm>
            <a:off x="14334900" y="4000075"/>
            <a:ext cx="1198401" cy="1198424"/>
          </a:xfrm>
          <a:prstGeom prst="rect">
            <a:avLst/>
          </a:prstGeom>
          <a:noFill/>
          <a:ln>
            <a:noFill/>
          </a:ln>
        </p:spPr>
      </p:pic>
      <p:pic>
        <p:nvPicPr>
          <p:cNvPr id="428" name="Google Shape;428;p32"/>
          <p:cNvPicPr preferRelativeResize="0"/>
          <p:nvPr/>
        </p:nvPicPr>
        <p:blipFill>
          <a:blip r:embed="rId14">
            <a:alphaModFix/>
          </a:blip>
          <a:stretch>
            <a:fillRect/>
          </a:stretch>
        </p:blipFill>
        <p:spPr>
          <a:xfrm>
            <a:off x="12669095" y="4051775"/>
            <a:ext cx="1198403" cy="1198403"/>
          </a:xfrm>
          <a:prstGeom prst="rect">
            <a:avLst/>
          </a:prstGeom>
          <a:noFill/>
          <a:ln>
            <a:noFill/>
          </a:ln>
        </p:spPr>
      </p:pic>
      <p:pic>
        <p:nvPicPr>
          <p:cNvPr id="429" name="Google Shape;429;p32"/>
          <p:cNvPicPr preferRelativeResize="0"/>
          <p:nvPr/>
        </p:nvPicPr>
        <p:blipFill>
          <a:blip r:embed="rId15">
            <a:alphaModFix/>
          </a:blip>
          <a:stretch>
            <a:fillRect/>
          </a:stretch>
        </p:blipFill>
        <p:spPr>
          <a:xfrm>
            <a:off x="9500363" y="5693050"/>
            <a:ext cx="1861427" cy="1722380"/>
          </a:xfrm>
          <a:prstGeom prst="rect">
            <a:avLst/>
          </a:prstGeom>
          <a:noFill/>
          <a:ln>
            <a:noFill/>
          </a:ln>
        </p:spPr>
      </p:pic>
      <p:pic>
        <p:nvPicPr>
          <p:cNvPr id="430" name="Google Shape;430;p32"/>
          <p:cNvPicPr preferRelativeResize="0"/>
          <p:nvPr/>
        </p:nvPicPr>
        <p:blipFill>
          <a:blip r:embed="rId16">
            <a:alphaModFix/>
          </a:blip>
          <a:stretch>
            <a:fillRect/>
          </a:stretch>
        </p:blipFill>
        <p:spPr>
          <a:xfrm>
            <a:off x="15951375" y="3977676"/>
            <a:ext cx="1249399" cy="1292219"/>
          </a:xfrm>
          <a:prstGeom prst="rect">
            <a:avLst/>
          </a:prstGeom>
          <a:noFill/>
          <a:ln>
            <a:noFill/>
          </a:ln>
        </p:spPr>
      </p:pic>
      <p:pic>
        <p:nvPicPr>
          <p:cNvPr id="431" name="Google Shape;431;p32"/>
          <p:cNvPicPr preferRelativeResize="0"/>
          <p:nvPr/>
        </p:nvPicPr>
        <p:blipFill>
          <a:blip r:embed="rId17">
            <a:alphaModFix/>
          </a:blip>
          <a:stretch>
            <a:fillRect/>
          </a:stretch>
        </p:blipFill>
        <p:spPr>
          <a:xfrm>
            <a:off x="7125150" y="4024618"/>
            <a:ext cx="1265999" cy="1137083"/>
          </a:xfrm>
          <a:prstGeom prst="rect">
            <a:avLst/>
          </a:prstGeom>
          <a:noFill/>
          <a:ln>
            <a:noFill/>
          </a:ln>
        </p:spPr>
      </p:pic>
      <p:pic>
        <p:nvPicPr>
          <p:cNvPr id="432" name="Google Shape;432;p32"/>
          <p:cNvPicPr preferRelativeResize="0"/>
          <p:nvPr/>
        </p:nvPicPr>
        <p:blipFill>
          <a:blip r:embed="rId18">
            <a:alphaModFix/>
          </a:blip>
          <a:stretch>
            <a:fillRect/>
          </a:stretch>
        </p:blipFill>
        <p:spPr>
          <a:xfrm>
            <a:off x="13830100" y="7453573"/>
            <a:ext cx="1783148" cy="1770098"/>
          </a:xfrm>
          <a:prstGeom prst="rect">
            <a:avLst/>
          </a:prstGeom>
          <a:noFill/>
          <a:ln>
            <a:noFill/>
          </a:ln>
        </p:spPr>
      </p:pic>
      <p:pic>
        <p:nvPicPr>
          <p:cNvPr id="433" name="Google Shape;433;p32"/>
          <p:cNvPicPr preferRelativeResize="0"/>
          <p:nvPr/>
        </p:nvPicPr>
        <p:blipFill>
          <a:blip r:embed="rId19">
            <a:alphaModFix/>
          </a:blip>
          <a:stretch>
            <a:fillRect/>
          </a:stretch>
        </p:blipFill>
        <p:spPr>
          <a:xfrm>
            <a:off x="16167302" y="5736399"/>
            <a:ext cx="959075" cy="1705016"/>
          </a:xfrm>
          <a:prstGeom prst="rect">
            <a:avLst/>
          </a:prstGeom>
          <a:noFill/>
          <a:ln>
            <a:noFill/>
          </a:ln>
        </p:spPr>
      </p:pic>
      <p:pic>
        <p:nvPicPr>
          <p:cNvPr id="434" name="Google Shape;434;p32"/>
          <p:cNvPicPr preferRelativeResize="0"/>
          <p:nvPr/>
        </p:nvPicPr>
        <p:blipFill>
          <a:blip r:embed="rId20">
            <a:alphaModFix/>
          </a:blip>
          <a:stretch>
            <a:fillRect/>
          </a:stretch>
        </p:blipFill>
        <p:spPr>
          <a:xfrm>
            <a:off x="13972729" y="5703693"/>
            <a:ext cx="1578925" cy="1567043"/>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40" name="Google Shape;440;p33"/>
          <p:cNvPicPr preferRelativeResize="0"/>
          <p:nvPr/>
        </p:nvPicPr>
        <p:blipFill rotWithShape="1">
          <a:blip r:embed="rId4">
            <a:alphaModFix/>
          </a:blip>
          <a:srcRect b="0" l="0" r="50000" t="0"/>
          <a:stretch/>
        </p:blipFill>
        <p:spPr>
          <a:xfrm>
            <a:off x="15276051" y="1178975"/>
            <a:ext cx="3011948" cy="5982726"/>
          </a:xfrm>
          <a:prstGeom prst="rect">
            <a:avLst/>
          </a:prstGeom>
          <a:noFill/>
          <a:ln>
            <a:noFill/>
          </a:ln>
        </p:spPr>
      </p:pic>
      <p:sp>
        <p:nvSpPr>
          <p:cNvPr id="441" name="Google Shape;441;p33"/>
          <p:cNvSpPr/>
          <p:nvPr/>
        </p:nvSpPr>
        <p:spPr>
          <a:xfrm>
            <a:off x="1188700" y="1354750"/>
            <a:ext cx="15916800" cy="3313800"/>
          </a:xfrm>
          <a:prstGeom prst="roundRect">
            <a:avLst>
              <a:gd fmla="val 16667"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2" name="Google Shape;442;p33"/>
          <p:cNvSpPr txBox="1"/>
          <p:nvPr/>
        </p:nvSpPr>
        <p:spPr>
          <a:xfrm>
            <a:off x="2495878" y="1675976"/>
            <a:ext cx="132963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Credits</a:t>
            </a:r>
            <a:endParaRPr/>
          </a:p>
        </p:txBody>
      </p:sp>
      <p:sp>
        <p:nvSpPr>
          <p:cNvPr id="443" name="Google Shape;443;p33"/>
          <p:cNvSpPr txBox="1"/>
          <p:nvPr/>
        </p:nvSpPr>
        <p:spPr>
          <a:xfrm>
            <a:off x="6038701" y="3150493"/>
            <a:ext cx="62106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This presentation template is free for </a:t>
            </a:r>
            <a:endParaRPr/>
          </a:p>
          <a:p>
            <a:pPr indent="0" lvl="0" marL="0" marR="0" rtl="0" algn="ctr">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everyone to use thanks to the following:</a:t>
            </a:r>
            <a:endParaRPr/>
          </a:p>
        </p:txBody>
      </p:sp>
      <p:pic>
        <p:nvPicPr>
          <p:cNvPr id="444" name="Google Shape;444;p33"/>
          <p:cNvPicPr preferRelativeResize="0"/>
          <p:nvPr/>
        </p:nvPicPr>
        <p:blipFill>
          <a:blip r:embed="rId5">
            <a:alphaModFix/>
          </a:blip>
          <a:stretch>
            <a:fillRect/>
          </a:stretch>
        </p:blipFill>
        <p:spPr>
          <a:xfrm>
            <a:off x="2692275" y="5808899"/>
            <a:ext cx="5481426" cy="1418525"/>
          </a:xfrm>
          <a:prstGeom prst="rect">
            <a:avLst/>
          </a:prstGeom>
          <a:noFill/>
          <a:ln>
            <a:noFill/>
          </a:ln>
        </p:spPr>
      </p:pic>
      <p:grpSp>
        <p:nvGrpSpPr>
          <p:cNvPr id="445" name="Google Shape;445;p33"/>
          <p:cNvGrpSpPr/>
          <p:nvPr/>
        </p:nvGrpSpPr>
        <p:grpSpPr>
          <a:xfrm>
            <a:off x="3610925" y="6153456"/>
            <a:ext cx="11984858" cy="1593552"/>
            <a:chOff x="1224878" y="317195"/>
            <a:chExt cx="15979811" cy="2124736"/>
          </a:xfrm>
        </p:grpSpPr>
        <p:sp>
          <p:nvSpPr>
            <p:cNvPr id="446" name="Google Shape;446;p33"/>
            <p:cNvSpPr txBox="1"/>
            <p:nvPr/>
          </p:nvSpPr>
          <p:spPr>
            <a:xfrm>
              <a:off x="1224878" y="1992231"/>
              <a:ext cx="4870200" cy="44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241842"/>
                  </a:solidFill>
                  <a:latin typeface="Merriweather Sans"/>
                  <a:ea typeface="Merriweather Sans"/>
                  <a:cs typeface="Merriweather Sans"/>
                  <a:sym typeface="Merriweather Sans"/>
                </a:rPr>
                <a:t>for the presentation template</a:t>
              </a:r>
              <a:endParaRPr/>
            </a:p>
          </p:txBody>
        </p:sp>
        <p:sp>
          <p:nvSpPr>
            <p:cNvPr id="447" name="Google Shape;447;p33"/>
            <p:cNvSpPr txBox="1"/>
            <p:nvPr/>
          </p:nvSpPr>
          <p:spPr>
            <a:xfrm>
              <a:off x="11791048" y="1992231"/>
              <a:ext cx="2500200" cy="44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241842"/>
                  </a:solidFill>
                  <a:latin typeface="Merriweather Sans"/>
                  <a:ea typeface="Merriweather Sans"/>
                  <a:cs typeface="Merriweather Sans"/>
                  <a:sym typeface="Merriweather Sans"/>
                </a:rPr>
                <a:t>For the photos </a:t>
              </a:r>
              <a:endParaRPr/>
            </a:p>
          </p:txBody>
        </p:sp>
        <p:sp>
          <p:nvSpPr>
            <p:cNvPr id="448" name="Google Shape;448;p33"/>
            <p:cNvSpPr txBox="1"/>
            <p:nvPr/>
          </p:nvSpPr>
          <p:spPr>
            <a:xfrm>
              <a:off x="8877589" y="317195"/>
              <a:ext cx="8327100" cy="1107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241842"/>
                  </a:solidFill>
                  <a:latin typeface="Merriweather Sans"/>
                  <a:ea typeface="Merriweather Sans"/>
                  <a:cs typeface="Merriweather Sans"/>
                  <a:sym typeface="Merriweather Sans"/>
                </a:rPr>
                <a:t>Pexels and Pixabay</a:t>
              </a:r>
              <a:endParaRPr/>
            </a:p>
          </p:txBody>
        </p:sp>
      </p:grpSp>
      <p:pic>
        <p:nvPicPr>
          <p:cNvPr id="449" name="Google Shape;449;p33"/>
          <p:cNvPicPr preferRelativeResize="0"/>
          <p:nvPr/>
        </p:nvPicPr>
        <p:blipFill rotWithShape="1">
          <a:blip r:embed="rId4">
            <a:alphaModFix/>
          </a:blip>
          <a:srcRect b="81867" l="0" r="0" t="0"/>
          <a:stretch/>
        </p:blipFill>
        <p:spPr>
          <a:xfrm>
            <a:off x="3120100" y="9202166"/>
            <a:ext cx="6023900" cy="1084824"/>
          </a:xfrm>
          <a:prstGeom prst="rect">
            <a:avLst/>
          </a:prstGeom>
          <a:noFill/>
          <a:ln>
            <a:noFill/>
          </a:ln>
        </p:spPr>
      </p:pic>
      <p:sp>
        <p:nvSpPr>
          <p:cNvPr id="450" name="Google Shape;450;p33"/>
          <p:cNvSpPr/>
          <p:nvPr/>
        </p:nvSpPr>
        <p:spPr>
          <a:xfrm>
            <a:off x="1288900" y="5125650"/>
            <a:ext cx="15757200" cy="3313800"/>
          </a:xfrm>
          <a:prstGeom prst="roundRect">
            <a:avLst>
              <a:gd fmla="val 22356"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1" name="Google Shape;451;p33"/>
          <p:cNvSpPr/>
          <p:nvPr/>
        </p:nvSpPr>
        <p:spPr>
          <a:xfrm>
            <a:off x="7685991" y="8138420"/>
            <a:ext cx="2916018" cy="855593"/>
          </a:xfrm>
          <a:custGeom>
            <a:rect b="b" l="l" r="r" t="t"/>
            <a:pathLst>
              <a:path extrusionOk="0" h="225341" w="768005">
                <a:moveTo>
                  <a:pt x="112671" y="0"/>
                </a:moveTo>
                <a:lnTo>
                  <a:pt x="655334" y="0"/>
                </a:lnTo>
                <a:cubicBezTo>
                  <a:pt x="717560" y="0"/>
                  <a:pt x="768005" y="50444"/>
                  <a:pt x="768005" y="112671"/>
                </a:cubicBezTo>
                <a:lnTo>
                  <a:pt x="768005" y="112671"/>
                </a:lnTo>
                <a:cubicBezTo>
                  <a:pt x="768005" y="174897"/>
                  <a:pt x="717560" y="225341"/>
                  <a:pt x="655334" y="225341"/>
                </a:cubicBezTo>
                <a:lnTo>
                  <a:pt x="112671" y="225341"/>
                </a:lnTo>
                <a:cubicBezTo>
                  <a:pt x="50444" y="225341"/>
                  <a:pt x="0" y="174897"/>
                  <a:pt x="0" y="112671"/>
                </a:cubicBezTo>
                <a:lnTo>
                  <a:pt x="0" y="112671"/>
                </a:lnTo>
                <a:cubicBezTo>
                  <a:pt x="0" y="50444"/>
                  <a:pt x="50444" y="0"/>
                  <a:pt x="112671"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3"/>
          <p:cNvSpPr txBox="1"/>
          <p:nvPr/>
        </p:nvSpPr>
        <p:spPr>
          <a:xfrm>
            <a:off x="7981609" y="8367779"/>
            <a:ext cx="2324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241842"/>
                </a:solidFill>
                <a:latin typeface="Merriweather Sans"/>
                <a:ea typeface="Merriweather Sans"/>
                <a:cs typeface="Merriweather Sans"/>
                <a:sym typeface="Merriweather Sans"/>
              </a:rPr>
              <a:t>Happy Designing!</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37" name="Google Shape;137;p18"/>
          <p:cNvPicPr preferRelativeResize="0"/>
          <p:nvPr/>
        </p:nvPicPr>
        <p:blipFill rotWithShape="1">
          <a:blip r:embed="rId4">
            <a:alphaModFix/>
          </a:blip>
          <a:srcRect b="1019" l="0" r="-897" t="0"/>
          <a:stretch/>
        </p:blipFill>
        <p:spPr>
          <a:xfrm>
            <a:off x="12331925" y="-1625"/>
            <a:ext cx="6013401" cy="10287002"/>
          </a:xfrm>
          <a:prstGeom prst="rect">
            <a:avLst/>
          </a:prstGeom>
          <a:noFill/>
          <a:ln>
            <a:noFill/>
          </a:ln>
        </p:spPr>
      </p:pic>
      <p:sp>
        <p:nvSpPr>
          <p:cNvPr id="138" name="Google Shape;138;p18"/>
          <p:cNvSpPr txBox="1"/>
          <p:nvPr/>
        </p:nvSpPr>
        <p:spPr>
          <a:xfrm>
            <a:off x="4270796" y="1249645"/>
            <a:ext cx="4812657" cy="13779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Agenda</a:t>
            </a:r>
            <a:endParaRPr/>
          </a:p>
        </p:txBody>
      </p:sp>
      <p:sp>
        <p:nvSpPr>
          <p:cNvPr id="139" name="Google Shape;139;p18"/>
          <p:cNvSpPr txBox="1"/>
          <p:nvPr/>
        </p:nvSpPr>
        <p:spPr>
          <a:xfrm>
            <a:off x="5660012" y="3286400"/>
            <a:ext cx="3520217"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41842"/>
                </a:solidFill>
                <a:latin typeface="Merriweather Sans"/>
                <a:ea typeface="Merriweather Sans"/>
                <a:cs typeface="Merriweather Sans"/>
                <a:sym typeface="Merriweather Sans"/>
              </a:rPr>
              <a:t>Introduction</a:t>
            </a:r>
            <a:endParaRPr/>
          </a:p>
        </p:txBody>
      </p:sp>
      <p:sp>
        <p:nvSpPr>
          <p:cNvPr id="140" name="Google Shape;140;p18"/>
          <p:cNvSpPr txBox="1"/>
          <p:nvPr/>
        </p:nvSpPr>
        <p:spPr>
          <a:xfrm>
            <a:off x="5660012" y="4267332"/>
            <a:ext cx="4707783"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41842"/>
                </a:solidFill>
                <a:latin typeface="Merriweather Sans"/>
                <a:ea typeface="Merriweather Sans"/>
                <a:cs typeface="Merriweather Sans"/>
                <a:sym typeface="Merriweather Sans"/>
              </a:rPr>
              <a:t>Key Goals</a:t>
            </a:r>
            <a:endParaRPr/>
          </a:p>
        </p:txBody>
      </p:sp>
      <p:sp>
        <p:nvSpPr>
          <p:cNvPr id="141" name="Google Shape;141;p18"/>
          <p:cNvSpPr txBox="1"/>
          <p:nvPr/>
        </p:nvSpPr>
        <p:spPr>
          <a:xfrm>
            <a:off x="5660012" y="5248264"/>
            <a:ext cx="44814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500" u="none" cap="none" strike="noStrike">
                <a:solidFill>
                  <a:srgbClr val="241842"/>
                </a:solidFill>
                <a:latin typeface="Merriweather Sans"/>
                <a:ea typeface="Merriweather Sans"/>
                <a:cs typeface="Merriweather Sans"/>
                <a:sym typeface="Merriweather Sans"/>
              </a:rPr>
              <a:t>Understanding Media Planning</a:t>
            </a:r>
            <a:endParaRPr/>
          </a:p>
        </p:txBody>
      </p:sp>
      <p:sp>
        <p:nvSpPr>
          <p:cNvPr id="142" name="Google Shape;142;p18"/>
          <p:cNvSpPr txBox="1"/>
          <p:nvPr/>
        </p:nvSpPr>
        <p:spPr>
          <a:xfrm>
            <a:off x="5660012" y="6848322"/>
            <a:ext cx="6358081"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41842"/>
                </a:solidFill>
                <a:latin typeface="Merriweather Sans"/>
                <a:ea typeface="Merriweather Sans"/>
                <a:cs typeface="Merriweather Sans"/>
                <a:sym typeface="Merriweather Sans"/>
              </a:rPr>
              <a:t>Strategy Implementation</a:t>
            </a:r>
            <a:endParaRPr/>
          </a:p>
        </p:txBody>
      </p:sp>
      <p:sp>
        <p:nvSpPr>
          <p:cNvPr id="143" name="Google Shape;143;p18"/>
          <p:cNvSpPr txBox="1"/>
          <p:nvPr/>
        </p:nvSpPr>
        <p:spPr>
          <a:xfrm>
            <a:off x="3557575" y="3037162"/>
            <a:ext cx="1426442"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241842"/>
                </a:solidFill>
                <a:latin typeface="Blinker"/>
                <a:ea typeface="Blinker"/>
                <a:cs typeface="Blinker"/>
                <a:sym typeface="Blinker"/>
              </a:rPr>
              <a:t>01.</a:t>
            </a:r>
            <a:endParaRPr/>
          </a:p>
        </p:txBody>
      </p:sp>
      <p:sp>
        <p:nvSpPr>
          <p:cNvPr id="144" name="Google Shape;144;p18"/>
          <p:cNvSpPr txBox="1"/>
          <p:nvPr/>
        </p:nvSpPr>
        <p:spPr>
          <a:xfrm>
            <a:off x="3557575" y="3997445"/>
            <a:ext cx="1426442"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241842"/>
                </a:solidFill>
                <a:latin typeface="Blinker"/>
                <a:ea typeface="Blinker"/>
                <a:cs typeface="Blinker"/>
                <a:sym typeface="Blinker"/>
              </a:rPr>
              <a:t>02.</a:t>
            </a:r>
            <a:endParaRPr/>
          </a:p>
        </p:txBody>
      </p:sp>
      <p:sp>
        <p:nvSpPr>
          <p:cNvPr id="145" name="Google Shape;145;p18"/>
          <p:cNvSpPr txBox="1"/>
          <p:nvPr/>
        </p:nvSpPr>
        <p:spPr>
          <a:xfrm>
            <a:off x="3557575" y="5149815"/>
            <a:ext cx="1426442"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241842"/>
                </a:solidFill>
                <a:latin typeface="Blinker"/>
                <a:ea typeface="Blinker"/>
                <a:cs typeface="Blinker"/>
                <a:sym typeface="Blinker"/>
              </a:rPr>
              <a:t>03.</a:t>
            </a:r>
            <a:endParaRPr/>
          </a:p>
        </p:txBody>
      </p:sp>
      <p:sp>
        <p:nvSpPr>
          <p:cNvPr id="146" name="Google Shape;146;p18"/>
          <p:cNvSpPr txBox="1"/>
          <p:nvPr/>
        </p:nvSpPr>
        <p:spPr>
          <a:xfrm>
            <a:off x="3557575" y="6599084"/>
            <a:ext cx="1426442"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241842"/>
                </a:solidFill>
                <a:latin typeface="Blinker"/>
                <a:ea typeface="Blinker"/>
                <a:cs typeface="Blinker"/>
                <a:sym typeface="Blinker"/>
              </a:rPr>
              <a:t>04.</a:t>
            </a:r>
            <a:endParaRPr/>
          </a:p>
        </p:txBody>
      </p:sp>
      <p:sp>
        <p:nvSpPr>
          <p:cNvPr id="147" name="Google Shape;147;p18"/>
          <p:cNvSpPr txBox="1"/>
          <p:nvPr/>
        </p:nvSpPr>
        <p:spPr>
          <a:xfrm>
            <a:off x="5660012" y="7829254"/>
            <a:ext cx="6358081"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41842"/>
                </a:solidFill>
                <a:latin typeface="Merriweather Sans"/>
                <a:ea typeface="Merriweather Sans"/>
                <a:cs typeface="Merriweather Sans"/>
                <a:sym typeface="Merriweather Sans"/>
              </a:rPr>
              <a:t>Budget and Statistics</a:t>
            </a:r>
            <a:endParaRPr/>
          </a:p>
        </p:txBody>
      </p:sp>
      <p:sp>
        <p:nvSpPr>
          <p:cNvPr id="148" name="Google Shape;148;p18"/>
          <p:cNvSpPr txBox="1"/>
          <p:nvPr/>
        </p:nvSpPr>
        <p:spPr>
          <a:xfrm>
            <a:off x="3557575" y="7580017"/>
            <a:ext cx="1426442"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241842"/>
                </a:solidFill>
                <a:latin typeface="Blinker"/>
                <a:ea typeface="Blinker"/>
                <a:cs typeface="Blinker"/>
                <a:sym typeface="Blinker"/>
              </a:rPr>
              <a:t>05.</a:t>
            </a:r>
            <a:endParaRPr/>
          </a:p>
        </p:txBody>
      </p:sp>
      <p:pic>
        <p:nvPicPr>
          <p:cNvPr id="149" name="Google Shape;149;p18"/>
          <p:cNvPicPr preferRelativeResize="0"/>
          <p:nvPr/>
        </p:nvPicPr>
        <p:blipFill rotWithShape="1">
          <a:blip r:embed="rId5">
            <a:alphaModFix/>
          </a:blip>
          <a:srcRect b="0" l="65865" r="0" t="48773"/>
          <a:stretch/>
        </p:blipFill>
        <p:spPr>
          <a:xfrm>
            <a:off x="-1" y="0"/>
            <a:ext cx="4162173" cy="6464302"/>
          </a:xfrm>
          <a:prstGeom prst="rect">
            <a:avLst/>
          </a:prstGeom>
          <a:noFill/>
          <a:ln>
            <a:noFill/>
          </a:ln>
        </p:spPr>
      </p:pic>
      <p:pic>
        <p:nvPicPr>
          <p:cNvPr id="150" name="Google Shape;150;p18"/>
          <p:cNvPicPr preferRelativeResize="0"/>
          <p:nvPr/>
        </p:nvPicPr>
        <p:blipFill rotWithShape="1">
          <a:blip r:embed="rId6">
            <a:alphaModFix/>
          </a:blip>
          <a:srcRect b="1134" l="0" r="0" t="1929"/>
          <a:stretch/>
        </p:blipFill>
        <p:spPr>
          <a:xfrm>
            <a:off x="12328025" y="15850"/>
            <a:ext cx="5959976" cy="1027115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6" name="Google Shape;156;p19"/>
          <p:cNvSpPr/>
          <p:nvPr/>
        </p:nvSpPr>
        <p:spPr>
          <a:xfrm>
            <a:off x="1028700" y="1764650"/>
            <a:ext cx="7195800" cy="3525600"/>
          </a:xfrm>
          <a:prstGeom prst="roundRect">
            <a:avLst>
              <a:gd fmla="val 16272"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57" name="Google Shape;157;p19"/>
          <p:cNvPicPr preferRelativeResize="0"/>
          <p:nvPr/>
        </p:nvPicPr>
        <p:blipFill rotWithShape="1">
          <a:blip r:embed="rId4">
            <a:alphaModFix/>
          </a:blip>
          <a:srcRect b="0" l="0" r="0" t="6252"/>
          <a:stretch/>
        </p:blipFill>
        <p:spPr>
          <a:xfrm>
            <a:off x="9156975" y="-275575"/>
            <a:ext cx="9810000" cy="5559000"/>
          </a:xfrm>
          <a:prstGeom prst="roundRect">
            <a:avLst>
              <a:gd fmla="val 16667" name="adj"/>
            </a:avLst>
          </a:prstGeom>
          <a:noFill/>
          <a:ln>
            <a:noFill/>
          </a:ln>
        </p:spPr>
      </p:pic>
      <p:pic>
        <p:nvPicPr>
          <p:cNvPr id="158" name="Google Shape;158;p19"/>
          <p:cNvPicPr preferRelativeResize="0"/>
          <p:nvPr/>
        </p:nvPicPr>
        <p:blipFill rotWithShape="1">
          <a:blip r:embed="rId5">
            <a:alphaModFix/>
          </a:blip>
          <a:srcRect b="0" l="0" r="0" t="74345"/>
          <a:stretch/>
        </p:blipFill>
        <p:spPr>
          <a:xfrm>
            <a:off x="3948925" y="-1"/>
            <a:ext cx="5963602" cy="1292349"/>
          </a:xfrm>
          <a:prstGeom prst="rect">
            <a:avLst/>
          </a:prstGeom>
          <a:noFill/>
          <a:ln>
            <a:noFill/>
          </a:ln>
        </p:spPr>
      </p:pic>
      <p:sp>
        <p:nvSpPr>
          <p:cNvPr id="159" name="Google Shape;159;p19"/>
          <p:cNvSpPr txBox="1"/>
          <p:nvPr/>
        </p:nvSpPr>
        <p:spPr>
          <a:xfrm>
            <a:off x="1416982" y="2005556"/>
            <a:ext cx="6203669"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Welcome!</a:t>
            </a:r>
            <a:endParaRPr/>
          </a:p>
        </p:txBody>
      </p:sp>
      <p:sp>
        <p:nvSpPr>
          <p:cNvPr id="160" name="Google Shape;160;p19"/>
          <p:cNvSpPr txBox="1"/>
          <p:nvPr/>
        </p:nvSpPr>
        <p:spPr>
          <a:xfrm>
            <a:off x="1416982" y="7582281"/>
            <a:ext cx="2760778" cy="4317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What we do:</a:t>
            </a:r>
            <a:endParaRPr/>
          </a:p>
        </p:txBody>
      </p:sp>
      <p:sp>
        <p:nvSpPr>
          <p:cNvPr id="161" name="Google Shape;161;p19"/>
          <p:cNvSpPr txBox="1"/>
          <p:nvPr/>
        </p:nvSpPr>
        <p:spPr>
          <a:xfrm>
            <a:off x="1416982" y="5914746"/>
            <a:ext cx="4584125" cy="4317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Who we are:</a:t>
            </a:r>
            <a:endParaRPr/>
          </a:p>
        </p:txBody>
      </p:sp>
      <p:sp>
        <p:nvSpPr>
          <p:cNvPr id="162" name="Google Shape;162;p19"/>
          <p:cNvSpPr txBox="1"/>
          <p:nvPr/>
        </p:nvSpPr>
        <p:spPr>
          <a:xfrm>
            <a:off x="1416976" y="6480175"/>
            <a:ext cx="31551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Briefly elaborate on what you want to discuss. </a:t>
            </a:r>
            <a:endParaRPr/>
          </a:p>
        </p:txBody>
      </p:sp>
      <p:sp>
        <p:nvSpPr>
          <p:cNvPr id="163" name="Google Shape;163;p19"/>
          <p:cNvSpPr txBox="1"/>
          <p:nvPr/>
        </p:nvSpPr>
        <p:spPr>
          <a:xfrm>
            <a:off x="1416976" y="8147680"/>
            <a:ext cx="31551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Briefly elaborate on what you want to discuss. </a:t>
            </a:r>
            <a:endParaRPr/>
          </a:p>
        </p:txBody>
      </p:sp>
      <p:sp>
        <p:nvSpPr>
          <p:cNvPr id="164" name="Google Shape;164;p19"/>
          <p:cNvSpPr txBox="1"/>
          <p:nvPr/>
        </p:nvSpPr>
        <p:spPr>
          <a:xfrm>
            <a:off x="1416982" y="3650328"/>
            <a:ext cx="64308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We’re Jamie and Harry, we’ll be sharing with you my beautiful ideas. Follow us at @reallygreatmedia to learn more. </a:t>
            </a:r>
            <a:endParaRPr/>
          </a:p>
        </p:txBody>
      </p:sp>
      <p:grpSp>
        <p:nvGrpSpPr>
          <p:cNvPr id="165" name="Google Shape;165;p19"/>
          <p:cNvGrpSpPr/>
          <p:nvPr/>
        </p:nvGrpSpPr>
        <p:grpSpPr>
          <a:xfrm>
            <a:off x="7685991" y="420077"/>
            <a:ext cx="2916018" cy="1036419"/>
            <a:chOff x="0" y="-241102"/>
            <a:chExt cx="3888024" cy="1381893"/>
          </a:xfrm>
        </p:grpSpPr>
        <p:grpSp>
          <p:nvGrpSpPr>
            <p:cNvPr id="166" name="Google Shape;166;p19"/>
            <p:cNvGrpSpPr/>
            <p:nvPr/>
          </p:nvGrpSpPr>
          <p:grpSpPr>
            <a:xfrm>
              <a:off x="0" y="-241102"/>
              <a:ext cx="3888024" cy="1381893"/>
              <a:chOff x="0" y="-47625"/>
              <a:chExt cx="768005" cy="272966"/>
            </a:xfrm>
          </p:grpSpPr>
          <p:sp>
            <p:nvSpPr>
              <p:cNvPr id="167" name="Google Shape;167;p19"/>
              <p:cNvSpPr/>
              <p:nvPr/>
            </p:nvSpPr>
            <p:spPr>
              <a:xfrm>
                <a:off x="0" y="0"/>
                <a:ext cx="768005" cy="225341"/>
              </a:xfrm>
              <a:custGeom>
                <a:rect b="b" l="l" r="r" t="t"/>
                <a:pathLst>
                  <a:path extrusionOk="0" h="225341" w="768005">
                    <a:moveTo>
                      <a:pt x="112671" y="0"/>
                    </a:moveTo>
                    <a:lnTo>
                      <a:pt x="655334" y="0"/>
                    </a:lnTo>
                    <a:cubicBezTo>
                      <a:pt x="717560" y="0"/>
                      <a:pt x="768005" y="50444"/>
                      <a:pt x="768005" y="112671"/>
                    </a:cubicBezTo>
                    <a:lnTo>
                      <a:pt x="768005" y="112671"/>
                    </a:lnTo>
                    <a:cubicBezTo>
                      <a:pt x="768005" y="174897"/>
                      <a:pt x="717560" y="225341"/>
                      <a:pt x="655334" y="225341"/>
                    </a:cubicBezTo>
                    <a:lnTo>
                      <a:pt x="112671" y="225341"/>
                    </a:lnTo>
                    <a:cubicBezTo>
                      <a:pt x="50444" y="225341"/>
                      <a:pt x="0" y="174897"/>
                      <a:pt x="0" y="112671"/>
                    </a:cubicBezTo>
                    <a:lnTo>
                      <a:pt x="0" y="112671"/>
                    </a:lnTo>
                    <a:cubicBezTo>
                      <a:pt x="0" y="50444"/>
                      <a:pt x="50444" y="0"/>
                      <a:pt x="112671" y="0"/>
                    </a:cubicBezTo>
                    <a:close/>
                  </a:path>
                </a:pathLst>
              </a:custGeom>
              <a:solidFill>
                <a:srgbClr val="E7DDFF"/>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txBox="1"/>
              <p:nvPr/>
            </p:nvSpPr>
            <p:spPr>
              <a:xfrm>
                <a:off x="0" y="-47625"/>
                <a:ext cx="768005" cy="2729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9"/>
            <p:cNvSpPr txBox="1"/>
            <p:nvPr/>
          </p:nvSpPr>
          <p:spPr>
            <a:xfrm>
              <a:off x="911852" y="321688"/>
              <a:ext cx="2098903" cy="4497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241842"/>
                  </a:solidFill>
                  <a:latin typeface="Merriweather Sans"/>
                  <a:ea typeface="Merriweather Sans"/>
                  <a:cs typeface="Merriweather Sans"/>
                  <a:sym typeface="Merriweather Sans"/>
                </a:rPr>
                <a:t>Our Team</a:t>
              </a:r>
              <a:endParaRPr/>
            </a:p>
          </p:txBody>
        </p:sp>
      </p:grpSp>
      <p:pic>
        <p:nvPicPr>
          <p:cNvPr id="170" name="Google Shape;170;p19"/>
          <p:cNvPicPr preferRelativeResize="0"/>
          <p:nvPr/>
        </p:nvPicPr>
        <p:blipFill>
          <a:blip r:embed="rId6">
            <a:alphaModFix/>
          </a:blip>
          <a:stretch>
            <a:fillRect/>
          </a:stretch>
        </p:blipFill>
        <p:spPr>
          <a:xfrm>
            <a:off x="9051750" y="5483572"/>
            <a:ext cx="4491900" cy="4314300"/>
          </a:xfrm>
          <a:prstGeom prst="roundRect">
            <a:avLst>
              <a:gd fmla="val 22265" name="adj"/>
            </a:avLst>
          </a:prstGeom>
          <a:noFill/>
          <a:ln>
            <a:noFill/>
          </a:ln>
        </p:spPr>
      </p:pic>
      <p:pic>
        <p:nvPicPr>
          <p:cNvPr id="171" name="Google Shape;171;p19"/>
          <p:cNvPicPr preferRelativeResize="0"/>
          <p:nvPr/>
        </p:nvPicPr>
        <p:blipFill>
          <a:blip r:embed="rId7">
            <a:alphaModFix/>
          </a:blip>
          <a:stretch>
            <a:fillRect/>
          </a:stretch>
        </p:blipFill>
        <p:spPr>
          <a:xfrm>
            <a:off x="13722474" y="5526600"/>
            <a:ext cx="4399500" cy="4225500"/>
          </a:xfrm>
          <a:prstGeom prst="roundRect">
            <a:avLst>
              <a:gd fmla="val 21566" name="adj"/>
            </a:avLst>
          </a:prstGeom>
          <a:noFill/>
          <a:ln>
            <a:noFill/>
          </a:ln>
        </p:spPr>
      </p:pic>
      <p:sp>
        <p:nvSpPr>
          <p:cNvPr id="172" name="Google Shape;172;p19"/>
          <p:cNvSpPr/>
          <p:nvPr/>
        </p:nvSpPr>
        <p:spPr>
          <a:xfrm>
            <a:off x="9051750" y="9998150"/>
            <a:ext cx="9236400" cy="1036500"/>
          </a:xfrm>
          <a:prstGeom prst="roundRect">
            <a:avLst>
              <a:gd fmla="val 50000"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8" name="Google Shape;178;p20"/>
          <p:cNvSpPr/>
          <p:nvPr/>
        </p:nvSpPr>
        <p:spPr>
          <a:xfrm>
            <a:off x="1028700" y="7886550"/>
            <a:ext cx="16230600" cy="1661700"/>
          </a:xfrm>
          <a:prstGeom prst="roundRect">
            <a:avLst>
              <a:gd fmla="val 34525"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79" name="Google Shape;179;p20"/>
          <p:cNvPicPr preferRelativeResize="0"/>
          <p:nvPr/>
        </p:nvPicPr>
        <p:blipFill>
          <a:blip r:embed="rId4">
            <a:alphaModFix/>
          </a:blip>
          <a:stretch>
            <a:fillRect/>
          </a:stretch>
        </p:blipFill>
        <p:spPr>
          <a:xfrm>
            <a:off x="1138650" y="841800"/>
            <a:ext cx="4399500" cy="6894000"/>
          </a:xfrm>
          <a:prstGeom prst="roundRect">
            <a:avLst>
              <a:gd fmla="val 16667" name="adj"/>
            </a:avLst>
          </a:prstGeom>
          <a:noFill/>
          <a:ln>
            <a:noFill/>
          </a:ln>
        </p:spPr>
      </p:pic>
      <p:sp>
        <p:nvSpPr>
          <p:cNvPr id="180" name="Google Shape;180;p20"/>
          <p:cNvSpPr txBox="1"/>
          <p:nvPr/>
        </p:nvSpPr>
        <p:spPr>
          <a:xfrm>
            <a:off x="2495878" y="8028637"/>
            <a:ext cx="132963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Introduction</a:t>
            </a:r>
            <a:endParaRPr/>
          </a:p>
        </p:txBody>
      </p:sp>
      <p:sp>
        <p:nvSpPr>
          <p:cNvPr id="181" name="Google Shape;181;p20"/>
          <p:cNvSpPr txBox="1"/>
          <p:nvPr/>
        </p:nvSpPr>
        <p:spPr>
          <a:xfrm>
            <a:off x="6073110" y="1855839"/>
            <a:ext cx="11055600" cy="34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Merriweather Sans Light"/>
                <a:ea typeface="Merriweather Sans Light"/>
                <a:cs typeface="Merriweather Sans Light"/>
                <a:sym typeface="Merriweather Sans Light"/>
              </a:rPr>
              <a:t>Lorem media planning dolor sit amet, consectetur audience analysis adipiscing elit. Sed do budget allocation tempor incididunt ut labore et dolore magna aliqua. Ut enim ad minim channel selection veniam, quis nostrud marketing exercitation ullamco laboris nisi ut aliquip ex ea commodo consequat.</a:t>
            </a:r>
            <a:endParaRPr/>
          </a:p>
          <a:p>
            <a:pPr indent="0" lvl="0" marL="0" marR="0" rtl="0" algn="just">
              <a:lnSpc>
                <a:spcPct val="115000"/>
              </a:lnSpc>
              <a:spcBef>
                <a:spcPts val="0"/>
              </a:spcBef>
              <a:spcAft>
                <a:spcPts val="0"/>
              </a:spcAft>
              <a:buNone/>
            </a:pPr>
            <a:r>
              <a:t/>
            </a:r>
            <a:endParaRPr b="0" i="0" sz="2000" u="none" cap="none" strike="noStrike">
              <a:solidFill>
                <a:srgbClr val="FFFFFF"/>
              </a:solidFill>
              <a:latin typeface="Merriweather Sans Light"/>
              <a:ea typeface="Merriweather Sans Light"/>
              <a:cs typeface="Merriweather Sans Light"/>
              <a:sym typeface="Merriweather Sans Light"/>
            </a:endParaRPr>
          </a:p>
          <a:p>
            <a:pPr indent="0" lvl="0" marL="0" marR="0" rtl="0" algn="just">
              <a:lnSpc>
                <a:spcPct val="115000"/>
              </a:lnSpc>
              <a:spcBef>
                <a:spcPts val="0"/>
              </a:spcBef>
              <a:spcAft>
                <a:spcPts val="0"/>
              </a:spcAft>
              <a:buNone/>
            </a:pPr>
            <a:r>
              <a:rPr b="0" i="0" lang="en-US" sz="2000" u="none" cap="none" strike="noStrike">
                <a:solidFill>
                  <a:srgbClr val="FFFFFF"/>
                </a:solidFill>
                <a:latin typeface="Merriweather Sans Light"/>
                <a:ea typeface="Merriweather Sans Light"/>
                <a:cs typeface="Merriweather Sans Light"/>
                <a:sym typeface="Merriweather Sans Light"/>
              </a:rPr>
              <a:t>Duis aute irure media channels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explicabo.</a:t>
            </a:r>
            <a:endParaRPr/>
          </a:p>
        </p:txBody>
      </p:sp>
      <p:sp>
        <p:nvSpPr>
          <p:cNvPr id="182" name="Google Shape;182;p20"/>
          <p:cNvSpPr txBox="1"/>
          <p:nvPr/>
        </p:nvSpPr>
        <p:spPr>
          <a:xfrm>
            <a:off x="6073110" y="1200762"/>
            <a:ext cx="7677625" cy="43179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3FE01"/>
                </a:solidFill>
                <a:latin typeface="Merriweather Sans"/>
                <a:ea typeface="Merriweather Sans"/>
                <a:cs typeface="Merriweather Sans"/>
                <a:sym typeface="Merriweather Sans"/>
              </a:rPr>
              <a:t>Importance of Media Planning in Marketing</a:t>
            </a:r>
            <a:endParaRPr/>
          </a:p>
        </p:txBody>
      </p:sp>
      <p:sp>
        <p:nvSpPr>
          <p:cNvPr id="183" name="Google Shape;183;p20"/>
          <p:cNvSpPr txBox="1"/>
          <p:nvPr/>
        </p:nvSpPr>
        <p:spPr>
          <a:xfrm>
            <a:off x="6473321" y="6741585"/>
            <a:ext cx="7677625" cy="349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FFFFFF"/>
                </a:solidFill>
                <a:latin typeface="Merriweather Sans"/>
                <a:ea typeface="Merriweather Sans"/>
                <a:cs typeface="Merriweather Sans"/>
                <a:sym typeface="Merriweather Sans"/>
              </a:rPr>
              <a:t>Know more at www.reallygreatmedia.com</a:t>
            </a:r>
            <a:endParaRPr/>
          </a:p>
        </p:txBody>
      </p:sp>
      <p:cxnSp>
        <p:nvCxnSpPr>
          <p:cNvPr id="184" name="Google Shape;184;p20"/>
          <p:cNvCxnSpPr/>
          <p:nvPr/>
        </p:nvCxnSpPr>
        <p:spPr>
          <a:xfrm>
            <a:off x="15387925" y="6939950"/>
            <a:ext cx="1204500" cy="0"/>
          </a:xfrm>
          <a:prstGeom prst="straightConnector1">
            <a:avLst/>
          </a:prstGeom>
          <a:noFill/>
          <a:ln cap="flat" cmpd="sng" w="95250">
            <a:solidFill>
              <a:srgbClr val="B59CF4"/>
            </a:solidFill>
            <a:prstDash val="solid"/>
            <a:round/>
            <a:headEnd len="sm" w="sm" type="none"/>
            <a:tailEnd len="med" w="med" type="stealth"/>
          </a:ln>
        </p:spPr>
      </p:cxnSp>
      <p:sp>
        <p:nvSpPr>
          <p:cNvPr id="185" name="Google Shape;185;p20"/>
          <p:cNvSpPr/>
          <p:nvPr/>
        </p:nvSpPr>
        <p:spPr>
          <a:xfrm>
            <a:off x="5979250" y="6288650"/>
            <a:ext cx="11149500" cy="1231500"/>
          </a:xfrm>
          <a:prstGeom prst="roundRect">
            <a:avLst>
              <a:gd fmla="val 50000" name="adj"/>
            </a:avLst>
          </a:prstGeom>
          <a:noFill/>
          <a:ln cap="flat" cmpd="sng" w="28575">
            <a:solidFill>
              <a:srgbClr val="B59C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91" name="Google Shape;191;p21"/>
          <p:cNvPicPr preferRelativeResize="0"/>
          <p:nvPr/>
        </p:nvPicPr>
        <p:blipFill rotWithShape="1">
          <a:blip r:embed="rId4">
            <a:alphaModFix/>
          </a:blip>
          <a:srcRect b="0" l="22696" r="0" t="0"/>
          <a:stretch/>
        </p:blipFill>
        <p:spPr>
          <a:xfrm>
            <a:off x="0" y="3415600"/>
            <a:ext cx="4202301" cy="5030126"/>
          </a:xfrm>
          <a:prstGeom prst="rect">
            <a:avLst/>
          </a:prstGeom>
          <a:noFill/>
          <a:ln>
            <a:noFill/>
          </a:ln>
        </p:spPr>
      </p:pic>
      <p:sp>
        <p:nvSpPr>
          <p:cNvPr id="192" name="Google Shape;192;p21"/>
          <p:cNvSpPr txBox="1"/>
          <p:nvPr/>
        </p:nvSpPr>
        <p:spPr>
          <a:xfrm>
            <a:off x="9204390" y="2161203"/>
            <a:ext cx="30753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Goal 1: </a:t>
            </a:r>
            <a:endParaRPr/>
          </a:p>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Enhance Brand Awareness</a:t>
            </a:r>
            <a:endParaRPr/>
          </a:p>
        </p:txBody>
      </p:sp>
      <p:sp>
        <p:nvSpPr>
          <p:cNvPr id="193" name="Google Shape;193;p21"/>
          <p:cNvSpPr txBox="1"/>
          <p:nvPr/>
        </p:nvSpPr>
        <p:spPr>
          <a:xfrm>
            <a:off x="12157085" y="2168347"/>
            <a:ext cx="35397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Increase visibility and recognition of client brands across targeted media channels.</a:t>
            </a:r>
            <a:endParaRPr/>
          </a:p>
        </p:txBody>
      </p:sp>
      <p:sp>
        <p:nvSpPr>
          <p:cNvPr id="194" name="Google Shape;194;p21"/>
          <p:cNvSpPr txBox="1"/>
          <p:nvPr/>
        </p:nvSpPr>
        <p:spPr>
          <a:xfrm>
            <a:off x="9204390" y="4440243"/>
            <a:ext cx="23346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Goal 2: Optimize Media Spend</a:t>
            </a:r>
            <a:endParaRPr/>
          </a:p>
        </p:txBody>
      </p:sp>
      <p:sp>
        <p:nvSpPr>
          <p:cNvPr id="195" name="Google Shape;195;p21"/>
          <p:cNvSpPr txBox="1"/>
          <p:nvPr/>
        </p:nvSpPr>
        <p:spPr>
          <a:xfrm>
            <a:off x="12157085" y="4447386"/>
            <a:ext cx="41220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Maximize the return on investment (ROI) by effectively allocating budgets across the most impactful media channels.</a:t>
            </a:r>
            <a:endParaRPr/>
          </a:p>
        </p:txBody>
      </p:sp>
      <p:sp>
        <p:nvSpPr>
          <p:cNvPr id="196" name="Google Shape;196;p21"/>
          <p:cNvSpPr/>
          <p:nvPr/>
        </p:nvSpPr>
        <p:spPr>
          <a:xfrm>
            <a:off x="1028700" y="4167880"/>
            <a:ext cx="7195800" cy="5030100"/>
          </a:xfrm>
          <a:prstGeom prst="roundRect">
            <a:avLst>
              <a:gd fmla="val 11738"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7" name="Google Shape;197;p21"/>
          <p:cNvSpPr txBox="1"/>
          <p:nvPr/>
        </p:nvSpPr>
        <p:spPr>
          <a:xfrm>
            <a:off x="1577673" y="4981575"/>
            <a:ext cx="6203669"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Key Goals</a:t>
            </a:r>
            <a:endParaRPr/>
          </a:p>
        </p:txBody>
      </p:sp>
      <p:sp>
        <p:nvSpPr>
          <p:cNvPr id="198" name="Google Shape;198;p21"/>
          <p:cNvSpPr txBox="1"/>
          <p:nvPr/>
        </p:nvSpPr>
        <p:spPr>
          <a:xfrm>
            <a:off x="1577673" y="6521572"/>
            <a:ext cx="6029100" cy="2154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Each of these goals is essential in crafting effective strategic media plans, which in turn results in successful marketing campaigns and happy clients.</a:t>
            </a:r>
            <a:endParaRPr/>
          </a:p>
        </p:txBody>
      </p:sp>
      <p:sp>
        <p:nvSpPr>
          <p:cNvPr id="199" name="Google Shape;199;p21"/>
          <p:cNvSpPr txBox="1"/>
          <p:nvPr/>
        </p:nvSpPr>
        <p:spPr>
          <a:xfrm>
            <a:off x="9204390" y="6719283"/>
            <a:ext cx="19125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Goal 3: Utilize Data Analytics</a:t>
            </a:r>
            <a:endParaRPr/>
          </a:p>
        </p:txBody>
      </p:sp>
      <p:sp>
        <p:nvSpPr>
          <p:cNvPr id="200" name="Google Shape;200;p21"/>
          <p:cNvSpPr txBox="1"/>
          <p:nvPr/>
        </p:nvSpPr>
        <p:spPr>
          <a:xfrm>
            <a:off x="12157085" y="6726426"/>
            <a:ext cx="40218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Leverage data and analytics to inform decision-making, track performance, and adjust strategies in real time.</a:t>
            </a:r>
            <a:endParaRPr/>
          </a:p>
        </p:txBody>
      </p:sp>
      <p:grpSp>
        <p:nvGrpSpPr>
          <p:cNvPr id="201" name="Google Shape;201;p21"/>
          <p:cNvGrpSpPr/>
          <p:nvPr/>
        </p:nvGrpSpPr>
        <p:grpSpPr>
          <a:xfrm>
            <a:off x="6678476" y="3717752"/>
            <a:ext cx="1102888" cy="1102888"/>
            <a:chOff x="0" y="0"/>
            <a:chExt cx="812800" cy="812800"/>
          </a:xfrm>
        </p:grpSpPr>
        <p:sp>
          <p:nvSpPr>
            <p:cNvPr id="202" name="Google Shape;20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4" name="Google Shape;204;p21"/>
          <p:cNvPicPr preferRelativeResize="0"/>
          <p:nvPr/>
        </p:nvPicPr>
        <p:blipFill>
          <a:blip r:embed="rId5">
            <a:alphaModFix/>
          </a:blip>
          <a:stretch>
            <a:fillRect/>
          </a:stretch>
        </p:blipFill>
        <p:spPr>
          <a:xfrm>
            <a:off x="6919681" y="3890924"/>
            <a:ext cx="620499" cy="789927"/>
          </a:xfrm>
          <a:prstGeom prst="rect">
            <a:avLst/>
          </a:prstGeom>
          <a:noFill/>
          <a:ln>
            <a:noFill/>
          </a:ln>
        </p:spPr>
      </p:pic>
      <p:sp>
        <p:nvSpPr>
          <p:cNvPr id="205" name="Google Shape;205;p21"/>
          <p:cNvSpPr/>
          <p:nvPr/>
        </p:nvSpPr>
        <p:spPr>
          <a:xfrm>
            <a:off x="8460250" y="1028700"/>
            <a:ext cx="8799000" cy="8229600"/>
          </a:xfrm>
          <a:prstGeom prst="roundRect">
            <a:avLst>
              <a:gd fmla="val 9813"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11" name="Google Shape;211;p22"/>
          <p:cNvSpPr/>
          <p:nvPr/>
        </p:nvSpPr>
        <p:spPr>
          <a:xfrm>
            <a:off x="9394425" y="8764850"/>
            <a:ext cx="9095700" cy="3657600"/>
          </a:xfrm>
          <a:prstGeom prst="roundRect">
            <a:avLst>
              <a:gd fmla="val 18115" name="adj"/>
            </a:avLst>
          </a:prstGeom>
          <a:noFill/>
          <a:ln cap="flat" cmpd="sng" w="28575">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2" name="Google Shape;212;p22"/>
          <p:cNvSpPr txBox="1"/>
          <p:nvPr/>
        </p:nvSpPr>
        <p:spPr>
          <a:xfrm>
            <a:off x="1828388" y="3098396"/>
            <a:ext cx="124422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499" u="none" cap="none" strike="noStrike">
                <a:solidFill>
                  <a:srgbClr val="FFFFFF"/>
                </a:solidFill>
                <a:latin typeface="Blinker"/>
                <a:ea typeface="Blinker"/>
                <a:cs typeface="Blinker"/>
                <a:sym typeface="Blinker"/>
              </a:rPr>
              <a:t>A well-crafted media strategy is not about choosing the most popular channels</a:t>
            </a:r>
            <a:endParaRPr/>
          </a:p>
        </p:txBody>
      </p:sp>
      <p:sp>
        <p:nvSpPr>
          <p:cNvPr id="213" name="Google Shape;213;p22"/>
          <p:cNvSpPr txBox="1"/>
          <p:nvPr/>
        </p:nvSpPr>
        <p:spPr>
          <a:xfrm>
            <a:off x="1828388" y="5083579"/>
            <a:ext cx="11013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6999" u="none" cap="none" strike="noStrike">
                <a:solidFill>
                  <a:srgbClr val="F3FE01"/>
                </a:solidFill>
                <a:latin typeface="Merriweather Sans"/>
                <a:ea typeface="Merriweather Sans"/>
                <a:cs typeface="Merriweather Sans"/>
                <a:sym typeface="Merriweather Sans"/>
              </a:rPr>
              <a:t>but the ones that align best with your audience.</a:t>
            </a:r>
            <a:endParaRPr/>
          </a:p>
        </p:txBody>
      </p:sp>
      <p:grpSp>
        <p:nvGrpSpPr>
          <p:cNvPr id="214" name="Google Shape;214;p22"/>
          <p:cNvGrpSpPr/>
          <p:nvPr/>
        </p:nvGrpSpPr>
        <p:grpSpPr>
          <a:xfrm>
            <a:off x="10139612" y="8350568"/>
            <a:ext cx="6374505" cy="855593"/>
            <a:chOff x="0" y="0"/>
            <a:chExt cx="8499340" cy="1140791"/>
          </a:xfrm>
        </p:grpSpPr>
        <p:sp>
          <p:nvSpPr>
            <p:cNvPr id="215" name="Google Shape;215;p22"/>
            <p:cNvSpPr/>
            <p:nvPr/>
          </p:nvSpPr>
          <p:spPr>
            <a:xfrm>
              <a:off x="0" y="0"/>
              <a:ext cx="8499340" cy="1140791"/>
            </a:xfrm>
            <a:custGeom>
              <a:rect b="b" l="l" r="r" t="t"/>
              <a:pathLst>
                <a:path extrusionOk="0" h="225341" w="1678882">
                  <a:moveTo>
                    <a:pt x="112671" y="0"/>
                  </a:moveTo>
                  <a:lnTo>
                    <a:pt x="1566211" y="0"/>
                  </a:lnTo>
                  <a:cubicBezTo>
                    <a:pt x="1628438" y="0"/>
                    <a:pt x="1678882" y="50444"/>
                    <a:pt x="1678882" y="112671"/>
                  </a:cubicBezTo>
                  <a:lnTo>
                    <a:pt x="1678882" y="112671"/>
                  </a:lnTo>
                  <a:cubicBezTo>
                    <a:pt x="1678882" y="174897"/>
                    <a:pt x="1628438" y="225341"/>
                    <a:pt x="1566211" y="225341"/>
                  </a:cubicBezTo>
                  <a:lnTo>
                    <a:pt x="112671" y="225341"/>
                  </a:lnTo>
                  <a:cubicBezTo>
                    <a:pt x="50444" y="225341"/>
                    <a:pt x="0" y="174897"/>
                    <a:pt x="0" y="112671"/>
                  </a:cubicBezTo>
                  <a:lnTo>
                    <a:pt x="0" y="112671"/>
                  </a:lnTo>
                  <a:cubicBezTo>
                    <a:pt x="0" y="50444"/>
                    <a:pt x="50444" y="0"/>
                    <a:pt x="112671" y="0"/>
                  </a:cubicBezTo>
                  <a:close/>
                </a:path>
              </a:pathLst>
            </a:custGeom>
            <a:solidFill>
              <a:srgbClr val="241842"/>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2"/>
            <p:cNvSpPr txBox="1"/>
            <p:nvPr/>
          </p:nvSpPr>
          <p:spPr>
            <a:xfrm>
              <a:off x="624893" y="263479"/>
              <a:ext cx="7249554" cy="55668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FFFFFF"/>
                  </a:solidFill>
                  <a:latin typeface="Merriweather Sans"/>
                  <a:ea typeface="Merriweather Sans"/>
                  <a:cs typeface="Merriweather Sans"/>
                  <a:sym typeface="Merriweather Sans"/>
                </a:rPr>
                <a:t>Someone Famous,</a:t>
              </a:r>
              <a:r>
                <a:rPr b="0" i="0" lang="en-US" sz="2500" u="none" cap="none" strike="noStrike">
                  <a:solidFill>
                    <a:srgbClr val="FFFFFF"/>
                  </a:solidFill>
                  <a:latin typeface="Merriweather Sans"/>
                  <a:ea typeface="Merriweather Sans"/>
                  <a:cs typeface="Merriweather Sans"/>
                  <a:sym typeface="Merriweather Sans"/>
                </a:rPr>
                <a:t> CEO of Agency</a:t>
              </a:r>
              <a:endParaRPr/>
            </a:p>
          </p:txBody>
        </p:sp>
      </p:grpSp>
      <p:grpSp>
        <p:nvGrpSpPr>
          <p:cNvPr id="217" name="Google Shape;217;p22"/>
          <p:cNvGrpSpPr/>
          <p:nvPr/>
        </p:nvGrpSpPr>
        <p:grpSpPr>
          <a:xfrm>
            <a:off x="1828388" y="1728978"/>
            <a:ext cx="1621380" cy="1371600"/>
            <a:chOff x="0" y="0"/>
            <a:chExt cx="2161840" cy="1828800"/>
          </a:xfrm>
        </p:grpSpPr>
        <p:sp>
          <p:nvSpPr>
            <p:cNvPr id="218" name="Google Shape;218;p22"/>
            <p:cNvSpPr/>
            <p:nvPr/>
          </p:nvSpPr>
          <p:spPr>
            <a:xfrm>
              <a:off x="0" y="141952"/>
              <a:ext cx="1106383" cy="11063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
            <p:cNvSpPr txBox="1"/>
            <p:nvPr/>
          </p:nvSpPr>
          <p:spPr>
            <a:xfrm>
              <a:off x="270040" y="0"/>
              <a:ext cx="1891800" cy="1828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241842"/>
                  </a:solidFill>
                  <a:latin typeface="Blinker"/>
                  <a:ea typeface="Blinker"/>
                  <a:cs typeface="Blinker"/>
                  <a:sym typeface="Blinker"/>
                </a:rPr>
                <a:t>“</a:t>
              </a:r>
              <a:endParaRPr/>
            </a:p>
          </p:txBody>
        </p:sp>
      </p:grpSp>
      <p:grpSp>
        <p:nvGrpSpPr>
          <p:cNvPr id="220" name="Google Shape;220;p22"/>
          <p:cNvGrpSpPr/>
          <p:nvPr/>
        </p:nvGrpSpPr>
        <p:grpSpPr>
          <a:xfrm rot="10800000">
            <a:off x="13142546" y="6693603"/>
            <a:ext cx="1621352" cy="1371600"/>
            <a:chOff x="0" y="0"/>
            <a:chExt cx="2161803" cy="1828800"/>
          </a:xfrm>
        </p:grpSpPr>
        <p:sp>
          <p:nvSpPr>
            <p:cNvPr id="221" name="Google Shape;221;p22"/>
            <p:cNvSpPr/>
            <p:nvPr/>
          </p:nvSpPr>
          <p:spPr>
            <a:xfrm>
              <a:off x="0" y="141952"/>
              <a:ext cx="1106381" cy="110638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txBox="1"/>
            <p:nvPr/>
          </p:nvSpPr>
          <p:spPr>
            <a:xfrm>
              <a:off x="270040" y="0"/>
              <a:ext cx="1891763" cy="1828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241842"/>
                  </a:solidFill>
                  <a:latin typeface="Blinker"/>
                  <a:ea typeface="Blinker"/>
                  <a:cs typeface="Blinker"/>
                  <a:sym typeface="Blinker"/>
                </a:rPr>
                <a:t>“</a:t>
              </a:r>
              <a:endParaRPr/>
            </a:p>
          </p:txBody>
        </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8" name="Google Shape;228;p23"/>
          <p:cNvPicPr preferRelativeResize="0"/>
          <p:nvPr/>
        </p:nvPicPr>
        <p:blipFill>
          <a:blip r:embed="rId4">
            <a:alphaModFix/>
          </a:blip>
          <a:stretch>
            <a:fillRect/>
          </a:stretch>
        </p:blipFill>
        <p:spPr>
          <a:xfrm>
            <a:off x="11244474" y="4588225"/>
            <a:ext cx="6014828" cy="5039776"/>
          </a:xfrm>
          <a:prstGeom prst="rect">
            <a:avLst/>
          </a:prstGeom>
          <a:noFill/>
          <a:ln>
            <a:noFill/>
          </a:ln>
        </p:spPr>
      </p:pic>
      <p:sp>
        <p:nvSpPr>
          <p:cNvPr id="229" name="Google Shape;229;p23"/>
          <p:cNvSpPr/>
          <p:nvPr/>
        </p:nvSpPr>
        <p:spPr>
          <a:xfrm>
            <a:off x="15268672" y="7308158"/>
            <a:ext cx="1990628" cy="19906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23"/>
          <p:cNvCxnSpPr/>
          <p:nvPr/>
        </p:nvCxnSpPr>
        <p:spPr>
          <a:xfrm>
            <a:off x="15863825" y="8284422"/>
            <a:ext cx="800323" cy="0"/>
          </a:xfrm>
          <a:prstGeom prst="straightConnector1">
            <a:avLst/>
          </a:prstGeom>
          <a:noFill/>
          <a:ln cap="flat" cmpd="sng" w="95250">
            <a:solidFill>
              <a:srgbClr val="B59CF4"/>
            </a:solidFill>
            <a:prstDash val="solid"/>
            <a:round/>
            <a:headEnd len="sm" w="sm" type="none"/>
            <a:tailEnd len="med" w="med" type="stealth"/>
          </a:ln>
        </p:spPr>
      </p:cxnSp>
      <p:sp>
        <p:nvSpPr>
          <p:cNvPr id="231" name="Google Shape;231;p23"/>
          <p:cNvSpPr txBox="1"/>
          <p:nvPr/>
        </p:nvSpPr>
        <p:spPr>
          <a:xfrm>
            <a:off x="1028700" y="4582457"/>
            <a:ext cx="10453053" cy="167004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499" u="none" cap="none" strike="noStrike">
                <a:solidFill>
                  <a:srgbClr val="5B00DD"/>
                </a:solidFill>
                <a:latin typeface="Blinker"/>
                <a:ea typeface="Blinker"/>
                <a:cs typeface="Blinker"/>
                <a:sym typeface="Blinker"/>
              </a:rPr>
              <a:t>Media Planning</a:t>
            </a:r>
            <a:endParaRPr/>
          </a:p>
        </p:txBody>
      </p:sp>
      <p:sp>
        <p:nvSpPr>
          <p:cNvPr id="232" name="Google Shape;232;p23"/>
          <p:cNvSpPr txBox="1"/>
          <p:nvPr/>
        </p:nvSpPr>
        <p:spPr>
          <a:xfrm>
            <a:off x="9139238" y="5300099"/>
            <a:ext cx="9525" cy="87757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3" name="Google Shape;233;p23"/>
          <p:cNvSpPr txBox="1"/>
          <p:nvPr/>
        </p:nvSpPr>
        <p:spPr>
          <a:xfrm>
            <a:off x="1028700" y="3053460"/>
            <a:ext cx="13311493" cy="167004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499" u="none" cap="none" strike="noStrike">
                <a:solidFill>
                  <a:srgbClr val="5B00DD"/>
                </a:solidFill>
                <a:latin typeface="Blinker"/>
                <a:ea typeface="Blinker"/>
                <a:cs typeface="Blinker"/>
                <a:sym typeface="Blinker"/>
              </a:rPr>
              <a:t>Understanding</a:t>
            </a:r>
            <a:endParaRPr/>
          </a:p>
        </p:txBody>
      </p:sp>
      <p:sp>
        <p:nvSpPr>
          <p:cNvPr id="234" name="Google Shape;234;p23"/>
          <p:cNvSpPr/>
          <p:nvPr/>
        </p:nvSpPr>
        <p:spPr>
          <a:xfrm>
            <a:off x="1060638" y="6439832"/>
            <a:ext cx="6623808" cy="1296123"/>
          </a:xfrm>
          <a:custGeom>
            <a:rect b="b" l="l" r="r" t="t"/>
            <a:pathLst>
              <a:path extrusionOk="0" h="341366" w="1744542">
                <a:moveTo>
                  <a:pt x="116880" y="0"/>
                </a:moveTo>
                <a:lnTo>
                  <a:pt x="1627662" y="0"/>
                </a:lnTo>
                <a:cubicBezTo>
                  <a:pt x="1658661" y="0"/>
                  <a:pt x="1688389" y="12314"/>
                  <a:pt x="1710309" y="34233"/>
                </a:cubicBezTo>
                <a:cubicBezTo>
                  <a:pt x="1732228" y="56153"/>
                  <a:pt x="1744542" y="85882"/>
                  <a:pt x="1744542" y="116880"/>
                </a:cubicBezTo>
                <a:lnTo>
                  <a:pt x="1744542" y="224485"/>
                </a:lnTo>
                <a:cubicBezTo>
                  <a:pt x="1744542" y="255484"/>
                  <a:pt x="1732228" y="285213"/>
                  <a:pt x="1710309" y="307132"/>
                </a:cubicBezTo>
                <a:cubicBezTo>
                  <a:pt x="1688389" y="329052"/>
                  <a:pt x="1658661" y="341366"/>
                  <a:pt x="1627662" y="341366"/>
                </a:cubicBezTo>
                <a:lnTo>
                  <a:pt x="116880" y="341366"/>
                </a:lnTo>
                <a:cubicBezTo>
                  <a:pt x="85882" y="341366"/>
                  <a:pt x="56153" y="329052"/>
                  <a:pt x="34233" y="307132"/>
                </a:cubicBezTo>
                <a:cubicBezTo>
                  <a:pt x="12314" y="285213"/>
                  <a:pt x="0" y="255484"/>
                  <a:pt x="0" y="224485"/>
                </a:cubicBezTo>
                <a:lnTo>
                  <a:pt x="0" y="116880"/>
                </a:lnTo>
                <a:cubicBezTo>
                  <a:pt x="0" y="85882"/>
                  <a:pt x="12314" y="56153"/>
                  <a:pt x="34233" y="34233"/>
                </a:cubicBezTo>
                <a:cubicBezTo>
                  <a:pt x="56153" y="12314"/>
                  <a:pt x="85882" y="0"/>
                  <a:pt x="116880"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txBox="1"/>
          <p:nvPr/>
        </p:nvSpPr>
        <p:spPr>
          <a:xfrm>
            <a:off x="1534525" y="6694425"/>
            <a:ext cx="54093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241842"/>
                </a:solidFill>
                <a:latin typeface="Merriweather Sans"/>
                <a:ea typeface="Merriweather Sans"/>
                <a:cs typeface="Merriweather Sans"/>
                <a:sym typeface="Merriweather Sans"/>
              </a:rPr>
              <a:t>Use this slide to transition in between parts of your presentation.</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1" name="Google Shape;241;p24"/>
          <p:cNvPicPr preferRelativeResize="0"/>
          <p:nvPr/>
        </p:nvPicPr>
        <p:blipFill rotWithShape="1">
          <a:blip r:embed="rId4">
            <a:alphaModFix/>
          </a:blip>
          <a:srcRect b="0" l="0" r="0" t="69701"/>
          <a:stretch/>
        </p:blipFill>
        <p:spPr>
          <a:xfrm>
            <a:off x="9683625" y="3"/>
            <a:ext cx="5983103" cy="1825275"/>
          </a:xfrm>
          <a:prstGeom prst="rect">
            <a:avLst/>
          </a:prstGeom>
          <a:noFill/>
          <a:ln>
            <a:noFill/>
          </a:ln>
        </p:spPr>
      </p:pic>
      <p:sp>
        <p:nvSpPr>
          <p:cNvPr id="242" name="Google Shape;242;p24"/>
          <p:cNvSpPr/>
          <p:nvPr/>
        </p:nvSpPr>
        <p:spPr>
          <a:xfrm>
            <a:off x="5507375" y="1009050"/>
            <a:ext cx="7195800" cy="2474700"/>
          </a:xfrm>
          <a:prstGeom prst="roundRect">
            <a:avLst>
              <a:gd fmla="val 19122" name="adj"/>
            </a:avLst>
          </a:prstGeom>
          <a:solidFill>
            <a:srgbClr val="B59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3" name="Google Shape;243;p24"/>
          <p:cNvSpPr/>
          <p:nvPr/>
        </p:nvSpPr>
        <p:spPr>
          <a:xfrm>
            <a:off x="1019964" y="3945542"/>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txBox="1"/>
          <p:nvPr/>
        </p:nvSpPr>
        <p:spPr>
          <a:xfrm>
            <a:off x="1391363" y="4229667"/>
            <a:ext cx="27810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Define your Media Objectives</a:t>
            </a:r>
            <a:endParaRPr/>
          </a:p>
        </p:txBody>
      </p:sp>
      <p:sp>
        <p:nvSpPr>
          <p:cNvPr id="245" name="Google Shape;245;p24"/>
          <p:cNvSpPr/>
          <p:nvPr/>
        </p:nvSpPr>
        <p:spPr>
          <a:xfrm>
            <a:off x="12675175" y="3928779"/>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6" name="Google Shape;246;p24"/>
          <p:cNvCxnSpPr/>
          <p:nvPr/>
        </p:nvCxnSpPr>
        <p:spPr>
          <a:xfrm>
            <a:off x="11444798" y="5256166"/>
            <a:ext cx="1239920" cy="0"/>
          </a:xfrm>
          <a:prstGeom prst="straightConnector1">
            <a:avLst/>
          </a:prstGeom>
          <a:noFill/>
          <a:ln cap="flat" cmpd="sng" w="38100">
            <a:solidFill>
              <a:srgbClr val="5B00DD"/>
            </a:solidFill>
            <a:prstDash val="solid"/>
            <a:round/>
            <a:headEnd len="sm" w="sm" type="none"/>
            <a:tailEnd len="med" w="med" type="stealth"/>
          </a:ln>
        </p:spPr>
      </p:cxnSp>
      <p:sp>
        <p:nvSpPr>
          <p:cNvPr id="247" name="Google Shape;247;p24"/>
          <p:cNvSpPr/>
          <p:nvPr/>
        </p:nvSpPr>
        <p:spPr>
          <a:xfrm>
            <a:off x="6843202" y="3928779"/>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8" name="Google Shape;248;p24"/>
          <p:cNvCxnSpPr/>
          <p:nvPr/>
        </p:nvCxnSpPr>
        <p:spPr>
          <a:xfrm>
            <a:off x="5612825" y="5256166"/>
            <a:ext cx="1239920" cy="0"/>
          </a:xfrm>
          <a:prstGeom prst="straightConnector1">
            <a:avLst/>
          </a:prstGeom>
          <a:noFill/>
          <a:ln cap="flat" cmpd="sng" w="38100">
            <a:solidFill>
              <a:srgbClr val="5B00DD"/>
            </a:solidFill>
            <a:prstDash val="solid"/>
            <a:round/>
            <a:headEnd len="sm" w="sm" type="none"/>
            <a:tailEnd len="med" w="med" type="stealth"/>
          </a:ln>
        </p:spPr>
      </p:cxnSp>
      <p:cxnSp>
        <p:nvCxnSpPr>
          <p:cNvPr id="249" name="Google Shape;249;p24"/>
          <p:cNvCxnSpPr/>
          <p:nvPr/>
        </p:nvCxnSpPr>
        <p:spPr>
          <a:xfrm>
            <a:off x="14975973" y="6264927"/>
            <a:ext cx="9543" cy="657225"/>
          </a:xfrm>
          <a:prstGeom prst="straightConnector1">
            <a:avLst/>
          </a:prstGeom>
          <a:noFill/>
          <a:ln cap="flat" cmpd="sng" w="38100">
            <a:solidFill>
              <a:srgbClr val="5B00DD"/>
            </a:solidFill>
            <a:prstDash val="solid"/>
            <a:round/>
            <a:headEnd len="sm" w="sm" type="none"/>
            <a:tailEnd len="med" w="med" type="stealth"/>
          </a:ln>
        </p:spPr>
      </p:cxnSp>
      <p:sp>
        <p:nvSpPr>
          <p:cNvPr id="250" name="Google Shape;250;p24"/>
          <p:cNvSpPr/>
          <p:nvPr/>
        </p:nvSpPr>
        <p:spPr>
          <a:xfrm>
            <a:off x="12684718" y="6922152"/>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6822974" y="6912627"/>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a:off x="964078" y="6912627"/>
            <a:ext cx="4601596" cy="2336148"/>
          </a:xfrm>
          <a:custGeom>
            <a:rect b="b" l="l" r="r" t="t"/>
            <a:pathLst>
              <a:path extrusionOk="0" h="615282" w="1211943">
                <a:moveTo>
                  <a:pt x="100947" y="0"/>
                </a:moveTo>
                <a:lnTo>
                  <a:pt x="1110996" y="0"/>
                </a:lnTo>
                <a:cubicBezTo>
                  <a:pt x="1137769" y="0"/>
                  <a:pt x="1163445" y="10635"/>
                  <a:pt x="1182376" y="29567"/>
                </a:cubicBezTo>
                <a:cubicBezTo>
                  <a:pt x="1201307" y="48498"/>
                  <a:pt x="1211943" y="74174"/>
                  <a:pt x="1211943" y="100947"/>
                </a:cubicBezTo>
                <a:lnTo>
                  <a:pt x="1211943" y="514335"/>
                </a:lnTo>
                <a:cubicBezTo>
                  <a:pt x="1211943" y="541108"/>
                  <a:pt x="1201307" y="566784"/>
                  <a:pt x="1182376" y="585715"/>
                </a:cubicBezTo>
                <a:cubicBezTo>
                  <a:pt x="1163445" y="604646"/>
                  <a:pt x="1137769" y="615282"/>
                  <a:pt x="1110996" y="615282"/>
                </a:cubicBezTo>
                <a:lnTo>
                  <a:pt x="100947" y="615282"/>
                </a:lnTo>
                <a:cubicBezTo>
                  <a:pt x="74174" y="615282"/>
                  <a:pt x="48498" y="604646"/>
                  <a:pt x="29567" y="585715"/>
                </a:cubicBezTo>
                <a:cubicBezTo>
                  <a:pt x="10635" y="566784"/>
                  <a:pt x="0" y="541108"/>
                  <a:pt x="0" y="514335"/>
                </a:cubicBezTo>
                <a:lnTo>
                  <a:pt x="0" y="100947"/>
                </a:lnTo>
                <a:cubicBezTo>
                  <a:pt x="0" y="74174"/>
                  <a:pt x="10635" y="48498"/>
                  <a:pt x="29567" y="29567"/>
                </a:cubicBezTo>
                <a:cubicBezTo>
                  <a:pt x="48498" y="10635"/>
                  <a:pt x="74174" y="0"/>
                  <a:pt x="100947" y="0"/>
                </a:cubicBezTo>
                <a:close/>
              </a:path>
            </a:pathLst>
          </a:custGeom>
          <a:solidFill>
            <a:srgbClr val="000000">
              <a:alpha val="0"/>
            </a:srgbClr>
          </a:solidFill>
          <a:ln cap="rnd" cmpd="sng" w="38100">
            <a:solidFill>
              <a:srgbClr val="5B0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3" name="Google Shape;253;p24"/>
          <p:cNvCxnSpPr/>
          <p:nvPr/>
        </p:nvCxnSpPr>
        <p:spPr>
          <a:xfrm rot="10800000">
            <a:off x="11424570" y="8080701"/>
            <a:ext cx="1260148" cy="9525"/>
          </a:xfrm>
          <a:prstGeom prst="straightConnector1">
            <a:avLst/>
          </a:prstGeom>
          <a:noFill/>
          <a:ln cap="flat" cmpd="sng" w="38100">
            <a:solidFill>
              <a:srgbClr val="5B00DD"/>
            </a:solidFill>
            <a:prstDash val="solid"/>
            <a:round/>
            <a:headEnd len="sm" w="sm" type="none"/>
            <a:tailEnd len="med" w="med" type="stealth"/>
          </a:ln>
        </p:spPr>
      </p:cxnSp>
      <p:cxnSp>
        <p:nvCxnSpPr>
          <p:cNvPr id="254" name="Google Shape;254;p24"/>
          <p:cNvCxnSpPr/>
          <p:nvPr/>
        </p:nvCxnSpPr>
        <p:spPr>
          <a:xfrm rot="10800000">
            <a:off x="5565674" y="8080701"/>
            <a:ext cx="1257300" cy="0"/>
          </a:xfrm>
          <a:prstGeom prst="straightConnector1">
            <a:avLst/>
          </a:prstGeom>
          <a:noFill/>
          <a:ln cap="flat" cmpd="sng" w="38100">
            <a:solidFill>
              <a:srgbClr val="5B00DD"/>
            </a:solidFill>
            <a:prstDash val="solid"/>
            <a:round/>
            <a:headEnd len="sm" w="sm" type="none"/>
            <a:tailEnd len="med" w="med" type="stealth"/>
          </a:ln>
        </p:spPr>
      </p:cxnSp>
      <p:grpSp>
        <p:nvGrpSpPr>
          <p:cNvPr id="255" name="Google Shape;255;p24"/>
          <p:cNvGrpSpPr/>
          <p:nvPr/>
        </p:nvGrpSpPr>
        <p:grpSpPr>
          <a:xfrm>
            <a:off x="4144750" y="3483616"/>
            <a:ext cx="1102866" cy="1102866"/>
            <a:chOff x="0" y="0"/>
            <a:chExt cx="812800" cy="812800"/>
          </a:xfrm>
        </p:grpSpPr>
        <p:sp>
          <p:nvSpPr>
            <p:cNvPr id="256" name="Google Shape;2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txBox="1"/>
            <p:nvPr/>
          </p:nvSpPr>
          <p:spPr>
            <a:xfrm>
              <a:off x="76200" y="28575"/>
              <a:ext cx="660400" cy="708025"/>
            </a:xfrm>
            <a:prstGeom prst="rect">
              <a:avLst/>
            </a:prstGeom>
            <a:noFill/>
            <a:ln>
              <a:noFill/>
            </a:ln>
          </p:spPr>
          <p:txBody>
            <a:bodyPr anchorCtr="0" anchor="ctr" bIns="40475" lIns="40475" spcFirstLastPara="1" rIns="40475" wrap="square" tIns="404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24"/>
          <p:cNvSpPr txBox="1"/>
          <p:nvPr/>
        </p:nvSpPr>
        <p:spPr>
          <a:xfrm>
            <a:off x="1391363" y="5199691"/>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Dolor sit amet, consectetur audience analysis adipiscing.</a:t>
            </a:r>
            <a:endParaRPr/>
          </a:p>
        </p:txBody>
      </p:sp>
      <p:sp>
        <p:nvSpPr>
          <p:cNvPr id="259" name="Google Shape;259;p24"/>
          <p:cNvSpPr txBox="1"/>
          <p:nvPr/>
        </p:nvSpPr>
        <p:spPr>
          <a:xfrm>
            <a:off x="6241859" y="1277958"/>
            <a:ext cx="5804400" cy="1970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241842"/>
                </a:solidFill>
                <a:latin typeface="Blinker"/>
                <a:ea typeface="Blinker"/>
                <a:cs typeface="Blinker"/>
                <a:sym typeface="Blinker"/>
              </a:rPr>
              <a:t>Developing a Media Plan</a:t>
            </a:r>
            <a:endParaRPr/>
          </a:p>
        </p:txBody>
      </p:sp>
      <p:sp>
        <p:nvSpPr>
          <p:cNvPr id="260" name="Google Shape;260;p24"/>
          <p:cNvSpPr txBox="1"/>
          <p:nvPr/>
        </p:nvSpPr>
        <p:spPr>
          <a:xfrm>
            <a:off x="7195645" y="4229667"/>
            <a:ext cx="31206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Market research and demographics</a:t>
            </a:r>
            <a:endParaRPr/>
          </a:p>
        </p:txBody>
      </p:sp>
      <p:sp>
        <p:nvSpPr>
          <p:cNvPr id="261" name="Google Shape;261;p24"/>
          <p:cNvSpPr txBox="1"/>
          <p:nvPr/>
        </p:nvSpPr>
        <p:spPr>
          <a:xfrm>
            <a:off x="7195645" y="5199691"/>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a:t>
            </a:r>
            <a:endParaRPr/>
          </a:p>
        </p:txBody>
      </p:sp>
      <p:sp>
        <p:nvSpPr>
          <p:cNvPr id="262" name="Google Shape;262;p24"/>
          <p:cNvSpPr txBox="1"/>
          <p:nvPr/>
        </p:nvSpPr>
        <p:spPr>
          <a:xfrm>
            <a:off x="13171991" y="4235191"/>
            <a:ext cx="29463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Refine Buyer Personas</a:t>
            </a:r>
            <a:endParaRPr/>
          </a:p>
        </p:txBody>
      </p:sp>
      <p:sp>
        <p:nvSpPr>
          <p:cNvPr id="263" name="Google Shape;263;p24"/>
          <p:cNvSpPr txBox="1"/>
          <p:nvPr/>
        </p:nvSpPr>
        <p:spPr>
          <a:xfrm>
            <a:off x="13171991" y="5205215"/>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Ut enim ad minim channel selection veniam, quis nostrud.</a:t>
            </a:r>
            <a:endParaRPr/>
          </a:p>
        </p:txBody>
      </p:sp>
      <p:sp>
        <p:nvSpPr>
          <p:cNvPr id="264" name="Google Shape;264;p24"/>
          <p:cNvSpPr txBox="1"/>
          <p:nvPr/>
        </p:nvSpPr>
        <p:spPr>
          <a:xfrm>
            <a:off x="13181533" y="7228564"/>
            <a:ext cx="33996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Select media channels</a:t>
            </a:r>
            <a:endParaRPr/>
          </a:p>
        </p:txBody>
      </p:sp>
      <p:sp>
        <p:nvSpPr>
          <p:cNvPr id="265" name="Google Shape;265;p24"/>
          <p:cNvSpPr txBox="1"/>
          <p:nvPr/>
        </p:nvSpPr>
        <p:spPr>
          <a:xfrm>
            <a:off x="13181533" y="8166775"/>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Ut enim ad minim channel selection veniam, quis nostrud.</a:t>
            </a:r>
            <a:endParaRPr/>
          </a:p>
        </p:txBody>
      </p:sp>
      <p:sp>
        <p:nvSpPr>
          <p:cNvPr id="266" name="Google Shape;266;p24"/>
          <p:cNvSpPr txBox="1"/>
          <p:nvPr/>
        </p:nvSpPr>
        <p:spPr>
          <a:xfrm>
            <a:off x="7175417" y="7213515"/>
            <a:ext cx="34260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Create a media plan with the right tools</a:t>
            </a:r>
            <a:endParaRPr/>
          </a:p>
          <a:p>
            <a:pPr indent="0" lvl="0" marL="0" marR="0" rtl="0" algn="l">
              <a:lnSpc>
                <a:spcPct val="115000"/>
              </a:lnSpc>
              <a:spcBef>
                <a:spcPts val="0"/>
              </a:spcBef>
              <a:spcAft>
                <a:spcPts val="0"/>
              </a:spcAft>
              <a:buNone/>
            </a:pPr>
            <a:r>
              <a:t/>
            </a:r>
            <a:endParaRPr b="1" i="0" sz="2500" u="none" cap="none" strike="noStrike">
              <a:solidFill>
                <a:srgbClr val="241842"/>
              </a:solidFill>
              <a:latin typeface="Merriweather Sans"/>
              <a:ea typeface="Merriweather Sans"/>
              <a:cs typeface="Merriweather Sans"/>
              <a:sym typeface="Merriweather Sans"/>
            </a:endParaRPr>
          </a:p>
        </p:txBody>
      </p:sp>
      <p:sp>
        <p:nvSpPr>
          <p:cNvPr id="267" name="Google Shape;267;p24"/>
          <p:cNvSpPr txBox="1"/>
          <p:nvPr/>
        </p:nvSpPr>
        <p:spPr>
          <a:xfrm>
            <a:off x="7175417" y="8183539"/>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Lorem media planning dolor sit amet, consectetur audience.</a:t>
            </a:r>
            <a:endParaRPr/>
          </a:p>
        </p:txBody>
      </p:sp>
      <p:sp>
        <p:nvSpPr>
          <p:cNvPr id="268" name="Google Shape;268;p24"/>
          <p:cNvSpPr txBox="1"/>
          <p:nvPr/>
        </p:nvSpPr>
        <p:spPr>
          <a:xfrm>
            <a:off x="1335476" y="7196751"/>
            <a:ext cx="37350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500" u="none" cap="none" strike="noStrike">
                <a:solidFill>
                  <a:srgbClr val="241842"/>
                </a:solidFill>
                <a:latin typeface="Merriweather Sans"/>
                <a:ea typeface="Merriweather Sans"/>
                <a:cs typeface="Merriweather Sans"/>
                <a:sym typeface="Merriweather Sans"/>
              </a:rPr>
              <a:t>Implement your plan and measure results</a:t>
            </a:r>
            <a:endParaRPr/>
          </a:p>
          <a:p>
            <a:pPr indent="0" lvl="0" marL="0" marR="0" rtl="0" algn="l">
              <a:lnSpc>
                <a:spcPct val="115000"/>
              </a:lnSpc>
              <a:spcBef>
                <a:spcPts val="0"/>
              </a:spcBef>
              <a:spcAft>
                <a:spcPts val="0"/>
              </a:spcAft>
              <a:buNone/>
            </a:pPr>
            <a:r>
              <a:t/>
            </a:r>
            <a:endParaRPr b="1" i="0" sz="2500" u="none" cap="none" strike="noStrike">
              <a:solidFill>
                <a:srgbClr val="241842"/>
              </a:solidFill>
              <a:latin typeface="Merriweather Sans"/>
              <a:ea typeface="Merriweather Sans"/>
              <a:cs typeface="Merriweather Sans"/>
              <a:sym typeface="Merriweather Sans"/>
            </a:endParaRPr>
          </a:p>
        </p:txBody>
      </p:sp>
      <p:sp>
        <p:nvSpPr>
          <p:cNvPr id="269" name="Google Shape;269;p24"/>
          <p:cNvSpPr txBox="1"/>
          <p:nvPr/>
        </p:nvSpPr>
        <p:spPr>
          <a:xfrm>
            <a:off x="1335476" y="8166775"/>
            <a:ext cx="3856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41842"/>
                </a:solidFill>
                <a:latin typeface="Merriweather Sans Light"/>
                <a:ea typeface="Merriweather Sans Light"/>
                <a:cs typeface="Merriweather Sans Light"/>
                <a:sym typeface="Merriweather Sans Light"/>
              </a:rPr>
              <a:t>Dolor sit amet, consectetur audience analysis adipiscing.</a:t>
            </a:r>
            <a:endParaRPr/>
          </a:p>
        </p:txBody>
      </p:sp>
      <p:pic>
        <p:nvPicPr>
          <p:cNvPr id="270" name="Google Shape;270;p24"/>
          <p:cNvPicPr preferRelativeResize="0"/>
          <p:nvPr/>
        </p:nvPicPr>
        <p:blipFill>
          <a:blip r:embed="rId5">
            <a:alphaModFix/>
          </a:blip>
          <a:stretch>
            <a:fillRect/>
          </a:stretch>
        </p:blipFill>
        <p:spPr>
          <a:xfrm>
            <a:off x="4353850" y="3748225"/>
            <a:ext cx="684704" cy="657227"/>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6" name="Google Shape;276;p25"/>
          <p:cNvSpPr/>
          <p:nvPr/>
        </p:nvSpPr>
        <p:spPr>
          <a:xfrm>
            <a:off x="1028700" y="2742565"/>
            <a:ext cx="5149782" cy="6570081"/>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7" name="Google Shape;277;p25"/>
          <p:cNvPicPr preferRelativeResize="0"/>
          <p:nvPr/>
        </p:nvPicPr>
        <p:blipFill rotWithShape="1">
          <a:blip r:embed="rId4">
            <a:alphaModFix/>
          </a:blip>
          <a:srcRect b="68994" l="0" r="0" t="0"/>
          <a:stretch/>
        </p:blipFill>
        <p:spPr>
          <a:xfrm>
            <a:off x="4053975" y="7462175"/>
            <a:ext cx="8803725" cy="2824827"/>
          </a:xfrm>
          <a:prstGeom prst="rect">
            <a:avLst/>
          </a:prstGeom>
          <a:noFill/>
          <a:ln>
            <a:noFill/>
          </a:ln>
        </p:spPr>
      </p:pic>
      <p:sp>
        <p:nvSpPr>
          <p:cNvPr id="278" name="Google Shape;278;p25"/>
          <p:cNvSpPr txBox="1"/>
          <p:nvPr/>
        </p:nvSpPr>
        <p:spPr>
          <a:xfrm>
            <a:off x="3824577" y="866775"/>
            <a:ext cx="10638900" cy="137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41842"/>
                </a:solidFill>
                <a:latin typeface="Blinker"/>
                <a:ea typeface="Blinker"/>
                <a:cs typeface="Blinker"/>
                <a:sym typeface="Blinker"/>
              </a:rPr>
              <a:t>Media Channel Selection</a:t>
            </a:r>
            <a:endParaRPr/>
          </a:p>
        </p:txBody>
      </p:sp>
      <p:sp>
        <p:nvSpPr>
          <p:cNvPr id="279" name="Google Shape;279;p25"/>
          <p:cNvSpPr txBox="1"/>
          <p:nvPr/>
        </p:nvSpPr>
        <p:spPr>
          <a:xfrm>
            <a:off x="1423251" y="6539141"/>
            <a:ext cx="374041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Merriweather Sans"/>
                <a:ea typeface="Merriweather Sans"/>
                <a:cs typeface="Merriweather Sans"/>
                <a:sym typeface="Merriweather Sans"/>
              </a:rPr>
              <a:t>Traditional media</a:t>
            </a:r>
            <a:endParaRPr/>
          </a:p>
        </p:txBody>
      </p:sp>
      <p:sp>
        <p:nvSpPr>
          <p:cNvPr id="280" name="Google Shape;280;p25"/>
          <p:cNvSpPr txBox="1"/>
          <p:nvPr/>
        </p:nvSpPr>
        <p:spPr>
          <a:xfrm>
            <a:off x="1423251" y="7226529"/>
            <a:ext cx="44214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erriweather Sans Light"/>
                <a:ea typeface="Merriweather Sans Light"/>
                <a:cs typeface="Merriweather Sans Light"/>
                <a:sym typeface="Merriweather Sans Light"/>
              </a:rPr>
              <a:t>(TV, radio, print) Lorem media planning dolor sit amet, consectetur audience analysis adipiscing elit. Sed do budget.</a:t>
            </a:r>
            <a:endParaRPr/>
          </a:p>
        </p:txBody>
      </p:sp>
      <p:sp>
        <p:nvSpPr>
          <p:cNvPr id="281" name="Google Shape;281;p25"/>
          <p:cNvSpPr/>
          <p:nvPr/>
        </p:nvSpPr>
        <p:spPr>
          <a:xfrm>
            <a:off x="6504551" y="2742565"/>
            <a:ext cx="5148934" cy="6568998"/>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5"/>
          <p:cNvSpPr txBox="1"/>
          <p:nvPr/>
        </p:nvSpPr>
        <p:spPr>
          <a:xfrm>
            <a:off x="6899102" y="6539141"/>
            <a:ext cx="374041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Merriweather Sans"/>
                <a:ea typeface="Merriweather Sans"/>
                <a:cs typeface="Merriweather Sans"/>
                <a:sym typeface="Merriweather Sans"/>
              </a:rPr>
              <a:t>Digital Media</a:t>
            </a:r>
            <a:endParaRPr/>
          </a:p>
        </p:txBody>
      </p:sp>
      <p:sp>
        <p:nvSpPr>
          <p:cNvPr id="283" name="Google Shape;283;p25"/>
          <p:cNvSpPr txBox="1"/>
          <p:nvPr/>
        </p:nvSpPr>
        <p:spPr>
          <a:xfrm>
            <a:off x="6899100" y="7226525"/>
            <a:ext cx="41604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erriweather Sans Light"/>
                <a:ea typeface="Merriweather Sans Light"/>
                <a:cs typeface="Merriweather Sans Light"/>
                <a:sym typeface="Merriweather Sans Light"/>
              </a:rPr>
              <a:t>(Social media, websites, email) Lorem media planning dolor sit amet, consectetur audience analysis adipiscing elit. Sed do budget allocation.</a:t>
            </a:r>
            <a:endParaRPr/>
          </a:p>
        </p:txBody>
      </p:sp>
      <p:sp>
        <p:nvSpPr>
          <p:cNvPr id="284" name="Google Shape;284;p25"/>
          <p:cNvSpPr/>
          <p:nvPr/>
        </p:nvSpPr>
        <p:spPr>
          <a:xfrm>
            <a:off x="12110366" y="2689302"/>
            <a:ext cx="5148934" cy="6568998"/>
          </a:xfrm>
          <a:custGeom>
            <a:rect b="b" l="l" r="r" t="t"/>
            <a:pathLst>
              <a:path extrusionOk="0" h="1730107" w="1356098">
                <a:moveTo>
                  <a:pt x="60144" y="0"/>
                </a:moveTo>
                <a:lnTo>
                  <a:pt x="1295954" y="0"/>
                </a:lnTo>
                <a:cubicBezTo>
                  <a:pt x="1311905" y="0"/>
                  <a:pt x="1327203" y="6337"/>
                  <a:pt x="1338482" y="17616"/>
                </a:cubicBezTo>
                <a:cubicBezTo>
                  <a:pt x="1349761" y="28895"/>
                  <a:pt x="1356098" y="44193"/>
                  <a:pt x="1356098" y="60144"/>
                </a:cubicBezTo>
                <a:lnTo>
                  <a:pt x="1356098" y="1669963"/>
                </a:lnTo>
                <a:cubicBezTo>
                  <a:pt x="1356098" y="1685914"/>
                  <a:pt x="1349761" y="1701212"/>
                  <a:pt x="1338482" y="1712491"/>
                </a:cubicBezTo>
                <a:cubicBezTo>
                  <a:pt x="1327203" y="1723770"/>
                  <a:pt x="1311905" y="1730107"/>
                  <a:pt x="1295954" y="1730107"/>
                </a:cubicBezTo>
                <a:lnTo>
                  <a:pt x="60144" y="1730107"/>
                </a:lnTo>
                <a:cubicBezTo>
                  <a:pt x="26927" y="1730107"/>
                  <a:pt x="0" y="1703179"/>
                  <a:pt x="0" y="1669963"/>
                </a:cubicBezTo>
                <a:lnTo>
                  <a:pt x="0" y="60144"/>
                </a:lnTo>
                <a:cubicBezTo>
                  <a:pt x="0" y="44193"/>
                  <a:pt x="6337" y="28895"/>
                  <a:pt x="17616" y="17616"/>
                </a:cubicBezTo>
                <a:cubicBezTo>
                  <a:pt x="28895" y="6337"/>
                  <a:pt x="44193" y="0"/>
                  <a:pt x="60144" y="0"/>
                </a:cubicBezTo>
                <a:close/>
              </a:path>
            </a:pathLst>
          </a:custGeom>
          <a:solidFill>
            <a:srgbClr val="2418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5"/>
          <p:cNvSpPr txBox="1"/>
          <p:nvPr/>
        </p:nvSpPr>
        <p:spPr>
          <a:xfrm>
            <a:off x="12504918" y="6485878"/>
            <a:ext cx="374041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Merriweather Sans"/>
                <a:ea typeface="Merriweather Sans"/>
                <a:cs typeface="Merriweather Sans"/>
                <a:sym typeface="Merriweather Sans"/>
              </a:rPr>
              <a:t>Emerging media</a:t>
            </a:r>
            <a:endParaRPr/>
          </a:p>
        </p:txBody>
      </p:sp>
      <p:sp>
        <p:nvSpPr>
          <p:cNvPr id="286" name="Google Shape;286;p25"/>
          <p:cNvSpPr txBox="1"/>
          <p:nvPr/>
        </p:nvSpPr>
        <p:spPr>
          <a:xfrm>
            <a:off x="12504918" y="7173265"/>
            <a:ext cx="44214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erriweather Sans Light"/>
                <a:ea typeface="Merriweather Sans Light"/>
                <a:cs typeface="Merriweather Sans Light"/>
                <a:sym typeface="Merriweather Sans Light"/>
              </a:rPr>
              <a:t>(Podcasts, influencer marketing) Lorem media planning dolor sit amet, analysis adipiscing elit. Sed do budget allocation.</a:t>
            </a:r>
            <a:endParaRPr/>
          </a:p>
        </p:txBody>
      </p:sp>
      <p:pic>
        <p:nvPicPr>
          <p:cNvPr id="287" name="Google Shape;287;p25"/>
          <p:cNvPicPr preferRelativeResize="0"/>
          <p:nvPr/>
        </p:nvPicPr>
        <p:blipFill>
          <a:blip r:embed="rId5">
            <a:alphaModFix/>
          </a:blip>
          <a:stretch>
            <a:fillRect/>
          </a:stretch>
        </p:blipFill>
        <p:spPr>
          <a:xfrm>
            <a:off x="1321867" y="3109419"/>
            <a:ext cx="4624200" cy="3021000"/>
          </a:xfrm>
          <a:prstGeom prst="roundRect">
            <a:avLst>
              <a:gd fmla="val 16667" name="adj"/>
            </a:avLst>
          </a:prstGeom>
          <a:noFill/>
          <a:ln>
            <a:noFill/>
          </a:ln>
        </p:spPr>
      </p:pic>
      <p:pic>
        <p:nvPicPr>
          <p:cNvPr id="288" name="Google Shape;288;p25"/>
          <p:cNvPicPr preferRelativeResize="0"/>
          <p:nvPr/>
        </p:nvPicPr>
        <p:blipFill>
          <a:blip r:embed="rId6">
            <a:alphaModFix/>
          </a:blip>
          <a:stretch>
            <a:fillRect/>
          </a:stretch>
        </p:blipFill>
        <p:spPr>
          <a:xfrm>
            <a:off x="6716121" y="3047365"/>
            <a:ext cx="4624200" cy="3023400"/>
          </a:xfrm>
          <a:prstGeom prst="roundRect">
            <a:avLst>
              <a:gd fmla="val 16667" name="adj"/>
            </a:avLst>
          </a:prstGeom>
          <a:noFill/>
          <a:ln>
            <a:noFill/>
          </a:ln>
        </p:spPr>
      </p:pic>
      <p:pic>
        <p:nvPicPr>
          <p:cNvPr id="289" name="Google Shape;289;p25"/>
          <p:cNvPicPr preferRelativeResize="0"/>
          <p:nvPr/>
        </p:nvPicPr>
        <p:blipFill>
          <a:blip r:embed="rId7">
            <a:alphaModFix/>
          </a:blip>
          <a:stretch>
            <a:fillRect/>
          </a:stretch>
        </p:blipFill>
        <p:spPr>
          <a:xfrm>
            <a:off x="12443449" y="3094126"/>
            <a:ext cx="4484100" cy="2929800"/>
          </a:xfrm>
          <a:prstGeom prst="roundRect">
            <a:avLst>
              <a:gd fmla="val 16667" name="adj"/>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Strategic Media Planning Slides">
  <a:themeElements>
    <a:clrScheme name="Office">
      <a:dk1>
        <a:srgbClr val="241842"/>
      </a:dk1>
      <a:lt1>
        <a:srgbClr val="E7DDFF"/>
      </a:lt1>
      <a:dk2>
        <a:srgbClr val="B59CF4"/>
      </a:dk2>
      <a:lt2>
        <a:srgbClr val="F3FE01"/>
      </a:lt2>
      <a:accent1>
        <a:srgbClr val="5B00DD"/>
      </a:accent1>
      <a:accent2>
        <a:srgbClr val="241842"/>
      </a:accent2>
      <a:accent3>
        <a:srgbClr val="E7DDFF"/>
      </a:accent3>
      <a:accent4>
        <a:srgbClr val="B59CF4"/>
      </a:accent4>
      <a:accent5>
        <a:srgbClr val="F3FE01"/>
      </a:accent5>
      <a:accent6>
        <a:srgbClr val="5B00DD"/>
      </a:accent6>
      <a:hlink>
        <a:srgbClr val="F3FE0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