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Montserrat"/>
      <p:regular r:id="rId26"/>
      <p:bold r:id="rId27"/>
      <p:italic r:id="rId28"/>
      <p:boldItalic r:id="rId29"/>
    </p:embeddedFont>
    <p:embeddedFont>
      <p:font typeface="Livvic Black"/>
      <p:bold r:id="rId30"/>
      <p:boldItalic r:id="rId31"/>
    </p:embeddedFont>
    <p:embeddedFont>
      <p:font typeface="Livvic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vvicBlack-boldItalic.fntdata"/><Relationship Id="rId30" Type="http://schemas.openxmlformats.org/officeDocument/2006/relationships/font" Target="fonts/LivvicBlack-bold.fntdata"/><Relationship Id="rId11" Type="http://schemas.openxmlformats.org/officeDocument/2006/relationships/slide" Target="slides/slide6.xml"/><Relationship Id="rId33" Type="http://schemas.openxmlformats.org/officeDocument/2006/relationships/font" Target="fonts/Livvic-boldItalic.fntdata"/><Relationship Id="rId10" Type="http://schemas.openxmlformats.org/officeDocument/2006/relationships/slide" Target="slides/slide5.xml"/><Relationship Id="rId32" Type="http://schemas.openxmlformats.org/officeDocument/2006/relationships/font" Target="fonts/Livvic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2">
            <a:alphaModFix/>
          </a:blip>
          <a:srcRect b="28656" l="0" r="0" t="27290"/>
          <a:stretch/>
        </p:blipFill>
        <p:spPr>
          <a:xfrm>
            <a:off x="-1241899" y="-655800"/>
            <a:ext cx="21392876" cy="67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>
            <p:ph type="title"/>
          </p:nvPr>
        </p:nvSpPr>
        <p:spPr>
          <a:xfrm>
            <a:off x="909200" y="6798950"/>
            <a:ext cx="78027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1"/>
          <p:cNvSpPr txBox="1"/>
          <p:nvPr>
            <p:ph idx="1" type="body"/>
          </p:nvPr>
        </p:nvSpPr>
        <p:spPr>
          <a:xfrm>
            <a:off x="9463900" y="6798950"/>
            <a:ext cx="3681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8" name="Google Shape;158;p11"/>
          <p:cNvSpPr txBox="1"/>
          <p:nvPr>
            <p:ph idx="2" type="body"/>
          </p:nvPr>
        </p:nvSpPr>
        <p:spPr>
          <a:xfrm>
            <a:off x="13897500" y="6904875"/>
            <a:ext cx="3681600" cy="21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738050" y="3043375"/>
            <a:ext cx="3978000" cy="390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2"/>
          <p:cNvSpPr/>
          <p:nvPr/>
        </p:nvSpPr>
        <p:spPr>
          <a:xfrm rot="-2700000">
            <a:off x="1959220" y="-489752"/>
            <a:ext cx="11266501" cy="11266501"/>
          </a:xfrm>
          <a:custGeom>
            <a:rect b="b" l="l" r="r" t="t"/>
            <a:pathLst>
              <a:path extrusionOk="0" h="11260239" w="11260239">
                <a:moveTo>
                  <a:pt x="0" y="0"/>
                </a:moveTo>
                <a:lnTo>
                  <a:pt x="11260239" y="0"/>
                </a:lnTo>
                <a:lnTo>
                  <a:pt x="11260239" y="11260238"/>
                </a:lnTo>
                <a:lnTo>
                  <a:pt x="0" y="11260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62" name="Google Shape;162;p12"/>
          <p:cNvCxnSpPr/>
          <p:nvPr/>
        </p:nvCxnSpPr>
        <p:spPr>
          <a:xfrm rot="10800000">
            <a:off x="7134286" y="1058620"/>
            <a:ext cx="27126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3" name="Google Shape;163;p12"/>
          <p:cNvCxnSpPr/>
          <p:nvPr/>
        </p:nvCxnSpPr>
        <p:spPr>
          <a:xfrm rot="10800000">
            <a:off x="6374186" y="3614881"/>
            <a:ext cx="36687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4" name="Google Shape;164;p12"/>
          <p:cNvCxnSpPr/>
          <p:nvPr/>
        </p:nvCxnSpPr>
        <p:spPr>
          <a:xfrm rot="10800000">
            <a:off x="7619067" y="6099833"/>
            <a:ext cx="35946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165" name="Google Shape;165;p12"/>
          <p:cNvCxnSpPr/>
          <p:nvPr/>
        </p:nvCxnSpPr>
        <p:spPr>
          <a:xfrm rot="10800000">
            <a:off x="7030862" y="8987972"/>
            <a:ext cx="511650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166" name="Google Shape;166;p12"/>
          <p:cNvGrpSpPr/>
          <p:nvPr/>
        </p:nvGrpSpPr>
        <p:grpSpPr>
          <a:xfrm>
            <a:off x="17732171" y="-185495"/>
            <a:ext cx="556078" cy="10472417"/>
            <a:chOff x="0" y="-38100"/>
            <a:chExt cx="126600" cy="2384213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0"/>
              <a:ext cx="126542" cy="2346113"/>
            </a:xfrm>
            <a:custGeom>
              <a:rect b="b" l="l" r="r" t="t"/>
              <a:pathLst>
                <a:path extrusionOk="0" h="2346113" w="126542">
                  <a:moveTo>
                    <a:pt x="0" y="0"/>
                  </a:moveTo>
                  <a:lnTo>
                    <a:pt x="126542" y="0"/>
                  </a:lnTo>
                  <a:lnTo>
                    <a:pt x="12654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68" name="Google Shape;168;p12"/>
            <p:cNvSpPr txBox="1"/>
            <p:nvPr/>
          </p:nvSpPr>
          <p:spPr>
            <a:xfrm>
              <a:off x="0" y="-38100"/>
              <a:ext cx="1266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12"/>
          <p:cNvSpPr txBox="1"/>
          <p:nvPr>
            <p:ph idx="1" type="subTitle"/>
          </p:nvPr>
        </p:nvSpPr>
        <p:spPr>
          <a:xfrm>
            <a:off x="10159963" y="4111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0" name="Google Shape;170;p12"/>
          <p:cNvSpPr txBox="1"/>
          <p:nvPr>
            <p:ph idx="2" type="body"/>
          </p:nvPr>
        </p:nvSpPr>
        <p:spPr>
          <a:xfrm>
            <a:off x="10159980" y="1245450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1" name="Google Shape;171;p12"/>
          <p:cNvSpPr txBox="1"/>
          <p:nvPr>
            <p:ph idx="3" type="subTitle"/>
          </p:nvPr>
        </p:nvSpPr>
        <p:spPr>
          <a:xfrm>
            <a:off x="10265888" y="29331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4" type="body"/>
          </p:nvPr>
        </p:nvSpPr>
        <p:spPr>
          <a:xfrm>
            <a:off x="10265905" y="3767475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3" name="Google Shape;173;p12"/>
          <p:cNvSpPr txBox="1"/>
          <p:nvPr>
            <p:ph idx="5" type="subTitle"/>
          </p:nvPr>
        </p:nvSpPr>
        <p:spPr>
          <a:xfrm>
            <a:off x="11440488" y="5528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4" name="Google Shape;174;p12"/>
          <p:cNvSpPr txBox="1"/>
          <p:nvPr>
            <p:ph idx="6" type="body"/>
          </p:nvPr>
        </p:nvSpPr>
        <p:spPr>
          <a:xfrm>
            <a:off x="11440505" y="6363275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75" name="Google Shape;175;p12"/>
          <p:cNvSpPr txBox="1"/>
          <p:nvPr>
            <p:ph idx="7" type="subTitle"/>
          </p:nvPr>
        </p:nvSpPr>
        <p:spPr>
          <a:xfrm>
            <a:off x="12333063" y="82601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6" name="Google Shape;176;p12"/>
          <p:cNvSpPr txBox="1"/>
          <p:nvPr>
            <p:ph idx="8" type="body"/>
          </p:nvPr>
        </p:nvSpPr>
        <p:spPr>
          <a:xfrm>
            <a:off x="12333080" y="9094400"/>
            <a:ext cx="53991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9" name="Google Shape;179;p13"/>
          <p:cNvGrpSpPr/>
          <p:nvPr/>
        </p:nvGrpSpPr>
        <p:grpSpPr>
          <a:xfrm>
            <a:off x="897257" y="1757766"/>
            <a:ext cx="10810667" cy="3385870"/>
            <a:chOff x="0" y="-38100"/>
            <a:chExt cx="6337222" cy="1984800"/>
          </a:xfrm>
        </p:grpSpPr>
        <p:sp>
          <p:nvSpPr>
            <p:cNvPr id="180" name="Google Shape;180;p13"/>
            <p:cNvSpPr/>
            <p:nvPr/>
          </p:nvSpPr>
          <p:spPr>
            <a:xfrm>
              <a:off x="0" y="0"/>
              <a:ext cx="6337222" cy="1946594"/>
            </a:xfrm>
            <a:custGeom>
              <a:rect b="b" l="l" r="r" t="t"/>
              <a:pathLst>
                <a:path extrusionOk="0" h="1946594" w="6337222">
                  <a:moveTo>
                    <a:pt x="0" y="0"/>
                  </a:moveTo>
                  <a:lnTo>
                    <a:pt x="6337222" y="0"/>
                  </a:lnTo>
                  <a:lnTo>
                    <a:pt x="6337222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7428EA">
                    <a:alpha val="89803"/>
                  </a:srgbClr>
                </a:gs>
                <a:gs pos="100000">
                  <a:srgbClr val="FF31EA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81" name="Google Shape;181;p13"/>
            <p:cNvSpPr txBox="1"/>
            <p:nvPr/>
          </p:nvSpPr>
          <p:spPr>
            <a:xfrm>
              <a:off x="0" y="-38100"/>
              <a:ext cx="633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3"/>
          <p:cNvGrpSpPr/>
          <p:nvPr/>
        </p:nvGrpSpPr>
        <p:grpSpPr>
          <a:xfrm>
            <a:off x="12260516" y="1775405"/>
            <a:ext cx="5130160" cy="3385870"/>
            <a:chOff x="0" y="-38100"/>
            <a:chExt cx="3007304" cy="1984800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3"/>
          <p:cNvGrpSpPr/>
          <p:nvPr/>
        </p:nvGrpSpPr>
        <p:grpSpPr>
          <a:xfrm>
            <a:off x="897257" y="5872566"/>
            <a:ext cx="5130160" cy="3385870"/>
            <a:chOff x="0" y="-38100"/>
            <a:chExt cx="3007304" cy="1984800"/>
          </a:xfrm>
        </p:grpSpPr>
        <p:sp>
          <p:nvSpPr>
            <p:cNvPr id="186" name="Google Shape;186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7" name="Google Shape;187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3"/>
          <p:cNvGrpSpPr/>
          <p:nvPr/>
        </p:nvGrpSpPr>
        <p:grpSpPr>
          <a:xfrm>
            <a:off x="6577840" y="5872566"/>
            <a:ext cx="5130160" cy="3385870"/>
            <a:chOff x="0" y="-38100"/>
            <a:chExt cx="3007304" cy="1984800"/>
          </a:xfrm>
        </p:grpSpPr>
        <p:sp>
          <p:nvSpPr>
            <p:cNvPr id="189" name="Google Shape;189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0" name="Google Shape;190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3"/>
          <p:cNvGrpSpPr/>
          <p:nvPr/>
        </p:nvGrpSpPr>
        <p:grpSpPr>
          <a:xfrm>
            <a:off x="12260516" y="5872566"/>
            <a:ext cx="5130160" cy="3385870"/>
            <a:chOff x="0" y="-38100"/>
            <a:chExt cx="3007304" cy="1984800"/>
          </a:xfrm>
        </p:grpSpPr>
        <p:sp>
          <p:nvSpPr>
            <p:cNvPr id="192" name="Google Shape;192;p13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3" name="Google Shape;193;p13"/>
            <p:cNvSpPr txBox="1"/>
            <p:nvPr/>
          </p:nvSpPr>
          <p:spPr>
            <a:xfrm>
              <a:off x="0" y="-38100"/>
              <a:ext cx="3007200" cy="19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3"/>
          <p:cNvSpPr txBox="1"/>
          <p:nvPr>
            <p:ph type="title"/>
          </p:nvPr>
        </p:nvSpPr>
        <p:spPr>
          <a:xfrm>
            <a:off x="1285838" y="2088900"/>
            <a:ext cx="100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5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5" name="Google Shape;195;p13"/>
          <p:cNvSpPr txBox="1"/>
          <p:nvPr>
            <p:ph idx="1" type="body"/>
          </p:nvPr>
        </p:nvSpPr>
        <p:spPr>
          <a:xfrm>
            <a:off x="2550600" y="3469675"/>
            <a:ext cx="7160400" cy="126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96" name="Google Shape;196;p13"/>
          <p:cNvSpPr txBox="1"/>
          <p:nvPr>
            <p:ph idx="3" type="subTitle"/>
          </p:nvPr>
        </p:nvSpPr>
        <p:spPr>
          <a:xfrm>
            <a:off x="12929813" y="27609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7" name="Google Shape;197;p13"/>
          <p:cNvSpPr txBox="1"/>
          <p:nvPr>
            <p:ph idx="4" type="body"/>
          </p:nvPr>
        </p:nvSpPr>
        <p:spPr>
          <a:xfrm>
            <a:off x="12855988" y="3546005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5" type="subTitle"/>
          </p:nvPr>
        </p:nvSpPr>
        <p:spPr>
          <a:xfrm>
            <a:off x="1566500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6" type="body"/>
          </p:nvPr>
        </p:nvSpPr>
        <p:spPr>
          <a:xfrm>
            <a:off x="1492675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0" name="Google Shape;200;p13"/>
          <p:cNvSpPr txBox="1"/>
          <p:nvPr>
            <p:ph idx="7" type="subTitle"/>
          </p:nvPr>
        </p:nvSpPr>
        <p:spPr>
          <a:xfrm>
            <a:off x="7248138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1" name="Google Shape;201;p13"/>
          <p:cNvSpPr txBox="1"/>
          <p:nvPr>
            <p:ph idx="8" type="body"/>
          </p:nvPr>
        </p:nvSpPr>
        <p:spPr>
          <a:xfrm>
            <a:off x="7174313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02" name="Google Shape;202;p13"/>
          <p:cNvSpPr txBox="1"/>
          <p:nvPr>
            <p:ph idx="9" type="subTitle"/>
          </p:nvPr>
        </p:nvSpPr>
        <p:spPr>
          <a:xfrm>
            <a:off x="12927688" y="67535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3" name="Google Shape;203;p13"/>
          <p:cNvSpPr txBox="1"/>
          <p:nvPr>
            <p:ph idx="13" type="body"/>
          </p:nvPr>
        </p:nvSpPr>
        <p:spPr>
          <a:xfrm>
            <a:off x="12853863" y="7538630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4"/>
          <p:cNvGrpSpPr/>
          <p:nvPr/>
        </p:nvGrpSpPr>
        <p:grpSpPr>
          <a:xfrm>
            <a:off x="1457713" y="-185495"/>
            <a:ext cx="4182918" cy="10472417"/>
            <a:chOff x="0" y="-38100"/>
            <a:chExt cx="952308" cy="2384213"/>
          </a:xfrm>
        </p:grpSpPr>
        <p:sp>
          <p:nvSpPr>
            <p:cNvPr id="206" name="Google Shape;206;p14"/>
            <p:cNvSpPr/>
            <p:nvPr/>
          </p:nvSpPr>
          <p:spPr>
            <a:xfrm>
              <a:off x="0" y="0"/>
              <a:ext cx="952308" cy="2346113"/>
            </a:xfrm>
            <a:custGeom>
              <a:rect b="b" l="l" r="r" t="t"/>
              <a:pathLst>
                <a:path extrusionOk="0" h="2346113" w="952308">
                  <a:moveTo>
                    <a:pt x="0" y="0"/>
                  </a:moveTo>
                  <a:lnTo>
                    <a:pt x="952308" y="0"/>
                  </a:lnTo>
                  <a:lnTo>
                    <a:pt x="952308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07" name="Google Shape;207;p14"/>
            <p:cNvSpPr txBox="1"/>
            <p:nvPr/>
          </p:nvSpPr>
          <p:spPr>
            <a:xfrm>
              <a:off x="0" y="-38100"/>
              <a:ext cx="9522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4"/>
          <p:cNvSpPr txBox="1"/>
          <p:nvPr>
            <p:ph type="title"/>
          </p:nvPr>
        </p:nvSpPr>
        <p:spPr>
          <a:xfrm>
            <a:off x="1523125" y="456452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4"/>
          <p:cNvSpPr txBox="1"/>
          <p:nvPr>
            <p:ph idx="1" type="subTitle"/>
          </p:nvPr>
        </p:nvSpPr>
        <p:spPr>
          <a:xfrm>
            <a:off x="1653325" y="570752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0" name="Google Shape;210;p14"/>
          <p:cNvSpPr txBox="1"/>
          <p:nvPr>
            <p:ph idx="2" type="title"/>
          </p:nvPr>
        </p:nvSpPr>
        <p:spPr>
          <a:xfrm>
            <a:off x="1523125" y="1730250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4"/>
          <p:cNvSpPr txBox="1"/>
          <p:nvPr>
            <p:ph idx="3" type="subTitle"/>
          </p:nvPr>
        </p:nvSpPr>
        <p:spPr>
          <a:xfrm>
            <a:off x="1653325" y="28732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12" name="Google Shape;212;p14"/>
          <p:cNvSpPr txBox="1"/>
          <p:nvPr>
            <p:ph idx="4" type="title"/>
          </p:nvPr>
        </p:nvSpPr>
        <p:spPr>
          <a:xfrm>
            <a:off x="1523125" y="6869300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4"/>
          <p:cNvSpPr txBox="1"/>
          <p:nvPr>
            <p:ph idx="5" type="subTitle"/>
          </p:nvPr>
        </p:nvSpPr>
        <p:spPr>
          <a:xfrm>
            <a:off x="1653325" y="8012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5"/>
          <p:cNvGrpSpPr/>
          <p:nvPr/>
        </p:nvGrpSpPr>
        <p:grpSpPr>
          <a:xfrm>
            <a:off x="1028700" y="884038"/>
            <a:ext cx="4895723" cy="5578592"/>
            <a:chOff x="0" y="-38100"/>
            <a:chExt cx="1289400" cy="1469249"/>
          </a:xfrm>
        </p:grpSpPr>
        <p:sp>
          <p:nvSpPr>
            <p:cNvPr id="216" name="Google Shape;216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7" name="Google Shape;217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5"/>
          <p:cNvGrpSpPr/>
          <p:nvPr/>
        </p:nvGrpSpPr>
        <p:grpSpPr>
          <a:xfrm>
            <a:off x="1048832" y="6872291"/>
            <a:ext cx="16230480" cy="2705863"/>
            <a:chOff x="0" y="-38100"/>
            <a:chExt cx="3695128" cy="616033"/>
          </a:xfrm>
        </p:grpSpPr>
        <p:sp>
          <p:nvSpPr>
            <p:cNvPr id="219" name="Google Shape;219;p15"/>
            <p:cNvSpPr/>
            <p:nvPr/>
          </p:nvSpPr>
          <p:spPr>
            <a:xfrm>
              <a:off x="0" y="0"/>
              <a:ext cx="3695128" cy="577933"/>
            </a:xfrm>
            <a:custGeom>
              <a:rect b="b" l="l" r="r" t="t"/>
              <a:pathLst>
                <a:path extrusionOk="0" h="577933" w="3695128">
                  <a:moveTo>
                    <a:pt x="0" y="0"/>
                  </a:moveTo>
                  <a:lnTo>
                    <a:pt x="3695128" y="0"/>
                  </a:lnTo>
                  <a:lnTo>
                    <a:pt x="3695128" y="577933"/>
                  </a:lnTo>
                  <a:lnTo>
                    <a:pt x="0" y="5779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20" name="Google Shape;220;p15"/>
            <p:cNvSpPr txBox="1"/>
            <p:nvPr/>
          </p:nvSpPr>
          <p:spPr>
            <a:xfrm>
              <a:off x="0" y="-38100"/>
              <a:ext cx="3695100" cy="6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5"/>
          <p:cNvGrpSpPr/>
          <p:nvPr/>
        </p:nvGrpSpPr>
        <p:grpSpPr>
          <a:xfrm>
            <a:off x="6696295" y="884038"/>
            <a:ext cx="4895723" cy="5578592"/>
            <a:chOff x="0" y="-38100"/>
            <a:chExt cx="1289400" cy="1469249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12363230" y="884038"/>
            <a:ext cx="4895723" cy="5578592"/>
            <a:chOff x="0" y="-38100"/>
            <a:chExt cx="1289400" cy="1469249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6" name="Google Shape;226;p15"/>
            <p:cNvSpPr txBox="1"/>
            <p:nvPr/>
          </p:nvSpPr>
          <p:spPr>
            <a:xfrm>
              <a:off x="0" y="-38100"/>
              <a:ext cx="1289400" cy="14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5"/>
          <p:cNvSpPr/>
          <p:nvPr/>
        </p:nvSpPr>
        <p:spPr>
          <a:xfrm>
            <a:off x="2609642" y="1514599"/>
            <a:ext cx="1733525" cy="1733525"/>
          </a:xfrm>
          <a:custGeom>
            <a:rect b="b" l="l" r="r" t="t"/>
            <a:pathLst>
              <a:path extrusionOk="0" h="1733525" w="1733525">
                <a:moveTo>
                  <a:pt x="0" y="0"/>
                </a:moveTo>
                <a:lnTo>
                  <a:pt x="1733526" y="0"/>
                </a:lnTo>
                <a:lnTo>
                  <a:pt x="1733526" y="1733525"/>
                </a:lnTo>
                <a:lnTo>
                  <a:pt x="0" y="173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5"/>
          <p:cNvSpPr/>
          <p:nvPr/>
        </p:nvSpPr>
        <p:spPr>
          <a:xfrm>
            <a:off x="8442186" y="1514599"/>
            <a:ext cx="1402969" cy="1399461"/>
          </a:xfrm>
          <a:custGeom>
            <a:rect b="b" l="l" r="r" t="t"/>
            <a:pathLst>
              <a:path extrusionOk="0" h="1399461" w="1402969">
                <a:moveTo>
                  <a:pt x="0" y="0"/>
                </a:moveTo>
                <a:lnTo>
                  <a:pt x="1402968" y="0"/>
                </a:lnTo>
                <a:lnTo>
                  <a:pt x="1402968" y="1399461"/>
                </a:lnTo>
                <a:lnTo>
                  <a:pt x="0" y="1399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5"/>
          <p:cNvSpPr/>
          <p:nvPr/>
        </p:nvSpPr>
        <p:spPr>
          <a:xfrm>
            <a:off x="13820512" y="1565602"/>
            <a:ext cx="1980847" cy="1297455"/>
          </a:xfrm>
          <a:custGeom>
            <a:rect b="b" l="l" r="r" t="t"/>
            <a:pathLst>
              <a:path extrusionOk="0" h="1297455" w="1980847">
                <a:moveTo>
                  <a:pt x="0" y="0"/>
                </a:moveTo>
                <a:lnTo>
                  <a:pt x="1980846" y="0"/>
                </a:lnTo>
                <a:lnTo>
                  <a:pt x="1980846" y="1297454"/>
                </a:lnTo>
                <a:lnTo>
                  <a:pt x="0" y="129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15"/>
          <p:cNvSpPr txBox="1"/>
          <p:nvPr>
            <p:ph idx="1" type="subTitle"/>
          </p:nvPr>
        </p:nvSpPr>
        <p:spPr>
          <a:xfrm>
            <a:off x="1580738" y="364062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1" name="Google Shape;231;p15"/>
          <p:cNvSpPr txBox="1"/>
          <p:nvPr>
            <p:ph idx="2" type="body"/>
          </p:nvPr>
        </p:nvSpPr>
        <p:spPr>
          <a:xfrm>
            <a:off x="1506913" y="4425671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2" name="Google Shape;232;p15"/>
          <p:cNvSpPr txBox="1"/>
          <p:nvPr>
            <p:ph idx="3" type="subTitle"/>
          </p:nvPr>
        </p:nvSpPr>
        <p:spPr>
          <a:xfrm>
            <a:off x="7268225" y="37067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idx="4" type="body"/>
          </p:nvPr>
        </p:nvSpPr>
        <p:spPr>
          <a:xfrm>
            <a:off x="7194400" y="4491746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4" name="Google Shape;234;p15"/>
          <p:cNvSpPr txBox="1"/>
          <p:nvPr>
            <p:ph idx="5" type="subTitle"/>
          </p:nvPr>
        </p:nvSpPr>
        <p:spPr>
          <a:xfrm>
            <a:off x="12915913" y="36812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5" name="Google Shape;235;p15"/>
          <p:cNvSpPr txBox="1"/>
          <p:nvPr>
            <p:ph idx="6" type="body"/>
          </p:nvPr>
        </p:nvSpPr>
        <p:spPr>
          <a:xfrm>
            <a:off x="12842088" y="4466246"/>
            <a:ext cx="3939300" cy="158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36" name="Google Shape;236;p15"/>
          <p:cNvSpPr txBox="1"/>
          <p:nvPr>
            <p:ph type="title"/>
          </p:nvPr>
        </p:nvSpPr>
        <p:spPr>
          <a:xfrm>
            <a:off x="1732225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5"/>
          <p:cNvSpPr txBox="1"/>
          <p:nvPr>
            <p:ph idx="7" type="subTitle"/>
          </p:nvPr>
        </p:nvSpPr>
        <p:spPr>
          <a:xfrm>
            <a:off x="1862425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38" name="Google Shape;238;p15"/>
          <p:cNvSpPr txBox="1"/>
          <p:nvPr>
            <p:ph idx="8" type="title"/>
          </p:nvPr>
        </p:nvSpPr>
        <p:spPr>
          <a:xfrm>
            <a:off x="7007825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5"/>
          <p:cNvSpPr txBox="1"/>
          <p:nvPr>
            <p:ph idx="9" type="subTitle"/>
          </p:nvPr>
        </p:nvSpPr>
        <p:spPr>
          <a:xfrm>
            <a:off x="7138025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40" name="Google Shape;240;p15"/>
          <p:cNvSpPr txBox="1"/>
          <p:nvPr>
            <p:ph idx="13" type="title"/>
          </p:nvPr>
        </p:nvSpPr>
        <p:spPr>
          <a:xfrm>
            <a:off x="12514500" y="7388975"/>
            <a:ext cx="40521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50"/>
              <a:buNone/>
              <a:defRPr sz="63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5"/>
          <p:cNvSpPr txBox="1"/>
          <p:nvPr>
            <p:ph idx="14" type="subTitle"/>
          </p:nvPr>
        </p:nvSpPr>
        <p:spPr>
          <a:xfrm>
            <a:off x="12644700" y="8531975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4">
  <p:cSld name="CUSTOM_13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6"/>
          <p:cNvGrpSpPr/>
          <p:nvPr/>
        </p:nvGrpSpPr>
        <p:grpSpPr>
          <a:xfrm>
            <a:off x="9144000" y="-167350"/>
            <a:ext cx="9143931" cy="10472417"/>
            <a:chOff x="0" y="-38100"/>
            <a:chExt cx="2081762" cy="2384213"/>
          </a:xfrm>
        </p:grpSpPr>
        <p:sp>
          <p:nvSpPr>
            <p:cNvPr id="244" name="Google Shape;244;p16"/>
            <p:cNvSpPr/>
            <p:nvPr/>
          </p:nvSpPr>
          <p:spPr>
            <a:xfrm>
              <a:off x="0" y="0"/>
              <a:ext cx="2081762" cy="2346113"/>
            </a:xfrm>
            <a:custGeom>
              <a:rect b="b" l="l" r="r" t="t"/>
              <a:pathLst>
                <a:path extrusionOk="0" h="2346113" w="2081762">
                  <a:moveTo>
                    <a:pt x="0" y="0"/>
                  </a:moveTo>
                  <a:lnTo>
                    <a:pt x="2081762" y="0"/>
                  </a:lnTo>
                  <a:lnTo>
                    <a:pt x="208176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45" name="Google Shape;245;p16"/>
            <p:cNvSpPr txBox="1"/>
            <p:nvPr/>
          </p:nvSpPr>
          <p:spPr>
            <a:xfrm>
              <a:off x="0" y="-38100"/>
              <a:ext cx="2081700" cy="23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" name="Google Shape;246;p16"/>
          <p:cNvSpPr/>
          <p:nvPr/>
        </p:nvSpPr>
        <p:spPr>
          <a:xfrm>
            <a:off x="2044258" y="6236378"/>
            <a:ext cx="990711" cy="988234"/>
          </a:xfrm>
          <a:custGeom>
            <a:rect b="b" l="l" r="r" t="t"/>
            <a:pathLst>
              <a:path extrusionOk="0" h="988234" w="990711">
                <a:moveTo>
                  <a:pt x="0" y="0"/>
                </a:moveTo>
                <a:lnTo>
                  <a:pt x="990711" y="0"/>
                </a:lnTo>
                <a:lnTo>
                  <a:pt x="990711" y="988234"/>
                </a:lnTo>
                <a:lnTo>
                  <a:pt x="0" y="988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16"/>
          <p:cNvSpPr/>
          <p:nvPr/>
        </p:nvSpPr>
        <p:spPr>
          <a:xfrm>
            <a:off x="5922369" y="6288439"/>
            <a:ext cx="1349790" cy="884112"/>
          </a:xfrm>
          <a:custGeom>
            <a:rect b="b" l="l" r="r" t="t"/>
            <a:pathLst>
              <a:path extrusionOk="0" h="884112" w="1349790">
                <a:moveTo>
                  <a:pt x="0" y="0"/>
                </a:moveTo>
                <a:lnTo>
                  <a:pt x="1349789" y="0"/>
                </a:lnTo>
                <a:lnTo>
                  <a:pt x="1349789" y="884112"/>
                </a:lnTo>
                <a:lnTo>
                  <a:pt x="0" y="884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6"/>
          <p:cNvSpPr/>
          <p:nvPr>
            <p:ph idx="2" type="pic"/>
          </p:nvPr>
        </p:nvSpPr>
        <p:spPr>
          <a:xfrm>
            <a:off x="10304513" y="1299000"/>
            <a:ext cx="6822900" cy="7689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16"/>
          <p:cNvSpPr txBox="1"/>
          <p:nvPr>
            <p:ph type="title"/>
          </p:nvPr>
        </p:nvSpPr>
        <p:spPr>
          <a:xfrm>
            <a:off x="1028700" y="627300"/>
            <a:ext cx="7288200" cy="308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16"/>
          <p:cNvSpPr txBox="1"/>
          <p:nvPr>
            <p:ph idx="1" type="body"/>
          </p:nvPr>
        </p:nvSpPr>
        <p:spPr>
          <a:xfrm>
            <a:off x="1028700" y="4119600"/>
            <a:ext cx="728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51" name="Google Shape;251;p16"/>
          <p:cNvSpPr txBox="1"/>
          <p:nvPr>
            <p:ph idx="3" type="subTitle"/>
          </p:nvPr>
        </p:nvSpPr>
        <p:spPr>
          <a:xfrm>
            <a:off x="643775" y="7545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52" name="Google Shape;252;p16"/>
          <p:cNvSpPr txBox="1"/>
          <p:nvPr>
            <p:ph idx="4" type="body"/>
          </p:nvPr>
        </p:nvSpPr>
        <p:spPr>
          <a:xfrm>
            <a:off x="896363" y="8243100"/>
            <a:ext cx="3286500" cy="10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53" name="Google Shape;253;p16"/>
          <p:cNvSpPr txBox="1"/>
          <p:nvPr>
            <p:ph idx="5" type="subTitle"/>
          </p:nvPr>
        </p:nvSpPr>
        <p:spPr>
          <a:xfrm>
            <a:off x="4893875" y="754530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54" name="Google Shape;254;p16"/>
          <p:cNvSpPr txBox="1"/>
          <p:nvPr>
            <p:ph idx="6" type="body"/>
          </p:nvPr>
        </p:nvSpPr>
        <p:spPr>
          <a:xfrm>
            <a:off x="5146463" y="8243100"/>
            <a:ext cx="3286500" cy="10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5">
  <p:cSld name="CUSTOM_14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57" name="Google Shape;257;p17"/>
          <p:cNvGrpSpPr/>
          <p:nvPr/>
        </p:nvGrpSpPr>
        <p:grpSpPr>
          <a:xfrm>
            <a:off x="1921366" y="1143025"/>
            <a:ext cx="14445686" cy="7856337"/>
            <a:chOff x="0" y="-38100"/>
            <a:chExt cx="3804600" cy="2069145"/>
          </a:xfrm>
        </p:grpSpPr>
        <p:sp>
          <p:nvSpPr>
            <p:cNvPr id="258" name="Google Shape;258;p17"/>
            <p:cNvSpPr/>
            <p:nvPr/>
          </p:nvSpPr>
          <p:spPr>
            <a:xfrm>
              <a:off x="0" y="0"/>
              <a:ext cx="3804515" cy="2031045"/>
            </a:xfrm>
            <a:custGeom>
              <a:rect b="b" l="l" r="r" t="t"/>
              <a:pathLst>
                <a:path extrusionOk="0" h="2031045" w="3804515">
                  <a:moveTo>
                    <a:pt x="0" y="0"/>
                  </a:moveTo>
                  <a:lnTo>
                    <a:pt x="3804515" y="0"/>
                  </a:lnTo>
                  <a:lnTo>
                    <a:pt x="3804515" y="2031045"/>
                  </a:lnTo>
                  <a:lnTo>
                    <a:pt x="0" y="2031045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9" name="Google Shape;259;p17"/>
            <p:cNvSpPr txBox="1"/>
            <p:nvPr/>
          </p:nvSpPr>
          <p:spPr>
            <a:xfrm>
              <a:off x="0" y="-38100"/>
              <a:ext cx="3804600" cy="206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7"/>
          <p:cNvSpPr txBox="1"/>
          <p:nvPr>
            <p:ph type="title"/>
          </p:nvPr>
        </p:nvSpPr>
        <p:spPr>
          <a:xfrm>
            <a:off x="3089613" y="2765038"/>
            <a:ext cx="12109200" cy="360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7"/>
          <p:cNvSpPr txBox="1"/>
          <p:nvPr>
            <p:ph idx="1" type="subTitle"/>
          </p:nvPr>
        </p:nvSpPr>
        <p:spPr>
          <a:xfrm>
            <a:off x="7248138" y="6847838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0062F6"/>
              </a:buClr>
              <a:buSzPts val="3200"/>
              <a:buNone/>
              <a:defRPr b="1" sz="3200">
                <a:solidFill>
                  <a:srgbClr val="0062F6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6">
  <p:cSld name="CUSTOM_15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/>
          <p:nvPr>
            <p:ph idx="2" type="pic"/>
          </p:nvPr>
        </p:nvSpPr>
        <p:spPr>
          <a:xfrm>
            <a:off x="674750" y="0"/>
            <a:ext cx="44172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18"/>
          <p:cNvSpPr/>
          <p:nvPr>
            <p:ph idx="3" type="pic"/>
          </p:nvPr>
        </p:nvSpPr>
        <p:spPr>
          <a:xfrm>
            <a:off x="5734950" y="0"/>
            <a:ext cx="44172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8"/>
          <p:cNvSpPr/>
          <p:nvPr>
            <p:ph idx="4" type="pic"/>
          </p:nvPr>
        </p:nvSpPr>
        <p:spPr>
          <a:xfrm>
            <a:off x="10795150" y="0"/>
            <a:ext cx="748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8"/>
          <p:cNvSpPr txBox="1"/>
          <p:nvPr>
            <p:ph type="title"/>
          </p:nvPr>
        </p:nvSpPr>
        <p:spPr>
          <a:xfrm>
            <a:off x="10795250" y="6088150"/>
            <a:ext cx="68610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18"/>
          <p:cNvSpPr txBox="1"/>
          <p:nvPr>
            <p:ph idx="1" type="body"/>
          </p:nvPr>
        </p:nvSpPr>
        <p:spPr>
          <a:xfrm>
            <a:off x="10795250" y="7650825"/>
            <a:ext cx="72882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7">
  <p:cSld name="CUSTOM_16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>
            <p:ph idx="2" type="pic"/>
          </p:nvPr>
        </p:nvSpPr>
        <p:spPr>
          <a:xfrm>
            <a:off x="0" y="0"/>
            <a:ext cx="6242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19"/>
          <p:cNvSpPr/>
          <p:nvPr>
            <p:ph idx="3" type="pic"/>
          </p:nvPr>
        </p:nvSpPr>
        <p:spPr>
          <a:xfrm>
            <a:off x="6242475" y="5143500"/>
            <a:ext cx="58032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19"/>
          <p:cNvSpPr/>
          <p:nvPr>
            <p:ph idx="4" type="pic"/>
          </p:nvPr>
        </p:nvSpPr>
        <p:spPr>
          <a:xfrm>
            <a:off x="12045575" y="0"/>
            <a:ext cx="62424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2" name="Google Shape;272;p19"/>
          <p:cNvGrpSpPr/>
          <p:nvPr/>
        </p:nvGrpSpPr>
        <p:grpSpPr>
          <a:xfrm>
            <a:off x="6242446" y="-167350"/>
            <a:ext cx="5803239" cy="5310811"/>
            <a:chOff x="0" y="-38100"/>
            <a:chExt cx="1321200" cy="1209091"/>
          </a:xfrm>
        </p:grpSpPr>
        <p:sp>
          <p:nvSpPr>
            <p:cNvPr id="273" name="Google Shape;273;p19"/>
            <p:cNvSpPr/>
            <p:nvPr/>
          </p:nvSpPr>
          <p:spPr>
            <a:xfrm>
              <a:off x="0" y="0"/>
              <a:ext cx="1321160" cy="1170991"/>
            </a:xfrm>
            <a:custGeom>
              <a:rect b="b" l="l" r="r" t="t"/>
              <a:pathLst>
                <a:path extrusionOk="0" h="1170991" w="1321160">
                  <a:moveTo>
                    <a:pt x="0" y="0"/>
                  </a:moveTo>
                  <a:lnTo>
                    <a:pt x="1321160" y="0"/>
                  </a:lnTo>
                  <a:lnTo>
                    <a:pt x="1321160" y="1170991"/>
                  </a:lnTo>
                  <a:lnTo>
                    <a:pt x="0" y="1170991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74" name="Google Shape;274;p19"/>
            <p:cNvSpPr txBox="1"/>
            <p:nvPr/>
          </p:nvSpPr>
          <p:spPr>
            <a:xfrm>
              <a:off x="0" y="-38100"/>
              <a:ext cx="1321200" cy="12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19"/>
          <p:cNvSpPr txBox="1"/>
          <p:nvPr>
            <p:ph type="title"/>
          </p:nvPr>
        </p:nvSpPr>
        <p:spPr>
          <a:xfrm>
            <a:off x="356575" y="7027600"/>
            <a:ext cx="5529300" cy="184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9"/>
          <p:cNvSpPr txBox="1"/>
          <p:nvPr>
            <p:ph idx="1" type="body"/>
          </p:nvPr>
        </p:nvSpPr>
        <p:spPr>
          <a:xfrm>
            <a:off x="12963300" y="6837725"/>
            <a:ext cx="4864500" cy="231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8">
  <p:cSld name="CUSTOM_17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0"/>
          <p:cNvGrpSpPr/>
          <p:nvPr/>
        </p:nvGrpSpPr>
        <p:grpSpPr>
          <a:xfrm>
            <a:off x="656603" y="431606"/>
            <a:ext cx="16974903" cy="9166096"/>
            <a:chOff x="0" y="-38100"/>
            <a:chExt cx="4470727" cy="2414100"/>
          </a:xfrm>
        </p:grpSpPr>
        <p:sp>
          <p:nvSpPr>
            <p:cNvPr id="279" name="Google Shape;279;p20"/>
            <p:cNvSpPr/>
            <p:nvPr/>
          </p:nvSpPr>
          <p:spPr>
            <a:xfrm>
              <a:off x="0" y="0"/>
              <a:ext cx="4470727" cy="2375878"/>
            </a:xfrm>
            <a:custGeom>
              <a:rect b="b" l="l" r="r" t="t"/>
              <a:pathLst>
                <a:path extrusionOk="0" h="2375878" w="4470727">
                  <a:moveTo>
                    <a:pt x="0" y="0"/>
                  </a:moveTo>
                  <a:lnTo>
                    <a:pt x="4470727" y="0"/>
                  </a:lnTo>
                  <a:lnTo>
                    <a:pt x="4470727" y="2375878"/>
                  </a:lnTo>
                  <a:lnTo>
                    <a:pt x="0" y="2375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0" name="Google Shape;280;p20"/>
            <p:cNvSpPr txBox="1"/>
            <p:nvPr/>
          </p:nvSpPr>
          <p:spPr>
            <a:xfrm>
              <a:off x="0" y="-38100"/>
              <a:ext cx="4470600" cy="241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20"/>
          <p:cNvSpPr/>
          <p:nvPr/>
        </p:nvSpPr>
        <p:spPr>
          <a:xfrm rot="-508449">
            <a:off x="-1985918" y="-1371257"/>
            <a:ext cx="6517803" cy="13035606"/>
          </a:xfrm>
          <a:custGeom>
            <a:rect b="b" l="l" r="r" t="t"/>
            <a:pathLst>
              <a:path extrusionOk="0" h="13023524" w="6511762">
                <a:moveTo>
                  <a:pt x="0" y="0"/>
                </a:moveTo>
                <a:lnTo>
                  <a:pt x="6511762" y="0"/>
                </a:lnTo>
                <a:lnTo>
                  <a:pt x="6511762" y="13023524"/>
                </a:lnTo>
                <a:lnTo>
                  <a:pt x="0" y="13023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282" name="Google Shape;282;p20"/>
          <p:cNvSpPr/>
          <p:nvPr/>
        </p:nvSpPr>
        <p:spPr>
          <a:xfrm flipH="1" rot="-9851537">
            <a:off x="12664470" y="-742709"/>
            <a:ext cx="6513919" cy="13027837"/>
          </a:xfrm>
          <a:custGeom>
            <a:rect b="b" l="l" r="r" t="t"/>
            <a:pathLst>
              <a:path extrusionOk="0" h="13023524" w="6511762">
                <a:moveTo>
                  <a:pt x="0" y="13023523"/>
                </a:moveTo>
                <a:lnTo>
                  <a:pt x="6511762" y="13023523"/>
                </a:lnTo>
                <a:lnTo>
                  <a:pt x="6511762" y="0"/>
                </a:lnTo>
                <a:lnTo>
                  <a:pt x="0" y="0"/>
                </a:lnTo>
                <a:lnTo>
                  <a:pt x="0" y="1302352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283" name="Google Shape;283;p20"/>
          <p:cNvSpPr txBox="1"/>
          <p:nvPr>
            <p:ph type="title"/>
          </p:nvPr>
        </p:nvSpPr>
        <p:spPr>
          <a:xfrm>
            <a:off x="4050350" y="2793700"/>
            <a:ext cx="10187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20"/>
          <p:cNvSpPr txBox="1"/>
          <p:nvPr>
            <p:ph idx="1" type="subTitle"/>
          </p:nvPr>
        </p:nvSpPr>
        <p:spPr>
          <a:xfrm>
            <a:off x="6062400" y="48039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5" name="Google Shape;285;p20"/>
          <p:cNvSpPr txBox="1"/>
          <p:nvPr>
            <p:ph idx="2" type="subTitle"/>
          </p:nvPr>
        </p:nvSpPr>
        <p:spPr>
          <a:xfrm>
            <a:off x="6062400" y="59088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6" name="Google Shape;286;p20"/>
          <p:cNvSpPr txBox="1"/>
          <p:nvPr>
            <p:ph idx="3" type="subTitle"/>
          </p:nvPr>
        </p:nvSpPr>
        <p:spPr>
          <a:xfrm>
            <a:off x="6062400" y="7013750"/>
            <a:ext cx="61632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-149295"/>
            <a:ext cx="18288216" cy="10436533"/>
            <a:chOff x="0" y="-38100"/>
            <a:chExt cx="4667147" cy="26634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667147" cy="2625270"/>
            </a:xfrm>
            <a:custGeom>
              <a:rect b="b" l="l" r="r" t="t"/>
              <a:pathLst>
                <a:path extrusionOk="0" h="2625270" w="4667147">
                  <a:moveTo>
                    <a:pt x="0" y="0"/>
                  </a:moveTo>
                  <a:lnTo>
                    <a:pt x="4667147" y="0"/>
                  </a:lnTo>
                  <a:lnTo>
                    <a:pt x="4667147" y="2625270"/>
                  </a:lnTo>
                  <a:lnTo>
                    <a:pt x="0" y="2625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2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4667100" cy="26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366443" y="307781"/>
            <a:ext cx="17555664" cy="9522257"/>
            <a:chOff x="0" y="-38100"/>
            <a:chExt cx="4480200" cy="2430077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4480113" cy="2391977"/>
            </a:xfrm>
            <a:custGeom>
              <a:rect b="b" l="l" r="r" t="t"/>
              <a:pathLst>
                <a:path extrusionOk="0" h="2391977" w="4480113">
                  <a:moveTo>
                    <a:pt x="0" y="0"/>
                  </a:moveTo>
                  <a:lnTo>
                    <a:pt x="4480113" y="0"/>
                  </a:lnTo>
                  <a:lnTo>
                    <a:pt x="4480113" y="2391977"/>
                  </a:lnTo>
                  <a:lnTo>
                    <a:pt x="0" y="23919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4480200" cy="243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768843" y="747646"/>
            <a:ext cx="16750514" cy="8642644"/>
            <a:chOff x="0" y="-38100"/>
            <a:chExt cx="4274726" cy="2205600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-1301183" y="-79091"/>
            <a:ext cx="10445183" cy="10445183"/>
          </a:xfrm>
          <a:custGeom>
            <a:rect b="b" l="l" r="r" t="t"/>
            <a:pathLst>
              <a:path extrusionOk="0" h="10445183" w="10445183">
                <a:moveTo>
                  <a:pt x="0" y="0"/>
                </a:moveTo>
                <a:lnTo>
                  <a:pt x="10445183" y="0"/>
                </a:lnTo>
                <a:lnTo>
                  <a:pt x="10445183" y="10445182"/>
                </a:lnTo>
                <a:lnTo>
                  <a:pt x="0" y="1044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" name="Google Shape;26;p3"/>
          <p:cNvGrpSpPr/>
          <p:nvPr/>
        </p:nvGrpSpPr>
        <p:grpSpPr>
          <a:xfrm>
            <a:off x="8836178" y="7061410"/>
            <a:ext cx="5732939" cy="946567"/>
            <a:chOff x="0" y="-38100"/>
            <a:chExt cx="1509900" cy="249300"/>
          </a:xfrm>
        </p:grpSpPr>
        <p:sp>
          <p:nvSpPr>
            <p:cNvPr id="27" name="Google Shape;27;p3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28" name="Google Shape;28;p3"/>
            <p:cNvSpPr txBox="1"/>
            <p:nvPr/>
          </p:nvSpPr>
          <p:spPr>
            <a:xfrm>
              <a:off x="0" y="-38100"/>
              <a:ext cx="15099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3"/>
          <p:cNvSpPr txBox="1"/>
          <p:nvPr>
            <p:ph type="title"/>
          </p:nvPr>
        </p:nvSpPr>
        <p:spPr>
          <a:xfrm>
            <a:off x="8836175" y="2006850"/>
            <a:ext cx="7869300" cy="31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62F6"/>
              </a:buClr>
              <a:buSzPts val="9600"/>
              <a:buFont typeface="Livvic Black"/>
              <a:buNone/>
              <a:defRPr i="0" sz="9600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0"/>
              <a:buNone/>
              <a:defRPr sz="20000"/>
            </a:lvl9pPr>
          </a:lstStyle>
          <a:p/>
        </p:txBody>
      </p:sp>
      <p:sp>
        <p:nvSpPr>
          <p:cNvPr id="30" name="Google Shape;30;p3"/>
          <p:cNvSpPr txBox="1"/>
          <p:nvPr>
            <p:ph idx="1" type="body"/>
          </p:nvPr>
        </p:nvSpPr>
        <p:spPr>
          <a:xfrm>
            <a:off x="8656025" y="5761150"/>
            <a:ext cx="82296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953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1pPr>
            <a:lvl2pPr indent="-4953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4200"/>
              <a:buChar char="–"/>
              <a:defRPr b="1" i="0" sz="4200" u="none" cap="none" strike="noStrike">
                <a:solidFill>
                  <a:schemeClr val="lt1"/>
                </a:solidFill>
              </a:defRPr>
            </a:lvl2pPr>
            <a:lvl3pPr indent="-4953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3pPr>
            <a:lvl4pPr indent="-495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–"/>
              <a:defRPr b="1" i="0" sz="4200" u="none" cap="none" strike="noStrike">
                <a:solidFill>
                  <a:schemeClr val="lt1"/>
                </a:solidFill>
              </a:defRPr>
            </a:lvl4pPr>
            <a:lvl5pPr indent="-4953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»"/>
              <a:defRPr b="1" i="0" sz="4200" u="none" cap="none" strike="noStrike">
                <a:solidFill>
                  <a:schemeClr val="lt1"/>
                </a:solidFill>
              </a:defRPr>
            </a:lvl5pPr>
            <a:lvl6pPr indent="-495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6pPr>
            <a:lvl7pPr indent="-4953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7pPr>
            <a:lvl8pPr indent="-4953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8pPr>
            <a:lvl9pPr indent="-4953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200"/>
              <a:buChar char="•"/>
              <a:defRPr b="1" i="0" sz="4200" u="none" cap="none" strike="noStrike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idx="2" type="body"/>
          </p:nvPr>
        </p:nvSpPr>
        <p:spPr>
          <a:xfrm>
            <a:off x="9129100" y="7233038"/>
            <a:ext cx="5147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1pPr>
            <a:lvl2pPr indent="-4318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200"/>
              <a:buChar char="–"/>
              <a:defRPr b="1" i="0" sz="3200" u="none" cap="none" strike="noStrike">
                <a:solidFill>
                  <a:schemeClr val="lt1"/>
                </a:solidFill>
              </a:defRPr>
            </a:lvl2pPr>
            <a:lvl3pPr indent="-4318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3pPr>
            <a:lvl4pPr indent="-4318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–"/>
              <a:defRPr b="1" i="0" sz="3200" u="none" cap="none" strike="noStrike">
                <a:solidFill>
                  <a:schemeClr val="lt1"/>
                </a:solidFill>
              </a:defRPr>
            </a:lvl4pPr>
            <a:lvl5pPr indent="-4318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»"/>
              <a:defRPr b="1" i="0" sz="3200" u="none" cap="none" strike="noStrike">
                <a:solidFill>
                  <a:schemeClr val="lt1"/>
                </a:solidFill>
              </a:defRPr>
            </a:lvl5pPr>
            <a:lvl6pPr indent="-4318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6pPr>
            <a:lvl7pPr indent="-4318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7pPr>
            <a:lvl8pPr indent="-4318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8pPr>
            <a:lvl9pPr indent="-4318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b="1" i="0" sz="3200" u="none" cap="none" strike="noStrike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452100" y="2739550"/>
            <a:ext cx="5958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/>
          <p:nvPr/>
        </p:nvSpPr>
        <p:spPr>
          <a:xfrm rot="-7197469">
            <a:off x="5537607" y="-3774437"/>
            <a:ext cx="11595218" cy="11595218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5" name="Google Shape;35;p4"/>
          <p:cNvGrpSpPr/>
          <p:nvPr/>
        </p:nvGrpSpPr>
        <p:grpSpPr>
          <a:xfrm>
            <a:off x="1028700" y="4956546"/>
            <a:ext cx="4301744" cy="4301744"/>
            <a:chOff x="0" y="0"/>
            <a:chExt cx="812800" cy="812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6182165" y="4956546"/>
            <a:ext cx="4301744" cy="4301744"/>
            <a:chOff x="0" y="0"/>
            <a:chExt cx="812800" cy="812800"/>
          </a:xfrm>
        </p:grpSpPr>
        <p:sp>
          <p:nvSpPr>
            <p:cNvPr id="39" name="Google Shape;39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>
            <a:off x="11335629" y="4956546"/>
            <a:ext cx="4301744" cy="4301744"/>
            <a:chOff x="0" y="0"/>
            <a:chExt cx="812800" cy="812800"/>
          </a:xfrm>
        </p:grpSpPr>
        <p:sp>
          <p:nvSpPr>
            <p:cNvPr id="42" name="Google Shape;4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4"/>
          <p:cNvSpPr txBox="1"/>
          <p:nvPr>
            <p:ph idx="1" type="subTitle"/>
          </p:nvPr>
        </p:nvSpPr>
        <p:spPr>
          <a:xfrm>
            <a:off x="1871875" y="613297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2" type="body"/>
          </p:nvPr>
        </p:nvSpPr>
        <p:spPr>
          <a:xfrm>
            <a:off x="1728775" y="707885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3" type="subTitle"/>
          </p:nvPr>
        </p:nvSpPr>
        <p:spPr>
          <a:xfrm>
            <a:off x="7025338" y="6062988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4" type="body"/>
          </p:nvPr>
        </p:nvSpPr>
        <p:spPr>
          <a:xfrm>
            <a:off x="6882238" y="7008863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5" type="subTitle"/>
          </p:nvPr>
        </p:nvSpPr>
        <p:spPr>
          <a:xfrm>
            <a:off x="12178788" y="606297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9" name="Google Shape;49;p4"/>
          <p:cNvSpPr txBox="1"/>
          <p:nvPr>
            <p:ph idx="6" type="body"/>
          </p:nvPr>
        </p:nvSpPr>
        <p:spPr>
          <a:xfrm>
            <a:off x="12035688" y="700885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1135761"/>
            <a:ext cx="18288000" cy="55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>
            <p:ph type="title"/>
          </p:nvPr>
        </p:nvSpPr>
        <p:spPr>
          <a:xfrm>
            <a:off x="3453600" y="944425"/>
            <a:ext cx="113808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" name="Google Shape;53;p5"/>
          <p:cNvCxnSpPr/>
          <p:nvPr/>
        </p:nvCxnSpPr>
        <p:spPr>
          <a:xfrm rot="10800000">
            <a:off x="2562734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4" name="Google Shape;54;p5"/>
          <p:cNvCxnSpPr/>
          <p:nvPr/>
        </p:nvCxnSpPr>
        <p:spPr>
          <a:xfrm rot="10800000">
            <a:off x="6950245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5" name="Google Shape;55;p5"/>
          <p:cNvCxnSpPr/>
          <p:nvPr/>
        </p:nvCxnSpPr>
        <p:spPr>
          <a:xfrm rot="10800000">
            <a:off x="11337755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cxnSp>
        <p:nvCxnSpPr>
          <p:cNvPr id="56" name="Google Shape;56;p5"/>
          <p:cNvCxnSpPr/>
          <p:nvPr/>
        </p:nvCxnSpPr>
        <p:spPr>
          <a:xfrm rot="10800000">
            <a:off x="15725266" y="4374330"/>
            <a:ext cx="0" cy="258330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57" name="Google Shape;57;p5"/>
          <p:cNvSpPr txBox="1"/>
          <p:nvPr>
            <p:ph idx="1" type="subTitle"/>
          </p:nvPr>
        </p:nvSpPr>
        <p:spPr>
          <a:xfrm>
            <a:off x="1255025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1111925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3" type="subTitle"/>
          </p:nvPr>
        </p:nvSpPr>
        <p:spPr>
          <a:xfrm>
            <a:off x="5642550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4" type="body"/>
          </p:nvPr>
        </p:nvSpPr>
        <p:spPr>
          <a:xfrm>
            <a:off x="5499450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5" type="subTitle"/>
          </p:nvPr>
        </p:nvSpPr>
        <p:spPr>
          <a:xfrm>
            <a:off x="10030075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6" type="body"/>
          </p:nvPr>
        </p:nvSpPr>
        <p:spPr>
          <a:xfrm>
            <a:off x="9886975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7" type="subTitle"/>
          </p:nvPr>
        </p:nvSpPr>
        <p:spPr>
          <a:xfrm>
            <a:off x="14417600" y="7451825"/>
            <a:ext cx="26154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64" name="Google Shape;64;p5"/>
          <p:cNvSpPr txBox="1"/>
          <p:nvPr>
            <p:ph idx="8" type="body"/>
          </p:nvPr>
        </p:nvSpPr>
        <p:spPr>
          <a:xfrm>
            <a:off x="14274500" y="8397700"/>
            <a:ext cx="29016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/>
          <p:nvPr>
            <p:ph type="title"/>
          </p:nvPr>
        </p:nvSpPr>
        <p:spPr>
          <a:xfrm>
            <a:off x="4116025" y="1310775"/>
            <a:ext cx="12772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/>
          <p:nvPr/>
        </p:nvSpPr>
        <p:spPr>
          <a:xfrm flipH="1" rot="1432517">
            <a:off x="-2795571" y="243683"/>
            <a:ext cx="9264085" cy="9264085"/>
          </a:xfrm>
          <a:custGeom>
            <a:rect b="b" l="l" r="r" t="t"/>
            <a:pathLst>
              <a:path extrusionOk="0" h="9258300" w="9258300">
                <a:moveTo>
                  <a:pt x="9258300" y="0"/>
                </a:moveTo>
                <a:lnTo>
                  <a:pt x="0" y="0"/>
                </a:lnTo>
                <a:lnTo>
                  <a:pt x="0" y="9258300"/>
                </a:lnTo>
                <a:lnTo>
                  <a:pt x="9258300" y="9258300"/>
                </a:lnTo>
                <a:lnTo>
                  <a:pt x="92583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" name="Google Shape;68;p6"/>
          <p:cNvGrpSpPr/>
          <p:nvPr/>
        </p:nvGrpSpPr>
        <p:grpSpPr>
          <a:xfrm>
            <a:off x="4116013" y="3522766"/>
            <a:ext cx="6590659" cy="1633468"/>
            <a:chOff x="0" y="-38100"/>
            <a:chExt cx="1735800" cy="430211"/>
          </a:xfrm>
        </p:grpSpPr>
        <p:sp>
          <p:nvSpPr>
            <p:cNvPr id="69" name="Google Shape;69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" name="Google Shape;70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6"/>
          <p:cNvGrpSpPr/>
          <p:nvPr/>
        </p:nvGrpSpPr>
        <p:grpSpPr>
          <a:xfrm>
            <a:off x="4116013" y="5248948"/>
            <a:ext cx="6590659" cy="1633468"/>
            <a:chOff x="0" y="-38100"/>
            <a:chExt cx="1735800" cy="430211"/>
          </a:xfrm>
        </p:grpSpPr>
        <p:sp>
          <p:nvSpPr>
            <p:cNvPr id="72" name="Google Shape;72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" name="Google Shape;73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4116013" y="6975869"/>
            <a:ext cx="6590659" cy="1633468"/>
            <a:chOff x="0" y="-38100"/>
            <a:chExt cx="1735800" cy="430211"/>
          </a:xfrm>
        </p:grpSpPr>
        <p:sp>
          <p:nvSpPr>
            <p:cNvPr id="75" name="Google Shape;75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6" name="Google Shape;76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" name="Google Shape;77;p6"/>
          <p:cNvGrpSpPr/>
          <p:nvPr/>
        </p:nvGrpSpPr>
        <p:grpSpPr>
          <a:xfrm>
            <a:off x="11304018" y="3522766"/>
            <a:ext cx="6590659" cy="1633468"/>
            <a:chOff x="0" y="-38100"/>
            <a:chExt cx="1735800" cy="430211"/>
          </a:xfrm>
        </p:grpSpPr>
        <p:sp>
          <p:nvSpPr>
            <p:cNvPr id="78" name="Google Shape;78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9" name="Google Shape;79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6"/>
          <p:cNvGrpSpPr/>
          <p:nvPr/>
        </p:nvGrpSpPr>
        <p:grpSpPr>
          <a:xfrm>
            <a:off x="11304018" y="5248948"/>
            <a:ext cx="6590659" cy="1633468"/>
            <a:chOff x="0" y="-38100"/>
            <a:chExt cx="1735800" cy="430211"/>
          </a:xfrm>
        </p:grpSpPr>
        <p:sp>
          <p:nvSpPr>
            <p:cNvPr id="81" name="Google Shape;81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" name="Google Shape;82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" name="Google Shape;83;p6"/>
          <p:cNvGrpSpPr/>
          <p:nvPr/>
        </p:nvGrpSpPr>
        <p:grpSpPr>
          <a:xfrm>
            <a:off x="11304018" y="6975869"/>
            <a:ext cx="6590659" cy="1633468"/>
            <a:chOff x="0" y="-38100"/>
            <a:chExt cx="1735800" cy="430211"/>
          </a:xfrm>
        </p:grpSpPr>
        <p:sp>
          <p:nvSpPr>
            <p:cNvPr id="84" name="Google Shape;84;p6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5" name="Google Shape;85;p6"/>
            <p:cNvSpPr txBox="1"/>
            <p:nvPr/>
          </p:nvSpPr>
          <p:spPr>
            <a:xfrm>
              <a:off x="0" y="-38100"/>
              <a:ext cx="17358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6"/>
          <p:cNvSpPr txBox="1"/>
          <p:nvPr>
            <p:ph idx="2" type="title"/>
          </p:nvPr>
        </p:nvSpPr>
        <p:spPr>
          <a:xfrm>
            <a:off x="4480975" y="387515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87" name="Google Shape;87;p6"/>
          <p:cNvSpPr txBox="1"/>
          <p:nvPr>
            <p:ph idx="1" type="subTitle"/>
          </p:nvPr>
        </p:nvSpPr>
        <p:spPr>
          <a:xfrm>
            <a:off x="6714475" y="411695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88" name="Google Shape;88;p6"/>
          <p:cNvSpPr txBox="1"/>
          <p:nvPr>
            <p:ph idx="3" type="title"/>
          </p:nvPr>
        </p:nvSpPr>
        <p:spPr>
          <a:xfrm>
            <a:off x="4480975" y="560730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89" name="Google Shape;89;p6"/>
          <p:cNvSpPr txBox="1"/>
          <p:nvPr>
            <p:ph idx="4" type="subTitle"/>
          </p:nvPr>
        </p:nvSpPr>
        <p:spPr>
          <a:xfrm>
            <a:off x="6714475" y="584910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5" type="title"/>
          </p:nvPr>
        </p:nvSpPr>
        <p:spPr>
          <a:xfrm>
            <a:off x="4398750" y="7355025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1" name="Google Shape;91;p6"/>
          <p:cNvSpPr txBox="1"/>
          <p:nvPr>
            <p:ph idx="6" type="subTitle"/>
          </p:nvPr>
        </p:nvSpPr>
        <p:spPr>
          <a:xfrm>
            <a:off x="6632250" y="7596825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2" name="Google Shape;92;p6"/>
          <p:cNvSpPr txBox="1"/>
          <p:nvPr>
            <p:ph idx="7" type="title"/>
          </p:nvPr>
        </p:nvSpPr>
        <p:spPr>
          <a:xfrm>
            <a:off x="11586750" y="387515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3" name="Google Shape;93;p6"/>
          <p:cNvSpPr txBox="1"/>
          <p:nvPr>
            <p:ph idx="8" type="subTitle"/>
          </p:nvPr>
        </p:nvSpPr>
        <p:spPr>
          <a:xfrm>
            <a:off x="13820250" y="411695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4" name="Google Shape;94;p6"/>
          <p:cNvSpPr txBox="1"/>
          <p:nvPr>
            <p:ph idx="9" type="title"/>
          </p:nvPr>
        </p:nvSpPr>
        <p:spPr>
          <a:xfrm>
            <a:off x="11586750" y="5607300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5" name="Google Shape;95;p6"/>
          <p:cNvSpPr txBox="1"/>
          <p:nvPr>
            <p:ph idx="13" type="subTitle"/>
          </p:nvPr>
        </p:nvSpPr>
        <p:spPr>
          <a:xfrm>
            <a:off x="13820250" y="5849100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96" name="Google Shape;96;p6"/>
          <p:cNvSpPr txBox="1"/>
          <p:nvPr>
            <p:ph idx="14" type="title"/>
          </p:nvPr>
        </p:nvSpPr>
        <p:spPr>
          <a:xfrm>
            <a:off x="11586750" y="7355025"/>
            <a:ext cx="2233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E96E2"/>
              </a:buClr>
              <a:buSzPts val="5600"/>
              <a:buNone/>
              <a:defRPr sz="5600">
                <a:solidFill>
                  <a:srgbClr val="FE96E2"/>
                </a:solidFill>
              </a:defRPr>
            </a:lvl9pPr>
          </a:lstStyle>
          <a:p/>
        </p:txBody>
      </p:sp>
      <p:sp>
        <p:nvSpPr>
          <p:cNvPr id="97" name="Google Shape;97;p6"/>
          <p:cNvSpPr txBox="1"/>
          <p:nvPr>
            <p:ph idx="15" type="subTitle"/>
          </p:nvPr>
        </p:nvSpPr>
        <p:spPr>
          <a:xfrm>
            <a:off x="13820250" y="7596825"/>
            <a:ext cx="3791700" cy="65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>
            <p:ph idx="2" type="pic"/>
          </p:nvPr>
        </p:nvSpPr>
        <p:spPr>
          <a:xfrm>
            <a:off x="0" y="23225"/>
            <a:ext cx="183345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0" name="Google Shape;100;p7"/>
          <p:cNvGrpSpPr/>
          <p:nvPr/>
        </p:nvGrpSpPr>
        <p:grpSpPr>
          <a:xfrm>
            <a:off x="-969642" y="2314962"/>
            <a:ext cx="20227605" cy="5512450"/>
            <a:chOff x="0" y="-38100"/>
            <a:chExt cx="5327400" cy="1451829"/>
          </a:xfrm>
        </p:grpSpPr>
        <p:sp>
          <p:nvSpPr>
            <p:cNvPr id="101" name="Google Shape;101;p7"/>
            <p:cNvSpPr/>
            <p:nvPr/>
          </p:nvSpPr>
          <p:spPr>
            <a:xfrm>
              <a:off x="0" y="0"/>
              <a:ext cx="5327350" cy="1413729"/>
            </a:xfrm>
            <a:custGeom>
              <a:rect b="b" l="l" r="r" t="t"/>
              <a:pathLst>
                <a:path extrusionOk="0" h="1413729" w="5327350">
                  <a:moveTo>
                    <a:pt x="0" y="0"/>
                  </a:moveTo>
                  <a:lnTo>
                    <a:pt x="5327350" y="0"/>
                  </a:lnTo>
                  <a:lnTo>
                    <a:pt x="5327350" y="1413729"/>
                  </a:lnTo>
                  <a:lnTo>
                    <a:pt x="0" y="1413729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2" name="Google Shape;102;p7"/>
            <p:cNvSpPr txBox="1"/>
            <p:nvPr/>
          </p:nvSpPr>
          <p:spPr>
            <a:xfrm>
              <a:off x="0" y="-38100"/>
              <a:ext cx="5327400" cy="14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7"/>
          <p:cNvSpPr txBox="1"/>
          <p:nvPr>
            <p:ph type="title"/>
          </p:nvPr>
        </p:nvSpPr>
        <p:spPr>
          <a:xfrm>
            <a:off x="598600" y="3687575"/>
            <a:ext cx="17090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7"/>
          <p:cNvSpPr txBox="1"/>
          <p:nvPr>
            <p:ph idx="1" type="body"/>
          </p:nvPr>
        </p:nvSpPr>
        <p:spPr>
          <a:xfrm>
            <a:off x="4138215" y="5586675"/>
            <a:ext cx="10011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ctr"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 algn="ctr">
              <a:spcBef>
                <a:spcPts val="56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 algn="ctr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81000" lvl="3" marL="1828800" rtl="0" algn="ctr">
              <a:spcBef>
                <a:spcPts val="4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 algn="ctr">
              <a:spcBef>
                <a:spcPts val="40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 algn="ctr">
              <a:spcBef>
                <a:spcPts val="40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/>
          <p:nvPr>
            <p:ph idx="2" type="pic"/>
          </p:nvPr>
        </p:nvSpPr>
        <p:spPr>
          <a:xfrm>
            <a:off x="10830900" y="23225"/>
            <a:ext cx="75036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8"/>
          <p:cNvSpPr txBox="1"/>
          <p:nvPr>
            <p:ph type="title"/>
          </p:nvPr>
        </p:nvSpPr>
        <p:spPr>
          <a:xfrm>
            <a:off x="1028700" y="2479525"/>
            <a:ext cx="7457100" cy="23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8" name="Google Shape;108;p8"/>
          <p:cNvGrpSpPr/>
          <p:nvPr/>
        </p:nvGrpSpPr>
        <p:grpSpPr>
          <a:xfrm>
            <a:off x="9403594" y="2339065"/>
            <a:ext cx="4554139" cy="5464244"/>
            <a:chOff x="0" y="-38100"/>
            <a:chExt cx="1199436" cy="1439133"/>
          </a:xfrm>
        </p:grpSpPr>
        <p:sp>
          <p:nvSpPr>
            <p:cNvPr id="109" name="Google Shape;109;p8"/>
            <p:cNvSpPr/>
            <p:nvPr/>
          </p:nvSpPr>
          <p:spPr>
            <a:xfrm>
              <a:off x="0" y="0"/>
              <a:ext cx="1199436" cy="1401033"/>
            </a:xfrm>
            <a:custGeom>
              <a:rect b="b" l="l" r="r" t="t"/>
              <a:pathLst>
                <a:path extrusionOk="0" h="1401033" w="1199436">
                  <a:moveTo>
                    <a:pt x="0" y="0"/>
                  </a:moveTo>
                  <a:lnTo>
                    <a:pt x="1199436" y="0"/>
                  </a:lnTo>
                  <a:lnTo>
                    <a:pt x="1199436" y="1401033"/>
                  </a:lnTo>
                  <a:lnTo>
                    <a:pt x="0" y="14010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10" name="Google Shape;110;p8"/>
            <p:cNvSpPr txBox="1"/>
            <p:nvPr/>
          </p:nvSpPr>
          <p:spPr>
            <a:xfrm>
              <a:off x="0" y="-38100"/>
              <a:ext cx="1199400" cy="14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028696" y="560992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3" type="body"/>
          </p:nvPr>
        </p:nvSpPr>
        <p:spPr>
          <a:xfrm>
            <a:off x="1028696" y="6993600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4" type="subTitle"/>
          </p:nvPr>
        </p:nvSpPr>
        <p:spPr>
          <a:xfrm>
            <a:off x="9784813" y="35646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14" name="Google Shape;114;p8"/>
          <p:cNvSpPr txBox="1"/>
          <p:nvPr>
            <p:ph idx="5" type="body"/>
          </p:nvPr>
        </p:nvSpPr>
        <p:spPr>
          <a:xfrm>
            <a:off x="9711013" y="4419188"/>
            <a:ext cx="3939300" cy="230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43568"/>
            <a:ext cx="19153024" cy="586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9"/>
          <p:cNvSpPr txBox="1"/>
          <p:nvPr>
            <p:ph type="title"/>
          </p:nvPr>
        </p:nvSpPr>
        <p:spPr>
          <a:xfrm>
            <a:off x="1031175" y="3897725"/>
            <a:ext cx="6286500" cy="388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8" name="Google Shape;118;p9"/>
          <p:cNvGrpSpPr/>
          <p:nvPr/>
        </p:nvGrpSpPr>
        <p:grpSpPr>
          <a:xfrm>
            <a:off x="8031810" y="7765094"/>
            <a:ext cx="4417313" cy="2111836"/>
            <a:chOff x="0" y="-38100"/>
            <a:chExt cx="1163400" cy="556200"/>
          </a:xfrm>
        </p:grpSpPr>
        <p:sp>
          <p:nvSpPr>
            <p:cNvPr id="119" name="Google Shape;119;p9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20" name="Google Shape;120;p9"/>
            <p:cNvSpPr txBox="1"/>
            <p:nvPr/>
          </p:nvSpPr>
          <p:spPr>
            <a:xfrm>
              <a:off x="0" y="-38100"/>
              <a:ext cx="1163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9"/>
          <p:cNvGrpSpPr/>
          <p:nvPr/>
        </p:nvGrpSpPr>
        <p:grpSpPr>
          <a:xfrm>
            <a:off x="13163144" y="6736394"/>
            <a:ext cx="4417313" cy="2111836"/>
            <a:chOff x="0" y="-38100"/>
            <a:chExt cx="1163400" cy="556200"/>
          </a:xfrm>
        </p:grpSpPr>
        <p:sp>
          <p:nvSpPr>
            <p:cNvPr id="122" name="Google Shape;122;p9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23" name="Google Shape;123;p9"/>
            <p:cNvSpPr txBox="1"/>
            <p:nvPr/>
          </p:nvSpPr>
          <p:spPr>
            <a:xfrm>
              <a:off x="0" y="-38100"/>
              <a:ext cx="1163400" cy="5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9"/>
          <p:cNvSpPr txBox="1"/>
          <p:nvPr>
            <p:ph idx="1" type="body"/>
          </p:nvPr>
        </p:nvSpPr>
        <p:spPr>
          <a:xfrm>
            <a:off x="960075" y="8249525"/>
            <a:ext cx="62865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5" name="Google Shape;125;p9"/>
          <p:cNvSpPr txBox="1"/>
          <p:nvPr>
            <p:ph idx="2" type="subTitle"/>
          </p:nvPr>
        </p:nvSpPr>
        <p:spPr>
          <a:xfrm>
            <a:off x="8385188" y="82130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26" name="Google Shape;126;p9"/>
          <p:cNvSpPr txBox="1"/>
          <p:nvPr>
            <p:ph idx="3" type="body"/>
          </p:nvPr>
        </p:nvSpPr>
        <p:spPr>
          <a:xfrm>
            <a:off x="8311413" y="87425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7" name="Google Shape;127;p9"/>
          <p:cNvSpPr txBox="1"/>
          <p:nvPr>
            <p:ph idx="4" type="subTitle"/>
          </p:nvPr>
        </p:nvSpPr>
        <p:spPr>
          <a:xfrm>
            <a:off x="13475913" y="7108150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28" name="Google Shape;128;p9"/>
          <p:cNvSpPr txBox="1"/>
          <p:nvPr>
            <p:ph idx="5" type="body"/>
          </p:nvPr>
        </p:nvSpPr>
        <p:spPr>
          <a:xfrm>
            <a:off x="13402138" y="7637655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29" name="Google Shape;129;p9"/>
          <p:cNvSpPr/>
          <p:nvPr>
            <p:ph idx="6" type="pic"/>
          </p:nvPr>
        </p:nvSpPr>
        <p:spPr>
          <a:xfrm>
            <a:off x="8031813" y="1022225"/>
            <a:ext cx="4417200" cy="68811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9"/>
          <p:cNvSpPr/>
          <p:nvPr>
            <p:ph idx="7" type="pic"/>
          </p:nvPr>
        </p:nvSpPr>
        <p:spPr>
          <a:xfrm>
            <a:off x="13163163" y="0"/>
            <a:ext cx="4417200" cy="688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>
            <p:ph idx="2" type="pic"/>
          </p:nvPr>
        </p:nvSpPr>
        <p:spPr>
          <a:xfrm>
            <a:off x="0" y="0"/>
            <a:ext cx="8433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33" name="Google Shape;133;p10"/>
          <p:cNvGrpSpPr/>
          <p:nvPr/>
        </p:nvGrpSpPr>
        <p:grpSpPr>
          <a:xfrm>
            <a:off x="563536" y="3220795"/>
            <a:ext cx="4103380" cy="4219339"/>
            <a:chOff x="0" y="-38100"/>
            <a:chExt cx="934200" cy="960600"/>
          </a:xfrm>
        </p:grpSpPr>
        <p:sp>
          <p:nvSpPr>
            <p:cNvPr id="134" name="Google Shape;134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35" name="Google Shape;135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10"/>
          <p:cNvSpPr/>
          <p:nvPr/>
        </p:nvSpPr>
        <p:spPr>
          <a:xfrm>
            <a:off x="1816735" y="3663445"/>
            <a:ext cx="1596475" cy="1596475"/>
          </a:xfrm>
          <a:custGeom>
            <a:rect b="b" l="l" r="r" t="t"/>
            <a:pathLst>
              <a:path extrusionOk="0" h="1596475" w="1596475">
                <a:moveTo>
                  <a:pt x="0" y="0"/>
                </a:moveTo>
                <a:lnTo>
                  <a:pt x="1596475" y="0"/>
                </a:lnTo>
                <a:lnTo>
                  <a:pt x="1596475" y="1596475"/>
                </a:lnTo>
                <a:lnTo>
                  <a:pt x="0" y="1596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7" name="Google Shape;137;p10"/>
          <p:cNvGrpSpPr/>
          <p:nvPr/>
        </p:nvGrpSpPr>
        <p:grpSpPr>
          <a:xfrm>
            <a:off x="5221110" y="683648"/>
            <a:ext cx="4103380" cy="4219339"/>
            <a:chOff x="0" y="-38100"/>
            <a:chExt cx="934200" cy="960600"/>
          </a:xfrm>
        </p:grpSpPr>
        <p:sp>
          <p:nvSpPr>
            <p:cNvPr id="138" name="Google Shape;138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39" name="Google Shape;139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0"/>
          <p:cNvGrpSpPr/>
          <p:nvPr/>
        </p:nvGrpSpPr>
        <p:grpSpPr>
          <a:xfrm>
            <a:off x="5221110" y="5217062"/>
            <a:ext cx="4103380" cy="4219339"/>
            <a:chOff x="0" y="-38100"/>
            <a:chExt cx="934200" cy="960600"/>
          </a:xfrm>
        </p:grpSpPr>
        <p:sp>
          <p:nvSpPr>
            <p:cNvPr id="141" name="Google Shape;141;p10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142" name="Google Shape;142;p10"/>
            <p:cNvSpPr txBox="1"/>
            <p:nvPr/>
          </p:nvSpPr>
          <p:spPr>
            <a:xfrm>
              <a:off x="0" y="-38100"/>
              <a:ext cx="934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0"/>
          <p:cNvSpPr/>
          <p:nvPr/>
        </p:nvSpPr>
        <p:spPr>
          <a:xfrm>
            <a:off x="6594430" y="1230796"/>
            <a:ext cx="1356233" cy="1352842"/>
          </a:xfrm>
          <a:custGeom>
            <a:rect b="b" l="l" r="r" t="t"/>
            <a:pathLst>
              <a:path extrusionOk="0" h="1352842" w="1356233">
                <a:moveTo>
                  <a:pt x="0" y="0"/>
                </a:moveTo>
                <a:lnTo>
                  <a:pt x="1356232" y="0"/>
                </a:lnTo>
                <a:lnTo>
                  <a:pt x="1356232" y="1352842"/>
                </a:lnTo>
                <a:lnTo>
                  <a:pt x="0" y="1352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0"/>
          <p:cNvSpPr/>
          <p:nvPr/>
        </p:nvSpPr>
        <p:spPr>
          <a:xfrm>
            <a:off x="6335102" y="5955980"/>
            <a:ext cx="1777879" cy="1164511"/>
          </a:xfrm>
          <a:custGeom>
            <a:rect b="b" l="l" r="r" t="t"/>
            <a:pathLst>
              <a:path extrusionOk="0" h="1164511" w="1777879">
                <a:moveTo>
                  <a:pt x="0" y="0"/>
                </a:moveTo>
                <a:lnTo>
                  <a:pt x="1777879" y="0"/>
                </a:lnTo>
                <a:lnTo>
                  <a:pt x="1777879" y="1164511"/>
                </a:lnTo>
                <a:lnTo>
                  <a:pt x="0" y="1164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0"/>
          <p:cNvSpPr txBox="1"/>
          <p:nvPr>
            <p:ph type="title"/>
          </p:nvPr>
        </p:nvSpPr>
        <p:spPr>
          <a:xfrm>
            <a:off x="10371500" y="2206275"/>
            <a:ext cx="6525000" cy="269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7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10419646" y="535437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7" name="Google Shape;147;p10"/>
          <p:cNvSpPr txBox="1"/>
          <p:nvPr>
            <p:ph idx="3" type="body"/>
          </p:nvPr>
        </p:nvSpPr>
        <p:spPr>
          <a:xfrm>
            <a:off x="10419646" y="6645125"/>
            <a:ext cx="64287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48" name="Google Shape;148;p10"/>
          <p:cNvSpPr txBox="1"/>
          <p:nvPr>
            <p:ph idx="4" type="subTitle"/>
          </p:nvPr>
        </p:nvSpPr>
        <p:spPr>
          <a:xfrm>
            <a:off x="719338" y="5752188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9" name="Google Shape;149;p10"/>
          <p:cNvSpPr txBox="1"/>
          <p:nvPr>
            <p:ph idx="5" type="body"/>
          </p:nvPr>
        </p:nvSpPr>
        <p:spPr>
          <a:xfrm>
            <a:off x="645563" y="6281692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0" name="Google Shape;150;p10"/>
          <p:cNvSpPr txBox="1"/>
          <p:nvPr>
            <p:ph idx="6" type="subTitle"/>
          </p:nvPr>
        </p:nvSpPr>
        <p:spPr>
          <a:xfrm>
            <a:off x="5376913" y="30238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1" name="Google Shape;151;p10"/>
          <p:cNvSpPr txBox="1"/>
          <p:nvPr>
            <p:ph idx="7" type="body"/>
          </p:nvPr>
        </p:nvSpPr>
        <p:spPr>
          <a:xfrm>
            <a:off x="5303138" y="35533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152" name="Google Shape;152;p10"/>
          <p:cNvSpPr txBox="1"/>
          <p:nvPr>
            <p:ph idx="8" type="subTitle"/>
          </p:nvPr>
        </p:nvSpPr>
        <p:spPr>
          <a:xfrm>
            <a:off x="5450688" y="7567063"/>
            <a:ext cx="3791700" cy="52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1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3" name="Google Shape;153;p10"/>
          <p:cNvSpPr txBox="1"/>
          <p:nvPr>
            <p:ph idx="9" type="body"/>
          </p:nvPr>
        </p:nvSpPr>
        <p:spPr>
          <a:xfrm>
            <a:off x="5376913" y="8096567"/>
            <a:ext cx="3939300" cy="83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rtl="0" algn="ctr">
              <a:spcBef>
                <a:spcPts val="640"/>
              </a:spcBef>
              <a:spcAft>
                <a:spcPts val="0"/>
              </a:spcAft>
              <a:buSzPts val="2100"/>
              <a:buChar char="•"/>
              <a:defRPr/>
            </a:lvl1pPr>
            <a:lvl2pPr indent="-361950" lvl="1" marL="914400" rtl="0" algn="ctr">
              <a:spcBef>
                <a:spcPts val="560"/>
              </a:spcBef>
              <a:spcAft>
                <a:spcPts val="0"/>
              </a:spcAft>
              <a:buSzPts val="2100"/>
              <a:buChar char="–"/>
              <a:defRPr/>
            </a:lvl2pPr>
            <a:lvl3pPr indent="-361950" lvl="2" marL="1371600" rtl="0" algn="ctr">
              <a:spcBef>
                <a:spcPts val="480"/>
              </a:spcBef>
              <a:spcAft>
                <a:spcPts val="0"/>
              </a:spcAft>
              <a:buSzPts val="2100"/>
              <a:buChar char="•"/>
              <a:defRPr/>
            </a:lvl3pPr>
            <a:lvl4pPr indent="-361950" lvl="3" marL="1828800" rtl="0" algn="ctr">
              <a:spcBef>
                <a:spcPts val="400"/>
              </a:spcBef>
              <a:spcAft>
                <a:spcPts val="0"/>
              </a:spcAft>
              <a:buSzPts val="2100"/>
              <a:buChar char="–"/>
              <a:defRPr/>
            </a:lvl4pPr>
            <a:lvl5pPr indent="-361950" lvl="4" marL="2286000" rtl="0" algn="ctr">
              <a:spcBef>
                <a:spcPts val="400"/>
              </a:spcBef>
              <a:spcAft>
                <a:spcPts val="0"/>
              </a:spcAft>
              <a:buSzPts val="2100"/>
              <a:buChar char="»"/>
              <a:defRPr/>
            </a:lvl5pPr>
            <a:lvl6pPr indent="-361950" lvl="5" marL="27432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6pPr>
            <a:lvl7pPr indent="-361950" lvl="6" marL="32004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7pPr>
            <a:lvl8pPr indent="-361950" lvl="7" marL="36576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8pPr>
            <a:lvl9pPr indent="-361950" lvl="8" marL="4114800" rtl="0" algn="ctr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98650" y="504825"/>
            <a:ext cx="17090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62F6"/>
              </a:buClr>
              <a:buSzPts val="8750"/>
              <a:buFont typeface="Livvic Black"/>
              <a:buNone/>
              <a:defRPr i="0" sz="8750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98650" y="18303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61950" lvl="1" marL="9144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–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61950" lvl="2" marL="13716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61950" lvl="3" marL="1828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–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61950" lvl="4" marL="22860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»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61950" lvl="5" marL="2743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61950" lvl="6" marL="32004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61950" lvl="7" marL="36576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61950" lvl="8" marL="41148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Char char="•"/>
              <a:defRPr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16.jpg"/><Relationship Id="rId5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21"/>
          <p:cNvGrpSpPr/>
          <p:nvPr/>
        </p:nvGrpSpPr>
        <p:grpSpPr>
          <a:xfrm>
            <a:off x="0" y="-149293"/>
            <a:ext cx="18288000" cy="10436293"/>
            <a:chOff x="0" y="-38100"/>
            <a:chExt cx="4667147" cy="2663370"/>
          </a:xfrm>
        </p:grpSpPr>
        <p:sp>
          <p:nvSpPr>
            <p:cNvPr id="292" name="Google Shape;292;p21"/>
            <p:cNvSpPr/>
            <p:nvPr/>
          </p:nvSpPr>
          <p:spPr>
            <a:xfrm>
              <a:off x="0" y="0"/>
              <a:ext cx="4667147" cy="2625270"/>
            </a:xfrm>
            <a:custGeom>
              <a:rect b="b" l="l" r="r" t="t"/>
              <a:pathLst>
                <a:path extrusionOk="0" h="2625270" w="4667147">
                  <a:moveTo>
                    <a:pt x="0" y="0"/>
                  </a:moveTo>
                  <a:lnTo>
                    <a:pt x="4667147" y="0"/>
                  </a:lnTo>
                  <a:lnTo>
                    <a:pt x="4667147" y="2625270"/>
                  </a:lnTo>
                  <a:lnTo>
                    <a:pt x="0" y="2625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2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3" name="Google Shape;293;p21"/>
            <p:cNvSpPr txBox="1"/>
            <p:nvPr/>
          </p:nvSpPr>
          <p:spPr>
            <a:xfrm>
              <a:off x="0" y="-38100"/>
              <a:ext cx="4667147" cy="26633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1"/>
          <p:cNvGrpSpPr/>
          <p:nvPr/>
        </p:nvGrpSpPr>
        <p:grpSpPr>
          <a:xfrm>
            <a:off x="366443" y="307783"/>
            <a:ext cx="17555114" cy="9522142"/>
            <a:chOff x="0" y="-38100"/>
            <a:chExt cx="4480113" cy="2430077"/>
          </a:xfrm>
        </p:grpSpPr>
        <p:sp>
          <p:nvSpPr>
            <p:cNvPr id="295" name="Google Shape;295;p21"/>
            <p:cNvSpPr/>
            <p:nvPr/>
          </p:nvSpPr>
          <p:spPr>
            <a:xfrm>
              <a:off x="0" y="0"/>
              <a:ext cx="4480113" cy="2391977"/>
            </a:xfrm>
            <a:custGeom>
              <a:rect b="b" l="l" r="r" t="t"/>
              <a:pathLst>
                <a:path extrusionOk="0" h="2391977" w="4480113">
                  <a:moveTo>
                    <a:pt x="0" y="0"/>
                  </a:moveTo>
                  <a:lnTo>
                    <a:pt x="4480113" y="0"/>
                  </a:lnTo>
                  <a:lnTo>
                    <a:pt x="4480113" y="2391977"/>
                  </a:lnTo>
                  <a:lnTo>
                    <a:pt x="0" y="239197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6" name="Google Shape;296;p21"/>
            <p:cNvSpPr txBox="1"/>
            <p:nvPr/>
          </p:nvSpPr>
          <p:spPr>
            <a:xfrm>
              <a:off x="0" y="-38100"/>
              <a:ext cx="4480113" cy="2430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768843" y="747648"/>
            <a:ext cx="16750315" cy="8642410"/>
            <a:chOff x="0" y="-38100"/>
            <a:chExt cx="4274726" cy="2205567"/>
          </a:xfrm>
        </p:grpSpPr>
        <p:sp>
          <p:nvSpPr>
            <p:cNvPr id="298" name="Google Shape;298;p2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9" name="Google Shape;299;p21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p21"/>
          <p:cNvSpPr/>
          <p:nvPr/>
        </p:nvSpPr>
        <p:spPr>
          <a:xfrm>
            <a:off x="-1301183" y="-79091"/>
            <a:ext cx="10445183" cy="10445183"/>
          </a:xfrm>
          <a:custGeom>
            <a:rect b="b" l="l" r="r" t="t"/>
            <a:pathLst>
              <a:path extrusionOk="0" h="10445183" w="10445183">
                <a:moveTo>
                  <a:pt x="0" y="0"/>
                </a:moveTo>
                <a:lnTo>
                  <a:pt x="10445183" y="0"/>
                </a:lnTo>
                <a:lnTo>
                  <a:pt x="10445183" y="10445182"/>
                </a:lnTo>
                <a:lnTo>
                  <a:pt x="0" y="10445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21"/>
          <p:cNvSpPr txBox="1"/>
          <p:nvPr/>
        </p:nvSpPr>
        <p:spPr>
          <a:xfrm>
            <a:off x="8836178" y="1896042"/>
            <a:ext cx="7580400" cy="3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439" u="none" cap="none" strike="noStrike">
                <a:solidFill>
                  <a:srgbClr val="0062F6"/>
                </a:solidFill>
                <a:latin typeface="Livvic"/>
                <a:ea typeface="Livvic"/>
                <a:cs typeface="Livvic"/>
                <a:sym typeface="Livvic"/>
              </a:rPr>
              <a:t>DNA:</a:t>
            </a:r>
            <a:endParaRPr/>
          </a:p>
        </p:txBody>
      </p:sp>
      <p:sp>
        <p:nvSpPr>
          <p:cNvPr id="302" name="Google Shape;302;p21"/>
          <p:cNvSpPr txBox="1"/>
          <p:nvPr/>
        </p:nvSpPr>
        <p:spPr>
          <a:xfrm>
            <a:off x="8836178" y="5666934"/>
            <a:ext cx="9451822" cy="71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HUMAN BODY RECIPE</a:t>
            </a:r>
            <a:endParaRPr/>
          </a:p>
        </p:txBody>
      </p:sp>
      <p:grpSp>
        <p:nvGrpSpPr>
          <p:cNvPr id="303" name="Google Shape;303;p21"/>
          <p:cNvGrpSpPr/>
          <p:nvPr/>
        </p:nvGrpSpPr>
        <p:grpSpPr>
          <a:xfrm>
            <a:off x="8836178" y="7061411"/>
            <a:ext cx="5732359" cy="946240"/>
            <a:chOff x="0" y="-38100"/>
            <a:chExt cx="1509757" cy="249215"/>
          </a:xfrm>
        </p:grpSpPr>
        <p:sp>
          <p:nvSpPr>
            <p:cNvPr id="304" name="Google Shape;304;p21"/>
            <p:cNvSpPr/>
            <p:nvPr/>
          </p:nvSpPr>
          <p:spPr>
            <a:xfrm>
              <a:off x="0" y="0"/>
              <a:ext cx="1509757" cy="211115"/>
            </a:xfrm>
            <a:custGeom>
              <a:rect b="b" l="l" r="r" t="t"/>
              <a:pathLst>
                <a:path extrusionOk="0" h="211115" w="1509757">
                  <a:moveTo>
                    <a:pt x="0" y="0"/>
                  </a:moveTo>
                  <a:lnTo>
                    <a:pt x="1509757" y="0"/>
                  </a:lnTo>
                  <a:lnTo>
                    <a:pt x="1509757" y="211115"/>
                  </a:lnTo>
                  <a:lnTo>
                    <a:pt x="0" y="21111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05" name="Google Shape;305;p21"/>
            <p:cNvSpPr txBox="1"/>
            <p:nvPr/>
          </p:nvSpPr>
          <p:spPr>
            <a:xfrm>
              <a:off x="0" y="-38100"/>
              <a:ext cx="1509757" cy="249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1"/>
          <p:cNvSpPr txBox="1"/>
          <p:nvPr/>
        </p:nvSpPr>
        <p:spPr>
          <a:xfrm>
            <a:off x="9129018" y="7309364"/>
            <a:ext cx="514668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Healthcare Presentation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/>
          <p:nvPr/>
        </p:nvSpPr>
        <p:spPr>
          <a:xfrm rot="-2699999">
            <a:off x="1957923" y="-486619"/>
            <a:ext cx="11260239" cy="11260239"/>
          </a:xfrm>
          <a:custGeom>
            <a:rect b="b" l="l" r="r" t="t"/>
            <a:pathLst>
              <a:path extrusionOk="0" h="11260239" w="11260239">
                <a:moveTo>
                  <a:pt x="0" y="0"/>
                </a:moveTo>
                <a:lnTo>
                  <a:pt x="11260239" y="0"/>
                </a:lnTo>
                <a:lnTo>
                  <a:pt x="11260239" y="11260238"/>
                </a:lnTo>
                <a:lnTo>
                  <a:pt x="0" y="11260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30"/>
          <p:cNvSpPr txBox="1"/>
          <p:nvPr/>
        </p:nvSpPr>
        <p:spPr>
          <a:xfrm>
            <a:off x="831880" y="3143250"/>
            <a:ext cx="42891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PARTS OF A DNA</a:t>
            </a:r>
            <a:endParaRPr/>
          </a:p>
        </p:txBody>
      </p:sp>
      <p:cxnSp>
        <p:nvCxnSpPr>
          <p:cNvPr id="464" name="Google Shape;464;p30"/>
          <p:cNvCxnSpPr/>
          <p:nvPr/>
        </p:nvCxnSpPr>
        <p:spPr>
          <a:xfrm rot="10800000">
            <a:off x="7134236" y="1058620"/>
            <a:ext cx="2712650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465" name="Google Shape;465;p30"/>
          <p:cNvGrpSpPr/>
          <p:nvPr/>
        </p:nvGrpSpPr>
        <p:grpSpPr>
          <a:xfrm>
            <a:off x="10229652" y="311444"/>
            <a:ext cx="4208850" cy="1428330"/>
            <a:chOff x="0" y="-57150"/>
            <a:chExt cx="5611800" cy="1904439"/>
          </a:xfrm>
        </p:grpSpPr>
        <p:sp>
          <p:nvSpPr>
            <p:cNvPr id="466" name="Google Shape;466;p30"/>
            <p:cNvSpPr txBox="1"/>
            <p:nvPr/>
          </p:nvSpPr>
          <p:spPr>
            <a:xfrm>
              <a:off x="0" y="-57150"/>
              <a:ext cx="38688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POINT 01</a:t>
              </a:r>
              <a:endParaRPr/>
            </a:p>
          </p:txBody>
        </p:sp>
        <p:sp>
          <p:nvSpPr>
            <p:cNvPr id="467" name="Google Shape;467;p30"/>
            <p:cNvSpPr txBox="1"/>
            <p:nvPr/>
          </p:nvSpPr>
          <p:spPr>
            <a:xfrm>
              <a:off x="0" y="920589"/>
              <a:ext cx="56118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</a:t>
              </a:r>
              <a:endParaRPr/>
            </a:p>
          </p:txBody>
        </p:sp>
      </p:grpSp>
      <p:cxnSp>
        <p:nvCxnSpPr>
          <p:cNvPr id="468" name="Google Shape;468;p30"/>
          <p:cNvCxnSpPr/>
          <p:nvPr/>
        </p:nvCxnSpPr>
        <p:spPr>
          <a:xfrm rot="10800000">
            <a:off x="6374063" y="3614881"/>
            <a:ext cx="3668823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469" name="Google Shape;469;p30"/>
          <p:cNvGrpSpPr/>
          <p:nvPr/>
        </p:nvGrpSpPr>
        <p:grpSpPr>
          <a:xfrm>
            <a:off x="10746617" y="2867705"/>
            <a:ext cx="4208850" cy="1428330"/>
            <a:chOff x="0" y="-57150"/>
            <a:chExt cx="5611800" cy="1904439"/>
          </a:xfrm>
        </p:grpSpPr>
        <p:sp>
          <p:nvSpPr>
            <p:cNvPr id="470" name="Google Shape;470;p30"/>
            <p:cNvSpPr txBox="1"/>
            <p:nvPr/>
          </p:nvSpPr>
          <p:spPr>
            <a:xfrm>
              <a:off x="0" y="-57150"/>
              <a:ext cx="38688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POINT 02</a:t>
              </a:r>
              <a:endParaRPr/>
            </a:p>
          </p:txBody>
        </p:sp>
        <p:sp>
          <p:nvSpPr>
            <p:cNvPr id="471" name="Google Shape;471;p30"/>
            <p:cNvSpPr txBox="1"/>
            <p:nvPr/>
          </p:nvSpPr>
          <p:spPr>
            <a:xfrm>
              <a:off x="0" y="920589"/>
              <a:ext cx="56118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</a:t>
              </a:r>
              <a:endParaRPr/>
            </a:p>
          </p:txBody>
        </p:sp>
      </p:grpSp>
      <p:cxnSp>
        <p:nvCxnSpPr>
          <p:cNvPr id="472" name="Google Shape;472;p30"/>
          <p:cNvCxnSpPr/>
          <p:nvPr/>
        </p:nvCxnSpPr>
        <p:spPr>
          <a:xfrm rot="10800000">
            <a:off x="7619170" y="6099833"/>
            <a:ext cx="3594497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473" name="Google Shape;473;p30"/>
          <p:cNvGrpSpPr/>
          <p:nvPr/>
        </p:nvGrpSpPr>
        <p:grpSpPr>
          <a:xfrm>
            <a:off x="11621430" y="5352656"/>
            <a:ext cx="4208850" cy="1428330"/>
            <a:chOff x="0" y="-57150"/>
            <a:chExt cx="5611800" cy="1904439"/>
          </a:xfrm>
        </p:grpSpPr>
        <p:sp>
          <p:nvSpPr>
            <p:cNvPr id="474" name="Google Shape;474;p30"/>
            <p:cNvSpPr txBox="1"/>
            <p:nvPr/>
          </p:nvSpPr>
          <p:spPr>
            <a:xfrm>
              <a:off x="0" y="-57150"/>
              <a:ext cx="38688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POINT 03</a:t>
              </a:r>
              <a:endParaRPr/>
            </a:p>
          </p:txBody>
        </p:sp>
        <p:sp>
          <p:nvSpPr>
            <p:cNvPr id="475" name="Google Shape;475;p30"/>
            <p:cNvSpPr txBox="1"/>
            <p:nvPr/>
          </p:nvSpPr>
          <p:spPr>
            <a:xfrm>
              <a:off x="0" y="920589"/>
              <a:ext cx="56118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</a:t>
              </a:r>
              <a:endParaRPr/>
            </a:p>
          </p:txBody>
        </p:sp>
      </p:grpSp>
      <p:cxnSp>
        <p:nvCxnSpPr>
          <p:cNvPr id="476" name="Google Shape;476;p30"/>
          <p:cNvCxnSpPr/>
          <p:nvPr/>
        </p:nvCxnSpPr>
        <p:spPr>
          <a:xfrm rot="10800000">
            <a:off x="7030716" y="8987972"/>
            <a:ext cx="5116646" cy="0"/>
          </a:xfrm>
          <a:prstGeom prst="straightConnector1">
            <a:avLst/>
          </a:prstGeom>
          <a:noFill/>
          <a:ln cap="flat" cmpd="sng" w="9525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grpSp>
        <p:nvGrpSpPr>
          <p:cNvPr id="477" name="Google Shape;477;p30"/>
          <p:cNvGrpSpPr/>
          <p:nvPr/>
        </p:nvGrpSpPr>
        <p:grpSpPr>
          <a:xfrm>
            <a:off x="12851093" y="8124763"/>
            <a:ext cx="4208850" cy="1428330"/>
            <a:chOff x="0" y="-57150"/>
            <a:chExt cx="5611800" cy="1904439"/>
          </a:xfrm>
        </p:grpSpPr>
        <p:sp>
          <p:nvSpPr>
            <p:cNvPr id="478" name="Google Shape;478;p30"/>
            <p:cNvSpPr txBox="1"/>
            <p:nvPr/>
          </p:nvSpPr>
          <p:spPr>
            <a:xfrm>
              <a:off x="0" y="-57150"/>
              <a:ext cx="38688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POINT 04</a:t>
              </a:r>
              <a:endParaRPr/>
            </a:p>
          </p:txBody>
        </p:sp>
        <p:sp>
          <p:nvSpPr>
            <p:cNvPr id="479" name="Google Shape;479;p30"/>
            <p:cNvSpPr txBox="1"/>
            <p:nvPr/>
          </p:nvSpPr>
          <p:spPr>
            <a:xfrm>
              <a:off x="0" y="920589"/>
              <a:ext cx="5611800" cy="92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</a:t>
              </a:r>
              <a:endParaRPr/>
            </a:p>
          </p:txBody>
        </p:sp>
      </p:grpSp>
      <p:grpSp>
        <p:nvGrpSpPr>
          <p:cNvPr id="480" name="Google Shape;480;p30"/>
          <p:cNvGrpSpPr/>
          <p:nvPr/>
        </p:nvGrpSpPr>
        <p:grpSpPr>
          <a:xfrm>
            <a:off x="17732171" y="-185497"/>
            <a:ext cx="555829" cy="10472497"/>
            <a:chOff x="0" y="-38100"/>
            <a:chExt cx="126542" cy="2384213"/>
          </a:xfrm>
        </p:grpSpPr>
        <p:sp>
          <p:nvSpPr>
            <p:cNvPr id="481" name="Google Shape;481;p30"/>
            <p:cNvSpPr/>
            <p:nvPr/>
          </p:nvSpPr>
          <p:spPr>
            <a:xfrm>
              <a:off x="0" y="0"/>
              <a:ext cx="126542" cy="2346113"/>
            </a:xfrm>
            <a:custGeom>
              <a:rect b="b" l="l" r="r" t="t"/>
              <a:pathLst>
                <a:path extrusionOk="0" h="2346113" w="126542">
                  <a:moveTo>
                    <a:pt x="0" y="0"/>
                  </a:moveTo>
                  <a:lnTo>
                    <a:pt x="126542" y="0"/>
                  </a:lnTo>
                  <a:lnTo>
                    <a:pt x="12654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82" name="Google Shape;482;p30"/>
            <p:cNvSpPr txBox="1"/>
            <p:nvPr/>
          </p:nvSpPr>
          <p:spPr>
            <a:xfrm>
              <a:off x="0" y="-38100"/>
              <a:ext cx="126542" cy="2384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31"/>
          <p:cNvGrpSpPr/>
          <p:nvPr/>
        </p:nvGrpSpPr>
        <p:grpSpPr>
          <a:xfrm>
            <a:off x="897257" y="1757765"/>
            <a:ext cx="10810809" cy="3385735"/>
            <a:chOff x="0" y="-38100"/>
            <a:chExt cx="6337222" cy="1984694"/>
          </a:xfrm>
        </p:grpSpPr>
        <p:sp>
          <p:nvSpPr>
            <p:cNvPr id="489" name="Google Shape;489;p31"/>
            <p:cNvSpPr/>
            <p:nvPr/>
          </p:nvSpPr>
          <p:spPr>
            <a:xfrm>
              <a:off x="0" y="0"/>
              <a:ext cx="6337222" cy="1946594"/>
            </a:xfrm>
            <a:custGeom>
              <a:rect b="b" l="l" r="r" t="t"/>
              <a:pathLst>
                <a:path extrusionOk="0" h="1946594" w="6337222">
                  <a:moveTo>
                    <a:pt x="0" y="0"/>
                  </a:moveTo>
                  <a:lnTo>
                    <a:pt x="6337222" y="0"/>
                  </a:lnTo>
                  <a:lnTo>
                    <a:pt x="6337222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7428EA">
                    <a:alpha val="89803"/>
                  </a:srgbClr>
                </a:gs>
                <a:gs pos="100000">
                  <a:srgbClr val="FF31EA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90" name="Google Shape;490;p31"/>
            <p:cNvSpPr txBox="1"/>
            <p:nvPr/>
          </p:nvSpPr>
          <p:spPr>
            <a:xfrm>
              <a:off x="0" y="-38100"/>
              <a:ext cx="6337222" cy="198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31"/>
          <p:cNvSpPr txBox="1"/>
          <p:nvPr/>
        </p:nvSpPr>
        <p:spPr>
          <a:xfrm>
            <a:off x="1633753" y="2167269"/>
            <a:ext cx="8992339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FFFFFF"/>
                </a:solidFill>
                <a:latin typeface="Livvic Black"/>
                <a:ea typeface="Livvic Black"/>
                <a:cs typeface="Livvic Black"/>
                <a:sym typeface="Livvic Black"/>
              </a:rPr>
              <a:t>KEY POINTS</a:t>
            </a:r>
            <a:endParaRPr/>
          </a:p>
        </p:txBody>
      </p:sp>
      <p:sp>
        <p:nvSpPr>
          <p:cNvPr id="492" name="Google Shape;492;p31"/>
          <p:cNvSpPr txBox="1"/>
          <p:nvPr/>
        </p:nvSpPr>
        <p:spPr>
          <a:xfrm>
            <a:off x="2934171" y="3699807"/>
            <a:ext cx="67371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493" name="Google Shape;493;p31"/>
          <p:cNvGrpSpPr/>
          <p:nvPr/>
        </p:nvGrpSpPr>
        <p:grpSpPr>
          <a:xfrm>
            <a:off x="12260516" y="1775404"/>
            <a:ext cx="5130226" cy="3385735"/>
            <a:chOff x="0" y="-38100"/>
            <a:chExt cx="3007304" cy="1984694"/>
          </a:xfrm>
        </p:grpSpPr>
        <p:sp>
          <p:nvSpPr>
            <p:cNvPr id="494" name="Google Shape;494;p31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5" name="Google Shape;495;p31"/>
            <p:cNvSpPr txBox="1"/>
            <p:nvPr/>
          </p:nvSpPr>
          <p:spPr>
            <a:xfrm>
              <a:off x="0" y="-38100"/>
              <a:ext cx="3007304" cy="198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" name="Google Shape;496;p31"/>
          <p:cNvSpPr txBox="1"/>
          <p:nvPr/>
        </p:nvSpPr>
        <p:spPr>
          <a:xfrm>
            <a:off x="13374834" y="2739306"/>
            <a:ext cx="290159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01</a:t>
            </a:r>
            <a:endParaRPr/>
          </a:p>
        </p:txBody>
      </p:sp>
      <p:sp>
        <p:nvSpPr>
          <p:cNvPr id="497" name="Google Shape;497;p31"/>
          <p:cNvSpPr txBox="1"/>
          <p:nvPr/>
        </p:nvSpPr>
        <p:spPr>
          <a:xfrm>
            <a:off x="12721153" y="3477373"/>
            <a:ext cx="420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498" name="Google Shape;498;p31"/>
          <p:cNvGrpSpPr/>
          <p:nvPr/>
        </p:nvGrpSpPr>
        <p:grpSpPr>
          <a:xfrm>
            <a:off x="897257" y="5872565"/>
            <a:ext cx="5130226" cy="3385735"/>
            <a:chOff x="0" y="-38100"/>
            <a:chExt cx="3007304" cy="1984694"/>
          </a:xfrm>
        </p:grpSpPr>
        <p:sp>
          <p:nvSpPr>
            <p:cNvPr id="499" name="Google Shape;499;p31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0" name="Google Shape;500;p31"/>
            <p:cNvSpPr txBox="1"/>
            <p:nvPr/>
          </p:nvSpPr>
          <p:spPr>
            <a:xfrm>
              <a:off x="0" y="-38100"/>
              <a:ext cx="3007304" cy="198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31"/>
          <p:cNvSpPr txBox="1"/>
          <p:nvPr/>
        </p:nvSpPr>
        <p:spPr>
          <a:xfrm>
            <a:off x="2011576" y="6836467"/>
            <a:ext cx="290159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02</a:t>
            </a:r>
            <a:endParaRPr/>
          </a:p>
        </p:txBody>
      </p:sp>
      <p:sp>
        <p:nvSpPr>
          <p:cNvPr id="502" name="Google Shape;502;p31"/>
          <p:cNvSpPr txBox="1"/>
          <p:nvPr/>
        </p:nvSpPr>
        <p:spPr>
          <a:xfrm>
            <a:off x="1357894" y="7574534"/>
            <a:ext cx="420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503" name="Google Shape;503;p31"/>
          <p:cNvGrpSpPr/>
          <p:nvPr/>
        </p:nvGrpSpPr>
        <p:grpSpPr>
          <a:xfrm>
            <a:off x="6577840" y="5872565"/>
            <a:ext cx="5130226" cy="3385735"/>
            <a:chOff x="0" y="-38100"/>
            <a:chExt cx="3007304" cy="1984694"/>
          </a:xfrm>
        </p:grpSpPr>
        <p:sp>
          <p:nvSpPr>
            <p:cNvPr id="504" name="Google Shape;504;p31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5" name="Google Shape;505;p31"/>
            <p:cNvSpPr txBox="1"/>
            <p:nvPr/>
          </p:nvSpPr>
          <p:spPr>
            <a:xfrm>
              <a:off x="0" y="-38100"/>
              <a:ext cx="3007304" cy="198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31"/>
          <p:cNvSpPr txBox="1"/>
          <p:nvPr/>
        </p:nvSpPr>
        <p:spPr>
          <a:xfrm>
            <a:off x="7692158" y="6836467"/>
            <a:ext cx="290159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3</a:t>
            </a:r>
            <a:endParaRPr/>
          </a:p>
        </p:txBody>
      </p:sp>
      <p:sp>
        <p:nvSpPr>
          <p:cNvPr id="507" name="Google Shape;507;p31"/>
          <p:cNvSpPr txBox="1"/>
          <p:nvPr/>
        </p:nvSpPr>
        <p:spPr>
          <a:xfrm>
            <a:off x="7038477" y="7574534"/>
            <a:ext cx="420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508" name="Google Shape;508;p31"/>
          <p:cNvGrpSpPr/>
          <p:nvPr/>
        </p:nvGrpSpPr>
        <p:grpSpPr>
          <a:xfrm>
            <a:off x="12260516" y="5872565"/>
            <a:ext cx="5130226" cy="3385735"/>
            <a:chOff x="0" y="-38100"/>
            <a:chExt cx="3007304" cy="1984694"/>
          </a:xfrm>
        </p:grpSpPr>
        <p:sp>
          <p:nvSpPr>
            <p:cNvPr id="509" name="Google Shape;509;p31"/>
            <p:cNvSpPr/>
            <p:nvPr/>
          </p:nvSpPr>
          <p:spPr>
            <a:xfrm>
              <a:off x="0" y="0"/>
              <a:ext cx="3007304" cy="1946594"/>
            </a:xfrm>
            <a:custGeom>
              <a:rect b="b" l="l" r="r" t="t"/>
              <a:pathLst>
                <a:path extrusionOk="0" h="1946594" w="3007304">
                  <a:moveTo>
                    <a:pt x="0" y="0"/>
                  </a:moveTo>
                  <a:lnTo>
                    <a:pt x="3007304" y="0"/>
                  </a:lnTo>
                  <a:lnTo>
                    <a:pt x="3007304" y="1946594"/>
                  </a:lnTo>
                  <a:lnTo>
                    <a:pt x="0" y="1946594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76200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0" name="Google Shape;510;p31"/>
            <p:cNvSpPr txBox="1"/>
            <p:nvPr/>
          </p:nvSpPr>
          <p:spPr>
            <a:xfrm>
              <a:off x="0" y="-38100"/>
              <a:ext cx="3007304" cy="19846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31"/>
          <p:cNvSpPr txBox="1"/>
          <p:nvPr/>
        </p:nvSpPr>
        <p:spPr>
          <a:xfrm>
            <a:off x="13374834" y="6836467"/>
            <a:ext cx="290159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04</a:t>
            </a:r>
            <a:endParaRPr/>
          </a:p>
        </p:txBody>
      </p:sp>
      <p:sp>
        <p:nvSpPr>
          <p:cNvPr id="512" name="Google Shape;512;p31"/>
          <p:cNvSpPr txBox="1"/>
          <p:nvPr/>
        </p:nvSpPr>
        <p:spPr>
          <a:xfrm>
            <a:off x="12721153" y="7574534"/>
            <a:ext cx="42090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2"/>
          <p:cNvGrpSpPr/>
          <p:nvPr/>
        </p:nvGrpSpPr>
        <p:grpSpPr>
          <a:xfrm>
            <a:off x="1457713" y="-185497"/>
            <a:ext cx="4182950" cy="10472497"/>
            <a:chOff x="0" y="-38100"/>
            <a:chExt cx="952308" cy="2384213"/>
          </a:xfrm>
        </p:grpSpPr>
        <p:sp>
          <p:nvSpPr>
            <p:cNvPr id="518" name="Google Shape;518;p32"/>
            <p:cNvSpPr/>
            <p:nvPr/>
          </p:nvSpPr>
          <p:spPr>
            <a:xfrm>
              <a:off x="0" y="0"/>
              <a:ext cx="952308" cy="2346113"/>
            </a:xfrm>
            <a:custGeom>
              <a:rect b="b" l="l" r="r" t="t"/>
              <a:pathLst>
                <a:path extrusionOk="0" h="2346113" w="952308">
                  <a:moveTo>
                    <a:pt x="0" y="0"/>
                  </a:moveTo>
                  <a:lnTo>
                    <a:pt x="952308" y="0"/>
                  </a:lnTo>
                  <a:lnTo>
                    <a:pt x="952308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519" name="Google Shape;519;p32"/>
            <p:cNvSpPr txBox="1"/>
            <p:nvPr/>
          </p:nvSpPr>
          <p:spPr>
            <a:xfrm>
              <a:off x="0" y="-38100"/>
              <a:ext cx="952308" cy="2384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32"/>
          <p:cNvSpPr/>
          <p:nvPr/>
        </p:nvSpPr>
        <p:spPr>
          <a:xfrm>
            <a:off x="6289871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32"/>
          <p:cNvSpPr/>
          <p:nvPr/>
        </p:nvSpPr>
        <p:spPr>
          <a:xfrm>
            <a:off x="7307152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2"/>
          <p:cNvSpPr/>
          <p:nvPr/>
        </p:nvSpPr>
        <p:spPr>
          <a:xfrm>
            <a:off x="8324433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32"/>
          <p:cNvSpPr/>
          <p:nvPr/>
        </p:nvSpPr>
        <p:spPr>
          <a:xfrm>
            <a:off x="9341714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32"/>
          <p:cNvSpPr/>
          <p:nvPr/>
        </p:nvSpPr>
        <p:spPr>
          <a:xfrm>
            <a:off x="10358995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32"/>
          <p:cNvSpPr/>
          <p:nvPr/>
        </p:nvSpPr>
        <p:spPr>
          <a:xfrm>
            <a:off x="11376276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32"/>
          <p:cNvSpPr/>
          <p:nvPr/>
        </p:nvSpPr>
        <p:spPr>
          <a:xfrm>
            <a:off x="12393557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32"/>
          <p:cNvSpPr/>
          <p:nvPr/>
        </p:nvSpPr>
        <p:spPr>
          <a:xfrm>
            <a:off x="13410838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32"/>
          <p:cNvSpPr/>
          <p:nvPr/>
        </p:nvSpPr>
        <p:spPr>
          <a:xfrm>
            <a:off x="14428119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32"/>
          <p:cNvSpPr/>
          <p:nvPr/>
        </p:nvSpPr>
        <p:spPr>
          <a:xfrm>
            <a:off x="15445400" y="2140256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32"/>
          <p:cNvSpPr/>
          <p:nvPr/>
        </p:nvSpPr>
        <p:spPr>
          <a:xfrm>
            <a:off x="6289871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32"/>
          <p:cNvSpPr/>
          <p:nvPr/>
        </p:nvSpPr>
        <p:spPr>
          <a:xfrm>
            <a:off x="7307152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32"/>
          <p:cNvSpPr/>
          <p:nvPr/>
        </p:nvSpPr>
        <p:spPr>
          <a:xfrm>
            <a:off x="8324433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32"/>
          <p:cNvSpPr/>
          <p:nvPr/>
        </p:nvSpPr>
        <p:spPr>
          <a:xfrm>
            <a:off x="9341714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32"/>
          <p:cNvSpPr/>
          <p:nvPr/>
        </p:nvSpPr>
        <p:spPr>
          <a:xfrm>
            <a:off x="10358995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32"/>
          <p:cNvSpPr/>
          <p:nvPr/>
        </p:nvSpPr>
        <p:spPr>
          <a:xfrm>
            <a:off x="11376276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32"/>
          <p:cNvSpPr/>
          <p:nvPr/>
        </p:nvSpPr>
        <p:spPr>
          <a:xfrm>
            <a:off x="12393557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32"/>
          <p:cNvSpPr/>
          <p:nvPr/>
        </p:nvSpPr>
        <p:spPr>
          <a:xfrm>
            <a:off x="13410838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32"/>
          <p:cNvSpPr/>
          <p:nvPr/>
        </p:nvSpPr>
        <p:spPr>
          <a:xfrm>
            <a:off x="14428119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2"/>
          <p:cNvSpPr/>
          <p:nvPr/>
        </p:nvSpPr>
        <p:spPr>
          <a:xfrm>
            <a:off x="15445400" y="4859393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2"/>
          <p:cNvSpPr/>
          <p:nvPr/>
        </p:nvSpPr>
        <p:spPr>
          <a:xfrm>
            <a:off x="6289871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2"/>
          <p:cNvSpPr/>
          <p:nvPr/>
        </p:nvSpPr>
        <p:spPr>
          <a:xfrm>
            <a:off x="7307152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2"/>
          <p:cNvSpPr/>
          <p:nvPr/>
        </p:nvSpPr>
        <p:spPr>
          <a:xfrm>
            <a:off x="8324433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32"/>
          <p:cNvSpPr/>
          <p:nvPr/>
        </p:nvSpPr>
        <p:spPr>
          <a:xfrm>
            <a:off x="9341714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32"/>
          <p:cNvSpPr/>
          <p:nvPr/>
        </p:nvSpPr>
        <p:spPr>
          <a:xfrm>
            <a:off x="10358995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32"/>
          <p:cNvSpPr/>
          <p:nvPr/>
        </p:nvSpPr>
        <p:spPr>
          <a:xfrm>
            <a:off x="11376276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32"/>
          <p:cNvSpPr/>
          <p:nvPr/>
        </p:nvSpPr>
        <p:spPr>
          <a:xfrm>
            <a:off x="12393557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32"/>
          <p:cNvSpPr/>
          <p:nvPr/>
        </p:nvSpPr>
        <p:spPr>
          <a:xfrm>
            <a:off x="13410838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32"/>
          <p:cNvSpPr/>
          <p:nvPr/>
        </p:nvSpPr>
        <p:spPr>
          <a:xfrm>
            <a:off x="14428119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32"/>
          <p:cNvSpPr/>
          <p:nvPr/>
        </p:nvSpPr>
        <p:spPr>
          <a:xfrm>
            <a:off x="15445400" y="7578931"/>
            <a:ext cx="1386038" cy="1386038"/>
          </a:xfrm>
          <a:custGeom>
            <a:rect b="b" l="l" r="r" t="t"/>
            <a:pathLst>
              <a:path extrusionOk="0" h="1386038" w="1386038">
                <a:moveTo>
                  <a:pt x="0" y="0"/>
                </a:moveTo>
                <a:lnTo>
                  <a:pt x="1386038" y="0"/>
                </a:lnTo>
                <a:lnTo>
                  <a:pt x="1386038" y="1386038"/>
                </a:lnTo>
                <a:lnTo>
                  <a:pt x="0" y="1386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9999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32"/>
          <p:cNvSpPr txBox="1"/>
          <p:nvPr/>
        </p:nvSpPr>
        <p:spPr>
          <a:xfrm>
            <a:off x="1590138" y="2074049"/>
            <a:ext cx="4052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Livvic Black"/>
                <a:ea typeface="Livvic Black"/>
                <a:cs typeface="Livvic Black"/>
                <a:sym typeface="Livvic Black"/>
              </a:rPr>
              <a:t>50%</a:t>
            </a:r>
            <a:endParaRPr/>
          </a:p>
        </p:txBody>
      </p:sp>
      <p:sp>
        <p:nvSpPr>
          <p:cNvPr id="551" name="Google Shape;551;p32"/>
          <p:cNvSpPr txBox="1"/>
          <p:nvPr/>
        </p:nvSpPr>
        <p:spPr>
          <a:xfrm>
            <a:off x="2165360" y="3002737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552" name="Google Shape;552;p32"/>
          <p:cNvSpPr txBox="1"/>
          <p:nvPr/>
        </p:nvSpPr>
        <p:spPr>
          <a:xfrm>
            <a:off x="1588630" y="4826289"/>
            <a:ext cx="4052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Livvic Black"/>
                <a:ea typeface="Livvic Black"/>
                <a:cs typeface="Livvic Black"/>
                <a:sym typeface="Livvic Black"/>
              </a:rPr>
              <a:t>70%</a:t>
            </a:r>
            <a:endParaRPr/>
          </a:p>
        </p:txBody>
      </p:sp>
      <p:sp>
        <p:nvSpPr>
          <p:cNvPr id="553" name="Google Shape;553;p32"/>
          <p:cNvSpPr txBox="1"/>
          <p:nvPr/>
        </p:nvSpPr>
        <p:spPr>
          <a:xfrm>
            <a:off x="2163852" y="5754977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554" name="Google Shape;554;p32"/>
          <p:cNvSpPr txBox="1"/>
          <p:nvPr/>
        </p:nvSpPr>
        <p:spPr>
          <a:xfrm>
            <a:off x="1590138" y="7578931"/>
            <a:ext cx="4052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Livvic Black"/>
                <a:ea typeface="Livvic Black"/>
                <a:cs typeface="Livvic Black"/>
                <a:sym typeface="Livvic Black"/>
              </a:rPr>
              <a:t>30%</a:t>
            </a:r>
            <a:endParaRPr/>
          </a:p>
        </p:txBody>
      </p:sp>
      <p:sp>
        <p:nvSpPr>
          <p:cNvPr id="555" name="Google Shape;555;p32"/>
          <p:cNvSpPr txBox="1"/>
          <p:nvPr/>
        </p:nvSpPr>
        <p:spPr>
          <a:xfrm>
            <a:off x="2165360" y="8507619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33"/>
          <p:cNvGrpSpPr/>
          <p:nvPr/>
        </p:nvGrpSpPr>
        <p:grpSpPr>
          <a:xfrm>
            <a:off x="1028700" y="884039"/>
            <a:ext cx="4895410" cy="5578554"/>
            <a:chOff x="0" y="-38100"/>
            <a:chExt cx="1289326" cy="1469249"/>
          </a:xfrm>
        </p:grpSpPr>
        <p:sp>
          <p:nvSpPr>
            <p:cNvPr id="561" name="Google Shape;561;p33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2" name="Google Shape;562;p33"/>
            <p:cNvSpPr txBox="1"/>
            <p:nvPr/>
          </p:nvSpPr>
          <p:spPr>
            <a:xfrm>
              <a:off x="0" y="-38100"/>
              <a:ext cx="1289326" cy="1469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33"/>
          <p:cNvSpPr txBox="1"/>
          <p:nvPr/>
        </p:nvSpPr>
        <p:spPr>
          <a:xfrm>
            <a:off x="1580511" y="3533874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01 </a:t>
            </a:r>
            <a:endParaRPr/>
          </a:p>
        </p:txBody>
      </p:sp>
      <p:sp>
        <p:nvSpPr>
          <p:cNvPr id="564" name="Google Shape;564;p33"/>
          <p:cNvSpPr txBox="1"/>
          <p:nvPr/>
        </p:nvSpPr>
        <p:spPr>
          <a:xfrm>
            <a:off x="1580511" y="4203382"/>
            <a:ext cx="38322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565" name="Google Shape;565;p33"/>
          <p:cNvGrpSpPr/>
          <p:nvPr/>
        </p:nvGrpSpPr>
        <p:grpSpPr>
          <a:xfrm>
            <a:off x="1048832" y="6872289"/>
            <a:ext cx="16230600" cy="2705884"/>
            <a:chOff x="0" y="-38100"/>
            <a:chExt cx="3695128" cy="616033"/>
          </a:xfrm>
        </p:grpSpPr>
        <p:sp>
          <p:nvSpPr>
            <p:cNvPr id="566" name="Google Shape;566;p33"/>
            <p:cNvSpPr/>
            <p:nvPr/>
          </p:nvSpPr>
          <p:spPr>
            <a:xfrm>
              <a:off x="0" y="0"/>
              <a:ext cx="3695128" cy="577933"/>
            </a:xfrm>
            <a:custGeom>
              <a:rect b="b" l="l" r="r" t="t"/>
              <a:pathLst>
                <a:path extrusionOk="0" h="577933" w="3695128">
                  <a:moveTo>
                    <a:pt x="0" y="0"/>
                  </a:moveTo>
                  <a:lnTo>
                    <a:pt x="3695128" y="0"/>
                  </a:lnTo>
                  <a:lnTo>
                    <a:pt x="3695128" y="577933"/>
                  </a:lnTo>
                  <a:lnTo>
                    <a:pt x="0" y="5779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567" name="Google Shape;567;p33"/>
            <p:cNvSpPr txBox="1"/>
            <p:nvPr/>
          </p:nvSpPr>
          <p:spPr>
            <a:xfrm>
              <a:off x="0" y="-38100"/>
              <a:ext cx="3695128" cy="616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8" name="Google Shape;568;p33"/>
          <p:cNvGrpSpPr/>
          <p:nvPr/>
        </p:nvGrpSpPr>
        <p:grpSpPr>
          <a:xfrm>
            <a:off x="6696295" y="884039"/>
            <a:ext cx="4895410" cy="5578554"/>
            <a:chOff x="0" y="-38100"/>
            <a:chExt cx="1289326" cy="1469249"/>
          </a:xfrm>
        </p:grpSpPr>
        <p:sp>
          <p:nvSpPr>
            <p:cNvPr id="569" name="Google Shape;569;p33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0" name="Google Shape;570;p33"/>
            <p:cNvSpPr txBox="1"/>
            <p:nvPr/>
          </p:nvSpPr>
          <p:spPr>
            <a:xfrm>
              <a:off x="0" y="-38100"/>
              <a:ext cx="1289326" cy="1469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p33"/>
          <p:cNvSpPr txBox="1"/>
          <p:nvPr/>
        </p:nvSpPr>
        <p:spPr>
          <a:xfrm>
            <a:off x="7248106" y="3533874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02</a:t>
            </a:r>
            <a:endParaRPr/>
          </a:p>
        </p:txBody>
      </p:sp>
      <p:sp>
        <p:nvSpPr>
          <p:cNvPr id="572" name="Google Shape;572;p33"/>
          <p:cNvSpPr txBox="1"/>
          <p:nvPr/>
        </p:nvSpPr>
        <p:spPr>
          <a:xfrm>
            <a:off x="7248106" y="4203382"/>
            <a:ext cx="38322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573" name="Google Shape;573;p33"/>
          <p:cNvGrpSpPr/>
          <p:nvPr/>
        </p:nvGrpSpPr>
        <p:grpSpPr>
          <a:xfrm>
            <a:off x="12363230" y="884039"/>
            <a:ext cx="4895410" cy="5578554"/>
            <a:chOff x="0" y="-38100"/>
            <a:chExt cx="1289326" cy="1469249"/>
          </a:xfrm>
        </p:grpSpPr>
        <p:sp>
          <p:nvSpPr>
            <p:cNvPr id="574" name="Google Shape;574;p33"/>
            <p:cNvSpPr/>
            <p:nvPr/>
          </p:nvSpPr>
          <p:spPr>
            <a:xfrm>
              <a:off x="0" y="0"/>
              <a:ext cx="1289326" cy="1431149"/>
            </a:xfrm>
            <a:custGeom>
              <a:rect b="b" l="l" r="r" t="t"/>
              <a:pathLst>
                <a:path extrusionOk="0" h="1431149" w="1289326">
                  <a:moveTo>
                    <a:pt x="0" y="0"/>
                  </a:moveTo>
                  <a:lnTo>
                    <a:pt x="1289326" y="0"/>
                  </a:lnTo>
                  <a:lnTo>
                    <a:pt x="1289326" y="1431149"/>
                  </a:lnTo>
                  <a:lnTo>
                    <a:pt x="0" y="14311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5" name="Google Shape;575;p33"/>
            <p:cNvSpPr txBox="1"/>
            <p:nvPr/>
          </p:nvSpPr>
          <p:spPr>
            <a:xfrm>
              <a:off x="0" y="-38100"/>
              <a:ext cx="1289326" cy="1469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6" name="Google Shape;576;p33"/>
          <p:cNvSpPr txBox="1"/>
          <p:nvPr/>
        </p:nvSpPr>
        <p:spPr>
          <a:xfrm>
            <a:off x="12915041" y="3533874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POINT 03</a:t>
            </a:r>
            <a:endParaRPr/>
          </a:p>
        </p:txBody>
      </p:sp>
      <p:sp>
        <p:nvSpPr>
          <p:cNvPr id="577" name="Google Shape;577;p33"/>
          <p:cNvSpPr txBox="1"/>
          <p:nvPr/>
        </p:nvSpPr>
        <p:spPr>
          <a:xfrm>
            <a:off x="12915041" y="4203383"/>
            <a:ext cx="38322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578" name="Google Shape;578;p33"/>
          <p:cNvSpPr/>
          <p:nvPr/>
        </p:nvSpPr>
        <p:spPr>
          <a:xfrm>
            <a:off x="2609642" y="1514599"/>
            <a:ext cx="1733525" cy="1733525"/>
          </a:xfrm>
          <a:custGeom>
            <a:rect b="b" l="l" r="r" t="t"/>
            <a:pathLst>
              <a:path extrusionOk="0" h="1733525" w="1733525">
                <a:moveTo>
                  <a:pt x="0" y="0"/>
                </a:moveTo>
                <a:lnTo>
                  <a:pt x="1733526" y="0"/>
                </a:lnTo>
                <a:lnTo>
                  <a:pt x="1733526" y="1733525"/>
                </a:lnTo>
                <a:lnTo>
                  <a:pt x="0" y="1733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9" name="Google Shape;579;p33"/>
          <p:cNvSpPr/>
          <p:nvPr/>
        </p:nvSpPr>
        <p:spPr>
          <a:xfrm>
            <a:off x="8442186" y="1514599"/>
            <a:ext cx="1402969" cy="1399461"/>
          </a:xfrm>
          <a:custGeom>
            <a:rect b="b" l="l" r="r" t="t"/>
            <a:pathLst>
              <a:path extrusionOk="0" h="1399461" w="1402969">
                <a:moveTo>
                  <a:pt x="0" y="0"/>
                </a:moveTo>
                <a:lnTo>
                  <a:pt x="1402968" y="0"/>
                </a:lnTo>
                <a:lnTo>
                  <a:pt x="1402968" y="1399461"/>
                </a:lnTo>
                <a:lnTo>
                  <a:pt x="0" y="1399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0" name="Google Shape;580;p33"/>
          <p:cNvSpPr/>
          <p:nvPr/>
        </p:nvSpPr>
        <p:spPr>
          <a:xfrm>
            <a:off x="13820512" y="1565602"/>
            <a:ext cx="1980847" cy="1297455"/>
          </a:xfrm>
          <a:custGeom>
            <a:rect b="b" l="l" r="r" t="t"/>
            <a:pathLst>
              <a:path extrusionOk="0" h="1297455" w="1980847">
                <a:moveTo>
                  <a:pt x="0" y="0"/>
                </a:moveTo>
                <a:lnTo>
                  <a:pt x="1980846" y="0"/>
                </a:lnTo>
                <a:lnTo>
                  <a:pt x="1980846" y="1297454"/>
                </a:lnTo>
                <a:lnTo>
                  <a:pt x="0" y="1297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1" name="Google Shape;581;p33"/>
          <p:cNvGrpSpPr/>
          <p:nvPr/>
        </p:nvGrpSpPr>
        <p:grpSpPr>
          <a:xfrm>
            <a:off x="1580511" y="7582784"/>
            <a:ext cx="4052033" cy="1452245"/>
            <a:chOff x="0" y="0"/>
            <a:chExt cx="5402710" cy="1936327"/>
          </a:xfrm>
        </p:grpSpPr>
        <p:sp>
          <p:nvSpPr>
            <p:cNvPr id="582" name="Google Shape;582;p33"/>
            <p:cNvSpPr txBox="1"/>
            <p:nvPr/>
          </p:nvSpPr>
          <p:spPr>
            <a:xfrm>
              <a:off x="0" y="0"/>
              <a:ext cx="5402710" cy="12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Livvic Black"/>
                  <a:ea typeface="Livvic Black"/>
                  <a:cs typeface="Livvic Black"/>
                  <a:sym typeface="Livvic Black"/>
                </a:rPr>
                <a:t>100+</a:t>
              </a:r>
              <a:endParaRPr/>
            </a:p>
          </p:txBody>
        </p:sp>
        <p:sp>
          <p:nvSpPr>
            <p:cNvPr id="583" name="Google Shape;583;p33"/>
            <p:cNvSpPr txBox="1"/>
            <p:nvPr/>
          </p:nvSpPr>
          <p:spPr>
            <a:xfrm>
              <a:off x="766962" y="1238250"/>
              <a:ext cx="3868787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HERE</a:t>
              </a:r>
              <a:endParaRPr/>
            </a:p>
          </p:txBody>
        </p:sp>
      </p:grpSp>
      <p:grpSp>
        <p:nvGrpSpPr>
          <p:cNvPr id="584" name="Google Shape;584;p33"/>
          <p:cNvGrpSpPr/>
          <p:nvPr/>
        </p:nvGrpSpPr>
        <p:grpSpPr>
          <a:xfrm>
            <a:off x="6987861" y="7582784"/>
            <a:ext cx="4052033" cy="1452245"/>
            <a:chOff x="0" y="0"/>
            <a:chExt cx="5402710" cy="1936327"/>
          </a:xfrm>
        </p:grpSpPr>
        <p:sp>
          <p:nvSpPr>
            <p:cNvPr id="585" name="Google Shape;585;p33"/>
            <p:cNvSpPr txBox="1"/>
            <p:nvPr/>
          </p:nvSpPr>
          <p:spPr>
            <a:xfrm>
              <a:off x="0" y="0"/>
              <a:ext cx="5402710" cy="12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Livvic Black"/>
                  <a:ea typeface="Livvic Black"/>
                  <a:cs typeface="Livvic Black"/>
                  <a:sym typeface="Livvic Black"/>
                </a:rPr>
                <a:t>1,000</a:t>
              </a:r>
              <a:endParaRPr/>
            </a:p>
          </p:txBody>
        </p:sp>
        <p:sp>
          <p:nvSpPr>
            <p:cNvPr id="586" name="Google Shape;586;p33"/>
            <p:cNvSpPr txBox="1"/>
            <p:nvPr/>
          </p:nvSpPr>
          <p:spPr>
            <a:xfrm>
              <a:off x="766962" y="1238250"/>
              <a:ext cx="3868787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HERE</a:t>
              </a:r>
              <a:endParaRPr/>
            </a:p>
          </p:txBody>
        </p:sp>
      </p:grpSp>
      <p:grpSp>
        <p:nvGrpSpPr>
          <p:cNvPr id="587" name="Google Shape;587;p33"/>
          <p:cNvGrpSpPr/>
          <p:nvPr/>
        </p:nvGrpSpPr>
        <p:grpSpPr>
          <a:xfrm>
            <a:off x="12392444" y="7582784"/>
            <a:ext cx="4052033" cy="1452245"/>
            <a:chOff x="0" y="0"/>
            <a:chExt cx="5402710" cy="1936327"/>
          </a:xfrm>
        </p:grpSpPr>
        <p:sp>
          <p:nvSpPr>
            <p:cNvPr id="588" name="Google Shape;588;p33"/>
            <p:cNvSpPr txBox="1"/>
            <p:nvPr/>
          </p:nvSpPr>
          <p:spPr>
            <a:xfrm>
              <a:off x="0" y="0"/>
              <a:ext cx="5402710" cy="12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399" u="none" cap="none" strike="noStrike">
                  <a:solidFill>
                    <a:srgbClr val="FFFFFF"/>
                  </a:solidFill>
                  <a:latin typeface="Livvic Black"/>
                  <a:ea typeface="Livvic Black"/>
                  <a:cs typeface="Livvic Black"/>
                  <a:sym typeface="Livvic Black"/>
                </a:rPr>
                <a:t>50</a:t>
              </a:r>
              <a:endParaRPr/>
            </a:p>
          </p:txBody>
        </p:sp>
        <p:sp>
          <p:nvSpPr>
            <p:cNvPr id="589" name="Google Shape;589;p33"/>
            <p:cNvSpPr txBox="1"/>
            <p:nvPr/>
          </p:nvSpPr>
          <p:spPr>
            <a:xfrm>
              <a:off x="766962" y="1238250"/>
              <a:ext cx="3868787" cy="6980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HERE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4"/>
          <p:cNvGrpSpPr/>
          <p:nvPr/>
        </p:nvGrpSpPr>
        <p:grpSpPr>
          <a:xfrm>
            <a:off x="9144000" y="-167352"/>
            <a:ext cx="9144000" cy="10472497"/>
            <a:chOff x="0" y="-38100"/>
            <a:chExt cx="2081762" cy="2384213"/>
          </a:xfrm>
        </p:grpSpPr>
        <p:sp>
          <p:nvSpPr>
            <p:cNvPr id="595" name="Google Shape;595;p34"/>
            <p:cNvSpPr/>
            <p:nvPr/>
          </p:nvSpPr>
          <p:spPr>
            <a:xfrm>
              <a:off x="0" y="0"/>
              <a:ext cx="2081762" cy="2346113"/>
            </a:xfrm>
            <a:custGeom>
              <a:rect b="b" l="l" r="r" t="t"/>
              <a:pathLst>
                <a:path extrusionOk="0" h="2346113" w="2081762">
                  <a:moveTo>
                    <a:pt x="0" y="0"/>
                  </a:moveTo>
                  <a:lnTo>
                    <a:pt x="2081762" y="0"/>
                  </a:lnTo>
                  <a:lnTo>
                    <a:pt x="2081762" y="2346113"/>
                  </a:lnTo>
                  <a:lnTo>
                    <a:pt x="0" y="234611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596" name="Google Shape;596;p34"/>
            <p:cNvSpPr txBox="1"/>
            <p:nvPr/>
          </p:nvSpPr>
          <p:spPr>
            <a:xfrm>
              <a:off x="0" y="-38100"/>
              <a:ext cx="2081762" cy="2384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7" name="Google Shape;597;p34"/>
          <p:cNvPicPr preferRelativeResize="0"/>
          <p:nvPr/>
        </p:nvPicPr>
        <p:blipFill rotWithShape="1">
          <a:blip r:embed="rId3">
            <a:alphaModFix/>
          </a:blip>
          <a:srcRect b="12432" l="0" r="0" t="12433"/>
          <a:stretch/>
        </p:blipFill>
        <p:spPr>
          <a:xfrm>
            <a:off x="10304637" y="1308019"/>
            <a:ext cx="6822727" cy="768910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34"/>
          <p:cNvSpPr txBox="1"/>
          <p:nvPr/>
        </p:nvSpPr>
        <p:spPr>
          <a:xfrm>
            <a:off x="1028700" y="1028700"/>
            <a:ext cx="81489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ADD TOPIC HERE</a:t>
            </a:r>
            <a:endParaRPr/>
          </a:p>
        </p:txBody>
      </p:sp>
      <p:sp>
        <p:nvSpPr>
          <p:cNvPr id="599" name="Google Shape;599;p34"/>
          <p:cNvSpPr txBox="1"/>
          <p:nvPr/>
        </p:nvSpPr>
        <p:spPr>
          <a:xfrm>
            <a:off x="1028700" y="4139424"/>
            <a:ext cx="7079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600" name="Google Shape;600;p34"/>
          <p:cNvSpPr txBox="1"/>
          <p:nvPr/>
        </p:nvSpPr>
        <p:spPr>
          <a:xfrm>
            <a:off x="1170833" y="7577037"/>
            <a:ext cx="27375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601" name="Google Shape;601;p34"/>
          <p:cNvSpPr txBox="1"/>
          <p:nvPr/>
        </p:nvSpPr>
        <p:spPr>
          <a:xfrm>
            <a:off x="1028700" y="8198385"/>
            <a:ext cx="3021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sp>
        <p:nvSpPr>
          <p:cNvPr id="602" name="Google Shape;602;p34"/>
          <p:cNvSpPr txBox="1"/>
          <p:nvPr/>
        </p:nvSpPr>
        <p:spPr>
          <a:xfrm>
            <a:off x="5228483" y="7577037"/>
            <a:ext cx="27375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603" name="Google Shape;603;p34"/>
          <p:cNvSpPr txBox="1"/>
          <p:nvPr/>
        </p:nvSpPr>
        <p:spPr>
          <a:xfrm>
            <a:off x="5086350" y="8198385"/>
            <a:ext cx="3021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sp>
        <p:nvSpPr>
          <p:cNvPr id="604" name="Google Shape;604;p34"/>
          <p:cNvSpPr/>
          <p:nvPr/>
        </p:nvSpPr>
        <p:spPr>
          <a:xfrm>
            <a:off x="2044258" y="6236378"/>
            <a:ext cx="990711" cy="988234"/>
          </a:xfrm>
          <a:custGeom>
            <a:rect b="b" l="l" r="r" t="t"/>
            <a:pathLst>
              <a:path extrusionOk="0" h="988234" w="990711">
                <a:moveTo>
                  <a:pt x="0" y="0"/>
                </a:moveTo>
                <a:lnTo>
                  <a:pt x="990711" y="0"/>
                </a:lnTo>
                <a:lnTo>
                  <a:pt x="990711" y="988234"/>
                </a:lnTo>
                <a:lnTo>
                  <a:pt x="0" y="988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34"/>
          <p:cNvSpPr/>
          <p:nvPr/>
        </p:nvSpPr>
        <p:spPr>
          <a:xfrm>
            <a:off x="5922369" y="6288439"/>
            <a:ext cx="1349790" cy="884112"/>
          </a:xfrm>
          <a:custGeom>
            <a:rect b="b" l="l" r="r" t="t"/>
            <a:pathLst>
              <a:path extrusionOk="0" h="884112" w="1349790">
                <a:moveTo>
                  <a:pt x="0" y="0"/>
                </a:moveTo>
                <a:lnTo>
                  <a:pt x="1349789" y="0"/>
                </a:lnTo>
                <a:lnTo>
                  <a:pt x="1349789" y="884112"/>
                </a:lnTo>
                <a:lnTo>
                  <a:pt x="0" y="884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" name="Google Shape;611;p35"/>
          <p:cNvGrpSpPr/>
          <p:nvPr/>
        </p:nvGrpSpPr>
        <p:grpSpPr>
          <a:xfrm>
            <a:off x="1921366" y="1143026"/>
            <a:ext cx="14445269" cy="7856286"/>
            <a:chOff x="0" y="-38100"/>
            <a:chExt cx="3804515" cy="2069145"/>
          </a:xfrm>
        </p:grpSpPr>
        <p:sp>
          <p:nvSpPr>
            <p:cNvPr id="612" name="Google Shape;612;p35"/>
            <p:cNvSpPr/>
            <p:nvPr/>
          </p:nvSpPr>
          <p:spPr>
            <a:xfrm>
              <a:off x="0" y="0"/>
              <a:ext cx="3804515" cy="2031045"/>
            </a:xfrm>
            <a:custGeom>
              <a:rect b="b" l="l" r="r" t="t"/>
              <a:pathLst>
                <a:path extrusionOk="0" h="2031045" w="3804515">
                  <a:moveTo>
                    <a:pt x="0" y="0"/>
                  </a:moveTo>
                  <a:lnTo>
                    <a:pt x="3804515" y="0"/>
                  </a:lnTo>
                  <a:lnTo>
                    <a:pt x="3804515" y="2031045"/>
                  </a:lnTo>
                  <a:lnTo>
                    <a:pt x="0" y="2031045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13" name="Google Shape;613;p35"/>
            <p:cNvSpPr txBox="1"/>
            <p:nvPr/>
          </p:nvSpPr>
          <p:spPr>
            <a:xfrm>
              <a:off x="0" y="-38100"/>
              <a:ext cx="3804515" cy="2069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4" name="Google Shape;614;p35"/>
          <p:cNvSpPr txBox="1"/>
          <p:nvPr/>
        </p:nvSpPr>
        <p:spPr>
          <a:xfrm>
            <a:off x="3652951" y="2928175"/>
            <a:ext cx="10982100" cy="3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Livvic Black"/>
                <a:ea typeface="Livvic Black"/>
                <a:cs typeface="Livvic Black"/>
                <a:sym typeface="Livvic Black"/>
              </a:rPr>
              <a:t>“THIS IS A QUOTE, WORDS FULL OF WISDOM THAT SOMEONE IMPORTANT SAID AND CAN MAKE THE READER GET INSPIRED.”</a:t>
            </a:r>
            <a:endParaRPr/>
          </a:p>
        </p:txBody>
      </p:sp>
      <p:sp>
        <p:nvSpPr>
          <p:cNvPr id="615" name="Google Shape;615;p35"/>
          <p:cNvSpPr txBox="1"/>
          <p:nvPr/>
        </p:nvSpPr>
        <p:spPr>
          <a:xfrm>
            <a:off x="7046621" y="6735257"/>
            <a:ext cx="419475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62F6"/>
                </a:solidFill>
                <a:latin typeface="Montserrat"/>
                <a:ea typeface="Montserrat"/>
                <a:cs typeface="Montserrat"/>
                <a:sym typeface="Montserrat"/>
              </a:rPr>
              <a:t>Source here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6"/>
          <p:cNvPicPr preferRelativeResize="0"/>
          <p:nvPr/>
        </p:nvPicPr>
        <p:blipFill rotWithShape="1">
          <a:blip r:embed="rId3">
            <a:alphaModFix/>
          </a:blip>
          <a:srcRect b="0" l="18620" r="18621" t="0"/>
          <a:stretch/>
        </p:blipFill>
        <p:spPr>
          <a:xfrm>
            <a:off x="674738" y="0"/>
            <a:ext cx="441710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6"/>
          <p:cNvPicPr preferRelativeResize="0"/>
          <p:nvPr/>
        </p:nvPicPr>
        <p:blipFill rotWithShape="1">
          <a:blip r:embed="rId4">
            <a:alphaModFix/>
          </a:blip>
          <a:srcRect b="0" l="18620" r="18621" t="0"/>
          <a:stretch/>
        </p:blipFill>
        <p:spPr>
          <a:xfrm>
            <a:off x="5734989" y="0"/>
            <a:ext cx="4417104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6"/>
          <p:cNvPicPr preferRelativeResize="0"/>
          <p:nvPr/>
        </p:nvPicPr>
        <p:blipFill rotWithShape="1">
          <a:blip r:embed="rId5">
            <a:alphaModFix/>
          </a:blip>
          <a:srcRect b="2320" l="5014" r="0" t="2321"/>
          <a:stretch/>
        </p:blipFill>
        <p:spPr>
          <a:xfrm>
            <a:off x="10795242" y="0"/>
            <a:ext cx="748820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6"/>
          <p:cNvSpPr txBox="1"/>
          <p:nvPr/>
        </p:nvSpPr>
        <p:spPr>
          <a:xfrm>
            <a:off x="10799792" y="6098572"/>
            <a:ext cx="8148943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GALLERY</a:t>
            </a:r>
            <a:endParaRPr/>
          </a:p>
        </p:txBody>
      </p:sp>
      <p:sp>
        <p:nvSpPr>
          <p:cNvPr id="624" name="Google Shape;624;p36"/>
          <p:cNvSpPr txBox="1"/>
          <p:nvPr/>
        </p:nvSpPr>
        <p:spPr>
          <a:xfrm>
            <a:off x="10799792" y="7752099"/>
            <a:ext cx="645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7"/>
          <p:cNvPicPr preferRelativeResize="0"/>
          <p:nvPr/>
        </p:nvPicPr>
        <p:blipFill rotWithShape="1">
          <a:blip r:embed="rId3">
            <a:alphaModFix/>
          </a:blip>
          <a:srcRect b="216" l="8941" r="2919" t="0"/>
          <a:stretch/>
        </p:blipFill>
        <p:spPr>
          <a:xfrm>
            <a:off x="0" y="0"/>
            <a:ext cx="624244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7"/>
          <p:cNvPicPr preferRelativeResize="0"/>
          <p:nvPr/>
        </p:nvPicPr>
        <p:blipFill rotWithShape="1">
          <a:blip r:embed="rId4">
            <a:alphaModFix/>
          </a:blip>
          <a:srcRect b="5683" l="0" r="0" t="5682"/>
          <a:stretch/>
        </p:blipFill>
        <p:spPr>
          <a:xfrm>
            <a:off x="6242446" y="5143500"/>
            <a:ext cx="58031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7"/>
          <p:cNvPicPr preferRelativeResize="0"/>
          <p:nvPr/>
        </p:nvPicPr>
        <p:blipFill rotWithShape="1">
          <a:blip r:embed="rId5">
            <a:alphaModFix/>
          </a:blip>
          <a:srcRect b="8801" l="0" r="0" t="8802"/>
          <a:stretch/>
        </p:blipFill>
        <p:spPr>
          <a:xfrm>
            <a:off x="12045554" y="0"/>
            <a:ext cx="624244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37"/>
          <p:cNvGrpSpPr/>
          <p:nvPr/>
        </p:nvGrpSpPr>
        <p:grpSpPr>
          <a:xfrm>
            <a:off x="6242446" y="-167352"/>
            <a:ext cx="5803107" cy="5310852"/>
            <a:chOff x="0" y="-38100"/>
            <a:chExt cx="1321160" cy="1209091"/>
          </a:xfrm>
        </p:grpSpPr>
        <p:sp>
          <p:nvSpPr>
            <p:cNvPr id="633" name="Google Shape;633;p37"/>
            <p:cNvSpPr/>
            <p:nvPr/>
          </p:nvSpPr>
          <p:spPr>
            <a:xfrm>
              <a:off x="0" y="0"/>
              <a:ext cx="1321160" cy="1170991"/>
            </a:xfrm>
            <a:custGeom>
              <a:rect b="b" l="l" r="r" t="t"/>
              <a:pathLst>
                <a:path extrusionOk="0" h="1170991" w="1321160">
                  <a:moveTo>
                    <a:pt x="0" y="0"/>
                  </a:moveTo>
                  <a:lnTo>
                    <a:pt x="1321160" y="0"/>
                  </a:lnTo>
                  <a:lnTo>
                    <a:pt x="1321160" y="1170991"/>
                  </a:lnTo>
                  <a:lnTo>
                    <a:pt x="0" y="1170991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634" name="Google Shape;634;p37"/>
            <p:cNvSpPr txBox="1"/>
            <p:nvPr/>
          </p:nvSpPr>
          <p:spPr>
            <a:xfrm>
              <a:off x="0" y="-38100"/>
              <a:ext cx="1321160" cy="1209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37"/>
          <p:cNvSpPr txBox="1"/>
          <p:nvPr/>
        </p:nvSpPr>
        <p:spPr>
          <a:xfrm>
            <a:off x="-953248" y="7048500"/>
            <a:ext cx="8148943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GALLERY</a:t>
            </a:r>
            <a:endParaRPr/>
          </a:p>
        </p:txBody>
      </p:sp>
      <p:sp>
        <p:nvSpPr>
          <p:cNvPr id="636" name="Google Shape;636;p37"/>
          <p:cNvSpPr txBox="1"/>
          <p:nvPr/>
        </p:nvSpPr>
        <p:spPr>
          <a:xfrm>
            <a:off x="13250751" y="6775132"/>
            <a:ext cx="3832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8"/>
          <p:cNvGrpSpPr/>
          <p:nvPr/>
        </p:nvGrpSpPr>
        <p:grpSpPr>
          <a:xfrm>
            <a:off x="656603" y="488382"/>
            <a:ext cx="16974793" cy="9165575"/>
            <a:chOff x="0" y="-38100"/>
            <a:chExt cx="4470727" cy="2413978"/>
          </a:xfrm>
        </p:grpSpPr>
        <p:sp>
          <p:nvSpPr>
            <p:cNvPr id="642" name="Google Shape;642;p38"/>
            <p:cNvSpPr/>
            <p:nvPr/>
          </p:nvSpPr>
          <p:spPr>
            <a:xfrm>
              <a:off x="0" y="0"/>
              <a:ext cx="4470727" cy="2375878"/>
            </a:xfrm>
            <a:custGeom>
              <a:rect b="b" l="l" r="r" t="t"/>
              <a:pathLst>
                <a:path extrusionOk="0" h="2375878" w="4470727">
                  <a:moveTo>
                    <a:pt x="0" y="0"/>
                  </a:moveTo>
                  <a:lnTo>
                    <a:pt x="4470727" y="0"/>
                  </a:lnTo>
                  <a:lnTo>
                    <a:pt x="4470727" y="2375878"/>
                  </a:lnTo>
                  <a:lnTo>
                    <a:pt x="0" y="2375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42875">
              <a:solidFill>
                <a:srgbClr val="7428EA">
                  <a:alpha val="4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3" name="Google Shape;643;p38"/>
            <p:cNvSpPr txBox="1"/>
            <p:nvPr/>
          </p:nvSpPr>
          <p:spPr>
            <a:xfrm>
              <a:off x="0" y="-38100"/>
              <a:ext cx="4470727" cy="24139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38"/>
          <p:cNvSpPr/>
          <p:nvPr/>
        </p:nvSpPr>
        <p:spPr>
          <a:xfrm rot="-506406">
            <a:off x="-1990319" y="-1368262"/>
            <a:ext cx="6511762" cy="13023524"/>
          </a:xfrm>
          <a:custGeom>
            <a:rect b="b" l="l" r="r" t="t"/>
            <a:pathLst>
              <a:path extrusionOk="0" h="13023524" w="6511762">
                <a:moveTo>
                  <a:pt x="0" y="0"/>
                </a:moveTo>
                <a:lnTo>
                  <a:pt x="6511762" y="0"/>
                </a:lnTo>
                <a:lnTo>
                  <a:pt x="6511762" y="13023524"/>
                </a:lnTo>
                <a:lnTo>
                  <a:pt x="0" y="13023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645" name="Google Shape;645;p38"/>
          <p:cNvSpPr/>
          <p:nvPr/>
        </p:nvSpPr>
        <p:spPr>
          <a:xfrm flipH="1" rot="-9852142">
            <a:off x="12662977" y="-739634"/>
            <a:ext cx="6511762" cy="13023524"/>
          </a:xfrm>
          <a:custGeom>
            <a:rect b="b" l="l" r="r" t="t"/>
            <a:pathLst>
              <a:path extrusionOk="0" h="13023524" w="6511762">
                <a:moveTo>
                  <a:pt x="0" y="13023523"/>
                </a:moveTo>
                <a:lnTo>
                  <a:pt x="6511762" y="13023523"/>
                </a:lnTo>
                <a:lnTo>
                  <a:pt x="6511762" y="0"/>
                </a:lnTo>
                <a:lnTo>
                  <a:pt x="0" y="0"/>
                </a:lnTo>
                <a:lnTo>
                  <a:pt x="0" y="1302352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646" name="Google Shape;646;p38"/>
          <p:cNvSpPr txBox="1"/>
          <p:nvPr/>
        </p:nvSpPr>
        <p:spPr>
          <a:xfrm>
            <a:off x="5069528" y="2724001"/>
            <a:ext cx="8148943" cy="13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CONTACT US</a:t>
            </a:r>
            <a:endParaRPr/>
          </a:p>
        </p:txBody>
      </p:sp>
      <p:sp>
        <p:nvSpPr>
          <p:cNvPr id="647" name="Google Shape;647;p38"/>
          <p:cNvSpPr txBox="1"/>
          <p:nvPr/>
        </p:nvSpPr>
        <p:spPr>
          <a:xfrm>
            <a:off x="7242339" y="4768341"/>
            <a:ext cx="380332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1234-5678</a:t>
            </a:r>
            <a:endParaRPr/>
          </a:p>
        </p:txBody>
      </p:sp>
      <p:sp>
        <p:nvSpPr>
          <p:cNvPr id="648" name="Google Shape;648;p38"/>
          <p:cNvSpPr txBox="1"/>
          <p:nvPr/>
        </p:nvSpPr>
        <p:spPr>
          <a:xfrm>
            <a:off x="6186955" y="7025154"/>
            <a:ext cx="591408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/>
          </a:p>
        </p:txBody>
      </p:sp>
      <p:sp>
        <p:nvSpPr>
          <p:cNvPr id="649" name="Google Shape;649;p38"/>
          <p:cNvSpPr txBox="1"/>
          <p:nvPr/>
        </p:nvSpPr>
        <p:spPr>
          <a:xfrm>
            <a:off x="6577911" y="5896759"/>
            <a:ext cx="513217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39"/>
          <p:cNvGrpSpPr/>
          <p:nvPr/>
        </p:nvGrpSpPr>
        <p:grpSpPr>
          <a:xfrm>
            <a:off x="774218" y="2213566"/>
            <a:ext cx="5097641" cy="7472652"/>
            <a:chOff x="0" y="-19050"/>
            <a:chExt cx="1342589" cy="1968106"/>
          </a:xfrm>
        </p:grpSpPr>
        <p:sp>
          <p:nvSpPr>
            <p:cNvPr id="655" name="Google Shape;655;p3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7" name="Google Shape;657;p39"/>
          <p:cNvGrpSpPr/>
          <p:nvPr/>
        </p:nvGrpSpPr>
        <p:grpSpPr>
          <a:xfrm>
            <a:off x="6109984" y="2213566"/>
            <a:ext cx="11512980" cy="7472652"/>
            <a:chOff x="0" y="-19050"/>
            <a:chExt cx="3032225" cy="1968106"/>
          </a:xfrm>
        </p:grpSpPr>
        <p:sp>
          <p:nvSpPr>
            <p:cNvPr id="658" name="Google Shape;658;p3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3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0" name="Google Shape;660;p39"/>
          <p:cNvGrpSpPr/>
          <p:nvPr/>
        </p:nvGrpSpPr>
        <p:grpSpPr>
          <a:xfrm>
            <a:off x="1139005" y="2494284"/>
            <a:ext cx="4368067" cy="719567"/>
            <a:chOff x="0" y="-19050"/>
            <a:chExt cx="1150437" cy="189516"/>
          </a:xfrm>
        </p:grpSpPr>
        <p:sp>
          <p:nvSpPr>
            <p:cNvPr id="661" name="Google Shape;661;p3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3" name="Google Shape;663;p39"/>
          <p:cNvGrpSpPr/>
          <p:nvPr/>
        </p:nvGrpSpPr>
        <p:grpSpPr>
          <a:xfrm>
            <a:off x="9682440" y="2494284"/>
            <a:ext cx="4368067" cy="719567"/>
            <a:chOff x="0" y="-19050"/>
            <a:chExt cx="1150437" cy="189516"/>
          </a:xfrm>
        </p:grpSpPr>
        <p:sp>
          <p:nvSpPr>
            <p:cNvPr id="664" name="Google Shape;664;p3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6" name="Google Shape;666;p39"/>
          <p:cNvGrpSpPr/>
          <p:nvPr/>
        </p:nvGrpSpPr>
        <p:grpSpPr>
          <a:xfrm>
            <a:off x="1139005" y="7128683"/>
            <a:ext cx="4368067" cy="719567"/>
            <a:chOff x="0" y="-19050"/>
            <a:chExt cx="1150437" cy="189516"/>
          </a:xfrm>
        </p:grpSpPr>
        <p:sp>
          <p:nvSpPr>
            <p:cNvPr id="667" name="Google Shape;667;p3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669;p39"/>
          <p:cNvGrpSpPr/>
          <p:nvPr/>
        </p:nvGrpSpPr>
        <p:grpSpPr>
          <a:xfrm>
            <a:off x="1518479" y="8097273"/>
            <a:ext cx="754204" cy="771881"/>
            <a:chOff x="0" y="-19050"/>
            <a:chExt cx="812800" cy="831850"/>
          </a:xfrm>
        </p:grpSpPr>
        <p:sp>
          <p:nvSpPr>
            <p:cNvPr id="670" name="Google Shape;670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62F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39"/>
          <p:cNvGrpSpPr/>
          <p:nvPr/>
        </p:nvGrpSpPr>
        <p:grpSpPr>
          <a:xfrm>
            <a:off x="2452042" y="8097273"/>
            <a:ext cx="754204" cy="771881"/>
            <a:chOff x="0" y="-19050"/>
            <a:chExt cx="812800" cy="831850"/>
          </a:xfrm>
        </p:grpSpPr>
        <p:sp>
          <p:nvSpPr>
            <p:cNvPr id="673" name="Google Shape;673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00C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39"/>
          <p:cNvGrpSpPr/>
          <p:nvPr/>
        </p:nvGrpSpPr>
        <p:grpSpPr>
          <a:xfrm>
            <a:off x="3385604" y="8097273"/>
            <a:ext cx="754204" cy="771881"/>
            <a:chOff x="0" y="-19050"/>
            <a:chExt cx="812800" cy="831850"/>
          </a:xfrm>
        </p:grpSpPr>
        <p:sp>
          <p:nvSpPr>
            <p:cNvPr id="676" name="Google Shape;676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E96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39"/>
          <p:cNvGrpSpPr/>
          <p:nvPr/>
        </p:nvGrpSpPr>
        <p:grpSpPr>
          <a:xfrm>
            <a:off x="4373393" y="8097273"/>
            <a:ext cx="754204" cy="771881"/>
            <a:chOff x="0" y="-19050"/>
            <a:chExt cx="812800" cy="831850"/>
          </a:xfrm>
        </p:grpSpPr>
        <p:sp>
          <p:nvSpPr>
            <p:cNvPr id="679" name="Google Shape;679;p3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39"/>
          <p:cNvSpPr txBox="1"/>
          <p:nvPr/>
        </p:nvSpPr>
        <p:spPr>
          <a:xfrm>
            <a:off x="1232396" y="3461646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682" name="Google Shape;682;p39"/>
          <p:cNvSpPr txBox="1"/>
          <p:nvPr/>
        </p:nvSpPr>
        <p:spPr>
          <a:xfrm>
            <a:off x="1175455" y="6551281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683" name="Google Shape;683;p39"/>
          <p:cNvSpPr txBox="1"/>
          <p:nvPr/>
        </p:nvSpPr>
        <p:spPr>
          <a:xfrm>
            <a:off x="1747770" y="4133834"/>
            <a:ext cx="31506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LIVVIC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/>
          </a:p>
        </p:txBody>
      </p:sp>
      <p:sp>
        <p:nvSpPr>
          <p:cNvPr id="684" name="Google Shape;684;p39"/>
          <p:cNvSpPr txBox="1"/>
          <p:nvPr/>
        </p:nvSpPr>
        <p:spPr>
          <a:xfrm>
            <a:off x="1284894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#0062F6</a:t>
            </a:r>
            <a:endParaRPr/>
          </a:p>
        </p:txBody>
      </p:sp>
      <p:sp>
        <p:nvSpPr>
          <p:cNvPr id="685" name="Google Shape;685;p39"/>
          <p:cNvSpPr txBox="1"/>
          <p:nvPr/>
        </p:nvSpPr>
        <p:spPr>
          <a:xfrm>
            <a:off x="2218457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#060219</a:t>
            </a:r>
            <a:endParaRPr/>
          </a:p>
        </p:txBody>
      </p:sp>
      <p:sp>
        <p:nvSpPr>
          <p:cNvPr id="686" name="Google Shape;686;p39"/>
          <p:cNvSpPr txBox="1"/>
          <p:nvPr/>
        </p:nvSpPr>
        <p:spPr>
          <a:xfrm>
            <a:off x="3152020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#FE96E2</a:t>
            </a:r>
            <a:endParaRPr/>
          </a:p>
        </p:txBody>
      </p:sp>
      <p:sp>
        <p:nvSpPr>
          <p:cNvPr id="687" name="Google Shape;687;p39"/>
          <p:cNvSpPr txBox="1"/>
          <p:nvPr/>
        </p:nvSpPr>
        <p:spPr>
          <a:xfrm>
            <a:off x="4139809" y="8992602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/>
          </a:p>
        </p:txBody>
      </p:sp>
      <p:sp>
        <p:nvSpPr>
          <p:cNvPr id="688" name="Google Shape;688;p3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689" name="Google Shape;689;p39"/>
          <p:cNvSpPr txBox="1"/>
          <p:nvPr/>
        </p:nvSpPr>
        <p:spPr>
          <a:xfrm>
            <a:off x="11706206" y="9915836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99" u="none" cap="none" strike="noStrike">
                <a:solidFill>
                  <a:srgbClr val="0062F6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690" name="Google Shape;690;p39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0062F6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691" name="Google Shape;691;p39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692" name="Google Shape;692;p39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693" name="Google Shape;693;p39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694" name="Google Shape;694;p39"/>
          <p:cNvSpPr/>
          <p:nvPr/>
        </p:nvSpPr>
        <p:spPr>
          <a:xfrm>
            <a:off x="9849490" y="3965328"/>
            <a:ext cx="2488457" cy="2488457"/>
          </a:xfrm>
          <a:custGeom>
            <a:rect b="b" l="l" r="r" t="t"/>
            <a:pathLst>
              <a:path extrusionOk="0" h="2488457" w="2488457">
                <a:moveTo>
                  <a:pt x="0" y="0"/>
                </a:moveTo>
                <a:lnTo>
                  <a:pt x="2488456" y="0"/>
                </a:lnTo>
                <a:lnTo>
                  <a:pt x="2488456" y="2488456"/>
                </a:lnTo>
                <a:lnTo>
                  <a:pt x="0" y="2488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39"/>
          <p:cNvSpPr/>
          <p:nvPr/>
        </p:nvSpPr>
        <p:spPr>
          <a:xfrm>
            <a:off x="6735556" y="3819931"/>
            <a:ext cx="2633853" cy="2633853"/>
          </a:xfrm>
          <a:custGeom>
            <a:rect b="b" l="l" r="r" t="t"/>
            <a:pathLst>
              <a:path extrusionOk="0" h="2633853" w="2633853">
                <a:moveTo>
                  <a:pt x="0" y="0"/>
                </a:moveTo>
                <a:lnTo>
                  <a:pt x="2633853" y="0"/>
                </a:lnTo>
                <a:lnTo>
                  <a:pt x="2633853" y="2633853"/>
                </a:lnTo>
                <a:lnTo>
                  <a:pt x="0" y="2633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39"/>
          <p:cNvSpPr/>
          <p:nvPr/>
        </p:nvSpPr>
        <p:spPr>
          <a:xfrm>
            <a:off x="12818027" y="5210007"/>
            <a:ext cx="4138243" cy="1266474"/>
          </a:xfrm>
          <a:custGeom>
            <a:rect b="b" l="l" r="r" t="t"/>
            <a:pathLst>
              <a:path extrusionOk="0" h="1266474" w="4138243">
                <a:moveTo>
                  <a:pt x="0" y="0"/>
                </a:moveTo>
                <a:lnTo>
                  <a:pt x="4138243" y="0"/>
                </a:lnTo>
                <a:lnTo>
                  <a:pt x="4138243" y="1266475"/>
                </a:lnTo>
                <a:lnTo>
                  <a:pt x="0" y="1266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600" l="0" r="0" t="-51962"/>
            </a:stretch>
          </a:blipFill>
          <a:ln>
            <a:noFill/>
          </a:ln>
        </p:spPr>
      </p:sp>
      <p:sp>
        <p:nvSpPr>
          <p:cNvPr id="697" name="Google Shape;697;p39"/>
          <p:cNvSpPr/>
          <p:nvPr/>
        </p:nvSpPr>
        <p:spPr>
          <a:xfrm rot="5400000">
            <a:off x="13979934" y="2883917"/>
            <a:ext cx="1550426" cy="3100852"/>
          </a:xfrm>
          <a:custGeom>
            <a:rect b="b" l="l" r="r" t="t"/>
            <a:pathLst>
              <a:path extrusionOk="0" h="3100852" w="1550426">
                <a:moveTo>
                  <a:pt x="0" y="0"/>
                </a:moveTo>
                <a:lnTo>
                  <a:pt x="1550427" y="0"/>
                </a:lnTo>
                <a:lnTo>
                  <a:pt x="1550427" y="3100852"/>
                </a:lnTo>
                <a:lnTo>
                  <a:pt x="0" y="3100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00000" r="0" t="0"/>
            </a:stretch>
          </a:blipFill>
          <a:ln>
            <a:noFill/>
          </a:ln>
        </p:spPr>
      </p:sp>
      <p:sp>
        <p:nvSpPr>
          <p:cNvPr id="698" name="Google Shape;698;p39"/>
          <p:cNvSpPr/>
          <p:nvPr/>
        </p:nvSpPr>
        <p:spPr>
          <a:xfrm>
            <a:off x="10637716" y="6897762"/>
            <a:ext cx="2180311" cy="2180311"/>
          </a:xfrm>
          <a:custGeom>
            <a:rect b="b" l="l" r="r" t="t"/>
            <a:pathLst>
              <a:path extrusionOk="0" h="2180311" w="2180311">
                <a:moveTo>
                  <a:pt x="0" y="0"/>
                </a:moveTo>
                <a:lnTo>
                  <a:pt x="2180311" y="0"/>
                </a:lnTo>
                <a:lnTo>
                  <a:pt x="2180311" y="2180311"/>
                </a:lnTo>
                <a:lnTo>
                  <a:pt x="0" y="2180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39"/>
          <p:cNvSpPr/>
          <p:nvPr/>
        </p:nvSpPr>
        <p:spPr>
          <a:xfrm>
            <a:off x="8505059" y="7220724"/>
            <a:ext cx="1728701" cy="1724379"/>
          </a:xfrm>
          <a:custGeom>
            <a:rect b="b" l="l" r="r" t="t"/>
            <a:pathLst>
              <a:path extrusionOk="0" h="1724379" w="1728701">
                <a:moveTo>
                  <a:pt x="0" y="0"/>
                </a:moveTo>
                <a:lnTo>
                  <a:pt x="1728700" y="0"/>
                </a:lnTo>
                <a:lnTo>
                  <a:pt x="1728700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39"/>
          <p:cNvSpPr/>
          <p:nvPr/>
        </p:nvSpPr>
        <p:spPr>
          <a:xfrm>
            <a:off x="13204721" y="7276815"/>
            <a:ext cx="2604980" cy="1706262"/>
          </a:xfrm>
          <a:custGeom>
            <a:rect b="b" l="l" r="r" t="t"/>
            <a:pathLst>
              <a:path extrusionOk="0" h="1706262" w="2604980">
                <a:moveTo>
                  <a:pt x="0" y="0"/>
                </a:moveTo>
                <a:lnTo>
                  <a:pt x="2604980" y="0"/>
                </a:lnTo>
                <a:lnTo>
                  <a:pt x="2604980" y="1706262"/>
                </a:lnTo>
                <a:lnTo>
                  <a:pt x="0" y="1706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/>
          <p:nvPr/>
        </p:nvSpPr>
        <p:spPr>
          <a:xfrm rot="-7196109">
            <a:off x="5545416" y="-3756099"/>
            <a:ext cx="11580426" cy="11580426"/>
          </a:xfrm>
          <a:custGeom>
            <a:rect b="b" l="l" r="r" t="t"/>
            <a:pathLst>
              <a:path extrusionOk="0" h="11580426" w="11580426">
                <a:moveTo>
                  <a:pt x="0" y="0"/>
                </a:moveTo>
                <a:lnTo>
                  <a:pt x="11580426" y="0"/>
                </a:lnTo>
                <a:lnTo>
                  <a:pt x="11580426" y="11580426"/>
                </a:lnTo>
                <a:lnTo>
                  <a:pt x="0" y="11580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2"/>
          <p:cNvSpPr txBox="1"/>
          <p:nvPr/>
        </p:nvSpPr>
        <p:spPr>
          <a:xfrm>
            <a:off x="1028700" y="2759710"/>
            <a:ext cx="5135240" cy="151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AGENDA</a:t>
            </a:r>
            <a:endParaRPr/>
          </a:p>
        </p:txBody>
      </p:sp>
      <p:grpSp>
        <p:nvGrpSpPr>
          <p:cNvPr id="313" name="Google Shape;313;p22"/>
          <p:cNvGrpSpPr/>
          <p:nvPr/>
        </p:nvGrpSpPr>
        <p:grpSpPr>
          <a:xfrm>
            <a:off x="1028700" y="4956546"/>
            <a:ext cx="4301754" cy="4301754"/>
            <a:chOff x="0" y="0"/>
            <a:chExt cx="812800" cy="812800"/>
          </a:xfrm>
        </p:grpSpPr>
        <p:sp>
          <p:nvSpPr>
            <p:cNvPr id="314" name="Google Shape;31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22"/>
          <p:cNvSpPr txBox="1"/>
          <p:nvPr/>
        </p:nvSpPr>
        <p:spPr>
          <a:xfrm>
            <a:off x="1728782" y="62163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01</a:t>
            </a:r>
            <a:endParaRPr/>
          </a:p>
        </p:txBody>
      </p:sp>
      <p:sp>
        <p:nvSpPr>
          <p:cNvPr id="317" name="Google Shape;317;p22"/>
          <p:cNvSpPr txBox="1"/>
          <p:nvPr/>
        </p:nvSpPr>
        <p:spPr>
          <a:xfrm>
            <a:off x="1728782" y="7078848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>
            <a:off x="6182165" y="4956546"/>
            <a:ext cx="4301754" cy="4301754"/>
            <a:chOff x="0" y="0"/>
            <a:chExt cx="812800" cy="812800"/>
          </a:xfrm>
        </p:grpSpPr>
        <p:sp>
          <p:nvSpPr>
            <p:cNvPr id="319" name="Google Shape;319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22"/>
          <p:cNvSpPr txBox="1"/>
          <p:nvPr/>
        </p:nvSpPr>
        <p:spPr>
          <a:xfrm>
            <a:off x="6882247" y="62163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02</a:t>
            </a:r>
            <a:endParaRPr/>
          </a:p>
        </p:txBody>
      </p:sp>
      <p:sp>
        <p:nvSpPr>
          <p:cNvPr id="322" name="Google Shape;322;p22"/>
          <p:cNvSpPr txBox="1"/>
          <p:nvPr/>
        </p:nvSpPr>
        <p:spPr>
          <a:xfrm>
            <a:off x="6882247" y="7078848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323" name="Google Shape;323;p22"/>
          <p:cNvGrpSpPr/>
          <p:nvPr/>
        </p:nvGrpSpPr>
        <p:grpSpPr>
          <a:xfrm>
            <a:off x="11335629" y="4956546"/>
            <a:ext cx="4301754" cy="4301754"/>
            <a:chOff x="0" y="0"/>
            <a:chExt cx="812800" cy="812800"/>
          </a:xfrm>
        </p:grpSpPr>
        <p:sp>
          <p:nvSpPr>
            <p:cNvPr id="324" name="Google Shape;324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85725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22"/>
          <p:cNvSpPr txBox="1"/>
          <p:nvPr/>
        </p:nvSpPr>
        <p:spPr>
          <a:xfrm>
            <a:off x="12035711" y="6216386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03</a:t>
            </a:r>
            <a:endParaRPr/>
          </a:p>
        </p:txBody>
      </p:sp>
      <p:sp>
        <p:nvSpPr>
          <p:cNvPr id="327" name="Google Shape;327;p22"/>
          <p:cNvSpPr txBox="1"/>
          <p:nvPr/>
        </p:nvSpPr>
        <p:spPr>
          <a:xfrm>
            <a:off x="12035711" y="7078848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40"/>
          <p:cNvGrpSpPr/>
          <p:nvPr/>
        </p:nvGrpSpPr>
        <p:grpSpPr>
          <a:xfrm>
            <a:off x="5995272" y="2437575"/>
            <a:ext cx="6297456" cy="2575447"/>
            <a:chOff x="0" y="-19050"/>
            <a:chExt cx="1658589" cy="678307"/>
          </a:xfrm>
        </p:grpSpPr>
        <p:sp>
          <p:nvSpPr>
            <p:cNvPr id="706" name="Google Shape;706;p4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8" name="Google Shape;708;p40"/>
          <p:cNvGrpSpPr/>
          <p:nvPr/>
        </p:nvGrpSpPr>
        <p:grpSpPr>
          <a:xfrm>
            <a:off x="5995272" y="5512192"/>
            <a:ext cx="6297456" cy="2575447"/>
            <a:chOff x="0" y="-19050"/>
            <a:chExt cx="1658589" cy="678307"/>
          </a:xfrm>
        </p:grpSpPr>
        <p:sp>
          <p:nvSpPr>
            <p:cNvPr id="709" name="Google Shape;709;p40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0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40"/>
          <p:cNvSpPr txBox="1"/>
          <p:nvPr/>
        </p:nvSpPr>
        <p:spPr>
          <a:xfrm>
            <a:off x="3377480" y="1642941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712" name="Google Shape;712;p40"/>
          <p:cNvSpPr txBox="1"/>
          <p:nvPr/>
        </p:nvSpPr>
        <p:spPr>
          <a:xfrm>
            <a:off x="7108732" y="8836787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62F6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713" name="Google Shape;713;p40"/>
          <p:cNvSpPr txBox="1"/>
          <p:nvPr/>
        </p:nvSpPr>
        <p:spPr>
          <a:xfrm>
            <a:off x="4210005" y="434826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714" name="Google Shape;714;p40"/>
          <p:cNvSpPr txBox="1"/>
          <p:nvPr/>
        </p:nvSpPr>
        <p:spPr>
          <a:xfrm>
            <a:off x="4210005" y="7052773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715" name="Google Shape;715;p40"/>
          <p:cNvSpPr txBox="1"/>
          <p:nvPr/>
        </p:nvSpPr>
        <p:spPr>
          <a:xfrm>
            <a:off x="5469973" y="7407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0062F6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716" name="Google Shape;716;p40"/>
          <p:cNvSpPr txBox="1"/>
          <p:nvPr/>
        </p:nvSpPr>
        <p:spPr>
          <a:xfrm>
            <a:off x="6110027" y="6320306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pic>
        <p:nvPicPr>
          <p:cNvPr id="717" name="Google Shape;7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1774" y="2903888"/>
            <a:ext cx="4824450" cy="121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"/>
          <p:cNvSpPr/>
          <p:nvPr/>
        </p:nvSpPr>
        <p:spPr>
          <a:xfrm flipH="1" rot="1431490">
            <a:off x="-2788158" y="246925"/>
            <a:ext cx="9258300" cy="9258300"/>
          </a:xfrm>
          <a:custGeom>
            <a:rect b="b" l="l" r="r" t="t"/>
            <a:pathLst>
              <a:path extrusionOk="0" h="9258300" w="9258300">
                <a:moveTo>
                  <a:pt x="9258300" y="0"/>
                </a:moveTo>
                <a:lnTo>
                  <a:pt x="0" y="0"/>
                </a:lnTo>
                <a:lnTo>
                  <a:pt x="0" y="9258300"/>
                </a:lnTo>
                <a:lnTo>
                  <a:pt x="9258300" y="9258300"/>
                </a:lnTo>
                <a:lnTo>
                  <a:pt x="92583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3"/>
          <p:cNvSpPr txBox="1"/>
          <p:nvPr/>
        </p:nvSpPr>
        <p:spPr>
          <a:xfrm>
            <a:off x="4116013" y="1548520"/>
            <a:ext cx="9177643" cy="151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CONTENTS</a:t>
            </a:r>
            <a:endParaRPr/>
          </a:p>
        </p:txBody>
      </p:sp>
      <p:grpSp>
        <p:nvGrpSpPr>
          <p:cNvPr id="334" name="Google Shape;334;p23"/>
          <p:cNvGrpSpPr/>
          <p:nvPr/>
        </p:nvGrpSpPr>
        <p:grpSpPr>
          <a:xfrm>
            <a:off x="4116013" y="3522767"/>
            <a:ext cx="6590274" cy="1633457"/>
            <a:chOff x="0" y="-38100"/>
            <a:chExt cx="1735710" cy="430211"/>
          </a:xfrm>
        </p:grpSpPr>
        <p:sp>
          <p:nvSpPr>
            <p:cNvPr id="335" name="Google Shape;335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6" name="Google Shape;336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3"/>
          <p:cNvSpPr txBox="1"/>
          <p:nvPr/>
        </p:nvSpPr>
        <p:spPr>
          <a:xfrm>
            <a:off x="6611945" y="4128616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38" name="Google Shape;338;p23"/>
          <p:cNvSpPr txBox="1"/>
          <p:nvPr/>
        </p:nvSpPr>
        <p:spPr>
          <a:xfrm>
            <a:off x="4961886" y="3901921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01</a:t>
            </a:r>
            <a:endParaRPr/>
          </a:p>
        </p:txBody>
      </p:sp>
      <p:grpSp>
        <p:nvGrpSpPr>
          <p:cNvPr id="339" name="Google Shape;339;p23"/>
          <p:cNvGrpSpPr/>
          <p:nvPr/>
        </p:nvGrpSpPr>
        <p:grpSpPr>
          <a:xfrm>
            <a:off x="4116013" y="5248949"/>
            <a:ext cx="6590274" cy="1633457"/>
            <a:chOff x="0" y="-38100"/>
            <a:chExt cx="1735710" cy="430211"/>
          </a:xfrm>
        </p:grpSpPr>
        <p:sp>
          <p:nvSpPr>
            <p:cNvPr id="340" name="Google Shape;340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1" name="Google Shape;341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23"/>
          <p:cNvSpPr txBox="1"/>
          <p:nvPr/>
        </p:nvSpPr>
        <p:spPr>
          <a:xfrm>
            <a:off x="6611945" y="5854798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43" name="Google Shape;343;p23"/>
          <p:cNvSpPr txBox="1"/>
          <p:nvPr/>
        </p:nvSpPr>
        <p:spPr>
          <a:xfrm>
            <a:off x="4961886" y="5628103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02</a:t>
            </a:r>
            <a:endParaRPr/>
          </a:p>
        </p:txBody>
      </p:sp>
      <p:grpSp>
        <p:nvGrpSpPr>
          <p:cNvPr id="344" name="Google Shape;344;p23"/>
          <p:cNvGrpSpPr/>
          <p:nvPr/>
        </p:nvGrpSpPr>
        <p:grpSpPr>
          <a:xfrm>
            <a:off x="4116013" y="6975870"/>
            <a:ext cx="6590274" cy="1633457"/>
            <a:chOff x="0" y="-38100"/>
            <a:chExt cx="1735710" cy="430211"/>
          </a:xfrm>
        </p:grpSpPr>
        <p:sp>
          <p:nvSpPr>
            <p:cNvPr id="345" name="Google Shape;345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6" name="Google Shape;346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23"/>
          <p:cNvSpPr txBox="1"/>
          <p:nvPr/>
        </p:nvSpPr>
        <p:spPr>
          <a:xfrm>
            <a:off x="6611945" y="7581719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4961886" y="7355024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03</a:t>
            </a:r>
            <a:endParaRPr/>
          </a:p>
        </p:txBody>
      </p:sp>
      <p:grpSp>
        <p:nvGrpSpPr>
          <p:cNvPr id="349" name="Google Shape;349;p23"/>
          <p:cNvGrpSpPr/>
          <p:nvPr/>
        </p:nvGrpSpPr>
        <p:grpSpPr>
          <a:xfrm>
            <a:off x="11304018" y="3522767"/>
            <a:ext cx="6590274" cy="1633457"/>
            <a:chOff x="0" y="-38100"/>
            <a:chExt cx="1735710" cy="430211"/>
          </a:xfrm>
        </p:grpSpPr>
        <p:sp>
          <p:nvSpPr>
            <p:cNvPr id="350" name="Google Shape;350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1" name="Google Shape;351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p23"/>
          <p:cNvSpPr txBox="1"/>
          <p:nvPr/>
        </p:nvSpPr>
        <p:spPr>
          <a:xfrm>
            <a:off x="13799950" y="4128616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53" name="Google Shape;353;p23"/>
          <p:cNvSpPr txBox="1"/>
          <p:nvPr/>
        </p:nvSpPr>
        <p:spPr>
          <a:xfrm>
            <a:off x="12149891" y="3901921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04</a:t>
            </a:r>
            <a:endParaRPr/>
          </a:p>
        </p:txBody>
      </p:sp>
      <p:grpSp>
        <p:nvGrpSpPr>
          <p:cNvPr id="354" name="Google Shape;354;p23"/>
          <p:cNvGrpSpPr/>
          <p:nvPr/>
        </p:nvGrpSpPr>
        <p:grpSpPr>
          <a:xfrm>
            <a:off x="11304018" y="5248949"/>
            <a:ext cx="6590274" cy="1633457"/>
            <a:chOff x="0" y="-38100"/>
            <a:chExt cx="1735710" cy="430211"/>
          </a:xfrm>
        </p:grpSpPr>
        <p:sp>
          <p:nvSpPr>
            <p:cNvPr id="355" name="Google Shape;355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6" name="Google Shape;356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23"/>
          <p:cNvSpPr txBox="1"/>
          <p:nvPr/>
        </p:nvSpPr>
        <p:spPr>
          <a:xfrm>
            <a:off x="13799950" y="5854798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58" name="Google Shape;358;p23"/>
          <p:cNvSpPr txBox="1"/>
          <p:nvPr/>
        </p:nvSpPr>
        <p:spPr>
          <a:xfrm>
            <a:off x="12149891" y="5628103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05</a:t>
            </a:r>
            <a:endParaRPr/>
          </a:p>
        </p:txBody>
      </p:sp>
      <p:grpSp>
        <p:nvGrpSpPr>
          <p:cNvPr id="359" name="Google Shape;359;p23"/>
          <p:cNvGrpSpPr/>
          <p:nvPr/>
        </p:nvGrpSpPr>
        <p:grpSpPr>
          <a:xfrm>
            <a:off x="11304018" y="6975870"/>
            <a:ext cx="6590274" cy="1633457"/>
            <a:chOff x="0" y="-38100"/>
            <a:chExt cx="1735710" cy="430211"/>
          </a:xfrm>
        </p:grpSpPr>
        <p:sp>
          <p:nvSpPr>
            <p:cNvPr id="360" name="Google Shape;360;p23"/>
            <p:cNvSpPr/>
            <p:nvPr/>
          </p:nvSpPr>
          <p:spPr>
            <a:xfrm>
              <a:off x="0" y="0"/>
              <a:ext cx="1735710" cy="392111"/>
            </a:xfrm>
            <a:custGeom>
              <a:rect b="b" l="l" r="r" t="t"/>
              <a:pathLst>
                <a:path extrusionOk="0" h="392111" w="1735710">
                  <a:moveTo>
                    <a:pt x="0" y="0"/>
                  </a:moveTo>
                  <a:lnTo>
                    <a:pt x="1735710" y="0"/>
                  </a:lnTo>
                  <a:lnTo>
                    <a:pt x="1735710" y="392111"/>
                  </a:lnTo>
                  <a:lnTo>
                    <a:pt x="0" y="3921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76200">
              <a:solidFill>
                <a:srgbClr val="7428E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1" name="Google Shape;361;p23"/>
            <p:cNvSpPr txBox="1"/>
            <p:nvPr/>
          </p:nvSpPr>
          <p:spPr>
            <a:xfrm>
              <a:off x="0" y="-38100"/>
              <a:ext cx="1735710" cy="430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23"/>
          <p:cNvSpPr txBox="1"/>
          <p:nvPr/>
        </p:nvSpPr>
        <p:spPr>
          <a:xfrm>
            <a:off x="13799950" y="7581719"/>
            <a:ext cx="379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HERE</a:t>
            </a:r>
            <a:endParaRPr/>
          </a:p>
        </p:txBody>
      </p:sp>
      <p:sp>
        <p:nvSpPr>
          <p:cNvPr id="363" name="Google Shape;363;p23"/>
          <p:cNvSpPr txBox="1"/>
          <p:nvPr/>
        </p:nvSpPr>
        <p:spPr>
          <a:xfrm>
            <a:off x="12149891" y="7355024"/>
            <a:ext cx="1924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E96E2"/>
                </a:solidFill>
                <a:latin typeface="Livvic Black"/>
                <a:ea typeface="Livvic Black"/>
                <a:cs typeface="Livvic Black"/>
                <a:sym typeface="Livvic Black"/>
              </a:rPr>
              <a:t>06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135761"/>
            <a:ext cx="18288000" cy="559896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4"/>
          <p:cNvSpPr txBox="1"/>
          <p:nvPr/>
        </p:nvSpPr>
        <p:spPr>
          <a:xfrm>
            <a:off x="4551360" y="857250"/>
            <a:ext cx="9185280" cy="151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TIMELINE</a:t>
            </a:r>
            <a:endParaRPr/>
          </a:p>
        </p:txBody>
      </p:sp>
      <p:cxnSp>
        <p:nvCxnSpPr>
          <p:cNvPr id="370" name="Google Shape;370;p24"/>
          <p:cNvCxnSpPr/>
          <p:nvPr/>
        </p:nvCxnSpPr>
        <p:spPr>
          <a:xfrm rot="10800000">
            <a:off x="2562734" y="4374341"/>
            <a:ext cx="0" cy="258329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371" name="Google Shape;371;p24"/>
          <p:cNvSpPr txBox="1"/>
          <p:nvPr/>
        </p:nvSpPr>
        <p:spPr>
          <a:xfrm>
            <a:off x="1111939" y="7441290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01</a:t>
            </a:r>
            <a:endParaRPr/>
          </a:p>
        </p:txBody>
      </p:sp>
      <p:sp>
        <p:nvSpPr>
          <p:cNvPr id="372" name="Google Shape;372;p24"/>
          <p:cNvSpPr txBox="1"/>
          <p:nvPr/>
        </p:nvSpPr>
        <p:spPr>
          <a:xfrm>
            <a:off x="1111939" y="8168640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cxnSp>
        <p:nvCxnSpPr>
          <p:cNvPr id="373" name="Google Shape;373;p24"/>
          <p:cNvCxnSpPr/>
          <p:nvPr/>
        </p:nvCxnSpPr>
        <p:spPr>
          <a:xfrm rot="10800000">
            <a:off x="6950245" y="4374341"/>
            <a:ext cx="0" cy="258329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374" name="Google Shape;374;p24"/>
          <p:cNvSpPr txBox="1"/>
          <p:nvPr/>
        </p:nvSpPr>
        <p:spPr>
          <a:xfrm>
            <a:off x="5499450" y="7441290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02</a:t>
            </a:r>
            <a:endParaRPr/>
          </a:p>
        </p:txBody>
      </p:sp>
      <p:sp>
        <p:nvSpPr>
          <p:cNvPr id="375" name="Google Shape;375;p24"/>
          <p:cNvSpPr txBox="1"/>
          <p:nvPr/>
        </p:nvSpPr>
        <p:spPr>
          <a:xfrm>
            <a:off x="5499450" y="8168640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cxnSp>
        <p:nvCxnSpPr>
          <p:cNvPr id="376" name="Google Shape;376;p24"/>
          <p:cNvCxnSpPr/>
          <p:nvPr/>
        </p:nvCxnSpPr>
        <p:spPr>
          <a:xfrm rot="10800000">
            <a:off x="11337755" y="4374341"/>
            <a:ext cx="0" cy="258329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377" name="Google Shape;377;p24"/>
          <p:cNvSpPr txBox="1"/>
          <p:nvPr/>
        </p:nvSpPr>
        <p:spPr>
          <a:xfrm>
            <a:off x="9886960" y="7441290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03</a:t>
            </a:r>
            <a:endParaRPr/>
          </a:p>
        </p:txBody>
      </p:sp>
      <p:sp>
        <p:nvSpPr>
          <p:cNvPr id="378" name="Google Shape;378;p24"/>
          <p:cNvSpPr txBox="1"/>
          <p:nvPr/>
        </p:nvSpPr>
        <p:spPr>
          <a:xfrm>
            <a:off x="9886960" y="8168640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cxnSp>
        <p:nvCxnSpPr>
          <p:cNvPr id="379" name="Google Shape;379;p24"/>
          <p:cNvCxnSpPr/>
          <p:nvPr/>
        </p:nvCxnSpPr>
        <p:spPr>
          <a:xfrm rot="10800000">
            <a:off x="15725266" y="4374341"/>
            <a:ext cx="0" cy="2583290"/>
          </a:xfrm>
          <a:prstGeom prst="straightConnector1">
            <a:avLst/>
          </a:prstGeom>
          <a:noFill/>
          <a:ln cap="flat" cmpd="sng" w="127000">
            <a:solidFill>
              <a:srgbClr val="7428EA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380" name="Google Shape;380;p24"/>
          <p:cNvSpPr txBox="1"/>
          <p:nvPr/>
        </p:nvSpPr>
        <p:spPr>
          <a:xfrm>
            <a:off x="14274471" y="7441290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 04</a:t>
            </a:r>
            <a:endParaRPr/>
          </a:p>
        </p:txBody>
      </p:sp>
      <p:sp>
        <p:nvSpPr>
          <p:cNvPr id="381" name="Google Shape;381;p24"/>
          <p:cNvSpPr txBox="1"/>
          <p:nvPr/>
        </p:nvSpPr>
        <p:spPr>
          <a:xfrm>
            <a:off x="14274471" y="8168640"/>
            <a:ext cx="2901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"/>
            <a:ext cx="18288000" cy="10287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25"/>
          <p:cNvGrpSpPr/>
          <p:nvPr/>
        </p:nvGrpSpPr>
        <p:grpSpPr>
          <a:xfrm>
            <a:off x="-969642" y="2314963"/>
            <a:ext cx="20227284" cy="5512412"/>
            <a:chOff x="0" y="-38100"/>
            <a:chExt cx="5327350" cy="1451829"/>
          </a:xfrm>
        </p:grpSpPr>
        <p:sp>
          <p:nvSpPr>
            <p:cNvPr id="388" name="Google Shape;388;p25"/>
            <p:cNvSpPr/>
            <p:nvPr/>
          </p:nvSpPr>
          <p:spPr>
            <a:xfrm>
              <a:off x="0" y="0"/>
              <a:ext cx="5327350" cy="1413729"/>
            </a:xfrm>
            <a:custGeom>
              <a:rect b="b" l="l" r="r" t="t"/>
              <a:pathLst>
                <a:path extrusionOk="0" h="1413729" w="5327350">
                  <a:moveTo>
                    <a:pt x="0" y="0"/>
                  </a:moveTo>
                  <a:lnTo>
                    <a:pt x="5327350" y="0"/>
                  </a:lnTo>
                  <a:lnTo>
                    <a:pt x="5327350" y="1413729"/>
                  </a:lnTo>
                  <a:lnTo>
                    <a:pt x="0" y="1413729"/>
                  </a:lnTo>
                  <a:close/>
                </a:path>
              </a:pathLst>
            </a:custGeom>
            <a:gradFill>
              <a:gsLst>
                <a:gs pos="0">
                  <a:srgbClr val="060219">
                    <a:alpha val="89803"/>
                  </a:srgbClr>
                </a:gs>
                <a:gs pos="100000">
                  <a:srgbClr val="3A2F60">
                    <a:alpha val="89803"/>
                  </a:srgbClr>
                </a:gs>
              </a:gsLst>
              <a:path path="circle">
                <a:fillToRect b="100%" r="100%"/>
              </a:path>
              <a:tileRect l="-100%" t="-100%"/>
            </a:gradFill>
            <a:ln cap="sq" cmpd="sng" w="142875">
              <a:solidFill>
                <a:srgbClr val="7428EA">
                  <a:alpha val="89803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9" name="Google Shape;389;p25"/>
            <p:cNvSpPr txBox="1"/>
            <p:nvPr/>
          </p:nvSpPr>
          <p:spPr>
            <a:xfrm>
              <a:off x="0" y="-38100"/>
              <a:ext cx="5327350" cy="1451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p25"/>
          <p:cNvSpPr txBox="1"/>
          <p:nvPr/>
        </p:nvSpPr>
        <p:spPr>
          <a:xfrm>
            <a:off x="1584045" y="3633469"/>
            <a:ext cx="15119909" cy="151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01: SECTION TITLE HERE</a:t>
            </a:r>
            <a:endParaRPr/>
          </a:p>
        </p:txBody>
      </p:sp>
      <p:sp>
        <p:nvSpPr>
          <p:cNvPr id="391" name="Google Shape;391;p25"/>
          <p:cNvSpPr txBox="1"/>
          <p:nvPr/>
        </p:nvSpPr>
        <p:spPr>
          <a:xfrm>
            <a:off x="3810689" y="5654361"/>
            <a:ext cx="106665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0909" y="0"/>
            <a:ext cx="7457075" cy="102899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26"/>
          <p:cNvGrpSpPr/>
          <p:nvPr/>
        </p:nvGrpSpPr>
        <p:grpSpPr>
          <a:xfrm>
            <a:off x="9403594" y="2339066"/>
            <a:ext cx="4554110" cy="5464207"/>
            <a:chOff x="0" y="-38100"/>
            <a:chExt cx="1199436" cy="1439133"/>
          </a:xfrm>
        </p:grpSpPr>
        <p:sp>
          <p:nvSpPr>
            <p:cNvPr id="398" name="Google Shape;398;p26"/>
            <p:cNvSpPr/>
            <p:nvPr/>
          </p:nvSpPr>
          <p:spPr>
            <a:xfrm>
              <a:off x="0" y="0"/>
              <a:ext cx="1199436" cy="1401033"/>
            </a:xfrm>
            <a:custGeom>
              <a:rect b="b" l="l" r="r" t="t"/>
              <a:pathLst>
                <a:path extrusionOk="0" h="1401033" w="1199436">
                  <a:moveTo>
                    <a:pt x="0" y="0"/>
                  </a:moveTo>
                  <a:lnTo>
                    <a:pt x="1199436" y="0"/>
                  </a:lnTo>
                  <a:lnTo>
                    <a:pt x="1199436" y="1401033"/>
                  </a:lnTo>
                  <a:lnTo>
                    <a:pt x="0" y="1401033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399" name="Google Shape;399;p26"/>
            <p:cNvSpPr txBox="1"/>
            <p:nvPr/>
          </p:nvSpPr>
          <p:spPr>
            <a:xfrm>
              <a:off x="0" y="-38100"/>
              <a:ext cx="1199436" cy="1439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26"/>
          <p:cNvSpPr txBox="1"/>
          <p:nvPr/>
        </p:nvSpPr>
        <p:spPr>
          <a:xfrm>
            <a:off x="1028700" y="2285257"/>
            <a:ext cx="50376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WHAT IS DNA?</a:t>
            </a:r>
            <a:endParaRPr/>
          </a:p>
        </p:txBody>
      </p:sp>
      <p:sp>
        <p:nvSpPr>
          <p:cNvPr id="401" name="Google Shape;401;p26"/>
          <p:cNvSpPr txBox="1"/>
          <p:nvPr/>
        </p:nvSpPr>
        <p:spPr>
          <a:xfrm>
            <a:off x="1028700" y="5504236"/>
            <a:ext cx="6679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02" name="Google Shape;402;p26"/>
          <p:cNvSpPr txBox="1"/>
          <p:nvPr/>
        </p:nvSpPr>
        <p:spPr>
          <a:xfrm>
            <a:off x="1028700" y="6968063"/>
            <a:ext cx="6679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03" name="Google Shape;403;p26"/>
          <p:cNvSpPr txBox="1"/>
          <p:nvPr/>
        </p:nvSpPr>
        <p:spPr>
          <a:xfrm>
            <a:off x="9796269" y="3811370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SUBTITLE HERE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>
            <a:off x="9773241" y="4672978"/>
            <a:ext cx="38148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843568"/>
            <a:ext cx="19153024" cy="586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 b="0" l="1855" r="1854" t="0"/>
          <a:stretch/>
        </p:blipFill>
        <p:spPr>
          <a:xfrm>
            <a:off x="8031810" y="1028700"/>
            <a:ext cx="4417104" cy="688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 rotWithShape="1">
          <a:blip r:embed="rId5">
            <a:alphaModFix/>
          </a:blip>
          <a:srcRect b="27546" l="18425" r="16977" t="9266"/>
          <a:stretch/>
        </p:blipFill>
        <p:spPr>
          <a:xfrm>
            <a:off x="13163144" y="0"/>
            <a:ext cx="4417104" cy="6881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27"/>
          <p:cNvGrpSpPr/>
          <p:nvPr/>
        </p:nvGrpSpPr>
        <p:grpSpPr>
          <a:xfrm>
            <a:off x="8031810" y="7765095"/>
            <a:ext cx="4417104" cy="2111803"/>
            <a:chOff x="0" y="-38100"/>
            <a:chExt cx="1163352" cy="556195"/>
          </a:xfrm>
        </p:grpSpPr>
        <p:sp>
          <p:nvSpPr>
            <p:cNvPr id="413" name="Google Shape;413;p27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14" name="Google Shape;414;p27"/>
            <p:cNvSpPr txBox="1"/>
            <p:nvPr/>
          </p:nvSpPr>
          <p:spPr>
            <a:xfrm>
              <a:off x="0" y="-38100"/>
              <a:ext cx="1163352" cy="5561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27"/>
          <p:cNvGrpSpPr/>
          <p:nvPr/>
        </p:nvGrpSpPr>
        <p:grpSpPr>
          <a:xfrm>
            <a:off x="13163144" y="6736395"/>
            <a:ext cx="4417104" cy="2111803"/>
            <a:chOff x="0" y="-38100"/>
            <a:chExt cx="1163352" cy="556195"/>
          </a:xfrm>
        </p:grpSpPr>
        <p:sp>
          <p:nvSpPr>
            <p:cNvPr id="416" name="Google Shape;416;p27"/>
            <p:cNvSpPr/>
            <p:nvPr/>
          </p:nvSpPr>
          <p:spPr>
            <a:xfrm>
              <a:off x="0" y="0"/>
              <a:ext cx="1163352" cy="518095"/>
            </a:xfrm>
            <a:custGeom>
              <a:rect b="b" l="l" r="r" t="t"/>
              <a:pathLst>
                <a:path extrusionOk="0" h="518095" w="1163352">
                  <a:moveTo>
                    <a:pt x="0" y="0"/>
                  </a:moveTo>
                  <a:lnTo>
                    <a:pt x="1163352" y="0"/>
                  </a:lnTo>
                  <a:lnTo>
                    <a:pt x="1163352" y="518095"/>
                  </a:lnTo>
                  <a:lnTo>
                    <a:pt x="0" y="518095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17" name="Google Shape;417;p27"/>
            <p:cNvSpPr txBox="1"/>
            <p:nvPr/>
          </p:nvSpPr>
          <p:spPr>
            <a:xfrm>
              <a:off x="0" y="-38100"/>
              <a:ext cx="1163352" cy="5561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27"/>
          <p:cNvSpPr txBox="1"/>
          <p:nvPr/>
        </p:nvSpPr>
        <p:spPr>
          <a:xfrm>
            <a:off x="8355982" y="8190223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SUBTITLE HERE</a:t>
            </a:r>
            <a:endParaRPr/>
          </a:p>
        </p:txBody>
      </p:sp>
      <p:sp>
        <p:nvSpPr>
          <p:cNvPr id="419" name="Google Shape;419;p27"/>
          <p:cNvSpPr txBox="1"/>
          <p:nvPr/>
        </p:nvSpPr>
        <p:spPr>
          <a:xfrm>
            <a:off x="8332954" y="8811571"/>
            <a:ext cx="38148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sp>
        <p:nvSpPr>
          <p:cNvPr id="420" name="Google Shape;420;p27"/>
          <p:cNvSpPr txBox="1"/>
          <p:nvPr/>
        </p:nvSpPr>
        <p:spPr>
          <a:xfrm>
            <a:off x="13487316" y="7161523"/>
            <a:ext cx="379178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SUBTITLE HERE</a:t>
            </a:r>
            <a:endParaRPr/>
          </a:p>
        </p:txBody>
      </p:sp>
      <p:sp>
        <p:nvSpPr>
          <p:cNvPr id="421" name="Google Shape;421;p27"/>
          <p:cNvSpPr txBox="1"/>
          <p:nvPr/>
        </p:nvSpPr>
        <p:spPr>
          <a:xfrm>
            <a:off x="13464288" y="7782871"/>
            <a:ext cx="3814800" cy="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sp>
        <p:nvSpPr>
          <p:cNvPr id="422" name="Google Shape;422;p27"/>
          <p:cNvSpPr txBox="1"/>
          <p:nvPr/>
        </p:nvSpPr>
        <p:spPr>
          <a:xfrm>
            <a:off x="1028700" y="3698875"/>
            <a:ext cx="52218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ADD A TOPIC HERE</a:t>
            </a:r>
            <a:endParaRPr/>
          </a:p>
        </p:txBody>
      </p:sp>
      <p:sp>
        <p:nvSpPr>
          <p:cNvPr id="423" name="Google Shape;423;p27"/>
          <p:cNvSpPr txBox="1"/>
          <p:nvPr/>
        </p:nvSpPr>
        <p:spPr>
          <a:xfrm>
            <a:off x="1028700" y="8127676"/>
            <a:ext cx="598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" y="0"/>
            <a:ext cx="8413649" cy="10279046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8"/>
          <p:cNvSpPr txBox="1"/>
          <p:nvPr/>
        </p:nvSpPr>
        <p:spPr>
          <a:xfrm>
            <a:off x="10419206" y="2328326"/>
            <a:ext cx="81489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ADD TOPIC HERE</a:t>
            </a:r>
            <a:endParaRPr/>
          </a:p>
        </p:txBody>
      </p:sp>
      <p:sp>
        <p:nvSpPr>
          <p:cNvPr id="430" name="Google Shape;430;p28"/>
          <p:cNvSpPr txBox="1"/>
          <p:nvPr/>
        </p:nvSpPr>
        <p:spPr>
          <a:xfrm>
            <a:off x="10419206" y="5439050"/>
            <a:ext cx="6525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31" name="Google Shape;431;p28"/>
          <p:cNvSpPr txBox="1"/>
          <p:nvPr/>
        </p:nvSpPr>
        <p:spPr>
          <a:xfrm>
            <a:off x="10419206" y="6985910"/>
            <a:ext cx="5907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grpSp>
        <p:nvGrpSpPr>
          <p:cNvPr id="432" name="Google Shape;432;p28"/>
          <p:cNvGrpSpPr/>
          <p:nvPr/>
        </p:nvGrpSpPr>
        <p:grpSpPr>
          <a:xfrm>
            <a:off x="563536" y="3220793"/>
            <a:ext cx="4102873" cy="4218942"/>
            <a:chOff x="0" y="-38100"/>
            <a:chExt cx="934078" cy="960502"/>
          </a:xfrm>
        </p:grpSpPr>
        <p:sp>
          <p:nvSpPr>
            <p:cNvPr id="433" name="Google Shape;433;p28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34" name="Google Shape;434;p28"/>
            <p:cNvSpPr txBox="1"/>
            <p:nvPr/>
          </p:nvSpPr>
          <p:spPr>
            <a:xfrm>
              <a:off x="0" y="-38100"/>
              <a:ext cx="934078" cy="96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28"/>
          <p:cNvSpPr/>
          <p:nvPr/>
        </p:nvSpPr>
        <p:spPr>
          <a:xfrm>
            <a:off x="1816735" y="3663445"/>
            <a:ext cx="1596475" cy="1596475"/>
          </a:xfrm>
          <a:custGeom>
            <a:rect b="b" l="l" r="r" t="t"/>
            <a:pathLst>
              <a:path extrusionOk="0" h="1596475" w="1596475">
                <a:moveTo>
                  <a:pt x="0" y="0"/>
                </a:moveTo>
                <a:lnTo>
                  <a:pt x="1596475" y="0"/>
                </a:lnTo>
                <a:lnTo>
                  <a:pt x="1596475" y="1596475"/>
                </a:lnTo>
                <a:lnTo>
                  <a:pt x="0" y="1596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8"/>
          <p:cNvSpPr txBox="1"/>
          <p:nvPr/>
        </p:nvSpPr>
        <p:spPr>
          <a:xfrm>
            <a:off x="1246192" y="5473209"/>
            <a:ext cx="27375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437" name="Google Shape;437;p28"/>
          <p:cNvSpPr txBox="1"/>
          <p:nvPr/>
        </p:nvSpPr>
        <p:spPr>
          <a:xfrm>
            <a:off x="1104059" y="6094558"/>
            <a:ext cx="3021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438" name="Google Shape;438;p28"/>
          <p:cNvGrpSpPr/>
          <p:nvPr/>
        </p:nvGrpSpPr>
        <p:grpSpPr>
          <a:xfrm>
            <a:off x="5221110" y="683646"/>
            <a:ext cx="4102873" cy="4218942"/>
            <a:chOff x="0" y="-38100"/>
            <a:chExt cx="934078" cy="960502"/>
          </a:xfrm>
        </p:grpSpPr>
        <p:sp>
          <p:nvSpPr>
            <p:cNvPr id="439" name="Google Shape;439;p28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40" name="Google Shape;440;p28"/>
            <p:cNvSpPr txBox="1"/>
            <p:nvPr/>
          </p:nvSpPr>
          <p:spPr>
            <a:xfrm>
              <a:off x="0" y="-38100"/>
              <a:ext cx="934078" cy="96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8"/>
          <p:cNvSpPr txBox="1"/>
          <p:nvPr/>
        </p:nvSpPr>
        <p:spPr>
          <a:xfrm>
            <a:off x="5903766" y="2936063"/>
            <a:ext cx="27375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442" name="Google Shape;442;p28"/>
          <p:cNvSpPr txBox="1"/>
          <p:nvPr/>
        </p:nvSpPr>
        <p:spPr>
          <a:xfrm>
            <a:off x="5761633" y="3557411"/>
            <a:ext cx="3021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grpSp>
        <p:nvGrpSpPr>
          <p:cNvPr id="443" name="Google Shape;443;p28"/>
          <p:cNvGrpSpPr/>
          <p:nvPr/>
        </p:nvGrpSpPr>
        <p:grpSpPr>
          <a:xfrm>
            <a:off x="5221110" y="5217060"/>
            <a:ext cx="4102873" cy="4218942"/>
            <a:chOff x="0" y="-38100"/>
            <a:chExt cx="934078" cy="960502"/>
          </a:xfrm>
        </p:grpSpPr>
        <p:sp>
          <p:nvSpPr>
            <p:cNvPr id="444" name="Google Shape;444;p28"/>
            <p:cNvSpPr/>
            <p:nvPr/>
          </p:nvSpPr>
          <p:spPr>
            <a:xfrm>
              <a:off x="0" y="0"/>
              <a:ext cx="934078" cy="922402"/>
            </a:xfrm>
            <a:custGeom>
              <a:rect b="b" l="l" r="r" t="t"/>
              <a:pathLst>
                <a:path extrusionOk="0" h="922402" w="934078">
                  <a:moveTo>
                    <a:pt x="0" y="0"/>
                  </a:moveTo>
                  <a:lnTo>
                    <a:pt x="934078" y="0"/>
                  </a:lnTo>
                  <a:lnTo>
                    <a:pt x="934078" y="922402"/>
                  </a:lnTo>
                  <a:lnTo>
                    <a:pt x="0" y="922402"/>
                  </a:lnTo>
                  <a:close/>
                </a:path>
              </a:pathLst>
            </a:custGeom>
            <a:gradFill>
              <a:gsLst>
                <a:gs pos="0">
                  <a:srgbClr val="7428EA"/>
                </a:gs>
                <a:gs pos="100000">
                  <a:srgbClr val="FF31EA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</p:sp>
        <p:sp>
          <p:nvSpPr>
            <p:cNvPr id="445" name="Google Shape;445;p28"/>
            <p:cNvSpPr txBox="1"/>
            <p:nvPr/>
          </p:nvSpPr>
          <p:spPr>
            <a:xfrm>
              <a:off x="0" y="-38100"/>
              <a:ext cx="934078" cy="960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28"/>
          <p:cNvSpPr txBox="1"/>
          <p:nvPr/>
        </p:nvSpPr>
        <p:spPr>
          <a:xfrm>
            <a:off x="5903766" y="7469477"/>
            <a:ext cx="273756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HERE</a:t>
            </a:r>
            <a:endParaRPr/>
          </a:p>
        </p:txBody>
      </p:sp>
      <p:sp>
        <p:nvSpPr>
          <p:cNvPr id="447" name="Google Shape;447;p28"/>
          <p:cNvSpPr txBox="1"/>
          <p:nvPr/>
        </p:nvSpPr>
        <p:spPr>
          <a:xfrm>
            <a:off x="5761633" y="8090825"/>
            <a:ext cx="30219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</a:t>
            </a:r>
            <a:endParaRPr/>
          </a:p>
        </p:txBody>
      </p:sp>
      <p:sp>
        <p:nvSpPr>
          <p:cNvPr id="448" name="Google Shape;448;p28"/>
          <p:cNvSpPr/>
          <p:nvPr/>
        </p:nvSpPr>
        <p:spPr>
          <a:xfrm>
            <a:off x="6594430" y="1230796"/>
            <a:ext cx="1356233" cy="1352842"/>
          </a:xfrm>
          <a:custGeom>
            <a:rect b="b" l="l" r="r" t="t"/>
            <a:pathLst>
              <a:path extrusionOk="0" h="1352842" w="1356233">
                <a:moveTo>
                  <a:pt x="0" y="0"/>
                </a:moveTo>
                <a:lnTo>
                  <a:pt x="1356232" y="0"/>
                </a:lnTo>
                <a:lnTo>
                  <a:pt x="1356232" y="1352842"/>
                </a:lnTo>
                <a:lnTo>
                  <a:pt x="0" y="1352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8"/>
          <p:cNvSpPr/>
          <p:nvPr/>
        </p:nvSpPr>
        <p:spPr>
          <a:xfrm>
            <a:off x="6335102" y="5955980"/>
            <a:ext cx="1777879" cy="1164511"/>
          </a:xfrm>
          <a:custGeom>
            <a:rect b="b" l="l" r="r" t="t"/>
            <a:pathLst>
              <a:path extrusionOk="0" h="1164511" w="1777879">
                <a:moveTo>
                  <a:pt x="0" y="0"/>
                </a:moveTo>
                <a:lnTo>
                  <a:pt x="1777879" y="0"/>
                </a:lnTo>
                <a:lnTo>
                  <a:pt x="1777879" y="1164511"/>
                </a:lnTo>
                <a:lnTo>
                  <a:pt x="0" y="1164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60219"/>
            </a:gs>
            <a:gs pos="100000">
              <a:srgbClr val="3A2F60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9"/>
          <p:cNvSpPr txBox="1"/>
          <p:nvPr/>
        </p:nvSpPr>
        <p:spPr>
          <a:xfrm>
            <a:off x="995051" y="6591300"/>
            <a:ext cx="71931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0062F6"/>
                </a:solidFill>
                <a:latin typeface="Livvic Black"/>
                <a:ea typeface="Livvic Black"/>
                <a:cs typeface="Livvic Black"/>
                <a:sym typeface="Livvic Black"/>
              </a:rPr>
              <a:t>ADD A TOPIC HERE</a:t>
            </a:r>
            <a:endParaRPr/>
          </a:p>
        </p:txBody>
      </p:sp>
      <p:sp>
        <p:nvSpPr>
          <p:cNvPr id="455" name="Google Shape;455;p29"/>
          <p:cNvSpPr txBox="1"/>
          <p:nvPr/>
        </p:nvSpPr>
        <p:spPr>
          <a:xfrm>
            <a:off x="9463873" y="6798945"/>
            <a:ext cx="36816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456" name="Google Shape;456;p29"/>
          <p:cNvSpPr txBox="1"/>
          <p:nvPr/>
        </p:nvSpPr>
        <p:spPr>
          <a:xfrm>
            <a:off x="13897488" y="6798945"/>
            <a:ext cx="36816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pic>
        <p:nvPicPr>
          <p:cNvPr id="457" name="Google Shape;457;p29"/>
          <p:cNvPicPr preferRelativeResize="0"/>
          <p:nvPr/>
        </p:nvPicPr>
        <p:blipFill rotWithShape="1">
          <a:blip r:embed="rId3">
            <a:alphaModFix/>
          </a:blip>
          <a:srcRect b="28656" l="0" r="0" t="27290"/>
          <a:stretch/>
        </p:blipFill>
        <p:spPr>
          <a:xfrm>
            <a:off x="-1241899" y="-655800"/>
            <a:ext cx="21392876" cy="677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