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erriweather"/>
      <p:regular r:id="rId23"/>
      <p:bold r:id="rId24"/>
      <p:italic r:id="rId25"/>
      <p:boldItalic r:id="rId26"/>
    </p:embeddedFont>
    <p:embeddedFont>
      <p:font typeface="Palanquin"/>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erriweather-bold.fntdata"/><Relationship Id="rId23" Type="http://schemas.openxmlformats.org/officeDocument/2006/relationships/font" Target="fonts/Merriweath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oldItalic.fntdata"/><Relationship Id="rId25" Type="http://schemas.openxmlformats.org/officeDocument/2006/relationships/font" Target="fonts/Merriweather-italic.fntdata"/><Relationship Id="rId28" Type="http://schemas.openxmlformats.org/officeDocument/2006/relationships/font" Target="fonts/Palanquin-bold.fntdata"/><Relationship Id="rId27" Type="http://schemas.openxmlformats.org/officeDocument/2006/relationships/font" Target="fonts/Palanqui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1fedfdb66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1fedfdb6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1fedfdb66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1fedfdb66_1_2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1fedfdb66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1fedfdb66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e1fedfdb66_1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1fedfdb66_1_3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1fedfdb66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1fedfdb66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e1fedfdb66_1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1fedfdb66_1_3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1fedfdb66_1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e1fedfdb66_1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e1fedfdb66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e1fedfdb66_1_3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1fedfdb66_1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e1fedfdb66_1_4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1fedfdb66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e1fedfdb66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fedfdb66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e1fedfdb66_1_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e1fedfdb66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e1fedfdb66_1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1fedfdb66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1fedfdb66_1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1fedfdb66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e1fedfdb66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fedfdb66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e1fedfdb66_1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1fedfdb66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1fedfdb66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1fedfdb66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1fedfdb66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25700" y="-9075"/>
            <a:ext cx="9169800" cy="5143500"/>
          </a:xfrm>
          <a:prstGeom prst="rect">
            <a:avLst/>
          </a:prstGeom>
          <a:noFill/>
          <a:ln>
            <a:noFill/>
          </a:ln>
        </p:spPr>
      </p:sp>
      <p:grpSp>
        <p:nvGrpSpPr>
          <p:cNvPr id="11" name="Google Shape;11;p2"/>
          <p:cNvGrpSpPr/>
          <p:nvPr/>
        </p:nvGrpSpPr>
        <p:grpSpPr>
          <a:xfrm>
            <a:off x="3504492" y="48557"/>
            <a:ext cx="5601216" cy="4921202"/>
            <a:chOff x="0" y="-38100"/>
            <a:chExt cx="2408400" cy="2747433"/>
          </a:xfrm>
        </p:grpSpPr>
        <p:sp>
          <p:nvSpPr>
            <p:cNvPr id="12" name="Google Shape;12;p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C0D7EA"/>
            </a:solidFill>
            <a:ln cap="sq" cmpd="sng" w="66675">
              <a:solidFill>
                <a:srgbClr val="80B6D8"/>
              </a:solidFill>
              <a:prstDash val="solid"/>
              <a:miter lim="8000"/>
              <a:headEnd len="sm" w="sm" type="none"/>
              <a:tailEnd len="sm" w="sm" type="none"/>
            </a:ln>
          </p:spPr>
        </p:sp>
        <p:sp>
          <p:nvSpPr>
            <p:cNvPr id="13" name="Google Shape;13;p2"/>
            <p:cNvSpPr txBox="1"/>
            <p:nvPr/>
          </p:nvSpPr>
          <p:spPr>
            <a:xfrm>
              <a:off x="0" y="-38100"/>
              <a:ext cx="24084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txBox="1"/>
          <p:nvPr>
            <p:ph type="ctrTitle"/>
          </p:nvPr>
        </p:nvSpPr>
        <p:spPr>
          <a:xfrm>
            <a:off x="3466200" y="1858932"/>
            <a:ext cx="56778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4175550" y="3948482"/>
            <a:ext cx="42591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p:nvPr/>
        </p:nvSpPr>
        <p:spPr>
          <a:xfrm>
            <a:off x="5050357" y="280490"/>
            <a:ext cx="2396767" cy="2113513"/>
          </a:xfrm>
          <a:custGeom>
            <a:rect b="b" l="l" r="r" t="t"/>
            <a:pathLst>
              <a:path extrusionOk="0" h="4227025" w="4793533">
                <a:moveTo>
                  <a:pt x="0" y="0"/>
                </a:moveTo>
                <a:lnTo>
                  <a:pt x="4793533" y="0"/>
                </a:lnTo>
                <a:lnTo>
                  <a:pt x="4793533" y="4227025"/>
                </a:lnTo>
                <a:lnTo>
                  <a:pt x="0" y="422702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p:nvPr/>
        </p:nvSpPr>
        <p:spPr>
          <a:xfrm flipH="1">
            <a:off x="6190483" y="2992662"/>
            <a:ext cx="2830674" cy="2130726"/>
          </a:xfrm>
          <a:custGeom>
            <a:rect b="b" l="l" r="r" t="t"/>
            <a:pathLst>
              <a:path extrusionOk="0" h="4261452" w="5661349">
                <a:moveTo>
                  <a:pt x="5661348" y="0"/>
                </a:moveTo>
                <a:lnTo>
                  <a:pt x="0" y="0"/>
                </a:lnTo>
                <a:lnTo>
                  <a:pt x="0" y="4261452"/>
                </a:lnTo>
                <a:lnTo>
                  <a:pt x="5661348" y="4261452"/>
                </a:lnTo>
                <a:lnTo>
                  <a:pt x="5661348" y="0"/>
                </a:lnTo>
                <a:close/>
              </a:path>
            </a:pathLst>
          </a:custGeom>
          <a:blipFill rotWithShape="1">
            <a:blip r:embed="rId2">
              <a:alphaModFix/>
            </a:blip>
            <a:stretch>
              <a:fillRect b="0" l="0" r="0" t="0"/>
            </a:stretch>
          </a:blipFill>
          <a:ln>
            <a:noFill/>
          </a:ln>
        </p:spPr>
      </p:sp>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p:nvPr/>
        </p:nvSpPr>
        <p:spPr>
          <a:xfrm>
            <a:off x="77997" y="68038"/>
            <a:ext cx="2153563" cy="2291025"/>
          </a:xfrm>
          <a:custGeom>
            <a:rect b="b" l="l" r="r" t="t"/>
            <a:pathLst>
              <a:path extrusionOk="0" h="4582049" w="4307126">
                <a:moveTo>
                  <a:pt x="0" y="0"/>
                </a:moveTo>
                <a:lnTo>
                  <a:pt x="4307126" y="0"/>
                </a:lnTo>
                <a:lnTo>
                  <a:pt x="4307126" y="4582048"/>
                </a:lnTo>
                <a:lnTo>
                  <a:pt x="0" y="458204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23" name="Shape 23"/>
        <p:cNvGrpSpPr/>
        <p:nvPr/>
      </p:nvGrpSpPr>
      <p:grpSpPr>
        <a:xfrm>
          <a:off x="0" y="0"/>
          <a:ext cx="0" cy="0"/>
          <a:chOff x="0" y="0"/>
          <a:chExt cx="0" cy="0"/>
        </a:xfrm>
      </p:grpSpPr>
      <p:sp>
        <p:nvSpPr>
          <p:cNvPr id="24" name="Google Shape;24;p4"/>
          <p:cNvSpPr/>
          <p:nvPr>
            <p:ph idx="2" type="pic"/>
          </p:nvPr>
        </p:nvSpPr>
        <p:spPr>
          <a:xfrm>
            <a:off x="5553225" y="-9075"/>
            <a:ext cx="3590700" cy="5143500"/>
          </a:xfrm>
          <a:prstGeom prst="rect">
            <a:avLst/>
          </a:prstGeom>
          <a:noFill/>
          <a:ln>
            <a:noFill/>
          </a:ln>
        </p:spPr>
      </p:sp>
      <p:grpSp>
        <p:nvGrpSpPr>
          <p:cNvPr id="25" name="Google Shape;25;p4"/>
          <p:cNvGrpSpPr/>
          <p:nvPr/>
        </p:nvGrpSpPr>
        <p:grpSpPr>
          <a:xfrm>
            <a:off x="242850" y="1457273"/>
            <a:ext cx="5650667" cy="2730149"/>
            <a:chOff x="0" y="-38100"/>
            <a:chExt cx="2425283" cy="1015567"/>
          </a:xfrm>
        </p:grpSpPr>
        <p:sp>
          <p:nvSpPr>
            <p:cNvPr id="26" name="Google Shape;26;p4"/>
            <p:cNvSpPr/>
            <p:nvPr/>
          </p:nvSpPr>
          <p:spPr>
            <a:xfrm>
              <a:off x="0" y="0"/>
              <a:ext cx="2425283" cy="977467"/>
            </a:xfrm>
            <a:custGeom>
              <a:rect b="b" l="l" r="r" t="t"/>
              <a:pathLst>
                <a:path extrusionOk="0" h="977467" w="2425283">
                  <a:moveTo>
                    <a:pt x="0" y="0"/>
                  </a:moveTo>
                  <a:lnTo>
                    <a:pt x="2425283" y="0"/>
                  </a:lnTo>
                  <a:lnTo>
                    <a:pt x="2425283" y="977467"/>
                  </a:lnTo>
                  <a:lnTo>
                    <a:pt x="0" y="977467"/>
                  </a:lnTo>
                  <a:close/>
                </a:path>
              </a:pathLst>
            </a:custGeom>
            <a:solidFill>
              <a:srgbClr val="C0D7EA"/>
            </a:solidFill>
            <a:ln cap="sq" cmpd="sng" w="66675">
              <a:solidFill>
                <a:srgbClr val="80B6D8"/>
              </a:solidFill>
              <a:prstDash val="solid"/>
              <a:miter lim="8000"/>
              <a:headEnd len="sm" w="sm" type="none"/>
              <a:tailEnd len="sm" w="sm" type="none"/>
            </a:ln>
          </p:spPr>
        </p:sp>
        <p:sp>
          <p:nvSpPr>
            <p:cNvPr id="27" name="Google Shape;27;p4"/>
            <p:cNvSpPr txBox="1"/>
            <p:nvPr/>
          </p:nvSpPr>
          <p:spPr>
            <a:xfrm>
              <a:off x="0" y="-38100"/>
              <a:ext cx="2425200" cy="1015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 name="Google Shape;2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2"/>
              </a:buClr>
              <a:buSzPts val="2800"/>
              <a:buNone/>
              <a:defRPr>
                <a:solidFill>
                  <a:schemeClr val="lt2"/>
                </a:solidFill>
              </a:defRPr>
            </a:lvl1pPr>
            <a:lvl2pPr lvl="1">
              <a:spcBef>
                <a:spcPts val="0"/>
              </a:spcBef>
              <a:spcAft>
                <a:spcPts val="0"/>
              </a:spcAft>
              <a:buClr>
                <a:schemeClr val="lt2"/>
              </a:buClr>
              <a:buSzPts val="2800"/>
              <a:buNone/>
              <a:defRPr>
                <a:solidFill>
                  <a:schemeClr val="lt2"/>
                </a:solidFill>
              </a:defRPr>
            </a:lvl2pPr>
            <a:lvl3pPr lvl="2">
              <a:spcBef>
                <a:spcPts val="0"/>
              </a:spcBef>
              <a:spcAft>
                <a:spcPts val="0"/>
              </a:spcAft>
              <a:buClr>
                <a:schemeClr val="lt2"/>
              </a:buClr>
              <a:buSzPts val="2800"/>
              <a:buNone/>
              <a:defRPr>
                <a:solidFill>
                  <a:schemeClr val="lt2"/>
                </a:solidFill>
              </a:defRPr>
            </a:lvl3pPr>
            <a:lvl4pPr lvl="3">
              <a:spcBef>
                <a:spcPts val="0"/>
              </a:spcBef>
              <a:spcAft>
                <a:spcPts val="0"/>
              </a:spcAft>
              <a:buClr>
                <a:schemeClr val="lt2"/>
              </a:buClr>
              <a:buSzPts val="2800"/>
              <a:buNone/>
              <a:defRPr>
                <a:solidFill>
                  <a:schemeClr val="lt2"/>
                </a:solidFill>
              </a:defRPr>
            </a:lvl4pPr>
            <a:lvl5pPr lvl="4">
              <a:spcBef>
                <a:spcPts val="0"/>
              </a:spcBef>
              <a:spcAft>
                <a:spcPts val="0"/>
              </a:spcAft>
              <a:buClr>
                <a:schemeClr val="lt2"/>
              </a:buClr>
              <a:buSzPts val="2800"/>
              <a:buNone/>
              <a:defRPr>
                <a:solidFill>
                  <a:schemeClr val="lt2"/>
                </a:solidFill>
              </a:defRPr>
            </a:lvl5pPr>
            <a:lvl6pPr lvl="5">
              <a:spcBef>
                <a:spcPts val="0"/>
              </a:spcBef>
              <a:spcAft>
                <a:spcPts val="0"/>
              </a:spcAft>
              <a:buClr>
                <a:schemeClr val="lt2"/>
              </a:buClr>
              <a:buSzPts val="2800"/>
              <a:buNone/>
              <a:defRPr>
                <a:solidFill>
                  <a:schemeClr val="lt2"/>
                </a:solidFill>
              </a:defRPr>
            </a:lvl6pPr>
            <a:lvl7pPr lvl="6">
              <a:spcBef>
                <a:spcPts val="0"/>
              </a:spcBef>
              <a:spcAft>
                <a:spcPts val="0"/>
              </a:spcAft>
              <a:buClr>
                <a:schemeClr val="lt2"/>
              </a:buClr>
              <a:buSzPts val="2800"/>
              <a:buNone/>
              <a:defRPr>
                <a:solidFill>
                  <a:schemeClr val="lt2"/>
                </a:solidFill>
              </a:defRPr>
            </a:lvl7pPr>
            <a:lvl8pPr lvl="7">
              <a:spcBef>
                <a:spcPts val="0"/>
              </a:spcBef>
              <a:spcAft>
                <a:spcPts val="0"/>
              </a:spcAft>
              <a:buClr>
                <a:schemeClr val="lt2"/>
              </a:buClr>
              <a:buSzPts val="2800"/>
              <a:buNone/>
              <a:defRPr>
                <a:solidFill>
                  <a:schemeClr val="lt2"/>
                </a:solidFill>
              </a:defRPr>
            </a:lvl8pPr>
            <a:lvl9pPr lvl="8">
              <a:spcBef>
                <a:spcPts val="0"/>
              </a:spcBef>
              <a:spcAft>
                <a:spcPts val="0"/>
              </a:spcAft>
              <a:buClr>
                <a:schemeClr val="lt2"/>
              </a:buClr>
              <a:buSzPts val="2800"/>
              <a:buNone/>
              <a:defRPr>
                <a:solidFill>
                  <a:schemeClr val="lt2"/>
                </a:solidFill>
              </a:defRPr>
            </a:lvl9pPr>
          </a:lstStyle>
          <a:p/>
        </p:txBody>
      </p:sp>
      <p:sp>
        <p:nvSpPr>
          <p:cNvPr id="29" name="Google Shape;29;p4"/>
          <p:cNvSpPr txBox="1"/>
          <p:nvPr>
            <p:ph idx="1" type="body"/>
          </p:nvPr>
        </p:nvSpPr>
        <p:spPr>
          <a:xfrm>
            <a:off x="311700" y="16096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69550" y="303900"/>
            <a:ext cx="8951700" cy="3116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erriweather"/>
              <a:ea typeface="Merriweather"/>
              <a:cs typeface="Merriweather"/>
              <a:sym typeface="Merriweather"/>
            </a:endParaRPr>
          </a:p>
        </p:txBody>
      </p:sp>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5" name="Google Shape;3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
        <p:nvSpPr>
          <p:cNvPr id="36" name="Google Shape;3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rot="-587529">
            <a:off x="435505" y="2806537"/>
            <a:ext cx="4124135" cy="2167045"/>
          </a:xfrm>
          <a:custGeom>
            <a:rect b="b" l="l" r="r" t="t"/>
            <a:pathLst>
              <a:path extrusionOk="0" h="4335988" w="8251881">
                <a:moveTo>
                  <a:pt x="0" y="0"/>
                </a:moveTo>
                <a:lnTo>
                  <a:pt x="8251881" y="0"/>
                </a:lnTo>
                <a:lnTo>
                  <a:pt x="8251881" y="4335988"/>
                </a:lnTo>
                <a:lnTo>
                  <a:pt x="0" y="433598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 name="Google Shape;41;p6"/>
          <p:cNvSpPr/>
          <p:nvPr>
            <p:ph idx="2" type="pic"/>
          </p:nvPr>
        </p:nvSpPr>
        <p:spPr>
          <a:xfrm>
            <a:off x="1114013" y="1474225"/>
            <a:ext cx="3061500" cy="3189000"/>
          </a:xfrm>
          <a:prstGeom prst="rect">
            <a:avLst/>
          </a:prstGeom>
          <a:noFill/>
          <a:ln>
            <a:noFill/>
          </a:ln>
        </p:spPr>
      </p:sp>
      <p:sp>
        <p:nvSpPr>
          <p:cNvPr id="42" name="Google Shape;42;p6"/>
          <p:cNvSpPr/>
          <p:nvPr>
            <p:ph idx="3" type="pic"/>
          </p:nvPr>
        </p:nvSpPr>
        <p:spPr>
          <a:xfrm>
            <a:off x="4968488" y="1474225"/>
            <a:ext cx="3061500" cy="3189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43" name="Shape 43"/>
        <p:cNvGrpSpPr/>
        <p:nvPr/>
      </p:nvGrpSpPr>
      <p:grpSpPr>
        <a:xfrm>
          <a:off x="0" y="0"/>
          <a:ext cx="0" cy="0"/>
          <a:chOff x="0" y="0"/>
          <a:chExt cx="0" cy="0"/>
        </a:xfrm>
      </p:grpSpPr>
      <p:sp>
        <p:nvSpPr>
          <p:cNvPr id="44" name="Google Shape;44;p7"/>
          <p:cNvSpPr txBox="1"/>
          <p:nvPr>
            <p:ph type="title"/>
          </p:nvPr>
        </p:nvSpPr>
        <p:spPr>
          <a:xfrm>
            <a:off x="490250" y="450150"/>
            <a:ext cx="4015200" cy="4090800"/>
          </a:xfrm>
          <a:prstGeom prst="rect">
            <a:avLst/>
          </a:prstGeom>
        </p:spPr>
        <p:txBody>
          <a:bodyPr anchorCtr="0" anchor="ctr" bIns="91425" lIns="91425" spcFirstLastPara="1" rIns="91425" wrap="square" tIns="91425">
            <a:normAutofit/>
          </a:bodyPr>
          <a:lstStyle>
            <a:lvl1pPr lvl="0" algn="r">
              <a:spcBef>
                <a:spcPts val="0"/>
              </a:spcBef>
              <a:spcAft>
                <a:spcPts val="0"/>
              </a:spcAft>
              <a:buClr>
                <a:srgbClr val="C0D7EA"/>
              </a:buClr>
              <a:buSzPts val="4800"/>
              <a:buNone/>
              <a:defRPr sz="4800">
                <a:solidFill>
                  <a:srgbClr val="C0D7EA"/>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6" name="Google Shape;46;p7"/>
          <p:cNvGrpSpPr/>
          <p:nvPr/>
        </p:nvGrpSpPr>
        <p:grpSpPr>
          <a:xfrm>
            <a:off x="5199449" y="732999"/>
            <a:ext cx="3739449" cy="3739449"/>
            <a:chOff x="0" y="0"/>
            <a:chExt cx="812800" cy="812800"/>
          </a:xfrm>
        </p:grpSpPr>
        <p:sp>
          <p:nvSpPr>
            <p:cNvPr id="47" name="Google Shape;4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7EA"/>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 name="Google Shape;48;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 name="Google Shape;49;p7"/>
          <p:cNvSpPr/>
          <p:nvPr/>
        </p:nvSpPr>
        <p:spPr>
          <a:xfrm>
            <a:off x="6140922" y="514350"/>
            <a:ext cx="2349177" cy="4114800"/>
          </a:xfrm>
          <a:custGeom>
            <a:rect b="b" l="l" r="r" t="t"/>
            <a:pathLst>
              <a:path extrusionOk="0" h="8229600" w="4698353">
                <a:moveTo>
                  <a:pt x="0" y="0"/>
                </a:moveTo>
                <a:lnTo>
                  <a:pt x="4698353" y="0"/>
                </a:lnTo>
                <a:lnTo>
                  <a:pt x="4698353" y="8229600"/>
                </a:lnTo>
                <a:lnTo>
                  <a:pt x="0" y="82296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0" y="1233175"/>
            <a:ext cx="46689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575100" y="2803075"/>
            <a:ext cx="35187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rgbClr val="FFFFFF"/>
              </a:buClr>
              <a:buSzPts val="1800"/>
              <a:buChar char="●"/>
              <a:defRPr>
                <a:solidFill>
                  <a:srgbClr val="FFFFFF"/>
                </a:solidFill>
              </a:defRPr>
            </a:lvl1pPr>
            <a:lvl2pPr indent="-317500" lvl="1" marL="914400">
              <a:spcBef>
                <a:spcPts val="0"/>
              </a:spcBef>
              <a:spcAft>
                <a:spcPts val="0"/>
              </a:spcAft>
              <a:buClr>
                <a:srgbClr val="FFFFFF"/>
              </a:buClr>
              <a:buSzPts val="1400"/>
              <a:buChar char="○"/>
              <a:defRPr>
                <a:solidFill>
                  <a:srgbClr val="FFFFFF"/>
                </a:solidFill>
              </a:defRPr>
            </a:lvl2pPr>
            <a:lvl3pPr indent="-317500" lvl="2" marL="1371600">
              <a:spcBef>
                <a:spcPts val="0"/>
              </a:spcBef>
              <a:spcAft>
                <a:spcPts val="0"/>
              </a:spcAft>
              <a:buClr>
                <a:srgbClr val="FFFFFF"/>
              </a:buClr>
              <a:buSzPts val="1400"/>
              <a:buChar char="■"/>
              <a:defRPr>
                <a:solidFill>
                  <a:srgbClr val="FFFFFF"/>
                </a:solidFill>
              </a:defRPr>
            </a:lvl3pPr>
            <a:lvl4pPr indent="-317500" lvl="3" marL="1828800">
              <a:spcBef>
                <a:spcPts val="0"/>
              </a:spcBef>
              <a:spcAft>
                <a:spcPts val="0"/>
              </a:spcAft>
              <a:buClr>
                <a:srgbClr val="FFFFFF"/>
              </a:buClr>
              <a:buSzPts val="1400"/>
              <a:buChar char="●"/>
              <a:defRPr>
                <a:solidFill>
                  <a:srgbClr val="FFFFFF"/>
                </a:solidFill>
              </a:defRPr>
            </a:lvl4pPr>
            <a:lvl5pPr indent="-317500" lvl="4" marL="2286000">
              <a:spcBef>
                <a:spcPts val="0"/>
              </a:spcBef>
              <a:spcAft>
                <a:spcPts val="0"/>
              </a:spcAft>
              <a:buClr>
                <a:srgbClr val="FFFFFF"/>
              </a:buClr>
              <a:buSzPts val="1400"/>
              <a:buChar char="○"/>
              <a:defRPr>
                <a:solidFill>
                  <a:srgbClr val="FFFFFF"/>
                </a:solidFill>
              </a:defRPr>
            </a:lvl5pPr>
            <a:lvl6pPr indent="-317500" lvl="5" marL="2743200">
              <a:spcBef>
                <a:spcPts val="0"/>
              </a:spcBef>
              <a:spcAft>
                <a:spcPts val="0"/>
              </a:spcAft>
              <a:buClr>
                <a:srgbClr val="FFFFFF"/>
              </a:buClr>
              <a:buSzPts val="1400"/>
              <a:buChar char="■"/>
              <a:defRPr>
                <a:solidFill>
                  <a:srgbClr val="FFFFFF"/>
                </a:solidFill>
              </a:defRPr>
            </a:lvl6pPr>
            <a:lvl7pPr indent="-317500" lvl="6" marL="3200400">
              <a:spcBef>
                <a:spcPts val="0"/>
              </a:spcBef>
              <a:spcAft>
                <a:spcPts val="0"/>
              </a:spcAft>
              <a:buClr>
                <a:srgbClr val="FFFFFF"/>
              </a:buClr>
              <a:buSzPts val="1400"/>
              <a:buChar char="●"/>
              <a:defRPr>
                <a:solidFill>
                  <a:srgbClr val="FFFFFF"/>
                </a:solidFill>
              </a:defRPr>
            </a:lvl7pPr>
            <a:lvl8pPr indent="-317500" lvl="7" marL="3657600">
              <a:spcBef>
                <a:spcPts val="0"/>
              </a:spcBef>
              <a:spcAft>
                <a:spcPts val="0"/>
              </a:spcAft>
              <a:buClr>
                <a:srgbClr val="FFFFFF"/>
              </a:buClr>
              <a:buSzPts val="1400"/>
              <a:buChar char="○"/>
              <a:defRPr>
                <a:solidFill>
                  <a:srgbClr val="FFFFFF"/>
                </a:solidFill>
              </a:defRPr>
            </a:lvl8pPr>
            <a:lvl9pPr indent="-317500" lvl="8" marL="4114800">
              <a:spcBef>
                <a:spcPts val="0"/>
              </a:spcBef>
              <a:spcAft>
                <a:spcPts val="0"/>
              </a:spcAft>
              <a:buClr>
                <a:srgbClr val="FFFFFF"/>
              </a:buClr>
              <a:buSzPts val="1400"/>
              <a:buChar char="■"/>
              <a:defRPr>
                <a:solidFill>
                  <a:srgbClr val="FFFFFF"/>
                </a:solidFill>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a:off x="3669470" y="3426576"/>
            <a:ext cx="3192759" cy="1718285"/>
          </a:xfrm>
          <a:custGeom>
            <a:rect b="b" l="l" r="r" t="t"/>
            <a:pathLst>
              <a:path extrusionOk="0" h="1785231" w="3317152">
                <a:moveTo>
                  <a:pt x="0" y="0"/>
                </a:moveTo>
                <a:lnTo>
                  <a:pt x="3317152" y="0"/>
                </a:lnTo>
                <a:lnTo>
                  <a:pt x="3317152" y="1785231"/>
                </a:lnTo>
                <a:lnTo>
                  <a:pt x="0" y="17852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p:nvPr>
            <p:ph idx="2" type="pic"/>
          </p:nvPr>
        </p:nvSpPr>
        <p:spPr>
          <a:xfrm>
            <a:off x="-12100" y="1201957"/>
            <a:ext cx="9144000" cy="3973200"/>
          </a:xfrm>
          <a:prstGeom prst="rect">
            <a:avLst/>
          </a:prstGeom>
          <a:noFill/>
          <a:ln>
            <a:noFill/>
          </a:ln>
        </p:spPr>
      </p:sp>
      <p:sp>
        <p:nvSpPr>
          <p:cNvPr id="59" name="Google Shape;59;p9"/>
          <p:cNvSpPr/>
          <p:nvPr/>
        </p:nvSpPr>
        <p:spPr>
          <a:xfrm>
            <a:off x="6791475" y="3650098"/>
            <a:ext cx="2225821" cy="1404291"/>
          </a:xfrm>
          <a:custGeom>
            <a:rect b="b" l="l" r="r" t="t"/>
            <a:pathLst>
              <a:path extrusionOk="0" h="1950404" w="3091418">
                <a:moveTo>
                  <a:pt x="0" y="0"/>
                </a:moveTo>
                <a:lnTo>
                  <a:pt x="3091418" y="0"/>
                </a:lnTo>
                <a:lnTo>
                  <a:pt x="3091418" y="1950404"/>
                </a:lnTo>
                <a:lnTo>
                  <a:pt x="0" y="1950404"/>
                </a:lnTo>
                <a:lnTo>
                  <a:pt x="0" y="0"/>
                </a:lnTo>
                <a:close/>
              </a:path>
            </a:pathLst>
          </a:custGeom>
          <a:blipFill rotWithShape="1">
            <a:blip r:embed="rId2">
              <a:alphaModFix/>
            </a:blip>
            <a:stretch>
              <a:fillRect b="0" l="0" r="0" t="0"/>
            </a:stretch>
          </a:blipFill>
          <a:ln>
            <a:noFill/>
          </a:ln>
        </p:spPr>
      </p:sp>
      <p:sp>
        <p:nvSpPr>
          <p:cNvPr id="60" name="Google Shape;60;p9"/>
          <p:cNvSpPr txBox="1"/>
          <p:nvPr>
            <p:ph idx="1" type="body"/>
          </p:nvPr>
        </p:nvSpPr>
        <p:spPr>
          <a:xfrm>
            <a:off x="1572600" y="0"/>
            <a:ext cx="5998800" cy="1201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erriweather"/>
              <a:buNone/>
              <a:defRPr b="1" sz="2800">
                <a:solidFill>
                  <a:schemeClr val="dk1"/>
                </a:solidFill>
                <a:latin typeface="Merriweather"/>
                <a:ea typeface="Merriweather"/>
                <a:cs typeface="Merriweather"/>
                <a:sym typeface="Merriweath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erriweather"/>
              <a:buChar char="●"/>
              <a:defRPr b="1" sz="1800">
                <a:solidFill>
                  <a:schemeClr val="dk2"/>
                </a:solidFill>
                <a:latin typeface="Merriweather"/>
                <a:ea typeface="Merriweather"/>
                <a:cs typeface="Merriweather"/>
                <a:sym typeface="Merriweather"/>
              </a:defRPr>
            </a:lvl1pPr>
            <a:lvl2pPr indent="-317500" lvl="1" marL="914400">
              <a:lnSpc>
                <a:spcPct val="115000"/>
              </a:lnSpc>
              <a:spcBef>
                <a:spcPts val="0"/>
              </a:spcBef>
              <a:spcAft>
                <a:spcPts val="0"/>
              </a:spcAft>
              <a:buClr>
                <a:schemeClr val="dk2"/>
              </a:buClr>
              <a:buSzPts val="1400"/>
              <a:buFont typeface="Merriweather"/>
              <a:buChar char="○"/>
              <a:defRPr>
                <a:solidFill>
                  <a:schemeClr val="dk2"/>
                </a:solidFill>
                <a:latin typeface="Merriweather"/>
                <a:ea typeface="Merriweather"/>
                <a:cs typeface="Merriweather"/>
                <a:sym typeface="Merriweather"/>
              </a:defRPr>
            </a:lvl2pPr>
            <a:lvl3pPr indent="-317500" lvl="2" marL="13716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3pPr>
            <a:lvl4pPr indent="-317500" lvl="3" marL="18288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4pPr>
            <a:lvl5pPr indent="-317500" lvl="4" marL="22860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5pPr>
            <a:lvl6pPr indent="-317500" lvl="5" marL="27432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6pPr>
            <a:lvl7pPr indent="-317500" lvl="6" marL="32004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7pPr>
            <a:lvl8pPr indent="-317500" lvl="7" marL="36576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8pPr>
            <a:lvl9pPr indent="-317500" lvl="8" marL="41148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1.png"/><Relationship Id="rId11" Type="http://schemas.openxmlformats.org/officeDocument/2006/relationships/image" Target="../media/image15.png"/><Relationship Id="rId10" Type="http://schemas.openxmlformats.org/officeDocument/2006/relationships/image" Target="../media/image2.png"/><Relationship Id="rId9" Type="http://schemas.openxmlformats.org/officeDocument/2006/relationships/image" Target="../media/image32.png"/><Relationship Id="rId5" Type="http://schemas.openxmlformats.org/officeDocument/2006/relationships/image" Target="../media/image38.png"/><Relationship Id="rId6" Type="http://schemas.openxmlformats.org/officeDocument/2006/relationships/image" Target="../media/image6.png"/><Relationship Id="rId7" Type="http://schemas.openxmlformats.org/officeDocument/2006/relationships/image" Target="../media/image5.png"/><Relationship Id="rId8"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ACDCD"/>
        </a:solidFill>
      </p:bgPr>
    </p:bg>
    <p:spTree>
      <p:nvGrpSpPr>
        <p:cNvPr id="67" name="Shape 67"/>
        <p:cNvGrpSpPr/>
        <p:nvPr/>
      </p:nvGrpSpPr>
      <p:grpSpPr>
        <a:xfrm>
          <a:off x="0" y="0"/>
          <a:ext cx="0" cy="0"/>
          <a:chOff x="0" y="0"/>
          <a:chExt cx="0" cy="0"/>
        </a:xfrm>
      </p:grpSpPr>
      <p:pic>
        <p:nvPicPr>
          <p:cNvPr id="68" name="Google Shape;68;p11"/>
          <p:cNvPicPr preferRelativeResize="0"/>
          <p:nvPr/>
        </p:nvPicPr>
        <p:blipFill rotWithShape="1">
          <a:blip r:embed="rId3">
            <a:alphaModFix/>
          </a:blip>
          <a:srcRect b="0" l="6331" r="0" t="0"/>
          <a:stretch/>
        </p:blipFill>
        <p:spPr>
          <a:xfrm>
            <a:off x="0" y="0"/>
            <a:ext cx="9144003" cy="5143501"/>
          </a:xfrm>
          <a:prstGeom prst="rect">
            <a:avLst/>
          </a:prstGeom>
          <a:noFill/>
          <a:ln>
            <a:noFill/>
          </a:ln>
        </p:spPr>
      </p:pic>
      <p:grpSp>
        <p:nvGrpSpPr>
          <p:cNvPr id="69" name="Google Shape;69;p11"/>
          <p:cNvGrpSpPr/>
          <p:nvPr/>
        </p:nvGrpSpPr>
        <p:grpSpPr>
          <a:xfrm>
            <a:off x="4731857" y="156242"/>
            <a:ext cx="4176765" cy="4764938"/>
            <a:chOff x="0" y="-38100"/>
            <a:chExt cx="2408296" cy="2747433"/>
          </a:xfrm>
        </p:grpSpPr>
        <p:sp>
          <p:nvSpPr>
            <p:cNvPr id="70" name="Google Shape;70;p1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C0D7EA"/>
            </a:solidFill>
            <a:ln cap="sq" cmpd="sng" w="66675">
              <a:solidFill>
                <a:srgbClr val="80B6D8"/>
              </a:solidFill>
              <a:prstDash val="solid"/>
              <a:miter lim="8000"/>
              <a:headEnd len="sm" w="sm" type="none"/>
              <a:tailEnd len="sm" w="sm" type="none"/>
            </a:ln>
          </p:spPr>
        </p:sp>
        <p:sp>
          <p:nvSpPr>
            <p:cNvPr id="71" name="Google Shape;71;p11"/>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11"/>
          <p:cNvSpPr/>
          <p:nvPr/>
        </p:nvSpPr>
        <p:spPr>
          <a:xfrm>
            <a:off x="5621857" y="457390"/>
            <a:ext cx="2396767" cy="2113513"/>
          </a:xfrm>
          <a:custGeom>
            <a:rect b="b" l="l" r="r" t="t"/>
            <a:pathLst>
              <a:path extrusionOk="0" h="4227025" w="4793533">
                <a:moveTo>
                  <a:pt x="0" y="0"/>
                </a:moveTo>
                <a:lnTo>
                  <a:pt x="4793533" y="0"/>
                </a:lnTo>
                <a:lnTo>
                  <a:pt x="4793533" y="4227025"/>
                </a:lnTo>
                <a:lnTo>
                  <a:pt x="0" y="4227025"/>
                </a:lnTo>
                <a:lnTo>
                  <a:pt x="0" y="0"/>
                </a:lnTo>
                <a:close/>
              </a:path>
            </a:pathLst>
          </a:custGeom>
          <a:blipFill rotWithShape="1">
            <a:blip r:embed="rId4">
              <a:alphaModFix/>
            </a:blip>
            <a:stretch>
              <a:fillRect b="0" l="0" r="0" t="0"/>
            </a:stretch>
          </a:blipFill>
          <a:ln>
            <a:noFill/>
          </a:ln>
        </p:spPr>
      </p:sp>
      <p:sp>
        <p:nvSpPr>
          <p:cNvPr id="73" name="Google Shape;73;p11"/>
          <p:cNvSpPr txBox="1"/>
          <p:nvPr/>
        </p:nvSpPr>
        <p:spPr>
          <a:xfrm>
            <a:off x="5303349" y="2827450"/>
            <a:ext cx="3033600" cy="1139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700" u="none" cap="none" strike="noStrike">
                <a:solidFill>
                  <a:srgbClr val="991D13"/>
                </a:solidFill>
                <a:latin typeface="Merriweather"/>
                <a:ea typeface="Merriweather"/>
                <a:cs typeface="Merriweather"/>
                <a:sym typeface="Merriweather"/>
              </a:rPr>
              <a:t>NURSING CARE PLAN </a:t>
            </a:r>
            <a:endParaRPr sz="700"/>
          </a:p>
        </p:txBody>
      </p:sp>
      <p:sp>
        <p:nvSpPr>
          <p:cNvPr id="74" name="Google Shape;74;p11"/>
          <p:cNvSpPr txBox="1"/>
          <p:nvPr/>
        </p:nvSpPr>
        <p:spPr>
          <a:xfrm>
            <a:off x="5665305" y="4128153"/>
            <a:ext cx="2309869" cy="500997"/>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3000" u="none" cap="none" strike="noStrike">
                <a:solidFill>
                  <a:srgbClr val="39332C"/>
                </a:solidFill>
                <a:latin typeface="Merriweather"/>
                <a:ea typeface="Merriweather"/>
                <a:cs typeface="Merriweather"/>
                <a:sym typeface="Merriweather"/>
              </a:rPr>
              <a:t>For Pain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279" name="Shape 279"/>
        <p:cNvGrpSpPr/>
        <p:nvPr/>
      </p:nvGrpSpPr>
      <p:grpSpPr>
        <a:xfrm>
          <a:off x="0" y="0"/>
          <a:ext cx="0" cy="0"/>
          <a:chOff x="0" y="0"/>
          <a:chExt cx="0" cy="0"/>
        </a:xfrm>
      </p:grpSpPr>
      <p:grpSp>
        <p:nvGrpSpPr>
          <p:cNvPr id="280" name="Google Shape;280;p20"/>
          <p:cNvGrpSpPr/>
          <p:nvPr/>
        </p:nvGrpSpPr>
        <p:grpSpPr>
          <a:xfrm>
            <a:off x="3646964" y="451350"/>
            <a:ext cx="5497036" cy="4168470"/>
            <a:chOff x="0" y="-38100"/>
            <a:chExt cx="2895558" cy="2195738"/>
          </a:xfrm>
        </p:grpSpPr>
        <p:sp>
          <p:nvSpPr>
            <p:cNvPr id="281" name="Google Shape;281;p20"/>
            <p:cNvSpPr/>
            <p:nvPr/>
          </p:nvSpPr>
          <p:spPr>
            <a:xfrm>
              <a:off x="0" y="0"/>
              <a:ext cx="2895558" cy="2157637"/>
            </a:xfrm>
            <a:custGeom>
              <a:rect b="b" l="l" r="r" t="t"/>
              <a:pathLst>
                <a:path extrusionOk="0" h="2157637" w="2895558">
                  <a:moveTo>
                    <a:pt x="0" y="0"/>
                  </a:moveTo>
                  <a:lnTo>
                    <a:pt x="2895558" y="0"/>
                  </a:lnTo>
                  <a:lnTo>
                    <a:pt x="2895558" y="2157637"/>
                  </a:lnTo>
                  <a:lnTo>
                    <a:pt x="0" y="2157637"/>
                  </a:lnTo>
                  <a:close/>
                </a:path>
              </a:pathLst>
            </a:custGeom>
            <a:solidFill>
              <a:srgbClr val="5C85A3"/>
            </a:solidFill>
            <a:ln cap="sq" cmpd="sng" w="66675">
              <a:solidFill>
                <a:srgbClr val="80B6D8"/>
              </a:solidFill>
              <a:prstDash val="solid"/>
              <a:miter lim="8000"/>
              <a:headEnd len="sm" w="sm" type="none"/>
              <a:tailEnd len="sm" w="sm" type="none"/>
            </a:ln>
          </p:spPr>
        </p:sp>
        <p:sp>
          <p:nvSpPr>
            <p:cNvPr id="282" name="Google Shape;282;p20"/>
            <p:cNvSpPr txBox="1"/>
            <p:nvPr/>
          </p:nvSpPr>
          <p:spPr>
            <a:xfrm>
              <a:off x="0" y="-38100"/>
              <a:ext cx="2895558" cy="2195738"/>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3" name="Google Shape;283;p20"/>
          <p:cNvPicPr preferRelativeResize="0"/>
          <p:nvPr/>
        </p:nvPicPr>
        <p:blipFill rotWithShape="1">
          <a:blip r:embed="rId3">
            <a:alphaModFix/>
          </a:blip>
          <a:srcRect b="0" l="0" r="0" t="0"/>
          <a:stretch/>
        </p:blipFill>
        <p:spPr>
          <a:xfrm>
            <a:off x="4190813" y="1764821"/>
            <a:ext cx="1732547" cy="1732547"/>
          </a:xfrm>
          <a:prstGeom prst="rect">
            <a:avLst/>
          </a:prstGeom>
          <a:noFill/>
          <a:ln>
            <a:noFill/>
          </a:ln>
        </p:spPr>
      </p:pic>
      <p:pic>
        <p:nvPicPr>
          <p:cNvPr id="284" name="Google Shape;284;p20"/>
          <p:cNvPicPr preferRelativeResize="0"/>
          <p:nvPr/>
        </p:nvPicPr>
        <p:blipFill rotWithShape="1">
          <a:blip r:embed="rId4">
            <a:alphaModFix/>
          </a:blip>
          <a:srcRect b="0" l="0" r="0" t="0"/>
          <a:stretch/>
        </p:blipFill>
        <p:spPr>
          <a:xfrm>
            <a:off x="6867605" y="1764821"/>
            <a:ext cx="1732547" cy="1732547"/>
          </a:xfrm>
          <a:prstGeom prst="rect">
            <a:avLst/>
          </a:prstGeom>
          <a:noFill/>
          <a:ln>
            <a:noFill/>
          </a:ln>
        </p:spPr>
      </p:pic>
      <p:sp>
        <p:nvSpPr>
          <p:cNvPr id="285" name="Google Shape;285;p20"/>
          <p:cNvSpPr/>
          <p:nvPr/>
        </p:nvSpPr>
        <p:spPr>
          <a:xfrm>
            <a:off x="665802" y="57468"/>
            <a:ext cx="2581113" cy="4895215"/>
          </a:xfrm>
          <a:custGeom>
            <a:rect b="b" l="l" r="r" t="t"/>
            <a:pathLst>
              <a:path extrusionOk="0" h="9790429" w="5162226">
                <a:moveTo>
                  <a:pt x="0" y="0"/>
                </a:moveTo>
                <a:lnTo>
                  <a:pt x="5162226" y="0"/>
                </a:lnTo>
                <a:lnTo>
                  <a:pt x="5162226" y="9790428"/>
                </a:lnTo>
                <a:lnTo>
                  <a:pt x="0" y="9790428"/>
                </a:lnTo>
                <a:lnTo>
                  <a:pt x="0" y="0"/>
                </a:lnTo>
                <a:close/>
              </a:path>
            </a:pathLst>
          </a:custGeom>
          <a:blipFill rotWithShape="1">
            <a:blip r:embed="rId5">
              <a:alphaModFix/>
            </a:blip>
            <a:stretch>
              <a:fillRect b="0" l="0" r="0" t="0"/>
            </a:stretch>
          </a:blipFill>
          <a:ln>
            <a:noFill/>
          </a:ln>
        </p:spPr>
      </p:sp>
      <p:sp>
        <p:nvSpPr>
          <p:cNvPr id="286" name="Google Shape;286;p20"/>
          <p:cNvSpPr txBox="1"/>
          <p:nvPr/>
        </p:nvSpPr>
        <p:spPr>
          <a:xfrm>
            <a:off x="4368438" y="795856"/>
            <a:ext cx="4054088" cy="876567"/>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 sz="5000" u="none" cap="none" strike="noStrike">
                <a:solidFill>
                  <a:srgbClr val="C0D7EA"/>
                </a:solidFill>
                <a:latin typeface="Merriweather"/>
                <a:ea typeface="Merriweather"/>
                <a:cs typeface="Merriweather"/>
                <a:sym typeface="Merriweather"/>
              </a:rPr>
              <a:t>Statistics</a:t>
            </a:r>
            <a:endParaRPr sz="700"/>
          </a:p>
        </p:txBody>
      </p:sp>
      <p:sp>
        <p:nvSpPr>
          <p:cNvPr id="287" name="Google Shape;287;p20"/>
          <p:cNvSpPr txBox="1"/>
          <p:nvPr/>
        </p:nvSpPr>
        <p:spPr>
          <a:xfrm>
            <a:off x="4069793" y="3909812"/>
            <a:ext cx="1974588"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a:t>
            </a:r>
            <a:endParaRPr sz="700"/>
          </a:p>
        </p:txBody>
      </p:sp>
      <p:sp>
        <p:nvSpPr>
          <p:cNvPr id="288" name="Google Shape;288;p20"/>
          <p:cNvSpPr txBox="1"/>
          <p:nvPr/>
        </p:nvSpPr>
        <p:spPr>
          <a:xfrm>
            <a:off x="4422702" y="3483727"/>
            <a:ext cx="1268769"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Patient 01</a:t>
            </a:r>
            <a:endParaRPr sz="700"/>
          </a:p>
        </p:txBody>
      </p:sp>
      <p:sp>
        <p:nvSpPr>
          <p:cNvPr id="289" name="Google Shape;289;p20"/>
          <p:cNvSpPr txBox="1"/>
          <p:nvPr/>
        </p:nvSpPr>
        <p:spPr>
          <a:xfrm>
            <a:off x="6746584" y="3909812"/>
            <a:ext cx="1974588"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a:t>
            </a:r>
            <a:endParaRPr sz="700"/>
          </a:p>
        </p:txBody>
      </p:sp>
      <p:sp>
        <p:nvSpPr>
          <p:cNvPr id="290" name="Google Shape;290;p20"/>
          <p:cNvSpPr txBox="1"/>
          <p:nvPr/>
        </p:nvSpPr>
        <p:spPr>
          <a:xfrm>
            <a:off x="6889944" y="3483727"/>
            <a:ext cx="1687869"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Patient 02</a:t>
            </a:r>
            <a:endParaRPr sz="70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85A3"/>
        </a:solidFill>
      </p:bgPr>
    </p:bg>
    <p:spTree>
      <p:nvGrpSpPr>
        <p:cNvPr id="294" name="Shape 294"/>
        <p:cNvGrpSpPr/>
        <p:nvPr/>
      </p:nvGrpSpPr>
      <p:grpSpPr>
        <a:xfrm>
          <a:off x="0" y="0"/>
          <a:ext cx="0" cy="0"/>
          <a:chOff x="0" y="0"/>
          <a:chExt cx="0" cy="0"/>
        </a:xfrm>
      </p:grpSpPr>
      <p:pic>
        <p:nvPicPr>
          <p:cNvPr id="295" name="Google Shape;295;p21"/>
          <p:cNvPicPr preferRelativeResize="0"/>
          <p:nvPr/>
        </p:nvPicPr>
        <p:blipFill>
          <a:blip r:embed="rId3">
            <a:alphaModFix/>
          </a:blip>
          <a:stretch>
            <a:fillRect/>
          </a:stretch>
        </p:blipFill>
        <p:spPr>
          <a:xfrm>
            <a:off x="1189637" y="1201613"/>
            <a:ext cx="2605374" cy="2442912"/>
          </a:xfrm>
          <a:prstGeom prst="rect">
            <a:avLst/>
          </a:prstGeom>
          <a:noFill/>
          <a:ln>
            <a:noFill/>
          </a:ln>
        </p:spPr>
      </p:pic>
      <p:pic>
        <p:nvPicPr>
          <p:cNvPr id="296" name="Google Shape;296;p21"/>
          <p:cNvPicPr preferRelativeResize="0"/>
          <p:nvPr/>
        </p:nvPicPr>
        <p:blipFill>
          <a:blip r:embed="rId4">
            <a:alphaModFix/>
          </a:blip>
          <a:stretch>
            <a:fillRect/>
          </a:stretch>
        </p:blipFill>
        <p:spPr>
          <a:xfrm>
            <a:off x="5354325" y="1198775"/>
            <a:ext cx="2605376" cy="2445756"/>
          </a:xfrm>
          <a:prstGeom prst="rect">
            <a:avLst/>
          </a:prstGeom>
          <a:noFill/>
          <a:ln>
            <a:noFill/>
          </a:ln>
        </p:spPr>
      </p:pic>
      <p:grpSp>
        <p:nvGrpSpPr>
          <p:cNvPr id="297" name="Google Shape;297;p21"/>
          <p:cNvGrpSpPr/>
          <p:nvPr/>
        </p:nvGrpSpPr>
        <p:grpSpPr>
          <a:xfrm>
            <a:off x="789409" y="2266192"/>
            <a:ext cx="685800" cy="685800"/>
            <a:chOff x="0" y="0"/>
            <a:chExt cx="812800" cy="812800"/>
          </a:xfrm>
        </p:grpSpPr>
        <p:sp>
          <p:nvSpPr>
            <p:cNvPr id="298" name="Google Shape;2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9" name="Google Shape;299;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0" name="Google Shape;300;p21"/>
          <p:cNvGrpSpPr/>
          <p:nvPr/>
        </p:nvGrpSpPr>
        <p:grpSpPr>
          <a:xfrm>
            <a:off x="5011434" y="2266192"/>
            <a:ext cx="685800" cy="685800"/>
            <a:chOff x="0" y="0"/>
            <a:chExt cx="812800" cy="812800"/>
          </a:xfrm>
        </p:grpSpPr>
        <p:sp>
          <p:nvSpPr>
            <p:cNvPr id="301" name="Google Shape;3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2" name="Google Shape;302;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3" name="Google Shape;303;p21"/>
          <p:cNvSpPr txBox="1"/>
          <p:nvPr/>
        </p:nvSpPr>
        <p:spPr>
          <a:xfrm>
            <a:off x="1132309" y="3831154"/>
            <a:ext cx="27306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304" name="Google Shape;304;p21"/>
          <p:cNvSpPr txBox="1"/>
          <p:nvPr/>
        </p:nvSpPr>
        <p:spPr>
          <a:xfrm>
            <a:off x="5354334" y="3831154"/>
            <a:ext cx="26055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305" name="Google Shape;305;p21"/>
          <p:cNvSpPr txBox="1"/>
          <p:nvPr/>
        </p:nvSpPr>
        <p:spPr>
          <a:xfrm>
            <a:off x="1361935" y="652265"/>
            <a:ext cx="226079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sp>
        <p:nvSpPr>
          <p:cNvPr id="306" name="Google Shape;306;p21"/>
          <p:cNvSpPr txBox="1"/>
          <p:nvPr/>
        </p:nvSpPr>
        <p:spPr>
          <a:xfrm>
            <a:off x="808459" y="2428911"/>
            <a:ext cx="68580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1.</a:t>
            </a:r>
            <a:endParaRPr sz="700"/>
          </a:p>
        </p:txBody>
      </p:sp>
      <p:sp>
        <p:nvSpPr>
          <p:cNvPr id="307" name="Google Shape;307;p21"/>
          <p:cNvSpPr txBox="1"/>
          <p:nvPr/>
        </p:nvSpPr>
        <p:spPr>
          <a:xfrm>
            <a:off x="5020959" y="2428911"/>
            <a:ext cx="685800" cy="2983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2.</a:t>
            </a:r>
            <a:endParaRPr sz="700"/>
          </a:p>
        </p:txBody>
      </p:sp>
      <p:sp>
        <p:nvSpPr>
          <p:cNvPr id="308" name="Google Shape;308;p21"/>
          <p:cNvSpPr txBox="1"/>
          <p:nvPr/>
        </p:nvSpPr>
        <p:spPr>
          <a:xfrm>
            <a:off x="5526621" y="652265"/>
            <a:ext cx="226079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312" name="Shape 312"/>
        <p:cNvGrpSpPr/>
        <p:nvPr/>
      </p:nvGrpSpPr>
      <p:grpSpPr>
        <a:xfrm>
          <a:off x="0" y="0"/>
          <a:ext cx="0" cy="0"/>
          <a:chOff x="0" y="0"/>
          <a:chExt cx="0" cy="0"/>
        </a:xfrm>
      </p:grpSpPr>
      <p:sp>
        <p:nvSpPr>
          <p:cNvPr id="313" name="Google Shape;313;p22"/>
          <p:cNvSpPr/>
          <p:nvPr/>
        </p:nvSpPr>
        <p:spPr>
          <a:xfrm>
            <a:off x="404547" y="397538"/>
            <a:ext cx="2153563" cy="2291025"/>
          </a:xfrm>
          <a:custGeom>
            <a:rect b="b" l="l" r="r" t="t"/>
            <a:pathLst>
              <a:path extrusionOk="0" h="4582049" w="4307126">
                <a:moveTo>
                  <a:pt x="0" y="0"/>
                </a:moveTo>
                <a:lnTo>
                  <a:pt x="4307126" y="0"/>
                </a:lnTo>
                <a:lnTo>
                  <a:pt x="4307126" y="4582048"/>
                </a:lnTo>
                <a:lnTo>
                  <a:pt x="0" y="4582048"/>
                </a:lnTo>
                <a:lnTo>
                  <a:pt x="0" y="0"/>
                </a:lnTo>
                <a:close/>
              </a:path>
            </a:pathLst>
          </a:custGeom>
          <a:blipFill rotWithShape="1">
            <a:blip r:embed="rId3">
              <a:alphaModFix/>
            </a:blip>
            <a:stretch>
              <a:fillRect b="0" l="0" r="0" t="0"/>
            </a:stretch>
          </a:blipFill>
          <a:ln>
            <a:noFill/>
          </a:ln>
        </p:spPr>
      </p:sp>
      <p:sp>
        <p:nvSpPr>
          <p:cNvPr id="314" name="Google Shape;314;p22"/>
          <p:cNvSpPr/>
          <p:nvPr/>
        </p:nvSpPr>
        <p:spPr>
          <a:xfrm flipH="1">
            <a:off x="6142958" y="2535087"/>
            <a:ext cx="2830674" cy="2130726"/>
          </a:xfrm>
          <a:custGeom>
            <a:rect b="b" l="l" r="r" t="t"/>
            <a:pathLst>
              <a:path extrusionOk="0" h="4261452" w="5661349">
                <a:moveTo>
                  <a:pt x="5661348" y="0"/>
                </a:moveTo>
                <a:lnTo>
                  <a:pt x="0" y="0"/>
                </a:lnTo>
                <a:lnTo>
                  <a:pt x="0" y="4261452"/>
                </a:lnTo>
                <a:lnTo>
                  <a:pt x="5661348" y="4261452"/>
                </a:lnTo>
                <a:lnTo>
                  <a:pt x="5661348" y="0"/>
                </a:lnTo>
                <a:close/>
              </a:path>
            </a:pathLst>
          </a:custGeom>
          <a:blipFill rotWithShape="1">
            <a:blip r:embed="rId4">
              <a:alphaModFix/>
            </a:blip>
            <a:stretch>
              <a:fillRect b="0" l="0" r="0" t="0"/>
            </a:stretch>
          </a:blipFill>
          <a:ln>
            <a:noFill/>
          </a:ln>
        </p:spPr>
      </p:sp>
      <p:grpSp>
        <p:nvGrpSpPr>
          <p:cNvPr id="315" name="Google Shape;315;p22"/>
          <p:cNvGrpSpPr/>
          <p:nvPr/>
        </p:nvGrpSpPr>
        <p:grpSpPr>
          <a:xfrm>
            <a:off x="2964130" y="515817"/>
            <a:ext cx="7370962" cy="1652093"/>
            <a:chOff x="0" y="-38100"/>
            <a:chExt cx="4721993" cy="1058365"/>
          </a:xfrm>
        </p:grpSpPr>
        <p:sp>
          <p:nvSpPr>
            <p:cNvPr id="316" name="Google Shape;316;p22"/>
            <p:cNvSpPr/>
            <p:nvPr/>
          </p:nvSpPr>
          <p:spPr>
            <a:xfrm>
              <a:off x="0" y="0"/>
              <a:ext cx="4721993" cy="1020265"/>
            </a:xfrm>
            <a:custGeom>
              <a:rect b="b" l="l" r="r" t="t"/>
              <a:pathLst>
                <a:path extrusionOk="0" h="1020265" w="4721993">
                  <a:moveTo>
                    <a:pt x="0" y="0"/>
                  </a:moveTo>
                  <a:lnTo>
                    <a:pt x="4721993" y="0"/>
                  </a:lnTo>
                  <a:lnTo>
                    <a:pt x="4721993" y="1020265"/>
                  </a:lnTo>
                  <a:lnTo>
                    <a:pt x="0" y="1020265"/>
                  </a:lnTo>
                  <a:close/>
                </a:path>
              </a:pathLst>
            </a:custGeom>
            <a:solidFill>
              <a:srgbClr val="5C85A3"/>
            </a:solidFill>
            <a:ln cap="sq" cmpd="sng" w="66675">
              <a:solidFill>
                <a:srgbClr val="80B6D8"/>
              </a:solidFill>
              <a:prstDash val="solid"/>
              <a:miter lim="8000"/>
              <a:headEnd len="sm" w="sm" type="none"/>
              <a:tailEnd len="sm" w="sm" type="none"/>
            </a:ln>
          </p:spPr>
        </p:sp>
        <p:sp>
          <p:nvSpPr>
            <p:cNvPr id="317" name="Google Shape;317;p22"/>
            <p:cNvSpPr txBox="1"/>
            <p:nvPr/>
          </p:nvSpPr>
          <p:spPr>
            <a:xfrm>
              <a:off x="0" y="-38100"/>
              <a:ext cx="4721993" cy="105836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22"/>
          <p:cNvGrpSpPr/>
          <p:nvPr/>
        </p:nvGrpSpPr>
        <p:grpSpPr>
          <a:xfrm>
            <a:off x="-1384500" y="2897067"/>
            <a:ext cx="7370962" cy="1652093"/>
            <a:chOff x="0" y="-38100"/>
            <a:chExt cx="4721993" cy="1058365"/>
          </a:xfrm>
        </p:grpSpPr>
        <p:sp>
          <p:nvSpPr>
            <p:cNvPr id="319" name="Google Shape;319;p22"/>
            <p:cNvSpPr/>
            <p:nvPr/>
          </p:nvSpPr>
          <p:spPr>
            <a:xfrm>
              <a:off x="0" y="0"/>
              <a:ext cx="4721993" cy="1020265"/>
            </a:xfrm>
            <a:custGeom>
              <a:rect b="b" l="l" r="r" t="t"/>
              <a:pathLst>
                <a:path extrusionOk="0" h="1020265" w="4721993">
                  <a:moveTo>
                    <a:pt x="0" y="0"/>
                  </a:moveTo>
                  <a:lnTo>
                    <a:pt x="4721993" y="0"/>
                  </a:lnTo>
                  <a:lnTo>
                    <a:pt x="4721993" y="1020265"/>
                  </a:lnTo>
                  <a:lnTo>
                    <a:pt x="0" y="1020265"/>
                  </a:lnTo>
                  <a:close/>
                </a:path>
              </a:pathLst>
            </a:custGeom>
            <a:solidFill>
              <a:srgbClr val="5C85A3"/>
            </a:solidFill>
            <a:ln cap="sq" cmpd="sng" w="66675">
              <a:solidFill>
                <a:srgbClr val="80B6D8"/>
              </a:solidFill>
              <a:prstDash val="solid"/>
              <a:miter lim="8000"/>
              <a:headEnd len="sm" w="sm" type="none"/>
              <a:tailEnd len="sm" w="sm" type="none"/>
            </a:ln>
          </p:spPr>
        </p:sp>
        <p:sp>
          <p:nvSpPr>
            <p:cNvPr id="320" name="Google Shape;320;p22"/>
            <p:cNvSpPr txBox="1"/>
            <p:nvPr/>
          </p:nvSpPr>
          <p:spPr>
            <a:xfrm>
              <a:off x="0" y="-38100"/>
              <a:ext cx="4721993" cy="1058365"/>
            </a:xfrm>
            <a:prstGeom prst="rect">
              <a:avLst/>
            </a:prstGeom>
            <a:noFill/>
            <a:ln>
              <a:noFill/>
            </a:ln>
          </p:spPr>
          <p:txBody>
            <a:bodyPr anchorCtr="0" anchor="ctr" bIns="25400" lIns="25400" spcFirstLastPara="1" rIns="25400" wrap="square" tIns="25400">
              <a:noAutofit/>
            </a:bodyPr>
            <a:lstStyle/>
            <a:p>
              <a:pPr indent="0" lvl="0" marL="0" marR="0" rtl="0" algn="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1" name="Google Shape;321;p22"/>
          <p:cNvSpPr txBox="1"/>
          <p:nvPr/>
        </p:nvSpPr>
        <p:spPr>
          <a:xfrm>
            <a:off x="3373538" y="1370008"/>
            <a:ext cx="52257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ut nulla lacinia fermentum.</a:t>
            </a:r>
            <a:endParaRPr sz="700"/>
          </a:p>
        </p:txBody>
      </p:sp>
      <p:sp>
        <p:nvSpPr>
          <p:cNvPr id="322" name="Google Shape;322;p22"/>
          <p:cNvSpPr txBox="1"/>
          <p:nvPr/>
        </p:nvSpPr>
        <p:spPr>
          <a:xfrm>
            <a:off x="414648" y="3751258"/>
            <a:ext cx="51798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ut nulla lacinia fermentum.</a:t>
            </a:r>
            <a:endParaRPr sz="700"/>
          </a:p>
        </p:txBody>
      </p:sp>
      <p:sp>
        <p:nvSpPr>
          <p:cNvPr id="323" name="Google Shape;323;p22"/>
          <p:cNvSpPr txBox="1"/>
          <p:nvPr/>
        </p:nvSpPr>
        <p:spPr>
          <a:xfrm>
            <a:off x="3373538" y="840109"/>
            <a:ext cx="4974509" cy="339725"/>
          </a:xfrm>
          <a:prstGeom prst="rect">
            <a:avLst/>
          </a:prstGeom>
          <a:noFill/>
          <a:ln>
            <a:noFill/>
          </a:ln>
        </p:spPr>
        <p:txBody>
          <a:bodyPr anchorCtr="0" anchor="t" bIns="0" lIns="0" spcFirstLastPara="1" rIns="0" wrap="square" tIns="0">
            <a:spAutoFit/>
          </a:bodyPr>
          <a:lstStyle/>
          <a:p>
            <a:pPr indent="0" lvl="0" marL="0" marR="0" rtl="0" algn="just">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Write Your Main Point Here</a:t>
            </a:r>
            <a:endParaRPr sz="700"/>
          </a:p>
        </p:txBody>
      </p:sp>
      <p:sp>
        <p:nvSpPr>
          <p:cNvPr id="324" name="Google Shape;324;p22"/>
          <p:cNvSpPr txBox="1"/>
          <p:nvPr/>
        </p:nvSpPr>
        <p:spPr>
          <a:xfrm>
            <a:off x="619902" y="3221360"/>
            <a:ext cx="4974509"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Write Your Main Point Here</a:t>
            </a:r>
            <a:endParaRPr sz="7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328" name="Shape 328"/>
        <p:cNvGrpSpPr/>
        <p:nvPr/>
      </p:nvGrpSpPr>
      <p:grpSpPr>
        <a:xfrm>
          <a:off x="0" y="0"/>
          <a:ext cx="0" cy="0"/>
          <a:chOff x="0" y="0"/>
          <a:chExt cx="0" cy="0"/>
        </a:xfrm>
      </p:grpSpPr>
      <p:pic>
        <p:nvPicPr>
          <p:cNvPr id="329" name="Google Shape;329;p23"/>
          <p:cNvPicPr preferRelativeResize="0"/>
          <p:nvPr/>
        </p:nvPicPr>
        <p:blipFill rotWithShape="1">
          <a:blip r:embed="rId3">
            <a:alphaModFix/>
          </a:blip>
          <a:srcRect b="17338" l="0" r="0" t="8078"/>
          <a:stretch/>
        </p:blipFill>
        <p:spPr>
          <a:xfrm flipH="1">
            <a:off x="0" y="1307323"/>
            <a:ext cx="9144000" cy="3836178"/>
          </a:xfrm>
          <a:prstGeom prst="rect">
            <a:avLst/>
          </a:prstGeom>
          <a:noFill/>
          <a:ln>
            <a:noFill/>
          </a:ln>
        </p:spPr>
      </p:pic>
      <p:sp>
        <p:nvSpPr>
          <p:cNvPr id="330" name="Google Shape;330;p23"/>
          <p:cNvSpPr/>
          <p:nvPr/>
        </p:nvSpPr>
        <p:spPr>
          <a:xfrm>
            <a:off x="0" y="2844538"/>
            <a:ext cx="4271721" cy="2298963"/>
          </a:xfrm>
          <a:custGeom>
            <a:rect b="b" l="l" r="r" t="t"/>
            <a:pathLst>
              <a:path extrusionOk="0" h="4597925" w="8543442">
                <a:moveTo>
                  <a:pt x="0" y="0"/>
                </a:moveTo>
                <a:lnTo>
                  <a:pt x="8543442" y="0"/>
                </a:lnTo>
                <a:lnTo>
                  <a:pt x="8543442" y="4597925"/>
                </a:lnTo>
                <a:lnTo>
                  <a:pt x="0" y="4597925"/>
                </a:lnTo>
                <a:lnTo>
                  <a:pt x="0" y="0"/>
                </a:lnTo>
                <a:close/>
              </a:path>
            </a:pathLst>
          </a:custGeom>
          <a:blipFill rotWithShape="1">
            <a:blip r:embed="rId4">
              <a:alphaModFix/>
            </a:blip>
            <a:stretch>
              <a:fillRect b="0" l="0" r="0" t="0"/>
            </a:stretch>
          </a:blipFill>
          <a:ln>
            <a:noFill/>
          </a:ln>
        </p:spPr>
      </p:sp>
      <p:sp>
        <p:nvSpPr>
          <p:cNvPr id="331" name="Google Shape;331;p23"/>
          <p:cNvSpPr txBox="1"/>
          <p:nvPr/>
        </p:nvSpPr>
        <p:spPr>
          <a:xfrm>
            <a:off x="514350" y="318135"/>
            <a:ext cx="81153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4F7187"/>
                </a:solidFill>
                <a:latin typeface="Merriweather"/>
                <a:ea typeface="Merriweather"/>
                <a:cs typeface="Merriweather"/>
                <a:sym typeface="Merriweather"/>
              </a:rPr>
              <a:t>Lorem ipsum dolor sit amet, consectetur adipiscing elit, sed do eiusmod tempor incididunt ut labore et dolore magna aliqua.</a:t>
            </a:r>
            <a:endParaRPr sz="70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335" name="Shape 335"/>
        <p:cNvGrpSpPr/>
        <p:nvPr/>
      </p:nvGrpSpPr>
      <p:grpSpPr>
        <a:xfrm>
          <a:off x="0" y="0"/>
          <a:ext cx="0" cy="0"/>
          <a:chOff x="0" y="0"/>
          <a:chExt cx="0" cy="0"/>
        </a:xfrm>
      </p:grpSpPr>
      <p:grpSp>
        <p:nvGrpSpPr>
          <p:cNvPr id="336" name="Google Shape;336;p24"/>
          <p:cNvGrpSpPr/>
          <p:nvPr/>
        </p:nvGrpSpPr>
        <p:grpSpPr>
          <a:xfrm>
            <a:off x="430781" y="1370390"/>
            <a:ext cx="1496140" cy="4108460"/>
            <a:chOff x="0" y="-38100"/>
            <a:chExt cx="788106" cy="2164170"/>
          </a:xfrm>
        </p:grpSpPr>
        <p:sp>
          <p:nvSpPr>
            <p:cNvPr id="337" name="Google Shape;337;p24"/>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5C85A3"/>
            </a:solidFill>
            <a:ln cap="sq" cmpd="sng" w="66675">
              <a:solidFill>
                <a:srgbClr val="80B6D8"/>
              </a:solidFill>
              <a:prstDash val="solid"/>
              <a:miter lim="8000"/>
              <a:headEnd len="sm" w="sm" type="none"/>
              <a:tailEnd len="sm" w="sm" type="none"/>
            </a:ln>
          </p:spPr>
        </p:sp>
        <p:sp>
          <p:nvSpPr>
            <p:cNvPr id="338" name="Google Shape;338;p24"/>
            <p:cNvSpPr txBox="1"/>
            <p:nvPr/>
          </p:nvSpPr>
          <p:spPr>
            <a:xfrm>
              <a:off x="0" y="-38100"/>
              <a:ext cx="788106" cy="21641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24"/>
          <p:cNvGrpSpPr/>
          <p:nvPr/>
        </p:nvGrpSpPr>
        <p:grpSpPr>
          <a:xfrm>
            <a:off x="2126976" y="1370390"/>
            <a:ext cx="1496140" cy="4108460"/>
            <a:chOff x="0" y="-38100"/>
            <a:chExt cx="788106" cy="2164170"/>
          </a:xfrm>
        </p:grpSpPr>
        <p:sp>
          <p:nvSpPr>
            <p:cNvPr id="340" name="Google Shape;340;p24"/>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5C85A3"/>
            </a:solidFill>
            <a:ln cap="sq" cmpd="sng" w="66675">
              <a:solidFill>
                <a:srgbClr val="80B6D8"/>
              </a:solidFill>
              <a:prstDash val="solid"/>
              <a:miter lim="8000"/>
              <a:headEnd len="sm" w="sm" type="none"/>
              <a:tailEnd len="sm" w="sm" type="none"/>
            </a:ln>
          </p:spPr>
        </p:sp>
        <p:sp>
          <p:nvSpPr>
            <p:cNvPr id="341" name="Google Shape;341;p24"/>
            <p:cNvSpPr txBox="1"/>
            <p:nvPr/>
          </p:nvSpPr>
          <p:spPr>
            <a:xfrm>
              <a:off x="0" y="-38100"/>
              <a:ext cx="788106" cy="21641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24"/>
          <p:cNvGrpSpPr/>
          <p:nvPr/>
        </p:nvGrpSpPr>
        <p:grpSpPr>
          <a:xfrm>
            <a:off x="3823915" y="1370390"/>
            <a:ext cx="1496140" cy="4108460"/>
            <a:chOff x="0" y="-38100"/>
            <a:chExt cx="788106" cy="2164170"/>
          </a:xfrm>
        </p:grpSpPr>
        <p:sp>
          <p:nvSpPr>
            <p:cNvPr id="343" name="Google Shape;343;p24"/>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5C85A3"/>
            </a:solidFill>
            <a:ln cap="sq" cmpd="sng" w="66675">
              <a:solidFill>
                <a:srgbClr val="80B6D8"/>
              </a:solidFill>
              <a:prstDash val="solid"/>
              <a:miter lim="8000"/>
              <a:headEnd len="sm" w="sm" type="none"/>
              <a:tailEnd len="sm" w="sm" type="none"/>
            </a:ln>
          </p:spPr>
        </p:sp>
        <p:sp>
          <p:nvSpPr>
            <p:cNvPr id="344" name="Google Shape;344;p24"/>
            <p:cNvSpPr txBox="1"/>
            <p:nvPr/>
          </p:nvSpPr>
          <p:spPr>
            <a:xfrm>
              <a:off x="0" y="-38100"/>
              <a:ext cx="788106" cy="21641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24"/>
          <p:cNvGrpSpPr/>
          <p:nvPr/>
        </p:nvGrpSpPr>
        <p:grpSpPr>
          <a:xfrm>
            <a:off x="5520110" y="1370390"/>
            <a:ext cx="1496140" cy="4108460"/>
            <a:chOff x="0" y="-38100"/>
            <a:chExt cx="788106" cy="2164170"/>
          </a:xfrm>
        </p:grpSpPr>
        <p:sp>
          <p:nvSpPr>
            <p:cNvPr id="346" name="Google Shape;346;p24"/>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5C85A3"/>
            </a:solidFill>
            <a:ln cap="sq" cmpd="sng" w="66675">
              <a:solidFill>
                <a:srgbClr val="80B6D8"/>
              </a:solidFill>
              <a:prstDash val="solid"/>
              <a:miter lim="8000"/>
              <a:headEnd len="sm" w="sm" type="none"/>
              <a:tailEnd len="sm" w="sm" type="none"/>
            </a:ln>
          </p:spPr>
        </p:sp>
        <p:sp>
          <p:nvSpPr>
            <p:cNvPr id="347" name="Google Shape;347;p24"/>
            <p:cNvSpPr txBox="1"/>
            <p:nvPr/>
          </p:nvSpPr>
          <p:spPr>
            <a:xfrm>
              <a:off x="0" y="-38100"/>
              <a:ext cx="788106" cy="21641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24"/>
          <p:cNvGrpSpPr/>
          <p:nvPr/>
        </p:nvGrpSpPr>
        <p:grpSpPr>
          <a:xfrm>
            <a:off x="7216305" y="1370390"/>
            <a:ext cx="1496140" cy="4108460"/>
            <a:chOff x="0" y="-38100"/>
            <a:chExt cx="788106" cy="2164170"/>
          </a:xfrm>
        </p:grpSpPr>
        <p:sp>
          <p:nvSpPr>
            <p:cNvPr id="349" name="Google Shape;349;p24"/>
            <p:cNvSpPr/>
            <p:nvPr/>
          </p:nvSpPr>
          <p:spPr>
            <a:xfrm>
              <a:off x="0" y="0"/>
              <a:ext cx="788106" cy="2126070"/>
            </a:xfrm>
            <a:custGeom>
              <a:rect b="b" l="l" r="r" t="t"/>
              <a:pathLst>
                <a:path extrusionOk="0" h="2126070" w="788106">
                  <a:moveTo>
                    <a:pt x="0" y="0"/>
                  </a:moveTo>
                  <a:lnTo>
                    <a:pt x="788106" y="0"/>
                  </a:lnTo>
                  <a:lnTo>
                    <a:pt x="788106" y="2126070"/>
                  </a:lnTo>
                  <a:lnTo>
                    <a:pt x="0" y="2126070"/>
                  </a:lnTo>
                  <a:close/>
                </a:path>
              </a:pathLst>
            </a:custGeom>
            <a:solidFill>
              <a:srgbClr val="5C85A3"/>
            </a:solidFill>
            <a:ln cap="sq" cmpd="sng" w="66675">
              <a:solidFill>
                <a:srgbClr val="80B6D8"/>
              </a:solidFill>
              <a:prstDash val="solid"/>
              <a:miter lim="8000"/>
              <a:headEnd len="sm" w="sm" type="none"/>
              <a:tailEnd len="sm" w="sm" type="none"/>
            </a:ln>
          </p:spPr>
        </p:sp>
        <p:sp>
          <p:nvSpPr>
            <p:cNvPr id="350" name="Google Shape;350;p24"/>
            <p:cNvSpPr txBox="1"/>
            <p:nvPr/>
          </p:nvSpPr>
          <p:spPr>
            <a:xfrm>
              <a:off x="0" y="-38100"/>
              <a:ext cx="788106" cy="216417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1" name="Google Shape;351;p24"/>
          <p:cNvPicPr preferRelativeResize="0"/>
          <p:nvPr/>
        </p:nvPicPr>
        <p:blipFill>
          <a:blip r:embed="rId3">
            <a:alphaModFix/>
          </a:blip>
          <a:stretch>
            <a:fillRect/>
          </a:stretch>
        </p:blipFill>
        <p:spPr>
          <a:xfrm>
            <a:off x="395800" y="1370390"/>
            <a:ext cx="1560250" cy="2620101"/>
          </a:xfrm>
          <a:prstGeom prst="rect">
            <a:avLst/>
          </a:prstGeom>
          <a:noFill/>
          <a:ln>
            <a:noFill/>
          </a:ln>
        </p:spPr>
      </p:pic>
      <p:pic>
        <p:nvPicPr>
          <p:cNvPr id="352" name="Google Shape;352;p24"/>
          <p:cNvPicPr preferRelativeResize="0"/>
          <p:nvPr/>
        </p:nvPicPr>
        <p:blipFill>
          <a:blip r:embed="rId4">
            <a:alphaModFix/>
          </a:blip>
          <a:stretch>
            <a:fillRect/>
          </a:stretch>
        </p:blipFill>
        <p:spPr>
          <a:xfrm>
            <a:off x="2126975" y="1370390"/>
            <a:ext cx="1531100" cy="2748048"/>
          </a:xfrm>
          <a:prstGeom prst="rect">
            <a:avLst/>
          </a:prstGeom>
          <a:noFill/>
          <a:ln>
            <a:noFill/>
          </a:ln>
        </p:spPr>
      </p:pic>
      <p:pic>
        <p:nvPicPr>
          <p:cNvPr id="353" name="Google Shape;353;p24"/>
          <p:cNvPicPr preferRelativeResize="0"/>
          <p:nvPr/>
        </p:nvPicPr>
        <p:blipFill>
          <a:blip r:embed="rId5">
            <a:alphaModFix/>
          </a:blip>
          <a:stretch>
            <a:fillRect/>
          </a:stretch>
        </p:blipFill>
        <p:spPr>
          <a:xfrm>
            <a:off x="3792350" y="1370390"/>
            <a:ext cx="1560250" cy="2620086"/>
          </a:xfrm>
          <a:prstGeom prst="rect">
            <a:avLst/>
          </a:prstGeom>
          <a:noFill/>
          <a:ln>
            <a:noFill/>
          </a:ln>
        </p:spPr>
      </p:pic>
      <p:pic>
        <p:nvPicPr>
          <p:cNvPr id="354" name="Google Shape;354;p24"/>
          <p:cNvPicPr preferRelativeResize="0"/>
          <p:nvPr/>
        </p:nvPicPr>
        <p:blipFill>
          <a:blip r:embed="rId6">
            <a:alphaModFix/>
          </a:blip>
          <a:stretch>
            <a:fillRect/>
          </a:stretch>
        </p:blipFill>
        <p:spPr>
          <a:xfrm>
            <a:off x="5486875" y="1370390"/>
            <a:ext cx="1560262" cy="2800385"/>
          </a:xfrm>
          <a:prstGeom prst="rect">
            <a:avLst/>
          </a:prstGeom>
          <a:noFill/>
          <a:ln>
            <a:noFill/>
          </a:ln>
        </p:spPr>
      </p:pic>
      <p:pic>
        <p:nvPicPr>
          <p:cNvPr id="355" name="Google Shape;355;p24"/>
          <p:cNvPicPr preferRelativeResize="0"/>
          <p:nvPr/>
        </p:nvPicPr>
        <p:blipFill>
          <a:blip r:embed="rId7">
            <a:alphaModFix/>
          </a:blip>
          <a:stretch>
            <a:fillRect/>
          </a:stretch>
        </p:blipFill>
        <p:spPr>
          <a:xfrm>
            <a:off x="7181400" y="1370390"/>
            <a:ext cx="1560250" cy="2620109"/>
          </a:xfrm>
          <a:prstGeom prst="rect">
            <a:avLst/>
          </a:prstGeom>
          <a:noFill/>
          <a:ln>
            <a:noFill/>
          </a:ln>
        </p:spPr>
      </p:pic>
      <p:sp>
        <p:nvSpPr>
          <p:cNvPr id="356" name="Google Shape;356;p24"/>
          <p:cNvSpPr txBox="1"/>
          <p:nvPr/>
        </p:nvSpPr>
        <p:spPr>
          <a:xfrm>
            <a:off x="571806" y="4251325"/>
            <a:ext cx="121486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 Name</a:t>
            </a:r>
            <a:endParaRPr sz="700"/>
          </a:p>
        </p:txBody>
      </p:sp>
      <p:sp>
        <p:nvSpPr>
          <p:cNvPr id="357" name="Google Shape;357;p24"/>
          <p:cNvSpPr txBox="1"/>
          <p:nvPr/>
        </p:nvSpPr>
        <p:spPr>
          <a:xfrm>
            <a:off x="571806" y="4654240"/>
            <a:ext cx="1214863"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 or Position</a:t>
            </a:r>
            <a:endParaRPr sz="700"/>
          </a:p>
        </p:txBody>
      </p:sp>
      <p:sp>
        <p:nvSpPr>
          <p:cNvPr id="358" name="Google Shape;358;p24"/>
          <p:cNvSpPr txBox="1"/>
          <p:nvPr/>
        </p:nvSpPr>
        <p:spPr>
          <a:xfrm>
            <a:off x="5661136" y="4251325"/>
            <a:ext cx="121486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 Name</a:t>
            </a:r>
            <a:endParaRPr sz="700"/>
          </a:p>
        </p:txBody>
      </p:sp>
      <p:sp>
        <p:nvSpPr>
          <p:cNvPr id="359" name="Google Shape;359;p24"/>
          <p:cNvSpPr txBox="1"/>
          <p:nvPr/>
        </p:nvSpPr>
        <p:spPr>
          <a:xfrm>
            <a:off x="5661136" y="4654240"/>
            <a:ext cx="1214864"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 or Position</a:t>
            </a:r>
            <a:endParaRPr sz="700"/>
          </a:p>
        </p:txBody>
      </p:sp>
      <p:sp>
        <p:nvSpPr>
          <p:cNvPr id="360" name="Google Shape;360;p24"/>
          <p:cNvSpPr txBox="1"/>
          <p:nvPr/>
        </p:nvSpPr>
        <p:spPr>
          <a:xfrm>
            <a:off x="3964196" y="4251325"/>
            <a:ext cx="121486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 Name</a:t>
            </a:r>
            <a:endParaRPr sz="700"/>
          </a:p>
        </p:txBody>
      </p:sp>
      <p:sp>
        <p:nvSpPr>
          <p:cNvPr id="361" name="Google Shape;361;p24"/>
          <p:cNvSpPr txBox="1"/>
          <p:nvPr/>
        </p:nvSpPr>
        <p:spPr>
          <a:xfrm>
            <a:off x="3964196" y="4654240"/>
            <a:ext cx="1214864"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 or Position</a:t>
            </a:r>
            <a:endParaRPr sz="700"/>
          </a:p>
        </p:txBody>
      </p:sp>
      <p:sp>
        <p:nvSpPr>
          <p:cNvPr id="362" name="Google Shape;362;p24"/>
          <p:cNvSpPr txBox="1"/>
          <p:nvPr/>
        </p:nvSpPr>
        <p:spPr>
          <a:xfrm>
            <a:off x="2268001" y="4251325"/>
            <a:ext cx="121486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 Name</a:t>
            </a:r>
            <a:endParaRPr sz="700"/>
          </a:p>
        </p:txBody>
      </p:sp>
      <p:sp>
        <p:nvSpPr>
          <p:cNvPr id="363" name="Google Shape;363;p24"/>
          <p:cNvSpPr txBox="1"/>
          <p:nvPr/>
        </p:nvSpPr>
        <p:spPr>
          <a:xfrm>
            <a:off x="2268001" y="4654240"/>
            <a:ext cx="1214863"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 or Position</a:t>
            </a:r>
            <a:endParaRPr sz="700"/>
          </a:p>
        </p:txBody>
      </p:sp>
      <p:sp>
        <p:nvSpPr>
          <p:cNvPr id="364" name="Google Shape;364;p24"/>
          <p:cNvSpPr txBox="1"/>
          <p:nvPr/>
        </p:nvSpPr>
        <p:spPr>
          <a:xfrm>
            <a:off x="7357330" y="4251325"/>
            <a:ext cx="1214863"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 Name</a:t>
            </a:r>
            <a:endParaRPr sz="700"/>
          </a:p>
        </p:txBody>
      </p:sp>
      <p:sp>
        <p:nvSpPr>
          <p:cNvPr id="365" name="Google Shape;365;p24"/>
          <p:cNvSpPr txBox="1"/>
          <p:nvPr/>
        </p:nvSpPr>
        <p:spPr>
          <a:xfrm>
            <a:off x="7357330" y="4654240"/>
            <a:ext cx="1214863"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 or Position</a:t>
            </a:r>
            <a:endParaRPr sz="700"/>
          </a:p>
        </p:txBody>
      </p:sp>
      <p:sp>
        <p:nvSpPr>
          <p:cNvPr id="366" name="Google Shape;366;p24"/>
          <p:cNvSpPr txBox="1"/>
          <p:nvPr/>
        </p:nvSpPr>
        <p:spPr>
          <a:xfrm>
            <a:off x="1179238" y="321803"/>
            <a:ext cx="6785524" cy="721071"/>
          </a:xfrm>
          <a:prstGeom prst="rect">
            <a:avLst/>
          </a:prstGeom>
          <a:noFill/>
          <a:ln>
            <a:noFill/>
          </a:ln>
        </p:spPr>
        <p:txBody>
          <a:bodyPr anchorCtr="0" anchor="t" bIns="0" lIns="0" spcFirstLastPara="1" rIns="0" wrap="square" tIns="0">
            <a:spAutoFit/>
          </a:bodyPr>
          <a:lstStyle/>
          <a:p>
            <a:pPr indent="0" lvl="0" marL="0" marR="0" rtl="0" algn="ctr">
              <a:lnSpc>
                <a:spcPct val="143001"/>
              </a:lnSpc>
              <a:spcBef>
                <a:spcPts val="0"/>
              </a:spcBef>
              <a:spcAft>
                <a:spcPts val="0"/>
              </a:spcAft>
              <a:buNone/>
            </a:pPr>
            <a:r>
              <a:rPr b="1" i="0" lang="en" sz="4100" u="none" cap="none" strike="noStrike">
                <a:solidFill>
                  <a:srgbClr val="4F7187"/>
                </a:solidFill>
                <a:latin typeface="Merriweather"/>
                <a:ea typeface="Merriweather"/>
                <a:cs typeface="Merriweather"/>
                <a:sym typeface="Merriweather"/>
              </a:rPr>
              <a:t>Team Members Page</a:t>
            </a:r>
            <a:endParaRPr sz="7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85A3"/>
        </a:solidFill>
      </p:bgPr>
    </p:bg>
    <p:spTree>
      <p:nvGrpSpPr>
        <p:cNvPr id="370" name="Shape 370"/>
        <p:cNvGrpSpPr/>
        <p:nvPr/>
      </p:nvGrpSpPr>
      <p:grpSpPr>
        <a:xfrm>
          <a:off x="0" y="0"/>
          <a:ext cx="0" cy="0"/>
          <a:chOff x="0" y="0"/>
          <a:chExt cx="0" cy="0"/>
        </a:xfrm>
      </p:grpSpPr>
      <p:pic>
        <p:nvPicPr>
          <p:cNvPr id="371" name="Google Shape;371;p25"/>
          <p:cNvPicPr preferRelativeResize="0"/>
          <p:nvPr/>
        </p:nvPicPr>
        <p:blipFill>
          <a:blip r:embed="rId3">
            <a:alphaModFix/>
          </a:blip>
          <a:stretch>
            <a:fillRect/>
          </a:stretch>
        </p:blipFill>
        <p:spPr>
          <a:xfrm>
            <a:off x="4701075" y="12"/>
            <a:ext cx="4424627" cy="4053911"/>
          </a:xfrm>
          <a:prstGeom prst="rect">
            <a:avLst/>
          </a:prstGeom>
          <a:noFill/>
          <a:ln>
            <a:noFill/>
          </a:ln>
        </p:spPr>
      </p:pic>
      <p:grpSp>
        <p:nvGrpSpPr>
          <p:cNvPr id="372" name="Google Shape;372;p25"/>
          <p:cNvGrpSpPr/>
          <p:nvPr/>
        </p:nvGrpSpPr>
        <p:grpSpPr>
          <a:xfrm>
            <a:off x="0" y="984644"/>
            <a:ext cx="4701020" cy="4158856"/>
            <a:chOff x="0" y="-38100"/>
            <a:chExt cx="3011572" cy="2664250"/>
          </a:xfrm>
        </p:grpSpPr>
        <p:sp>
          <p:nvSpPr>
            <p:cNvPr id="373" name="Google Shape;373;p25"/>
            <p:cNvSpPr/>
            <p:nvPr/>
          </p:nvSpPr>
          <p:spPr>
            <a:xfrm>
              <a:off x="0" y="0"/>
              <a:ext cx="3011572" cy="2626150"/>
            </a:xfrm>
            <a:custGeom>
              <a:rect b="b" l="l" r="r" t="t"/>
              <a:pathLst>
                <a:path extrusionOk="0" h="2626150" w="3011572">
                  <a:moveTo>
                    <a:pt x="0" y="0"/>
                  </a:moveTo>
                  <a:lnTo>
                    <a:pt x="3011572" y="0"/>
                  </a:lnTo>
                  <a:lnTo>
                    <a:pt x="3011572" y="2626150"/>
                  </a:lnTo>
                  <a:lnTo>
                    <a:pt x="0" y="2626150"/>
                  </a:lnTo>
                  <a:close/>
                </a:path>
              </a:pathLst>
            </a:custGeom>
            <a:solidFill>
              <a:srgbClr val="C0D7EA"/>
            </a:solidFill>
            <a:ln cap="sq" cmpd="sng" w="66675">
              <a:solidFill>
                <a:srgbClr val="80B6D8"/>
              </a:solidFill>
              <a:prstDash val="solid"/>
              <a:miter lim="8000"/>
              <a:headEnd len="sm" w="sm" type="none"/>
              <a:tailEnd len="sm" w="sm" type="none"/>
            </a:ln>
          </p:spPr>
        </p:sp>
        <p:sp>
          <p:nvSpPr>
            <p:cNvPr id="374" name="Google Shape;374;p25"/>
            <p:cNvSpPr txBox="1"/>
            <p:nvPr/>
          </p:nvSpPr>
          <p:spPr>
            <a:xfrm>
              <a:off x="0" y="-38100"/>
              <a:ext cx="3011572" cy="2664250"/>
            </a:xfrm>
            <a:prstGeom prst="rect">
              <a:avLst/>
            </a:prstGeom>
            <a:noFill/>
            <a:ln>
              <a:noFill/>
            </a:ln>
          </p:spPr>
          <p:txBody>
            <a:bodyPr anchorCtr="0" anchor="ctr" bIns="25400" lIns="25400" spcFirstLastPara="1" rIns="25400" wrap="square" tIns="25400">
              <a:noAutofit/>
            </a:bodyPr>
            <a:lstStyle/>
            <a:p>
              <a:pPr indent="0" lvl="0" marL="0" marR="0" rtl="0" algn="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5" name="Google Shape;375;p25"/>
          <p:cNvSpPr txBox="1"/>
          <p:nvPr/>
        </p:nvSpPr>
        <p:spPr>
          <a:xfrm>
            <a:off x="147065" y="1302100"/>
            <a:ext cx="44070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000" u="none" cap="none" strike="noStrike">
                <a:solidFill>
                  <a:srgbClr val="4F7187"/>
                </a:solidFill>
                <a:latin typeface="Merriweather"/>
                <a:ea typeface="Merriweather"/>
                <a:cs typeface="Merriweather"/>
                <a:sym typeface="Merriweather"/>
              </a:rPr>
              <a:t>Our</a:t>
            </a:r>
            <a:endParaRPr sz="700"/>
          </a:p>
          <a:p>
            <a:pPr indent="0" lvl="0" marL="0" marR="0" rtl="0" algn="ctr">
              <a:lnSpc>
                <a:spcPct val="100000"/>
              </a:lnSpc>
              <a:spcBef>
                <a:spcPts val="0"/>
              </a:spcBef>
              <a:spcAft>
                <a:spcPts val="0"/>
              </a:spcAft>
              <a:buNone/>
            </a:pPr>
            <a:r>
              <a:rPr b="1" i="0" lang="en" sz="5000" u="none" cap="none" strike="noStrike">
                <a:solidFill>
                  <a:srgbClr val="4F7187"/>
                </a:solidFill>
                <a:latin typeface="Merriweather"/>
                <a:ea typeface="Merriweather"/>
                <a:cs typeface="Merriweather"/>
                <a:sym typeface="Merriweather"/>
              </a:rPr>
              <a:t>Founder</a:t>
            </a:r>
            <a:endParaRPr sz="700"/>
          </a:p>
        </p:txBody>
      </p:sp>
      <p:sp>
        <p:nvSpPr>
          <p:cNvPr id="376" name="Google Shape;376;p25"/>
          <p:cNvSpPr txBox="1"/>
          <p:nvPr/>
        </p:nvSpPr>
        <p:spPr>
          <a:xfrm>
            <a:off x="1189170" y="3387471"/>
            <a:ext cx="2322681"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Name Surname</a:t>
            </a:r>
            <a:endParaRPr sz="700"/>
          </a:p>
        </p:txBody>
      </p:sp>
      <p:sp>
        <p:nvSpPr>
          <p:cNvPr id="377" name="Google Shape;377;p25"/>
          <p:cNvSpPr txBox="1"/>
          <p:nvPr/>
        </p:nvSpPr>
        <p:spPr>
          <a:xfrm>
            <a:off x="1095070" y="4040651"/>
            <a:ext cx="25110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Presentations are communication tools that can be used as demonstrations, lectures, speeches, reports, and more. It is mostly presented before an audience. </a:t>
            </a:r>
            <a:endParaRPr sz="70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381" name="Shape 381"/>
        <p:cNvGrpSpPr/>
        <p:nvPr/>
      </p:nvGrpSpPr>
      <p:grpSpPr>
        <a:xfrm>
          <a:off x="0" y="0"/>
          <a:ext cx="0" cy="0"/>
          <a:chOff x="0" y="0"/>
          <a:chExt cx="0" cy="0"/>
        </a:xfrm>
      </p:grpSpPr>
      <p:grpSp>
        <p:nvGrpSpPr>
          <p:cNvPr id="382" name="Google Shape;382;p26"/>
          <p:cNvGrpSpPr/>
          <p:nvPr/>
        </p:nvGrpSpPr>
        <p:grpSpPr>
          <a:xfrm>
            <a:off x="387109" y="1106783"/>
            <a:ext cx="2548821" cy="3736326"/>
            <a:chOff x="0" y="-19050"/>
            <a:chExt cx="1342589" cy="1968106"/>
          </a:xfrm>
        </p:grpSpPr>
        <p:sp>
          <p:nvSpPr>
            <p:cNvPr id="383" name="Google Shape;383;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A9C6D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5" name="Google Shape;385;p26"/>
          <p:cNvGrpSpPr/>
          <p:nvPr/>
        </p:nvGrpSpPr>
        <p:grpSpPr>
          <a:xfrm>
            <a:off x="3131408" y="1106783"/>
            <a:ext cx="5756490" cy="3736326"/>
            <a:chOff x="0" y="-19050"/>
            <a:chExt cx="3032225" cy="1968106"/>
          </a:xfrm>
        </p:grpSpPr>
        <p:sp>
          <p:nvSpPr>
            <p:cNvPr id="386" name="Google Shape;386;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A9C6D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8" name="Google Shape;388;p26"/>
          <p:cNvGrpSpPr/>
          <p:nvPr/>
        </p:nvGrpSpPr>
        <p:grpSpPr>
          <a:xfrm>
            <a:off x="569502" y="1247142"/>
            <a:ext cx="2184034" cy="359784"/>
            <a:chOff x="0" y="-19050"/>
            <a:chExt cx="1150437" cy="189516"/>
          </a:xfrm>
        </p:grpSpPr>
        <p:sp>
          <p:nvSpPr>
            <p:cNvPr id="389" name="Google Shape;38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1" name="Google Shape;391;p26"/>
          <p:cNvGrpSpPr/>
          <p:nvPr/>
        </p:nvGrpSpPr>
        <p:grpSpPr>
          <a:xfrm>
            <a:off x="4841220" y="1173301"/>
            <a:ext cx="2184034" cy="359784"/>
            <a:chOff x="0" y="-19050"/>
            <a:chExt cx="1150437" cy="189516"/>
          </a:xfrm>
        </p:grpSpPr>
        <p:sp>
          <p:nvSpPr>
            <p:cNvPr id="392" name="Google Shape;392;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3" name="Google Shape;393;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4" name="Google Shape;394;p26"/>
          <p:cNvGrpSpPr/>
          <p:nvPr/>
        </p:nvGrpSpPr>
        <p:grpSpPr>
          <a:xfrm>
            <a:off x="569502" y="3564341"/>
            <a:ext cx="2184034" cy="359784"/>
            <a:chOff x="0" y="-19050"/>
            <a:chExt cx="1150437" cy="189516"/>
          </a:xfrm>
        </p:grpSpPr>
        <p:sp>
          <p:nvSpPr>
            <p:cNvPr id="395" name="Google Shape;39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7" name="Google Shape;397;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98" name="Google Shape;398;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99" name="Google Shape;399;p26"/>
          <p:cNvSpPr txBox="1"/>
          <p:nvPr/>
        </p:nvSpPr>
        <p:spPr>
          <a:xfrm>
            <a:off x="873885" y="2069106"/>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MERRIWEATHER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MERRIWEATHER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PALANQUIN</a:t>
            </a:r>
            <a:endParaRPr sz="700"/>
          </a:p>
        </p:txBody>
      </p:sp>
      <p:grpSp>
        <p:nvGrpSpPr>
          <p:cNvPr id="400" name="Google Shape;400;p26"/>
          <p:cNvGrpSpPr/>
          <p:nvPr/>
        </p:nvGrpSpPr>
        <p:grpSpPr>
          <a:xfrm>
            <a:off x="556332" y="4048637"/>
            <a:ext cx="2150509" cy="537898"/>
            <a:chOff x="0" y="-23569"/>
            <a:chExt cx="5734691" cy="1434394"/>
          </a:xfrm>
        </p:grpSpPr>
        <p:grpSp>
          <p:nvGrpSpPr>
            <p:cNvPr id="401" name="Google Shape;401;p26"/>
            <p:cNvGrpSpPr/>
            <p:nvPr/>
          </p:nvGrpSpPr>
          <p:grpSpPr>
            <a:xfrm>
              <a:off x="1680177" y="-23569"/>
              <a:ext cx="1005606" cy="1029175"/>
              <a:chOff x="0" y="-19050"/>
              <a:chExt cx="812800" cy="831850"/>
            </a:xfrm>
          </p:grpSpPr>
          <p:sp>
            <p:nvSpPr>
              <p:cNvPr id="402" name="Google Shape;40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C85A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4" name="Google Shape;404;p26"/>
            <p:cNvSpPr txBox="1"/>
            <p:nvPr/>
          </p:nvSpPr>
          <p:spPr>
            <a:xfrm>
              <a:off x="1368731"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#5C85A3</a:t>
              </a:r>
              <a:endParaRPr sz="700"/>
            </a:p>
          </p:txBody>
        </p:sp>
        <p:grpSp>
          <p:nvGrpSpPr>
            <p:cNvPr id="405" name="Google Shape;405;p26"/>
            <p:cNvGrpSpPr/>
            <p:nvPr/>
          </p:nvGrpSpPr>
          <p:grpSpPr>
            <a:xfrm>
              <a:off x="311446" y="-23569"/>
              <a:ext cx="1005606" cy="1029175"/>
              <a:chOff x="0" y="-19050"/>
              <a:chExt cx="812800" cy="831850"/>
            </a:xfrm>
          </p:grpSpPr>
          <p:sp>
            <p:nvSpPr>
              <p:cNvPr id="406" name="Google Shape;40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81D1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8" name="Google Shape;408;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#981D13</a:t>
              </a:r>
              <a:endParaRPr sz="700"/>
            </a:p>
          </p:txBody>
        </p:sp>
        <p:grpSp>
          <p:nvGrpSpPr>
            <p:cNvPr id="409" name="Google Shape;409;p26"/>
            <p:cNvGrpSpPr/>
            <p:nvPr/>
          </p:nvGrpSpPr>
          <p:grpSpPr>
            <a:xfrm>
              <a:off x="3048908" y="-23569"/>
              <a:ext cx="1005606" cy="1029175"/>
              <a:chOff x="0" y="-19050"/>
              <a:chExt cx="812800" cy="831850"/>
            </a:xfrm>
          </p:grpSpPr>
          <p:sp>
            <p:nvSpPr>
              <p:cNvPr id="410" name="Google Shape;41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2" name="Google Shape;412;p26"/>
            <p:cNvSpPr txBox="1"/>
            <p:nvPr/>
          </p:nvSpPr>
          <p:spPr>
            <a:xfrm>
              <a:off x="2737462"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#FF0000</a:t>
              </a:r>
              <a:endParaRPr sz="700"/>
            </a:p>
          </p:txBody>
        </p:sp>
        <p:grpSp>
          <p:nvGrpSpPr>
            <p:cNvPr id="413" name="Google Shape;413;p26"/>
            <p:cNvGrpSpPr/>
            <p:nvPr/>
          </p:nvGrpSpPr>
          <p:grpSpPr>
            <a:xfrm>
              <a:off x="4417639" y="-23569"/>
              <a:ext cx="1005606" cy="1029175"/>
              <a:chOff x="0" y="-19050"/>
              <a:chExt cx="812800" cy="831850"/>
            </a:xfrm>
          </p:grpSpPr>
          <p:sp>
            <p:nvSpPr>
              <p:cNvPr id="414" name="Google Shape;41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0D7EA"/>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6" name="Google Shape;416;p26"/>
            <p:cNvSpPr txBox="1"/>
            <p:nvPr/>
          </p:nvSpPr>
          <p:spPr>
            <a:xfrm>
              <a:off x="4106193"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#C0D7EA</a:t>
              </a:r>
              <a:endParaRPr sz="700"/>
            </a:p>
          </p:txBody>
        </p:sp>
      </p:grpSp>
      <p:sp>
        <p:nvSpPr>
          <p:cNvPr id="417" name="Google Shape;417;p26"/>
          <p:cNvSpPr txBox="1"/>
          <p:nvPr/>
        </p:nvSpPr>
        <p:spPr>
          <a:xfrm>
            <a:off x="2105002" y="761567"/>
            <a:ext cx="4933995" cy="161608"/>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39332C"/>
                </a:solidFill>
                <a:latin typeface="Arial"/>
                <a:ea typeface="Arial"/>
                <a:cs typeface="Arial"/>
                <a:sym typeface="Arial"/>
              </a:rPr>
              <a:t>Use these design resources in your Canva Presentation.</a:t>
            </a:r>
            <a:endParaRPr sz="700"/>
          </a:p>
        </p:txBody>
      </p:sp>
      <p:sp>
        <p:nvSpPr>
          <p:cNvPr id="418" name="Google Shape;418;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991D13"/>
                </a:solidFill>
                <a:latin typeface="Arial"/>
                <a:ea typeface="Arial"/>
                <a:cs typeface="Arial"/>
                <a:sym typeface="Arial"/>
              </a:rPr>
              <a:t>DON'T FORGET TO DELETE THIS PAGE BEFORE PRESENTING. </a:t>
            </a:r>
            <a:endParaRPr sz="700"/>
          </a:p>
        </p:txBody>
      </p:sp>
      <p:sp>
        <p:nvSpPr>
          <p:cNvPr id="419" name="Google Shape;419;p26"/>
          <p:cNvSpPr txBox="1"/>
          <p:nvPr/>
        </p:nvSpPr>
        <p:spPr>
          <a:xfrm>
            <a:off x="2118746" y="152700"/>
            <a:ext cx="4906507" cy="542193"/>
          </a:xfrm>
          <a:prstGeom prst="rect">
            <a:avLst/>
          </a:prstGeom>
          <a:noFill/>
          <a:ln>
            <a:noFill/>
          </a:ln>
        </p:spPr>
        <p:txBody>
          <a:bodyPr anchorCtr="0" anchor="t" bIns="0" lIns="0" spcFirstLastPara="1" rIns="0" wrap="square" tIns="0">
            <a:spAutoFit/>
          </a:bodyPr>
          <a:lstStyle/>
          <a:p>
            <a:pPr indent="0" lvl="0" marL="0" marR="0" rtl="0" algn="ctr">
              <a:lnSpc>
                <a:spcPct val="143011"/>
              </a:lnSpc>
              <a:spcBef>
                <a:spcPts val="0"/>
              </a:spcBef>
              <a:spcAft>
                <a:spcPts val="0"/>
              </a:spcAft>
              <a:buNone/>
            </a:pPr>
            <a:r>
              <a:rPr b="1" i="0" lang="en" sz="3100" u="none" cap="none" strike="noStrike">
                <a:solidFill>
                  <a:srgbClr val="4F7187"/>
                </a:solidFill>
                <a:latin typeface="Merriweather"/>
                <a:ea typeface="Merriweather"/>
                <a:cs typeface="Merriweather"/>
                <a:sym typeface="Merriweather"/>
              </a:rPr>
              <a:t>Resource Page</a:t>
            </a:r>
            <a:endParaRPr sz="700"/>
          </a:p>
        </p:txBody>
      </p:sp>
      <p:sp>
        <p:nvSpPr>
          <p:cNvPr id="420" name="Google Shape;420;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1" name="Google Shape;421;p26"/>
          <p:cNvSpPr txBox="1"/>
          <p:nvPr/>
        </p:nvSpPr>
        <p:spPr>
          <a:xfrm>
            <a:off x="5145603" y="127285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2" name="Google Shape;422;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3" name="Google Shape;423;p26"/>
          <p:cNvSpPr/>
          <p:nvPr/>
        </p:nvSpPr>
        <p:spPr>
          <a:xfrm>
            <a:off x="3372580" y="1277613"/>
            <a:ext cx="1468640" cy="1295073"/>
          </a:xfrm>
          <a:custGeom>
            <a:rect b="b" l="l" r="r" t="t"/>
            <a:pathLst>
              <a:path extrusionOk="0" h="2590147" w="2937281">
                <a:moveTo>
                  <a:pt x="0" y="0"/>
                </a:moveTo>
                <a:lnTo>
                  <a:pt x="2937280" y="0"/>
                </a:lnTo>
                <a:lnTo>
                  <a:pt x="2937280" y="2590147"/>
                </a:lnTo>
                <a:lnTo>
                  <a:pt x="0" y="2590147"/>
                </a:lnTo>
                <a:lnTo>
                  <a:pt x="0" y="0"/>
                </a:lnTo>
                <a:close/>
              </a:path>
            </a:pathLst>
          </a:custGeom>
          <a:blipFill rotWithShape="1">
            <a:blip r:embed="rId3">
              <a:alphaModFix/>
            </a:blip>
            <a:stretch>
              <a:fillRect b="0" l="0" r="0" t="0"/>
            </a:stretch>
          </a:blipFill>
          <a:ln>
            <a:noFill/>
          </a:ln>
        </p:spPr>
      </p:sp>
      <p:sp>
        <p:nvSpPr>
          <p:cNvPr id="424" name="Google Shape;424;p26"/>
          <p:cNvSpPr/>
          <p:nvPr/>
        </p:nvSpPr>
        <p:spPr>
          <a:xfrm>
            <a:off x="5014267" y="1733828"/>
            <a:ext cx="1545709" cy="975202"/>
          </a:xfrm>
          <a:custGeom>
            <a:rect b="b" l="l" r="r" t="t"/>
            <a:pathLst>
              <a:path extrusionOk="0" h="1950404" w="3091418">
                <a:moveTo>
                  <a:pt x="0" y="0"/>
                </a:moveTo>
                <a:lnTo>
                  <a:pt x="3091418" y="0"/>
                </a:lnTo>
                <a:lnTo>
                  <a:pt x="3091418" y="1950404"/>
                </a:lnTo>
                <a:lnTo>
                  <a:pt x="0" y="1950404"/>
                </a:lnTo>
                <a:lnTo>
                  <a:pt x="0" y="0"/>
                </a:lnTo>
                <a:close/>
              </a:path>
            </a:pathLst>
          </a:custGeom>
          <a:blipFill rotWithShape="1">
            <a:blip r:embed="rId4">
              <a:alphaModFix/>
            </a:blip>
            <a:stretch>
              <a:fillRect b="0" l="0" r="0" t="0"/>
            </a:stretch>
          </a:blipFill>
          <a:ln>
            <a:noFill/>
          </a:ln>
        </p:spPr>
      </p:sp>
      <p:sp>
        <p:nvSpPr>
          <p:cNvPr id="425" name="Google Shape;425;p26"/>
          <p:cNvSpPr/>
          <p:nvPr/>
        </p:nvSpPr>
        <p:spPr>
          <a:xfrm>
            <a:off x="3450215" y="3598931"/>
            <a:ext cx="1313371" cy="1115171"/>
          </a:xfrm>
          <a:custGeom>
            <a:rect b="b" l="l" r="r" t="t"/>
            <a:pathLst>
              <a:path extrusionOk="0" h="2230341" w="2626741">
                <a:moveTo>
                  <a:pt x="0" y="0"/>
                </a:moveTo>
                <a:lnTo>
                  <a:pt x="2626740" y="0"/>
                </a:lnTo>
                <a:lnTo>
                  <a:pt x="2626740" y="2230341"/>
                </a:lnTo>
                <a:lnTo>
                  <a:pt x="0" y="2230341"/>
                </a:lnTo>
                <a:lnTo>
                  <a:pt x="0" y="0"/>
                </a:lnTo>
                <a:close/>
              </a:path>
            </a:pathLst>
          </a:custGeom>
          <a:blipFill rotWithShape="1">
            <a:blip r:embed="rId5">
              <a:alphaModFix/>
            </a:blip>
            <a:stretch>
              <a:fillRect b="0" l="0" r="0" t="0"/>
            </a:stretch>
          </a:blipFill>
          <a:ln>
            <a:noFill/>
          </a:ln>
        </p:spPr>
      </p:sp>
      <p:sp>
        <p:nvSpPr>
          <p:cNvPr id="426" name="Google Shape;426;p26"/>
          <p:cNvSpPr/>
          <p:nvPr/>
        </p:nvSpPr>
        <p:spPr>
          <a:xfrm>
            <a:off x="3372580" y="2519746"/>
            <a:ext cx="1391006" cy="1100159"/>
          </a:xfrm>
          <a:custGeom>
            <a:rect b="b" l="l" r="r" t="t"/>
            <a:pathLst>
              <a:path extrusionOk="0" h="2200317" w="2782011">
                <a:moveTo>
                  <a:pt x="0" y="0"/>
                </a:moveTo>
                <a:lnTo>
                  <a:pt x="2782010" y="0"/>
                </a:lnTo>
                <a:lnTo>
                  <a:pt x="2782010" y="2200318"/>
                </a:lnTo>
                <a:lnTo>
                  <a:pt x="0" y="2200318"/>
                </a:lnTo>
                <a:lnTo>
                  <a:pt x="0" y="0"/>
                </a:lnTo>
                <a:close/>
              </a:path>
            </a:pathLst>
          </a:custGeom>
          <a:blipFill rotWithShape="1">
            <a:blip r:embed="rId6">
              <a:alphaModFix/>
            </a:blip>
            <a:stretch>
              <a:fillRect b="0" l="0" r="0" t="0"/>
            </a:stretch>
          </a:blipFill>
          <a:ln>
            <a:noFill/>
          </a:ln>
        </p:spPr>
      </p:sp>
      <p:sp>
        <p:nvSpPr>
          <p:cNvPr id="427" name="Google Shape;427;p26"/>
          <p:cNvSpPr/>
          <p:nvPr/>
        </p:nvSpPr>
        <p:spPr>
          <a:xfrm>
            <a:off x="5014267" y="2919188"/>
            <a:ext cx="982576" cy="1721072"/>
          </a:xfrm>
          <a:custGeom>
            <a:rect b="b" l="l" r="r" t="t"/>
            <a:pathLst>
              <a:path extrusionOk="0" h="3442145" w="1965152">
                <a:moveTo>
                  <a:pt x="0" y="0"/>
                </a:moveTo>
                <a:lnTo>
                  <a:pt x="1965151" y="0"/>
                </a:lnTo>
                <a:lnTo>
                  <a:pt x="1965151" y="3442145"/>
                </a:lnTo>
                <a:lnTo>
                  <a:pt x="0" y="3442145"/>
                </a:lnTo>
                <a:lnTo>
                  <a:pt x="0" y="0"/>
                </a:lnTo>
                <a:close/>
              </a:path>
            </a:pathLst>
          </a:custGeom>
          <a:blipFill rotWithShape="1">
            <a:blip r:embed="rId7">
              <a:alphaModFix/>
            </a:blip>
            <a:stretch>
              <a:fillRect b="0" l="0" r="0" t="0"/>
            </a:stretch>
          </a:blipFill>
          <a:ln>
            <a:noFill/>
          </a:ln>
        </p:spPr>
      </p:sp>
      <p:sp>
        <p:nvSpPr>
          <p:cNvPr id="428" name="Google Shape;428;p26"/>
          <p:cNvSpPr/>
          <p:nvPr/>
        </p:nvSpPr>
        <p:spPr>
          <a:xfrm flipH="1">
            <a:off x="6645078" y="1359562"/>
            <a:ext cx="2166404" cy="1138347"/>
          </a:xfrm>
          <a:custGeom>
            <a:rect b="b" l="l" r="r" t="t"/>
            <a:pathLst>
              <a:path extrusionOk="0" h="2276693" w="4332807">
                <a:moveTo>
                  <a:pt x="4332807" y="0"/>
                </a:moveTo>
                <a:lnTo>
                  <a:pt x="0" y="0"/>
                </a:lnTo>
                <a:lnTo>
                  <a:pt x="0" y="2276693"/>
                </a:lnTo>
                <a:lnTo>
                  <a:pt x="4332807" y="2276693"/>
                </a:lnTo>
                <a:lnTo>
                  <a:pt x="4332807" y="0"/>
                </a:lnTo>
                <a:close/>
              </a:path>
            </a:pathLst>
          </a:custGeom>
          <a:blipFill rotWithShape="1">
            <a:blip r:embed="rId8">
              <a:alphaModFix/>
            </a:blip>
            <a:stretch>
              <a:fillRect b="0" l="0" r="0" t="0"/>
            </a:stretch>
          </a:blipFill>
          <a:ln>
            <a:noFill/>
          </a:ln>
        </p:spPr>
      </p:sp>
      <p:sp>
        <p:nvSpPr>
          <p:cNvPr id="429" name="Google Shape;429;p26"/>
          <p:cNvSpPr/>
          <p:nvPr/>
        </p:nvSpPr>
        <p:spPr>
          <a:xfrm>
            <a:off x="6076892" y="2863985"/>
            <a:ext cx="951752" cy="1805047"/>
          </a:xfrm>
          <a:custGeom>
            <a:rect b="b" l="l" r="r" t="t"/>
            <a:pathLst>
              <a:path extrusionOk="0" h="3610094" w="1903504">
                <a:moveTo>
                  <a:pt x="0" y="0"/>
                </a:moveTo>
                <a:lnTo>
                  <a:pt x="1903504" y="0"/>
                </a:lnTo>
                <a:lnTo>
                  <a:pt x="1903504" y="3610094"/>
                </a:lnTo>
                <a:lnTo>
                  <a:pt x="0" y="3610094"/>
                </a:lnTo>
                <a:lnTo>
                  <a:pt x="0" y="0"/>
                </a:lnTo>
                <a:close/>
              </a:path>
            </a:pathLst>
          </a:custGeom>
          <a:blipFill rotWithShape="1">
            <a:blip r:embed="rId9">
              <a:alphaModFix/>
            </a:blip>
            <a:stretch>
              <a:fillRect b="0" l="0" r="0" t="0"/>
            </a:stretch>
          </a:blipFill>
          <a:ln>
            <a:noFill/>
          </a:ln>
        </p:spPr>
      </p:sp>
      <p:sp>
        <p:nvSpPr>
          <p:cNvPr id="430" name="Google Shape;430;p26"/>
          <p:cNvSpPr/>
          <p:nvPr/>
        </p:nvSpPr>
        <p:spPr>
          <a:xfrm flipH="1">
            <a:off x="7281056" y="2519746"/>
            <a:ext cx="1490574" cy="1121996"/>
          </a:xfrm>
          <a:custGeom>
            <a:rect b="b" l="l" r="r" t="t"/>
            <a:pathLst>
              <a:path extrusionOk="0" h="2243992" w="2981149">
                <a:moveTo>
                  <a:pt x="2981150" y="0"/>
                </a:moveTo>
                <a:lnTo>
                  <a:pt x="0" y="0"/>
                </a:lnTo>
                <a:lnTo>
                  <a:pt x="0" y="2243992"/>
                </a:lnTo>
                <a:lnTo>
                  <a:pt x="2981150" y="2243992"/>
                </a:lnTo>
                <a:lnTo>
                  <a:pt x="2981150" y="0"/>
                </a:lnTo>
                <a:close/>
              </a:path>
            </a:pathLst>
          </a:custGeom>
          <a:blipFill rotWithShape="1">
            <a:blip r:embed="rId10">
              <a:alphaModFix/>
            </a:blip>
            <a:stretch>
              <a:fillRect b="0" l="0" r="0" t="0"/>
            </a:stretch>
          </a:blipFill>
          <a:ln>
            <a:noFill/>
          </a:ln>
        </p:spPr>
      </p:sp>
      <p:sp>
        <p:nvSpPr>
          <p:cNvPr id="431" name="Google Shape;431;p26"/>
          <p:cNvSpPr/>
          <p:nvPr/>
        </p:nvSpPr>
        <p:spPr>
          <a:xfrm>
            <a:off x="7152905" y="3710208"/>
            <a:ext cx="1658576" cy="892615"/>
          </a:xfrm>
          <a:custGeom>
            <a:rect b="b" l="l" r="r" t="t"/>
            <a:pathLst>
              <a:path extrusionOk="0" h="1785231" w="3317152">
                <a:moveTo>
                  <a:pt x="0" y="0"/>
                </a:moveTo>
                <a:lnTo>
                  <a:pt x="3317152" y="0"/>
                </a:lnTo>
                <a:lnTo>
                  <a:pt x="3317152" y="1785231"/>
                </a:lnTo>
                <a:lnTo>
                  <a:pt x="0" y="1785231"/>
                </a:lnTo>
                <a:lnTo>
                  <a:pt x="0" y="0"/>
                </a:lnTo>
                <a:close/>
              </a:path>
            </a:pathLst>
          </a:custGeom>
          <a:blipFill rotWithShape="1">
            <a:blip r:embed="rId11">
              <a:alphaModFix/>
            </a:blip>
            <a:stretch>
              <a:fillRect b="0" l="0" r="0" t="0"/>
            </a:stretch>
          </a:blipFill>
          <a:ln>
            <a:noFill/>
          </a:ln>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435" name="Shape 435"/>
        <p:cNvGrpSpPr/>
        <p:nvPr/>
      </p:nvGrpSpPr>
      <p:grpSpPr>
        <a:xfrm>
          <a:off x="0" y="0"/>
          <a:ext cx="0" cy="0"/>
          <a:chOff x="0" y="0"/>
          <a:chExt cx="0" cy="0"/>
        </a:xfrm>
      </p:grpSpPr>
      <p:grpSp>
        <p:nvGrpSpPr>
          <p:cNvPr id="436" name="Google Shape;436;p27"/>
          <p:cNvGrpSpPr/>
          <p:nvPr/>
        </p:nvGrpSpPr>
        <p:grpSpPr>
          <a:xfrm>
            <a:off x="2997636" y="1373568"/>
            <a:ext cx="3148728" cy="1287724"/>
            <a:chOff x="0" y="-19050"/>
            <a:chExt cx="1658589" cy="678307"/>
          </a:xfrm>
        </p:grpSpPr>
        <p:sp>
          <p:nvSpPr>
            <p:cNvPr id="437" name="Google Shape;437;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A9C6D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8" name="Google Shape;438;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9" name="Google Shape;439;p27"/>
          <p:cNvSpPr/>
          <p:nvPr/>
        </p:nvSpPr>
        <p:spPr>
          <a:xfrm>
            <a:off x="3389498" y="162183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40" name="Google Shape;440;p27"/>
          <p:cNvGrpSpPr/>
          <p:nvPr/>
        </p:nvGrpSpPr>
        <p:grpSpPr>
          <a:xfrm>
            <a:off x="2997636" y="2910877"/>
            <a:ext cx="3148728" cy="1287724"/>
            <a:chOff x="0" y="-19050"/>
            <a:chExt cx="1658589" cy="678307"/>
          </a:xfrm>
        </p:grpSpPr>
        <p:sp>
          <p:nvSpPr>
            <p:cNvPr id="441" name="Google Shape;44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A9C6D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3" name="Google Shape;443;p27"/>
          <p:cNvSpPr txBox="1"/>
          <p:nvPr/>
        </p:nvSpPr>
        <p:spPr>
          <a:xfrm>
            <a:off x="1688740" y="918788"/>
            <a:ext cx="5766520" cy="17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39332C"/>
                </a:solidFill>
                <a:latin typeface="Palanquin"/>
                <a:ea typeface="Palanquin"/>
                <a:cs typeface="Palanquin"/>
                <a:sym typeface="Palanquin"/>
              </a:rPr>
              <a:t>This presentation template is free for everyone to use thanks to the following:</a:t>
            </a:r>
            <a:endParaRPr sz="700"/>
          </a:p>
        </p:txBody>
      </p:sp>
      <p:sp>
        <p:nvSpPr>
          <p:cNvPr id="444" name="Google Shape;444;p27"/>
          <p:cNvSpPr txBox="1"/>
          <p:nvPr/>
        </p:nvSpPr>
        <p:spPr>
          <a:xfrm>
            <a:off x="2734987" y="4468566"/>
            <a:ext cx="3674027" cy="3459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000" u="none" cap="none" strike="noStrike">
                <a:solidFill>
                  <a:srgbClr val="5C85A3"/>
                </a:solidFill>
                <a:latin typeface="Merriweather"/>
                <a:ea typeface="Merriweather"/>
                <a:cs typeface="Merriweather"/>
                <a:sym typeface="Merriweather"/>
              </a:rPr>
              <a:t>Happy designing!</a:t>
            </a:r>
            <a:endParaRPr sz="700"/>
          </a:p>
        </p:txBody>
      </p:sp>
      <p:sp>
        <p:nvSpPr>
          <p:cNvPr id="445" name="Google Shape;445;p27"/>
          <p:cNvSpPr txBox="1"/>
          <p:nvPr/>
        </p:nvSpPr>
        <p:spPr>
          <a:xfrm>
            <a:off x="2105002" y="23289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46" name="Google Shape;446;p27"/>
          <p:cNvSpPr txBox="1"/>
          <p:nvPr/>
        </p:nvSpPr>
        <p:spPr>
          <a:xfrm>
            <a:off x="2105002" y="368116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47" name="Google Shape;447;p27"/>
          <p:cNvSpPr txBox="1"/>
          <p:nvPr/>
        </p:nvSpPr>
        <p:spPr>
          <a:xfrm>
            <a:off x="2997636" y="248016"/>
            <a:ext cx="3148728" cy="619503"/>
          </a:xfrm>
          <a:prstGeom prst="rect">
            <a:avLst/>
          </a:prstGeom>
          <a:noFill/>
          <a:ln>
            <a:noFill/>
          </a:ln>
        </p:spPr>
        <p:txBody>
          <a:bodyPr anchorCtr="0" anchor="t" bIns="0" lIns="0" spcFirstLastPara="1" rIns="0" wrap="square" tIns="0">
            <a:spAutoFit/>
          </a:bodyPr>
          <a:lstStyle/>
          <a:p>
            <a:pPr indent="0" lvl="0" marL="0" marR="0" rtl="0" algn="ctr">
              <a:lnSpc>
                <a:spcPct val="142998"/>
              </a:lnSpc>
              <a:spcBef>
                <a:spcPts val="0"/>
              </a:spcBef>
              <a:spcAft>
                <a:spcPts val="0"/>
              </a:spcAft>
              <a:buNone/>
            </a:pPr>
            <a:r>
              <a:rPr b="1" i="0" lang="en" sz="3500" u="none" cap="none" strike="noStrike">
                <a:solidFill>
                  <a:srgbClr val="4F7187"/>
                </a:solidFill>
                <a:latin typeface="Merriweather"/>
                <a:ea typeface="Merriweather"/>
                <a:cs typeface="Merriweather"/>
                <a:sym typeface="Merriweather"/>
              </a:rPr>
              <a:t>Credits</a:t>
            </a:r>
            <a:endParaRPr sz="700"/>
          </a:p>
        </p:txBody>
      </p:sp>
      <p:sp>
        <p:nvSpPr>
          <p:cNvPr id="448" name="Google Shape;448;p27"/>
          <p:cNvSpPr txBox="1"/>
          <p:nvPr/>
        </p:nvSpPr>
        <p:spPr>
          <a:xfrm>
            <a:off x="3055013" y="3314934"/>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85A3"/>
        </a:solidFill>
      </p:bgPr>
    </p:bg>
    <p:spTree>
      <p:nvGrpSpPr>
        <p:cNvPr id="78" name="Shape 78"/>
        <p:cNvGrpSpPr/>
        <p:nvPr/>
      </p:nvGrpSpPr>
      <p:grpSpPr>
        <a:xfrm>
          <a:off x="0" y="0"/>
          <a:ext cx="0" cy="0"/>
          <a:chOff x="0" y="0"/>
          <a:chExt cx="0" cy="0"/>
        </a:xfrm>
      </p:grpSpPr>
      <p:pic>
        <p:nvPicPr>
          <p:cNvPr id="79" name="Google Shape;79;p12"/>
          <p:cNvPicPr preferRelativeResize="0"/>
          <p:nvPr/>
        </p:nvPicPr>
        <p:blipFill>
          <a:blip r:embed="rId3">
            <a:alphaModFix/>
          </a:blip>
          <a:stretch>
            <a:fillRect/>
          </a:stretch>
        </p:blipFill>
        <p:spPr>
          <a:xfrm>
            <a:off x="3768450" y="0"/>
            <a:ext cx="5367527" cy="5143502"/>
          </a:xfrm>
          <a:prstGeom prst="rect">
            <a:avLst/>
          </a:prstGeom>
          <a:noFill/>
          <a:ln>
            <a:noFill/>
          </a:ln>
        </p:spPr>
      </p:pic>
      <p:sp>
        <p:nvSpPr>
          <p:cNvPr id="80" name="Google Shape;80;p12"/>
          <p:cNvSpPr txBox="1"/>
          <p:nvPr/>
        </p:nvSpPr>
        <p:spPr>
          <a:xfrm>
            <a:off x="501406" y="552879"/>
            <a:ext cx="32661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000" u="none" cap="none" strike="noStrike">
                <a:solidFill>
                  <a:srgbClr val="C0D7EA"/>
                </a:solidFill>
                <a:latin typeface="Merriweather"/>
                <a:ea typeface="Merriweather"/>
                <a:cs typeface="Merriweather"/>
                <a:sym typeface="Merriweather"/>
              </a:rPr>
              <a:t>Hello There! </a:t>
            </a:r>
            <a:endParaRPr sz="700"/>
          </a:p>
        </p:txBody>
      </p:sp>
      <p:grpSp>
        <p:nvGrpSpPr>
          <p:cNvPr id="81" name="Google Shape;81;p12"/>
          <p:cNvGrpSpPr/>
          <p:nvPr/>
        </p:nvGrpSpPr>
        <p:grpSpPr>
          <a:xfrm>
            <a:off x="501406" y="2553093"/>
            <a:ext cx="4604249" cy="1927990"/>
            <a:chOff x="0" y="-38100"/>
            <a:chExt cx="2425283" cy="1015567"/>
          </a:xfrm>
        </p:grpSpPr>
        <p:sp>
          <p:nvSpPr>
            <p:cNvPr id="82" name="Google Shape;82;p12"/>
            <p:cNvSpPr/>
            <p:nvPr/>
          </p:nvSpPr>
          <p:spPr>
            <a:xfrm>
              <a:off x="0" y="0"/>
              <a:ext cx="2425283" cy="977467"/>
            </a:xfrm>
            <a:custGeom>
              <a:rect b="b" l="l" r="r" t="t"/>
              <a:pathLst>
                <a:path extrusionOk="0" h="977467" w="2425283">
                  <a:moveTo>
                    <a:pt x="0" y="0"/>
                  </a:moveTo>
                  <a:lnTo>
                    <a:pt x="2425283" y="0"/>
                  </a:lnTo>
                  <a:lnTo>
                    <a:pt x="2425283" y="977467"/>
                  </a:lnTo>
                  <a:lnTo>
                    <a:pt x="0" y="977467"/>
                  </a:lnTo>
                  <a:close/>
                </a:path>
              </a:pathLst>
            </a:custGeom>
            <a:solidFill>
              <a:srgbClr val="C0D7EA"/>
            </a:solidFill>
            <a:ln cap="sq" cmpd="sng" w="66675">
              <a:solidFill>
                <a:srgbClr val="80B6D8"/>
              </a:solidFill>
              <a:prstDash val="solid"/>
              <a:miter lim="8000"/>
              <a:headEnd len="sm" w="sm" type="none"/>
              <a:tailEnd len="sm" w="sm" type="none"/>
            </a:ln>
          </p:spPr>
        </p:sp>
        <p:sp>
          <p:nvSpPr>
            <p:cNvPr id="83" name="Google Shape;83;p12"/>
            <p:cNvSpPr txBox="1"/>
            <p:nvPr/>
          </p:nvSpPr>
          <p:spPr>
            <a:xfrm>
              <a:off x="0" y="-38100"/>
              <a:ext cx="2425283" cy="1015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4" name="Google Shape;84;p12"/>
          <p:cNvSpPr txBox="1"/>
          <p:nvPr/>
        </p:nvSpPr>
        <p:spPr>
          <a:xfrm>
            <a:off x="815213" y="2875001"/>
            <a:ext cx="39765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vitae magna ut nulla lacinia fermentum. In hac habitasse platea dictumst. Vivamus sed magna at nulla aliquam suscipit sit amet id est. Integer id odio nec metus gravida ullamcorper.</a:t>
            </a:r>
            <a:endParaRPr sz="7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88" name="Shape 88"/>
        <p:cNvGrpSpPr/>
        <p:nvPr/>
      </p:nvGrpSpPr>
      <p:grpSpPr>
        <a:xfrm>
          <a:off x="0" y="0"/>
          <a:ext cx="0" cy="0"/>
          <a:chOff x="0" y="0"/>
          <a:chExt cx="0" cy="0"/>
        </a:xfrm>
      </p:grpSpPr>
      <p:grpSp>
        <p:nvGrpSpPr>
          <p:cNvPr id="89" name="Google Shape;89;p13"/>
          <p:cNvGrpSpPr/>
          <p:nvPr/>
        </p:nvGrpSpPr>
        <p:grpSpPr>
          <a:xfrm>
            <a:off x="769803" y="585752"/>
            <a:ext cx="5194799" cy="3899665"/>
            <a:chOff x="0" y="-38100"/>
            <a:chExt cx="2736355" cy="2054145"/>
          </a:xfrm>
        </p:grpSpPr>
        <p:sp>
          <p:nvSpPr>
            <p:cNvPr id="90" name="Google Shape;90;p13"/>
            <p:cNvSpPr/>
            <p:nvPr/>
          </p:nvSpPr>
          <p:spPr>
            <a:xfrm>
              <a:off x="0" y="0"/>
              <a:ext cx="2736355" cy="2016045"/>
            </a:xfrm>
            <a:custGeom>
              <a:rect b="b" l="l" r="r" t="t"/>
              <a:pathLst>
                <a:path extrusionOk="0" h="2016045" w="2736355">
                  <a:moveTo>
                    <a:pt x="0" y="0"/>
                  </a:moveTo>
                  <a:lnTo>
                    <a:pt x="2736355" y="0"/>
                  </a:lnTo>
                  <a:lnTo>
                    <a:pt x="2736355" y="2016045"/>
                  </a:lnTo>
                  <a:lnTo>
                    <a:pt x="0" y="2016045"/>
                  </a:lnTo>
                  <a:close/>
                </a:path>
              </a:pathLst>
            </a:custGeom>
            <a:solidFill>
              <a:srgbClr val="5C85A3"/>
            </a:solidFill>
            <a:ln cap="sq" cmpd="sng" w="66675">
              <a:solidFill>
                <a:srgbClr val="80B6D8"/>
              </a:solidFill>
              <a:prstDash val="solid"/>
              <a:miter lim="8000"/>
              <a:headEnd len="sm" w="sm" type="none"/>
              <a:tailEnd len="sm" w="sm" type="none"/>
            </a:ln>
          </p:spPr>
        </p:sp>
        <p:sp>
          <p:nvSpPr>
            <p:cNvPr id="91" name="Google Shape;91;p13"/>
            <p:cNvSpPr txBox="1"/>
            <p:nvPr/>
          </p:nvSpPr>
          <p:spPr>
            <a:xfrm>
              <a:off x="0" y="-38100"/>
              <a:ext cx="2736355" cy="205414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2" name="Google Shape;92;p13"/>
          <p:cNvPicPr preferRelativeResize="0"/>
          <p:nvPr/>
        </p:nvPicPr>
        <p:blipFill>
          <a:blip r:embed="rId3">
            <a:alphaModFix/>
          </a:blip>
          <a:stretch>
            <a:fillRect/>
          </a:stretch>
        </p:blipFill>
        <p:spPr>
          <a:xfrm>
            <a:off x="5101301" y="78872"/>
            <a:ext cx="4063451" cy="5761405"/>
          </a:xfrm>
          <a:prstGeom prst="rect">
            <a:avLst/>
          </a:prstGeom>
          <a:noFill/>
          <a:ln>
            <a:noFill/>
          </a:ln>
        </p:spPr>
      </p:pic>
      <p:grpSp>
        <p:nvGrpSpPr>
          <p:cNvPr id="93" name="Google Shape;93;p13"/>
          <p:cNvGrpSpPr/>
          <p:nvPr/>
        </p:nvGrpSpPr>
        <p:grpSpPr>
          <a:xfrm>
            <a:off x="417378" y="1049376"/>
            <a:ext cx="685800" cy="685800"/>
            <a:chOff x="0" y="0"/>
            <a:chExt cx="812800" cy="812800"/>
          </a:xfrm>
        </p:grpSpPr>
        <p:sp>
          <p:nvSpPr>
            <p:cNvPr id="94" name="Google Shape;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 name="Google Shape;95;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6" name="Google Shape;96;p13"/>
          <p:cNvGrpSpPr/>
          <p:nvPr/>
        </p:nvGrpSpPr>
        <p:grpSpPr>
          <a:xfrm>
            <a:off x="417378" y="2227998"/>
            <a:ext cx="685800" cy="685800"/>
            <a:chOff x="0" y="0"/>
            <a:chExt cx="812800" cy="812800"/>
          </a:xfrm>
        </p:grpSpPr>
        <p:sp>
          <p:nvSpPr>
            <p:cNvPr id="97" name="Google Shape;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 name="Google Shape;9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436428" y="1226382"/>
            <a:ext cx="68580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1.</a:t>
            </a:r>
            <a:endParaRPr sz="700"/>
          </a:p>
        </p:txBody>
      </p:sp>
      <p:sp>
        <p:nvSpPr>
          <p:cNvPr id="100" name="Google Shape;100;p13"/>
          <p:cNvSpPr txBox="1"/>
          <p:nvPr/>
        </p:nvSpPr>
        <p:spPr>
          <a:xfrm>
            <a:off x="436428" y="2405004"/>
            <a:ext cx="68580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2.</a:t>
            </a:r>
            <a:endParaRPr sz="700"/>
          </a:p>
        </p:txBody>
      </p:sp>
      <p:sp>
        <p:nvSpPr>
          <p:cNvPr id="101" name="Google Shape;101;p13"/>
          <p:cNvSpPr txBox="1"/>
          <p:nvPr/>
        </p:nvSpPr>
        <p:spPr>
          <a:xfrm>
            <a:off x="1408525" y="1417750"/>
            <a:ext cx="3831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02" name="Google Shape;102;p13"/>
          <p:cNvSpPr txBox="1"/>
          <p:nvPr/>
        </p:nvSpPr>
        <p:spPr>
          <a:xfrm>
            <a:off x="1408534" y="964839"/>
            <a:ext cx="2260790" cy="3397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grpSp>
        <p:nvGrpSpPr>
          <p:cNvPr id="103" name="Google Shape;103;p13"/>
          <p:cNvGrpSpPr/>
          <p:nvPr/>
        </p:nvGrpSpPr>
        <p:grpSpPr>
          <a:xfrm>
            <a:off x="1408525" y="2152981"/>
            <a:ext cx="3831662" cy="812205"/>
            <a:chOff x="0" y="-76200"/>
            <a:chExt cx="9847500" cy="2165881"/>
          </a:xfrm>
        </p:grpSpPr>
        <p:sp>
          <p:nvSpPr>
            <p:cNvPr id="104" name="Google Shape;104;p13"/>
            <p:cNvSpPr txBox="1"/>
            <p:nvPr/>
          </p:nvSpPr>
          <p:spPr>
            <a:xfrm>
              <a:off x="0" y="1118881"/>
              <a:ext cx="98475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05" name="Google Shape;105;p13"/>
            <p:cNvSpPr txBox="1"/>
            <p:nvPr/>
          </p:nvSpPr>
          <p:spPr>
            <a:xfrm>
              <a:off x="0" y="-76200"/>
              <a:ext cx="6028800" cy="82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grpSp>
      <p:grpSp>
        <p:nvGrpSpPr>
          <p:cNvPr id="106" name="Google Shape;106;p13"/>
          <p:cNvGrpSpPr/>
          <p:nvPr/>
        </p:nvGrpSpPr>
        <p:grpSpPr>
          <a:xfrm>
            <a:off x="417378" y="3406620"/>
            <a:ext cx="685800" cy="685800"/>
            <a:chOff x="0" y="0"/>
            <a:chExt cx="812800" cy="812800"/>
          </a:xfrm>
        </p:grpSpPr>
        <p:sp>
          <p:nvSpPr>
            <p:cNvPr id="107" name="Google Shape;10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9" name="Google Shape;109;p13"/>
          <p:cNvSpPr txBox="1"/>
          <p:nvPr/>
        </p:nvSpPr>
        <p:spPr>
          <a:xfrm>
            <a:off x="436428" y="3583626"/>
            <a:ext cx="685800"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4.</a:t>
            </a:r>
            <a:endParaRPr sz="700"/>
          </a:p>
        </p:txBody>
      </p:sp>
      <p:grpSp>
        <p:nvGrpSpPr>
          <p:cNvPr id="110" name="Google Shape;110;p13"/>
          <p:cNvGrpSpPr/>
          <p:nvPr/>
        </p:nvGrpSpPr>
        <p:grpSpPr>
          <a:xfrm>
            <a:off x="1408525" y="3331605"/>
            <a:ext cx="3831662" cy="812205"/>
            <a:chOff x="0" y="-76200"/>
            <a:chExt cx="9847500" cy="2165881"/>
          </a:xfrm>
        </p:grpSpPr>
        <p:sp>
          <p:nvSpPr>
            <p:cNvPr id="111" name="Google Shape;111;p13"/>
            <p:cNvSpPr txBox="1"/>
            <p:nvPr/>
          </p:nvSpPr>
          <p:spPr>
            <a:xfrm>
              <a:off x="0" y="1118881"/>
              <a:ext cx="9847500" cy="97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12" name="Google Shape;112;p13"/>
            <p:cNvSpPr txBox="1"/>
            <p:nvPr/>
          </p:nvSpPr>
          <p:spPr>
            <a:xfrm>
              <a:off x="0" y="-76200"/>
              <a:ext cx="6028800" cy="82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116" name="Shape 116"/>
        <p:cNvGrpSpPr/>
        <p:nvPr/>
      </p:nvGrpSpPr>
      <p:grpSpPr>
        <a:xfrm>
          <a:off x="0" y="0"/>
          <a:ext cx="0" cy="0"/>
          <a:chOff x="0" y="0"/>
          <a:chExt cx="0" cy="0"/>
        </a:xfrm>
      </p:grpSpPr>
      <p:grpSp>
        <p:nvGrpSpPr>
          <p:cNvPr id="117" name="Google Shape;117;p14"/>
          <p:cNvGrpSpPr/>
          <p:nvPr/>
        </p:nvGrpSpPr>
        <p:grpSpPr>
          <a:xfrm>
            <a:off x="348788" y="2655423"/>
            <a:ext cx="2497303" cy="2234084"/>
            <a:chOff x="0" y="-38100"/>
            <a:chExt cx="1315452" cy="1176802"/>
          </a:xfrm>
        </p:grpSpPr>
        <p:sp>
          <p:nvSpPr>
            <p:cNvPr id="118" name="Google Shape;118;p14"/>
            <p:cNvSpPr/>
            <p:nvPr/>
          </p:nvSpPr>
          <p:spPr>
            <a:xfrm>
              <a:off x="0" y="0"/>
              <a:ext cx="1315452" cy="1138702"/>
            </a:xfrm>
            <a:custGeom>
              <a:rect b="b" l="l" r="r" t="t"/>
              <a:pathLst>
                <a:path extrusionOk="0" h="1138702" w="1315452">
                  <a:moveTo>
                    <a:pt x="0" y="0"/>
                  </a:moveTo>
                  <a:lnTo>
                    <a:pt x="1315452" y="0"/>
                  </a:lnTo>
                  <a:lnTo>
                    <a:pt x="1315452" y="1138702"/>
                  </a:lnTo>
                  <a:lnTo>
                    <a:pt x="0" y="1138702"/>
                  </a:lnTo>
                  <a:close/>
                </a:path>
              </a:pathLst>
            </a:custGeom>
            <a:solidFill>
              <a:srgbClr val="5C85A3"/>
            </a:solidFill>
            <a:ln cap="sq" cmpd="sng" w="66675">
              <a:solidFill>
                <a:srgbClr val="80B6D8"/>
              </a:solidFill>
              <a:prstDash val="solid"/>
              <a:miter lim="8000"/>
              <a:headEnd len="sm" w="sm" type="none"/>
              <a:tailEnd len="sm" w="sm" type="none"/>
            </a:ln>
          </p:spPr>
        </p:sp>
        <p:sp>
          <p:nvSpPr>
            <p:cNvPr id="119" name="Google Shape;119;p14"/>
            <p:cNvSpPr txBox="1"/>
            <p:nvPr/>
          </p:nvSpPr>
          <p:spPr>
            <a:xfrm>
              <a:off x="0" y="-38100"/>
              <a:ext cx="1315452" cy="11768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0" name="Google Shape;120;p14"/>
          <p:cNvGrpSpPr/>
          <p:nvPr/>
        </p:nvGrpSpPr>
        <p:grpSpPr>
          <a:xfrm>
            <a:off x="6297908" y="2598273"/>
            <a:ext cx="2499318" cy="2291234"/>
            <a:chOff x="0" y="-38100"/>
            <a:chExt cx="1316513" cy="1206905"/>
          </a:xfrm>
        </p:grpSpPr>
        <p:sp>
          <p:nvSpPr>
            <p:cNvPr id="121" name="Google Shape;121;p14"/>
            <p:cNvSpPr/>
            <p:nvPr/>
          </p:nvSpPr>
          <p:spPr>
            <a:xfrm>
              <a:off x="0" y="0"/>
              <a:ext cx="1316513" cy="1168805"/>
            </a:xfrm>
            <a:custGeom>
              <a:rect b="b" l="l" r="r" t="t"/>
              <a:pathLst>
                <a:path extrusionOk="0" h="1168805" w="1316513">
                  <a:moveTo>
                    <a:pt x="0" y="0"/>
                  </a:moveTo>
                  <a:lnTo>
                    <a:pt x="1316513" y="0"/>
                  </a:lnTo>
                  <a:lnTo>
                    <a:pt x="1316513" y="1168805"/>
                  </a:lnTo>
                  <a:lnTo>
                    <a:pt x="0" y="1168805"/>
                  </a:lnTo>
                  <a:close/>
                </a:path>
              </a:pathLst>
            </a:custGeom>
            <a:solidFill>
              <a:srgbClr val="5C85A3"/>
            </a:solidFill>
            <a:ln cap="sq" cmpd="sng" w="66675">
              <a:solidFill>
                <a:srgbClr val="80B6D8"/>
              </a:solidFill>
              <a:prstDash val="solid"/>
              <a:miter lim="8000"/>
              <a:headEnd len="sm" w="sm" type="none"/>
              <a:tailEnd len="sm" w="sm" type="none"/>
            </a:ln>
          </p:spPr>
        </p:sp>
        <p:sp>
          <p:nvSpPr>
            <p:cNvPr id="122" name="Google Shape;122;p14"/>
            <p:cNvSpPr txBox="1"/>
            <p:nvPr/>
          </p:nvSpPr>
          <p:spPr>
            <a:xfrm>
              <a:off x="0" y="-38100"/>
              <a:ext cx="1316513" cy="120690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4"/>
          <p:cNvGrpSpPr/>
          <p:nvPr/>
        </p:nvGrpSpPr>
        <p:grpSpPr>
          <a:xfrm>
            <a:off x="3293767" y="2183049"/>
            <a:ext cx="2556467" cy="2291234"/>
            <a:chOff x="0" y="-38100"/>
            <a:chExt cx="1346617" cy="1206905"/>
          </a:xfrm>
        </p:grpSpPr>
        <p:sp>
          <p:nvSpPr>
            <p:cNvPr id="124" name="Google Shape;124;p14"/>
            <p:cNvSpPr/>
            <p:nvPr/>
          </p:nvSpPr>
          <p:spPr>
            <a:xfrm>
              <a:off x="0" y="0"/>
              <a:ext cx="1346617" cy="1168805"/>
            </a:xfrm>
            <a:custGeom>
              <a:rect b="b" l="l" r="r" t="t"/>
              <a:pathLst>
                <a:path extrusionOk="0" h="1168805" w="1346617">
                  <a:moveTo>
                    <a:pt x="0" y="0"/>
                  </a:moveTo>
                  <a:lnTo>
                    <a:pt x="1346617" y="0"/>
                  </a:lnTo>
                  <a:lnTo>
                    <a:pt x="1346617" y="1168805"/>
                  </a:lnTo>
                  <a:lnTo>
                    <a:pt x="0" y="1168805"/>
                  </a:lnTo>
                  <a:close/>
                </a:path>
              </a:pathLst>
            </a:custGeom>
            <a:solidFill>
              <a:srgbClr val="5C85A3"/>
            </a:solidFill>
            <a:ln cap="sq" cmpd="sng" w="66675">
              <a:solidFill>
                <a:srgbClr val="80B6D8"/>
              </a:solidFill>
              <a:prstDash val="solid"/>
              <a:miter lim="8000"/>
              <a:headEnd len="sm" w="sm" type="none"/>
              <a:tailEnd len="sm" w="sm" type="none"/>
            </a:ln>
          </p:spPr>
        </p:sp>
        <p:sp>
          <p:nvSpPr>
            <p:cNvPr id="125" name="Google Shape;125;p14"/>
            <p:cNvSpPr txBox="1"/>
            <p:nvPr/>
          </p:nvSpPr>
          <p:spPr>
            <a:xfrm>
              <a:off x="0" y="-38100"/>
              <a:ext cx="1346617" cy="120690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6" name="Google Shape;126;p14"/>
          <p:cNvSpPr/>
          <p:nvPr/>
        </p:nvSpPr>
        <p:spPr>
          <a:xfrm>
            <a:off x="6298701" y="1687704"/>
            <a:ext cx="2330949" cy="1470617"/>
          </a:xfrm>
          <a:custGeom>
            <a:rect b="b" l="l" r="r" t="t"/>
            <a:pathLst>
              <a:path extrusionOk="0" h="2941234" w="4661898">
                <a:moveTo>
                  <a:pt x="0" y="0"/>
                </a:moveTo>
                <a:lnTo>
                  <a:pt x="4661898" y="0"/>
                </a:lnTo>
                <a:lnTo>
                  <a:pt x="4661898" y="2941234"/>
                </a:lnTo>
                <a:lnTo>
                  <a:pt x="0" y="2941234"/>
                </a:lnTo>
                <a:lnTo>
                  <a:pt x="0" y="0"/>
                </a:lnTo>
                <a:close/>
              </a:path>
            </a:pathLst>
          </a:custGeom>
          <a:blipFill rotWithShape="1">
            <a:blip r:embed="rId3">
              <a:alphaModFix/>
            </a:blip>
            <a:stretch>
              <a:fillRect b="0" l="0" r="0" t="0"/>
            </a:stretch>
          </a:blipFill>
          <a:ln>
            <a:noFill/>
          </a:ln>
        </p:spPr>
      </p:sp>
      <p:sp>
        <p:nvSpPr>
          <p:cNvPr id="127" name="Google Shape;127;p14"/>
          <p:cNvSpPr/>
          <p:nvPr/>
        </p:nvSpPr>
        <p:spPr>
          <a:xfrm>
            <a:off x="3635520" y="1255770"/>
            <a:ext cx="1873967" cy="1591168"/>
          </a:xfrm>
          <a:custGeom>
            <a:rect b="b" l="l" r="r" t="t"/>
            <a:pathLst>
              <a:path extrusionOk="0" h="3182336" w="3747934">
                <a:moveTo>
                  <a:pt x="0" y="0"/>
                </a:moveTo>
                <a:lnTo>
                  <a:pt x="3747934" y="0"/>
                </a:lnTo>
                <a:lnTo>
                  <a:pt x="3747934" y="3182336"/>
                </a:lnTo>
                <a:lnTo>
                  <a:pt x="0" y="3182336"/>
                </a:lnTo>
                <a:lnTo>
                  <a:pt x="0" y="0"/>
                </a:lnTo>
                <a:close/>
              </a:path>
            </a:pathLst>
          </a:custGeom>
          <a:blipFill rotWithShape="1">
            <a:blip r:embed="rId4">
              <a:alphaModFix/>
            </a:blip>
            <a:stretch>
              <a:fillRect b="0" l="0" r="0" t="0"/>
            </a:stretch>
          </a:blipFill>
          <a:ln>
            <a:noFill/>
          </a:ln>
        </p:spPr>
      </p:sp>
      <p:sp>
        <p:nvSpPr>
          <p:cNvPr id="128" name="Google Shape;128;p14"/>
          <p:cNvSpPr/>
          <p:nvPr/>
        </p:nvSpPr>
        <p:spPr>
          <a:xfrm>
            <a:off x="567474" y="1687704"/>
            <a:ext cx="2178953" cy="1723353"/>
          </a:xfrm>
          <a:custGeom>
            <a:rect b="b" l="l" r="r" t="t"/>
            <a:pathLst>
              <a:path extrusionOk="0" h="3446707" w="4357906">
                <a:moveTo>
                  <a:pt x="0" y="0"/>
                </a:moveTo>
                <a:lnTo>
                  <a:pt x="4357905" y="0"/>
                </a:lnTo>
                <a:lnTo>
                  <a:pt x="4357905" y="3446707"/>
                </a:lnTo>
                <a:lnTo>
                  <a:pt x="0" y="3446707"/>
                </a:lnTo>
                <a:lnTo>
                  <a:pt x="0" y="0"/>
                </a:lnTo>
                <a:close/>
              </a:path>
            </a:pathLst>
          </a:custGeom>
          <a:blipFill rotWithShape="1">
            <a:blip r:embed="rId5">
              <a:alphaModFix/>
            </a:blip>
            <a:stretch>
              <a:fillRect b="0" l="0" r="0" t="0"/>
            </a:stretch>
          </a:blipFill>
          <a:ln>
            <a:noFill/>
          </a:ln>
        </p:spPr>
      </p:sp>
      <p:sp>
        <p:nvSpPr>
          <p:cNvPr id="129" name="Google Shape;129;p14"/>
          <p:cNvSpPr txBox="1"/>
          <p:nvPr/>
        </p:nvSpPr>
        <p:spPr>
          <a:xfrm>
            <a:off x="-47839" y="164890"/>
            <a:ext cx="9239678" cy="876567"/>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 sz="5000" u="none" cap="none" strike="noStrike">
                <a:solidFill>
                  <a:srgbClr val="4F7187"/>
                </a:solidFill>
                <a:latin typeface="Merriweather"/>
                <a:ea typeface="Merriweather"/>
                <a:cs typeface="Merriweather"/>
                <a:sym typeface="Merriweather"/>
              </a:rPr>
              <a:t>Patient Care</a:t>
            </a:r>
            <a:endParaRPr sz="700"/>
          </a:p>
        </p:txBody>
      </p:sp>
      <p:sp>
        <p:nvSpPr>
          <p:cNvPr id="130" name="Google Shape;130;p14"/>
          <p:cNvSpPr txBox="1"/>
          <p:nvPr/>
        </p:nvSpPr>
        <p:spPr>
          <a:xfrm>
            <a:off x="659953" y="3364104"/>
            <a:ext cx="187497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sp>
        <p:nvSpPr>
          <p:cNvPr id="131" name="Google Shape;131;p14"/>
          <p:cNvSpPr txBox="1"/>
          <p:nvPr/>
        </p:nvSpPr>
        <p:spPr>
          <a:xfrm>
            <a:off x="6610080" y="3364104"/>
            <a:ext cx="187497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sp>
        <p:nvSpPr>
          <p:cNvPr id="132" name="Google Shape;132;p14"/>
          <p:cNvSpPr txBox="1"/>
          <p:nvPr/>
        </p:nvSpPr>
        <p:spPr>
          <a:xfrm>
            <a:off x="3634513" y="2948881"/>
            <a:ext cx="1874974" cy="3397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Point</a:t>
            </a:r>
            <a:endParaRPr sz="700"/>
          </a:p>
        </p:txBody>
      </p:sp>
      <p:sp>
        <p:nvSpPr>
          <p:cNvPr id="133" name="Google Shape;133;p14"/>
          <p:cNvSpPr txBox="1"/>
          <p:nvPr/>
        </p:nvSpPr>
        <p:spPr>
          <a:xfrm>
            <a:off x="567474" y="3843685"/>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34" name="Google Shape;134;p14"/>
          <p:cNvSpPr txBox="1"/>
          <p:nvPr/>
        </p:nvSpPr>
        <p:spPr>
          <a:xfrm>
            <a:off x="3542035" y="3428462"/>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35" name="Google Shape;135;p14"/>
          <p:cNvSpPr txBox="1"/>
          <p:nvPr/>
        </p:nvSpPr>
        <p:spPr>
          <a:xfrm>
            <a:off x="6517602" y="3843685"/>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85A3"/>
        </a:solidFill>
      </p:bgPr>
    </p:bg>
    <p:spTree>
      <p:nvGrpSpPr>
        <p:cNvPr id="139" name="Shape 139"/>
        <p:cNvGrpSpPr/>
        <p:nvPr/>
      </p:nvGrpSpPr>
      <p:grpSpPr>
        <a:xfrm>
          <a:off x="0" y="0"/>
          <a:ext cx="0" cy="0"/>
          <a:chOff x="0" y="0"/>
          <a:chExt cx="0" cy="0"/>
        </a:xfrm>
      </p:grpSpPr>
      <p:grpSp>
        <p:nvGrpSpPr>
          <p:cNvPr id="140" name="Google Shape;140;p15"/>
          <p:cNvGrpSpPr/>
          <p:nvPr/>
        </p:nvGrpSpPr>
        <p:grpSpPr>
          <a:xfrm>
            <a:off x="4287748" y="732999"/>
            <a:ext cx="3739490" cy="3739489"/>
            <a:chOff x="0" y="0"/>
            <a:chExt cx="812800" cy="812800"/>
          </a:xfrm>
        </p:grpSpPr>
        <p:sp>
          <p:nvSpPr>
            <p:cNvPr id="141" name="Google Shape;1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7EA"/>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5"/>
          <p:cNvGrpSpPr/>
          <p:nvPr/>
        </p:nvGrpSpPr>
        <p:grpSpPr>
          <a:xfrm>
            <a:off x="4415053" y="1071304"/>
            <a:ext cx="601469" cy="601469"/>
            <a:chOff x="0" y="0"/>
            <a:chExt cx="812800" cy="812800"/>
          </a:xfrm>
        </p:grpSpPr>
        <p:sp>
          <p:nvSpPr>
            <p:cNvPr id="144" name="Google Shape;1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5"/>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01</a:t>
              </a:r>
              <a:endParaRPr sz="700"/>
            </a:p>
          </p:txBody>
        </p:sp>
      </p:grpSp>
      <p:grpSp>
        <p:nvGrpSpPr>
          <p:cNvPr id="146" name="Google Shape;146;p15"/>
          <p:cNvGrpSpPr/>
          <p:nvPr/>
        </p:nvGrpSpPr>
        <p:grpSpPr>
          <a:xfrm>
            <a:off x="4036352" y="2428301"/>
            <a:ext cx="601469" cy="601469"/>
            <a:chOff x="0" y="0"/>
            <a:chExt cx="812800" cy="812800"/>
          </a:xfrm>
        </p:grpSpPr>
        <p:sp>
          <p:nvSpPr>
            <p:cNvPr id="147" name="Google Shape;1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5"/>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02</a:t>
              </a:r>
              <a:endParaRPr sz="700"/>
            </a:p>
          </p:txBody>
        </p:sp>
      </p:grpSp>
      <p:grpSp>
        <p:nvGrpSpPr>
          <p:cNvPr id="149" name="Google Shape;149;p15"/>
          <p:cNvGrpSpPr/>
          <p:nvPr/>
        </p:nvGrpSpPr>
        <p:grpSpPr>
          <a:xfrm>
            <a:off x="4513452" y="3740490"/>
            <a:ext cx="601469" cy="601469"/>
            <a:chOff x="0" y="0"/>
            <a:chExt cx="812800" cy="812800"/>
          </a:xfrm>
        </p:grpSpPr>
        <p:sp>
          <p:nvSpPr>
            <p:cNvPr id="150" name="Google Shape;1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1" name="Google Shape;151;p15"/>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03</a:t>
              </a:r>
              <a:endParaRPr sz="700"/>
            </a:p>
          </p:txBody>
        </p:sp>
      </p:grpSp>
      <p:sp>
        <p:nvSpPr>
          <p:cNvPr id="152" name="Google Shape;152;p15"/>
          <p:cNvSpPr/>
          <p:nvPr/>
        </p:nvSpPr>
        <p:spPr>
          <a:xfrm>
            <a:off x="5229222" y="514350"/>
            <a:ext cx="2349177" cy="4114800"/>
          </a:xfrm>
          <a:custGeom>
            <a:rect b="b" l="l" r="r" t="t"/>
            <a:pathLst>
              <a:path extrusionOk="0" h="8229600" w="4698353">
                <a:moveTo>
                  <a:pt x="0" y="0"/>
                </a:moveTo>
                <a:lnTo>
                  <a:pt x="4698353" y="0"/>
                </a:lnTo>
                <a:lnTo>
                  <a:pt x="4698353" y="8229600"/>
                </a:lnTo>
                <a:lnTo>
                  <a:pt x="0" y="8229600"/>
                </a:lnTo>
                <a:lnTo>
                  <a:pt x="0" y="0"/>
                </a:lnTo>
                <a:close/>
              </a:path>
            </a:pathLst>
          </a:custGeom>
          <a:blipFill rotWithShape="1">
            <a:blip r:embed="rId3">
              <a:alphaModFix/>
            </a:blip>
            <a:stretch>
              <a:fillRect b="0" l="0" r="0" t="0"/>
            </a:stretch>
          </a:blipFill>
          <a:ln>
            <a:noFill/>
          </a:ln>
        </p:spPr>
      </p:sp>
      <p:sp>
        <p:nvSpPr>
          <p:cNvPr id="153" name="Google Shape;153;p15"/>
          <p:cNvSpPr txBox="1"/>
          <p:nvPr/>
        </p:nvSpPr>
        <p:spPr>
          <a:xfrm>
            <a:off x="1040675" y="1248532"/>
            <a:ext cx="28821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54" name="Google Shape;154;p15"/>
          <p:cNvSpPr txBox="1"/>
          <p:nvPr/>
        </p:nvSpPr>
        <p:spPr>
          <a:xfrm>
            <a:off x="2654156" y="837925"/>
            <a:ext cx="1268769"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Step 01</a:t>
            </a:r>
            <a:endParaRPr sz="700"/>
          </a:p>
        </p:txBody>
      </p:sp>
      <p:sp>
        <p:nvSpPr>
          <p:cNvPr id="155" name="Google Shape;155;p15"/>
          <p:cNvSpPr txBox="1"/>
          <p:nvPr/>
        </p:nvSpPr>
        <p:spPr>
          <a:xfrm>
            <a:off x="661974" y="2605530"/>
            <a:ext cx="28821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56" name="Google Shape;156;p15"/>
          <p:cNvSpPr txBox="1"/>
          <p:nvPr/>
        </p:nvSpPr>
        <p:spPr>
          <a:xfrm>
            <a:off x="2275455" y="2194923"/>
            <a:ext cx="1268769"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Step 02</a:t>
            </a:r>
            <a:endParaRPr sz="700"/>
          </a:p>
        </p:txBody>
      </p:sp>
      <p:sp>
        <p:nvSpPr>
          <p:cNvPr id="157" name="Google Shape;157;p15"/>
          <p:cNvSpPr txBox="1"/>
          <p:nvPr/>
        </p:nvSpPr>
        <p:spPr>
          <a:xfrm>
            <a:off x="1090013" y="3922896"/>
            <a:ext cx="28821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158" name="Google Shape;158;p15"/>
          <p:cNvSpPr txBox="1"/>
          <p:nvPr/>
        </p:nvSpPr>
        <p:spPr>
          <a:xfrm>
            <a:off x="2703493" y="3512289"/>
            <a:ext cx="1268769"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Step 03</a:t>
            </a:r>
            <a:endParaRPr sz="70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7187"/>
        </a:solidFill>
      </p:bgPr>
    </p:bg>
    <p:spTree>
      <p:nvGrpSpPr>
        <p:cNvPr id="162" name="Shape 162"/>
        <p:cNvGrpSpPr/>
        <p:nvPr/>
      </p:nvGrpSpPr>
      <p:grpSpPr>
        <a:xfrm>
          <a:off x="0" y="0"/>
          <a:ext cx="0" cy="0"/>
          <a:chOff x="0" y="0"/>
          <a:chExt cx="0" cy="0"/>
        </a:xfrm>
      </p:grpSpPr>
      <p:pic>
        <p:nvPicPr>
          <p:cNvPr id="163" name="Google Shape;163;p16"/>
          <p:cNvPicPr preferRelativeResize="0"/>
          <p:nvPr/>
        </p:nvPicPr>
        <p:blipFill>
          <a:blip r:embed="rId3">
            <a:alphaModFix/>
          </a:blip>
          <a:stretch>
            <a:fillRect/>
          </a:stretch>
        </p:blipFill>
        <p:spPr>
          <a:xfrm>
            <a:off x="710" y="0"/>
            <a:ext cx="4220230" cy="5143501"/>
          </a:xfrm>
          <a:prstGeom prst="rect">
            <a:avLst/>
          </a:prstGeom>
          <a:noFill/>
          <a:ln>
            <a:noFill/>
          </a:ln>
        </p:spPr>
      </p:pic>
      <p:grpSp>
        <p:nvGrpSpPr>
          <p:cNvPr id="164" name="Google Shape;164;p16"/>
          <p:cNvGrpSpPr/>
          <p:nvPr/>
        </p:nvGrpSpPr>
        <p:grpSpPr>
          <a:xfrm>
            <a:off x="4497553" y="1306729"/>
            <a:ext cx="4319740" cy="3434234"/>
            <a:chOff x="0" y="-38100"/>
            <a:chExt cx="2275419" cy="1808979"/>
          </a:xfrm>
        </p:grpSpPr>
        <p:sp>
          <p:nvSpPr>
            <p:cNvPr id="165" name="Google Shape;165;p16"/>
            <p:cNvSpPr/>
            <p:nvPr/>
          </p:nvSpPr>
          <p:spPr>
            <a:xfrm>
              <a:off x="0" y="0"/>
              <a:ext cx="2275419" cy="1770879"/>
            </a:xfrm>
            <a:custGeom>
              <a:rect b="b" l="l" r="r" t="t"/>
              <a:pathLst>
                <a:path extrusionOk="0" h="1770879" w="2275419">
                  <a:moveTo>
                    <a:pt x="0" y="0"/>
                  </a:moveTo>
                  <a:lnTo>
                    <a:pt x="2275419" y="0"/>
                  </a:lnTo>
                  <a:lnTo>
                    <a:pt x="2275419" y="1770879"/>
                  </a:lnTo>
                  <a:lnTo>
                    <a:pt x="0" y="1770879"/>
                  </a:lnTo>
                  <a:close/>
                </a:path>
              </a:pathLst>
            </a:custGeom>
            <a:solidFill>
              <a:srgbClr val="C0D7EA"/>
            </a:solidFill>
            <a:ln cap="sq" cmpd="sng" w="66675">
              <a:solidFill>
                <a:srgbClr val="80B6D8"/>
              </a:solidFill>
              <a:prstDash val="solid"/>
              <a:miter lim="8000"/>
              <a:headEnd len="sm" w="sm" type="none"/>
              <a:tailEnd len="sm" w="sm" type="none"/>
            </a:ln>
          </p:spPr>
        </p:sp>
        <p:sp>
          <p:nvSpPr>
            <p:cNvPr id="166" name="Google Shape;166;p16"/>
            <p:cNvSpPr txBox="1"/>
            <p:nvPr/>
          </p:nvSpPr>
          <p:spPr>
            <a:xfrm>
              <a:off x="0" y="-38100"/>
              <a:ext cx="2275419" cy="180897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7" name="Google Shape;167;p16"/>
          <p:cNvSpPr/>
          <p:nvPr/>
        </p:nvSpPr>
        <p:spPr>
          <a:xfrm>
            <a:off x="5097952" y="2367146"/>
            <a:ext cx="425519" cy="42551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4">
              <a:alphaModFix/>
            </a:blip>
            <a:stretch>
              <a:fillRect b="0" l="0" r="0" t="0"/>
            </a:stretch>
          </a:blipFill>
          <a:ln>
            <a:noFill/>
          </a:ln>
        </p:spPr>
      </p:sp>
      <p:sp>
        <p:nvSpPr>
          <p:cNvPr id="168" name="Google Shape;168;p16"/>
          <p:cNvSpPr/>
          <p:nvPr/>
        </p:nvSpPr>
        <p:spPr>
          <a:xfrm>
            <a:off x="7865821" y="2367146"/>
            <a:ext cx="425519" cy="42551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69" name="Google Shape;169;p16"/>
          <p:cNvSpPr/>
          <p:nvPr/>
        </p:nvSpPr>
        <p:spPr>
          <a:xfrm>
            <a:off x="5097952" y="3849278"/>
            <a:ext cx="425519" cy="42551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4">
              <a:alphaModFix/>
            </a:blip>
            <a:stretch>
              <a:fillRect b="0" l="0" r="0" t="0"/>
            </a:stretch>
          </a:blipFill>
          <a:ln>
            <a:noFill/>
          </a:ln>
        </p:spPr>
      </p:sp>
      <p:sp>
        <p:nvSpPr>
          <p:cNvPr id="170" name="Google Shape;170;p16"/>
          <p:cNvSpPr/>
          <p:nvPr/>
        </p:nvSpPr>
        <p:spPr>
          <a:xfrm>
            <a:off x="6429850" y="3849278"/>
            <a:ext cx="425519" cy="42551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71" name="Google Shape;171;p16"/>
          <p:cNvSpPr/>
          <p:nvPr/>
        </p:nvSpPr>
        <p:spPr>
          <a:xfrm>
            <a:off x="7865821" y="3849278"/>
            <a:ext cx="425519" cy="42551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grpSp>
        <p:nvGrpSpPr>
          <p:cNvPr id="172" name="Google Shape;172;p16"/>
          <p:cNvGrpSpPr/>
          <p:nvPr/>
        </p:nvGrpSpPr>
        <p:grpSpPr>
          <a:xfrm>
            <a:off x="6429850" y="2367146"/>
            <a:ext cx="425519" cy="425519"/>
            <a:chOff x="0" y="0"/>
            <a:chExt cx="812800" cy="812800"/>
          </a:xfrm>
        </p:grpSpPr>
        <p:sp>
          <p:nvSpPr>
            <p:cNvPr id="173" name="Google Shape;1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4" name="Google Shape;174;p16"/>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75" name="Google Shape;175;p16"/>
          <p:cNvCxnSpPr/>
          <p:nvPr/>
        </p:nvCxnSpPr>
        <p:spPr>
          <a:xfrm>
            <a:off x="6564018" y="2499348"/>
            <a:ext cx="161116" cy="161116"/>
          </a:xfrm>
          <a:prstGeom prst="straightConnector1">
            <a:avLst/>
          </a:prstGeom>
          <a:noFill/>
          <a:ln cap="rnd" cmpd="sng" w="28575">
            <a:solidFill>
              <a:srgbClr val="80B6D8"/>
            </a:solidFill>
            <a:prstDash val="solid"/>
            <a:round/>
            <a:headEnd len="sm" w="sm" type="none"/>
            <a:tailEnd len="sm" w="sm" type="none"/>
          </a:ln>
        </p:spPr>
      </p:cxnSp>
      <p:cxnSp>
        <p:nvCxnSpPr>
          <p:cNvPr id="176" name="Google Shape;176;p16"/>
          <p:cNvCxnSpPr/>
          <p:nvPr/>
        </p:nvCxnSpPr>
        <p:spPr>
          <a:xfrm flipH="1" rot="10800000">
            <a:off x="6560087" y="2499348"/>
            <a:ext cx="161116" cy="161116"/>
          </a:xfrm>
          <a:prstGeom prst="straightConnector1">
            <a:avLst/>
          </a:prstGeom>
          <a:noFill/>
          <a:ln cap="rnd" cmpd="sng" w="28575">
            <a:solidFill>
              <a:srgbClr val="80B6D8"/>
            </a:solidFill>
            <a:prstDash val="solid"/>
            <a:round/>
            <a:headEnd len="sm" w="sm" type="none"/>
            <a:tailEnd len="sm" w="sm" type="none"/>
          </a:ln>
        </p:spPr>
      </p:cxnSp>
      <p:sp>
        <p:nvSpPr>
          <p:cNvPr id="177" name="Google Shape;177;p16"/>
          <p:cNvSpPr txBox="1"/>
          <p:nvPr/>
        </p:nvSpPr>
        <p:spPr>
          <a:xfrm>
            <a:off x="4572000" y="292999"/>
            <a:ext cx="4245294" cy="876567"/>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 sz="5000" u="none" cap="none" strike="noStrike">
                <a:solidFill>
                  <a:srgbClr val="C0D7EA"/>
                </a:solidFill>
                <a:latin typeface="Merriweather"/>
                <a:ea typeface="Merriweather"/>
                <a:cs typeface="Merriweather"/>
                <a:sym typeface="Merriweather"/>
              </a:rPr>
              <a:t>Instant Care</a:t>
            </a:r>
            <a:endParaRPr sz="700"/>
          </a:p>
        </p:txBody>
      </p:sp>
      <p:sp>
        <p:nvSpPr>
          <p:cNvPr id="178" name="Google Shape;178;p16"/>
          <p:cNvSpPr txBox="1"/>
          <p:nvPr/>
        </p:nvSpPr>
        <p:spPr>
          <a:xfrm>
            <a:off x="4875221" y="1845881"/>
            <a:ext cx="870985"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
        <p:nvSpPr>
          <p:cNvPr id="179" name="Google Shape;179;p16"/>
          <p:cNvSpPr txBox="1"/>
          <p:nvPr/>
        </p:nvSpPr>
        <p:spPr>
          <a:xfrm>
            <a:off x="4875221" y="3285412"/>
            <a:ext cx="870985"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
        <p:nvSpPr>
          <p:cNvPr id="180" name="Google Shape;180;p16"/>
          <p:cNvSpPr txBox="1"/>
          <p:nvPr/>
        </p:nvSpPr>
        <p:spPr>
          <a:xfrm>
            <a:off x="6207118" y="1845881"/>
            <a:ext cx="870984"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
        <p:nvSpPr>
          <p:cNvPr id="181" name="Google Shape;181;p16"/>
          <p:cNvSpPr txBox="1"/>
          <p:nvPr/>
        </p:nvSpPr>
        <p:spPr>
          <a:xfrm>
            <a:off x="6207118" y="3285412"/>
            <a:ext cx="870984"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
        <p:nvSpPr>
          <p:cNvPr id="182" name="Google Shape;182;p16"/>
          <p:cNvSpPr txBox="1"/>
          <p:nvPr/>
        </p:nvSpPr>
        <p:spPr>
          <a:xfrm>
            <a:off x="7643089" y="1845881"/>
            <a:ext cx="870985"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
        <p:nvSpPr>
          <p:cNvPr id="183" name="Google Shape;183;p16"/>
          <p:cNvSpPr txBox="1"/>
          <p:nvPr/>
        </p:nvSpPr>
        <p:spPr>
          <a:xfrm>
            <a:off x="7643089" y="3285412"/>
            <a:ext cx="870985"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a:t>
            </a:r>
            <a:endParaRPr sz="70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187" name="Shape 187"/>
        <p:cNvGrpSpPr/>
        <p:nvPr/>
      </p:nvGrpSpPr>
      <p:grpSpPr>
        <a:xfrm>
          <a:off x="0" y="0"/>
          <a:ext cx="0" cy="0"/>
          <a:chOff x="0" y="0"/>
          <a:chExt cx="0" cy="0"/>
        </a:xfrm>
      </p:grpSpPr>
      <p:sp>
        <p:nvSpPr>
          <p:cNvPr id="188" name="Google Shape;188;p17"/>
          <p:cNvSpPr txBox="1"/>
          <p:nvPr/>
        </p:nvSpPr>
        <p:spPr>
          <a:xfrm>
            <a:off x="514350" y="319088"/>
            <a:ext cx="8115300" cy="876567"/>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 sz="5000" u="none" cap="none" strike="noStrike">
                <a:solidFill>
                  <a:srgbClr val="4F7187"/>
                </a:solidFill>
                <a:latin typeface="Merriweather"/>
                <a:ea typeface="Merriweather"/>
                <a:cs typeface="Merriweather"/>
                <a:sym typeface="Merriweather"/>
              </a:rPr>
              <a:t>Timeline Page</a:t>
            </a:r>
            <a:endParaRPr sz="700"/>
          </a:p>
        </p:txBody>
      </p:sp>
      <p:sp>
        <p:nvSpPr>
          <p:cNvPr id="189" name="Google Shape;189;p17"/>
          <p:cNvSpPr txBox="1"/>
          <p:nvPr/>
        </p:nvSpPr>
        <p:spPr>
          <a:xfrm>
            <a:off x="651900" y="1562677"/>
            <a:ext cx="1432372" cy="6921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Add a main point</a:t>
            </a:r>
            <a:endParaRPr sz="700"/>
          </a:p>
        </p:txBody>
      </p:sp>
      <p:grpSp>
        <p:nvGrpSpPr>
          <p:cNvPr id="190" name="Google Shape;190;p17"/>
          <p:cNvGrpSpPr/>
          <p:nvPr/>
        </p:nvGrpSpPr>
        <p:grpSpPr>
          <a:xfrm>
            <a:off x="433759" y="2685578"/>
            <a:ext cx="1868653" cy="2234084"/>
            <a:chOff x="0" y="-38100"/>
            <a:chExt cx="984311" cy="1176802"/>
          </a:xfrm>
        </p:grpSpPr>
        <p:sp>
          <p:nvSpPr>
            <p:cNvPr id="191" name="Google Shape;191;p17"/>
            <p:cNvSpPr/>
            <p:nvPr/>
          </p:nvSpPr>
          <p:spPr>
            <a:xfrm>
              <a:off x="0" y="0"/>
              <a:ext cx="984311" cy="1138702"/>
            </a:xfrm>
            <a:custGeom>
              <a:rect b="b" l="l" r="r" t="t"/>
              <a:pathLst>
                <a:path extrusionOk="0" h="1138702" w="984311">
                  <a:moveTo>
                    <a:pt x="0" y="0"/>
                  </a:moveTo>
                  <a:lnTo>
                    <a:pt x="984311" y="0"/>
                  </a:lnTo>
                  <a:lnTo>
                    <a:pt x="984311" y="1138702"/>
                  </a:lnTo>
                  <a:lnTo>
                    <a:pt x="0" y="1138702"/>
                  </a:lnTo>
                  <a:close/>
                </a:path>
              </a:pathLst>
            </a:custGeom>
            <a:solidFill>
              <a:srgbClr val="5C85A3"/>
            </a:solidFill>
            <a:ln cap="sq" cmpd="sng" w="66675">
              <a:solidFill>
                <a:srgbClr val="80B6D8"/>
              </a:solidFill>
              <a:prstDash val="solid"/>
              <a:miter lim="8000"/>
              <a:headEnd len="sm" w="sm" type="none"/>
              <a:tailEnd len="sm" w="sm" type="none"/>
            </a:ln>
          </p:spPr>
        </p:sp>
        <p:sp>
          <p:nvSpPr>
            <p:cNvPr id="192" name="Google Shape;192;p17"/>
            <p:cNvSpPr txBox="1"/>
            <p:nvPr/>
          </p:nvSpPr>
          <p:spPr>
            <a:xfrm>
              <a:off x="0" y="-38100"/>
              <a:ext cx="984311" cy="11768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7"/>
          <p:cNvGrpSpPr/>
          <p:nvPr/>
        </p:nvGrpSpPr>
        <p:grpSpPr>
          <a:xfrm>
            <a:off x="2578038" y="2685578"/>
            <a:ext cx="1868653" cy="2234084"/>
            <a:chOff x="0" y="-38100"/>
            <a:chExt cx="984311" cy="1176802"/>
          </a:xfrm>
        </p:grpSpPr>
        <p:sp>
          <p:nvSpPr>
            <p:cNvPr id="194" name="Google Shape;194;p17"/>
            <p:cNvSpPr/>
            <p:nvPr/>
          </p:nvSpPr>
          <p:spPr>
            <a:xfrm>
              <a:off x="0" y="0"/>
              <a:ext cx="984311" cy="1138702"/>
            </a:xfrm>
            <a:custGeom>
              <a:rect b="b" l="l" r="r" t="t"/>
              <a:pathLst>
                <a:path extrusionOk="0" h="1138702" w="984311">
                  <a:moveTo>
                    <a:pt x="0" y="0"/>
                  </a:moveTo>
                  <a:lnTo>
                    <a:pt x="984311" y="0"/>
                  </a:lnTo>
                  <a:lnTo>
                    <a:pt x="984311" y="1138702"/>
                  </a:lnTo>
                  <a:lnTo>
                    <a:pt x="0" y="1138702"/>
                  </a:lnTo>
                  <a:close/>
                </a:path>
              </a:pathLst>
            </a:custGeom>
            <a:solidFill>
              <a:srgbClr val="5C85A3"/>
            </a:solidFill>
            <a:ln cap="sq" cmpd="sng" w="66675">
              <a:solidFill>
                <a:srgbClr val="80B6D8"/>
              </a:solidFill>
              <a:prstDash val="solid"/>
              <a:miter lim="8000"/>
              <a:headEnd len="sm" w="sm" type="none"/>
              <a:tailEnd len="sm" w="sm" type="none"/>
            </a:ln>
          </p:spPr>
        </p:sp>
        <p:sp>
          <p:nvSpPr>
            <p:cNvPr id="195" name="Google Shape;195;p17"/>
            <p:cNvSpPr txBox="1"/>
            <p:nvPr/>
          </p:nvSpPr>
          <p:spPr>
            <a:xfrm>
              <a:off x="0" y="-38100"/>
              <a:ext cx="984311" cy="1176802"/>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6" name="Google Shape;196;p17"/>
          <p:cNvGrpSpPr/>
          <p:nvPr/>
        </p:nvGrpSpPr>
        <p:grpSpPr>
          <a:xfrm>
            <a:off x="4713981" y="2685578"/>
            <a:ext cx="1868653" cy="2234084"/>
            <a:chOff x="0" y="-38100"/>
            <a:chExt cx="984311" cy="1176802"/>
          </a:xfrm>
        </p:grpSpPr>
        <p:sp>
          <p:nvSpPr>
            <p:cNvPr id="197" name="Google Shape;197;p17"/>
            <p:cNvSpPr/>
            <p:nvPr/>
          </p:nvSpPr>
          <p:spPr>
            <a:xfrm>
              <a:off x="0" y="0"/>
              <a:ext cx="984311" cy="1138702"/>
            </a:xfrm>
            <a:custGeom>
              <a:rect b="b" l="l" r="r" t="t"/>
              <a:pathLst>
                <a:path extrusionOk="0" h="1138702" w="984311">
                  <a:moveTo>
                    <a:pt x="0" y="0"/>
                  </a:moveTo>
                  <a:lnTo>
                    <a:pt x="984311" y="0"/>
                  </a:lnTo>
                  <a:lnTo>
                    <a:pt x="984311" y="1138702"/>
                  </a:lnTo>
                  <a:lnTo>
                    <a:pt x="0" y="1138702"/>
                  </a:lnTo>
                  <a:close/>
                </a:path>
              </a:pathLst>
            </a:custGeom>
            <a:solidFill>
              <a:srgbClr val="5C85A3"/>
            </a:solidFill>
            <a:ln cap="sq" cmpd="sng" w="66675">
              <a:solidFill>
                <a:srgbClr val="80B6D8"/>
              </a:solidFill>
              <a:prstDash val="solid"/>
              <a:miter lim="8000"/>
              <a:headEnd len="sm" w="sm" type="none"/>
              <a:tailEnd len="sm" w="sm" type="none"/>
            </a:ln>
          </p:spPr>
        </p:sp>
        <p:sp>
          <p:nvSpPr>
            <p:cNvPr id="198" name="Google Shape;198;p17"/>
            <p:cNvSpPr txBox="1"/>
            <p:nvPr/>
          </p:nvSpPr>
          <p:spPr>
            <a:xfrm>
              <a:off x="0" y="-38100"/>
              <a:ext cx="984311" cy="11768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17"/>
          <p:cNvGrpSpPr/>
          <p:nvPr/>
        </p:nvGrpSpPr>
        <p:grpSpPr>
          <a:xfrm>
            <a:off x="6858501" y="2685578"/>
            <a:ext cx="1868653" cy="2234084"/>
            <a:chOff x="0" y="-38100"/>
            <a:chExt cx="984311" cy="1176802"/>
          </a:xfrm>
        </p:grpSpPr>
        <p:sp>
          <p:nvSpPr>
            <p:cNvPr id="200" name="Google Shape;200;p17"/>
            <p:cNvSpPr/>
            <p:nvPr/>
          </p:nvSpPr>
          <p:spPr>
            <a:xfrm>
              <a:off x="0" y="0"/>
              <a:ext cx="984311" cy="1138702"/>
            </a:xfrm>
            <a:custGeom>
              <a:rect b="b" l="l" r="r" t="t"/>
              <a:pathLst>
                <a:path extrusionOk="0" h="1138702" w="984311">
                  <a:moveTo>
                    <a:pt x="0" y="0"/>
                  </a:moveTo>
                  <a:lnTo>
                    <a:pt x="984311" y="0"/>
                  </a:lnTo>
                  <a:lnTo>
                    <a:pt x="984311" y="1138702"/>
                  </a:lnTo>
                  <a:lnTo>
                    <a:pt x="0" y="1138702"/>
                  </a:lnTo>
                  <a:close/>
                </a:path>
              </a:pathLst>
            </a:custGeom>
            <a:solidFill>
              <a:srgbClr val="5C85A3"/>
            </a:solidFill>
            <a:ln cap="sq" cmpd="sng" w="66675">
              <a:solidFill>
                <a:srgbClr val="80B6D8"/>
              </a:solidFill>
              <a:prstDash val="solid"/>
              <a:miter lim="8000"/>
              <a:headEnd len="sm" w="sm" type="none"/>
              <a:tailEnd len="sm" w="sm" type="none"/>
            </a:ln>
          </p:spPr>
        </p:sp>
        <p:sp>
          <p:nvSpPr>
            <p:cNvPr id="201" name="Google Shape;201;p17"/>
            <p:cNvSpPr txBox="1"/>
            <p:nvPr/>
          </p:nvSpPr>
          <p:spPr>
            <a:xfrm>
              <a:off x="0" y="-38100"/>
              <a:ext cx="984311" cy="117680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2" name="Google Shape;202;p17"/>
          <p:cNvSpPr txBox="1"/>
          <p:nvPr/>
        </p:nvSpPr>
        <p:spPr>
          <a:xfrm>
            <a:off x="651900" y="3241941"/>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3" name="Google Shape;203;p17"/>
          <p:cNvSpPr txBox="1"/>
          <p:nvPr/>
        </p:nvSpPr>
        <p:spPr>
          <a:xfrm>
            <a:off x="651900" y="3769276"/>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4" name="Google Shape;204;p17"/>
          <p:cNvSpPr txBox="1"/>
          <p:nvPr/>
        </p:nvSpPr>
        <p:spPr>
          <a:xfrm>
            <a:off x="651900" y="4296612"/>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5" name="Google Shape;205;p17"/>
          <p:cNvSpPr txBox="1"/>
          <p:nvPr/>
        </p:nvSpPr>
        <p:spPr>
          <a:xfrm>
            <a:off x="2796179" y="1562677"/>
            <a:ext cx="1432372" cy="6921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Add a main point</a:t>
            </a:r>
            <a:endParaRPr sz="700"/>
          </a:p>
        </p:txBody>
      </p:sp>
      <p:sp>
        <p:nvSpPr>
          <p:cNvPr id="206" name="Google Shape;206;p17"/>
          <p:cNvSpPr txBox="1"/>
          <p:nvPr/>
        </p:nvSpPr>
        <p:spPr>
          <a:xfrm>
            <a:off x="2796179" y="3241941"/>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7" name="Google Shape;207;p17"/>
          <p:cNvSpPr txBox="1"/>
          <p:nvPr/>
        </p:nvSpPr>
        <p:spPr>
          <a:xfrm>
            <a:off x="2796179" y="3769276"/>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8" name="Google Shape;208;p17"/>
          <p:cNvSpPr txBox="1"/>
          <p:nvPr/>
        </p:nvSpPr>
        <p:spPr>
          <a:xfrm>
            <a:off x="2796179" y="4296612"/>
            <a:ext cx="1432372"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09" name="Google Shape;209;p17"/>
          <p:cNvSpPr txBox="1"/>
          <p:nvPr/>
        </p:nvSpPr>
        <p:spPr>
          <a:xfrm>
            <a:off x="7084738" y="1562677"/>
            <a:ext cx="1407363" cy="6921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Add a main point</a:t>
            </a:r>
            <a:endParaRPr sz="700"/>
          </a:p>
        </p:txBody>
      </p:sp>
      <p:sp>
        <p:nvSpPr>
          <p:cNvPr id="210" name="Google Shape;210;p17"/>
          <p:cNvSpPr txBox="1"/>
          <p:nvPr/>
        </p:nvSpPr>
        <p:spPr>
          <a:xfrm>
            <a:off x="7084738" y="3241941"/>
            <a:ext cx="1407363"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1" name="Google Shape;211;p17"/>
          <p:cNvSpPr txBox="1"/>
          <p:nvPr/>
        </p:nvSpPr>
        <p:spPr>
          <a:xfrm>
            <a:off x="7084738" y="3769276"/>
            <a:ext cx="1407363"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2" name="Google Shape;212;p17"/>
          <p:cNvSpPr txBox="1"/>
          <p:nvPr/>
        </p:nvSpPr>
        <p:spPr>
          <a:xfrm>
            <a:off x="7084738" y="4296612"/>
            <a:ext cx="1407363"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3" name="Google Shape;213;p17"/>
          <p:cNvSpPr txBox="1"/>
          <p:nvPr/>
        </p:nvSpPr>
        <p:spPr>
          <a:xfrm>
            <a:off x="4940459" y="1562677"/>
            <a:ext cx="1415699" cy="6921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Add a main point</a:t>
            </a:r>
            <a:endParaRPr sz="700"/>
          </a:p>
        </p:txBody>
      </p:sp>
      <p:sp>
        <p:nvSpPr>
          <p:cNvPr id="214" name="Google Shape;214;p17"/>
          <p:cNvSpPr txBox="1"/>
          <p:nvPr/>
        </p:nvSpPr>
        <p:spPr>
          <a:xfrm>
            <a:off x="4940459" y="3241941"/>
            <a:ext cx="1415699"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5" name="Google Shape;215;p17"/>
          <p:cNvSpPr txBox="1"/>
          <p:nvPr/>
        </p:nvSpPr>
        <p:spPr>
          <a:xfrm>
            <a:off x="4940459" y="3769276"/>
            <a:ext cx="1415699"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6" name="Google Shape;216;p17"/>
          <p:cNvSpPr txBox="1"/>
          <p:nvPr/>
        </p:nvSpPr>
        <p:spPr>
          <a:xfrm>
            <a:off x="4940459" y="4296612"/>
            <a:ext cx="1415699"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cxnSp>
        <p:nvCxnSpPr>
          <p:cNvPr id="217" name="Google Shape;217;p17"/>
          <p:cNvCxnSpPr/>
          <p:nvPr/>
        </p:nvCxnSpPr>
        <p:spPr>
          <a:xfrm>
            <a:off x="-264016" y="2774578"/>
            <a:ext cx="10466075" cy="0"/>
          </a:xfrm>
          <a:prstGeom prst="straightConnector1">
            <a:avLst/>
          </a:prstGeom>
          <a:noFill/>
          <a:ln cap="flat" cmpd="sng" w="66675">
            <a:solidFill>
              <a:srgbClr val="80B6D8"/>
            </a:solidFill>
            <a:prstDash val="solid"/>
            <a:round/>
            <a:headEnd len="sm" w="sm" type="none"/>
            <a:tailEnd len="sm" w="sm" type="none"/>
          </a:ln>
        </p:spPr>
      </p:cxnSp>
      <p:grpSp>
        <p:nvGrpSpPr>
          <p:cNvPr id="218" name="Google Shape;218;p17"/>
          <p:cNvGrpSpPr/>
          <p:nvPr/>
        </p:nvGrpSpPr>
        <p:grpSpPr>
          <a:xfrm>
            <a:off x="1067351" y="2457174"/>
            <a:ext cx="601469" cy="601469"/>
            <a:chOff x="0" y="0"/>
            <a:chExt cx="812800" cy="812800"/>
          </a:xfrm>
        </p:grpSpPr>
        <p:sp>
          <p:nvSpPr>
            <p:cNvPr id="219" name="Google Shape;21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7"/>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01</a:t>
              </a:r>
              <a:endParaRPr sz="700"/>
            </a:p>
          </p:txBody>
        </p:sp>
      </p:grpSp>
      <p:grpSp>
        <p:nvGrpSpPr>
          <p:cNvPr id="221" name="Google Shape;221;p17"/>
          <p:cNvGrpSpPr/>
          <p:nvPr/>
        </p:nvGrpSpPr>
        <p:grpSpPr>
          <a:xfrm>
            <a:off x="3211631" y="2457174"/>
            <a:ext cx="601469" cy="601469"/>
            <a:chOff x="0" y="0"/>
            <a:chExt cx="812800" cy="812800"/>
          </a:xfrm>
        </p:grpSpPr>
        <p:sp>
          <p:nvSpPr>
            <p:cNvPr id="222" name="Google Shape;22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17"/>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02</a:t>
              </a:r>
              <a:endParaRPr sz="700"/>
            </a:p>
          </p:txBody>
        </p:sp>
      </p:grpSp>
      <p:grpSp>
        <p:nvGrpSpPr>
          <p:cNvPr id="224" name="Google Shape;224;p17"/>
          <p:cNvGrpSpPr/>
          <p:nvPr/>
        </p:nvGrpSpPr>
        <p:grpSpPr>
          <a:xfrm>
            <a:off x="5347573" y="2457174"/>
            <a:ext cx="601469" cy="601469"/>
            <a:chOff x="0" y="0"/>
            <a:chExt cx="812800" cy="812800"/>
          </a:xfrm>
        </p:grpSpPr>
        <p:sp>
          <p:nvSpPr>
            <p:cNvPr id="225" name="Google Shape;22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17"/>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03</a:t>
              </a:r>
              <a:endParaRPr sz="700"/>
            </a:p>
          </p:txBody>
        </p:sp>
      </p:grpSp>
      <p:grpSp>
        <p:nvGrpSpPr>
          <p:cNvPr id="227" name="Google Shape;227;p17"/>
          <p:cNvGrpSpPr/>
          <p:nvPr/>
        </p:nvGrpSpPr>
        <p:grpSpPr>
          <a:xfrm>
            <a:off x="7492093" y="2457174"/>
            <a:ext cx="601469" cy="601469"/>
            <a:chOff x="0" y="0"/>
            <a:chExt cx="812800" cy="812800"/>
          </a:xfrm>
        </p:grpSpPr>
        <p:sp>
          <p:nvSpPr>
            <p:cNvPr id="228" name="Google Shape;2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B6D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9" name="Google Shape;229;p17"/>
            <p:cNvSpPr txBox="1"/>
            <p:nvPr/>
          </p:nvSpPr>
          <p:spPr>
            <a:xfrm>
              <a:off x="76200" y="9525"/>
              <a:ext cx="660400" cy="727075"/>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04</a:t>
              </a:r>
              <a:endParaRPr sz="700"/>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85A3"/>
        </a:solidFill>
      </p:bgPr>
    </p:bg>
    <p:spTree>
      <p:nvGrpSpPr>
        <p:cNvPr id="233" name="Shape 233"/>
        <p:cNvGrpSpPr/>
        <p:nvPr/>
      </p:nvGrpSpPr>
      <p:grpSpPr>
        <a:xfrm>
          <a:off x="0" y="0"/>
          <a:ext cx="0" cy="0"/>
          <a:chOff x="0" y="0"/>
          <a:chExt cx="0" cy="0"/>
        </a:xfrm>
      </p:grpSpPr>
      <p:pic>
        <p:nvPicPr>
          <p:cNvPr id="234" name="Google Shape;234;p18"/>
          <p:cNvPicPr preferRelativeResize="0"/>
          <p:nvPr/>
        </p:nvPicPr>
        <p:blipFill rotWithShape="1">
          <a:blip r:embed="rId3">
            <a:alphaModFix/>
          </a:blip>
          <a:srcRect b="0" l="0" r="0" t="0"/>
          <a:stretch/>
        </p:blipFill>
        <p:spPr>
          <a:xfrm>
            <a:off x="4763361" y="222194"/>
            <a:ext cx="4271157" cy="4763172"/>
          </a:xfrm>
          <a:prstGeom prst="rect">
            <a:avLst/>
          </a:prstGeom>
          <a:noFill/>
          <a:ln>
            <a:noFill/>
          </a:ln>
        </p:spPr>
      </p:pic>
      <p:sp>
        <p:nvSpPr>
          <p:cNvPr id="235" name="Google Shape;235;p18"/>
          <p:cNvSpPr/>
          <p:nvPr/>
        </p:nvSpPr>
        <p:spPr>
          <a:xfrm rot="-579229">
            <a:off x="433834" y="2811728"/>
            <a:ext cx="4125941" cy="2167994"/>
          </a:xfrm>
          <a:custGeom>
            <a:rect b="b" l="l" r="r" t="t"/>
            <a:pathLst>
              <a:path extrusionOk="0" h="4335988" w="8251881">
                <a:moveTo>
                  <a:pt x="0" y="0"/>
                </a:moveTo>
                <a:lnTo>
                  <a:pt x="8251881" y="0"/>
                </a:lnTo>
                <a:lnTo>
                  <a:pt x="8251881" y="4335988"/>
                </a:lnTo>
                <a:lnTo>
                  <a:pt x="0" y="4335988"/>
                </a:lnTo>
                <a:lnTo>
                  <a:pt x="0" y="0"/>
                </a:lnTo>
                <a:close/>
              </a:path>
            </a:pathLst>
          </a:custGeom>
          <a:blipFill rotWithShape="1">
            <a:blip r:embed="rId4">
              <a:alphaModFix/>
            </a:blip>
            <a:stretch>
              <a:fillRect b="0" l="0" r="0" t="0"/>
            </a:stretch>
          </a:blipFill>
          <a:ln>
            <a:noFill/>
          </a:ln>
        </p:spPr>
      </p:sp>
      <p:sp>
        <p:nvSpPr>
          <p:cNvPr id="236" name="Google Shape;236;p18"/>
          <p:cNvSpPr txBox="1"/>
          <p:nvPr/>
        </p:nvSpPr>
        <p:spPr>
          <a:xfrm>
            <a:off x="688308" y="509587"/>
            <a:ext cx="3883692" cy="876567"/>
          </a:xfrm>
          <a:prstGeom prst="rect">
            <a:avLst/>
          </a:prstGeom>
          <a:noFill/>
          <a:ln>
            <a:noFill/>
          </a:ln>
        </p:spPr>
        <p:txBody>
          <a:bodyPr anchorCtr="0" anchor="t" bIns="0" lIns="0" spcFirstLastPara="1" rIns="0" wrap="square" tIns="0">
            <a:spAutoFit/>
          </a:bodyPr>
          <a:lstStyle/>
          <a:p>
            <a:pPr indent="0" lvl="0" marL="0" marR="0" rtl="0" algn="ctr">
              <a:lnSpc>
                <a:spcPct val="143002"/>
              </a:lnSpc>
              <a:spcBef>
                <a:spcPts val="0"/>
              </a:spcBef>
              <a:spcAft>
                <a:spcPts val="0"/>
              </a:spcAft>
              <a:buNone/>
            </a:pPr>
            <a:r>
              <a:rPr b="1" i="0" lang="en" sz="5000" u="none" cap="none" strike="noStrike">
                <a:solidFill>
                  <a:srgbClr val="C0D7EA"/>
                </a:solidFill>
                <a:latin typeface="Merriweather"/>
                <a:ea typeface="Merriweather"/>
                <a:cs typeface="Merriweather"/>
                <a:sym typeface="Merriweather"/>
              </a:rPr>
              <a:t>Analysis</a:t>
            </a:r>
            <a:endParaRPr sz="700"/>
          </a:p>
        </p:txBody>
      </p:sp>
      <p:sp>
        <p:nvSpPr>
          <p:cNvPr id="237" name="Google Shape;237;p18"/>
          <p:cNvSpPr txBox="1"/>
          <p:nvPr/>
        </p:nvSpPr>
        <p:spPr>
          <a:xfrm>
            <a:off x="1264786" y="1573729"/>
            <a:ext cx="27306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238" name="Google Shape;238;p18"/>
          <p:cNvSpPr txBox="1"/>
          <p:nvPr/>
        </p:nvSpPr>
        <p:spPr>
          <a:xfrm>
            <a:off x="1264786" y="2308823"/>
            <a:ext cx="27306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 ut labore et dolore magna aliqua.</a:t>
            </a:r>
            <a:endParaRPr sz="70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0D7EA"/>
        </a:solidFill>
      </p:bgPr>
    </p:bg>
    <p:spTree>
      <p:nvGrpSpPr>
        <p:cNvPr id="242" name="Shape 242"/>
        <p:cNvGrpSpPr/>
        <p:nvPr/>
      </p:nvGrpSpPr>
      <p:grpSpPr>
        <a:xfrm>
          <a:off x="0" y="0"/>
          <a:ext cx="0" cy="0"/>
          <a:chOff x="0" y="0"/>
          <a:chExt cx="0" cy="0"/>
        </a:xfrm>
      </p:grpSpPr>
      <p:grpSp>
        <p:nvGrpSpPr>
          <p:cNvPr id="243" name="Google Shape;243;p19"/>
          <p:cNvGrpSpPr/>
          <p:nvPr/>
        </p:nvGrpSpPr>
        <p:grpSpPr>
          <a:xfrm>
            <a:off x="0" y="-72330"/>
            <a:ext cx="4572000" cy="2636876"/>
            <a:chOff x="0" y="-38100"/>
            <a:chExt cx="2408296" cy="1388972"/>
          </a:xfrm>
        </p:grpSpPr>
        <p:sp>
          <p:nvSpPr>
            <p:cNvPr id="244" name="Google Shape;244;p19"/>
            <p:cNvSpPr/>
            <p:nvPr/>
          </p:nvSpPr>
          <p:spPr>
            <a:xfrm>
              <a:off x="0" y="0"/>
              <a:ext cx="2408296" cy="1350872"/>
            </a:xfrm>
            <a:custGeom>
              <a:rect b="b" l="l" r="r" t="t"/>
              <a:pathLst>
                <a:path extrusionOk="0" h="1350872" w="2408296">
                  <a:moveTo>
                    <a:pt x="0" y="0"/>
                  </a:moveTo>
                  <a:lnTo>
                    <a:pt x="2408296" y="0"/>
                  </a:lnTo>
                  <a:lnTo>
                    <a:pt x="2408296" y="1350872"/>
                  </a:lnTo>
                  <a:lnTo>
                    <a:pt x="0" y="1350872"/>
                  </a:lnTo>
                  <a:close/>
                </a:path>
              </a:pathLst>
            </a:custGeom>
            <a:solidFill>
              <a:srgbClr val="5C85A3"/>
            </a:solidFill>
            <a:ln>
              <a:noFill/>
            </a:ln>
          </p:spPr>
        </p:sp>
        <p:sp>
          <p:nvSpPr>
            <p:cNvPr id="245" name="Google Shape;245;p19"/>
            <p:cNvSpPr txBox="1"/>
            <p:nvPr/>
          </p:nvSpPr>
          <p:spPr>
            <a:xfrm>
              <a:off x="0" y="-38100"/>
              <a:ext cx="2408296" cy="138897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6" name="Google Shape;246;p19"/>
          <p:cNvGrpSpPr/>
          <p:nvPr/>
        </p:nvGrpSpPr>
        <p:grpSpPr>
          <a:xfrm>
            <a:off x="4572000" y="2492216"/>
            <a:ext cx="4572000" cy="2706804"/>
            <a:chOff x="0" y="-38100"/>
            <a:chExt cx="2408296" cy="1425806"/>
          </a:xfrm>
        </p:grpSpPr>
        <p:sp>
          <p:nvSpPr>
            <p:cNvPr id="247" name="Google Shape;247;p19"/>
            <p:cNvSpPr/>
            <p:nvPr/>
          </p:nvSpPr>
          <p:spPr>
            <a:xfrm>
              <a:off x="0" y="0"/>
              <a:ext cx="2408296" cy="1387706"/>
            </a:xfrm>
            <a:custGeom>
              <a:rect b="b" l="l" r="r" t="t"/>
              <a:pathLst>
                <a:path extrusionOk="0" h="1387706" w="2408296">
                  <a:moveTo>
                    <a:pt x="0" y="0"/>
                  </a:moveTo>
                  <a:lnTo>
                    <a:pt x="2408296" y="0"/>
                  </a:lnTo>
                  <a:lnTo>
                    <a:pt x="2408296" y="1387706"/>
                  </a:lnTo>
                  <a:lnTo>
                    <a:pt x="0" y="1387706"/>
                  </a:lnTo>
                  <a:close/>
                </a:path>
              </a:pathLst>
            </a:custGeom>
            <a:solidFill>
              <a:srgbClr val="5C85A3"/>
            </a:solidFill>
            <a:ln>
              <a:noFill/>
            </a:ln>
          </p:spPr>
        </p:sp>
        <p:sp>
          <p:nvSpPr>
            <p:cNvPr id="248" name="Google Shape;248;p19"/>
            <p:cNvSpPr txBox="1"/>
            <p:nvPr/>
          </p:nvSpPr>
          <p:spPr>
            <a:xfrm>
              <a:off x="0" y="-38100"/>
              <a:ext cx="2408296" cy="142580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49" name="Google Shape;249;p19"/>
          <p:cNvCxnSpPr/>
          <p:nvPr/>
        </p:nvCxnSpPr>
        <p:spPr>
          <a:xfrm>
            <a:off x="-264016" y="2571750"/>
            <a:ext cx="10466075" cy="0"/>
          </a:xfrm>
          <a:prstGeom prst="straightConnector1">
            <a:avLst/>
          </a:prstGeom>
          <a:noFill/>
          <a:ln cap="flat" cmpd="sng" w="66675">
            <a:solidFill>
              <a:srgbClr val="80B6D8"/>
            </a:solidFill>
            <a:prstDash val="solid"/>
            <a:round/>
            <a:headEnd len="sm" w="sm" type="none"/>
            <a:tailEnd len="sm" w="sm" type="none"/>
          </a:ln>
        </p:spPr>
      </p:cxnSp>
      <p:cxnSp>
        <p:nvCxnSpPr>
          <p:cNvPr id="250" name="Google Shape;250;p19"/>
          <p:cNvCxnSpPr/>
          <p:nvPr/>
        </p:nvCxnSpPr>
        <p:spPr>
          <a:xfrm>
            <a:off x="4572000" y="-3837493"/>
            <a:ext cx="0" cy="10466075"/>
          </a:xfrm>
          <a:prstGeom prst="straightConnector1">
            <a:avLst/>
          </a:prstGeom>
          <a:noFill/>
          <a:ln cap="flat" cmpd="sng" w="66675">
            <a:solidFill>
              <a:srgbClr val="80B6D8"/>
            </a:solidFill>
            <a:prstDash val="solid"/>
            <a:round/>
            <a:headEnd len="sm" w="sm" type="none"/>
            <a:tailEnd len="sm" w="sm" type="none"/>
          </a:ln>
        </p:spPr>
      </p:cxnSp>
      <p:grpSp>
        <p:nvGrpSpPr>
          <p:cNvPr id="251" name="Google Shape;251;p19"/>
          <p:cNvGrpSpPr/>
          <p:nvPr/>
        </p:nvGrpSpPr>
        <p:grpSpPr>
          <a:xfrm>
            <a:off x="378295" y="180975"/>
            <a:ext cx="685800" cy="685800"/>
            <a:chOff x="0" y="0"/>
            <a:chExt cx="812800" cy="812800"/>
          </a:xfrm>
        </p:grpSpPr>
        <p:sp>
          <p:nvSpPr>
            <p:cNvPr id="252" name="Google Shape;2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7EA"/>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3" name="Google Shape;253;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4" name="Google Shape;254;p19"/>
          <p:cNvGrpSpPr/>
          <p:nvPr/>
        </p:nvGrpSpPr>
        <p:grpSpPr>
          <a:xfrm>
            <a:off x="378295" y="4183248"/>
            <a:ext cx="685800" cy="685800"/>
            <a:chOff x="0" y="0"/>
            <a:chExt cx="812800" cy="812800"/>
          </a:xfrm>
        </p:grpSpPr>
        <p:sp>
          <p:nvSpPr>
            <p:cNvPr id="255" name="Google Shape;2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6" name="Google Shape;256;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7" name="Google Shape;257;p19"/>
          <p:cNvGrpSpPr/>
          <p:nvPr/>
        </p:nvGrpSpPr>
        <p:grpSpPr>
          <a:xfrm>
            <a:off x="8127123" y="180975"/>
            <a:ext cx="685800" cy="685800"/>
            <a:chOff x="0" y="0"/>
            <a:chExt cx="812800" cy="812800"/>
          </a:xfrm>
        </p:grpSpPr>
        <p:sp>
          <p:nvSpPr>
            <p:cNvPr id="258" name="Google Shape;2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85A3"/>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0" name="Google Shape;260;p19"/>
          <p:cNvGrpSpPr/>
          <p:nvPr/>
        </p:nvGrpSpPr>
        <p:grpSpPr>
          <a:xfrm>
            <a:off x="8127123" y="4183248"/>
            <a:ext cx="685800" cy="685800"/>
            <a:chOff x="0" y="0"/>
            <a:chExt cx="812800" cy="812800"/>
          </a:xfrm>
        </p:grpSpPr>
        <p:sp>
          <p:nvSpPr>
            <p:cNvPr id="261" name="Google Shape;2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D7EA"/>
            </a:solidFill>
            <a:ln cap="sq" cmpd="sng" w="66675">
              <a:solidFill>
                <a:srgbClr val="80B6D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3" name="Google Shape;263;p19"/>
          <p:cNvSpPr txBox="1"/>
          <p:nvPr/>
        </p:nvSpPr>
        <p:spPr>
          <a:xfrm>
            <a:off x="378295" y="1580488"/>
            <a:ext cx="21336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a:t>
            </a:r>
            <a:endParaRPr sz="700"/>
          </a:p>
        </p:txBody>
      </p:sp>
      <p:sp>
        <p:nvSpPr>
          <p:cNvPr id="264" name="Google Shape;264;p19"/>
          <p:cNvSpPr txBox="1"/>
          <p:nvPr/>
        </p:nvSpPr>
        <p:spPr>
          <a:xfrm>
            <a:off x="6601602" y="1580488"/>
            <a:ext cx="22113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 consectetur adipiscing elit, sed do eiusmod tempor incididunt.</a:t>
            </a:r>
            <a:endParaRPr sz="700"/>
          </a:p>
        </p:txBody>
      </p:sp>
      <p:sp>
        <p:nvSpPr>
          <p:cNvPr id="265" name="Google Shape;265;p19"/>
          <p:cNvSpPr txBox="1"/>
          <p:nvPr/>
        </p:nvSpPr>
        <p:spPr>
          <a:xfrm>
            <a:off x="378295" y="3478896"/>
            <a:ext cx="22590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39332C"/>
                </a:solidFill>
                <a:latin typeface="Palanquin"/>
                <a:ea typeface="Palanquin"/>
                <a:cs typeface="Palanquin"/>
                <a:sym typeface="Palanquin"/>
              </a:rPr>
              <a:t>Lorem ipsum dolor sit amet, consectetur adipiscing elit, sed do eiusmod tempor incididunt.</a:t>
            </a:r>
            <a:endParaRPr sz="700"/>
          </a:p>
        </p:txBody>
      </p:sp>
      <p:sp>
        <p:nvSpPr>
          <p:cNvPr id="266" name="Google Shape;266;p19"/>
          <p:cNvSpPr txBox="1"/>
          <p:nvPr/>
        </p:nvSpPr>
        <p:spPr>
          <a:xfrm>
            <a:off x="6601602" y="3478896"/>
            <a:ext cx="2211300" cy="5586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sed do eiusmod tempor incididunt.</a:t>
            </a:r>
            <a:endParaRPr sz="700"/>
          </a:p>
        </p:txBody>
      </p:sp>
      <p:sp>
        <p:nvSpPr>
          <p:cNvPr id="267" name="Google Shape;267;p19"/>
          <p:cNvSpPr txBox="1"/>
          <p:nvPr/>
        </p:nvSpPr>
        <p:spPr>
          <a:xfrm>
            <a:off x="378295" y="1039151"/>
            <a:ext cx="1931612" cy="3397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Topic</a:t>
            </a:r>
            <a:endParaRPr sz="700"/>
          </a:p>
        </p:txBody>
      </p:sp>
      <p:sp>
        <p:nvSpPr>
          <p:cNvPr id="268" name="Google Shape;268;p19"/>
          <p:cNvSpPr txBox="1"/>
          <p:nvPr/>
        </p:nvSpPr>
        <p:spPr>
          <a:xfrm>
            <a:off x="6601602" y="1039151"/>
            <a:ext cx="2211321"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Main Topic</a:t>
            </a:r>
            <a:endParaRPr sz="700"/>
          </a:p>
        </p:txBody>
      </p:sp>
      <p:sp>
        <p:nvSpPr>
          <p:cNvPr id="269" name="Google Shape;269;p19"/>
          <p:cNvSpPr txBox="1"/>
          <p:nvPr/>
        </p:nvSpPr>
        <p:spPr>
          <a:xfrm>
            <a:off x="378295" y="2937558"/>
            <a:ext cx="2133624" cy="339725"/>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 sz="2000" u="none" cap="none" strike="noStrike">
                <a:solidFill>
                  <a:srgbClr val="991D13"/>
                </a:solidFill>
                <a:latin typeface="Merriweather"/>
                <a:ea typeface="Merriweather"/>
                <a:cs typeface="Merriweather"/>
                <a:sym typeface="Merriweather"/>
              </a:rPr>
              <a:t>Main Topic</a:t>
            </a:r>
            <a:endParaRPr sz="700"/>
          </a:p>
        </p:txBody>
      </p:sp>
      <p:sp>
        <p:nvSpPr>
          <p:cNvPr id="270" name="Google Shape;270;p19"/>
          <p:cNvSpPr txBox="1"/>
          <p:nvPr/>
        </p:nvSpPr>
        <p:spPr>
          <a:xfrm>
            <a:off x="6756995" y="2937558"/>
            <a:ext cx="2055927" cy="339725"/>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None/>
            </a:pPr>
            <a:r>
              <a:rPr b="0" i="0" lang="en" sz="2000" u="none" cap="none" strike="noStrike">
                <a:solidFill>
                  <a:srgbClr val="C0D7EA"/>
                </a:solidFill>
                <a:latin typeface="Merriweather"/>
                <a:ea typeface="Merriweather"/>
                <a:cs typeface="Merriweather"/>
                <a:sym typeface="Merriweather"/>
              </a:rPr>
              <a:t>Main Topic</a:t>
            </a:r>
            <a:endParaRPr sz="700"/>
          </a:p>
        </p:txBody>
      </p:sp>
      <p:sp>
        <p:nvSpPr>
          <p:cNvPr id="271" name="Google Shape;271;p19"/>
          <p:cNvSpPr txBox="1"/>
          <p:nvPr/>
        </p:nvSpPr>
        <p:spPr>
          <a:xfrm>
            <a:off x="378295" y="352301"/>
            <a:ext cx="685800" cy="2983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F7187"/>
                </a:solidFill>
                <a:latin typeface="Merriweather"/>
                <a:ea typeface="Merriweather"/>
                <a:cs typeface="Merriweather"/>
                <a:sym typeface="Merriweather"/>
              </a:rPr>
              <a:t>1.</a:t>
            </a:r>
            <a:endParaRPr sz="700"/>
          </a:p>
        </p:txBody>
      </p:sp>
      <p:sp>
        <p:nvSpPr>
          <p:cNvPr id="272" name="Google Shape;272;p19"/>
          <p:cNvSpPr txBox="1"/>
          <p:nvPr/>
        </p:nvSpPr>
        <p:spPr>
          <a:xfrm>
            <a:off x="378295" y="4354574"/>
            <a:ext cx="685800" cy="2983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3.</a:t>
            </a:r>
            <a:endParaRPr sz="700"/>
          </a:p>
        </p:txBody>
      </p:sp>
      <p:sp>
        <p:nvSpPr>
          <p:cNvPr id="273" name="Google Shape;273;p19"/>
          <p:cNvSpPr txBox="1"/>
          <p:nvPr/>
        </p:nvSpPr>
        <p:spPr>
          <a:xfrm>
            <a:off x="8127123" y="352301"/>
            <a:ext cx="685800" cy="2983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C0D7EA"/>
                </a:solidFill>
                <a:latin typeface="Merriweather"/>
                <a:ea typeface="Merriweather"/>
                <a:cs typeface="Merriweather"/>
                <a:sym typeface="Merriweather"/>
              </a:rPr>
              <a:t>2.</a:t>
            </a:r>
            <a:endParaRPr sz="700"/>
          </a:p>
        </p:txBody>
      </p:sp>
      <p:sp>
        <p:nvSpPr>
          <p:cNvPr id="274" name="Google Shape;274;p19"/>
          <p:cNvSpPr txBox="1"/>
          <p:nvPr/>
        </p:nvSpPr>
        <p:spPr>
          <a:xfrm>
            <a:off x="8127123" y="4354574"/>
            <a:ext cx="685800" cy="29838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4F7187"/>
                </a:solidFill>
                <a:latin typeface="Merriweather"/>
                <a:ea typeface="Merriweather"/>
                <a:cs typeface="Merriweather"/>
                <a:sym typeface="Merriweather"/>
              </a:rPr>
              <a:t>4.</a:t>
            </a:r>
            <a:endParaRPr sz="700"/>
          </a:p>
        </p:txBody>
      </p:sp>
      <p:pic>
        <p:nvPicPr>
          <p:cNvPr id="275" name="Google Shape;275;p19"/>
          <p:cNvPicPr preferRelativeResize="0"/>
          <p:nvPr/>
        </p:nvPicPr>
        <p:blipFill rotWithShape="1">
          <a:blip r:embed="rId3">
            <a:alphaModFix/>
          </a:blip>
          <a:srcRect b="12691" l="28137" r="27807" t="9687"/>
          <a:stretch/>
        </p:blipFill>
        <p:spPr>
          <a:xfrm>
            <a:off x="2573250" y="533700"/>
            <a:ext cx="4028350" cy="3992449"/>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4F7187"/>
      </a:dk1>
      <a:lt1>
        <a:srgbClr val="C0D7EA"/>
      </a:lt1>
      <a:dk2>
        <a:srgbClr val="39332C"/>
      </a:dk2>
      <a:lt2>
        <a:srgbClr val="A9C6D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