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10287000" cx="18288000"/>
  <p:notesSz cx="6858000" cy="9144000"/>
  <p:embeddedFontLst>
    <p:embeddedFont>
      <p:font typeface="Poppins"/>
      <p:regular r:id="rId21"/>
      <p:bold r:id="rId22"/>
      <p:italic r:id="rId23"/>
      <p:boldItalic r:id="rId24"/>
    </p:embeddedFont>
    <p:embeddedFont>
      <p:font typeface="Montserrat"/>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Poppins-bold.fntdata"/><Relationship Id="rId21" Type="http://schemas.openxmlformats.org/officeDocument/2006/relationships/font" Target="fonts/Poppins-regular.fntdata"/><Relationship Id="rId24" Type="http://schemas.openxmlformats.org/officeDocument/2006/relationships/font" Target="fonts/Poppins-boldItalic.fntdata"/><Relationship Id="rId23" Type="http://schemas.openxmlformats.org/officeDocument/2006/relationships/font" Target="fonts/Poppins-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bold.fntdata"/><Relationship Id="rId25" Type="http://schemas.openxmlformats.org/officeDocument/2006/relationships/font" Target="fonts/Montserrat-regular.fntdata"/><Relationship Id="rId28" Type="http://schemas.openxmlformats.org/officeDocument/2006/relationships/font" Target="fonts/Montserrat-boldItalic.fntdata"/><Relationship Id="rId27" Type="http://schemas.openxmlformats.org/officeDocument/2006/relationships/font" Target="fonts/Montserrat-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4.jpg"/><Relationship Id="rId4" Type="http://schemas.openxmlformats.org/officeDocument/2006/relationships/image" Target="../media/image10.jpg"/><Relationship Id="rId5" Type="http://schemas.openxmlformats.org/officeDocument/2006/relationships/image" Target="../media/image5.jpg"/><Relationship Id="rId6" Type="http://schemas.openxmlformats.org/officeDocument/2006/relationships/image" Target="../media/image9.jpg"/><Relationship Id="rId7" Type="http://schemas.openxmlformats.org/officeDocument/2006/relationships/image" Target="../media/image8.jpg"/><Relationship Id="rId8" Type="http://schemas.openxmlformats.org/officeDocument/2006/relationships/image" Target="../media/image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3.jp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3"/>
          <p:cNvSpPr/>
          <p:nvPr/>
        </p:nvSpPr>
        <p:spPr>
          <a:xfrm>
            <a:off x="0" y="0"/>
            <a:ext cx="18288000" cy="10287000"/>
          </a:xfrm>
          <a:prstGeom prst="rect">
            <a:avLst/>
          </a:prstGeom>
          <a:gradFill>
            <a:gsLst>
              <a:gs pos="0">
                <a:srgbClr val="14C5C3"/>
              </a:gs>
              <a:gs pos="100000">
                <a:srgbClr val="4E7AD9"/>
              </a:gs>
            </a:gsLst>
            <a:lin ang="27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3"/>
          <p:cNvSpPr/>
          <p:nvPr/>
        </p:nvSpPr>
        <p:spPr>
          <a:xfrm>
            <a:off x="0" y="3808654"/>
            <a:ext cx="18288000" cy="3915789"/>
          </a:xfrm>
          <a:prstGeom prst="rect">
            <a:avLst/>
          </a:prstGeom>
          <a:solidFill>
            <a:srgbClr val="3B51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6" name="Google Shape;86;p13"/>
          <p:cNvPicPr preferRelativeResize="0"/>
          <p:nvPr/>
        </p:nvPicPr>
        <p:blipFill>
          <a:blip r:embed="rId3">
            <a:alphaModFix/>
          </a:blip>
          <a:stretch>
            <a:fillRect/>
          </a:stretch>
        </p:blipFill>
        <p:spPr>
          <a:xfrm>
            <a:off x="-1031623" y="-700174"/>
            <a:ext cx="12708326" cy="12187757"/>
          </a:xfrm>
          <a:prstGeom prst="rect">
            <a:avLst/>
          </a:prstGeom>
          <a:noFill/>
          <a:ln>
            <a:noFill/>
          </a:ln>
        </p:spPr>
      </p:pic>
      <p:sp>
        <p:nvSpPr>
          <p:cNvPr id="87" name="Google Shape;87;p13"/>
          <p:cNvSpPr txBox="1"/>
          <p:nvPr/>
        </p:nvSpPr>
        <p:spPr>
          <a:xfrm>
            <a:off x="11875630" y="7976879"/>
            <a:ext cx="5844000" cy="53880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3500" u="none" cap="none" strike="noStrike">
                <a:solidFill>
                  <a:srgbClr val="FFFFFF"/>
                </a:solidFill>
                <a:latin typeface="Poppins"/>
                <a:ea typeface="Poppins"/>
                <a:cs typeface="Poppins"/>
                <a:sym typeface="Poppins"/>
              </a:rPr>
              <a:t>Medical Presentation</a:t>
            </a:r>
            <a:endParaRPr/>
          </a:p>
        </p:txBody>
      </p:sp>
      <p:sp>
        <p:nvSpPr>
          <p:cNvPr id="88" name="Google Shape;88;p13"/>
          <p:cNvSpPr txBox="1"/>
          <p:nvPr/>
        </p:nvSpPr>
        <p:spPr>
          <a:xfrm>
            <a:off x="8006920" y="4303861"/>
            <a:ext cx="9712800" cy="30915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10042" u="none" cap="none" strike="noStrike">
                <a:solidFill>
                  <a:srgbClr val="FFFFFF"/>
                </a:solidFill>
                <a:latin typeface="Poppins"/>
                <a:ea typeface="Poppins"/>
                <a:cs typeface="Poppins"/>
                <a:sym typeface="Poppins"/>
              </a:rPr>
              <a:t>TUBERCULOSIS</a:t>
            </a:r>
            <a:endParaRPr/>
          </a:p>
          <a:p>
            <a:pPr indent="0" lvl="0" marL="0" marR="0" rtl="0" algn="r">
              <a:lnSpc>
                <a:spcPct val="100000"/>
              </a:lnSpc>
              <a:spcBef>
                <a:spcPts val="0"/>
              </a:spcBef>
              <a:spcAft>
                <a:spcPts val="0"/>
              </a:spcAft>
              <a:buNone/>
            </a:pPr>
            <a:r>
              <a:rPr b="1" i="0" lang="en-US" sz="10042" u="none" cap="none" strike="noStrike">
                <a:solidFill>
                  <a:srgbClr val="FFFFFF"/>
                </a:solidFill>
                <a:latin typeface="Poppins"/>
                <a:ea typeface="Poppins"/>
                <a:cs typeface="Poppins"/>
                <a:sym typeface="Poppins"/>
              </a:rPr>
              <a:t>DISEASE</a:t>
            </a:r>
            <a:endParaRPr/>
          </a:p>
        </p:txBody>
      </p:sp>
      <p:pic>
        <p:nvPicPr>
          <p:cNvPr id="89" name="Google Shape;89;p13"/>
          <p:cNvPicPr preferRelativeResize="0"/>
          <p:nvPr/>
        </p:nvPicPr>
        <p:blipFill>
          <a:blip r:embed="rId4">
            <a:alphaModFix/>
          </a:blip>
          <a:stretch>
            <a:fillRect/>
          </a:stretch>
        </p:blipFill>
        <p:spPr>
          <a:xfrm>
            <a:off x="15922500" y="573275"/>
            <a:ext cx="1849025" cy="1862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2"/>
          <p:cNvSpPr/>
          <p:nvPr/>
        </p:nvSpPr>
        <p:spPr>
          <a:xfrm>
            <a:off x="7046279" y="0"/>
            <a:ext cx="11241721" cy="10287000"/>
          </a:xfrm>
          <a:prstGeom prst="rect">
            <a:avLst/>
          </a:prstGeom>
          <a:gradFill>
            <a:gsLst>
              <a:gs pos="0">
                <a:srgbClr val="14C5C3"/>
              </a:gs>
              <a:gs pos="100000">
                <a:srgbClr val="4E7AD9"/>
              </a:gs>
            </a:gsLst>
            <a:lin ang="27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3" name="Google Shape;183;p22"/>
          <p:cNvPicPr preferRelativeResize="0"/>
          <p:nvPr/>
        </p:nvPicPr>
        <p:blipFill rotWithShape="1">
          <a:blip r:embed="rId3">
            <a:alphaModFix/>
          </a:blip>
          <a:srcRect b="0" l="0" r="0" t="0"/>
          <a:stretch/>
        </p:blipFill>
        <p:spPr>
          <a:xfrm>
            <a:off x="7268954" y="5367173"/>
            <a:ext cx="10898560" cy="4950029"/>
          </a:xfrm>
          <a:prstGeom prst="rect">
            <a:avLst/>
          </a:prstGeom>
          <a:noFill/>
          <a:ln>
            <a:noFill/>
          </a:ln>
        </p:spPr>
      </p:pic>
      <p:sp>
        <p:nvSpPr>
          <p:cNvPr id="184" name="Google Shape;184;p22"/>
          <p:cNvSpPr txBox="1"/>
          <p:nvPr/>
        </p:nvSpPr>
        <p:spPr>
          <a:xfrm>
            <a:off x="8177167" y="5360988"/>
            <a:ext cx="4523627" cy="606424"/>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3500" u="none" cap="none" strike="noStrike">
                <a:solidFill>
                  <a:srgbClr val="FFFFFF"/>
                </a:solidFill>
                <a:latin typeface="Montserrat"/>
                <a:ea typeface="Montserrat"/>
                <a:cs typeface="Montserrat"/>
                <a:sym typeface="Montserrat"/>
              </a:rPr>
              <a:t>Female</a:t>
            </a:r>
            <a:endParaRPr/>
          </a:p>
        </p:txBody>
      </p:sp>
      <p:pic>
        <p:nvPicPr>
          <p:cNvPr id="185" name="Google Shape;185;p22"/>
          <p:cNvPicPr preferRelativeResize="0"/>
          <p:nvPr/>
        </p:nvPicPr>
        <p:blipFill rotWithShape="1">
          <a:blip r:embed="rId4">
            <a:alphaModFix/>
          </a:blip>
          <a:srcRect b="0" l="0" r="0" t="0"/>
          <a:stretch/>
        </p:blipFill>
        <p:spPr>
          <a:xfrm>
            <a:off x="7268954" y="804823"/>
            <a:ext cx="10898560" cy="4950029"/>
          </a:xfrm>
          <a:prstGeom prst="rect">
            <a:avLst/>
          </a:prstGeom>
          <a:noFill/>
          <a:ln>
            <a:noFill/>
          </a:ln>
        </p:spPr>
      </p:pic>
      <p:sp>
        <p:nvSpPr>
          <p:cNvPr id="186" name="Google Shape;186;p22"/>
          <p:cNvSpPr txBox="1"/>
          <p:nvPr/>
        </p:nvSpPr>
        <p:spPr>
          <a:xfrm>
            <a:off x="8177167" y="801812"/>
            <a:ext cx="4523627" cy="606424"/>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3500" u="none" cap="none" strike="noStrike">
                <a:solidFill>
                  <a:srgbClr val="FFFFFF"/>
                </a:solidFill>
                <a:latin typeface="Montserrat"/>
                <a:ea typeface="Montserrat"/>
                <a:cs typeface="Montserrat"/>
                <a:sym typeface="Montserrat"/>
              </a:rPr>
              <a:t>Male </a:t>
            </a:r>
            <a:endParaRPr/>
          </a:p>
        </p:txBody>
      </p:sp>
      <p:sp>
        <p:nvSpPr>
          <p:cNvPr id="187" name="Google Shape;187;p22"/>
          <p:cNvSpPr txBox="1"/>
          <p:nvPr/>
        </p:nvSpPr>
        <p:spPr>
          <a:xfrm>
            <a:off x="1028700" y="1028700"/>
            <a:ext cx="4982700" cy="2462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7999" u="none" cap="none" strike="noStrike">
                <a:solidFill>
                  <a:srgbClr val="3B51C8"/>
                </a:solidFill>
                <a:latin typeface="Poppins"/>
                <a:ea typeface="Poppins"/>
                <a:cs typeface="Poppins"/>
                <a:sym typeface="Poppins"/>
              </a:rPr>
              <a:t>DISEASE</a:t>
            </a:r>
            <a:endParaRPr/>
          </a:p>
          <a:p>
            <a:pPr indent="0" lvl="0" marL="0" marR="0" rtl="0" algn="l">
              <a:lnSpc>
                <a:spcPct val="100000"/>
              </a:lnSpc>
              <a:spcBef>
                <a:spcPts val="0"/>
              </a:spcBef>
              <a:spcAft>
                <a:spcPts val="0"/>
              </a:spcAft>
              <a:buNone/>
            </a:pPr>
            <a:r>
              <a:rPr b="1" i="0" lang="en-US" sz="7999" u="none" cap="none" strike="noStrike">
                <a:solidFill>
                  <a:srgbClr val="3B51C8"/>
                </a:solidFill>
                <a:latin typeface="Poppins"/>
                <a:ea typeface="Poppins"/>
                <a:cs typeface="Poppins"/>
                <a:sym typeface="Poppins"/>
              </a:rPr>
              <a:t>CHART</a:t>
            </a:r>
            <a:endParaRPr/>
          </a:p>
        </p:txBody>
      </p:sp>
      <p:sp>
        <p:nvSpPr>
          <p:cNvPr id="188" name="Google Shape;188;p22"/>
          <p:cNvSpPr txBox="1"/>
          <p:nvPr/>
        </p:nvSpPr>
        <p:spPr>
          <a:xfrm>
            <a:off x="1028700" y="4020835"/>
            <a:ext cx="4982700" cy="4367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500" u="none" cap="none" strike="noStrike">
                <a:solidFill>
                  <a:srgbClr val="3B51C8"/>
                </a:solidFill>
                <a:latin typeface="Poppins"/>
                <a:ea typeface="Poppins"/>
                <a:cs typeface="Poppins"/>
                <a:sym typeface="Poppins"/>
              </a:rPr>
              <a:t>Lorem ipsum dolor sit amet, consectetur adipiscing elit. Etiam tincidunt arcu id libero suscipit scelerisque. Donec tristique neque nec neque tempus, a placerat lacus ultricies. Pellentesque in nibh vel ipsum posuere porttitor eget non purus. Duis vel sapien non augue luctus suscipit.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3"/>
          <p:cNvSpPr/>
          <p:nvPr/>
        </p:nvSpPr>
        <p:spPr>
          <a:xfrm>
            <a:off x="0" y="0"/>
            <a:ext cx="9715500" cy="10287000"/>
          </a:xfrm>
          <a:prstGeom prst="rect">
            <a:avLst/>
          </a:prstGeom>
          <a:gradFill>
            <a:gsLst>
              <a:gs pos="0">
                <a:srgbClr val="14C5C3"/>
              </a:gs>
              <a:gs pos="100000">
                <a:srgbClr val="4E7A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3"/>
          <p:cNvSpPr txBox="1"/>
          <p:nvPr/>
        </p:nvSpPr>
        <p:spPr>
          <a:xfrm>
            <a:off x="11039169" y="1274535"/>
            <a:ext cx="6220200" cy="5385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499" u="none" cap="none" strike="noStrike">
                <a:solidFill>
                  <a:srgbClr val="3B51C8"/>
                </a:solidFill>
                <a:latin typeface="Poppins"/>
                <a:ea typeface="Poppins"/>
                <a:cs typeface="Poppins"/>
                <a:sym typeface="Poppins"/>
              </a:rPr>
              <a:t>Treatment 1</a:t>
            </a:r>
            <a:endParaRPr b="1"/>
          </a:p>
        </p:txBody>
      </p:sp>
      <p:sp>
        <p:nvSpPr>
          <p:cNvPr id="195" name="Google Shape;195;p23"/>
          <p:cNvSpPr txBox="1"/>
          <p:nvPr/>
        </p:nvSpPr>
        <p:spPr>
          <a:xfrm>
            <a:off x="11039169" y="2034939"/>
            <a:ext cx="6220131" cy="889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500" u="none" cap="none" strike="noStrike">
                <a:solidFill>
                  <a:srgbClr val="3B51C8"/>
                </a:solidFill>
                <a:latin typeface="Poppins"/>
                <a:ea typeface="Poppins"/>
                <a:cs typeface="Poppins"/>
                <a:sym typeface="Poppins"/>
              </a:rPr>
              <a:t>Presentations are communication tools that can be used as lectures.</a:t>
            </a:r>
            <a:endParaRPr/>
          </a:p>
        </p:txBody>
      </p:sp>
      <p:sp>
        <p:nvSpPr>
          <p:cNvPr id="196" name="Google Shape;196;p23"/>
          <p:cNvSpPr txBox="1"/>
          <p:nvPr/>
        </p:nvSpPr>
        <p:spPr>
          <a:xfrm>
            <a:off x="11039169" y="4261807"/>
            <a:ext cx="6220200" cy="5385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499" u="none" cap="none" strike="noStrike">
                <a:solidFill>
                  <a:srgbClr val="3B51C8"/>
                </a:solidFill>
                <a:latin typeface="Poppins"/>
                <a:ea typeface="Poppins"/>
                <a:cs typeface="Poppins"/>
                <a:sym typeface="Poppins"/>
              </a:rPr>
              <a:t>Treatment 2</a:t>
            </a:r>
            <a:endParaRPr b="1"/>
          </a:p>
        </p:txBody>
      </p:sp>
      <p:sp>
        <p:nvSpPr>
          <p:cNvPr id="197" name="Google Shape;197;p23"/>
          <p:cNvSpPr txBox="1"/>
          <p:nvPr/>
        </p:nvSpPr>
        <p:spPr>
          <a:xfrm>
            <a:off x="11039169" y="5004431"/>
            <a:ext cx="6220131" cy="889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500" u="none" cap="none" strike="noStrike">
                <a:solidFill>
                  <a:srgbClr val="3B51C8"/>
                </a:solidFill>
                <a:latin typeface="Poppins"/>
                <a:ea typeface="Poppins"/>
                <a:cs typeface="Poppins"/>
                <a:sym typeface="Poppins"/>
              </a:rPr>
              <a:t>Presentations are communication tools that can be used as lectures.</a:t>
            </a:r>
            <a:endParaRPr/>
          </a:p>
        </p:txBody>
      </p:sp>
      <p:sp>
        <p:nvSpPr>
          <p:cNvPr id="198" name="Google Shape;198;p23"/>
          <p:cNvSpPr txBox="1"/>
          <p:nvPr/>
        </p:nvSpPr>
        <p:spPr>
          <a:xfrm>
            <a:off x="11039169" y="7069908"/>
            <a:ext cx="6220200" cy="5385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499" u="none" cap="none" strike="noStrike">
                <a:solidFill>
                  <a:srgbClr val="3B51C8"/>
                </a:solidFill>
                <a:latin typeface="Poppins"/>
                <a:ea typeface="Poppins"/>
                <a:cs typeface="Poppins"/>
                <a:sym typeface="Poppins"/>
              </a:rPr>
              <a:t>Treatment 3</a:t>
            </a:r>
            <a:endParaRPr b="1"/>
          </a:p>
        </p:txBody>
      </p:sp>
      <p:sp>
        <p:nvSpPr>
          <p:cNvPr id="199" name="Google Shape;199;p23"/>
          <p:cNvSpPr txBox="1"/>
          <p:nvPr/>
        </p:nvSpPr>
        <p:spPr>
          <a:xfrm>
            <a:off x="11039169" y="7830312"/>
            <a:ext cx="6220131" cy="889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500" u="none" cap="none" strike="noStrike">
                <a:solidFill>
                  <a:srgbClr val="3B51C8"/>
                </a:solidFill>
                <a:latin typeface="Poppins"/>
                <a:ea typeface="Poppins"/>
                <a:cs typeface="Poppins"/>
                <a:sym typeface="Poppins"/>
              </a:rPr>
              <a:t>Presentations are communication tools that can be used as lectures.</a:t>
            </a:r>
            <a:endParaRPr/>
          </a:p>
        </p:txBody>
      </p:sp>
      <p:sp>
        <p:nvSpPr>
          <p:cNvPr id="200" name="Google Shape;200;p23"/>
          <p:cNvSpPr txBox="1"/>
          <p:nvPr/>
        </p:nvSpPr>
        <p:spPr>
          <a:xfrm>
            <a:off x="964496" y="2331538"/>
            <a:ext cx="7141500" cy="12159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b="1" i="0" lang="en-US" sz="7999" u="none" cap="none" strike="noStrike">
                <a:solidFill>
                  <a:srgbClr val="FFFFFF"/>
                </a:solidFill>
                <a:latin typeface="Poppins"/>
                <a:ea typeface="Poppins"/>
                <a:cs typeface="Poppins"/>
                <a:sym typeface="Poppins"/>
              </a:rPr>
              <a:t>TREATMENT</a:t>
            </a:r>
            <a:endParaRPr/>
          </a:p>
        </p:txBody>
      </p:sp>
      <p:sp>
        <p:nvSpPr>
          <p:cNvPr id="201" name="Google Shape;201;p23"/>
          <p:cNvSpPr txBox="1"/>
          <p:nvPr/>
        </p:nvSpPr>
        <p:spPr>
          <a:xfrm>
            <a:off x="964496" y="3999413"/>
            <a:ext cx="7786500" cy="39561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500" u="none" cap="none" strike="noStrike">
                <a:solidFill>
                  <a:srgbClr val="FFFFFF"/>
                </a:solidFill>
                <a:latin typeface="Poppins"/>
                <a:ea typeface="Poppins"/>
                <a:cs typeface="Poppins"/>
                <a:sym typeface="Poppins"/>
              </a:rPr>
              <a:t>Lorem ipsum dolor sit amet, consectetur adipiscing elit. Etiam tincidunt arcu id libero suscipit scelerisque. Donec tristique neque nec neque tempus, a placerat lacus ultricies. Pellentesque in nibh vel ipsum posuere porttitor eget non purus. Duis vel sapien non augue luctus suscipit. Proin iaculis diam auctor ex venenatis, in dictum augue fringilla. Nullam consectetur condimentum nibh sed hendrerit.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4"/>
          <p:cNvSpPr/>
          <p:nvPr/>
        </p:nvSpPr>
        <p:spPr>
          <a:xfrm>
            <a:off x="769388" y="1886440"/>
            <a:ext cx="4117184" cy="2987756"/>
          </a:xfrm>
          <a:custGeom>
            <a:rect b="b" l="l" r="r" t="t"/>
            <a:pathLst>
              <a:path extrusionOk="0" h="2987756" w="4117184">
                <a:moveTo>
                  <a:pt x="0" y="0"/>
                </a:moveTo>
                <a:lnTo>
                  <a:pt x="4117184" y="0"/>
                </a:lnTo>
                <a:lnTo>
                  <a:pt x="4117184" y="2987756"/>
                </a:lnTo>
                <a:lnTo>
                  <a:pt x="0" y="2987756"/>
                </a:lnTo>
                <a:lnTo>
                  <a:pt x="0" y="0"/>
                </a:lnTo>
                <a:close/>
              </a:path>
            </a:pathLst>
          </a:custGeom>
          <a:blipFill rotWithShape="1">
            <a:blip r:embed="rId3">
              <a:alphaModFix/>
            </a:blip>
            <a:stretch>
              <a:fillRect b="0" l="-44350" r="0" t="-32529"/>
            </a:stretch>
          </a:blipFill>
          <a:ln>
            <a:noFill/>
          </a:ln>
        </p:spPr>
      </p:sp>
      <p:sp>
        <p:nvSpPr>
          <p:cNvPr id="207" name="Google Shape;207;p24"/>
          <p:cNvSpPr/>
          <p:nvPr/>
        </p:nvSpPr>
        <p:spPr>
          <a:xfrm>
            <a:off x="769388" y="5412804"/>
            <a:ext cx="4117184" cy="2987756"/>
          </a:xfrm>
          <a:custGeom>
            <a:rect b="b" l="l" r="r" t="t"/>
            <a:pathLst>
              <a:path extrusionOk="0" h="2987756" w="4117184">
                <a:moveTo>
                  <a:pt x="0" y="0"/>
                </a:moveTo>
                <a:lnTo>
                  <a:pt x="4117184" y="0"/>
                </a:lnTo>
                <a:lnTo>
                  <a:pt x="4117184" y="2987756"/>
                </a:lnTo>
                <a:lnTo>
                  <a:pt x="0" y="2987756"/>
                </a:lnTo>
                <a:lnTo>
                  <a:pt x="0" y="0"/>
                </a:lnTo>
                <a:close/>
              </a:path>
            </a:pathLst>
          </a:custGeom>
          <a:blipFill rotWithShape="1">
            <a:blip r:embed="rId4">
              <a:alphaModFix/>
            </a:blip>
            <a:stretch>
              <a:fillRect b="-12513" l="-30241" r="-4457" t="-11153"/>
            </a:stretch>
          </a:blipFill>
          <a:ln>
            <a:noFill/>
          </a:ln>
        </p:spPr>
      </p:sp>
      <p:sp>
        <p:nvSpPr>
          <p:cNvPr id="208" name="Google Shape;208;p24"/>
          <p:cNvSpPr/>
          <p:nvPr/>
        </p:nvSpPr>
        <p:spPr>
          <a:xfrm>
            <a:off x="5321222" y="1886440"/>
            <a:ext cx="4117184" cy="2987756"/>
          </a:xfrm>
          <a:custGeom>
            <a:rect b="b" l="l" r="r" t="t"/>
            <a:pathLst>
              <a:path extrusionOk="0" h="2987756" w="4117184">
                <a:moveTo>
                  <a:pt x="0" y="0"/>
                </a:moveTo>
                <a:lnTo>
                  <a:pt x="4117184" y="0"/>
                </a:lnTo>
                <a:lnTo>
                  <a:pt x="4117184" y="2987756"/>
                </a:lnTo>
                <a:lnTo>
                  <a:pt x="0" y="2987756"/>
                </a:lnTo>
                <a:lnTo>
                  <a:pt x="0" y="0"/>
                </a:lnTo>
                <a:close/>
              </a:path>
            </a:pathLst>
          </a:custGeom>
          <a:blipFill rotWithShape="1">
            <a:blip r:embed="rId5">
              <a:alphaModFix/>
            </a:blip>
            <a:stretch>
              <a:fillRect b="0" l="-4457" r="-4456" t="0"/>
            </a:stretch>
          </a:blipFill>
          <a:ln>
            <a:noFill/>
          </a:ln>
        </p:spPr>
      </p:sp>
      <p:sp>
        <p:nvSpPr>
          <p:cNvPr id="209" name="Google Shape;209;p24"/>
          <p:cNvSpPr/>
          <p:nvPr/>
        </p:nvSpPr>
        <p:spPr>
          <a:xfrm>
            <a:off x="5321222" y="5412804"/>
            <a:ext cx="4117184" cy="2987756"/>
          </a:xfrm>
          <a:custGeom>
            <a:rect b="b" l="l" r="r" t="t"/>
            <a:pathLst>
              <a:path extrusionOk="0" h="2987756" w="4117184">
                <a:moveTo>
                  <a:pt x="0" y="0"/>
                </a:moveTo>
                <a:lnTo>
                  <a:pt x="4117184" y="0"/>
                </a:lnTo>
                <a:lnTo>
                  <a:pt x="4117184" y="2987756"/>
                </a:lnTo>
                <a:lnTo>
                  <a:pt x="0" y="2987756"/>
                </a:lnTo>
                <a:lnTo>
                  <a:pt x="0" y="0"/>
                </a:lnTo>
                <a:close/>
              </a:path>
            </a:pathLst>
          </a:custGeom>
          <a:blipFill rotWithShape="1">
            <a:blip r:embed="rId6">
              <a:alphaModFix/>
            </a:blip>
            <a:stretch>
              <a:fillRect b="0" l="-4457" r="-4456" t="0"/>
            </a:stretch>
          </a:blipFill>
          <a:ln>
            <a:noFill/>
          </a:ln>
        </p:spPr>
      </p:sp>
      <p:sp>
        <p:nvSpPr>
          <p:cNvPr id="210" name="Google Shape;210;p24"/>
          <p:cNvSpPr/>
          <p:nvPr/>
        </p:nvSpPr>
        <p:spPr>
          <a:xfrm>
            <a:off x="14779962" y="0"/>
            <a:ext cx="3508038" cy="10287000"/>
          </a:xfrm>
          <a:prstGeom prst="rect">
            <a:avLst/>
          </a:prstGeom>
          <a:gradFill>
            <a:gsLst>
              <a:gs pos="0">
                <a:srgbClr val="14C5C3"/>
              </a:gs>
              <a:gs pos="100000">
                <a:srgbClr val="4E7AD9"/>
              </a:gs>
            </a:gsLst>
            <a:lin ang="27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4"/>
          <p:cNvSpPr txBox="1"/>
          <p:nvPr/>
        </p:nvSpPr>
        <p:spPr>
          <a:xfrm rot="5400000">
            <a:off x="14042689" y="4535488"/>
            <a:ext cx="4982584" cy="1216023"/>
          </a:xfrm>
          <a:prstGeom prst="rect">
            <a:avLst/>
          </a:prstGeom>
          <a:noFill/>
          <a:ln>
            <a:noFill/>
          </a:ln>
        </p:spPr>
        <p:txBody>
          <a:bodyPr anchorCtr="0" anchor="t" bIns="0" lIns="0" spcFirstLastPara="1" rIns="0" wrap="square" tIns="0">
            <a:spAutoFit/>
          </a:bodyPr>
          <a:lstStyle/>
          <a:p>
            <a:pPr indent="0" lvl="0" marL="0" marR="0" rtl="0" algn="ctr">
              <a:lnSpc>
                <a:spcPct val="110001"/>
              </a:lnSpc>
              <a:spcBef>
                <a:spcPts val="0"/>
              </a:spcBef>
              <a:spcAft>
                <a:spcPts val="0"/>
              </a:spcAft>
              <a:buNone/>
            </a:pPr>
            <a:r>
              <a:rPr b="1" i="0" lang="en-US" sz="7999" u="none" cap="none" strike="noStrike">
                <a:solidFill>
                  <a:srgbClr val="FFFFFF"/>
                </a:solidFill>
                <a:latin typeface="Poppins"/>
                <a:ea typeface="Poppins"/>
                <a:cs typeface="Poppins"/>
                <a:sym typeface="Poppins"/>
              </a:rPr>
              <a:t>GALLERY</a:t>
            </a:r>
            <a:endParaRPr/>
          </a:p>
        </p:txBody>
      </p:sp>
      <p:sp>
        <p:nvSpPr>
          <p:cNvPr id="212" name="Google Shape;212;p24"/>
          <p:cNvSpPr/>
          <p:nvPr/>
        </p:nvSpPr>
        <p:spPr>
          <a:xfrm>
            <a:off x="9870670" y="1886440"/>
            <a:ext cx="4117184" cy="2987756"/>
          </a:xfrm>
          <a:custGeom>
            <a:rect b="b" l="l" r="r" t="t"/>
            <a:pathLst>
              <a:path extrusionOk="0" h="2987756" w="4117184">
                <a:moveTo>
                  <a:pt x="0" y="0"/>
                </a:moveTo>
                <a:lnTo>
                  <a:pt x="4117184" y="0"/>
                </a:lnTo>
                <a:lnTo>
                  <a:pt x="4117184" y="2987756"/>
                </a:lnTo>
                <a:lnTo>
                  <a:pt x="0" y="2987756"/>
                </a:lnTo>
                <a:lnTo>
                  <a:pt x="0" y="0"/>
                </a:lnTo>
                <a:close/>
              </a:path>
            </a:pathLst>
          </a:custGeom>
          <a:blipFill rotWithShape="1">
            <a:blip r:embed="rId7">
              <a:alphaModFix/>
            </a:blip>
            <a:stretch>
              <a:fillRect b="0" l="-4457" r="-4456" t="0"/>
            </a:stretch>
          </a:blipFill>
          <a:ln>
            <a:noFill/>
          </a:ln>
        </p:spPr>
      </p:sp>
      <p:sp>
        <p:nvSpPr>
          <p:cNvPr id="213" name="Google Shape;213;p24"/>
          <p:cNvSpPr/>
          <p:nvPr/>
        </p:nvSpPr>
        <p:spPr>
          <a:xfrm>
            <a:off x="9870670" y="5412804"/>
            <a:ext cx="4117184" cy="2987756"/>
          </a:xfrm>
          <a:custGeom>
            <a:rect b="b" l="l" r="r" t="t"/>
            <a:pathLst>
              <a:path extrusionOk="0" h="2987756" w="4117184">
                <a:moveTo>
                  <a:pt x="0" y="0"/>
                </a:moveTo>
                <a:lnTo>
                  <a:pt x="4117184" y="0"/>
                </a:lnTo>
                <a:lnTo>
                  <a:pt x="4117184" y="2987756"/>
                </a:lnTo>
                <a:lnTo>
                  <a:pt x="0" y="2987756"/>
                </a:lnTo>
                <a:lnTo>
                  <a:pt x="0" y="0"/>
                </a:lnTo>
                <a:close/>
              </a:path>
            </a:pathLst>
          </a:custGeom>
          <a:blipFill rotWithShape="1">
            <a:blip r:embed="rId8">
              <a:alphaModFix/>
            </a:blip>
            <a:stretch>
              <a:fillRect b="0" l="-4457" r="-4456"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25"/>
          <p:cNvSpPr/>
          <p:nvPr/>
        </p:nvSpPr>
        <p:spPr>
          <a:xfrm>
            <a:off x="0" y="-103451"/>
            <a:ext cx="8529633" cy="10493903"/>
          </a:xfrm>
          <a:prstGeom prst="rect">
            <a:avLst/>
          </a:prstGeom>
          <a:gradFill>
            <a:gsLst>
              <a:gs pos="0">
                <a:srgbClr val="14C5C3"/>
              </a:gs>
              <a:gs pos="100000">
                <a:srgbClr val="4E7AD9"/>
              </a:gs>
            </a:gsLst>
            <a:lin ang="27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5"/>
          <p:cNvSpPr/>
          <p:nvPr/>
        </p:nvSpPr>
        <p:spPr>
          <a:xfrm>
            <a:off x="1162780" y="1436745"/>
            <a:ext cx="6204074" cy="7413509"/>
          </a:xfrm>
          <a:custGeom>
            <a:rect b="b" l="l" r="r" t="t"/>
            <a:pathLst>
              <a:path extrusionOk="0" h="7413509" w="6204074">
                <a:moveTo>
                  <a:pt x="0" y="0"/>
                </a:moveTo>
                <a:lnTo>
                  <a:pt x="6204074" y="0"/>
                </a:lnTo>
                <a:lnTo>
                  <a:pt x="6204074" y="7413510"/>
                </a:lnTo>
                <a:lnTo>
                  <a:pt x="0" y="7413510"/>
                </a:lnTo>
                <a:lnTo>
                  <a:pt x="0" y="0"/>
                </a:lnTo>
                <a:close/>
              </a:path>
            </a:pathLst>
          </a:custGeom>
          <a:blipFill rotWithShape="1">
            <a:blip r:embed="rId3">
              <a:alphaModFix/>
            </a:blip>
            <a:stretch>
              <a:fillRect b="0" l="-39589" r="-39589" t="0"/>
            </a:stretch>
          </a:blipFill>
          <a:ln>
            <a:noFill/>
          </a:ln>
        </p:spPr>
      </p:sp>
      <p:sp>
        <p:nvSpPr>
          <p:cNvPr id="220" name="Google Shape;220;p25"/>
          <p:cNvSpPr txBox="1"/>
          <p:nvPr/>
        </p:nvSpPr>
        <p:spPr>
          <a:xfrm>
            <a:off x="9671387" y="2113063"/>
            <a:ext cx="7141444" cy="1216023"/>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b="1" i="0" lang="en-US" sz="7999" u="none" cap="none" strike="noStrike">
                <a:solidFill>
                  <a:srgbClr val="3B51C8"/>
                </a:solidFill>
                <a:latin typeface="Poppins"/>
                <a:ea typeface="Poppins"/>
                <a:cs typeface="Poppins"/>
                <a:sym typeface="Poppins"/>
              </a:rPr>
              <a:t>CONCLUSION</a:t>
            </a:r>
            <a:endParaRPr/>
          </a:p>
        </p:txBody>
      </p:sp>
      <p:sp>
        <p:nvSpPr>
          <p:cNvPr id="221" name="Google Shape;221;p25"/>
          <p:cNvSpPr txBox="1"/>
          <p:nvPr/>
        </p:nvSpPr>
        <p:spPr>
          <a:xfrm>
            <a:off x="9671387" y="3779739"/>
            <a:ext cx="7141444" cy="4394198"/>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500" u="none" cap="none" strike="noStrike">
                <a:solidFill>
                  <a:srgbClr val="3B51C8"/>
                </a:solidFill>
                <a:latin typeface="Poppins"/>
                <a:ea typeface="Poppins"/>
                <a:cs typeface="Poppins"/>
                <a:sym typeface="Poppins"/>
              </a:rPr>
              <a:t>Lorem ipsum dolor sit amet, consectetur adipiscing elit. Etiam tincidunt arcu id libero suscipit scelerisque. Donec tristique neque nec neque tempus, a placerat lacus ultricies. Pellentesque in nibh vel ipsum posuere porttitor eget non purus. Duis vel sapien non augue luctus suscipit. Proin iaculis diam auctor ex venenatis, in dictum augue fringilla. Nullam consectetur condimentum nibh sed hendrerit.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26"/>
          <p:cNvSpPr/>
          <p:nvPr/>
        </p:nvSpPr>
        <p:spPr>
          <a:xfrm>
            <a:off x="0" y="0"/>
            <a:ext cx="9144000" cy="10287000"/>
          </a:xfrm>
          <a:prstGeom prst="rect">
            <a:avLst/>
          </a:prstGeom>
          <a:gradFill>
            <a:gsLst>
              <a:gs pos="0">
                <a:srgbClr val="14C5C3"/>
              </a:gs>
              <a:gs pos="100000">
                <a:srgbClr val="4E7AD9"/>
              </a:gs>
            </a:gsLst>
            <a:lin ang="27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6"/>
          <p:cNvSpPr txBox="1"/>
          <p:nvPr/>
        </p:nvSpPr>
        <p:spPr>
          <a:xfrm>
            <a:off x="1028700" y="4011731"/>
            <a:ext cx="6382800" cy="3759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699" u="none" cap="none" strike="noStrike">
                <a:solidFill>
                  <a:srgbClr val="FFFFFF"/>
                </a:solidFill>
                <a:latin typeface="Poppins"/>
                <a:ea typeface="Poppins"/>
                <a:cs typeface="Poppins"/>
                <a:sym typeface="Poppins"/>
              </a:rPr>
              <a:t>This presentation template uses</a:t>
            </a:r>
            <a:endParaRPr/>
          </a:p>
          <a:p>
            <a:pPr indent="0" lvl="0" marL="0" marR="0" rtl="0" algn="l">
              <a:lnSpc>
                <a:spcPct val="115000"/>
              </a:lnSpc>
              <a:spcBef>
                <a:spcPts val="0"/>
              </a:spcBef>
              <a:spcAft>
                <a:spcPts val="0"/>
              </a:spcAft>
              <a:buNone/>
            </a:pPr>
            <a:r>
              <a:rPr b="0" i="0" lang="en-US" sz="2699" u="none" cap="none" strike="noStrike">
                <a:solidFill>
                  <a:srgbClr val="FFFFFF"/>
                </a:solidFill>
                <a:latin typeface="Poppins"/>
                <a:ea typeface="Poppins"/>
                <a:cs typeface="Poppins"/>
                <a:sym typeface="Poppins"/>
              </a:rPr>
              <a:t>the following free fonts:</a:t>
            </a:r>
            <a:endParaRPr/>
          </a:p>
          <a:p>
            <a:pPr indent="0" lvl="0" marL="0" marR="0" rtl="0" algn="l">
              <a:lnSpc>
                <a:spcPct val="115000"/>
              </a:lnSpc>
              <a:spcBef>
                <a:spcPts val="0"/>
              </a:spcBef>
              <a:spcAft>
                <a:spcPts val="0"/>
              </a:spcAft>
              <a:buNone/>
            </a:pPr>
            <a:r>
              <a:t/>
            </a:r>
            <a:endParaRPr b="0" i="0" sz="2699" u="none" cap="none" strike="noStrike">
              <a:solidFill>
                <a:srgbClr val="FFFFFF"/>
              </a:solidFill>
              <a:latin typeface="Poppins"/>
              <a:ea typeface="Poppins"/>
              <a:cs typeface="Poppins"/>
              <a:sym typeface="Poppins"/>
            </a:endParaRPr>
          </a:p>
          <a:p>
            <a:pPr indent="0" lvl="0" marL="0" marR="0" rtl="0" algn="l">
              <a:lnSpc>
                <a:spcPct val="115000"/>
              </a:lnSpc>
              <a:spcBef>
                <a:spcPts val="0"/>
              </a:spcBef>
              <a:spcAft>
                <a:spcPts val="0"/>
              </a:spcAft>
              <a:buNone/>
            </a:pPr>
            <a:r>
              <a:rPr b="0" i="0" lang="en-US" sz="2699" u="none" cap="none" strike="noStrike">
                <a:solidFill>
                  <a:srgbClr val="FFFFFF"/>
                </a:solidFill>
                <a:latin typeface="Poppins"/>
                <a:ea typeface="Poppins"/>
                <a:cs typeface="Poppins"/>
                <a:sym typeface="Poppins"/>
              </a:rPr>
              <a:t>Titles: Poppins (Bold)</a:t>
            </a:r>
            <a:endParaRPr/>
          </a:p>
          <a:p>
            <a:pPr indent="0" lvl="0" marL="0" marR="0" rtl="0" algn="l">
              <a:lnSpc>
                <a:spcPct val="115000"/>
              </a:lnSpc>
              <a:spcBef>
                <a:spcPts val="0"/>
              </a:spcBef>
              <a:spcAft>
                <a:spcPts val="0"/>
              </a:spcAft>
              <a:buNone/>
            </a:pPr>
            <a:r>
              <a:rPr b="0" i="0" lang="en-US" sz="2699" u="none" cap="none" strike="noStrike">
                <a:solidFill>
                  <a:srgbClr val="FFFFFF"/>
                </a:solidFill>
                <a:latin typeface="Poppins"/>
                <a:ea typeface="Poppins"/>
                <a:cs typeface="Poppins"/>
                <a:sym typeface="Poppins"/>
              </a:rPr>
              <a:t>Body Copy: Poppins (Regular)</a:t>
            </a:r>
            <a:endParaRPr/>
          </a:p>
          <a:p>
            <a:pPr indent="0" lvl="0" marL="0" marR="0" rtl="0" algn="l">
              <a:lnSpc>
                <a:spcPct val="115000"/>
              </a:lnSpc>
              <a:spcBef>
                <a:spcPts val="0"/>
              </a:spcBef>
              <a:spcAft>
                <a:spcPts val="0"/>
              </a:spcAft>
              <a:buNone/>
            </a:pPr>
            <a:r>
              <a:t/>
            </a:r>
            <a:endParaRPr b="0" i="0" sz="2699" u="none" cap="none" strike="noStrike">
              <a:solidFill>
                <a:srgbClr val="FFFFFF"/>
              </a:solidFill>
              <a:latin typeface="Poppins"/>
              <a:ea typeface="Poppins"/>
              <a:cs typeface="Poppins"/>
              <a:sym typeface="Poppins"/>
            </a:endParaRPr>
          </a:p>
          <a:p>
            <a:pPr indent="0" lvl="0" marL="0" marR="0" rtl="0" algn="l">
              <a:lnSpc>
                <a:spcPct val="115000"/>
              </a:lnSpc>
              <a:spcBef>
                <a:spcPts val="0"/>
              </a:spcBef>
              <a:spcAft>
                <a:spcPts val="0"/>
              </a:spcAft>
              <a:buNone/>
            </a:pPr>
            <a:r>
              <a:rPr b="0" i="0" lang="en-US" sz="2699" u="none" cap="none" strike="noStrike">
                <a:solidFill>
                  <a:srgbClr val="FFFFFF"/>
                </a:solidFill>
                <a:latin typeface="Poppins"/>
                <a:ea typeface="Poppins"/>
                <a:cs typeface="Poppins"/>
                <a:sym typeface="Poppins"/>
              </a:rPr>
              <a:t>Don't forget to delete this page</a:t>
            </a:r>
            <a:endParaRPr/>
          </a:p>
          <a:p>
            <a:pPr indent="0" lvl="0" marL="0" marR="0" rtl="0" algn="l">
              <a:lnSpc>
                <a:spcPct val="115000"/>
              </a:lnSpc>
              <a:spcBef>
                <a:spcPts val="0"/>
              </a:spcBef>
              <a:spcAft>
                <a:spcPts val="0"/>
              </a:spcAft>
              <a:buNone/>
            </a:pPr>
            <a:r>
              <a:rPr b="0" i="0" lang="en-US" sz="2699" u="none" cap="none" strike="noStrike">
                <a:solidFill>
                  <a:srgbClr val="FFFFFF"/>
                </a:solidFill>
                <a:latin typeface="Poppins"/>
                <a:ea typeface="Poppins"/>
                <a:cs typeface="Poppins"/>
                <a:sym typeface="Poppins"/>
              </a:rPr>
              <a:t>before presenting. </a:t>
            </a:r>
            <a:endParaRPr/>
          </a:p>
        </p:txBody>
      </p:sp>
      <p:sp>
        <p:nvSpPr>
          <p:cNvPr id="228" name="Google Shape;228;p26"/>
          <p:cNvSpPr txBox="1"/>
          <p:nvPr/>
        </p:nvSpPr>
        <p:spPr>
          <a:xfrm>
            <a:off x="1028700" y="8549640"/>
            <a:ext cx="5920363" cy="629920"/>
          </a:xfrm>
          <a:prstGeom prst="rect">
            <a:avLst/>
          </a:prstGeom>
          <a:no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b="0" i="0" lang="en-US" sz="4000" u="none" cap="none" strike="noStrike">
                <a:solidFill>
                  <a:srgbClr val="FFFFFF"/>
                </a:solidFill>
                <a:latin typeface="Poppins"/>
                <a:ea typeface="Poppins"/>
                <a:cs typeface="Poppins"/>
                <a:sym typeface="Poppins"/>
              </a:rPr>
              <a:t>Happy Designing!</a:t>
            </a:r>
            <a:endParaRPr/>
          </a:p>
        </p:txBody>
      </p:sp>
      <p:sp>
        <p:nvSpPr>
          <p:cNvPr id="229" name="Google Shape;229;p26"/>
          <p:cNvSpPr txBox="1"/>
          <p:nvPr/>
        </p:nvSpPr>
        <p:spPr>
          <a:xfrm>
            <a:off x="1028700" y="874631"/>
            <a:ext cx="6908241" cy="215582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8000" u="none" cap="none" strike="noStrike">
                <a:solidFill>
                  <a:srgbClr val="FFFFFF"/>
                </a:solidFill>
                <a:latin typeface="Poppins"/>
                <a:ea typeface="Poppins"/>
                <a:cs typeface="Poppins"/>
                <a:sym typeface="Poppins"/>
              </a:rPr>
              <a:t>RESOURCE</a:t>
            </a:r>
            <a:endParaRPr/>
          </a:p>
          <a:p>
            <a:pPr indent="0" lvl="0" marL="0" marR="0" rtl="0" algn="l">
              <a:lnSpc>
                <a:spcPct val="100000"/>
              </a:lnSpc>
              <a:spcBef>
                <a:spcPts val="0"/>
              </a:spcBef>
              <a:spcAft>
                <a:spcPts val="0"/>
              </a:spcAft>
              <a:buNone/>
            </a:pPr>
            <a:r>
              <a:rPr b="1" i="0" lang="en-US" sz="8000" u="none" cap="none" strike="noStrike">
                <a:solidFill>
                  <a:srgbClr val="FFFFFF"/>
                </a:solidFill>
                <a:latin typeface="Poppins"/>
                <a:ea typeface="Poppins"/>
                <a:cs typeface="Poppins"/>
                <a:sym typeface="Poppins"/>
              </a:rPr>
              <a:t>PAGE</a:t>
            </a:r>
            <a:endParaRPr/>
          </a:p>
        </p:txBody>
      </p:sp>
      <p:sp>
        <p:nvSpPr>
          <p:cNvPr id="230" name="Google Shape;230;p26"/>
          <p:cNvSpPr/>
          <p:nvPr/>
        </p:nvSpPr>
        <p:spPr>
          <a:xfrm>
            <a:off x="9144000" y="0"/>
            <a:ext cx="9144000" cy="10287000"/>
          </a:xfrm>
          <a:custGeom>
            <a:rect b="b" l="l" r="r" t="t"/>
            <a:pathLst>
              <a:path extrusionOk="0" h="10287000" w="9144000">
                <a:moveTo>
                  <a:pt x="0" y="0"/>
                </a:moveTo>
                <a:lnTo>
                  <a:pt x="9144000" y="0"/>
                </a:lnTo>
                <a:lnTo>
                  <a:pt x="9144000" y="10287000"/>
                </a:lnTo>
                <a:lnTo>
                  <a:pt x="0" y="10287000"/>
                </a:lnTo>
                <a:lnTo>
                  <a:pt x="0" y="0"/>
                </a:lnTo>
                <a:close/>
              </a:path>
            </a:pathLst>
          </a:custGeom>
          <a:blipFill rotWithShape="1">
            <a:blip r:embed="rId3">
              <a:alphaModFix/>
            </a:blip>
            <a:stretch>
              <a:fillRect b="0" l="-17565" r="-17564"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27"/>
          <p:cNvSpPr/>
          <p:nvPr/>
        </p:nvSpPr>
        <p:spPr>
          <a:xfrm>
            <a:off x="0" y="0"/>
            <a:ext cx="9144000" cy="10287000"/>
          </a:xfrm>
          <a:prstGeom prst="rect">
            <a:avLst/>
          </a:prstGeom>
          <a:gradFill>
            <a:gsLst>
              <a:gs pos="0">
                <a:srgbClr val="14C5C3"/>
              </a:gs>
              <a:gs pos="100000">
                <a:srgbClr val="4E7AD9"/>
              </a:gs>
            </a:gsLst>
            <a:lin ang="27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7"/>
          <p:cNvSpPr/>
          <p:nvPr/>
        </p:nvSpPr>
        <p:spPr>
          <a:xfrm>
            <a:off x="9144000" y="0"/>
            <a:ext cx="9144000" cy="10287000"/>
          </a:xfrm>
          <a:custGeom>
            <a:rect b="b" l="l" r="r" t="t"/>
            <a:pathLst>
              <a:path extrusionOk="0" h="10287000" w="9144000">
                <a:moveTo>
                  <a:pt x="0" y="0"/>
                </a:moveTo>
                <a:lnTo>
                  <a:pt x="9144000" y="0"/>
                </a:lnTo>
                <a:lnTo>
                  <a:pt x="9144000" y="10287000"/>
                </a:lnTo>
                <a:lnTo>
                  <a:pt x="0" y="10287000"/>
                </a:lnTo>
                <a:lnTo>
                  <a:pt x="0" y="0"/>
                </a:lnTo>
                <a:close/>
              </a:path>
            </a:pathLst>
          </a:custGeom>
          <a:blipFill rotWithShape="1">
            <a:blip r:embed="rId3">
              <a:alphaModFix/>
            </a:blip>
            <a:stretch>
              <a:fillRect b="0" l="-34425" r="-34425" t="0"/>
            </a:stretch>
          </a:blipFill>
          <a:ln>
            <a:noFill/>
          </a:ln>
        </p:spPr>
      </p:sp>
      <p:sp>
        <p:nvSpPr>
          <p:cNvPr id="237" name="Google Shape;237;p27"/>
          <p:cNvSpPr txBox="1"/>
          <p:nvPr/>
        </p:nvSpPr>
        <p:spPr>
          <a:xfrm>
            <a:off x="1028700" y="4907299"/>
            <a:ext cx="6382800" cy="3282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699" u="none" cap="none" strike="noStrike">
                <a:solidFill>
                  <a:srgbClr val="FFF5E8"/>
                </a:solidFill>
                <a:latin typeface="Poppins"/>
                <a:ea typeface="Poppins"/>
                <a:cs typeface="Poppins"/>
                <a:sym typeface="Poppins"/>
              </a:rPr>
              <a:t>This presentation template is free</a:t>
            </a:r>
            <a:endParaRPr/>
          </a:p>
          <a:p>
            <a:pPr indent="0" lvl="0" marL="0" marR="0" rtl="0" algn="l">
              <a:lnSpc>
                <a:spcPct val="115000"/>
              </a:lnSpc>
              <a:spcBef>
                <a:spcPts val="0"/>
              </a:spcBef>
              <a:spcAft>
                <a:spcPts val="0"/>
              </a:spcAft>
              <a:buNone/>
            </a:pPr>
            <a:r>
              <a:rPr b="0" i="0" lang="en-US" sz="2699" u="none" cap="none" strike="noStrike">
                <a:solidFill>
                  <a:srgbClr val="FFF5E8"/>
                </a:solidFill>
                <a:latin typeface="Poppins"/>
                <a:ea typeface="Poppins"/>
                <a:cs typeface="Poppins"/>
                <a:sym typeface="Poppins"/>
              </a:rPr>
              <a:t>for everyone to use thanks to the following:</a:t>
            </a:r>
            <a:endParaRPr/>
          </a:p>
          <a:p>
            <a:pPr indent="0" lvl="0" marL="0" marR="0" rtl="0" algn="l">
              <a:lnSpc>
                <a:spcPct val="115000"/>
              </a:lnSpc>
              <a:spcBef>
                <a:spcPts val="0"/>
              </a:spcBef>
              <a:spcAft>
                <a:spcPts val="0"/>
              </a:spcAft>
              <a:buNone/>
            </a:pPr>
            <a:r>
              <a:t/>
            </a:r>
            <a:endParaRPr b="0" i="0" sz="2699" u="none" cap="none" strike="noStrike">
              <a:solidFill>
                <a:srgbClr val="FFF5E8"/>
              </a:solidFill>
              <a:latin typeface="Poppins"/>
              <a:ea typeface="Poppins"/>
              <a:cs typeface="Poppins"/>
              <a:sym typeface="Poppins"/>
            </a:endParaRPr>
          </a:p>
          <a:p>
            <a:pPr indent="0" lvl="0" marL="0" marR="0" rtl="0" algn="l">
              <a:lnSpc>
                <a:spcPct val="115000"/>
              </a:lnSpc>
              <a:spcBef>
                <a:spcPts val="0"/>
              </a:spcBef>
              <a:spcAft>
                <a:spcPts val="0"/>
              </a:spcAft>
              <a:buNone/>
            </a:pPr>
            <a:r>
              <a:rPr b="0" i="0" lang="en-US" sz="2699" u="none" cap="none" strike="noStrike">
                <a:solidFill>
                  <a:srgbClr val="FFF5E8"/>
                </a:solidFill>
                <a:latin typeface="Poppins"/>
                <a:ea typeface="Poppins"/>
                <a:cs typeface="Poppins"/>
                <a:sym typeface="Poppins"/>
              </a:rPr>
              <a:t>SlidesCarnival for the presentation</a:t>
            </a:r>
            <a:endParaRPr/>
          </a:p>
          <a:p>
            <a:pPr indent="0" lvl="0" marL="0" marR="0" rtl="0" algn="l">
              <a:lnSpc>
                <a:spcPct val="115000"/>
              </a:lnSpc>
              <a:spcBef>
                <a:spcPts val="0"/>
              </a:spcBef>
              <a:spcAft>
                <a:spcPts val="0"/>
              </a:spcAft>
              <a:buNone/>
            </a:pPr>
            <a:r>
              <a:rPr b="0" i="0" lang="en-US" sz="2699" u="none" cap="none" strike="noStrike">
                <a:solidFill>
                  <a:srgbClr val="FFF5E8"/>
                </a:solidFill>
                <a:latin typeface="Poppins"/>
                <a:ea typeface="Poppins"/>
                <a:cs typeface="Poppins"/>
                <a:sym typeface="Poppins"/>
              </a:rPr>
              <a:t>template Pixabay, Pexels for</a:t>
            </a:r>
            <a:endParaRPr/>
          </a:p>
          <a:p>
            <a:pPr indent="0" lvl="0" marL="0" marR="0" rtl="0" algn="l">
              <a:lnSpc>
                <a:spcPct val="115000"/>
              </a:lnSpc>
              <a:spcBef>
                <a:spcPts val="0"/>
              </a:spcBef>
              <a:spcAft>
                <a:spcPts val="0"/>
              </a:spcAft>
              <a:buNone/>
            </a:pPr>
            <a:r>
              <a:rPr b="0" i="0" lang="en-US" sz="2699" u="none" cap="none" strike="noStrike">
                <a:solidFill>
                  <a:srgbClr val="FFF5E8"/>
                </a:solidFill>
                <a:latin typeface="Poppins"/>
                <a:ea typeface="Poppins"/>
                <a:cs typeface="Poppins"/>
                <a:sym typeface="Poppins"/>
              </a:rPr>
              <a:t>the photos</a:t>
            </a:r>
            <a:endParaRPr/>
          </a:p>
        </p:txBody>
      </p:sp>
      <p:sp>
        <p:nvSpPr>
          <p:cNvPr id="238" name="Google Shape;238;p27"/>
          <p:cNvSpPr txBox="1"/>
          <p:nvPr/>
        </p:nvSpPr>
        <p:spPr>
          <a:xfrm>
            <a:off x="1028700" y="8549640"/>
            <a:ext cx="5920363" cy="629920"/>
          </a:xfrm>
          <a:prstGeom prst="rect">
            <a:avLst/>
          </a:prstGeom>
          <a:no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b="0" i="0" lang="en-US" sz="4000" u="none" cap="none" strike="noStrike">
                <a:solidFill>
                  <a:srgbClr val="FFF5E8"/>
                </a:solidFill>
                <a:latin typeface="Poppins"/>
                <a:ea typeface="Poppins"/>
                <a:cs typeface="Poppins"/>
                <a:sym typeface="Poppins"/>
              </a:rPr>
              <a:t>Happy Designing!</a:t>
            </a:r>
            <a:endParaRPr/>
          </a:p>
        </p:txBody>
      </p:sp>
      <p:sp>
        <p:nvSpPr>
          <p:cNvPr id="239" name="Google Shape;239;p27"/>
          <p:cNvSpPr txBox="1"/>
          <p:nvPr/>
        </p:nvSpPr>
        <p:spPr>
          <a:xfrm>
            <a:off x="1028700" y="916526"/>
            <a:ext cx="6908241" cy="114617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8000" u="none" cap="none" strike="noStrike">
                <a:solidFill>
                  <a:srgbClr val="FFFFFF"/>
                </a:solidFill>
                <a:latin typeface="Poppins"/>
                <a:ea typeface="Poppins"/>
                <a:cs typeface="Poppins"/>
                <a:sym typeface="Poppins"/>
              </a:rPr>
              <a:t>CREDITS</a:t>
            </a:r>
            <a:endParaRPr/>
          </a:p>
        </p:txBody>
      </p:sp>
      <p:pic>
        <p:nvPicPr>
          <p:cNvPr id="240" name="Google Shape;240;p27"/>
          <p:cNvPicPr preferRelativeResize="0"/>
          <p:nvPr/>
        </p:nvPicPr>
        <p:blipFill>
          <a:blip r:embed="rId4">
            <a:alphaModFix/>
          </a:blip>
          <a:stretch>
            <a:fillRect/>
          </a:stretch>
        </p:blipFill>
        <p:spPr>
          <a:xfrm>
            <a:off x="1028700" y="2703975"/>
            <a:ext cx="6451500" cy="1619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4"/>
          <p:cNvSpPr/>
          <p:nvPr/>
        </p:nvSpPr>
        <p:spPr>
          <a:xfrm>
            <a:off x="18002250" y="0"/>
            <a:ext cx="285750" cy="10287000"/>
          </a:xfrm>
          <a:prstGeom prst="rect">
            <a:avLst/>
          </a:prstGeom>
          <a:gradFill>
            <a:gsLst>
              <a:gs pos="0">
                <a:srgbClr val="14C5C3"/>
              </a:gs>
              <a:gs pos="100000">
                <a:srgbClr val="4E7AD9"/>
              </a:gs>
            </a:gsLst>
            <a:lin ang="27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4"/>
          <p:cNvSpPr txBox="1"/>
          <p:nvPr/>
        </p:nvSpPr>
        <p:spPr>
          <a:xfrm>
            <a:off x="10356661" y="1455740"/>
            <a:ext cx="6902639" cy="1352545"/>
          </a:xfrm>
          <a:prstGeom prst="rect">
            <a:avLst/>
          </a:prstGeom>
          <a:noFill/>
          <a:ln>
            <a:noFill/>
          </a:ln>
        </p:spPr>
        <p:txBody>
          <a:bodyPr anchorCtr="0" anchor="t" bIns="0" lIns="0" spcFirstLastPara="1" rIns="0" wrap="square" tIns="0">
            <a:spAutoFit/>
          </a:bodyPr>
          <a:lstStyle/>
          <a:p>
            <a:pPr indent="0" lvl="0" marL="0" marR="0" rtl="0" algn="r">
              <a:lnSpc>
                <a:spcPct val="110001"/>
              </a:lnSpc>
              <a:spcBef>
                <a:spcPts val="0"/>
              </a:spcBef>
              <a:spcAft>
                <a:spcPts val="0"/>
              </a:spcAft>
              <a:buNone/>
            </a:pPr>
            <a:r>
              <a:rPr b="1" i="0" lang="en-US" sz="8999" u="none" cap="none" strike="noStrike">
                <a:solidFill>
                  <a:srgbClr val="3B51C8"/>
                </a:solidFill>
                <a:latin typeface="Poppins"/>
                <a:ea typeface="Poppins"/>
                <a:cs typeface="Poppins"/>
                <a:sym typeface="Poppins"/>
              </a:rPr>
              <a:t>CONTENTS</a:t>
            </a:r>
            <a:endParaRPr/>
          </a:p>
        </p:txBody>
      </p:sp>
      <p:sp>
        <p:nvSpPr>
          <p:cNvPr id="96" name="Google Shape;96;p14"/>
          <p:cNvSpPr txBox="1"/>
          <p:nvPr/>
        </p:nvSpPr>
        <p:spPr>
          <a:xfrm>
            <a:off x="12197667" y="3268662"/>
            <a:ext cx="5061633" cy="593725"/>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3500" u="none" cap="none" strike="noStrike">
                <a:solidFill>
                  <a:srgbClr val="3B51C8"/>
                </a:solidFill>
                <a:latin typeface="Poppins"/>
                <a:ea typeface="Poppins"/>
                <a:cs typeface="Poppins"/>
                <a:sym typeface="Poppins"/>
              </a:rPr>
              <a:t>Introduction</a:t>
            </a:r>
            <a:endParaRPr/>
          </a:p>
        </p:txBody>
      </p:sp>
      <p:sp>
        <p:nvSpPr>
          <p:cNvPr id="97" name="Google Shape;97;p14"/>
          <p:cNvSpPr txBox="1"/>
          <p:nvPr/>
        </p:nvSpPr>
        <p:spPr>
          <a:xfrm>
            <a:off x="12197667" y="4475162"/>
            <a:ext cx="5061633" cy="593725"/>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3500" u="none" cap="none" strike="noStrike">
                <a:solidFill>
                  <a:srgbClr val="3B51C8"/>
                </a:solidFill>
                <a:latin typeface="Poppins"/>
                <a:ea typeface="Poppins"/>
                <a:cs typeface="Poppins"/>
                <a:sym typeface="Poppins"/>
              </a:rPr>
              <a:t>About The Disease</a:t>
            </a:r>
            <a:endParaRPr/>
          </a:p>
        </p:txBody>
      </p:sp>
      <p:sp>
        <p:nvSpPr>
          <p:cNvPr id="98" name="Google Shape;98;p14"/>
          <p:cNvSpPr txBox="1"/>
          <p:nvPr/>
        </p:nvSpPr>
        <p:spPr>
          <a:xfrm>
            <a:off x="12197667" y="5681662"/>
            <a:ext cx="5061633" cy="593725"/>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3500" u="none" cap="none" strike="noStrike">
                <a:solidFill>
                  <a:srgbClr val="3B51C8"/>
                </a:solidFill>
                <a:latin typeface="Poppins"/>
                <a:ea typeface="Poppins"/>
                <a:cs typeface="Poppins"/>
                <a:sym typeface="Poppins"/>
              </a:rPr>
              <a:t>Diagnosis</a:t>
            </a:r>
            <a:endParaRPr/>
          </a:p>
        </p:txBody>
      </p:sp>
      <p:sp>
        <p:nvSpPr>
          <p:cNvPr id="99" name="Google Shape;99;p14"/>
          <p:cNvSpPr txBox="1"/>
          <p:nvPr/>
        </p:nvSpPr>
        <p:spPr>
          <a:xfrm>
            <a:off x="12197667" y="8094662"/>
            <a:ext cx="5061633" cy="593725"/>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3500" u="none" cap="none" strike="noStrike">
                <a:solidFill>
                  <a:srgbClr val="3B51C8"/>
                </a:solidFill>
                <a:latin typeface="Poppins"/>
                <a:ea typeface="Poppins"/>
                <a:cs typeface="Poppins"/>
                <a:sym typeface="Poppins"/>
              </a:rPr>
              <a:t>Treatment</a:t>
            </a:r>
            <a:endParaRPr/>
          </a:p>
        </p:txBody>
      </p:sp>
      <p:sp>
        <p:nvSpPr>
          <p:cNvPr id="100" name="Google Shape;100;p14"/>
          <p:cNvSpPr txBox="1"/>
          <p:nvPr/>
        </p:nvSpPr>
        <p:spPr>
          <a:xfrm>
            <a:off x="12197667" y="6888162"/>
            <a:ext cx="5061633" cy="593725"/>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3500" u="none" cap="none" strike="noStrike">
                <a:solidFill>
                  <a:srgbClr val="3B51C8"/>
                </a:solidFill>
                <a:latin typeface="Poppins"/>
                <a:ea typeface="Poppins"/>
                <a:cs typeface="Poppins"/>
                <a:sym typeface="Poppins"/>
              </a:rPr>
              <a:t>Pathology</a:t>
            </a:r>
            <a:endParaRPr/>
          </a:p>
        </p:txBody>
      </p:sp>
      <p:pic>
        <p:nvPicPr>
          <p:cNvPr id="101" name="Google Shape;101;p14"/>
          <p:cNvPicPr preferRelativeResize="0"/>
          <p:nvPr/>
        </p:nvPicPr>
        <p:blipFill>
          <a:blip r:embed="rId3">
            <a:alphaModFix/>
          </a:blip>
          <a:stretch>
            <a:fillRect/>
          </a:stretch>
        </p:blipFill>
        <p:spPr>
          <a:xfrm>
            <a:off x="-30" y="-37"/>
            <a:ext cx="9800976" cy="1028343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5"/>
          <p:cNvSpPr/>
          <p:nvPr/>
        </p:nvSpPr>
        <p:spPr>
          <a:xfrm>
            <a:off x="0" y="0"/>
            <a:ext cx="12845194" cy="3286733"/>
          </a:xfrm>
          <a:prstGeom prst="rect">
            <a:avLst/>
          </a:prstGeom>
          <a:gradFill>
            <a:gsLst>
              <a:gs pos="0">
                <a:srgbClr val="14C5C3"/>
              </a:gs>
              <a:gs pos="100000">
                <a:srgbClr val="4E7AD9"/>
              </a:gs>
            </a:gsLst>
            <a:lin ang="27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5"/>
          <p:cNvSpPr txBox="1"/>
          <p:nvPr/>
        </p:nvSpPr>
        <p:spPr>
          <a:xfrm>
            <a:off x="1028700" y="3832878"/>
            <a:ext cx="10147500" cy="56952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500" u="none" cap="none" strike="noStrike">
                <a:solidFill>
                  <a:srgbClr val="3B51C8"/>
                </a:solidFill>
                <a:latin typeface="Poppins"/>
                <a:ea typeface="Poppins"/>
                <a:cs typeface="Poppins"/>
                <a:sym typeface="Poppins"/>
              </a:rPr>
              <a:t>Lorem ipsum dolor sit amet, consectetur adipiscing elit. Etiam tincidunt arcu id libero suscipit scelerisque. Donec tristique neque nec neque tempus, a placerat lacus ultricies. Pellentesque in nibh vel ipsum posuere porttitor eget non purus. Duis vel sapien non augue luctus suscipit. Proin iaculis diam auctor ex venenatis, in dictum augue fringilla. Nullam consectetur condimentum nibh sed hendrerit. </a:t>
            </a:r>
            <a:endParaRPr/>
          </a:p>
          <a:p>
            <a:pPr indent="0" lvl="0" marL="0" marR="0" rtl="0" algn="just">
              <a:lnSpc>
                <a:spcPct val="115000"/>
              </a:lnSpc>
              <a:spcBef>
                <a:spcPts val="0"/>
              </a:spcBef>
              <a:spcAft>
                <a:spcPts val="0"/>
              </a:spcAft>
              <a:buNone/>
            </a:pPr>
            <a:r>
              <a:t/>
            </a:r>
            <a:endParaRPr b="0" i="0" sz="2500" u="none" cap="none" strike="noStrike">
              <a:solidFill>
                <a:srgbClr val="3B51C8"/>
              </a:solidFill>
              <a:latin typeface="Poppins"/>
              <a:ea typeface="Poppins"/>
              <a:cs typeface="Poppins"/>
              <a:sym typeface="Poppins"/>
            </a:endParaRPr>
          </a:p>
          <a:p>
            <a:pPr indent="0" lvl="0" marL="0" marR="0" rtl="0" algn="just">
              <a:lnSpc>
                <a:spcPct val="115000"/>
              </a:lnSpc>
              <a:spcBef>
                <a:spcPts val="0"/>
              </a:spcBef>
              <a:spcAft>
                <a:spcPts val="0"/>
              </a:spcAft>
              <a:buNone/>
            </a:pPr>
            <a:r>
              <a:rPr b="0" i="0" lang="en-US" sz="2500" u="none" cap="none" strike="noStrike">
                <a:solidFill>
                  <a:srgbClr val="3B51C8"/>
                </a:solidFill>
                <a:latin typeface="Poppins"/>
                <a:ea typeface="Poppins"/>
                <a:cs typeface="Poppins"/>
                <a:sym typeface="Poppins"/>
              </a:rPr>
              <a:t>Lorem ipsum dolor sit amet, consectetur adipiscing elit. Etiam tincidunt arcu id libero suscipit scelerisque. Donec tristique neque nec neque tempus, a placerat lacus ultricies. Pellentesque in nibh vel ipsum posuere porttitor eget non purus. Duis vel sapien non augue luctus suscipit. </a:t>
            </a:r>
            <a:endParaRPr/>
          </a:p>
        </p:txBody>
      </p:sp>
      <p:sp>
        <p:nvSpPr>
          <p:cNvPr id="108" name="Google Shape;108;p15"/>
          <p:cNvSpPr txBox="1"/>
          <p:nvPr/>
        </p:nvSpPr>
        <p:spPr>
          <a:xfrm>
            <a:off x="1028700" y="1035355"/>
            <a:ext cx="10147355" cy="1216023"/>
          </a:xfrm>
          <a:prstGeom prst="rect">
            <a:avLst/>
          </a:prstGeom>
          <a:noFill/>
          <a:ln>
            <a:noFill/>
          </a:ln>
        </p:spPr>
        <p:txBody>
          <a:bodyPr anchorCtr="0" anchor="t" bIns="0" lIns="0" spcFirstLastPara="1" rIns="0" wrap="square" tIns="0">
            <a:spAutoFit/>
          </a:bodyPr>
          <a:lstStyle/>
          <a:p>
            <a:pPr indent="0" lvl="0" marL="0" marR="0" rtl="0" algn="ctr">
              <a:lnSpc>
                <a:spcPct val="110001"/>
              </a:lnSpc>
              <a:spcBef>
                <a:spcPts val="0"/>
              </a:spcBef>
              <a:spcAft>
                <a:spcPts val="0"/>
              </a:spcAft>
              <a:buNone/>
            </a:pPr>
            <a:r>
              <a:rPr b="1" i="0" lang="en-US" sz="7999" u="none" cap="none" strike="noStrike">
                <a:solidFill>
                  <a:srgbClr val="FFFFFF"/>
                </a:solidFill>
                <a:latin typeface="Poppins"/>
                <a:ea typeface="Poppins"/>
                <a:cs typeface="Poppins"/>
                <a:sym typeface="Poppins"/>
              </a:rPr>
              <a:t>INTRODUCTION</a:t>
            </a:r>
            <a:endParaRPr/>
          </a:p>
        </p:txBody>
      </p:sp>
      <p:pic>
        <p:nvPicPr>
          <p:cNvPr id="109" name="Google Shape;109;p15"/>
          <p:cNvPicPr preferRelativeResize="0"/>
          <p:nvPr/>
        </p:nvPicPr>
        <p:blipFill>
          <a:blip r:embed="rId3">
            <a:alphaModFix/>
          </a:blip>
          <a:stretch>
            <a:fillRect/>
          </a:stretch>
        </p:blipFill>
        <p:spPr>
          <a:xfrm>
            <a:off x="12117725" y="0"/>
            <a:ext cx="6172200" cy="10287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16"/>
          <p:cNvSpPr/>
          <p:nvPr/>
        </p:nvSpPr>
        <p:spPr>
          <a:xfrm>
            <a:off x="0" y="0"/>
            <a:ext cx="4688381" cy="10287000"/>
          </a:xfrm>
          <a:prstGeom prst="rect">
            <a:avLst/>
          </a:prstGeom>
          <a:gradFill>
            <a:gsLst>
              <a:gs pos="0">
                <a:srgbClr val="14C5C3"/>
              </a:gs>
              <a:gs pos="100000">
                <a:srgbClr val="4E7AD9"/>
              </a:gs>
            </a:gsLst>
            <a:lin ang="27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6"/>
          <p:cNvSpPr txBox="1"/>
          <p:nvPr/>
        </p:nvSpPr>
        <p:spPr>
          <a:xfrm>
            <a:off x="10118784" y="1576444"/>
            <a:ext cx="7141444" cy="2330448"/>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b="1" i="0" lang="en-US" sz="7999" u="none" cap="none" strike="noStrike">
                <a:solidFill>
                  <a:srgbClr val="3B51C8"/>
                </a:solidFill>
                <a:latin typeface="Poppins"/>
                <a:ea typeface="Poppins"/>
                <a:cs typeface="Poppins"/>
                <a:sym typeface="Poppins"/>
              </a:rPr>
              <a:t>ABOUT THE DISEASE</a:t>
            </a:r>
            <a:endParaRPr/>
          </a:p>
        </p:txBody>
      </p:sp>
      <p:sp>
        <p:nvSpPr>
          <p:cNvPr id="116" name="Google Shape;116;p16"/>
          <p:cNvSpPr txBox="1"/>
          <p:nvPr/>
        </p:nvSpPr>
        <p:spPr>
          <a:xfrm>
            <a:off x="10117856" y="4456056"/>
            <a:ext cx="7141500" cy="4367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500" u="none" cap="none" strike="noStrike">
                <a:solidFill>
                  <a:srgbClr val="3B51C8"/>
                </a:solidFill>
                <a:latin typeface="Poppins"/>
                <a:ea typeface="Poppins"/>
                <a:cs typeface="Poppins"/>
                <a:sym typeface="Poppins"/>
              </a:rPr>
              <a:t>Lorem ipsum dolor sit amet, consectetur adipiscing elit. Etiam tincidunt arcu id libero suscipit scelerisque. Donec tristique neque nec neque tempus, a placerat lacus ultricies. Pellentesque in nibh vel ipsum posuere porttitor eget non purus. Duis vel sapien non augue luctus suscipit. Proin iaculis diam auctor ex venenatis, in dictum augue fringilla. Nullam consectetur condimentum nibh sed hendrerit. </a:t>
            </a:r>
            <a:endParaRPr/>
          </a:p>
        </p:txBody>
      </p:sp>
      <p:sp>
        <p:nvSpPr>
          <p:cNvPr id="117" name="Google Shape;117;p16"/>
          <p:cNvSpPr/>
          <p:nvPr/>
        </p:nvSpPr>
        <p:spPr>
          <a:xfrm>
            <a:off x="18002250" y="0"/>
            <a:ext cx="285750" cy="10287000"/>
          </a:xfrm>
          <a:prstGeom prst="rect">
            <a:avLst/>
          </a:prstGeom>
          <a:gradFill>
            <a:gsLst>
              <a:gs pos="0">
                <a:srgbClr val="14C5C3"/>
              </a:gs>
              <a:gs pos="100000">
                <a:srgbClr val="4E7AD9"/>
              </a:gs>
            </a:gsLst>
            <a:lin ang="27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8" name="Google Shape;118;p16"/>
          <p:cNvPicPr preferRelativeResize="0"/>
          <p:nvPr/>
        </p:nvPicPr>
        <p:blipFill>
          <a:blip r:embed="rId3">
            <a:alphaModFix/>
          </a:blip>
          <a:stretch>
            <a:fillRect/>
          </a:stretch>
        </p:blipFill>
        <p:spPr>
          <a:xfrm>
            <a:off x="-1851" y="1438488"/>
            <a:ext cx="9376750" cy="74100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17"/>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24" name="Google Shape;124;p17"/>
          <p:cNvSpPr txBox="1"/>
          <p:nvPr/>
        </p:nvSpPr>
        <p:spPr>
          <a:xfrm>
            <a:off x="7798769" y="2045042"/>
            <a:ext cx="8866200" cy="554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000" u="none" cap="none" strike="noStrike">
                <a:solidFill>
                  <a:srgbClr val="FFFFFF"/>
                </a:solidFill>
                <a:latin typeface="Poppins"/>
                <a:ea typeface="Poppins"/>
                <a:cs typeface="Poppins"/>
                <a:sym typeface="Poppins"/>
              </a:rPr>
              <a:t>“This is a quote, words full of wisdom that someone important said and can make the reader get inspired.”</a:t>
            </a:r>
            <a:endParaRPr/>
          </a:p>
        </p:txBody>
      </p:sp>
      <p:sp>
        <p:nvSpPr>
          <p:cNvPr id="125" name="Google Shape;125;p17"/>
          <p:cNvSpPr txBox="1"/>
          <p:nvPr/>
        </p:nvSpPr>
        <p:spPr>
          <a:xfrm>
            <a:off x="7798769" y="8175306"/>
            <a:ext cx="7997852" cy="625475"/>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499" u="none" cap="none" strike="noStrike">
                <a:solidFill>
                  <a:srgbClr val="FFFFFF"/>
                </a:solidFill>
                <a:latin typeface="Poppins"/>
                <a:ea typeface="Poppins"/>
                <a:cs typeface="Poppins"/>
                <a:sym typeface="Poppins"/>
              </a:rPr>
              <a:t>Someone Famous</a:t>
            </a:r>
            <a:endParaRPr/>
          </a:p>
        </p:txBody>
      </p:sp>
      <p:sp>
        <p:nvSpPr>
          <p:cNvPr id="126" name="Google Shape;126;p17"/>
          <p:cNvSpPr/>
          <p:nvPr/>
        </p:nvSpPr>
        <p:spPr>
          <a:xfrm>
            <a:off x="18002250" y="0"/>
            <a:ext cx="285750" cy="10287000"/>
          </a:xfrm>
          <a:prstGeom prst="rect">
            <a:avLst/>
          </a:prstGeom>
          <a:gradFill>
            <a:gsLst>
              <a:gs pos="0">
                <a:srgbClr val="14C5C3"/>
              </a:gs>
              <a:gs pos="100000">
                <a:srgbClr val="4E7AD9"/>
              </a:gs>
            </a:gsLst>
            <a:lin ang="27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18"/>
          <p:cNvSpPr/>
          <p:nvPr/>
        </p:nvSpPr>
        <p:spPr>
          <a:xfrm>
            <a:off x="0" y="3527685"/>
            <a:ext cx="18288000" cy="1351640"/>
          </a:xfrm>
          <a:prstGeom prst="rect">
            <a:avLst/>
          </a:prstGeom>
          <a:gradFill>
            <a:gsLst>
              <a:gs pos="0">
                <a:srgbClr val="14C5C3"/>
              </a:gs>
              <a:gs pos="100000">
                <a:srgbClr val="4E7AD9"/>
              </a:gs>
            </a:gsLst>
            <a:lin ang="27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8"/>
          <p:cNvSpPr/>
          <p:nvPr/>
        </p:nvSpPr>
        <p:spPr>
          <a:xfrm>
            <a:off x="0" y="5200985"/>
            <a:ext cx="18288000" cy="1351640"/>
          </a:xfrm>
          <a:prstGeom prst="rect">
            <a:avLst/>
          </a:prstGeom>
          <a:gradFill>
            <a:gsLst>
              <a:gs pos="0">
                <a:srgbClr val="14C5C3"/>
              </a:gs>
              <a:gs pos="100000">
                <a:srgbClr val="4E7AD9"/>
              </a:gs>
            </a:gsLst>
            <a:lin ang="27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8"/>
          <p:cNvSpPr/>
          <p:nvPr/>
        </p:nvSpPr>
        <p:spPr>
          <a:xfrm>
            <a:off x="0" y="6876475"/>
            <a:ext cx="18288000" cy="1351640"/>
          </a:xfrm>
          <a:prstGeom prst="rect">
            <a:avLst/>
          </a:prstGeom>
          <a:gradFill>
            <a:gsLst>
              <a:gs pos="0">
                <a:srgbClr val="14C5C3"/>
              </a:gs>
              <a:gs pos="100000">
                <a:srgbClr val="4E7AD9"/>
              </a:gs>
            </a:gsLst>
            <a:lin ang="27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8"/>
          <p:cNvSpPr/>
          <p:nvPr/>
        </p:nvSpPr>
        <p:spPr>
          <a:xfrm>
            <a:off x="0" y="8551964"/>
            <a:ext cx="18288000" cy="1351640"/>
          </a:xfrm>
          <a:prstGeom prst="rect">
            <a:avLst/>
          </a:prstGeom>
          <a:gradFill>
            <a:gsLst>
              <a:gs pos="0">
                <a:srgbClr val="14C5C3"/>
              </a:gs>
              <a:gs pos="100000">
                <a:srgbClr val="4E7AD9"/>
              </a:gs>
            </a:gsLst>
            <a:lin ang="27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8"/>
          <p:cNvSpPr txBox="1"/>
          <p:nvPr/>
        </p:nvSpPr>
        <p:spPr>
          <a:xfrm>
            <a:off x="1028700" y="649981"/>
            <a:ext cx="7141500" cy="2462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7999" u="none" cap="none" strike="noStrike">
                <a:solidFill>
                  <a:srgbClr val="3B51C8"/>
                </a:solidFill>
                <a:latin typeface="Poppins"/>
                <a:ea typeface="Poppins"/>
                <a:cs typeface="Poppins"/>
                <a:sym typeface="Poppins"/>
              </a:rPr>
              <a:t>SIGNS &amp; SYMPTOMS</a:t>
            </a:r>
            <a:endParaRPr/>
          </a:p>
        </p:txBody>
      </p:sp>
      <p:sp>
        <p:nvSpPr>
          <p:cNvPr id="136" name="Google Shape;136;p18"/>
          <p:cNvSpPr txBox="1"/>
          <p:nvPr/>
        </p:nvSpPr>
        <p:spPr>
          <a:xfrm>
            <a:off x="1028700" y="3966968"/>
            <a:ext cx="5759467" cy="50165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US" sz="3500" u="none" cap="none" strike="noStrike">
                <a:solidFill>
                  <a:srgbClr val="FFFFFF"/>
                </a:solidFill>
                <a:latin typeface="Arial"/>
                <a:ea typeface="Arial"/>
                <a:cs typeface="Arial"/>
                <a:sym typeface="Arial"/>
              </a:rPr>
              <a:t>You can write here</a:t>
            </a:r>
            <a:endParaRPr/>
          </a:p>
        </p:txBody>
      </p:sp>
      <p:sp>
        <p:nvSpPr>
          <p:cNvPr id="137" name="Google Shape;137;p18"/>
          <p:cNvSpPr txBox="1"/>
          <p:nvPr/>
        </p:nvSpPr>
        <p:spPr>
          <a:xfrm>
            <a:off x="1028700" y="5640267"/>
            <a:ext cx="5759467" cy="50165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US" sz="3500" u="none" cap="none" strike="noStrike">
                <a:solidFill>
                  <a:srgbClr val="FFFFFF"/>
                </a:solidFill>
                <a:latin typeface="Arial"/>
                <a:ea typeface="Arial"/>
                <a:cs typeface="Arial"/>
                <a:sym typeface="Arial"/>
              </a:rPr>
              <a:t>You can write here</a:t>
            </a:r>
            <a:endParaRPr/>
          </a:p>
        </p:txBody>
      </p:sp>
      <p:sp>
        <p:nvSpPr>
          <p:cNvPr id="138" name="Google Shape;138;p18"/>
          <p:cNvSpPr txBox="1"/>
          <p:nvPr/>
        </p:nvSpPr>
        <p:spPr>
          <a:xfrm>
            <a:off x="1028700" y="7314625"/>
            <a:ext cx="5759467" cy="50165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US" sz="3500" u="none" cap="none" strike="noStrike">
                <a:solidFill>
                  <a:srgbClr val="FFFFFF"/>
                </a:solidFill>
                <a:latin typeface="Arial"/>
                <a:ea typeface="Arial"/>
                <a:cs typeface="Arial"/>
                <a:sym typeface="Arial"/>
              </a:rPr>
              <a:t>You can write here</a:t>
            </a:r>
            <a:endParaRPr/>
          </a:p>
        </p:txBody>
      </p:sp>
      <p:sp>
        <p:nvSpPr>
          <p:cNvPr id="139" name="Google Shape;139;p18"/>
          <p:cNvSpPr txBox="1"/>
          <p:nvPr/>
        </p:nvSpPr>
        <p:spPr>
          <a:xfrm>
            <a:off x="1028700" y="9021762"/>
            <a:ext cx="5759467" cy="50165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US" sz="3500" u="none" cap="none" strike="noStrike">
                <a:solidFill>
                  <a:srgbClr val="FFFFFF"/>
                </a:solidFill>
                <a:latin typeface="Arial"/>
                <a:ea typeface="Arial"/>
                <a:cs typeface="Arial"/>
                <a:sym typeface="Arial"/>
              </a:rPr>
              <a:t>You can write here</a:t>
            </a:r>
            <a:endParaRPr/>
          </a:p>
        </p:txBody>
      </p:sp>
      <p:sp>
        <p:nvSpPr>
          <p:cNvPr id="140" name="Google Shape;140;p18"/>
          <p:cNvSpPr txBox="1"/>
          <p:nvPr/>
        </p:nvSpPr>
        <p:spPr>
          <a:xfrm>
            <a:off x="11499833" y="3966968"/>
            <a:ext cx="5759467" cy="501650"/>
          </a:xfrm>
          <a:prstGeom prst="rect">
            <a:avLst/>
          </a:prstGeom>
          <a:noFill/>
          <a:ln>
            <a:noFill/>
          </a:ln>
        </p:spPr>
        <p:txBody>
          <a:bodyPr anchorCtr="0" anchor="t" bIns="0" lIns="0" spcFirstLastPara="1" rIns="0" wrap="square" tIns="0">
            <a:spAutoFit/>
          </a:bodyPr>
          <a:lstStyle/>
          <a:p>
            <a:pPr indent="0" lvl="0" marL="0" marR="0" rtl="0" algn="r">
              <a:lnSpc>
                <a:spcPct val="110000"/>
              </a:lnSpc>
              <a:spcBef>
                <a:spcPts val="0"/>
              </a:spcBef>
              <a:spcAft>
                <a:spcPts val="0"/>
              </a:spcAft>
              <a:buNone/>
            </a:pPr>
            <a:r>
              <a:rPr b="0" i="0" lang="en-US" sz="3500" u="none" cap="none" strike="noStrike">
                <a:solidFill>
                  <a:srgbClr val="FFFFFF"/>
                </a:solidFill>
                <a:latin typeface="Arial"/>
                <a:ea typeface="Arial"/>
                <a:cs typeface="Arial"/>
                <a:sym typeface="Arial"/>
              </a:rPr>
              <a:t>You can write here</a:t>
            </a:r>
            <a:endParaRPr/>
          </a:p>
        </p:txBody>
      </p:sp>
      <p:sp>
        <p:nvSpPr>
          <p:cNvPr id="141" name="Google Shape;141;p18"/>
          <p:cNvSpPr txBox="1"/>
          <p:nvPr/>
        </p:nvSpPr>
        <p:spPr>
          <a:xfrm>
            <a:off x="11499833" y="5641362"/>
            <a:ext cx="5759467" cy="501650"/>
          </a:xfrm>
          <a:prstGeom prst="rect">
            <a:avLst/>
          </a:prstGeom>
          <a:noFill/>
          <a:ln>
            <a:noFill/>
          </a:ln>
        </p:spPr>
        <p:txBody>
          <a:bodyPr anchorCtr="0" anchor="t" bIns="0" lIns="0" spcFirstLastPara="1" rIns="0" wrap="square" tIns="0">
            <a:spAutoFit/>
          </a:bodyPr>
          <a:lstStyle/>
          <a:p>
            <a:pPr indent="0" lvl="0" marL="0" marR="0" rtl="0" algn="r">
              <a:lnSpc>
                <a:spcPct val="110000"/>
              </a:lnSpc>
              <a:spcBef>
                <a:spcPts val="0"/>
              </a:spcBef>
              <a:spcAft>
                <a:spcPts val="0"/>
              </a:spcAft>
              <a:buNone/>
            </a:pPr>
            <a:r>
              <a:rPr b="0" i="0" lang="en-US" sz="3500" u="none" cap="none" strike="noStrike">
                <a:solidFill>
                  <a:srgbClr val="FFFFFF"/>
                </a:solidFill>
                <a:latin typeface="Arial"/>
                <a:ea typeface="Arial"/>
                <a:cs typeface="Arial"/>
                <a:sym typeface="Arial"/>
              </a:rPr>
              <a:t>You can write here</a:t>
            </a:r>
            <a:endParaRPr/>
          </a:p>
        </p:txBody>
      </p:sp>
      <p:sp>
        <p:nvSpPr>
          <p:cNvPr id="142" name="Google Shape;142;p18"/>
          <p:cNvSpPr txBox="1"/>
          <p:nvPr/>
        </p:nvSpPr>
        <p:spPr>
          <a:xfrm>
            <a:off x="11499833" y="7314625"/>
            <a:ext cx="5759467" cy="501650"/>
          </a:xfrm>
          <a:prstGeom prst="rect">
            <a:avLst/>
          </a:prstGeom>
          <a:noFill/>
          <a:ln>
            <a:noFill/>
          </a:ln>
        </p:spPr>
        <p:txBody>
          <a:bodyPr anchorCtr="0" anchor="t" bIns="0" lIns="0" spcFirstLastPara="1" rIns="0" wrap="square" tIns="0">
            <a:spAutoFit/>
          </a:bodyPr>
          <a:lstStyle/>
          <a:p>
            <a:pPr indent="0" lvl="0" marL="0" marR="0" rtl="0" algn="r">
              <a:lnSpc>
                <a:spcPct val="110000"/>
              </a:lnSpc>
              <a:spcBef>
                <a:spcPts val="0"/>
              </a:spcBef>
              <a:spcAft>
                <a:spcPts val="0"/>
              </a:spcAft>
              <a:buNone/>
            </a:pPr>
            <a:r>
              <a:rPr b="0" i="0" lang="en-US" sz="3500" u="none" cap="none" strike="noStrike">
                <a:solidFill>
                  <a:srgbClr val="FFFFFF"/>
                </a:solidFill>
                <a:latin typeface="Arial"/>
                <a:ea typeface="Arial"/>
                <a:cs typeface="Arial"/>
                <a:sym typeface="Arial"/>
              </a:rPr>
              <a:t>You can write here</a:t>
            </a:r>
            <a:endParaRPr/>
          </a:p>
        </p:txBody>
      </p:sp>
      <p:sp>
        <p:nvSpPr>
          <p:cNvPr id="143" name="Google Shape;143;p18"/>
          <p:cNvSpPr txBox="1"/>
          <p:nvPr/>
        </p:nvSpPr>
        <p:spPr>
          <a:xfrm>
            <a:off x="11499833" y="8991247"/>
            <a:ext cx="5759467" cy="501650"/>
          </a:xfrm>
          <a:prstGeom prst="rect">
            <a:avLst/>
          </a:prstGeom>
          <a:noFill/>
          <a:ln>
            <a:noFill/>
          </a:ln>
        </p:spPr>
        <p:txBody>
          <a:bodyPr anchorCtr="0" anchor="t" bIns="0" lIns="0" spcFirstLastPara="1" rIns="0" wrap="square" tIns="0">
            <a:spAutoFit/>
          </a:bodyPr>
          <a:lstStyle/>
          <a:p>
            <a:pPr indent="0" lvl="0" marL="0" marR="0" rtl="0" algn="r">
              <a:lnSpc>
                <a:spcPct val="110000"/>
              </a:lnSpc>
              <a:spcBef>
                <a:spcPts val="0"/>
              </a:spcBef>
              <a:spcAft>
                <a:spcPts val="0"/>
              </a:spcAft>
              <a:buNone/>
            </a:pPr>
            <a:r>
              <a:rPr b="0" i="0" lang="en-US" sz="3500" u="none" cap="none" strike="noStrike">
                <a:solidFill>
                  <a:srgbClr val="FFFFFF"/>
                </a:solidFill>
                <a:latin typeface="Arial"/>
                <a:ea typeface="Arial"/>
                <a:cs typeface="Arial"/>
                <a:sym typeface="Arial"/>
              </a:rPr>
              <a:t>You can write here</a:t>
            </a:r>
            <a:endParaRPr/>
          </a:p>
        </p:txBody>
      </p:sp>
      <p:sp>
        <p:nvSpPr>
          <p:cNvPr id="144" name="Google Shape;144;p18"/>
          <p:cNvSpPr txBox="1"/>
          <p:nvPr/>
        </p:nvSpPr>
        <p:spPr>
          <a:xfrm>
            <a:off x="11499833" y="894456"/>
            <a:ext cx="5759400" cy="15393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500" u="none" cap="none" strike="noStrike">
                <a:solidFill>
                  <a:srgbClr val="3B51C8"/>
                </a:solidFill>
                <a:latin typeface="Poppins"/>
                <a:ea typeface="Poppins"/>
                <a:cs typeface="Poppins"/>
                <a:sym typeface="Poppins"/>
              </a:rPr>
              <a:t>Lorem ipsum dolor sit amet, consectetur adipiscing elit. Etiam tincidunt arcu id libero suscipit scelerisque. Donec tristique neque.</a:t>
            </a:r>
            <a:endParaRPr/>
          </a:p>
        </p:txBody>
      </p:sp>
      <p:pic>
        <p:nvPicPr>
          <p:cNvPr id="145" name="Google Shape;145;p18"/>
          <p:cNvPicPr preferRelativeResize="0"/>
          <p:nvPr/>
        </p:nvPicPr>
        <p:blipFill>
          <a:blip r:embed="rId3">
            <a:alphaModFix/>
          </a:blip>
          <a:stretch>
            <a:fillRect/>
          </a:stretch>
        </p:blipFill>
        <p:spPr>
          <a:xfrm>
            <a:off x="4914650" y="720975"/>
            <a:ext cx="8081399" cy="94950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19"/>
          <p:cNvSpPr/>
          <p:nvPr/>
        </p:nvSpPr>
        <p:spPr>
          <a:xfrm>
            <a:off x="0" y="0"/>
            <a:ext cx="1028700" cy="10287000"/>
          </a:xfrm>
          <a:prstGeom prst="rect">
            <a:avLst/>
          </a:prstGeom>
          <a:gradFill>
            <a:gsLst>
              <a:gs pos="0">
                <a:srgbClr val="14C5C3"/>
              </a:gs>
              <a:gs pos="100000">
                <a:srgbClr val="4E7AD9"/>
              </a:gs>
            </a:gsLst>
            <a:lin ang="27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9"/>
          <p:cNvSpPr/>
          <p:nvPr/>
        </p:nvSpPr>
        <p:spPr>
          <a:xfrm>
            <a:off x="10617674" y="1028700"/>
            <a:ext cx="7670326" cy="2424691"/>
          </a:xfrm>
          <a:prstGeom prst="rect">
            <a:avLst/>
          </a:prstGeom>
          <a:gradFill>
            <a:gsLst>
              <a:gs pos="0">
                <a:srgbClr val="14C5C3"/>
              </a:gs>
              <a:gs pos="100000">
                <a:srgbClr val="4E7AD9"/>
              </a:gs>
            </a:gsLst>
            <a:lin ang="27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9"/>
          <p:cNvSpPr txBox="1"/>
          <p:nvPr/>
        </p:nvSpPr>
        <p:spPr>
          <a:xfrm>
            <a:off x="11499833" y="1633034"/>
            <a:ext cx="5906009" cy="1216023"/>
          </a:xfrm>
          <a:prstGeom prst="rect">
            <a:avLst/>
          </a:prstGeom>
          <a:noFill/>
          <a:ln>
            <a:noFill/>
          </a:ln>
        </p:spPr>
        <p:txBody>
          <a:bodyPr anchorCtr="0" anchor="t" bIns="0" lIns="0" spcFirstLastPara="1" rIns="0" wrap="square" tIns="0">
            <a:spAutoFit/>
          </a:bodyPr>
          <a:lstStyle/>
          <a:p>
            <a:pPr indent="0" lvl="0" marL="0" marR="0" rtl="0" algn="ctr">
              <a:lnSpc>
                <a:spcPct val="110001"/>
              </a:lnSpc>
              <a:spcBef>
                <a:spcPts val="0"/>
              </a:spcBef>
              <a:spcAft>
                <a:spcPts val="0"/>
              </a:spcAft>
              <a:buNone/>
            </a:pPr>
            <a:r>
              <a:rPr b="1" i="0" lang="en-US" sz="7999" u="none" cap="none" strike="noStrike">
                <a:solidFill>
                  <a:srgbClr val="FFFFFF"/>
                </a:solidFill>
                <a:latin typeface="Poppins"/>
                <a:ea typeface="Poppins"/>
                <a:cs typeface="Poppins"/>
                <a:sym typeface="Poppins"/>
              </a:rPr>
              <a:t>DIAGNOSIS</a:t>
            </a:r>
            <a:endParaRPr/>
          </a:p>
        </p:txBody>
      </p:sp>
      <p:sp>
        <p:nvSpPr>
          <p:cNvPr id="153" name="Google Shape;153;p19"/>
          <p:cNvSpPr txBox="1"/>
          <p:nvPr/>
        </p:nvSpPr>
        <p:spPr>
          <a:xfrm>
            <a:off x="11499833" y="4338180"/>
            <a:ext cx="5759467" cy="50165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3500" u="none" cap="none" strike="noStrike">
                <a:solidFill>
                  <a:srgbClr val="3B51C8"/>
                </a:solidFill>
                <a:latin typeface="Arial"/>
                <a:ea typeface="Arial"/>
                <a:cs typeface="Arial"/>
                <a:sym typeface="Arial"/>
              </a:rPr>
              <a:t>Write your topic or idea</a:t>
            </a:r>
            <a:endParaRPr/>
          </a:p>
        </p:txBody>
      </p:sp>
      <p:sp>
        <p:nvSpPr>
          <p:cNvPr id="154" name="Google Shape;154;p19"/>
          <p:cNvSpPr txBox="1"/>
          <p:nvPr/>
        </p:nvSpPr>
        <p:spPr>
          <a:xfrm>
            <a:off x="11499833" y="5432425"/>
            <a:ext cx="5759467" cy="50165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3500" u="none" cap="none" strike="noStrike">
                <a:solidFill>
                  <a:srgbClr val="3B51C8"/>
                </a:solidFill>
                <a:latin typeface="Arial"/>
                <a:ea typeface="Arial"/>
                <a:cs typeface="Arial"/>
                <a:sym typeface="Arial"/>
              </a:rPr>
              <a:t>Write your topic or idea</a:t>
            </a:r>
            <a:endParaRPr/>
          </a:p>
        </p:txBody>
      </p:sp>
      <p:sp>
        <p:nvSpPr>
          <p:cNvPr id="155" name="Google Shape;155;p19"/>
          <p:cNvSpPr txBox="1"/>
          <p:nvPr/>
        </p:nvSpPr>
        <p:spPr>
          <a:xfrm>
            <a:off x="11499833" y="6524625"/>
            <a:ext cx="5759467" cy="50165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3500" u="none" cap="none" strike="noStrike">
                <a:solidFill>
                  <a:srgbClr val="3B51C8"/>
                </a:solidFill>
                <a:latin typeface="Arial"/>
                <a:ea typeface="Arial"/>
                <a:cs typeface="Arial"/>
                <a:sym typeface="Arial"/>
              </a:rPr>
              <a:t>Write your topic or idea</a:t>
            </a:r>
            <a:endParaRPr/>
          </a:p>
        </p:txBody>
      </p:sp>
      <p:sp>
        <p:nvSpPr>
          <p:cNvPr id="156" name="Google Shape;156;p19"/>
          <p:cNvSpPr txBox="1"/>
          <p:nvPr/>
        </p:nvSpPr>
        <p:spPr>
          <a:xfrm>
            <a:off x="11499833" y="7664450"/>
            <a:ext cx="5759467" cy="50165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3500" u="none" cap="none" strike="noStrike">
                <a:solidFill>
                  <a:srgbClr val="3B51C8"/>
                </a:solidFill>
                <a:latin typeface="Arial"/>
                <a:ea typeface="Arial"/>
                <a:cs typeface="Arial"/>
                <a:sym typeface="Arial"/>
              </a:rPr>
              <a:t>Write your topic or idea</a:t>
            </a:r>
            <a:endParaRPr/>
          </a:p>
        </p:txBody>
      </p:sp>
      <p:sp>
        <p:nvSpPr>
          <p:cNvPr id="157" name="Google Shape;157;p19"/>
          <p:cNvSpPr txBox="1"/>
          <p:nvPr/>
        </p:nvSpPr>
        <p:spPr>
          <a:xfrm>
            <a:off x="11499833" y="8756650"/>
            <a:ext cx="5759467" cy="50165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3500" u="none" cap="none" strike="noStrike">
                <a:solidFill>
                  <a:srgbClr val="3B51C8"/>
                </a:solidFill>
                <a:latin typeface="Arial"/>
                <a:ea typeface="Arial"/>
                <a:cs typeface="Arial"/>
                <a:sym typeface="Arial"/>
              </a:rPr>
              <a:t>Write your topic or idea</a:t>
            </a:r>
            <a:endParaRPr/>
          </a:p>
        </p:txBody>
      </p:sp>
      <p:pic>
        <p:nvPicPr>
          <p:cNvPr id="158" name="Google Shape;158;p19"/>
          <p:cNvPicPr preferRelativeResize="0"/>
          <p:nvPr/>
        </p:nvPicPr>
        <p:blipFill>
          <a:blip r:embed="rId3">
            <a:alphaModFix/>
          </a:blip>
          <a:stretch>
            <a:fillRect/>
          </a:stretch>
        </p:blipFill>
        <p:spPr>
          <a:xfrm>
            <a:off x="1104900" y="0"/>
            <a:ext cx="9529674" cy="102869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0"/>
          <p:cNvSpPr/>
          <p:nvPr/>
        </p:nvSpPr>
        <p:spPr>
          <a:xfrm>
            <a:off x="0" y="0"/>
            <a:ext cx="18288000" cy="10287000"/>
          </a:xfrm>
          <a:prstGeom prst="rect">
            <a:avLst/>
          </a:prstGeom>
          <a:gradFill>
            <a:gsLst>
              <a:gs pos="0">
                <a:srgbClr val="14C5C3"/>
              </a:gs>
              <a:gs pos="100000">
                <a:srgbClr val="4E7AD9"/>
              </a:gs>
            </a:gsLst>
            <a:lin ang="27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4" name="Google Shape;164;p20"/>
          <p:cNvGrpSpPr/>
          <p:nvPr/>
        </p:nvGrpSpPr>
        <p:grpSpPr>
          <a:xfrm>
            <a:off x="4081176" y="1052768"/>
            <a:ext cx="14206824" cy="8036802"/>
            <a:chOff x="0" y="-38100"/>
            <a:chExt cx="3741715" cy="2116689"/>
          </a:xfrm>
        </p:grpSpPr>
        <p:sp>
          <p:nvSpPr>
            <p:cNvPr id="165" name="Google Shape;165;p20"/>
            <p:cNvSpPr/>
            <p:nvPr/>
          </p:nvSpPr>
          <p:spPr>
            <a:xfrm>
              <a:off x="0" y="0"/>
              <a:ext cx="3741715" cy="2078589"/>
            </a:xfrm>
            <a:custGeom>
              <a:rect b="b" l="l" r="r" t="t"/>
              <a:pathLst>
                <a:path extrusionOk="0" h="2078589" w="3741715">
                  <a:moveTo>
                    <a:pt x="0" y="0"/>
                  </a:moveTo>
                  <a:lnTo>
                    <a:pt x="3741715" y="0"/>
                  </a:lnTo>
                  <a:lnTo>
                    <a:pt x="3741715" y="2078589"/>
                  </a:lnTo>
                  <a:lnTo>
                    <a:pt x="0" y="2078589"/>
                  </a:lnTo>
                  <a:close/>
                </a:path>
              </a:pathLst>
            </a:custGeom>
            <a:solidFill>
              <a:srgbClr val="FFFFFF"/>
            </a:solidFill>
            <a:ln>
              <a:noFill/>
            </a:ln>
          </p:spPr>
        </p:sp>
        <p:sp>
          <p:nvSpPr>
            <p:cNvPr id="166" name="Google Shape;166;p20"/>
            <p:cNvSpPr txBox="1"/>
            <p:nvPr/>
          </p:nvSpPr>
          <p:spPr>
            <a:xfrm>
              <a:off x="0" y="-38100"/>
              <a:ext cx="3741715" cy="21166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7" name="Google Shape;167;p20"/>
          <p:cNvSpPr txBox="1"/>
          <p:nvPr/>
        </p:nvSpPr>
        <p:spPr>
          <a:xfrm>
            <a:off x="7192569" y="2574176"/>
            <a:ext cx="8655391" cy="1216023"/>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b="1" i="0" lang="en-US" sz="7999" u="none" cap="none" strike="noStrike">
                <a:solidFill>
                  <a:srgbClr val="3B51C8"/>
                </a:solidFill>
                <a:latin typeface="Poppins"/>
                <a:ea typeface="Poppins"/>
                <a:cs typeface="Poppins"/>
                <a:sym typeface="Poppins"/>
              </a:rPr>
              <a:t>PATHOLOGY</a:t>
            </a:r>
            <a:endParaRPr/>
          </a:p>
        </p:txBody>
      </p:sp>
      <p:sp>
        <p:nvSpPr>
          <p:cNvPr id="168" name="Google Shape;168;p20"/>
          <p:cNvSpPr txBox="1"/>
          <p:nvPr/>
        </p:nvSpPr>
        <p:spPr>
          <a:xfrm>
            <a:off x="7192569" y="4194925"/>
            <a:ext cx="9971400" cy="34824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500" u="none" cap="none" strike="noStrike">
                <a:solidFill>
                  <a:srgbClr val="3B51C8"/>
                </a:solidFill>
                <a:latin typeface="Poppins"/>
                <a:ea typeface="Poppins"/>
                <a:cs typeface="Poppins"/>
                <a:sym typeface="Poppins"/>
              </a:rPr>
              <a:t>Lorem ipsum dolor sit amet, consectetur adipiscing elit. Etiam tincidunt arcu id libero suscipit scelerisque. Donec tristique neque nec neque tempus, a placerat lacus ultricies. Pellentesque in nibh vel ipsum posuere porttitor eget non purus. Duis vel sapien non augue luctus suscipit. Lorem ipsum dolor sit amet, consectetur adipiscing elit. Etiam tincidunt arcu id libero suscipit scelerisque. Donec tristique neque nec neque tempus, a placerat lacus ultricies. </a:t>
            </a:r>
            <a:endParaRPr/>
          </a:p>
        </p:txBody>
      </p:sp>
      <p:pic>
        <p:nvPicPr>
          <p:cNvPr id="169" name="Google Shape;169;p20"/>
          <p:cNvPicPr preferRelativeResize="0"/>
          <p:nvPr/>
        </p:nvPicPr>
        <p:blipFill>
          <a:blip r:embed="rId3">
            <a:alphaModFix/>
          </a:blip>
          <a:stretch>
            <a:fillRect/>
          </a:stretch>
        </p:blipFill>
        <p:spPr>
          <a:xfrm>
            <a:off x="-88937" y="0"/>
            <a:ext cx="7302500" cy="10287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id="174" name="Google Shape;174;p21"/>
          <p:cNvPicPr preferRelativeResize="0"/>
          <p:nvPr/>
        </p:nvPicPr>
        <p:blipFill>
          <a:blip r:embed="rId3">
            <a:alphaModFix/>
          </a:blip>
          <a:stretch>
            <a:fillRect/>
          </a:stretch>
        </p:blipFill>
        <p:spPr>
          <a:xfrm>
            <a:off x="0" y="-27"/>
            <a:ext cx="18287918" cy="10287000"/>
          </a:xfrm>
          <a:prstGeom prst="rect">
            <a:avLst/>
          </a:prstGeom>
          <a:noFill/>
          <a:ln>
            <a:noFill/>
          </a:ln>
        </p:spPr>
      </p:pic>
      <p:pic>
        <p:nvPicPr>
          <p:cNvPr id="175" name="Google Shape;175;p21"/>
          <p:cNvPicPr preferRelativeResize="0"/>
          <p:nvPr/>
        </p:nvPicPr>
        <p:blipFill>
          <a:blip r:embed="rId4">
            <a:alphaModFix/>
          </a:blip>
          <a:stretch>
            <a:fillRect/>
          </a:stretch>
        </p:blipFill>
        <p:spPr>
          <a:xfrm>
            <a:off x="0" y="0"/>
            <a:ext cx="18288000" cy="10287000"/>
          </a:xfrm>
          <a:prstGeom prst="rect">
            <a:avLst/>
          </a:prstGeom>
          <a:noFill/>
          <a:ln>
            <a:noFill/>
          </a:ln>
        </p:spPr>
      </p:pic>
      <p:sp>
        <p:nvSpPr>
          <p:cNvPr id="176" name="Google Shape;176;p21"/>
          <p:cNvSpPr txBox="1"/>
          <p:nvPr/>
        </p:nvSpPr>
        <p:spPr>
          <a:xfrm>
            <a:off x="1105637" y="2473059"/>
            <a:ext cx="16076726" cy="4581525"/>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US" sz="30000" u="none" cap="none" strike="noStrike">
                <a:solidFill>
                  <a:srgbClr val="FFFFFF"/>
                </a:solidFill>
                <a:latin typeface="Poppins"/>
                <a:ea typeface="Poppins"/>
                <a:cs typeface="Poppins"/>
                <a:sym typeface="Poppins"/>
              </a:rPr>
              <a:t>123,456</a:t>
            </a:r>
            <a:endParaRPr/>
          </a:p>
        </p:txBody>
      </p:sp>
      <p:sp>
        <p:nvSpPr>
          <p:cNvPr id="177" name="Google Shape;177;p21"/>
          <p:cNvSpPr txBox="1"/>
          <p:nvPr/>
        </p:nvSpPr>
        <p:spPr>
          <a:xfrm>
            <a:off x="3721553" y="6949809"/>
            <a:ext cx="10844894" cy="6349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500" u="none" cap="none" strike="noStrike">
                <a:solidFill>
                  <a:srgbClr val="FFFFFF"/>
                </a:solidFill>
                <a:latin typeface="Poppins"/>
                <a:ea typeface="Poppins"/>
                <a:cs typeface="Poppins"/>
                <a:sym typeface="Poppins"/>
              </a:rPr>
              <a:t>Big numbers catch your audience’s attention</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