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Lst>
  <p:sldSz cy="10287000" cx="18288000"/>
  <p:notesSz cx="6858000" cy="9144000"/>
  <p:embeddedFontLst>
    <p:embeddedFont>
      <p:font typeface="Chewy"/>
      <p:regular r:id="rId23"/>
    </p:embeddedFont>
    <p:embeddedFont>
      <p:font typeface="Poppins"/>
      <p:regular r:id="rId24"/>
      <p:bold r:id="rId25"/>
      <p:italic r:id="rId26"/>
      <p:boldItalic r:id="rId2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000000"/>
          </p15:clr>
        </p15:guide>
        <p15:guide id="2" pos="288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font" Target="fonts/Poppins-regular.fntdata"/><Relationship Id="rId23" Type="http://schemas.openxmlformats.org/officeDocument/2006/relationships/font" Target="fonts/Chewy-regular.fnt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Poppins-italic.fntdata"/><Relationship Id="rId25" Type="http://schemas.openxmlformats.org/officeDocument/2006/relationships/font" Target="fonts/Poppins-bold.fntdata"/><Relationship Id="rId27" Type="http://schemas.openxmlformats.org/officeDocument/2006/relationships/font" Target="fonts/Poppins-boldItalic.fnt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 name="Shape 80"/>
        <p:cNvGrpSpPr/>
        <p:nvPr/>
      </p:nvGrpSpPr>
      <p:grpSpPr>
        <a:xfrm>
          <a:off x="0" y="0"/>
          <a:ext cx="0" cy="0"/>
          <a:chOff x="0" y="0"/>
          <a:chExt cx="0" cy="0"/>
        </a:xfrm>
      </p:grpSpPr>
      <p:sp>
        <p:nvSpPr>
          <p:cNvPr id="81" name="Google Shape;81;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2" name="Shape 212"/>
        <p:cNvGrpSpPr/>
        <p:nvPr/>
      </p:nvGrpSpPr>
      <p:grpSpPr>
        <a:xfrm>
          <a:off x="0" y="0"/>
          <a:ext cx="0" cy="0"/>
          <a:chOff x="0" y="0"/>
          <a:chExt cx="0" cy="0"/>
        </a:xfrm>
      </p:grpSpPr>
      <p:sp>
        <p:nvSpPr>
          <p:cNvPr id="213" name="Google Shape;213;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14" name="Google Shape;214;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4" name="Shape 234"/>
        <p:cNvGrpSpPr/>
        <p:nvPr/>
      </p:nvGrpSpPr>
      <p:grpSpPr>
        <a:xfrm>
          <a:off x="0" y="0"/>
          <a:ext cx="0" cy="0"/>
          <a:chOff x="0" y="0"/>
          <a:chExt cx="0" cy="0"/>
        </a:xfrm>
      </p:grpSpPr>
      <p:sp>
        <p:nvSpPr>
          <p:cNvPr id="235" name="Google Shape;235;p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6" name="Google Shape;236;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6" name="Shape 246"/>
        <p:cNvGrpSpPr/>
        <p:nvPr/>
      </p:nvGrpSpPr>
      <p:grpSpPr>
        <a:xfrm>
          <a:off x="0" y="0"/>
          <a:ext cx="0" cy="0"/>
          <a:chOff x="0" y="0"/>
          <a:chExt cx="0" cy="0"/>
        </a:xfrm>
      </p:grpSpPr>
      <p:sp>
        <p:nvSpPr>
          <p:cNvPr id="247" name="Google Shape;247;p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48" name="Google Shape;248;p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7" name="Shape 257"/>
        <p:cNvGrpSpPr/>
        <p:nvPr/>
      </p:nvGrpSpPr>
      <p:grpSpPr>
        <a:xfrm>
          <a:off x="0" y="0"/>
          <a:ext cx="0" cy="0"/>
          <a:chOff x="0" y="0"/>
          <a:chExt cx="0" cy="0"/>
        </a:xfrm>
      </p:grpSpPr>
      <p:sp>
        <p:nvSpPr>
          <p:cNvPr id="258" name="Google Shape;258;p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59" name="Google Shape;259;p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8" name="Shape 268"/>
        <p:cNvGrpSpPr/>
        <p:nvPr/>
      </p:nvGrpSpPr>
      <p:grpSpPr>
        <a:xfrm>
          <a:off x="0" y="0"/>
          <a:ext cx="0" cy="0"/>
          <a:chOff x="0" y="0"/>
          <a:chExt cx="0" cy="0"/>
        </a:xfrm>
      </p:grpSpPr>
      <p:sp>
        <p:nvSpPr>
          <p:cNvPr id="269" name="Google Shape;269;p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70" name="Google Shape;270;p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1" name="Shape 281"/>
        <p:cNvGrpSpPr/>
        <p:nvPr/>
      </p:nvGrpSpPr>
      <p:grpSpPr>
        <a:xfrm>
          <a:off x="0" y="0"/>
          <a:ext cx="0" cy="0"/>
          <a:chOff x="0" y="0"/>
          <a:chExt cx="0" cy="0"/>
        </a:xfrm>
      </p:grpSpPr>
      <p:sp>
        <p:nvSpPr>
          <p:cNvPr id="282" name="Google Shape;282;p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83" name="Google Shape;283;p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0" name="Shape 290"/>
        <p:cNvGrpSpPr/>
        <p:nvPr/>
      </p:nvGrpSpPr>
      <p:grpSpPr>
        <a:xfrm>
          <a:off x="0" y="0"/>
          <a:ext cx="0" cy="0"/>
          <a:chOff x="0" y="0"/>
          <a:chExt cx="0" cy="0"/>
        </a:xfrm>
      </p:grpSpPr>
      <p:sp>
        <p:nvSpPr>
          <p:cNvPr id="291" name="Google Shape;291;p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92" name="Google Shape;292;p1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3" name="Shape 303"/>
        <p:cNvGrpSpPr/>
        <p:nvPr/>
      </p:nvGrpSpPr>
      <p:grpSpPr>
        <a:xfrm>
          <a:off x="0" y="0"/>
          <a:ext cx="0" cy="0"/>
          <a:chOff x="0" y="0"/>
          <a:chExt cx="0" cy="0"/>
        </a:xfrm>
      </p:grpSpPr>
      <p:sp>
        <p:nvSpPr>
          <p:cNvPr id="304" name="Google Shape;304;p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05" name="Google Shape;305;p1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 name="Shape 92"/>
        <p:cNvGrpSpPr/>
        <p:nvPr/>
      </p:nvGrpSpPr>
      <p:grpSpPr>
        <a:xfrm>
          <a:off x="0" y="0"/>
          <a:ext cx="0" cy="0"/>
          <a:chOff x="0" y="0"/>
          <a:chExt cx="0" cy="0"/>
        </a:xfrm>
      </p:grpSpPr>
      <p:sp>
        <p:nvSpPr>
          <p:cNvPr id="93" name="Google Shape;93;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4" name="Google Shape;94;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 name="Shape 106"/>
        <p:cNvGrpSpPr/>
        <p:nvPr/>
      </p:nvGrpSpPr>
      <p:grpSpPr>
        <a:xfrm>
          <a:off x="0" y="0"/>
          <a:ext cx="0" cy="0"/>
          <a:chOff x="0" y="0"/>
          <a:chExt cx="0" cy="0"/>
        </a:xfrm>
      </p:grpSpPr>
      <p:sp>
        <p:nvSpPr>
          <p:cNvPr id="107" name="Google Shape;107;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8" name="Google Shape;108;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 name="Shape 120"/>
        <p:cNvGrpSpPr/>
        <p:nvPr/>
      </p:nvGrpSpPr>
      <p:grpSpPr>
        <a:xfrm>
          <a:off x="0" y="0"/>
          <a:ext cx="0" cy="0"/>
          <a:chOff x="0" y="0"/>
          <a:chExt cx="0" cy="0"/>
        </a:xfrm>
      </p:grpSpPr>
      <p:sp>
        <p:nvSpPr>
          <p:cNvPr id="121" name="Google Shape;121;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2" name="Google Shape;122;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 name="Shape 128"/>
        <p:cNvGrpSpPr/>
        <p:nvPr/>
      </p:nvGrpSpPr>
      <p:grpSpPr>
        <a:xfrm>
          <a:off x="0" y="0"/>
          <a:ext cx="0" cy="0"/>
          <a:chOff x="0" y="0"/>
          <a:chExt cx="0" cy="0"/>
        </a:xfrm>
      </p:grpSpPr>
      <p:sp>
        <p:nvSpPr>
          <p:cNvPr id="129" name="Google Shape;129;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0" name="Google Shape;130;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 name="Shape 139"/>
        <p:cNvGrpSpPr/>
        <p:nvPr/>
      </p:nvGrpSpPr>
      <p:grpSpPr>
        <a:xfrm>
          <a:off x="0" y="0"/>
          <a:ext cx="0" cy="0"/>
          <a:chOff x="0" y="0"/>
          <a:chExt cx="0" cy="0"/>
        </a:xfrm>
      </p:grpSpPr>
      <p:sp>
        <p:nvSpPr>
          <p:cNvPr id="140" name="Google Shape;140;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1" name="Google Shape;141;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0" name="Shape 150"/>
        <p:cNvGrpSpPr/>
        <p:nvPr/>
      </p:nvGrpSpPr>
      <p:grpSpPr>
        <a:xfrm>
          <a:off x="0" y="0"/>
          <a:ext cx="0" cy="0"/>
          <a:chOff x="0" y="0"/>
          <a:chExt cx="0" cy="0"/>
        </a:xfrm>
      </p:grpSpPr>
      <p:sp>
        <p:nvSpPr>
          <p:cNvPr id="151" name="Google Shape;151;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2" name="Google Shape;152;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1" name="Shape 161"/>
        <p:cNvGrpSpPr/>
        <p:nvPr/>
      </p:nvGrpSpPr>
      <p:grpSpPr>
        <a:xfrm>
          <a:off x="0" y="0"/>
          <a:ext cx="0" cy="0"/>
          <a:chOff x="0" y="0"/>
          <a:chExt cx="0" cy="0"/>
        </a:xfrm>
      </p:grpSpPr>
      <p:sp>
        <p:nvSpPr>
          <p:cNvPr id="162" name="Google Shape;162;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3" name="Google Shape;163;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2" name="Shape 202"/>
        <p:cNvGrpSpPr/>
        <p:nvPr/>
      </p:nvGrpSpPr>
      <p:grpSpPr>
        <a:xfrm>
          <a:off x="0" y="0"/>
          <a:ext cx="0" cy="0"/>
          <a:chOff x="0" y="0"/>
          <a:chExt cx="0" cy="0"/>
        </a:xfrm>
      </p:grpSpPr>
      <p:sp>
        <p:nvSpPr>
          <p:cNvPr id="203" name="Google Shape;203;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4" name="Google Shape;204;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1" name="Shape 11"/>
        <p:cNvGrpSpPr/>
        <p:nvPr/>
      </p:nvGrpSpPr>
      <p:grpSpPr>
        <a:xfrm>
          <a:off x="0" y="0"/>
          <a:ext cx="0" cy="0"/>
          <a:chOff x="0" y="0"/>
          <a:chExt cx="0" cy="0"/>
        </a:xfrm>
      </p:grpSpPr>
      <p:sp>
        <p:nvSpPr>
          <p:cNvPr id="12" name="Google Shape;12;p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 name="Google Shape;13;p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 name="Google Shape;14;p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68" name="Shape 68"/>
        <p:cNvGrpSpPr/>
        <p:nvPr/>
      </p:nvGrpSpPr>
      <p:grpSpPr>
        <a:xfrm>
          <a:off x="0" y="0"/>
          <a:ext cx="0" cy="0"/>
          <a:chOff x="0" y="0"/>
          <a:chExt cx="0" cy="0"/>
        </a:xfrm>
      </p:grpSpPr>
      <p:sp>
        <p:nvSpPr>
          <p:cNvPr id="69" name="Google Shape;69;p1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0" name="Google Shape;70;p11"/>
          <p:cNvSpPr txBox="1"/>
          <p:nvPr>
            <p:ph idx="1" type="body"/>
          </p:nvPr>
        </p:nvSpPr>
        <p:spPr>
          <a:xfrm rot="5400000">
            <a:off x="2309019" y="-251618"/>
            <a:ext cx="4525963" cy="82296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1" name="Google Shape;71;p1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2" name="Google Shape;72;p1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3" name="Google Shape;73;p1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4" name="Shape 74"/>
        <p:cNvGrpSpPr/>
        <p:nvPr/>
      </p:nvGrpSpPr>
      <p:grpSpPr>
        <a:xfrm>
          <a:off x="0" y="0"/>
          <a:ext cx="0" cy="0"/>
          <a:chOff x="0" y="0"/>
          <a:chExt cx="0" cy="0"/>
        </a:xfrm>
      </p:grpSpPr>
      <p:sp>
        <p:nvSpPr>
          <p:cNvPr id="75" name="Google Shape;75;p12"/>
          <p:cNvSpPr txBox="1"/>
          <p:nvPr>
            <p:ph type="title"/>
          </p:nvPr>
        </p:nvSpPr>
        <p:spPr>
          <a:xfrm rot="5400000">
            <a:off x="4732338" y="2171701"/>
            <a:ext cx="5851525" cy="20574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6" name="Google Shape;76;p12"/>
          <p:cNvSpPr txBox="1"/>
          <p:nvPr>
            <p:ph idx="1" type="body"/>
          </p:nvPr>
        </p:nvSpPr>
        <p:spPr>
          <a:xfrm rot="5400000">
            <a:off x="541338" y="190500"/>
            <a:ext cx="5851525" cy="60198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7" name="Google Shape;77;p1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8" name="Google Shape;78;p1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9" name="Google Shape;79;p1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5" name="Shape 15"/>
        <p:cNvGrpSpPr/>
        <p:nvPr/>
      </p:nvGrpSpPr>
      <p:grpSpPr>
        <a:xfrm>
          <a:off x="0" y="0"/>
          <a:ext cx="0" cy="0"/>
          <a:chOff x="0" y="0"/>
          <a:chExt cx="0" cy="0"/>
        </a:xfrm>
      </p:grpSpPr>
      <p:sp>
        <p:nvSpPr>
          <p:cNvPr id="16" name="Google Shape;16;p3"/>
          <p:cNvSpPr txBox="1"/>
          <p:nvPr>
            <p:ph type="ctrTitle"/>
          </p:nvPr>
        </p:nvSpPr>
        <p:spPr>
          <a:xfrm>
            <a:off x="685800" y="2130425"/>
            <a:ext cx="7772400" cy="1470025"/>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 name="Google Shape;17;p3"/>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p:txBody>
      </p:sp>
      <p:sp>
        <p:nvSpPr>
          <p:cNvPr id="18" name="Google Shape;18;p3"/>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 name="Google Shape;19;p3"/>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 name="Google Shape;20;p3"/>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1" name="Shape 21"/>
        <p:cNvGrpSpPr/>
        <p:nvPr/>
      </p:nvGrpSpPr>
      <p:grpSpPr>
        <a:xfrm>
          <a:off x="0" y="0"/>
          <a:ext cx="0" cy="0"/>
          <a:chOff x="0" y="0"/>
          <a:chExt cx="0" cy="0"/>
        </a:xfrm>
      </p:grpSpPr>
      <p:sp>
        <p:nvSpPr>
          <p:cNvPr id="22" name="Google Shape;22;p4"/>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3" name="Google Shape;23;p4"/>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24" name="Google Shape;24;p4"/>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 name="Google Shape;25;p4"/>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 name="Google Shape;26;p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7" name="Shape 27"/>
        <p:cNvGrpSpPr/>
        <p:nvPr/>
      </p:nvGrpSpPr>
      <p:grpSpPr>
        <a:xfrm>
          <a:off x="0" y="0"/>
          <a:ext cx="0" cy="0"/>
          <a:chOff x="0" y="0"/>
          <a:chExt cx="0" cy="0"/>
        </a:xfrm>
      </p:grpSpPr>
      <p:sp>
        <p:nvSpPr>
          <p:cNvPr id="28" name="Google Shape;28;p5"/>
          <p:cNvSpPr txBox="1"/>
          <p:nvPr>
            <p:ph type="title"/>
          </p:nvPr>
        </p:nvSpPr>
        <p:spPr>
          <a:xfrm>
            <a:off x="722313" y="4406900"/>
            <a:ext cx="7772400" cy="1362075"/>
          </a:xfrm>
          <a:prstGeom prst="rect">
            <a:avLst/>
          </a:prstGeom>
          <a:noFill/>
          <a:ln>
            <a:noFill/>
          </a:ln>
        </p:spPr>
        <p:txBody>
          <a:bodyPr anchorCtr="0" anchor="t" bIns="45700" lIns="91425" spcFirstLastPara="1" rIns="91425" wrap="square" tIns="45700">
            <a:normAutofit/>
          </a:bodyPr>
          <a:lstStyle>
            <a:lvl1pPr lvl="0" algn="l">
              <a:spcBef>
                <a:spcPts val="0"/>
              </a:spcBef>
              <a:spcAft>
                <a:spcPts val="0"/>
              </a:spcAft>
              <a:buClr>
                <a:schemeClr val="dk1"/>
              </a:buClr>
              <a:buSzPts val="4000"/>
              <a:buFont typeface="Calibri"/>
              <a:buNone/>
              <a:defRPr b="1" sz="4000"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9" name="Google Shape;29;p5"/>
          <p:cNvSpPr txBox="1"/>
          <p:nvPr>
            <p:ph idx="1" type="body"/>
          </p:nvPr>
        </p:nvSpPr>
        <p:spPr>
          <a:xfrm>
            <a:off x="722313" y="2906713"/>
            <a:ext cx="7772400" cy="1500187"/>
          </a:xfrm>
          <a:prstGeom prst="rect">
            <a:avLst/>
          </a:prstGeom>
          <a:noFill/>
          <a:ln>
            <a:noFill/>
          </a:ln>
        </p:spPr>
        <p:txBody>
          <a:bodyPr anchorCtr="0" anchor="b" bIns="45700" lIns="91425" spcFirstLastPara="1" rIns="91425" wrap="square" tIns="45700">
            <a:normAutofit/>
          </a:bodyPr>
          <a:lstStyle>
            <a:lvl1pPr indent="-228600" lvl="0" marL="457200" algn="l">
              <a:spcBef>
                <a:spcPts val="400"/>
              </a:spcBef>
              <a:spcAft>
                <a:spcPts val="0"/>
              </a:spcAft>
              <a:buClr>
                <a:srgbClr val="888888"/>
              </a:buClr>
              <a:buSzPts val="2000"/>
              <a:buNone/>
              <a:defRPr sz="2000">
                <a:solidFill>
                  <a:srgbClr val="888888"/>
                </a:solidFill>
              </a:defRPr>
            </a:lvl1pPr>
            <a:lvl2pPr indent="-228600" lvl="1" marL="914400" algn="l">
              <a:spcBef>
                <a:spcPts val="360"/>
              </a:spcBef>
              <a:spcAft>
                <a:spcPts val="0"/>
              </a:spcAft>
              <a:buClr>
                <a:srgbClr val="888888"/>
              </a:buClr>
              <a:buSzPts val="1800"/>
              <a:buNone/>
              <a:defRPr sz="1800">
                <a:solidFill>
                  <a:srgbClr val="888888"/>
                </a:solidFill>
              </a:defRPr>
            </a:lvl2pPr>
            <a:lvl3pPr indent="-228600" lvl="2" marL="1371600" algn="l">
              <a:spcBef>
                <a:spcPts val="320"/>
              </a:spcBef>
              <a:spcAft>
                <a:spcPts val="0"/>
              </a:spcAft>
              <a:buClr>
                <a:srgbClr val="888888"/>
              </a:buClr>
              <a:buSzPts val="1600"/>
              <a:buNone/>
              <a:defRPr sz="1600">
                <a:solidFill>
                  <a:srgbClr val="888888"/>
                </a:solidFill>
              </a:defRPr>
            </a:lvl3pPr>
            <a:lvl4pPr indent="-228600" lvl="3" marL="1828800" algn="l">
              <a:spcBef>
                <a:spcPts val="280"/>
              </a:spcBef>
              <a:spcAft>
                <a:spcPts val="0"/>
              </a:spcAft>
              <a:buClr>
                <a:srgbClr val="888888"/>
              </a:buClr>
              <a:buSzPts val="1400"/>
              <a:buNone/>
              <a:defRPr sz="1400">
                <a:solidFill>
                  <a:srgbClr val="888888"/>
                </a:solidFill>
              </a:defRPr>
            </a:lvl4pPr>
            <a:lvl5pPr indent="-228600" lvl="4" marL="2286000" algn="l">
              <a:spcBef>
                <a:spcPts val="280"/>
              </a:spcBef>
              <a:spcAft>
                <a:spcPts val="0"/>
              </a:spcAft>
              <a:buClr>
                <a:srgbClr val="888888"/>
              </a:buClr>
              <a:buSzPts val="1400"/>
              <a:buNone/>
              <a:defRPr sz="1400">
                <a:solidFill>
                  <a:srgbClr val="888888"/>
                </a:solidFill>
              </a:defRPr>
            </a:lvl5pPr>
            <a:lvl6pPr indent="-228600" lvl="5" marL="2743200" algn="l">
              <a:spcBef>
                <a:spcPts val="280"/>
              </a:spcBef>
              <a:spcAft>
                <a:spcPts val="0"/>
              </a:spcAft>
              <a:buClr>
                <a:srgbClr val="888888"/>
              </a:buClr>
              <a:buSzPts val="1400"/>
              <a:buNone/>
              <a:defRPr sz="1400">
                <a:solidFill>
                  <a:srgbClr val="888888"/>
                </a:solidFill>
              </a:defRPr>
            </a:lvl6pPr>
            <a:lvl7pPr indent="-228600" lvl="6" marL="3200400" algn="l">
              <a:spcBef>
                <a:spcPts val="280"/>
              </a:spcBef>
              <a:spcAft>
                <a:spcPts val="0"/>
              </a:spcAft>
              <a:buClr>
                <a:srgbClr val="888888"/>
              </a:buClr>
              <a:buSzPts val="1400"/>
              <a:buNone/>
              <a:defRPr sz="1400">
                <a:solidFill>
                  <a:srgbClr val="888888"/>
                </a:solidFill>
              </a:defRPr>
            </a:lvl7pPr>
            <a:lvl8pPr indent="-228600" lvl="7" marL="3657600" algn="l">
              <a:spcBef>
                <a:spcPts val="280"/>
              </a:spcBef>
              <a:spcAft>
                <a:spcPts val="0"/>
              </a:spcAft>
              <a:buClr>
                <a:srgbClr val="888888"/>
              </a:buClr>
              <a:buSzPts val="1400"/>
              <a:buNone/>
              <a:defRPr sz="1400">
                <a:solidFill>
                  <a:srgbClr val="888888"/>
                </a:solidFill>
              </a:defRPr>
            </a:lvl8pPr>
            <a:lvl9pPr indent="-228600" lvl="8" marL="4114800" algn="l">
              <a:spcBef>
                <a:spcPts val="280"/>
              </a:spcBef>
              <a:spcAft>
                <a:spcPts val="0"/>
              </a:spcAft>
              <a:buClr>
                <a:srgbClr val="888888"/>
              </a:buClr>
              <a:buSzPts val="1400"/>
              <a:buNone/>
              <a:defRPr sz="1400">
                <a:solidFill>
                  <a:srgbClr val="888888"/>
                </a:solidFill>
              </a:defRPr>
            </a:lvl9pPr>
          </a:lstStyle>
          <a:p/>
        </p:txBody>
      </p:sp>
      <p:sp>
        <p:nvSpPr>
          <p:cNvPr id="30" name="Google Shape;30;p5"/>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1" name="Google Shape;31;p5"/>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2" name="Google Shape;32;p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3" name="Shape 33"/>
        <p:cNvGrpSpPr/>
        <p:nvPr/>
      </p:nvGrpSpPr>
      <p:grpSpPr>
        <a:xfrm>
          <a:off x="0" y="0"/>
          <a:ext cx="0" cy="0"/>
          <a:chOff x="0" y="0"/>
          <a:chExt cx="0" cy="0"/>
        </a:xfrm>
      </p:grpSpPr>
      <p:sp>
        <p:nvSpPr>
          <p:cNvPr id="34" name="Google Shape;34;p6"/>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5" name="Google Shape;35;p6"/>
          <p:cNvSpPr txBox="1"/>
          <p:nvPr>
            <p:ph idx="1" type="body"/>
          </p:nvPr>
        </p:nvSpPr>
        <p:spPr>
          <a:xfrm>
            <a:off x="457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36" name="Google Shape;36;p6"/>
          <p:cNvSpPr txBox="1"/>
          <p:nvPr>
            <p:ph idx="2" type="body"/>
          </p:nvPr>
        </p:nvSpPr>
        <p:spPr>
          <a:xfrm>
            <a:off x="4648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37" name="Google Shape;37;p6"/>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8" name="Google Shape;38;p6"/>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9" name="Google Shape;39;p6"/>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0" name="Shape 40"/>
        <p:cNvGrpSpPr/>
        <p:nvPr/>
      </p:nvGrpSpPr>
      <p:grpSpPr>
        <a:xfrm>
          <a:off x="0" y="0"/>
          <a:ext cx="0" cy="0"/>
          <a:chOff x="0" y="0"/>
          <a:chExt cx="0" cy="0"/>
        </a:xfrm>
      </p:grpSpPr>
      <p:sp>
        <p:nvSpPr>
          <p:cNvPr id="41" name="Google Shape;41;p7"/>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2" name="Google Shape;42;p7"/>
          <p:cNvSpPr txBox="1"/>
          <p:nvPr>
            <p:ph idx="1" type="body"/>
          </p:nvPr>
        </p:nvSpPr>
        <p:spPr>
          <a:xfrm>
            <a:off x="457200" y="1535113"/>
            <a:ext cx="4040188"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43" name="Google Shape;43;p7"/>
          <p:cNvSpPr txBox="1"/>
          <p:nvPr>
            <p:ph idx="2" type="body"/>
          </p:nvPr>
        </p:nvSpPr>
        <p:spPr>
          <a:xfrm>
            <a:off x="457200" y="2174875"/>
            <a:ext cx="4040188"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44" name="Google Shape;44;p7"/>
          <p:cNvSpPr txBox="1"/>
          <p:nvPr>
            <p:ph idx="3" type="body"/>
          </p:nvPr>
        </p:nvSpPr>
        <p:spPr>
          <a:xfrm>
            <a:off x="4645025" y="1535113"/>
            <a:ext cx="4041775"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45" name="Google Shape;45;p7"/>
          <p:cNvSpPr txBox="1"/>
          <p:nvPr>
            <p:ph idx="4" type="body"/>
          </p:nvPr>
        </p:nvSpPr>
        <p:spPr>
          <a:xfrm>
            <a:off x="4645025" y="2174875"/>
            <a:ext cx="4041775"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46" name="Google Shape;46;p7"/>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7" name="Google Shape;47;p7"/>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8" name="Google Shape;48;p7"/>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9" name="Shape 49"/>
        <p:cNvGrpSpPr/>
        <p:nvPr/>
      </p:nvGrpSpPr>
      <p:grpSpPr>
        <a:xfrm>
          <a:off x="0" y="0"/>
          <a:ext cx="0" cy="0"/>
          <a:chOff x="0" y="0"/>
          <a:chExt cx="0" cy="0"/>
        </a:xfrm>
      </p:grpSpPr>
      <p:sp>
        <p:nvSpPr>
          <p:cNvPr id="50" name="Google Shape;50;p8"/>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1" name="Google Shape;51;p8"/>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 name="Google Shape;52;p8"/>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3" name="Google Shape;53;p8"/>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4" name="Shape 54"/>
        <p:cNvGrpSpPr/>
        <p:nvPr/>
      </p:nvGrpSpPr>
      <p:grpSpPr>
        <a:xfrm>
          <a:off x="0" y="0"/>
          <a:ext cx="0" cy="0"/>
          <a:chOff x="0" y="0"/>
          <a:chExt cx="0" cy="0"/>
        </a:xfrm>
      </p:grpSpPr>
      <p:sp>
        <p:nvSpPr>
          <p:cNvPr id="55" name="Google Shape;55;p9"/>
          <p:cNvSpPr txBox="1"/>
          <p:nvPr>
            <p:ph type="title"/>
          </p:nvPr>
        </p:nvSpPr>
        <p:spPr>
          <a:xfrm>
            <a:off x="457200" y="273050"/>
            <a:ext cx="3008313" cy="1162050"/>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6" name="Google Shape;56;p9"/>
          <p:cNvSpPr txBox="1"/>
          <p:nvPr>
            <p:ph idx="1" type="body"/>
          </p:nvPr>
        </p:nvSpPr>
        <p:spPr>
          <a:xfrm>
            <a:off x="3575050" y="273050"/>
            <a:ext cx="5111750" cy="5853113"/>
          </a:xfrm>
          <a:prstGeom prst="rect">
            <a:avLst/>
          </a:prstGeom>
          <a:noFill/>
          <a:ln>
            <a:noFill/>
          </a:ln>
        </p:spPr>
        <p:txBody>
          <a:bodyPr anchorCtr="0" anchor="t" bIns="45700" lIns="91425" spcFirstLastPara="1" rIns="91425" wrap="square" tIns="45700">
            <a:normAutofit/>
          </a:bodyPr>
          <a:lstStyle>
            <a:lvl1pPr indent="-431800" lvl="0" marL="457200" algn="l">
              <a:spcBef>
                <a:spcPts val="640"/>
              </a:spcBef>
              <a:spcAft>
                <a:spcPts val="0"/>
              </a:spcAft>
              <a:buClr>
                <a:schemeClr val="dk1"/>
              </a:buClr>
              <a:buSzPts val="3200"/>
              <a:buChar char="•"/>
              <a:defRPr sz="3200"/>
            </a:lvl1pPr>
            <a:lvl2pPr indent="-406400" lvl="1" marL="914400" algn="l">
              <a:spcBef>
                <a:spcPts val="560"/>
              </a:spcBef>
              <a:spcAft>
                <a:spcPts val="0"/>
              </a:spcAft>
              <a:buClr>
                <a:schemeClr val="dk1"/>
              </a:buClr>
              <a:buSzPts val="2800"/>
              <a:buChar char="–"/>
              <a:defRPr sz="2800"/>
            </a:lvl2pPr>
            <a:lvl3pPr indent="-381000" lvl="2" marL="1371600" algn="l">
              <a:spcBef>
                <a:spcPts val="480"/>
              </a:spcBef>
              <a:spcAft>
                <a:spcPts val="0"/>
              </a:spcAft>
              <a:buClr>
                <a:schemeClr val="dk1"/>
              </a:buClr>
              <a:buSzPts val="2400"/>
              <a:buChar char="•"/>
              <a:defRPr sz="2400"/>
            </a:lvl3pPr>
            <a:lvl4pPr indent="-355600" lvl="3" marL="1828800" algn="l">
              <a:spcBef>
                <a:spcPts val="400"/>
              </a:spcBef>
              <a:spcAft>
                <a:spcPts val="0"/>
              </a:spcAft>
              <a:buClr>
                <a:schemeClr val="dk1"/>
              </a:buClr>
              <a:buSzPts val="2000"/>
              <a:buChar char="–"/>
              <a:defRPr sz="2000"/>
            </a:lvl4pPr>
            <a:lvl5pPr indent="-355600" lvl="4" marL="2286000" algn="l">
              <a:spcBef>
                <a:spcPts val="400"/>
              </a:spcBef>
              <a:spcAft>
                <a:spcPts val="0"/>
              </a:spcAft>
              <a:buClr>
                <a:schemeClr val="dk1"/>
              </a:buClr>
              <a:buSzPts val="2000"/>
              <a:buChar char="»"/>
              <a:defRPr sz="2000"/>
            </a:lvl5pPr>
            <a:lvl6pPr indent="-355600" lvl="5" marL="2743200" algn="l">
              <a:spcBef>
                <a:spcPts val="400"/>
              </a:spcBef>
              <a:spcAft>
                <a:spcPts val="0"/>
              </a:spcAft>
              <a:buClr>
                <a:schemeClr val="dk1"/>
              </a:buClr>
              <a:buSzPts val="2000"/>
              <a:buChar char="•"/>
              <a:defRPr sz="2000"/>
            </a:lvl6pPr>
            <a:lvl7pPr indent="-355600" lvl="6" marL="3200400" algn="l">
              <a:spcBef>
                <a:spcPts val="400"/>
              </a:spcBef>
              <a:spcAft>
                <a:spcPts val="0"/>
              </a:spcAft>
              <a:buClr>
                <a:schemeClr val="dk1"/>
              </a:buClr>
              <a:buSzPts val="2000"/>
              <a:buChar char="•"/>
              <a:defRPr sz="2000"/>
            </a:lvl7pPr>
            <a:lvl8pPr indent="-355600" lvl="7" marL="3657600" algn="l">
              <a:spcBef>
                <a:spcPts val="400"/>
              </a:spcBef>
              <a:spcAft>
                <a:spcPts val="0"/>
              </a:spcAft>
              <a:buClr>
                <a:schemeClr val="dk1"/>
              </a:buClr>
              <a:buSzPts val="2000"/>
              <a:buChar char="•"/>
              <a:defRPr sz="2000"/>
            </a:lvl8pPr>
            <a:lvl9pPr indent="-355600" lvl="8" marL="4114800" algn="l">
              <a:spcBef>
                <a:spcPts val="400"/>
              </a:spcBef>
              <a:spcAft>
                <a:spcPts val="0"/>
              </a:spcAft>
              <a:buClr>
                <a:schemeClr val="dk1"/>
              </a:buClr>
              <a:buSzPts val="2000"/>
              <a:buChar char="•"/>
              <a:defRPr sz="2000"/>
            </a:lvl9pPr>
          </a:lstStyle>
          <a:p/>
        </p:txBody>
      </p:sp>
      <p:sp>
        <p:nvSpPr>
          <p:cNvPr id="57" name="Google Shape;57;p9"/>
          <p:cNvSpPr txBox="1"/>
          <p:nvPr>
            <p:ph idx="2" type="body"/>
          </p:nvPr>
        </p:nvSpPr>
        <p:spPr>
          <a:xfrm>
            <a:off x="457200" y="1435100"/>
            <a:ext cx="3008313" cy="4691063"/>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58" name="Google Shape;58;p9"/>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9" name="Google Shape;59;p9"/>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0" name="Google Shape;60;p9"/>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1" name="Shape 61"/>
        <p:cNvGrpSpPr/>
        <p:nvPr/>
      </p:nvGrpSpPr>
      <p:grpSpPr>
        <a:xfrm>
          <a:off x="0" y="0"/>
          <a:ext cx="0" cy="0"/>
          <a:chOff x="0" y="0"/>
          <a:chExt cx="0" cy="0"/>
        </a:xfrm>
      </p:grpSpPr>
      <p:sp>
        <p:nvSpPr>
          <p:cNvPr id="62" name="Google Shape;62;p10"/>
          <p:cNvSpPr txBox="1"/>
          <p:nvPr>
            <p:ph type="title"/>
          </p:nvPr>
        </p:nvSpPr>
        <p:spPr>
          <a:xfrm>
            <a:off x="1792288" y="4800600"/>
            <a:ext cx="5486400" cy="566738"/>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3" name="Google Shape;63;p10"/>
          <p:cNvSpPr/>
          <p:nvPr>
            <p:ph idx="2" type="pic"/>
          </p:nvPr>
        </p:nvSpPr>
        <p:spPr>
          <a:xfrm>
            <a:off x="1792288" y="612775"/>
            <a:ext cx="5486400" cy="4114800"/>
          </a:xfrm>
          <a:prstGeom prst="rect">
            <a:avLst/>
          </a:prstGeom>
          <a:noFill/>
          <a:ln>
            <a:noFill/>
          </a:ln>
        </p:spPr>
      </p:sp>
      <p:sp>
        <p:nvSpPr>
          <p:cNvPr id="64" name="Google Shape;64;p10"/>
          <p:cNvSpPr txBox="1"/>
          <p:nvPr>
            <p:ph idx="1" type="body"/>
          </p:nvPr>
        </p:nvSpPr>
        <p:spPr>
          <a:xfrm>
            <a:off x="1792288" y="5367338"/>
            <a:ext cx="5486400" cy="804862"/>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65" name="Google Shape;65;p10"/>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6" name="Google Shape;66;p10"/>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7" name="Google Shape;67;p10"/>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 name="Google Shape;7;p1"/>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8" name="Google Shape;8;p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9" name="Google Shape;9;p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0" name="Google Shape;10;p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0.png"/><Relationship Id="rId4" Type="http://schemas.openxmlformats.org/officeDocument/2006/relationships/image" Target="../media/image1.png"/><Relationship Id="rId5" Type="http://schemas.openxmlformats.org/officeDocument/2006/relationships/image" Target="../media/image11.png"/><Relationship Id="rId6" Type="http://schemas.openxmlformats.org/officeDocument/2006/relationships/image" Target="../media/image1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24.png"/><Relationship Id="rId4" Type="http://schemas.openxmlformats.org/officeDocument/2006/relationships/image" Target="../media/image4.png"/><Relationship Id="rId5" Type="http://schemas.openxmlformats.org/officeDocument/2006/relationships/image" Target="../media/image29.png"/><Relationship Id="rId6" Type="http://schemas.openxmlformats.org/officeDocument/2006/relationships/image" Target="../media/image2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0.png"/><Relationship Id="rId4" Type="http://schemas.openxmlformats.org/officeDocument/2006/relationships/image" Target="../media/image36.png"/><Relationship Id="rId5" Type="http://schemas.openxmlformats.org/officeDocument/2006/relationships/image" Target="../media/image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16.png"/><Relationship Id="rId4" Type="http://schemas.openxmlformats.org/officeDocument/2006/relationships/image" Target="../media/image4.png"/><Relationship Id="rId5" Type="http://schemas.openxmlformats.org/officeDocument/2006/relationships/image" Target="../media/image3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25.png"/><Relationship Id="rId4" Type="http://schemas.openxmlformats.org/officeDocument/2006/relationships/image" Target="../media/image41.png"/><Relationship Id="rId5" Type="http://schemas.openxmlformats.org/officeDocument/2006/relationships/image" Target="../media/image30.png"/><Relationship Id="rId6" Type="http://schemas.openxmlformats.org/officeDocument/2006/relationships/image" Target="../media/image34.png"/><Relationship Id="rId7" Type="http://schemas.openxmlformats.org/officeDocument/2006/relationships/image" Target="../media/image28.png"/><Relationship Id="rId8" Type="http://schemas.openxmlformats.org/officeDocument/2006/relationships/image" Target="../media/image2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3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23.png"/><Relationship Id="rId4" Type="http://schemas.openxmlformats.org/officeDocument/2006/relationships/image" Target="../media/image32.png"/><Relationship Id="rId5" Type="http://schemas.openxmlformats.org/officeDocument/2006/relationships/image" Target="../media/image3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31.png"/><Relationship Id="rId4" Type="http://schemas.openxmlformats.org/officeDocument/2006/relationships/image" Target="../media/image26.png"/><Relationship Id="rId5" Type="http://schemas.openxmlformats.org/officeDocument/2006/relationships/image" Target="../media/image3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42.png"/><Relationship Id="rId4" Type="http://schemas.openxmlformats.org/officeDocument/2006/relationships/image" Target="../media/image4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5.png"/><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6.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3.png"/><Relationship Id="rId4" Type="http://schemas.openxmlformats.org/officeDocument/2006/relationships/image" Target="../media/image2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10.png"/><Relationship Id="rId4" Type="http://schemas.openxmlformats.org/officeDocument/2006/relationships/image" Target="../media/image2.png"/><Relationship Id="rId5" Type="http://schemas.openxmlformats.org/officeDocument/2006/relationships/image" Target="../media/image4.png"/><Relationship Id="rId6" Type="http://schemas.openxmlformats.org/officeDocument/2006/relationships/image" Target="../media/image1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14.png"/><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8.png"/><Relationship Id="rId4" Type="http://schemas.openxmlformats.org/officeDocument/2006/relationships/image" Target="../media/image17.png"/><Relationship Id="rId5" Type="http://schemas.openxmlformats.org/officeDocument/2006/relationships/image" Target="../media/image1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35.png"/><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D36D"/>
        </a:solidFill>
      </p:bgPr>
    </p:bg>
    <p:spTree>
      <p:nvGrpSpPr>
        <p:cNvPr id="83" name="Shape 83"/>
        <p:cNvGrpSpPr/>
        <p:nvPr/>
      </p:nvGrpSpPr>
      <p:grpSpPr>
        <a:xfrm>
          <a:off x="0" y="0"/>
          <a:ext cx="0" cy="0"/>
          <a:chOff x="0" y="0"/>
          <a:chExt cx="0" cy="0"/>
        </a:xfrm>
      </p:grpSpPr>
      <p:pic>
        <p:nvPicPr>
          <p:cNvPr id="84" name="Google Shape;84;p13"/>
          <p:cNvPicPr preferRelativeResize="0"/>
          <p:nvPr/>
        </p:nvPicPr>
        <p:blipFill>
          <a:blip r:embed="rId3">
            <a:alphaModFix/>
          </a:blip>
          <a:stretch>
            <a:fillRect/>
          </a:stretch>
        </p:blipFill>
        <p:spPr>
          <a:xfrm>
            <a:off x="0" y="8143863"/>
            <a:ext cx="18288000" cy="2143125"/>
          </a:xfrm>
          <a:prstGeom prst="rect">
            <a:avLst/>
          </a:prstGeom>
          <a:noFill/>
          <a:ln>
            <a:noFill/>
          </a:ln>
        </p:spPr>
      </p:pic>
      <p:pic>
        <p:nvPicPr>
          <p:cNvPr id="85" name="Google Shape;85;p13"/>
          <p:cNvPicPr preferRelativeResize="0"/>
          <p:nvPr/>
        </p:nvPicPr>
        <p:blipFill>
          <a:blip r:embed="rId4">
            <a:alphaModFix/>
          </a:blip>
          <a:stretch>
            <a:fillRect/>
          </a:stretch>
        </p:blipFill>
        <p:spPr>
          <a:xfrm>
            <a:off x="4022275" y="-665725"/>
            <a:ext cx="16709576" cy="11928400"/>
          </a:xfrm>
          <a:prstGeom prst="rect">
            <a:avLst/>
          </a:prstGeom>
          <a:noFill/>
          <a:ln>
            <a:noFill/>
          </a:ln>
        </p:spPr>
      </p:pic>
      <p:sp>
        <p:nvSpPr>
          <p:cNvPr id="86" name="Google Shape;86;p13"/>
          <p:cNvSpPr txBox="1"/>
          <p:nvPr/>
        </p:nvSpPr>
        <p:spPr>
          <a:xfrm>
            <a:off x="6059838" y="3269082"/>
            <a:ext cx="11571300" cy="2770500"/>
          </a:xfrm>
          <a:prstGeom prst="rect">
            <a:avLst/>
          </a:prstGeom>
          <a:noFill/>
          <a:ln>
            <a:noFill/>
          </a:ln>
        </p:spPr>
        <p:txBody>
          <a:bodyPr anchorCtr="0" anchor="t" bIns="0" lIns="0" spcFirstLastPara="1" rIns="0" wrap="square" tIns="0">
            <a:spAutoFit/>
          </a:bodyPr>
          <a:lstStyle/>
          <a:p>
            <a:pPr indent="0" lvl="0" marL="0" marR="0" rtl="0" algn="ctr">
              <a:lnSpc>
                <a:spcPct val="110000"/>
              </a:lnSpc>
              <a:spcBef>
                <a:spcPts val="0"/>
              </a:spcBef>
              <a:spcAft>
                <a:spcPts val="0"/>
              </a:spcAft>
              <a:buNone/>
            </a:pPr>
            <a:r>
              <a:rPr b="0" i="0" lang="en-US" sz="17999" u="none" cap="none" strike="noStrike">
                <a:solidFill>
                  <a:srgbClr val="FF5757"/>
                </a:solidFill>
                <a:latin typeface="Chewy"/>
                <a:ea typeface="Chewy"/>
                <a:cs typeface="Chewy"/>
                <a:sym typeface="Chewy"/>
              </a:rPr>
              <a:t>MALARIA</a:t>
            </a:r>
            <a:endParaRPr/>
          </a:p>
        </p:txBody>
      </p:sp>
      <p:sp>
        <p:nvSpPr>
          <p:cNvPr id="87" name="Google Shape;87;p13"/>
          <p:cNvSpPr txBox="1"/>
          <p:nvPr/>
        </p:nvSpPr>
        <p:spPr>
          <a:xfrm>
            <a:off x="5856411" y="1753124"/>
            <a:ext cx="11571300" cy="2154900"/>
          </a:xfrm>
          <a:prstGeom prst="rect">
            <a:avLst/>
          </a:prstGeom>
          <a:noFill/>
          <a:ln>
            <a:noFill/>
          </a:ln>
        </p:spPr>
        <p:txBody>
          <a:bodyPr anchorCtr="0" anchor="t" bIns="0" lIns="0" spcFirstLastPara="1" rIns="0" wrap="square" tIns="0">
            <a:spAutoFit/>
          </a:bodyPr>
          <a:lstStyle/>
          <a:p>
            <a:pPr indent="0" lvl="0" marL="0" marR="0" rtl="0" algn="ctr">
              <a:lnSpc>
                <a:spcPct val="110000"/>
              </a:lnSpc>
              <a:spcBef>
                <a:spcPts val="0"/>
              </a:spcBef>
              <a:spcAft>
                <a:spcPts val="0"/>
              </a:spcAft>
              <a:buNone/>
            </a:pPr>
            <a:r>
              <a:rPr b="0" i="0" lang="en-US" sz="13999" u="none" cap="none" strike="noStrike">
                <a:solidFill>
                  <a:srgbClr val="003780"/>
                </a:solidFill>
                <a:latin typeface="Chewy"/>
                <a:ea typeface="Chewy"/>
                <a:cs typeface="Chewy"/>
                <a:sym typeface="Chewy"/>
              </a:rPr>
              <a:t>WORLD</a:t>
            </a:r>
            <a:endParaRPr/>
          </a:p>
        </p:txBody>
      </p:sp>
      <p:sp>
        <p:nvSpPr>
          <p:cNvPr id="88" name="Google Shape;88;p13"/>
          <p:cNvSpPr txBox="1"/>
          <p:nvPr/>
        </p:nvSpPr>
        <p:spPr>
          <a:xfrm>
            <a:off x="5856411" y="5450139"/>
            <a:ext cx="11571300" cy="2154900"/>
          </a:xfrm>
          <a:prstGeom prst="rect">
            <a:avLst/>
          </a:prstGeom>
          <a:noFill/>
          <a:ln>
            <a:noFill/>
          </a:ln>
        </p:spPr>
        <p:txBody>
          <a:bodyPr anchorCtr="0" anchor="t" bIns="0" lIns="0" spcFirstLastPara="1" rIns="0" wrap="square" tIns="0">
            <a:spAutoFit/>
          </a:bodyPr>
          <a:lstStyle/>
          <a:p>
            <a:pPr indent="0" lvl="0" marL="0" marR="0" rtl="0" algn="ctr">
              <a:lnSpc>
                <a:spcPct val="110000"/>
              </a:lnSpc>
              <a:spcBef>
                <a:spcPts val="0"/>
              </a:spcBef>
              <a:spcAft>
                <a:spcPts val="0"/>
              </a:spcAft>
              <a:buNone/>
            </a:pPr>
            <a:r>
              <a:rPr b="0" i="0" lang="en-US" sz="13999" u="none" cap="none" strike="noStrike">
                <a:solidFill>
                  <a:srgbClr val="003780"/>
                </a:solidFill>
                <a:latin typeface="Chewy"/>
                <a:ea typeface="Chewy"/>
                <a:cs typeface="Chewy"/>
                <a:sym typeface="Chewy"/>
              </a:rPr>
              <a:t>DAY!</a:t>
            </a:r>
            <a:endParaRPr/>
          </a:p>
        </p:txBody>
      </p:sp>
      <p:sp>
        <p:nvSpPr>
          <p:cNvPr id="89" name="Google Shape;89;p13"/>
          <p:cNvSpPr txBox="1"/>
          <p:nvPr/>
        </p:nvSpPr>
        <p:spPr>
          <a:xfrm>
            <a:off x="7320986" y="7508885"/>
            <a:ext cx="9048900" cy="5388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3500" u="none" cap="none" strike="noStrike">
                <a:solidFill>
                  <a:srgbClr val="000000"/>
                </a:solidFill>
                <a:latin typeface="Poppins"/>
                <a:ea typeface="Poppins"/>
                <a:cs typeface="Poppins"/>
                <a:sym typeface="Poppins"/>
              </a:rPr>
              <a:t>Medical Presentation</a:t>
            </a:r>
            <a:endParaRPr/>
          </a:p>
        </p:txBody>
      </p:sp>
      <p:pic>
        <p:nvPicPr>
          <p:cNvPr id="90" name="Google Shape;90;p13"/>
          <p:cNvPicPr preferRelativeResize="0"/>
          <p:nvPr/>
        </p:nvPicPr>
        <p:blipFill>
          <a:blip r:embed="rId5">
            <a:alphaModFix/>
          </a:blip>
          <a:stretch>
            <a:fillRect/>
          </a:stretch>
        </p:blipFill>
        <p:spPr>
          <a:xfrm>
            <a:off x="-519700" y="0"/>
            <a:ext cx="8610600" cy="10287000"/>
          </a:xfrm>
          <a:prstGeom prst="rect">
            <a:avLst/>
          </a:prstGeom>
          <a:noFill/>
          <a:ln>
            <a:noFill/>
          </a:ln>
        </p:spPr>
      </p:pic>
      <p:pic>
        <p:nvPicPr>
          <p:cNvPr id="91" name="Google Shape;91;p13"/>
          <p:cNvPicPr preferRelativeResize="0"/>
          <p:nvPr/>
        </p:nvPicPr>
        <p:blipFill>
          <a:blip r:embed="rId6">
            <a:alphaModFix/>
          </a:blip>
          <a:stretch>
            <a:fillRect/>
          </a:stretch>
        </p:blipFill>
        <p:spPr>
          <a:xfrm>
            <a:off x="13544175" y="-339937"/>
            <a:ext cx="4516450" cy="451645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D36D"/>
        </a:solidFill>
      </p:bgPr>
    </p:bg>
    <p:spTree>
      <p:nvGrpSpPr>
        <p:cNvPr id="215" name="Shape 215"/>
        <p:cNvGrpSpPr/>
        <p:nvPr/>
      </p:nvGrpSpPr>
      <p:grpSpPr>
        <a:xfrm>
          <a:off x="0" y="0"/>
          <a:ext cx="0" cy="0"/>
          <a:chOff x="0" y="0"/>
          <a:chExt cx="0" cy="0"/>
        </a:xfrm>
      </p:grpSpPr>
      <p:grpSp>
        <p:nvGrpSpPr>
          <p:cNvPr id="216" name="Google Shape;216;p22"/>
          <p:cNvGrpSpPr/>
          <p:nvPr/>
        </p:nvGrpSpPr>
        <p:grpSpPr>
          <a:xfrm rot="-158420">
            <a:off x="2725749" y="2730515"/>
            <a:ext cx="12829838" cy="1967665"/>
            <a:chOff x="0" y="-38100"/>
            <a:chExt cx="3379052" cy="518233"/>
          </a:xfrm>
        </p:grpSpPr>
        <p:sp>
          <p:nvSpPr>
            <p:cNvPr id="217" name="Google Shape;217;p22"/>
            <p:cNvSpPr/>
            <p:nvPr/>
          </p:nvSpPr>
          <p:spPr>
            <a:xfrm>
              <a:off x="0" y="0"/>
              <a:ext cx="3379052" cy="480133"/>
            </a:xfrm>
            <a:custGeom>
              <a:rect b="b" l="l" r="r" t="t"/>
              <a:pathLst>
                <a:path extrusionOk="0" h="480133" w="3379052">
                  <a:moveTo>
                    <a:pt x="30775" y="0"/>
                  </a:moveTo>
                  <a:lnTo>
                    <a:pt x="3348277" y="0"/>
                  </a:lnTo>
                  <a:cubicBezTo>
                    <a:pt x="3365274" y="0"/>
                    <a:pt x="3379052" y="13778"/>
                    <a:pt x="3379052" y="30775"/>
                  </a:cubicBezTo>
                  <a:lnTo>
                    <a:pt x="3379052" y="449358"/>
                  </a:lnTo>
                  <a:cubicBezTo>
                    <a:pt x="3379052" y="457520"/>
                    <a:pt x="3375810" y="465348"/>
                    <a:pt x="3370038" y="471119"/>
                  </a:cubicBezTo>
                  <a:cubicBezTo>
                    <a:pt x="3364267" y="476890"/>
                    <a:pt x="3356439" y="480133"/>
                    <a:pt x="3348277" y="480133"/>
                  </a:cubicBezTo>
                  <a:lnTo>
                    <a:pt x="30775" y="480133"/>
                  </a:lnTo>
                  <a:cubicBezTo>
                    <a:pt x="13778" y="480133"/>
                    <a:pt x="0" y="466354"/>
                    <a:pt x="0" y="449358"/>
                  </a:cubicBezTo>
                  <a:lnTo>
                    <a:pt x="0" y="30775"/>
                  </a:lnTo>
                  <a:cubicBezTo>
                    <a:pt x="0" y="22613"/>
                    <a:pt x="3242" y="14785"/>
                    <a:pt x="9014" y="9014"/>
                  </a:cubicBezTo>
                  <a:cubicBezTo>
                    <a:pt x="14785" y="3242"/>
                    <a:pt x="22613" y="0"/>
                    <a:pt x="30775" y="0"/>
                  </a:cubicBezTo>
                  <a:close/>
                </a:path>
              </a:pathLst>
            </a:custGeom>
            <a:solidFill>
              <a:srgbClr val="FDF9D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 name="Google Shape;218;p22"/>
            <p:cNvSpPr txBox="1"/>
            <p:nvPr/>
          </p:nvSpPr>
          <p:spPr>
            <a:xfrm>
              <a:off x="0" y="-38100"/>
              <a:ext cx="3379052" cy="518233"/>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19" name="Google Shape;219;p22"/>
          <p:cNvSpPr txBox="1"/>
          <p:nvPr/>
        </p:nvSpPr>
        <p:spPr>
          <a:xfrm rot="-171520">
            <a:off x="3394873" y="740073"/>
            <a:ext cx="11571273" cy="1665532"/>
          </a:xfrm>
          <a:prstGeom prst="rect">
            <a:avLst/>
          </a:prstGeom>
          <a:noFill/>
          <a:ln>
            <a:noFill/>
          </a:ln>
        </p:spPr>
        <p:txBody>
          <a:bodyPr anchorCtr="0" anchor="t" bIns="0" lIns="0" spcFirstLastPara="1" rIns="0" wrap="square" tIns="0">
            <a:spAutoFit/>
          </a:bodyPr>
          <a:lstStyle/>
          <a:p>
            <a:pPr indent="0" lvl="0" marL="0" marR="0" rtl="0" algn="ctr">
              <a:lnSpc>
                <a:spcPct val="109993"/>
              </a:lnSpc>
              <a:spcBef>
                <a:spcPts val="0"/>
              </a:spcBef>
              <a:spcAft>
                <a:spcPts val="0"/>
              </a:spcAft>
              <a:buNone/>
            </a:pPr>
            <a:r>
              <a:rPr b="0" i="0" lang="en-US" sz="11508" u="none" cap="none" strike="noStrike">
                <a:solidFill>
                  <a:srgbClr val="003780"/>
                </a:solidFill>
                <a:latin typeface="Chewy"/>
                <a:ea typeface="Chewy"/>
                <a:cs typeface="Chewy"/>
                <a:sym typeface="Chewy"/>
              </a:rPr>
              <a:t>DIAGNOSIS</a:t>
            </a:r>
            <a:endParaRPr/>
          </a:p>
        </p:txBody>
      </p:sp>
      <p:grpSp>
        <p:nvGrpSpPr>
          <p:cNvPr id="220" name="Google Shape;220;p22"/>
          <p:cNvGrpSpPr/>
          <p:nvPr/>
        </p:nvGrpSpPr>
        <p:grpSpPr>
          <a:xfrm>
            <a:off x="2764260" y="5188623"/>
            <a:ext cx="12829838" cy="1967665"/>
            <a:chOff x="0" y="-38100"/>
            <a:chExt cx="3379052" cy="518233"/>
          </a:xfrm>
        </p:grpSpPr>
        <p:sp>
          <p:nvSpPr>
            <p:cNvPr id="221" name="Google Shape;221;p22"/>
            <p:cNvSpPr/>
            <p:nvPr/>
          </p:nvSpPr>
          <p:spPr>
            <a:xfrm>
              <a:off x="0" y="0"/>
              <a:ext cx="3379052" cy="480133"/>
            </a:xfrm>
            <a:custGeom>
              <a:rect b="b" l="l" r="r" t="t"/>
              <a:pathLst>
                <a:path extrusionOk="0" h="480133" w="3379052">
                  <a:moveTo>
                    <a:pt x="30775" y="0"/>
                  </a:moveTo>
                  <a:lnTo>
                    <a:pt x="3348277" y="0"/>
                  </a:lnTo>
                  <a:cubicBezTo>
                    <a:pt x="3365274" y="0"/>
                    <a:pt x="3379052" y="13778"/>
                    <a:pt x="3379052" y="30775"/>
                  </a:cubicBezTo>
                  <a:lnTo>
                    <a:pt x="3379052" y="449358"/>
                  </a:lnTo>
                  <a:cubicBezTo>
                    <a:pt x="3379052" y="457520"/>
                    <a:pt x="3375810" y="465348"/>
                    <a:pt x="3370038" y="471119"/>
                  </a:cubicBezTo>
                  <a:cubicBezTo>
                    <a:pt x="3364267" y="476890"/>
                    <a:pt x="3356439" y="480133"/>
                    <a:pt x="3348277" y="480133"/>
                  </a:cubicBezTo>
                  <a:lnTo>
                    <a:pt x="30775" y="480133"/>
                  </a:lnTo>
                  <a:cubicBezTo>
                    <a:pt x="13778" y="480133"/>
                    <a:pt x="0" y="466354"/>
                    <a:pt x="0" y="449358"/>
                  </a:cubicBezTo>
                  <a:lnTo>
                    <a:pt x="0" y="30775"/>
                  </a:lnTo>
                  <a:cubicBezTo>
                    <a:pt x="0" y="22613"/>
                    <a:pt x="3242" y="14785"/>
                    <a:pt x="9014" y="9014"/>
                  </a:cubicBezTo>
                  <a:cubicBezTo>
                    <a:pt x="14785" y="3242"/>
                    <a:pt x="22613" y="0"/>
                    <a:pt x="30775" y="0"/>
                  </a:cubicBezTo>
                  <a:close/>
                </a:path>
              </a:pathLst>
            </a:custGeom>
            <a:solidFill>
              <a:srgbClr val="FDF9D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 name="Google Shape;222;p22"/>
            <p:cNvSpPr txBox="1"/>
            <p:nvPr/>
          </p:nvSpPr>
          <p:spPr>
            <a:xfrm>
              <a:off x="0" y="-38100"/>
              <a:ext cx="3379052" cy="518233"/>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23" name="Google Shape;223;p22"/>
          <p:cNvGrpSpPr/>
          <p:nvPr/>
        </p:nvGrpSpPr>
        <p:grpSpPr>
          <a:xfrm rot="-158420">
            <a:off x="2760421" y="7627133"/>
            <a:ext cx="13785658" cy="1967665"/>
            <a:chOff x="0" y="-38100"/>
            <a:chExt cx="3630790" cy="518233"/>
          </a:xfrm>
        </p:grpSpPr>
        <p:sp>
          <p:nvSpPr>
            <p:cNvPr id="224" name="Google Shape;224;p22"/>
            <p:cNvSpPr/>
            <p:nvPr/>
          </p:nvSpPr>
          <p:spPr>
            <a:xfrm>
              <a:off x="0" y="0"/>
              <a:ext cx="3630790" cy="480133"/>
            </a:xfrm>
            <a:custGeom>
              <a:rect b="b" l="l" r="r" t="t"/>
              <a:pathLst>
                <a:path extrusionOk="0" h="480133" w="3630790">
                  <a:moveTo>
                    <a:pt x="28641" y="0"/>
                  </a:moveTo>
                  <a:lnTo>
                    <a:pt x="3602148" y="0"/>
                  </a:lnTo>
                  <a:cubicBezTo>
                    <a:pt x="3617966" y="0"/>
                    <a:pt x="3630790" y="12823"/>
                    <a:pt x="3630790" y="28641"/>
                  </a:cubicBezTo>
                  <a:lnTo>
                    <a:pt x="3630790" y="451492"/>
                  </a:lnTo>
                  <a:cubicBezTo>
                    <a:pt x="3630790" y="467310"/>
                    <a:pt x="3617966" y="480133"/>
                    <a:pt x="3602148" y="480133"/>
                  </a:cubicBezTo>
                  <a:lnTo>
                    <a:pt x="28641" y="480133"/>
                  </a:lnTo>
                  <a:cubicBezTo>
                    <a:pt x="12823" y="480133"/>
                    <a:pt x="0" y="467310"/>
                    <a:pt x="0" y="451492"/>
                  </a:cubicBezTo>
                  <a:lnTo>
                    <a:pt x="0" y="28641"/>
                  </a:lnTo>
                  <a:cubicBezTo>
                    <a:pt x="0" y="12823"/>
                    <a:pt x="12823" y="0"/>
                    <a:pt x="28641" y="0"/>
                  </a:cubicBezTo>
                  <a:close/>
                </a:path>
              </a:pathLst>
            </a:custGeom>
            <a:solidFill>
              <a:srgbClr val="FDF9D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 name="Google Shape;225;p22"/>
            <p:cNvSpPr txBox="1"/>
            <p:nvPr/>
          </p:nvSpPr>
          <p:spPr>
            <a:xfrm>
              <a:off x="0" y="-38100"/>
              <a:ext cx="3630789" cy="518233"/>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26" name="Google Shape;226;p22"/>
          <p:cNvSpPr/>
          <p:nvPr/>
        </p:nvSpPr>
        <p:spPr>
          <a:xfrm>
            <a:off x="11846268" y="23515"/>
            <a:ext cx="10239971" cy="10239971"/>
          </a:xfrm>
          <a:custGeom>
            <a:rect b="b" l="l" r="r" t="t"/>
            <a:pathLst>
              <a:path extrusionOk="0" h="10239971" w="10239971">
                <a:moveTo>
                  <a:pt x="0" y="0"/>
                </a:moveTo>
                <a:lnTo>
                  <a:pt x="10239971" y="0"/>
                </a:lnTo>
                <a:lnTo>
                  <a:pt x="10239971" y="10239970"/>
                </a:lnTo>
                <a:lnTo>
                  <a:pt x="0" y="10239970"/>
                </a:lnTo>
                <a:lnTo>
                  <a:pt x="0" y="0"/>
                </a:lnTo>
                <a:close/>
              </a:path>
            </a:pathLst>
          </a:custGeom>
          <a:blipFill rotWithShape="1">
            <a:blip r:embed="rId3">
              <a:alphaModFix/>
            </a:blip>
            <a:stretch>
              <a:fillRect b="0" l="0" r="0" t="0"/>
            </a:stretch>
          </a:blipFill>
          <a:ln>
            <a:noFill/>
          </a:ln>
        </p:spPr>
      </p:sp>
      <p:sp>
        <p:nvSpPr>
          <p:cNvPr id="227" name="Google Shape;227;p22"/>
          <p:cNvSpPr txBox="1"/>
          <p:nvPr/>
        </p:nvSpPr>
        <p:spPr>
          <a:xfrm rot="-154301">
            <a:off x="4842982" y="3376454"/>
            <a:ext cx="9333369" cy="847725"/>
          </a:xfrm>
          <a:prstGeom prst="rect">
            <a:avLst/>
          </a:prstGeom>
          <a:noFill/>
          <a:ln>
            <a:noFill/>
          </a:ln>
        </p:spPr>
        <p:txBody>
          <a:bodyPr anchorCtr="0" anchor="t" bIns="0" lIns="0" spcFirstLastPara="1" rIns="0" wrap="square" tIns="0">
            <a:spAutoFit/>
          </a:bodyPr>
          <a:lstStyle/>
          <a:p>
            <a:pPr indent="0" lvl="0" marL="0" marR="0" rtl="0" algn="ctr">
              <a:lnSpc>
                <a:spcPct val="110003"/>
              </a:lnSpc>
              <a:spcBef>
                <a:spcPts val="0"/>
              </a:spcBef>
              <a:spcAft>
                <a:spcPts val="0"/>
              </a:spcAft>
              <a:buNone/>
            </a:pPr>
            <a:r>
              <a:rPr b="0" i="0" lang="en-US" sz="2999" u="none" cap="none" strike="noStrike">
                <a:solidFill>
                  <a:srgbClr val="1F4282"/>
                </a:solidFill>
                <a:latin typeface="Poppins"/>
                <a:ea typeface="Poppins"/>
                <a:cs typeface="Poppins"/>
                <a:sym typeface="Poppins"/>
              </a:rPr>
              <a:t>Lorem ipsum dolor sit amet, consectetur adipiscing elit.  Donec tristique neque nec.</a:t>
            </a:r>
            <a:endParaRPr/>
          </a:p>
        </p:txBody>
      </p:sp>
      <p:sp>
        <p:nvSpPr>
          <p:cNvPr id="228" name="Google Shape;228;p22"/>
          <p:cNvSpPr txBox="1"/>
          <p:nvPr/>
        </p:nvSpPr>
        <p:spPr>
          <a:xfrm rot="-154301">
            <a:off x="5364064" y="8259348"/>
            <a:ext cx="9333369" cy="876300"/>
          </a:xfrm>
          <a:prstGeom prst="rect">
            <a:avLst/>
          </a:prstGeom>
          <a:noFill/>
          <a:ln>
            <a:noFill/>
          </a:ln>
        </p:spPr>
        <p:txBody>
          <a:bodyPr anchorCtr="0" anchor="t" bIns="0" lIns="0" spcFirstLastPara="1" rIns="0" wrap="square" tIns="0">
            <a:spAutoFit/>
          </a:bodyPr>
          <a:lstStyle/>
          <a:p>
            <a:pPr indent="0" lvl="0" marL="0" marR="0" rtl="0" algn="ctr">
              <a:lnSpc>
                <a:spcPct val="110000"/>
              </a:lnSpc>
              <a:spcBef>
                <a:spcPts val="0"/>
              </a:spcBef>
              <a:spcAft>
                <a:spcPts val="0"/>
              </a:spcAft>
              <a:buNone/>
            </a:pPr>
            <a:r>
              <a:rPr b="0" i="0" lang="en-US" sz="3000" u="none" cap="none" strike="noStrike">
                <a:solidFill>
                  <a:srgbClr val="1F4282"/>
                </a:solidFill>
                <a:latin typeface="Poppins"/>
                <a:ea typeface="Poppins"/>
                <a:cs typeface="Poppins"/>
                <a:sym typeface="Poppins"/>
              </a:rPr>
              <a:t>Lorem ipsum dolor sit amet, consectetur adipiscing elit.  Donec tristique neque nec.</a:t>
            </a:r>
            <a:endParaRPr/>
          </a:p>
        </p:txBody>
      </p:sp>
      <p:sp>
        <p:nvSpPr>
          <p:cNvPr id="229" name="Google Shape;229;p22"/>
          <p:cNvSpPr txBox="1"/>
          <p:nvPr/>
        </p:nvSpPr>
        <p:spPr>
          <a:xfrm>
            <a:off x="5350444" y="5620899"/>
            <a:ext cx="7507383" cy="1257300"/>
          </a:xfrm>
          <a:prstGeom prst="rect">
            <a:avLst/>
          </a:prstGeom>
          <a:noFill/>
          <a:ln>
            <a:noFill/>
          </a:ln>
        </p:spPr>
        <p:txBody>
          <a:bodyPr anchorCtr="0" anchor="t" bIns="0" lIns="0" spcFirstLastPara="1" rIns="0" wrap="square" tIns="0">
            <a:spAutoFit/>
          </a:bodyPr>
          <a:lstStyle/>
          <a:p>
            <a:pPr indent="0" lvl="0" marL="0" marR="0" rtl="0" algn="ctr">
              <a:lnSpc>
                <a:spcPct val="110003"/>
              </a:lnSpc>
              <a:spcBef>
                <a:spcPts val="0"/>
              </a:spcBef>
              <a:spcAft>
                <a:spcPts val="0"/>
              </a:spcAft>
              <a:buNone/>
            </a:pPr>
            <a:r>
              <a:rPr b="0" i="0" lang="en-US" sz="2999" u="none" cap="none" strike="noStrike">
                <a:solidFill>
                  <a:srgbClr val="1F4282"/>
                </a:solidFill>
                <a:latin typeface="Poppins"/>
                <a:ea typeface="Poppins"/>
                <a:cs typeface="Poppins"/>
                <a:sym typeface="Poppins"/>
              </a:rPr>
              <a:t>Lorem ipsum dolor sit amet, consectetur adipiscing elit.  Donec tristique neque nec neque tempus.</a:t>
            </a:r>
            <a:endParaRPr/>
          </a:p>
        </p:txBody>
      </p:sp>
      <p:sp>
        <p:nvSpPr>
          <p:cNvPr id="230" name="Google Shape;230;p22"/>
          <p:cNvSpPr/>
          <p:nvPr/>
        </p:nvSpPr>
        <p:spPr>
          <a:xfrm>
            <a:off x="15629278" y="579961"/>
            <a:ext cx="1909601" cy="1909601"/>
          </a:xfrm>
          <a:custGeom>
            <a:rect b="b" l="l" r="r" t="t"/>
            <a:pathLst>
              <a:path extrusionOk="0" h="1909601" w="1909601">
                <a:moveTo>
                  <a:pt x="0" y="0"/>
                </a:moveTo>
                <a:lnTo>
                  <a:pt x="1909601" y="0"/>
                </a:lnTo>
                <a:lnTo>
                  <a:pt x="1909601" y="1909601"/>
                </a:lnTo>
                <a:lnTo>
                  <a:pt x="0" y="1909601"/>
                </a:lnTo>
                <a:lnTo>
                  <a:pt x="0" y="0"/>
                </a:lnTo>
                <a:close/>
              </a:path>
            </a:pathLst>
          </a:custGeom>
          <a:blipFill rotWithShape="1">
            <a:blip r:embed="rId4">
              <a:alphaModFix/>
            </a:blip>
            <a:stretch>
              <a:fillRect b="0" l="0" r="0" t="0"/>
            </a:stretch>
          </a:blipFill>
          <a:ln>
            <a:noFill/>
          </a:ln>
        </p:spPr>
      </p:sp>
      <p:pic>
        <p:nvPicPr>
          <p:cNvPr id="231" name="Google Shape;231;p22"/>
          <p:cNvPicPr preferRelativeResize="0"/>
          <p:nvPr/>
        </p:nvPicPr>
        <p:blipFill>
          <a:blip r:embed="rId5">
            <a:alphaModFix/>
          </a:blip>
          <a:stretch>
            <a:fillRect/>
          </a:stretch>
        </p:blipFill>
        <p:spPr>
          <a:xfrm>
            <a:off x="-2794300" y="1357775"/>
            <a:ext cx="8929225" cy="8929225"/>
          </a:xfrm>
          <a:prstGeom prst="rect">
            <a:avLst/>
          </a:prstGeom>
          <a:noFill/>
          <a:ln>
            <a:noFill/>
          </a:ln>
        </p:spPr>
      </p:pic>
      <p:sp>
        <p:nvSpPr>
          <p:cNvPr id="232" name="Google Shape;232;p22"/>
          <p:cNvSpPr/>
          <p:nvPr/>
        </p:nvSpPr>
        <p:spPr>
          <a:xfrm flipH="1">
            <a:off x="1028700" y="579961"/>
            <a:ext cx="1909601" cy="1909601"/>
          </a:xfrm>
          <a:custGeom>
            <a:rect b="b" l="l" r="r" t="t"/>
            <a:pathLst>
              <a:path extrusionOk="0" h="1909601" w="1909601">
                <a:moveTo>
                  <a:pt x="1909601" y="0"/>
                </a:moveTo>
                <a:lnTo>
                  <a:pt x="0" y="0"/>
                </a:lnTo>
                <a:lnTo>
                  <a:pt x="0" y="1909601"/>
                </a:lnTo>
                <a:lnTo>
                  <a:pt x="1909601" y="1909601"/>
                </a:lnTo>
                <a:lnTo>
                  <a:pt x="1909601" y="0"/>
                </a:lnTo>
                <a:close/>
              </a:path>
            </a:pathLst>
          </a:custGeom>
          <a:blipFill rotWithShape="1">
            <a:blip r:embed="rId4">
              <a:alphaModFix/>
            </a:blip>
            <a:stretch>
              <a:fillRect b="0" l="0" r="0" t="0"/>
            </a:stretch>
          </a:blipFill>
          <a:ln>
            <a:noFill/>
          </a:ln>
        </p:spPr>
      </p:sp>
      <p:pic>
        <p:nvPicPr>
          <p:cNvPr id="233" name="Google Shape;233;p22"/>
          <p:cNvPicPr preferRelativeResize="0"/>
          <p:nvPr/>
        </p:nvPicPr>
        <p:blipFill>
          <a:blip r:embed="rId6">
            <a:alphaModFix/>
          </a:blip>
          <a:stretch>
            <a:fillRect/>
          </a:stretch>
        </p:blipFill>
        <p:spPr>
          <a:xfrm>
            <a:off x="11822763" y="0"/>
            <a:ext cx="10286998" cy="10286998"/>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D36D"/>
        </a:solidFill>
      </p:bgPr>
    </p:bg>
    <p:spTree>
      <p:nvGrpSpPr>
        <p:cNvPr id="237" name="Shape 237"/>
        <p:cNvGrpSpPr/>
        <p:nvPr/>
      </p:nvGrpSpPr>
      <p:grpSpPr>
        <a:xfrm>
          <a:off x="0" y="0"/>
          <a:ext cx="0" cy="0"/>
          <a:chOff x="0" y="0"/>
          <a:chExt cx="0" cy="0"/>
        </a:xfrm>
      </p:grpSpPr>
      <p:pic>
        <p:nvPicPr>
          <p:cNvPr id="238" name="Google Shape;238;p23"/>
          <p:cNvPicPr preferRelativeResize="0"/>
          <p:nvPr/>
        </p:nvPicPr>
        <p:blipFill>
          <a:blip r:embed="rId3">
            <a:alphaModFix/>
          </a:blip>
          <a:stretch>
            <a:fillRect/>
          </a:stretch>
        </p:blipFill>
        <p:spPr>
          <a:xfrm>
            <a:off x="-12" y="8143875"/>
            <a:ext cx="18288000" cy="2143125"/>
          </a:xfrm>
          <a:prstGeom prst="rect">
            <a:avLst/>
          </a:prstGeom>
          <a:noFill/>
          <a:ln>
            <a:noFill/>
          </a:ln>
        </p:spPr>
      </p:pic>
      <p:sp>
        <p:nvSpPr>
          <p:cNvPr id="239" name="Google Shape;239;p23"/>
          <p:cNvSpPr txBox="1"/>
          <p:nvPr/>
        </p:nvSpPr>
        <p:spPr>
          <a:xfrm>
            <a:off x="5640557" y="1104900"/>
            <a:ext cx="11618743" cy="1441442"/>
          </a:xfrm>
          <a:prstGeom prst="rect">
            <a:avLst/>
          </a:prstGeom>
          <a:noFill/>
          <a:ln>
            <a:noFill/>
          </a:ln>
        </p:spPr>
        <p:txBody>
          <a:bodyPr anchorCtr="0" anchor="t" bIns="0" lIns="0" spcFirstLastPara="1" rIns="0" wrap="square" tIns="0">
            <a:spAutoFit/>
          </a:bodyPr>
          <a:lstStyle/>
          <a:p>
            <a:pPr indent="0" lvl="0" marL="0" marR="0" rtl="0" algn="ctr">
              <a:lnSpc>
                <a:spcPct val="110001"/>
              </a:lnSpc>
              <a:spcBef>
                <a:spcPts val="0"/>
              </a:spcBef>
              <a:spcAft>
                <a:spcPts val="0"/>
              </a:spcAft>
              <a:buNone/>
            </a:pPr>
            <a:r>
              <a:rPr b="0" i="0" lang="en-US" sz="9999" u="none" cap="none" strike="noStrike">
                <a:solidFill>
                  <a:srgbClr val="1F4282"/>
                </a:solidFill>
                <a:latin typeface="Chewy"/>
                <a:ea typeface="Chewy"/>
                <a:cs typeface="Chewy"/>
                <a:sym typeface="Chewy"/>
              </a:rPr>
              <a:t>WORLD MALARIA DAY!</a:t>
            </a:r>
            <a:endParaRPr/>
          </a:p>
        </p:txBody>
      </p:sp>
      <p:grpSp>
        <p:nvGrpSpPr>
          <p:cNvPr id="240" name="Google Shape;240;p23"/>
          <p:cNvGrpSpPr/>
          <p:nvPr/>
        </p:nvGrpSpPr>
        <p:grpSpPr>
          <a:xfrm>
            <a:off x="9144000" y="2890709"/>
            <a:ext cx="8115300" cy="6608734"/>
            <a:chOff x="0" y="-38100"/>
            <a:chExt cx="2137363" cy="1740572"/>
          </a:xfrm>
        </p:grpSpPr>
        <p:sp>
          <p:nvSpPr>
            <p:cNvPr id="241" name="Google Shape;241;p23"/>
            <p:cNvSpPr/>
            <p:nvPr/>
          </p:nvSpPr>
          <p:spPr>
            <a:xfrm>
              <a:off x="0" y="0"/>
              <a:ext cx="2137363" cy="1702472"/>
            </a:xfrm>
            <a:custGeom>
              <a:rect b="b" l="l" r="r" t="t"/>
              <a:pathLst>
                <a:path extrusionOk="0" h="1702472" w="2137363">
                  <a:moveTo>
                    <a:pt x="48654" y="0"/>
                  </a:moveTo>
                  <a:lnTo>
                    <a:pt x="2088710" y="0"/>
                  </a:lnTo>
                  <a:cubicBezTo>
                    <a:pt x="2115580" y="0"/>
                    <a:pt x="2137363" y="21783"/>
                    <a:pt x="2137363" y="48654"/>
                  </a:cubicBezTo>
                  <a:lnTo>
                    <a:pt x="2137363" y="1653818"/>
                  </a:lnTo>
                  <a:cubicBezTo>
                    <a:pt x="2137363" y="1680689"/>
                    <a:pt x="2115580" y="1702472"/>
                    <a:pt x="2088710" y="1702472"/>
                  </a:cubicBezTo>
                  <a:lnTo>
                    <a:pt x="48654" y="1702472"/>
                  </a:lnTo>
                  <a:cubicBezTo>
                    <a:pt x="21783" y="1702472"/>
                    <a:pt x="0" y="1680689"/>
                    <a:pt x="0" y="1653818"/>
                  </a:cubicBezTo>
                  <a:lnTo>
                    <a:pt x="0" y="48654"/>
                  </a:lnTo>
                  <a:cubicBezTo>
                    <a:pt x="0" y="21783"/>
                    <a:pt x="21783" y="0"/>
                    <a:pt x="48654" y="0"/>
                  </a:cubicBezTo>
                  <a:close/>
                </a:path>
              </a:pathLst>
            </a:custGeom>
            <a:solidFill>
              <a:srgbClr val="FDF9D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 name="Google Shape;242;p23"/>
            <p:cNvSpPr txBox="1"/>
            <p:nvPr/>
          </p:nvSpPr>
          <p:spPr>
            <a:xfrm>
              <a:off x="0" y="-38100"/>
              <a:ext cx="2137363" cy="1740572"/>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43" name="Google Shape;243;p23"/>
          <p:cNvSpPr txBox="1"/>
          <p:nvPr/>
        </p:nvSpPr>
        <p:spPr>
          <a:xfrm>
            <a:off x="9837286" y="3813132"/>
            <a:ext cx="6728700" cy="4810200"/>
          </a:xfrm>
          <a:prstGeom prst="rect">
            <a:avLst/>
          </a:prstGeom>
          <a:noFill/>
          <a:ln>
            <a:noFill/>
          </a:ln>
        </p:spPr>
        <p:txBody>
          <a:bodyPr anchorCtr="0" anchor="t" bIns="0" lIns="0" spcFirstLastPara="1" rIns="0" wrap="square" tIns="0">
            <a:spAutoFit/>
          </a:bodyPr>
          <a:lstStyle/>
          <a:p>
            <a:pPr indent="0" lvl="0" marL="0" marR="0" rtl="0" algn="just">
              <a:lnSpc>
                <a:spcPct val="115000"/>
              </a:lnSpc>
              <a:spcBef>
                <a:spcPts val="0"/>
              </a:spcBef>
              <a:spcAft>
                <a:spcPts val="0"/>
              </a:spcAft>
              <a:buNone/>
            </a:pPr>
            <a:r>
              <a:rPr b="0" i="0" lang="en-US" sz="2500" u="none" cap="none" strike="noStrike">
                <a:solidFill>
                  <a:srgbClr val="000000"/>
                </a:solidFill>
                <a:latin typeface="Poppins"/>
                <a:ea typeface="Poppins"/>
                <a:cs typeface="Poppins"/>
                <a:sym typeface="Poppins"/>
              </a:rPr>
              <a:t>Lorem ipsum dolor sit amet, consectetur adipiscing elit. Etiam tincidunt arcu id libero suscipit scelerisque. Donec tristique neque nec neque tempus, a placerat lacus ultricies. Pellentesque in nibh vel ipsum posuere porttitor eget non purus. Duis vel sapien non augue luctus suscipit. Proin iaculis diam auctor ex venenatis, in dictum augue fringilla. Nullam consectetur condimentum nibh sed hendrerit. Lorem ipsum dolor sit amet.</a:t>
            </a:r>
            <a:endParaRPr/>
          </a:p>
        </p:txBody>
      </p:sp>
      <p:pic>
        <p:nvPicPr>
          <p:cNvPr id="244" name="Google Shape;244;p23"/>
          <p:cNvPicPr preferRelativeResize="0"/>
          <p:nvPr/>
        </p:nvPicPr>
        <p:blipFill>
          <a:blip r:embed="rId4">
            <a:alphaModFix/>
          </a:blip>
          <a:stretch>
            <a:fillRect/>
          </a:stretch>
        </p:blipFill>
        <p:spPr>
          <a:xfrm rot="248990">
            <a:off x="-748837" y="2715400"/>
            <a:ext cx="8986473" cy="6037400"/>
          </a:xfrm>
          <a:prstGeom prst="rect">
            <a:avLst/>
          </a:prstGeom>
          <a:noFill/>
          <a:ln>
            <a:noFill/>
          </a:ln>
        </p:spPr>
      </p:pic>
      <p:sp>
        <p:nvSpPr>
          <p:cNvPr id="245" name="Google Shape;245;p23"/>
          <p:cNvSpPr/>
          <p:nvPr/>
        </p:nvSpPr>
        <p:spPr>
          <a:xfrm flipH="1" rot="77336">
            <a:off x="1689508" y="607933"/>
            <a:ext cx="2999569" cy="2999569"/>
          </a:xfrm>
          <a:custGeom>
            <a:rect b="b" l="l" r="r" t="t"/>
            <a:pathLst>
              <a:path extrusionOk="0" h="2998810" w="2998810">
                <a:moveTo>
                  <a:pt x="2998811" y="0"/>
                </a:moveTo>
                <a:lnTo>
                  <a:pt x="0" y="0"/>
                </a:lnTo>
                <a:lnTo>
                  <a:pt x="0" y="2998811"/>
                </a:lnTo>
                <a:lnTo>
                  <a:pt x="2998811" y="2998811"/>
                </a:lnTo>
                <a:lnTo>
                  <a:pt x="2998811" y="0"/>
                </a:lnTo>
                <a:close/>
              </a:path>
            </a:pathLst>
          </a:custGeom>
          <a:blipFill rotWithShape="1">
            <a:blip r:embed="rId5">
              <a:alphaModFix/>
            </a:blip>
            <a:stretch>
              <a:fillRect b="0" l="0" r="0" t="0"/>
            </a:stretch>
          </a:blipFill>
          <a:ln>
            <a:noFill/>
          </a:ln>
        </p:spPr>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D36D"/>
        </a:solidFill>
      </p:bgPr>
    </p:bg>
    <p:spTree>
      <p:nvGrpSpPr>
        <p:cNvPr id="249" name="Shape 249"/>
        <p:cNvGrpSpPr/>
        <p:nvPr/>
      </p:nvGrpSpPr>
      <p:grpSpPr>
        <a:xfrm>
          <a:off x="0" y="0"/>
          <a:ext cx="0" cy="0"/>
          <a:chOff x="0" y="0"/>
          <a:chExt cx="0" cy="0"/>
        </a:xfrm>
      </p:grpSpPr>
      <p:grpSp>
        <p:nvGrpSpPr>
          <p:cNvPr id="250" name="Google Shape;250;p24"/>
          <p:cNvGrpSpPr/>
          <p:nvPr/>
        </p:nvGrpSpPr>
        <p:grpSpPr>
          <a:xfrm>
            <a:off x="7600950" y="-144661"/>
            <a:ext cx="10687050" cy="10431661"/>
            <a:chOff x="0" y="-38100"/>
            <a:chExt cx="2814696" cy="2747433"/>
          </a:xfrm>
        </p:grpSpPr>
        <p:sp>
          <p:nvSpPr>
            <p:cNvPr id="251" name="Google Shape;251;p24"/>
            <p:cNvSpPr/>
            <p:nvPr/>
          </p:nvSpPr>
          <p:spPr>
            <a:xfrm>
              <a:off x="0" y="0"/>
              <a:ext cx="2814696" cy="2709333"/>
            </a:xfrm>
            <a:custGeom>
              <a:rect b="b" l="l" r="r" t="t"/>
              <a:pathLst>
                <a:path extrusionOk="0" h="2709333" w="2814696">
                  <a:moveTo>
                    <a:pt x="0" y="0"/>
                  </a:moveTo>
                  <a:lnTo>
                    <a:pt x="2814696" y="0"/>
                  </a:lnTo>
                  <a:lnTo>
                    <a:pt x="2814696" y="2709333"/>
                  </a:lnTo>
                  <a:lnTo>
                    <a:pt x="0" y="2709333"/>
                  </a:lnTo>
                  <a:close/>
                </a:path>
              </a:pathLst>
            </a:custGeom>
            <a:solidFill>
              <a:srgbClr val="FDF9DE"/>
            </a:solidFill>
            <a:ln>
              <a:noFill/>
            </a:ln>
          </p:spPr>
        </p:sp>
        <p:sp>
          <p:nvSpPr>
            <p:cNvPr id="252" name="Google Shape;252;p24"/>
            <p:cNvSpPr txBox="1"/>
            <p:nvPr/>
          </p:nvSpPr>
          <p:spPr>
            <a:xfrm>
              <a:off x="0" y="-38100"/>
              <a:ext cx="2814696" cy="2747433"/>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253" name="Google Shape;253;p24"/>
          <p:cNvPicPr preferRelativeResize="0"/>
          <p:nvPr/>
        </p:nvPicPr>
        <p:blipFill rotWithShape="1">
          <a:blip r:embed="rId3">
            <a:alphaModFix/>
          </a:blip>
          <a:srcRect b="0" l="0" r="0" t="0"/>
          <a:stretch/>
        </p:blipFill>
        <p:spPr>
          <a:xfrm>
            <a:off x="8360422" y="2083371"/>
            <a:ext cx="9168104" cy="8418718"/>
          </a:xfrm>
          <a:prstGeom prst="rect">
            <a:avLst/>
          </a:prstGeom>
          <a:noFill/>
          <a:ln>
            <a:noFill/>
          </a:ln>
        </p:spPr>
      </p:pic>
      <p:sp>
        <p:nvSpPr>
          <p:cNvPr id="254" name="Google Shape;254;p24"/>
          <p:cNvSpPr txBox="1"/>
          <p:nvPr/>
        </p:nvSpPr>
        <p:spPr>
          <a:xfrm>
            <a:off x="7707318" y="729397"/>
            <a:ext cx="10474200" cy="1539000"/>
          </a:xfrm>
          <a:prstGeom prst="rect">
            <a:avLst/>
          </a:prstGeom>
          <a:noFill/>
          <a:ln>
            <a:noFill/>
          </a:ln>
        </p:spPr>
        <p:txBody>
          <a:bodyPr anchorCtr="0" anchor="t" bIns="0" lIns="0" spcFirstLastPara="1" rIns="0" wrap="square" tIns="0">
            <a:spAutoFit/>
          </a:bodyPr>
          <a:lstStyle/>
          <a:p>
            <a:pPr indent="0" lvl="0" marL="0" marR="0" rtl="0" algn="ctr">
              <a:lnSpc>
                <a:spcPct val="110001"/>
              </a:lnSpc>
              <a:spcBef>
                <a:spcPts val="0"/>
              </a:spcBef>
              <a:spcAft>
                <a:spcPts val="0"/>
              </a:spcAft>
              <a:buNone/>
            </a:pPr>
            <a:r>
              <a:rPr b="0" i="0" lang="en-US" sz="9999" u="none" cap="none" strike="noStrike">
                <a:solidFill>
                  <a:srgbClr val="1F4282"/>
                </a:solidFill>
                <a:latin typeface="Chewy"/>
                <a:ea typeface="Chewy"/>
                <a:cs typeface="Chewy"/>
                <a:sym typeface="Chewy"/>
              </a:rPr>
              <a:t>MALARIA CHART</a:t>
            </a:r>
            <a:endParaRPr/>
          </a:p>
        </p:txBody>
      </p:sp>
      <p:sp>
        <p:nvSpPr>
          <p:cNvPr id="255" name="Google Shape;255;p24"/>
          <p:cNvSpPr/>
          <p:nvPr/>
        </p:nvSpPr>
        <p:spPr>
          <a:xfrm rot="79607">
            <a:off x="11832540" y="4951830"/>
            <a:ext cx="2223870" cy="2223870"/>
          </a:xfrm>
          <a:custGeom>
            <a:rect b="b" l="l" r="r" t="t"/>
            <a:pathLst>
              <a:path extrusionOk="0" h="2223870" w="2223870">
                <a:moveTo>
                  <a:pt x="0" y="0"/>
                </a:moveTo>
                <a:lnTo>
                  <a:pt x="2223870" y="0"/>
                </a:lnTo>
                <a:lnTo>
                  <a:pt x="2223870" y="2223871"/>
                </a:lnTo>
                <a:lnTo>
                  <a:pt x="0" y="2223871"/>
                </a:lnTo>
                <a:lnTo>
                  <a:pt x="0" y="0"/>
                </a:lnTo>
                <a:close/>
              </a:path>
            </a:pathLst>
          </a:custGeom>
          <a:blipFill rotWithShape="1">
            <a:blip r:embed="rId4">
              <a:alphaModFix/>
            </a:blip>
            <a:stretch>
              <a:fillRect b="0" l="0" r="0" t="0"/>
            </a:stretch>
          </a:blipFill>
          <a:ln>
            <a:noFill/>
          </a:ln>
        </p:spPr>
      </p:sp>
      <p:pic>
        <p:nvPicPr>
          <p:cNvPr id="256" name="Google Shape;256;p24"/>
          <p:cNvPicPr preferRelativeResize="0"/>
          <p:nvPr/>
        </p:nvPicPr>
        <p:blipFill>
          <a:blip r:embed="rId5">
            <a:alphaModFix/>
          </a:blip>
          <a:stretch>
            <a:fillRect/>
          </a:stretch>
        </p:blipFill>
        <p:spPr>
          <a:xfrm>
            <a:off x="-1598225" y="12700"/>
            <a:ext cx="11197875" cy="11185171"/>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D36D"/>
        </a:solidFill>
      </p:bgPr>
    </p:bg>
    <p:spTree>
      <p:nvGrpSpPr>
        <p:cNvPr id="260" name="Shape 260"/>
        <p:cNvGrpSpPr/>
        <p:nvPr/>
      </p:nvGrpSpPr>
      <p:grpSpPr>
        <a:xfrm>
          <a:off x="0" y="0"/>
          <a:ext cx="0" cy="0"/>
          <a:chOff x="0" y="0"/>
          <a:chExt cx="0" cy="0"/>
        </a:xfrm>
      </p:grpSpPr>
      <p:sp>
        <p:nvSpPr>
          <p:cNvPr id="261" name="Google Shape;261;p25"/>
          <p:cNvSpPr txBox="1"/>
          <p:nvPr/>
        </p:nvSpPr>
        <p:spPr>
          <a:xfrm>
            <a:off x="876042" y="4338764"/>
            <a:ext cx="16465500" cy="1539000"/>
          </a:xfrm>
          <a:prstGeom prst="rect">
            <a:avLst/>
          </a:prstGeom>
          <a:noFill/>
          <a:ln>
            <a:noFill/>
          </a:ln>
        </p:spPr>
        <p:txBody>
          <a:bodyPr anchorCtr="0" anchor="t" bIns="0" lIns="0" spcFirstLastPara="1" rIns="0" wrap="square" tIns="0">
            <a:spAutoFit/>
          </a:bodyPr>
          <a:lstStyle/>
          <a:p>
            <a:pPr indent="0" lvl="0" marL="0" marR="0" rtl="0" algn="ctr">
              <a:lnSpc>
                <a:spcPct val="110001"/>
              </a:lnSpc>
              <a:spcBef>
                <a:spcPts val="0"/>
              </a:spcBef>
              <a:spcAft>
                <a:spcPts val="0"/>
              </a:spcAft>
              <a:buNone/>
            </a:pPr>
            <a:r>
              <a:rPr b="0" i="0" lang="en-US" sz="9999" u="none" cap="none" strike="noStrike">
                <a:solidFill>
                  <a:srgbClr val="1F4282"/>
                </a:solidFill>
                <a:latin typeface="Chewy"/>
                <a:ea typeface="Chewy"/>
                <a:cs typeface="Chewy"/>
                <a:sym typeface="Chewy"/>
              </a:rPr>
              <a:t>WORLD MALARIA DAY!</a:t>
            </a:r>
            <a:endParaRPr/>
          </a:p>
        </p:txBody>
      </p:sp>
      <p:pic>
        <p:nvPicPr>
          <p:cNvPr id="262" name="Google Shape;262;p25"/>
          <p:cNvPicPr preferRelativeResize="0"/>
          <p:nvPr/>
        </p:nvPicPr>
        <p:blipFill>
          <a:blip r:embed="rId3">
            <a:alphaModFix/>
          </a:blip>
          <a:stretch>
            <a:fillRect/>
          </a:stretch>
        </p:blipFill>
        <p:spPr>
          <a:xfrm>
            <a:off x="6193933" y="6073475"/>
            <a:ext cx="5900133" cy="4028099"/>
          </a:xfrm>
          <a:prstGeom prst="rect">
            <a:avLst/>
          </a:prstGeom>
          <a:noFill/>
          <a:ln>
            <a:noFill/>
          </a:ln>
        </p:spPr>
      </p:pic>
      <p:pic>
        <p:nvPicPr>
          <p:cNvPr id="263" name="Google Shape;263;p25"/>
          <p:cNvPicPr preferRelativeResize="0"/>
          <p:nvPr/>
        </p:nvPicPr>
        <p:blipFill>
          <a:blip r:embed="rId4">
            <a:alphaModFix/>
          </a:blip>
          <a:stretch>
            <a:fillRect/>
          </a:stretch>
        </p:blipFill>
        <p:spPr>
          <a:xfrm>
            <a:off x="12196328" y="6099286"/>
            <a:ext cx="5900133" cy="4002278"/>
          </a:xfrm>
          <a:prstGeom prst="rect">
            <a:avLst/>
          </a:prstGeom>
          <a:noFill/>
          <a:ln>
            <a:noFill/>
          </a:ln>
        </p:spPr>
      </p:pic>
      <p:pic>
        <p:nvPicPr>
          <p:cNvPr id="264" name="Google Shape;264;p25"/>
          <p:cNvPicPr preferRelativeResize="0"/>
          <p:nvPr/>
        </p:nvPicPr>
        <p:blipFill>
          <a:blip r:embed="rId5">
            <a:alphaModFix/>
          </a:blip>
          <a:stretch>
            <a:fillRect/>
          </a:stretch>
        </p:blipFill>
        <p:spPr>
          <a:xfrm>
            <a:off x="269004" y="6112196"/>
            <a:ext cx="5822669" cy="3976457"/>
          </a:xfrm>
          <a:prstGeom prst="rect">
            <a:avLst/>
          </a:prstGeom>
          <a:noFill/>
          <a:ln>
            <a:noFill/>
          </a:ln>
        </p:spPr>
      </p:pic>
      <p:pic>
        <p:nvPicPr>
          <p:cNvPr id="265" name="Google Shape;265;p25"/>
          <p:cNvPicPr preferRelativeResize="0"/>
          <p:nvPr/>
        </p:nvPicPr>
        <p:blipFill>
          <a:blip r:embed="rId6">
            <a:alphaModFix/>
          </a:blip>
          <a:stretch>
            <a:fillRect/>
          </a:stretch>
        </p:blipFill>
        <p:spPr>
          <a:xfrm>
            <a:off x="210900" y="336500"/>
            <a:ext cx="5938865" cy="4028099"/>
          </a:xfrm>
          <a:prstGeom prst="rect">
            <a:avLst/>
          </a:prstGeom>
          <a:noFill/>
          <a:ln>
            <a:noFill/>
          </a:ln>
        </p:spPr>
      </p:pic>
      <p:pic>
        <p:nvPicPr>
          <p:cNvPr id="266" name="Google Shape;266;p25"/>
          <p:cNvPicPr preferRelativeResize="0"/>
          <p:nvPr/>
        </p:nvPicPr>
        <p:blipFill>
          <a:blip r:embed="rId7">
            <a:alphaModFix/>
          </a:blip>
          <a:stretch>
            <a:fillRect/>
          </a:stretch>
        </p:blipFill>
        <p:spPr>
          <a:xfrm>
            <a:off x="6222987" y="362321"/>
            <a:ext cx="5900133" cy="3976457"/>
          </a:xfrm>
          <a:prstGeom prst="rect">
            <a:avLst/>
          </a:prstGeom>
          <a:noFill/>
          <a:ln>
            <a:noFill/>
          </a:ln>
        </p:spPr>
      </p:pic>
      <p:pic>
        <p:nvPicPr>
          <p:cNvPr id="267" name="Google Shape;267;p25"/>
          <p:cNvPicPr preferRelativeResize="0"/>
          <p:nvPr/>
        </p:nvPicPr>
        <p:blipFill>
          <a:blip r:embed="rId8">
            <a:alphaModFix/>
          </a:blip>
          <a:stretch>
            <a:fillRect/>
          </a:stretch>
        </p:blipFill>
        <p:spPr>
          <a:xfrm>
            <a:off x="12196318" y="375232"/>
            <a:ext cx="5900133" cy="3950636"/>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D36D"/>
        </a:solidFill>
      </p:bgPr>
    </p:bg>
    <p:spTree>
      <p:nvGrpSpPr>
        <p:cNvPr id="271" name="Shape 271"/>
        <p:cNvGrpSpPr/>
        <p:nvPr/>
      </p:nvGrpSpPr>
      <p:grpSpPr>
        <a:xfrm>
          <a:off x="0" y="0"/>
          <a:ext cx="0" cy="0"/>
          <a:chOff x="0" y="0"/>
          <a:chExt cx="0" cy="0"/>
        </a:xfrm>
      </p:grpSpPr>
      <p:pic>
        <p:nvPicPr>
          <p:cNvPr id="272" name="Google Shape;272;p26"/>
          <p:cNvPicPr preferRelativeResize="0"/>
          <p:nvPr/>
        </p:nvPicPr>
        <p:blipFill>
          <a:blip r:embed="rId3">
            <a:alphaModFix/>
          </a:blip>
          <a:stretch>
            <a:fillRect/>
          </a:stretch>
        </p:blipFill>
        <p:spPr>
          <a:xfrm>
            <a:off x="-1" y="-5"/>
            <a:ext cx="18288000" cy="12519418"/>
          </a:xfrm>
          <a:prstGeom prst="rect">
            <a:avLst/>
          </a:prstGeom>
          <a:noFill/>
          <a:ln>
            <a:noFill/>
          </a:ln>
        </p:spPr>
      </p:pic>
      <p:grpSp>
        <p:nvGrpSpPr>
          <p:cNvPr id="273" name="Google Shape;273;p26"/>
          <p:cNvGrpSpPr/>
          <p:nvPr/>
        </p:nvGrpSpPr>
        <p:grpSpPr>
          <a:xfrm>
            <a:off x="4848319" y="884039"/>
            <a:ext cx="8591362" cy="2244500"/>
            <a:chOff x="0" y="-38100"/>
            <a:chExt cx="2262746" cy="591144"/>
          </a:xfrm>
        </p:grpSpPr>
        <p:sp>
          <p:nvSpPr>
            <p:cNvPr id="274" name="Google Shape;274;p26"/>
            <p:cNvSpPr/>
            <p:nvPr/>
          </p:nvSpPr>
          <p:spPr>
            <a:xfrm>
              <a:off x="0" y="0"/>
              <a:ext cx="2262746" cy="553044"/>
            </a:xfrm>
            <a:custGeom>
              <a:rect b="b" l="l" r="r" t="t"/>
              <a:pathLst>
                <a:path extrusionOk="0" h="553044" w="2262746">
                  <a:moveTo>
                    <a:pt x="45958" y="0"/>
                  </a:moveTo>
                  <a:lnTo>
                    <a:pt x="2216788" y="0"/>
                  </a:lnTo>
                  <a:cubicBezTo>
                    <a:pt x="2242170" y="0"/>
                    <a:pt x="2262746" y="20576"/>
                    <a:pt x="2262746" y="45958"/>
                  </a:cubicBezTo>
                  <a:lnTo>
                    <a:pt x="2262746" y="507086"/>
                  </a:lnTo>
                  <a:cubicBezTo>
                    <a:pt x="2262746" y="532468"/>
                    <a:pt x="2242170" y="553044"/>
                    <a:pt x="2216788" y="553044"/>
                  </a:cubicBezTo>
                  <a:lnTo>
                    <a:pt x="45958" y="553044"/>
                  </a:lnTo>
                  <a:cubicBezTo>
                    <a:pt x="20576" y="553044"/>
                    <a:pt x="0" y="532468"/>
                    <a:pt x="0" y="507086"/>
                  </a:cubicBezTo>
                  <a:lnTo>
                    <a:pt x="0" y="45958"/>
                  </a:lnTo>
                  <a:cubicBezTo>
                    <a:pt x="0" y="20576"/>
                    <a:pt x="20576" y="0"/>
                    <a:pt x="45958" y="0"/>
                  </a:cubicBezTo>
                  <a:close/>
                </a:path>
              </a:pathLst>
            </a:custGeom>
            <a:solidFill>
              <a:srgbClr val="FDF9D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5" name="Google Shape;275;p26"/>
            <p:cNvSpPr txBox="1"/>
            <p:nvPr/>
          </p:nvSpPr>
          <p:spPr>
            <a:xfrm>
              <a:off x="0" y="-38100"/>
              <a:ext cx="2262746" cy="591144"/>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76" name="Google Shape;276;p26"/>
          <p:cNvGrpSpPr/>
          <p:nvPr/>
        </p:nvGrpSpPr>
        <p:grpSpPr>
          <a:xfrm>
            <a:off x="1354751" y="3614137"/>
            <a:ext cx="15578574" cy="5644198"/>
            <a:chOff x="0" y="-38100"/>
            <a:chExt cx="4102972" cy="1486528"/>
          </a:xfrm>
        </p:grpSpPr>
        <p:sp>
          <p:nvSpPr>
            <p:cNvPr id="277" name="Google Shape;277;p26"/>
            <p:cNvSpPr/>
            <p:nvPr/>
          </p:nvSpPr>
          <p:spPr>
            <a:xfrm>
              <a:off x="0" y="0"/>
              <a:ext cx="4102972" cy="1448428"/>
            </a:xfrm>
            <a:custGeom>
              <a:rect b="b" l="l" r="r" t="t"/>
              <a:pathLst>
                <a:path extrusionOk="0" h="1448428" w="4102972">
                  <a:moveTo>
                    <a:pt x="25345" y="0"/>
                  </a:moveTo>
                  <a:lnTo>
                    <a:pt x="4077627" y="0"/>
                  </a:lnTo>
                  <a:cubicBezTo>
                    <a:pt x="4084349" y="0"/>
                    <a:pt x="4090796" y="2670"/>
                    <a:pt x="4095549" y="7423"/>
                  </a:cubicBezTo>
                  <a:cubicBezTo>
                    <a:pt x="4100302" y="12177"/>
                    <a:pt x="4102972" y="18623"/>
                    <a:pt x="4102972" y="25345"/>
                  </a:cubicBezTo>
                  <a:lnTo>
                    <a:pt x="4102972" y="1423083"/>
                  </a:lnTo>
                  <a:cubicBezTo>
                    <a:pt x="4102972" y="1437081"/>
                    <a:pt x="4091625" y="1448428"/>
                    <a:pt x="4077627" y="1448428"/>
                  </a:cubicBezTo>
                  <a:lnTo>
                    <a:pt x="25345" y="1448428"/>
                  </a:lnTo>
                  <a:cubicBezTo>
                    <a:pt x="18623" y="1448428"/>
                    <a:pt x="12177" y="1445758"/>
                    <a:pt x="7423" y="1441005"/>
                  </a:cubicBezTo>
                  <a:cubicBezTo>
                    <a:pt x="2670" y="1436252"/>
                    <a:pt x="0" y="1429805"/>
                    <a:pt x="0" y="1423083"/>
                  </a:cubicBezTo>
                  <a:lnTo>
                    <a:pt x="0" y="25345"/>
                  </a:lnTo>
                  <a:cubicBezTo>
                    <a:pt x="0" y="18623"/>
                    <a:pt x="2670" y="12177"/>
                    <a:pt x="7423" y="7423"/>
                  </a:cubicBezTo>
                  <a:cubicBezTo>
                    <a:pt x="12177" y="2670"/>
                    <a:pt x="18623" y="0"/>
                    <a:pt x="25345" y="0"/>
                  </a:cubicBezTo>
                  <a:close/>
                </a:path>
              </a:pathLst>
            </a:custGeom>
            <a:solidFill>
              <a:srgbClr val="FDF9D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 name="Google Shape;278;p26"/>
            <p:cNvSpPr txBox="1"/>
            <p:nvPr/>
          </p:nvSpPr>
          <p:spPr>
            <a:xfrm>
              <a:off x="0" y="-38100"/>
              <a:ext cx="4102972" cy="1486528"/>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79" name="Google Shape;279;p26"/>
          <p:cNvSpPr txBox="1"/>
          <p:nvPr/>
        </p:nvSpPr>
        <p:spPr>
          <a:xfrm>
            <a:off x="5224866" y="1324561"/>
            <a:ext cx="7838400" cy="1539000"/>
          </a:xfrm>
          <a:prstGeom prst="rect">
            <a:avLst/>
          </a:prstGeom>
          <a:noFill/>
          <a:ln>
            <a:noFill/>
          </a:ln>
        </p:spPr>
        <p:txBody>
          <a:bodyPr anchorCtr="0" anchor="t" bIns="0" lIns="0" spcFirstLastPara="1" rIns="0" wrap="square" tIns="0">
            <a:spAutoFit/>
          </a:bodyPr>
          <a:lstStyle/>
          <a:p>
            <a:pPr indent="0" lvl="0" marL="0" marR="0" rtl="0" algn="ctr">
              <a:lnSpc>
                <a:spcPct val="110001"/>
              </a:lnSpc>
              <a:spcBef>
                <a:spcPts val="0"/>
              </a:spcBef>
              <a:spcAft>
                <a:spcPts val="0"/>
              </a:spcAft>
              <a:buNone/>
            </a:pPr>
            <a:r>
              <a:rPr b="0" i="0" lang="en-US" sz="9999" u="none" cap="none" strike="noStrike">
                <a:solidFill>
                  <a:srgbClr val="1F4282"/>
                </a:solidFill>
                <a:latin typeface="Chewy"/>
                <a:ea typeface="Chewy"/>
                <a:cs typeface="Chewy"/>
                <a:sym typeface="Chewy"/>
              </a:rPr>
              <a:t>CONCLUSIONS</a:t>
            </a:r>
            <a:endParaRPr/>
          </a:p>
        </p:txBody>
      </p:sp>
      <p:sp>
        <p:nvSpPr>
          <p:cNvPr id="280" name="Google Shape;280;p26"/>
          <p:cNvSpPr txBox="1"/>
          <p:nvPr/>
        </p:nvSpPr>
        <p:spPr>
          <a:xfrm>
            <a:off x="2229909" y="4473625"/>
            <a:ext cx="13828200" cy="3925200"/>
          </a:xfrm>
          <a:prstGeom prst="rect">
            <a:avLst/>
          </a:prstGeom>
          <a:noFill/>
          <a:ln>
            <a:noFill/>
          </a:ln>
        </p:spPr>
        <p:txBody>
          <a:bodyPr anchorCtr="0" anchor="t" bIns="0" lIns="0" spcFirstLastPara="1" rIns="0" wrap="square" tIns="0">
            <a:spAutoFit/>
          </a:bodyPr>
          <a:lstStyle/>
          <a:p>
            <a:pPr indent="0" lvl="0" marL="0" marR="0" rtl="0" algn="just">
              <a:lnSpc>
                <a:spcPct val="115000"/>
              </a:lnSpc>
              <a:spcBef>
                <a:spcPts val="0"/>
              </a:spcBef>
              <a:spcAft>
                <a:spcPts val="0"/>
              </a:spcAft>
              <a:buNone/>
            </a:pPr>
            <a:r>
              <a:rPr b="0" i="0" lang="en-US" sz="2500" u="none" cap="none" strike="noStrike">
                <a:solidFill>
                  <a:srgbClr val="000000"/>
                </a:solidFill>
                <a:latin typeface="Poppins"/>
                <a:ea typeface="Poppins"/>
                <a:cs typeface="Poppins"/>
                <a:sym typeface="Poppins"/>
              </a:rPr>
              <a:t>Lorem ipsum dolor sit amet, consectetur adipiscing elit. Etiam tincidunt arcu id libero suscipit scelerisque. Donec tristique neque nec neque tempus, a placerat lacus ultricies. Pellentesque in nibh vel ipsum posuere porttitor eget non purus. Duis vel sapien non augue luctus suscipit. Proin iaculis diam auctor ex venenatis, in dictum augue fringilla. Nullam consectetur condimentum nibh sed hendrerit. Lorem ipsum dolor sit amet, consectetur adipiscing elit. Etiam tincidunt arcu id libero suscipit scelerisque. Donec tristique neque nec neque tempus, a placerat lacus ultricies. Pellentesque in nibh vel ipsum posuere porttitor eget non purus. Duis vel sapien non augue luctus suscipit. Proin iaculis diam auctor ex venenatis.</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D36D"/>
        </a:solidFill>
      </p:bgPr>
    </p:bg>
    <p:spTree>
      <p:nvGrpSpPr>
        <p:cNvPr id="284" name="Shape 284"/>
        <p:cNvGrpSpPr/>
        <p:nvPr/>
      </p:nvGrpSpPr>
      <p:grpSpPr>
        <a:xfrm>
          <a:off x="0" y="0"/>
          <a:ext cx="0" cy="0"/>
          <a:chOff x="0" y="0"/>
          <a:chExt cx="0" cy="0"/>
        </a:xfrm>
      </p:grpSpPr>
      <p:sp>
        <p:nvSpPr>
          <p:cNvPr id="285" name="Google Shape;285;p27"/>
          <p:cNvSpPr/>
          <p:nvPr/>
        </p:nvSpPr>
        <p:spPr>
          <a:xfrm>
            <a:off x="678720" y="-835104"/>
            <a:ext cx="16930559" cy="11957207"/>
          </a:xfrm>
          <a:custGeom>
            <a:rect b="b" l="l" r="r" t="t"/>
            <a:pathLst>
              <a:path extrusionOk="0" h="11957207" w="16930559">
                <a:moveTo>
                  <a:pt x="0" y="0"/>
                </a:moveTo>
                <a:lnTo>
                  <a:pt x="16930560" y="0"/>
                </a:lnTo>
                <a:lnTo>
                  <a:pt x="16930560" y="11957208"/>
                </a:lnTo>
                <a:lnTo>
                  <a:pt x="0" y="11957208"/>
                </a:lnTo>
                <a:lnTo>
                  <a:pt x="0" y="0"/>
                </a:lnTo>
                <a:close/>
              </a:path>
            </a:pathLst>
          </a:custGeom>
          <a:blipFill rotWithShape="1">
            <a:blip r:embed="rId3">
              <a:alphaModFix/>
            </a:blip>
            <a:stretch>
              <a:fillRect b="0" l="0" r="0" t="0"/>
            </a:stretch>
          </a:blipFill>
          <a:ln>
            <a:noFill/>
          </a:ln>
        </p:spPr>
      </p:sp>
      <p:sp>
        <p:nvSpPr>
          <p:cNvPr id="286" name="Google Shape;286;p27"/>
          <p:cNvSpPr txBox="1"/>
          <p:nvPr/>
        </p:nvSpPr>
        <p:spPr>
          <a:xfrm rot="-171520">
            <a:off x="2824348" y="2596069"/>
            <a:ext cx="11571273" cy="2911475"/>
          </a:xfrm>
          <a:prstGeom prst="rect">
            <a:avLst/>
          </a:prstGeom>
          <a:noFill/>
          <a:ln>
            <a:noFill/>
          </a:ln>
        </p:spPr>
        <p:txBody>
          <a:bodyPr anchorCtr="0" anchor="t" bIns="0" lIns="0" spcFirstLastPara="1" rIns="0" wrap="square" tIns="0">
            <a:spAutoFit/>
          </a:bodyPr>
          <a:lstStyle/>
          <a:p>
            <a:pPr indent="0" lvl="0" marL="0" marR="0" rtl="0" algn="ctr">
              <a:lnSpc>
                <a:spcPct val="110000"/>
              </a:lnSpc>
              <a:spcBef>
                <a:spcPts val="0"/>
              </a:spcBef>
              <a:spcAft>
                <a:spcPts val="0"/>
              </a:spcAft>
              <a:buNone/>
            </a:pPr>
            <a:r>
              <a:rPr b="0" i="0" lang="en-US" sz="20000" u="none" cap="none" strike="noStrike">
                <a:solidFill>
                  <a:srgbClr val="003780"/>
                </a:solidFill>
                <a:latin typeface="Chewy"/>
                <a:ea typeface="Chewy"/>
                <a:cs typeface="Chewy"/>
                <a:sym typeface="Chewy"/>
              </a:rPr>
              <a:t>THANK</a:t>
            </a:r>
            <a:endParaRPr/>
          </a:p>
        </p:txBody>
      </p:sp>
      <p:sp>
        <p:nvSpPr>
          <p:cNvPr id="287" name="Google Shape;287;p27"/>
          <p:cNvSpPr txBox="1"/>
          <p:nvPr/>
        </p:nvSpPr>
        <p:spPr>
          <a:xfrm rot="170391">
            <a:off x="3355990" y="5069781"/>
            <a:ext cx="11571411" cy="2911478"/>
          </a:xfrm>
          <a:prstGeom prst="rect">
            <a:avLst/>
          </a:prstGeom>
          <a:noFill/>
          <a:ln>
            <a:noFill/>
          </a:ln>
        </p:spPr>
        <p:txBody>
          <a:bodyPr anchorCtr="0" anchor="t" bIns="0" lIns="0" spcFirstLastPara="1" rIns="0" wrap="square" tIns="0">
            <a:spAutoFit/>
          </a:bodyPr>
          <a:lstStyle/>
          <a:p>
            <a:pPr indent="0" lvl="0" marL="0" marR="0" rtl="0" algn="ctr">
              <a:lnSpc>
                <a:spcPct val="110000"/>
              </a:lnSpc>
              <a:spcBef>
                <a:spcPts val="0"/>
              </a:spcBef>
              <a:spcAft>
                <a:spcPts val="0"/>
              </a:spcAft>
              <a:buNone/>
            </a:pPr>
            <a:r>
              <a:rPr b="0" i="0" lang="en-US" sz="20000" u="none" cap="none" strike="noStrike">
                <a:solidFill>
                  <a:srgbClr val="003780"/>
                </a:solidFill>
                <a:latin typeface="Chewy"/>
                <a:ea typeface="Chewy"/>
                <a:cs typeface="Chewy"/>
                <a:sym typeface="Chewy"/>
              </a:rPr>
              <a:t>YOU!</a:t>
            </a:r>
            <a:endParaRPr/>
          </a:p>
        </p:txBody>
      </p:sp>
      <p:pic>
        <p:nvPicPr>
          <p:cNvPr id="288" name="Google Shape;288;p27"/>
          <p:cNvPicPr preferRelativeResize="0"/>
          <p:nvPr/>
        </p:nvPicPr>
        <p:blipFill>
          <a:blip r:embed="rId4">
            <a:alphaModFix/>
          </a:blip>
          <a:stretch>
            <a:fillRect/>
          </a:stretch>
        </p:blipFill>
        <p:spPr>
          <a:xfrm>
            <a:off x="-3001225" y="-1027012"/>
            <a:ext cx="9197249" cy="9197249"/>
          </a:xfrm>
          <a:prstGeom prst="rect">
            <a:avLst/>
          </a:prstGeom>
          <a:noFill/>
          <a:ln>
            <a:noFill/>
          </a:ln>
        </p:spPr>
      </p:pic>
      <p:pic>
        <p:nvPicPr>
          <p:cNvPr id="289" name="Google Shape;289;p27"/>
          <p:cNvPicPr preferRelativeResize="0"/>
          <p:nvPr/>
        </p:nvPicPr>
        <p:blipFill>
          <a:blip r:embed="rId5">
            <a:alphaModFix/>
          </a:blip>
          <a:stretch>
            <a:fillRect/>
          </a:stretch>
        </p:blipFill>
        <p:spPr>
          <a:xfrm>
            <a:off x="12564975" y="3113000"/>
            <a:ext cx="9388650" cy="938865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D36D"/>
        </a:solidFill>
      </p:bgPr>
    </p:bg>
    <p:spTree>
      <p:nvGrpSpPr>
        <p:cNvPr id="293" name="Shape 293"/>
        <p:cNvGrpSpPr/>
        <p:nvPr/>
      </p:nvGrpSpPr>
      <p:grpSpPr>
        <a:xfrm>
          <a:off x="0" y="0"/>
          <a:ext cx="0" cy="0"/>
          <a:chOff x="0" y="0"/>
          <a:chExt cx="0" cy="0"/>
        </a:xfrm>
      </p:grpSpPr>
      <p:grpSp>
        <p:nvGrpSpPr>
          <p:cNvPr id="294" name="Google Shape;294;p28"/>
          <p:cNvGrpSpPr/>
          <p:nvPr/>
        </p:nvGrpSpPr>
        <p:grpSpPr>
          <a:xfrm>
            <a:off x="0" y="-144661"/>
            <a:ext cx="9144000" cy="10431661"/>
            <a:chOff x="0" y="-38100"/>
            <a:chExt cx="2408296" cy="2747433"/>
          </a:xfrm>
        </p:grpSpPr>
        <p:sp>
          <p:nvSpPr>
            <p:cNvPr id="295" name="Google Shape;295;p28"/>
            <p:cNvSpPr/>
            <p:nvPr/>
          </p:nvSpPr>
          <p:spPr>
            <a:xfrm>
              <a:off x="0" y="0"/>
              <a:ext cx="2408296" cy="2709333"/>
            </a:xfrm>
            <a:custGeom>
              <a:rect b="b" l="l" r="r" t="t"/>
              <a:pathLst>
                <a:path extrusionOk="0" h="2709333" w="2408296">
                  <a:moveTo>
                    <a:pt x="0" y="0"/>
                  </a:moveTo>
                  <a:lnTo>
                    <a:pt x="2408296" y="0"/>
                  </a:lnTo>
                  <a:lnTo>
                    <a:pt x="2408296" y="2709333"/>
                  </a:lnTo>
                  <a:lnTo>
                    <a:pt x="0" y="2709333"/>
                  </a:lnTo>
                  <a:close/>
                </a:path>
              </a:pathLst>
            </a:custGeom>
            <a:solidFill>
              <a:srgbClr val="FDF9DE"/>
            </a:solidFill>
            <a:ln>
              <a:noFill/>
            </a:ln>
          </p:spPr>
        </p:sp>
        <p:sp>
          <p:nvSpPr>
            <p:cNvPr id="296" name="Google Shape;296;p28"/>
            <p:cNvSpPr txBox="1"/>
            <p:nvPr/>
          </p:nvSpPr>
          <p:spPr>
            <a:xfrm>
              <a:off x="0" y="-38100"/>
              <a:ext cx="2408296" cy="2747433"/>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97" name="Google Shape;297;p28"/>
          <p:cNvSpPr txBox="1"/>
          <p:nvPr/>
        </p:nvSpPr>
        <p:spPr>
          <a:xfrm>
            <a:off x="852338" y="691377"/>
            <a:ext cx="7439323" cy="2479666"/>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9499" u="none" cap="none" strike="noStrike">
                <a:solidFill>
                  <a:srgbClr val="1F4282"/>
                </a:solidFill>
                <a:latin typeface="Chewy"/>
                <a:ea typeface="Chewy"/>
                <a:cs typeface="Chewy"/>
                <a:sym typeface="Chewy"/>
              </a:rPr>
              <a:t>Resource</a:t>
            </a:r>
            <a:endParaRPr/>
          </a:p>
          <a:p>
            <a:pPr indent="0" lvl="0" marL="0" marR="0" rtl="0" algn="l">
              <a:lnSpc>
                <a:spcPct val="100000"/>
              </a:lnSpc>
              <a:spcBef>
                <a:spcPts val="0"/>
              </a:spcBef>
              <a:spcAft>
                <a:spcPts val="0"/>
              </a:spcAft>
              <a:buNone/>
            </a:pPr>
            <a:r>
              <a:rPr b="0" i="0" lang="en-US" sz="9499" u="none" cap="none" strike="noStrike">
                <a:solidFill>
                  <a:srgbClr val="1F4282"/>
                </a:solidFill>
                <a:latin typeface="Chewy"/>
                <a:ea typeface="Chewy"/>
                <a:cs typeface="Chewy"/>
                <a:sym typeface="Chewy"/>
              </a:rPr>
              <a:t>Page</a:t>
            </a:r>
            <a:endParaRPr/>
          </a:p>
        </p:txBody>
      </p:sp>
      <p:sp>
        <p:nvSpPr>
          <p:cNvPr id="298" name="Google Shape;298;p28"/>
          <p:cNvSpPr txBox="1"/>
          <p:nvPr/>
        </p:nvSpPr>
        <p:spPr>
          <a:xfrm>
            <a:off x="852338" y="3961007"/>
            <a:ext cx="6382943" cy="3679190"/>
          </a:xfrm>
          <a:prstGeom prst="rect">
            <a:avLst/>
          </a:prstGeom>
          <a:noFill/>
          <a:ln>
            <a:noFill/>
          </a:ln>
        </p:spPr>
        <p:txBody>
          <a:bodyPr anchorCtr="0" anchor="t" bIns="0" lIns="0" spcFirstLastPara="1" rIns="0" wrap="square" tIns="0">
            <a:spAutoFit/>
          </a:bodyPr>
          <a:lstStyle/>
          <a:p>
            <a:pPr indent="0" lvl="0" marL="0" marR="0" rtl="0" algn="l">
              <a:lnSpc>
                <a:spcPct val="130010"/>
              </a:lnSpc>
              <a:spcBef>
                <a:spcPts val="0"/>
              </a:spcBef>
              <a:spcAft>
                <a:spcPts val="0"/>
              </a:spcAft>
              <a:buNone/>
            </a:pPr>
            <a:r>
              <a:rPr b="0" i="0" lang="en-US" sz="2799" u="none" cap="none" strike="noStrike">
                <a:solidFill>
                  <a:srgbClr val="000000"/>
                </a:solidFill>
                <a:latin typeface="Poppins"/>
                <a:ea typeface="Poppins"/>
                <a:cs typeface="Poppins"/>
                <a:sym typeface="Poppins"/>
              </a:rPr>
              <a:t>This presentation template uses</a:t>
            </a:r>
            <a:endParaRPr/>
          </a:p>
          <a:p>
            <a:pPr indent="0" lvl="0" marL="0" marR="0" rtl="0" algn="l">
              <a:lnSpc>
                <a:spcPct val="130010"/>
              </a:lnSpc>
              <a:spcBef>
                <a:spcPts val="0"/>
              </a:spcBef>
              <a:spcAft>
                <a:spcPts val="0"/>
              </a:spcAft>
              <a:buNone/>
            </a:pPr>
            <a:r>
              <a:rPr b="0" i="0" lang="en-US" sz="2799" u="none" cap="none" strike="noStrike">
                <a:solidFill>
                  <a:srgbClr val="000000"/>
                </a:solidFill>
                <a:latin typeface="Poppins"/>
                <a:ea typeface="Poppins"/>
                <a:cs typeface="Poppins"/>
                <a:sym typeface="Poppins"/>
              </a:rPr>
              <a:t>the following free fonts:</a:t>
            </a:r>
            <a:endParaRPr/>
          </a:p>
          <a:p>
            <a:pPr indent="0" lvl="0" marL="0" marR="0" rtl="0" algn="l">
              <a:lnSpc>
                <a:spcPct val="130010"/>
              </a:lnSpc>
              <a:spcBef>
                <a:spcPts val="0"/>
              </a:spcBef>
              <a:spcAft>
                <a:spcPts val="0"/>
              </a:spcAft>
              <a:buNone/>
            </a:pPr>
            <a:r>
              <a:t/>
            </a:r>
            <a:endParaRPr b="0" i="0" sz="2799" u="none" cap="none" strike="noStrike">
              <a:solidFill>
                <a:srgbClr val="000000"/>
              </a:solidFill>
              <a:latin typeface="Poppins"/>
              <a:ea typeface="Poppins"/>
              <a:cs typeface="Poppins"/>
              <a:sym typeface="Poppins"/>
            </a:endParaRPr>
          </a:p>
          <a:p>
            <a:pPr indent="0" lvl="0" marL="0" marR="0" rtl="0" algn="l">
              <a:lnSpc>
                <a:spcPct val="130010"/>
              </a:lnSpc>
              <a:spcBef>
                <a:spcPts val="0"/>
              </a:spcBef>
              <a:spcAft>
                <a:spcPts val="0"/>
              </a:spcAft>
              <a:buNone/>
            </a:pPr>
            <a:r>
              <a:rPr b="0" i="0" lang="en-US" sz="2799" u="none" cap="none" strike="noStrike">
                <a:solidFill>
                  <a:srgbClr val="000000"/>
                </a:solidFill>
                <a:latin typeface="Poppins"/>
                <a:ea typeface="Poppins"/>
                <a:cs typeface="Poppins"/>
                <a:sym typeface="Poppins"/>
              </a:rPr>
              <a:t>Titles: Chewy</a:t>
            </a:r>
            <a:endParaRPr/>
          </a:p>
          <a:p>
            <a:pPr indent="0" lvl="0" marL="0" marR="0" rtl="0" algn="l">
              <a:lnSpc>
                <a:spcPct val="130010"/>
              </a:lnSpc>
              <a:spcBef>
                <a:spcPts val="0"/>
              </a:spcBef>
              <a:spcAft>
                <a:spcPts val="0"/>
              </a:spcAft>
              <a:buNone/>
            </a:pPr>
            <a:r>
              <a:rPr b="0" i="0" lang="en-US" sz="2799" u="none" cap="none" strike="noStrike">
                <a:solidFill>
                  <a:srgbClr val="000000"/>
                </a:solidFill>
                <a:latin typeface="Poppins"/>
                <a:ea typeface="Poppins"/>
                <a:cs typeface="Poppins"/>
                <a:sym typeface="Poppins"/>
              </a:rPr>
              <a:t>Body Copy: Poppins</a:t>
            </a:r>
            <a:endParaRPr/>
          </a:p>
          <a:p>
            <a:pPr indent="0" lvl="0" marL="0" marR="0" rtl="0" algn="l">
              <a:lnSpc>
                <a:spcPct val="130010"/>
              </a:lnSpc>
              <a:spcBef>
                <a:spcPts val="0"/>
              </a:spcBef>
              <a:spcAft>
                <a:spcPts val="0"/>
              </a:spcAft>
              <a:buNone/>
            </a:pPr>
            <a:r>
              <a:t/>
            </a:r>
            <a:endParaRPr b="0" i="0" sz="2799" u="none" cap="none" strike="noStrike">
              <a:solidFill>
                <a:srgbClr val="000000"/>
              </a:solidFill>
              <a:latin typeface="Poppins"/>
              <a:ea typeface="Poppins"/>
              <a:cs typeface="Poppins"/>
              <a:sym typeface="Poppins"/>
            </a:endParaRPr>
          </a:p>
          <a:p>
            <a:pPr indent="0" lvl="0" marL="0" marR="0" rtl="0" algn="l">
              <a:lnSpc>
                <a:spcPct val="130010"/>
              </a:lnSpc>
              <a:spcBef>
                <a:spcPts val="0"/>
              </a:spcBef>
              <a:spcAft>
                <a:spcPts val="0"/>
              </a:spcAft>
              <a:buNone/>
            </a:pPr>
            <a:r>
              <a:rPr b="0" i="0" lang="en-US" sz="2799" u="none" cap="none" strike="noStrike">
                <a:solidFill>
                  <a:srgbClr val="000000"/>
                </a:solidFill>
                <a:latin typeface="Poppins"/>
                <a:ea typeface="Poppins"/>
                <a:cs typeface="Poppins"/>
                <a:sym typeface="Poppins"/>
              </a:rPr>
              <a:t>Don't forget to delete this page</a:t>
            </a:r>
            <a:endParaRPr/>
          </a:p>
          <a:p>
            <a:pPr indent="0" lvl="0" marL="0" marR="0" rtl="0" algn="l">
              <a:lnSpc>
                <a:spcPct val="130010"/>
              </a:lnSpc>
              <a:spcBef>
                <a:spcPts val="0"/>
              </a:spcBef>
              <a:spcAft>
                <a:spcPts val="0"/>
              </a:spcAft>
              <a:buNone/>
            </a:pPr>
            <a:r>
              <a:rPr b="0" i="0" lang="en-US" sz="2799" u="none" cap="none" strike="noStrike">
                <a:solidFill>
                  <a:srgbClr val="000000"/>
                </a:solidFill>
                <a:latin typeface="Poppins"/>
                <a:ea typeface="Poppins"/>
                <a:cs typeface="Poppins"/>
                <a:sym typeface="Poppins"/>
              </a:rPr>
              <a:t>before presenting. </a:t>
            </a:r>
            <a:endParaRPr/>
          </a:p>
        </p:txBody>
      </p:sp>
      <p:sp>
        <p:nvSpPr>
          <p:cNvPr id="299" name="Google Shape;299;p28"/>
          <p:cNvSpPr txBox="1"/>
          <p:nvPr/>
        </p:nvSpPr>
        <p:spPr>
          <a:xfrm>
            <a:off x="852338" y="8549640"/>
            <a:ext cx="5920363" cy="708660"/>
          </a:xfrm>
          <a:prstGeom prst="rect">
            <a:avLst/>
          </a:prstGeom>
          <a:noFill/>
          <a:ln>
            <a:noFill/>
          </a:ln>
        </p:spPr>
        <p:txBody>
          <a:bodyPr anchorCtr="0" anchor="t" bIns="0" lIns="0" spcFirstLastPara="1" rIns="0" wrap="square" tIns="0">
            <a:spAutoFit/>
          </a:bodyPr>
          <a:lstStyle/>
          <a:p>
            <a:pPr indent="0" lvl="0" marL="0" marR="0" rtl="0" algn="l">
              <a:lnSpc>
                <a:spcPct val="116000"/>
              </a:lnSpc>
              <a:spcBef>
                <a:spcPts val="0"/>
              </a:spcBef>
              <a:spcAft>
                <a:spcPts val="0"/>
              </a:spcAft>
              <a:buNone/>
            </a:pPr>
            <a:r>
              <a:rPr b="0" i="0" lang="en-US" sz="4500" u="none" cap="none" strike="noStrike">
                <a:solidFill>
                  <a:srgbClr val="000000"/>
                </a:solidFill>
                <a:latin typeface="Poppins"/>
                <a:ea typeface="Poppins"/>
                <a:cs typeface="Poppins"/>
                <a:sym typeface="Poppins"/>
              </a:rPr>
              <a:t>Happy Designing!</a:t>
            </a:r>
            <a:endParaRPr/>
          </a:p>
        </p:txBody>
      </p:sp>
      <p:pic>
        <p:nvPicPr>
          <p:cNvPr id="300" name="Google Shape;300;p28"/>
          <p:cNvPicPr preferRelativeResize="0"/>
          <p:nvPr/>
        </p:nvPicPr>
        <p:blipFill>
          <a:blip r:embed="rId3">
            <a:alphaModFix/>
          </a:blip>
          <a:stretch>
            <a:fillRect/>
          </a:stretch>
        </p:blipFill>
        <p:spPr>
          <a:xfrm>
            <a:off x="9815000" y="568200"/>
            <a:ext cx="4587201" cy="1780750"/>
          </a:xfrm>
          <a:prstGeom prst="rect">
            <a:avLst/>
          </a:prstGeom>
          <a:noFill/>
          <a:ln>
            <a:noFill/>
          </a:ln>
        </p:spPr>
      </p:pic>
      <p:pic>
        <p:nvPicPr>
          <p:cNvPr id="301" name="Google Shape;301;p28"/>
          <p:cNvPicPr preferRelativeResize="0"/>
          <p:nvPr/>
        </p:nvPicPr>
        <p:blipFill>
          <a:blip r:embed="rId4">
            <a:alphaModFix/>
          </a:blip>
          <a:stretch>
            <a:fillRect/>
          </a:stretch>
        </p:blipFill>
        <p:spPr>
          <a:xfrm>
            <a:off x="9863297" y="3013675"/>
            <a:ext cx="3931675" cy="5904575"/>
          </a:xfrm>
          <a:prstGeom prst="rect">
            <a:avLst/>
          </a:prstGeom>
          <a:noFill/>
          <a:ln>
            <a:noFill/>
          </a:ln>
        </p:spPr>
      </p:pic>
      <p:pic>
        <p:nvPicPr>
          <p:cNvPr id="302" name="Google Shape;302;p28"/>
          <p:cNvPicPr preferRelativeResize="0"/>
          <p:nvPr/>
        </p:nvPicPr>
        <p:blipFill>
          <a:blip r:embed="rId5">
            <a:alphaModFix/>
          </a:blip>
          <a:stretch>
            <a:fillRect/>
          </a:stretch>
        </p:blipFill>
        <p:spPr>
          <a:xfrm>
            <a:off x="13443122" y="2865550"/>
            <a:ext cx="4188228" cy="6586718"/>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D36D"/>
        </a:solidFill>
      </p:bgPr>
    </p:bg>
    <p:spTree>
      <p:nvGrpSpPr>
        <p:cNvPr id="306" name="Shape 306"/>
        <p:cNvGrpSpPr/>
        <p:nvPr/>
      </p:nvGrpSpPr>
      <p:grpSpPr>
        <a:xfrm>
          <a:off x="0" y="0"/>
          <a:ext cx="0" cy="0"/>
          <a:chOff x="0" y="0"/>
          <a:chExt cx="0" cy="0"/>
        </a:xfrm>
      </p:grpSpPr>
      <p:grpSp>
        <p:nvGrpSpPr>
          <p:cNvPr id="307" name="Google Shape;307;p29"/>
          <p:cNvGrpSpPr/>
          <p:nvPr/>
        </p:nvGrpSpPr>
        <p:grpSpPr>
          <a:xfrm>
            <a:off x="0" y="-144661"/>
            <a:ext cx="9144000" cy="10431661"/>
            <a:chOff x="0" y="-38100"/>
            <a:chExt cx="2408296" cy="2747433"/>
          </a:xfrm>
        </p:grpSpPr>
        <p:sp>
          <p:nvSpPr>
            <p:cNvPr id="308" name="Google Shape;308;p29"/>
            <p:cNvSpPr/>
            <p:nvPr/>
          </p:nvSpPr>
          <p:spPr>
            <a:xfrm>
              <a:off x="0" y="0"/>
              <a:ext cx="2408296" cy="2709333"/>
            </a:xfrm>
            <a:custGeom>
              <a:rect b="b" l="l" r="r" t="t"/>
              <a:pathLst>
                <a:path extrusionOk="0" h="2709333" w="2408296">
                  <a:moveTo>
                    <a:pt x="0" y="0"/>
                  </a:moveTo>
                  <a:lnTo>
                    <a:pt x="2408296" y="0"/>
                  </a:lnTo>
                  <a:lnTo>
                    <a:pt x="2408296" y="2709333"/>
                  </a:lnTo>
                  <a:lnTo>
                    <a:pt x="0" y="2709333"/>
                  </a:lnTo>
                  <a:close/>
                </a:path>
              </a:pathLst>
            </a:custGeom>
            <a:solidFill>
              <a:srgbClr val="FDF9DE"/>
            </a:solidFill>
            <a:ln>
              <a:noFill/>
            </a:ln>
          </p:spPr>
        </p:sp>
        <p:sp>
          <p:nvSpPr>
            <p:cNvPr id="309" name="Google Shape;309;p29"/>
            <p:cNvSpPr txBox="1"/>
            <p:nvPr/>
          </p:nvSpPr>
          <p:spPr>
            <a:xfrm>
              <a:off x="0" y="-38100"/>
              <a:ext cx="2408296" cy="2747433"/>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10" name="Google Shape;310;p29"/>
          <p:cNvSpPr txBox="1"/>
          <p:nvPr/>
        </p:nvSpPr>
        <p:spPr>
          <a:xfrm>
            <a:off x="852338" y="4808855"/>
            <a:ext cx="6382943" cy="3221990"/>
          </a:xfrm>
          <a:prstGeom prst="rect">
            <a:avLst/>
          </a:prstGeom>
          <a:noFill/>
          <a:ln>
            <a:noFill/>
          </a:ln>
        </p:spPr>
        <p:txBody>
          <a:bodyPr anchorCtr="0" anchor="t" bIns="0" lIns="0" spcFirstLastPara="1" rIns="0" wrap="square" tIns="0">
            <a:spAutoFit/>
          </a:bodyPr>
          <a:lstStyle/>
          <a:p>
            <a:pPr indent="0" lvl="0" marL="0" marR="0" rtl="0" algn="l">
              <a:lnSpc>
                <a:spcPct val="130010"/>
              </a:lnSpc>
              <a:spcBef>
                <a:spcPts val="0"/>
              </a:spcBef>
              <a:spcAft>
                <a:spcPts val="0"/>
              </a:spcAft>
              <a:buNone/>
            </a:pPr>
            <a:r>
              <a:rPr b="0" i="0" lang="en-US" sz="2799" u="none" cap="none" strike="noStrike">
                <a:solidFill>
                  <a:srgbClr val="000000"/>
                </a:solidFill>
                <a:latin typeface="Poppins"/>
                <a:ea typeface="Poppins"/>
                <a:cs typeface="Poppins"/>
                <a:sym typeface="Poppins"/>
              </a:rPr>
              <a:t>This presentation template is free</a:t>
            </a:r>
            <a:endParaRPr/>
          </a:p>
          <a:p>
            <a:pPr indent="0" lvl="0" marL="0" marR="0" rtl="0" algn="l">
              <a:lnSpc>
                <a:spcPct val="130010"/>
              </a:lnSpc>
              <a:spcBef>
                <a:spcPts val="0"/>
              </a:spcBef>
              <a:spcAft>
                <a:spcPts val="0"/>
              </a:spcAft>
              <a:buNone/>
            </a:pPr>
            <a:r>
              <a:rPr b="0" i="0" lang="en-US" sz="2799" u="none" cap="none" strike="noStrike">
                <a:solidFill>
                  <a:srgbClr val="000000"/>
                </a:solidFill>
                <a:latin typeface="Poppins"/>
                <a:ea typeface="Poppins"/>
                <a:cs typeface="Poppins"/>
                <a:sym typeface="Poppins"/>
              </a:rPr>
              <a:t>for everyone to use thanks to the following:</a:t>
            </a:r>
            <a:endParaRPr/>
          </a:p>
          <a:p>
            <a:pPr indent="0" lvl="0" marL="0" marR="0" rtl="0" algn="l">
              <a:lnSpc>
                <a:spcPct val="130010"/>
              </a:lnSpc>
              <a:spcBef>
                <a:spcPts val="0"/>
              </a:spcBef>
              <a:spcAft>
                <a:spcPts val="0"/>
              </a:spcAft>
              <a:buNone/>
            </a:pPr>
            <a:r>
              <a:t/>
            </a:r>
            <a:endParaRPr b="0" i="0" sz="2799" u="none" cap="none" strike="noStrike">
              <a:solidFill>
                <a:srgbClr val="000000"/>
              </a:solidFill>
              <a:latin typeface="Poppins"/>
              <a:ea typeface="Poppins"/>
              <a:cs typeface="Poppins"/>
              <a:sym typeface="Poppins"/>
            </a:endParaRPr>
          </a:p>
          <a:p>
            <a:pPr indent="0" lvl="0" marL="0" marR="0" rtl="0" algn="l">
              <a:lnSpc>
                <a:spcPct val="130010"/>
              </a:lnSpc>
              <a:spcBef>
                <a:spcPts val="0"/>
              </a:spcBef>
              <a:spcAft>
                <a:spcPts val="0"/>
              </a:spcAft>
              <a:buNone/>
            </a:pPr>
            <a:r>
              <a:rPr b="0" i="0" lang="en-US" sz="2799" u="none" cap="none" strike="noStrike">
                <a:solidFill>
                  <a:srgbClr val="000000"/>
                </a:solidFill>
                <a:latin typeface="Poppins"/>
                <a:ea typeface="Poppins"/>
                <a:cs typeface="Poppins"/>
                <a:sym typeface="Poppins"/>
              </a:rPr>
              <a:t>SlidesCarnival for the presentation</a:t>
            </a:r>
            <a:endParaRPr/>
          </a:p>
          <a:p>
            <a:pPr indent="0" lvl="0" marL="0" marR="0" rtl="0" algn="l">
              <a:lnSpc>
                <a:spcPct val="130010"/>
              </a:lnSpc>
              <a:spcBef>
                <a:spcPts val="0"/>
              </a:spcBef>
              <a:spcAft>
                <a:spcPts val="0"/>
              </a:spcAft>
              <a:buNone/>
            </a:pPr>
            <a:r>
              <a:rPr b="0" i="0" lang="en-US" sz="2799" u="none" cap="none" strike="noStrike">
                <a:solidFill>
                  <a:srgbClr val="000000"/>
                </a:solidFill>
                <a:latin typeface="Poppins"/>
                <a:ea typeface="Poppins"/>
                <a:cs typeface="Poppins"/>
                <a:sym typeface="Poppins"/>
              </a:rPr>
              <a:t>template Pixabay, Pexels for</a:t>
            </a:r>
            <a:endParaRPr/>
          </a:p>
          <a:p>
            <a:pPr indent="0" lvl="0" marL="0" marR="0" rtl="0" algn="l">
              <a:lnSpc>
                <a:spcPct val="130010"/>
              </a:lnSpc>
              <a:spcBef>
                <a:spcPts val="0"/>
              </a:spcBef>
              <a:spcAft>
                <a:spcPts val="0"/>
              </a:spcAft>
              <a:buNone/>
            </a:pPr>
            <a:r>
              <a:rPr b="0" i="0" lang="en-US" sz="2799" u="none" cap="none" strike="noStrike">
                <a:solidFill>
                  <a:srgbClr val="000000"/>
                </a:solidFill>
                <a:latin typeface="Poppins"/>
                <a:ea typeface="Poppins"/>
                <a:cs typeface="Poppins"/>
                <a:sym typeface="Poppins"/>
              </a:rPr>
              <a:t>the photos</a:t>
            </a:r>
            <a:endParaRPr/>
          </a:p>
        </p:txBody>
      </p:sp>
      <p:sp>
        <p:nvSpPr>
          <p:cNvPr id="311" name="Google Shape;311;p29"/>
          <p:cNvSpPr txBox="1"/>
          <p:nvPr/>
        </p:nvSpPr>
        <p:spPr>
          <a:xfrm>
            <a:off x="852338" y="8549640"/>
            <a:ext cx="5920363" cy="708660"/>
          </a:xfrm>
          <a:prstGeom prst="rect">
            <a:avLst/>
          </a:prstGeom>
          <a:noFill/>
          <a:ln>
            <a:noFill/>
          </a:ln>
        </p:spPr>
        <p:txBody>
          <a:bodyPr anchorCtr="0" anchor="t" bIns="0" lIns="0" spcFirstLastPara="1" rIns="0" wrap="square" tIns="0">
            <a:spAutoFit/>
          </a:bodyPr>
          <a:lstStyle/>
          <a:p>
            <a:pPr indent="0" lvl="0" marL="0" marR="0" rtl="0" algn="l">
              <a:lnSpc>
                <a:spcPct val="116000"/>
              </a:lnSpc>
              <a:spcBef>
                <a:spcPts val="0"/>
              </a:spcBef>
              <a:spcAft>
                <a:spcPts val="0"/>
              </a:spcAft>
              <a:buNone/>
            </a:pPr>
            <a:r>
              <a:rPr b="0" i="0" lang="en-US" sz="4500" u="none" cap="none" strike="noStrike">
                <a:solidFill>
                  <a:srgbClr val="000000"/>
                </a:solidFill>
                <a:latin typeface="Poppins"/>
                <a:ea typeface="Poppins"/>
                <a:cs typeface="Poppins"/>
                <a:sym typeface="Poppins"/>
              </a:rPr>
              <a:t>Happy Designing!</a:t>
            </a:r>
            <a:endParaRPr/>
          </a:p>
        </p:txBody>
      </p:sp>
      <p:sp>
        <p:nvSpPr>
          <p:cNvPr id="312" name="Google Shape;312;p29"/>
          <p:cNvSpPr txBox="1"/>
          <p:nvPr/>
        </p:nvSpPr>
        <p:spPr>
          <a:xfrm>
            <a:off x="852338" y="691377"/>
            <a:ext cx="7439323" cy="1279516"/>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9499" u="none" cap="none" strike="noStrike">
                <a:solidFill>
                  <a:srgbClr val="1F4282"/>
                </a:solidFill>
                <a:latin typeface="Chewy"/>
                <a:ea typeface="Chewy"/>
                <a:cs typeface="Chewy"/>
                <a:sym typeface="Chewy"/>
              </a:rPr>
              <a:t>Credits</a:t>
            </a:r>
            <a:endParaRPr/>
          </a:p>
        </p:txBody>
      </p:sp>
      <p:pic>
        <p:nvPicPr>
          <p:cNvPr id="313" name="Google Shape;313;p29"/>
          <p:cNvPicPr preferRelativeResize="0"/>
          <p:nvPr/>
        </p:nvPicPr>
        <p:blipFill>
          <a:blip r:embed="rId3">
            <a:alphaModFix/>
          </a:blip>
          <a:stretch>
            <a:fillRect/>
          </a:stretch>
        </p:blipFill>
        <p:spPr>
          <a:xfrm>
            <a:off x="9144049" y="0"/>
            <a:ext cx="9359918" cy="10287000"/>
          </a:xfrm>
          <a:prstGeom prst="rect">
            <a:avLst/>
          </a:prstGeom>
          <a:noFill/>
          <a:ln>
            <a:noFill/>
          </a:ln>
        </p:spPr>
      </p:pic>
      <p:pic>
        <p:nvPicPr>
          <p:cNvPr id="314" name="Google Shape;314;p29"/>
          <p:cNvPicPr preferRelativeResize="0"/>
          <p:nvPr/>
        </p:nvPicPr>
        <p:blipFill>
          <a:blip r:embed="rId4">
            <a:alphaModFix/>
          </a:blip>
          <a:stretch>
            <a:fillRect/>
          </a:stretch>
        </p:blipFill>
        <p:spPr>
          <a:xfrm>
            <a:off x="852350" y="2506400"/>
            <a:ext cx="6451500" cy="16192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D36D"/>
        </a:solidFill>
      </p:bgPr>
    </p:bg>
    <p:spTree>
      <p:nvGrpSpPr>
        <p:cNvPr id="95" name="Shape 95"/>
        <p:cNvGrpSpPr/>
        <p:nvPr/>
      </p:nvGrpSpPr>
      <p:grpSpPr>
        <a:xfrm>
          <a:off x="0" y="0"/>
          <a:ext cx="0" cy="0"/>
          <a:chOff x="0" y="0"/>
          <a:chExt cx="0" cy="0"/>
        </a:xfrm>
      </p:grpSpPr>
      <p:grpSp>
        <p:nvGrpSpPr>
          <p:cNvPr id="96" name="Google Shape;96;p14"/>
          <p:cNvGrpSpPr/>
          <p:nvPr/>
        </p:nvGrpSpPr>
        <p:grpSpPr>
          <a:xfrm>
            <a:off x="751058" y="743552"/>
            <a:ext cx="16785887" cy="2244500"/>
            <a:chOff x="0" y="-38100"/>
            <a:chExt cx="4420974" cy="591144"/>
          </a:xfrm>
        </p:grpSpPr>
        <p:sp>
          <p:nvSpPr>
            <p:cNvPr id="97" name="Google Shape;97;p14"/>
            <p:cNvSpPr/>
            <p:nvPr/>
          </p:nvSpPr>
          <p:spPr>
            <a:xfrm>
              <a:off x="0" y="0"/>
              <a:ext cx="4420974" cy="553044"/>
            </a:xfrm>
            <a:custGeom>
              <a:rect b="b" l="l" r="r" t="t"/>
              <a:pathLst>
                <a:path extrusionOk="0" h="553044" w="4420974">
                  <a:moveTo>
                    <a:pt x="23522" y="0"/>
                  </a:moveTo>
                  <a:lnTo>
                    <a:pt x="4397451" y="0"/>
                  </a:lnTo>
                  <a:cubicBezTo>
                    <a:pt x="4410442" y="0"/>
                    <a:pt x="4420974" y="10531"/>
                    <a:pt x="4420974" y="23522"/>
                  </a:cubicBezTo>
                  <a:lnTo>
                    <a:pt x="4420974" y="529522"/>
                  </a:lnTo>
                  <a:cubicBezTo>
                    <a:pt x="4420974" y="542513"/>
                    <a:pt x="4410442" y="553044"/>
                    <a:pt x="4397451" y="553044"/>
                  </a:cubicBezTo>
                  <a:lnTo>
                    <a:pt x="23522" y="553044"/>
                  </a:lnTo>
                  <a:cubicBezTo>
                    <a:pt x="10531" y="553044"/>
                    <a:pt x="0" y="542513"/>
                    <a:pt x="0" y="529522"/>
                  </a:cubicBezTo>
                  <a:lnTo>
                    <a:pt x="0" y="23522"/>
                  </a:lnTo>
                  <a:cubicBezTo>
                    <a:pt x="0" y="10531"/>
                    <a:pt x="10531" y="0"/>
                    <a:pt x="23522" y="0"/>
                  </a:cubicBezTo>
                  <a:close/>
                </a:path>
              </a:pathLst>
            </a:custGeom>
            <a:solidFill>
              <a:srgbClr val="FDF9D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 name="Google Shape;98;p14"/>
            <p:cNvSpPr txBox="1"/>
            <p:nvPr/>
          </p:nvSpPr>
          <p:spPr>
            <a:xfrm>
              <a:off x="0" y="-38100"/>
              <a:ext cx="4420973" cy="591144"/>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99" name="Google Shape;99;p14"/>
          <p:cNvSpPr txBox="1"/>
          <p:nvPr/>
        </p:nvSpPr>
        <p:spPr>
          <a:xfrm>
            <a:off x="1254341" y="1331112"/>
            <a:ext cx="15779318" cy="1377944"/>
          </a:xfrm>
          <a:prstGeom prst="rect">
            <a:avLst/>
          </a:prstGeom>
          <a:noFill/>
          <a:ln>
            <a:noFill/>
          </a:ln>
        </p:spPr>
        <p:txBody>
          <a:bodyPr anchorCtr="0" anchor="t" bIns="0" lIns="0" spcFirstLastPara="1" rIns="0" wrap="square" tIns="0">
            <a:spAutoFit/>
          </a:bodyPr>
          <a:lstStyle/>
          <a:p>
            <a:pPr indent="0" lvl="0" marL="0" marR="0" rtl="0" algn="ctr">
              <a:lnSpc>
                <a:spcPct val="110001"/>
              </a:lnSpc>
              <a:spcBef>
                <a:spcPts val="0"/>
              </a:spcBef>
              <a:spcAft>
                <a:spcPts val="0"/>
              </a:spcAft>
              <a:buNone/>
            </a:pPr>
            <a:r>
              <a:rPr b="0" i="0" lang="en-US" sz="9499" u="none" cap="none" strike="noStrike">
                <a:solidFill>
                  <a:srgbClr val="003780"/>
                </a:solidFill>
                <a:latin typeface="Chewy"/>
                <a:ea typeface="Chewy"/>
                <a:cs typeface="Chewy"/>
                <a:sym typeface="Chewy"/>
              </a:rPr>
              <a:t>HOW TO USE THIS PRESENTATION</a:t>
            </a:r>
            <a:endParaRPr/>
          </a:p>
        </p:txBody>
      </p:sp>
      <p:sp>
        <p:nvSpPr>
          <p:cNvPr id="100" name="Google Shape;100;p14"/>
          <p:cNvSpPr txBox="1"/>
          <p:nvPr/>
        </p:nvSpPr>
        <p:spPr>
          <a:xfrm>
            <a:off x="6613962" y="4801387"/>
            <a:ext cx="5061600" cy="3848100"/>
          </a:xfrm>
          <a:prstGeom prst="rect">
            <a:avLst/>
          </a:prstGeom>
          <a:noFill/>
          <a:ln>
            <a:noFill/>
          </a:ln>
        </p:spPr>
        <p:txBody>
          <a:bodyPr anchorCtr="0" anchor="t" bIns="0" lIns="0" spcFirstLastPara="1" rIns="0" wrap="square" tIns="0">
            <a:spAutoFit/>
          </a:bodyPr>
          <a:lstStyle/>
          <a:p>
            <a:pPr indent="-215900" lvl="1" marL="431801" marR="0" rtl="0" algn="just">
              <a:lnSpc>
                <a:spcPct val="115000"/>
              </a:lnSpc>
              <a:spcBef>
                <a:spcPts val="0"/>
              </a:spcBef>
              <a:spcAft>
                <a:spcPts val="0"/>
              </a:spcAft>
              <a:buClr>
                <a:srgbClr val="000000"/>
              </a:buClr>
              <a:buSzPts val="2000"/>
              <a:buFont typeface="Arial"/>
              <a:buChar char="•"/>
            </a:pPr>
            <a:r>
              <a:rPr b="0" i="0" lang="en-US" sz="2000" u="none" cap="none" strike="noStrike">
                <a:solidFill>
                  <a:srgbClr val="000000"/>
                </a:solidFill>
                <a:latin typeface="Poppins"/>
                <a:ea typeface="Poppins"/>
                <a:cs typeface="Poppins"/>
                <a:sym typeface="Poppins"/>
              </a:rPr>
              <a:t>Click on the "PowerPoint" button below this presentation preview. Start editing your presentation.</a:t>
            </a:r>
            <a:endParaRPr/>
          </a:p>
          <a:p>
            <a:pPr indent="0" lvl="0" marL="0" marR="0" rtl="0" algn="just">
              <a:lnSpc>
                <a:spcPct val="115000"/>
              </a:lnSpc>
              <a:spcBef>
                <a:spcPts val="0"/>
              </a:spcBef>
              <a:spcAft>
                <a:spcPts val="0"/>
              </a:spcAft>
              <a:buNone/>
            </a:pPr>
            <a:r>
              <a:t/>
            </a:r>
            <a:endParaRPr b="0" i="0" sz="2000" u="none" cap="none" strike="noStrike">
              <a:solidFill>
                <a:srgbClr val="000000"/>
              </a:solidFill>
              <a:latin typeface="Poppins"/>
              <a:ea typeface="Poppins"/>
              <a:cs typeface="Poppins"/>
              <a:sym typeface="Poppins"/>
            </a:endParaRPr>
          </a:p>
          <a:p>
            <a:pPr indent="-215900" lvl="1" marL="431801" marR="0" rtl="0" algn="just">
              <a:lnSpc>
                <a:spcPct val="115000"/>
              </a:lnSpc>
              <a:spcBef>
                <a:spcPts val="0"/>
              </a:spcBef>
              <a:spcAft>
                <a:spcPts val="0"/>
              </a:spcAft>
              <a:buClr>
                <a:srgbClr val="000000"/>
              </a:buClr>
              <a:buSzPts val="2000"/>
              <a:buFont typeface="Arial"/>
              <a:buChar char="•"/>
            </a:pPr>
            <a:r>
              <a:rPr b="0" i="0" lang="en-US" sz="2000" u="sng" cap="none" strike="noStrike">
                <a:solidFill>
                  <a:srgbClr val="000000"/>
                </a:solidFill>
                <a:latin typeface="Poppins"/>
                <a:ea typeface="Poppins"/>
                <a:cs typeface="Poppins"/>
                <a:sym typeface="Poppins"/>
              </a:rPr>
              <a:t>Alternative:</a:t>
            </a:r>
            <a:r>
              <a:rPr b="0" i="0" lang="en-US" sz="2000" u="none" cap="none" strike="noStrike">
                <a:solidFill>
                  <a:srgbClr val="000000"/>
                </a:solidFill>
                <a:latin typeface="Poppins"/>
                <a:ea typeface="Poppins"/>
                <a:cs typeface="Poppins"/>
                <a:sym typeface="Poppins"/>
              </a:rPr>
              <a:t> From Canva template file, Click on the "Share" button on the top right corner in Canva and click on "More" at the bottom of the menu. Enter "PowerPoint" in the search bar and click on the PowerPoint icon to download.</a:t>
            </a:r>
            <a:endParaRPr/>
          </a:p>
        </p:txBody>
      </p:sp>
      <p:sp>
        <p:nvSpPr>
          <p:cNvPr id="101" name="Google Shape;101;p14"/>
          <p:cNvSpPr txBox="1"/>
          <p:nvPr/>
        </p:nvSpPr>
        <p:spPr>
          <a:xfrm>
            <a:off x="12197667" y="4801387"/>
            <a:ext cx="5061600" cy="1369800"/>
          </a:xfrm>
          <a:prstGeom prst="rect">
            <a:avLst/>
          </a:prstGeom>
          <a:noFill/>
          <a:ln>
            <a:noFill/>
          </a:ln>
        </p:spPr>
        <p:txBody>
          <a:bodyPr anchorCtr="0" anchor="t" bIns="0" lIns="0" spcFirstLastPara="1" rIns="0" wrap="square" tIns="0">
            <a:spAutoFit/>
          </a:bodyPr>
          <a:lstStyle/>
          <a:p>
            <a:pPr indent="-215900" lvl="1" marL="431801" marR="0" rtl="0" algn="just">
              <a:lnSpc>
                <a:spcPct val="115000"/>
              </a:lnSpc>
              <a:spcBef>
                <a:spcPts val="0"/>
              </a:spcBef>
              <a:spcAft>
                <a:spcPts val="0"/>
              </a:spcAft>
              <a:buClr>
                <a:srgbClr val="000000"/>
              </a:buClr>
              <a:buSzPts val="2000"/>
              <a:buFont typeface="Arial"/>
              <a:buChar char="•"/>
            </a:pPr>
            <a:r>
              <a:rPr b="0" i="0" lang="en-US" sz="2000" u="none" cap="none" strike="noStrike">
                <a:solidFill>
                  <a:srgbClr val="000000"/>
                </a:solidFill>
                <a:latin typeface="Poppins"/>
                <a:ea typeface="Poppins"/>
                <a:cs typeface="Poppins"/>
                <a:sym typeface="Poppins"/>
              </a:rPr>
              <a:t>Click on the "Canva" button under this presentation preview. Start editing your presentation. You need to sign in to your Canva account.</a:t>
            </a:r>
            <a:endParaRPr/>
          </a:p>
        </p:txBody>
      </p:sp>
      <p:sp>
        <p:nvSpPr>
          <p:cNvPr id="102" name="Google Shape;102;p14"/>
          <p:cNvSpPr txBox="1"/>
          <p:nvPr/>
        </p:nvSpPr>
        <p:spPr>
          <a:xfrm>
            <a:off x="1028700" y="4801387"/>
            <a:ext cx="5061600" cy="4556100"/>
          </a:xfrm>
          <a:prstGeom prst="rect">
            <a:avLst/>
          </a:prstGeom>
          <a:noFill/>
          <a:ln>
            <a:noFill/>
          </a:ln>
        </p:spPr>
        <p:txBody>
          <a:bodyPr anchorCtr="0" anchor="t" bIns="0" lIns="0" spcFirstLastPara="1" rIns="0" wrap="square" tIns="0">
            <a:spAutoFit/>
          </a:bodyPr>
          <a:lstStyle/>
          <a:p>
            <a:pPr indent="-215900" lvl="1" marL="431801" marR="0" rtl="0" algn="just">
              <a:lnSpc>
                <a:spcPct val="115000"/>
              </a:lnSpc>
              <a:spcBef>
                <a:spcPts val="0"/>
              </a:spcBef>
              <a:spcAft>
                <a:spcPts val="0"/>
              </a:spcAft>
              <a:buClr>
                <a:srgbClr val="000000"/>
              </a:buClr>
              <a:buSzPts val="2000"/>
              <a:buFont typeface="Arial"/>
              <a:buChar char="•"/>
            </a:pPr>
            <a:r>
              <a:rPr b="0" i="0" lang="en-US" sz="2000" u="none" cap="none" strike="noStrike">
                <a:solidFill>
                  <a:srgbClr val="000000"/>
                </a:solidFill>
                <a:latin typeface="Poppins"/>
                <a:ea typeface="Poppins"/>
                <a:cs typeface="Poppins"/>
                <a:sym typeface="Poppins"/>
              </a:rPr>
              <a:t>Click on the "Google Slides" button below this presentation preview. Make sure to sign in to your Google account. Click on "Make a copy." Start editing your presentation.</a:t>
            </a:r>
            <a:endParaRPr/>
          </a:p>
          <a:p>
            <a:pPr indent="0" lvl="0" marL="0" marR="0" rtl="0" algn="just">
              <a:lnSpc>
                <a:spcPct val="115000"/>
              </a:lnSpc>
              <a:spcBef>
                <a:spcPts val="0"/>
              </a:spcBef>
              <a:spcAft>
                <a:spcPts val="0"/>
              </a:spcAft>
              <a:buNone/>
            </a:pPr>
            <a:r>
              <a:t/>
            </a:r>
            <a:endParaRPr b="0" i="0" sz="2000" u="none" cap="none" strike="noStrike">
              <a:solidFill>
                <a:srgbClr val="000000"/>
              </a:solidFill>
              <a:latin typeface="Poppins"/>
              <a:ea typeface="Poppins"/>
              <a:cs typeface="Poppins"/>
              <a:sym typeface="Poppins"/>
            </a:endParaRPr>
          </a:p>
          <a:p>
            <a:pPr indent="-215900" lvl="1" marL="431801" marR="0" rtl="0" algn="just">
              <a:lnSpc>
                <a:spcPct val="115000"/>
              </a:lnSpc>
              <a:spcBef>
                <a:spcPts val="0"/>
              </a:spcBef>
              <a:spcAft>
                <a:spcPts val="0"/>
              </a:spcAft>
              <a:buClr>
                <a:srgbClr val="000000"/>
              </a:buClr>
              <a:buSzPts val="2000"/>
              <a:buFont typeface="Arial"/>
              <a:buChar char="•"/>
            </a:pPr>
            <a:r>
              <a:rPr b="0" i="0" lang="en-US" sz="2000" u="sng" cap="none" strike="noStrike">
                <a:solidFill>
                  <a:srgbClr val="000000"/>
                </a:solidFill>
                <a:latin typeface="Poppins"/>
                <a:ea typeface="Poppins"/>
                <a:cs typeface="Poppins"/>
                <a:sym typeface="Poppins"/>
              </a:rPr>
              <a:t>Alternative:</a:t>
            </a:r>
            <a:r>
              <a:rPr b="0" i="0" lang="en-US" sz="2000" u="none" cap="none" strike="noStrike">
                <a:solidFill>
                  <a:srgbClr val="000000"/>
                </a:solidFill>
                <a:latin typeface="Poppins"/>
                <a:ea typeface="Poppins"/>
                <a:cs typeface="Poppins"/>
                <a:sym typeface="Poppins"/>
              </a:rPr>
              <a:t> Click on the "Share" button on the top right corner in Canva and click on "More" at the bottom of the menu. Enter "Google Drive" in the search bar and click on the GDrive icon to add this design as a Google slide in your GDrive.</a:t>
            </a:r>
            <a:endParaRPr/>
          </a:p>
        </p:txBody>
      </p:sp>
      <p:sp>
        <p:nvSpPr>
          <p:cNvPr id="103" name="Google Shape;103;p14"/>
          <p:cNvSpPr txBox="1"/>
          <p:nvPr/>
        </p:nvSpPr>
        <p:spPr>
          <a:xfrm>
            <a:off x="1028700" y="3548677"/>
            <a:ext cx="5061633" cy="812800"/>
          </a:xfrm>
          <a:prstGeom prst="rect">
            <a:avLst/>
          </a:prstGeom>
          <a:noFill/>
          <a:ln>
            <a:noFill/>
          </a:ln>
        </p:spPr>
        <p:txBody>
          <a:bodyPr anchorCtr="0" anchor="t" bIns="0" lIns="0" spcFirstLastPara="1" rIns="0" wrap="square" tIns="0">
            <a:spAutoFit/>
          </a:bodyPr>
          <a:lstStyle/>
          <a:p>
            <a:pPr indent="0" lvl="0" marL="0" marR="0" rtl="0" algn="ctr">
              <a:lnSpc>
                <a:spcPct val="130006"/>
              </a:lnSpc>
              <a:spcBef>
                <a:spcPts val="0"/>
              </a:spcBef>
              <a:spcAft>
                <a:spcPts val="0"/>
              </a:spcAft>
              <a:buNone/>
            </a:pPr>
            <a:r>
              <a:rPr b="0" i="0" lang="en-US" sz="4999" u="none" cap="none" strike="noStrike">
                <a:solidFill>
                  <a:srgbClr val="000000"/>
                </a:solidFill>
                <a:latin typeface="Chewy"/>
                <a:ea typeface="Chewy"/>
                <a:cs typeface="Chewy"/>
                <a:sym typeface="Chewy"/>
              </a:rPr>
              <a:t>Google Slides</a:t>
            </a:r>
            <a:endParaRPr/>
          </a:p>
        </p:txBody>
      </p:sp>
      <p:sp>
        <p:nvSpPr>
          <p:cNvPr id="104" name="Google Shape;104;p14"/>
          <p:cNvSpPr txBox="1"/>
          <p:nvPr/>
        </p:nvSpPr>
        <p:spPr>
          <a:xfrm>
            <a:off x="6613962" y="3548677"/>
            <a:ext cx="5061633" cy="812800"/>
          </a:xfrm>
          <a:prstGeom prst="rect">
            <a:avLst/>
          </a:prstGeom>
          <a:noFill/>
          <a:ln>
            <a:noFill/>
          </a:ln>
        </p:spPr>
        <p:txBody>
          <a:bodyPr anchorCtr="0" anchor="t" bIns="0" lIns="0" spcFirstLastPara="1" rIns="0" wrap="square" tIns="0">
            <a:spAutoFit/>
          </a:bodyPr>
          <a:lstStyle/>
          <a:p>
            <a:pPr indent="0" lvl="0" marL="0" marR="0" rtl="0" algn="ctr">
              <a:lnSpc>
                <a:spcPct val="130006"/>
              </a:lnSpc>
              <a:spcBef>
                <a:spcPts val="0"/>
              </a:spcBef>
              <a:spcAft>
                <a:spcPts val="0"/>
              </a:spcAft>
              <a:buNone/>
            </a:pPr>
            <a:r>
              <a:rPr b="0" i="0" lang="en-US" sz="4999" u="none" cap="none" strike="noStrike">
                <a:solidFill>
                  <a:srgbClr val="000000"/>
                </a:solidFill>
                <a:latin typeface="Chewy"/>
                <a:ea typeface="Chewy"/>
                <a:cs typeface="Chewy"/>
                <a:sym typeface="Chewy"/>
              </a:rPr>
              <a:t>PowerPoint</a:t>
            </a:r>
            <a:endParaRPr/>
          </a:p>
        </p:txBody>
      </p:sp>
      <p:sp>
        <p:nvSpPr>
          <p:cNvPr id="105" name="Google Shape;105;p14"/>
          <p:cNvSpPr txBox="1"/>
          <p:nvPr/>
        </p:nvSpPr>
        <p:spPr>
          <a:xfrm>
            <a:off x="12197667" y="3548677"/>
            <a:ext cx="5061633" cy="812800"/>
          </a:xfrm>
          <a:prstGeom prst="rect">
            <a:avLst/>
          </a:prstGeom>
          <a:noFill/>
          <a:ln>
            <a:noFill/>
          </a:ln>
        </p:spPr>
        <p:txBody>
          <a:bodyPr anchorCtr="0" anchor="t" bIns="0" lIns="0" spcFirstLastPara="1" rIns="0" wrap="square" tIns="0">
            <a:spAutoFit/>
          </a:bodyPr>
          <a:lstStyle/>
          <a:p>
            <a:pPr indent="0" lvl="0" marL="0" marR="0" rtl="0" algn="ctr">
              <a:lnSpc>
                <a:spcPct val="130006"/>
              </a:lnSpc>
              <a:spcBef>
                <a:spcPts val="0"/>
              </a:spcBef>
              <a:spcAft>
                <a:spcPts val="0"/>
              </a:spcAft>
              <a:buNone/>
            </a:pPr>
            <a:r>
              <a:rPr b="0" i="0" lang="en-US" sz="4999" u="none" cap="none" strike="noStrike">
                <a:solidFill>
                  <a:srgbClr val="000000"/>
                </a:solidFill>
                <a:latin typeface="Chewy"/>
                <a:ea typeface="Chewy"/>
                <a:cs typeface="Chewy"/>
                <a:sym typeface="Chewy"/>
              </a:rPr>
              <a:t>Canva</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D36D"/>
        </a:solidFill>
      </p:bgPr>
    </p:bg>
    <p:spTree>
      <p:nvGrpSpPr>
        <p:cNvPr id="109" name="Shape 109"/>
        <p:cNvGrpSpPr/>
        <p:nvPr/>
      </p:nvGrpSpPr>
      <p:grpSpPr>
        <a:xfrm>
          <a:off x="0" y="0"/>
          <a:ext cx="0" cy="0"/>
          <a:chOff x="0" y="0"/>
          <a:chExt cx="0" cy="0"/>
        </a:xfrm>
      </p:grpSpPr>
      <p:pic>
        <p:nvPicPr>
          <p:cNvPr id="110" name="Google Shape;110;p15"/>
          <p:cNvPicPr preferRelativeResize="0"/>
          <p:nvPr/>
        </p:nvPicPr>
        <p:blipFill>
          <a:blip r:embed="rId3">
            <a:alphaModFix/>
          </a:blip>
          <a:stretch>
            <a:fillRect/>
          </a:stretch>
        </p:blipFill>
        <p:spPr>
          <a:xfrm>
            <a:off x="5119575" y="-597012"/>
            <a:ext cx="7997098" cy="4049001"/>
          </a:xfrm>
          <a:prstGeom prst="rect">
            <a:avLst/>
          </a:prstGeom>
          <a:noFill/>
          <a:ln>
            <a:noFill/>
          </a:ln>
        </p:spPr>
      </p:pic>
      <p:sp>
        <p:nvSpPr>
          <p:cNvPr id="111" name="Google Shape;111;p15"/>
          <p:cNvSpPr txBox="1"/>
          <p:nvPr/>
        </p:nvSpPr>
        <p:spPr>
          <a:xfrm>
            <a:off x="5119582" y="1104900"/>
            <a:ext cx="7997083" cy="1441442"/>
          </a:xfrm>
          <a:prstGeom prst="rect">
            <a:avLst/>
          </a:prstGeom>
          <a:noFill/>
          <a:ln>
            <a:noFill/>
          </a:ln>
        </p:spPr>
        <p:txBody>
          <a:bodyPr anchorCtr="0" anchor="t" bIns="0" lIns="0" spcFirstLastPara="1" rIns="0" wrap="square" tIns="0">
            <a:spAutoFit/>
          </a:bodyPr>
          <a:lstStyle/>
          <a:p>
            <a:pPr indent="0" lvl="0" marL="0" marR="0" rtl="0" algn="ctr">
              <a:lnSpc>
                <a:spcPct val="110001"/>
              </a:lnSpc>
              <a:spcBef>
                <a:spcPts val="0"/>
              </a:spcBef>
              <a:spcAft>
                <a:spcPts val="0"/>
              </a:spcAft>
              <a:buNone/>
            </a:pPr>
            <a:r>
              <a:rPr b="0" i="0" lang="en-US" sz="9999" u="none" cap="none" strike="noStrike">
                <a:solidFill>
                  <a:srgbClr val="FFFFFF"/>
                </a:solidFill>
                <a:latin typeface="Chewy"/>
                <a:ea typeface="Chewy"/>
                <a:cs typeface="Chewy"/>
                <a:sym typeface="Chewy"/>
              </a:rPr>
              <a:t>CONTENTS</a:t>
            </a:r>
            <a:endParaRPr/>
          </a:p>
        </p:txBody>
      </p:sp>
      <p:sp>
        <p:nvSpPr>
          <p:cNvPr id="112" name="Google Shape;112;p15"/>
          <p:cNvSpPr txBox="1"/>
          <p:nvPr/>
        </p:nvSpPr>
        <p:spPr>
          <a:xfrm>
            <a:off x="6613183" y="3910950"/>
            <a:ext cx="5061633" cy="786765"/>
          </a:xfrm>
          <a:prstGeom prst="rect">
            <a:avLst/>
          </a:prstGeom>
          <a:noFill/>
          <a:ln>
            <a:noFill/>
          </a:ln>
        </p:spPr>
        <p:txBody>
          <a:bodyPr anchorCtr="0" anchor="t" bIns="0" lIns="0" spcFirstLastPara="1" rIns="0" wrap="square" tIns="0">
            <a:spAutoFit/>
          </a:bodyPr>
          <a:lstStyle/>
          <a:p>
            <a:pPr indent="0" lvl="0" marL="0" marR="0" rtl="0" algn="ctr">
              <a:lnSpc>
                <a:spcPct val="130006"/>
              </a:lnSpc>
              <a:spcBef>
                <a:spcPts val="0"/>
              </a:spcBef>
              <a:spcAft>
                <a:spcPts val="0"/>
              </a:spcAft>
              <a:buNone/>
            </a:pPr>
            <a:r>
              <a:rPr b="0" i="0" lang="en-US" sz="4799" u="none" cap="none" strike="noStrike">
                <a:solidFill>
                  <a:srgbClr val="000000"/>
                </a:solidFill>
                <a:latin typeface="Chewy"/>
                <a:ea typeface="Chewy"/>
                <a:cs typeface="Chewy"/>
                <a:sym typeface="Chewy"/>
              </a:rPr>
              <a:t>Introduction</a:t>
            </a:r>
            <a:endParaRPr/>
          </a:p>
        </p:txBody>
      </p:sp>
      <p:sp>
        <p:nvSpPr>
          <p:cNvPr id="113" name="Google Shape;113;p15"/>
          <p:cNvSpPr txBox="1"/>
          <p:nvPr/>
        </p:nvSpPr>
        <p:spPr>
          <a:xfrm>
            <a:off x="6613183" y="4887849"/>
            <a:ext cx="5061633" cy="786765"/>
          </a:xfrm>
          <a:prstGeom prst="rect">
            <a:avLst/>
          </a:prstGeom>
          <a:noFill/>
          <a:ln>
            <a:noFill/>
          </a:ln>
        </p:spPr>
        <p:txBody>
          <a:bodyPr anchorCtr="0" anchor="t" bIns="0" lIns="0" spcFirstLastPara="1" rIns="0" wrap="square" tIns="0">
            <a:spAutoFit/>
          </a:bodyPr>
          <a:lstStyle/>
          <a:p>
            <a:pPr indent="0" lvl="0" marL="0" marR="0" rtl="0" algn="ctr">
              <a:lnSpc>
                <a:spcPct val="130006"/>
              </a:lnSpc>
              <a:spcBef>
                <a:spcPts val="0"/>
              </a:spcBef>
              <a:spcAft>
                <a:spcPts val="0"/>
              </a:spcAft>
              <a:buNone/>
            </a:pPr>
            <a:r>
              <a:rPr b="0" i="0" lang="en-US" sz="4799" u="none" cap="none" strike="noStrike">
                <a:solidFill>
                  <a:srgbClr val="000000"/>
                </a:solidFill>
                <a:latin typeface="Chewy"/>
                <a:ea typeface="Chewy"/>
                <a:cs typeface="Chewy"/>
                <a:sym typeface="Chewy"/>
              </a:rPr>
              <a:t>What is Malaria?</a:t>
            </a:r>
            <a:endParaRPr/>
          </a:p>
        </p:txBody>
      </p:sp>
      <p:sp>
        <p:nvSpPr>
          <p:cNvPr id="114" name="Google Shape;114;p15"/>
          <p:cNvSpPr txBox="1"/>
          <p:nvPr/>
        </p:nvSpPr>
        <p:spPr>
          <a:xfrm>
            <a:off x="6613183" y="5865750"/>
            <a:ext cx="5061633" cy="786765"/>
          </a:xfrm>
          <a:prstGeom prst="rect">
            <a:avLst/>
          </a:prstGeom>
          <a:noFill/>
          <a:ln>
            <a:noFill/>
          </a:ln>
        </p:spPr>
        <p:txBody>
          <a:bodyPr anchorCtr="0" anchor="t" bIns="0" lIns="0" spcFirstLastPara="1" rIns="0" wrap="square" tIns="0">
            <a:spAutoFit/>
          </a:bodyPr>
          <a:lstStyle/>
          <a:p>
            <a:pPr indent="0" lvl="0" marL="0" marR="0" rtl="0" algn="ctr">
              <a:lnSpc>
                <a:spcPct val="130006"/>
              </a:lnSpc>
              <a:spcBef>
                <a:spcPts val="0"/>
              </a:spcBef>
              <a:spcAft>
                <a:spcPts val="0"/>
              </a:spcAft>
              <a:buNone/>
            </a:pPr>
            <a:r>
              <a:rPr b="0" i="0" lang="en-US" sz="4799" u="none" cap="none" strike="noStrike">
                <a:solidFill>
                  <a:srgbClr val="000000"/>
                </a:solidFill>
                <a:latin typeface="Chewy"/>
                <a:ea typeface="Chewy"/>
                <a:cs typeface="Chewy"/>
                <a:sym typeface="Chewy"/>
              </a:rPr>
              <a:t>Diagnosis</a:t>
            </a:r>
            <a:endParaRPr/>
          </a:p>
        </p:txBody>
      </p:sp>
      <p:sp>
        <p:nvSpPr>
          <p:cNvPr id="115" name="Google Shape;115;p15"/>
          <p:cNvSpPr txBox="1"/>
          <p:nvPr/>
        </p:nvSpPr>
        <p:spPr>
          <a:xfrm>
            <a:off x="6137198" y="6843650"/>
            <a:ext cx="6013604" cy="786765"/>
          </a:xfrm>
          <a:prstGeom prst="rect">
            <a:avLst/>
          </a:prstGeom>
          <a:noFill/>
          <a:ln>
            <a:noFill/>
          </a:ln>
        </p:spPr>
        <p:txBody>
          <a:bodyPr anchorCtr="0" anchor="t" bIns="0" lIns="0" spcFirstLastPara="1" rIns="0" wrap="square" tIns="0">
            <a:spAutoFit/>
          </a:bodyPr>
          <a:lstStyle/>
          <a:p>
            <a:pPr indent="0" lvl="0" marL="0" marR="0" rtl="0" algn="ctr">
              <a:lnSpc>
                <a:spcPct val="130006"/>
              </a:lnSpc>
              <a:spcBef>
                <a:spcPts val="0"/>
              </a:spcBef>
              <a:spcAft>
                <a:spcPts val="0"/>
              </a:spcAft>
              <a:buNone/>
            </a:pPr>
            <a:r>
              <a:rPr b="0" i="0" lang="en-US" sz="4799" u="none" cap="none" strike="noStrike">
                <a:solidFill>
                  <a:srgbClr val="000000"/>
                </a:solidFill>
                <a:latin typeface="Chewy"/>
                <a:ea typeface="Chewy"/>
                <a:cs typeface="Chewy"/>
                <a:sym typeface="Chewy"/>
              </a:rPr>
              <a:t>World Malaria Day</a:t>
            </a:r>
            <a:endParaRPr/>
          </a:p>
        </p:txBody>
      </p:sp>
      <p:sp>
        <p:nvSpPr>
          <p:cNvPr id="116" name="Google Shape;116;p15"/>
          <p:cNvSpPr txBox="1"/>
          <p:nvPr/>
        </p:nvSpPr>
        <p:spPr>
          <a:xfrm>
            <a:off x="6137198" y="7821551"/>
            <a:ext cx="6013604" cy="786765"/>
          </a:xfrm>
          <a:prstGeom prst="rect">
            <a:avLst/>
          </a:prstGeom>
          <a:noFill/>
          <a:ln>
            <a:noFill/>
          </a:ln>
        </p:spPr>
        <p:txBody>
          <a:bodyPr anchorCtr="0" anchor="t" bIns="0" lIns="0" spcFirstLastPara="1" rIns="0" wrap="square" tIns="0">
            <a:spAutoFit/>
          </a:bodyPr>
          <a:lstStyle/>
          <a:p>
            <a:pPr indent="0" lvl="0" marL="0" marR="0" rtl="0" algn="ctr">
              <a:lnSpc>
                <a:spcPct val="130006"/>
              </a:lnSpc>
              <a:spcBef>
                <a:spcPts val="0"/>
              </a:spcBef>
              <a:spcAft>
                <a:spcPts val="0"/>
              </a:spcAft>
              <a:buNone/>
            </a:pPr>
            <a:r>
              <a:rPr b="0" i="0" lang="en-US" sz="4799" u="none" cap="none" strike="noStrike">
                <a:solidFill>
                  <a:srgbClr val="000000"/>
                </a:solidFill>
                <a:latin typeface="Chewy"/>
                <a:ea typeface="Chewy"/>
                <a:cs typeface="Chewy"/>
                <a:sym typeface="Chewy"/>
              </a:rPr>
              <a:t>Treatment</a:t>
            </a:r>
            <a:endParaRPr/>
          </a:p>
        </p:txBody>
      </p:sp>
      <p:sp>
        <p:nvSpPr>
          <p:cNvPr id="117" name="Google Shape;117;p15"/>
          <p:cNvSpPr txBox="1"/>
          <p:nvPr/>
        </p:nvSpPr>
        <p:spPr>
          <a:xfrm>
            <a:off x="6137198" y="8766450"/>
            <a:ext cx="6013604" cy="786765"/>
          </a:xfrm>
          <a:prstGeom prst="rect">
            <a:avLst/>
          </a:prstGeom>
          <a:noFill/>
          <a:ln>
            <a:noFill/>
          </a:ln>
        </p:spPr>
        <p:txBody>
          <a:bodyPr anchorCtr="0" anchor="t" bIns="0" lIns="0" spcFirstLastPara="1" rIns="0" wrap="square" tIns="0">
            <a:spAutoFit/>
          </a:bodyPr>
          <a:lstStyle/>
          <a:p>
            <a:pPr indent="0" lvl="0" marL="0" marR="0" rtl="0" algn="ctr">
              <a:lnSpc>
                <a:spcPct val="130006"/>
              </a:lnSpc>
              <a:spcBef>
                <a:spcPts val="0"/>
              </a:spcBef>
              <a:spcAft>
                <a:spcPts val="0"/>
              </a:spcAft>
              <a:buNone/>
            </a:pPr>
            <a:r>
              <a:rPr b="0" i="0" lang="en-US" sz="4799" u="none" cap="none" strike="noStrike">
                <a:solidFill>
                  <a:srgbClr val="000000"/>
                </a:solidFill>
                <a:latin typeface="Chewy"/>
                <a:ea typeface="Chewy"/>
                <a:cs typeface="Chewy"/>
                <a:sym typeface="Chewy"/>
              </a:rPr>
              <a:t>Conclusions</a:t>
            </a:r>
            <a:endParaRPr/>
          </a:p>
        </p:txBody>
      </p:sp>
      <p:pic>
        <p:nvPicPr>
          <p:cNvPr id="118" name="Google Shape;118;p15"/>
          <p:cNvPicPr preferRelativeResize="0"/>
          <p:nvPr/>
        </p:nvPicPr>
        <p:blipFill>
          <a:blip r:embed="rId4">
            <a:alphaModFix/>
          </a:blip>
          <a:stretch>
            <a:fillRect/>
          </a:stretch>
        </p:blipFill>
        <p:spPr>
          <a:xfrm>
            <a:off x="0" y="-588625"/>
            <a:ext cx="5311826" cy="13649459"/>
          </a:xfrm>
          <a:prstGeom prst="rect">
            <a:avLst/>
          </a:prstGeom>
          <a:noFill/>
          <a:ln>
            <a:noFill/>
          </a:ln>
        </p:spPr>
      </p:pic>
      <p:pic>
        <p:nvPicPr>
          <p:cNvPr id="119" name="Google Shape;119;p15"/>
          <p:cNvPicPr preferRelativeResize="0"/>
          <p:nvPr/>
        </p:nvPicPr>
        <p:blipFill>
          <a:blip r:embed="rId4">
            <a:alphaModFix/>
          </a:blip>
          <a:stretch>
            <a:fillRect/>
          </a:stretch>
        </p:blipFill>
        <p:spPr>
          <a:xfrm rot="10800000">
            <a:off x="12976175" y="-1143400"/>
            <a:ext cx="5311826" cy="13649459"/>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D36D"/>
        </a:solidFill>
      </p:bgPr>
    </p:bg>
    <p:spTree>
      <p:nvGrpSpPr>
        <p:cNvPr id="123" name="Shape 123"/>
        <p:cNvGrpSpPr/>
        <p:nvPr/>
      </p:nvGrpSpPr>
      <p:grpSpPr>
        <a:xfrm>
          <a:off x="0" y="0"/>
          <a:ext cx="0" cy="0"/>
          <a:chOff x="0" y="0"/>
          <a:chExt cx="0" cy="0"/>
        </a:xfrm>
      </p:grpSpPr>
      <p:pic>
        <p:nvPicPr>
          <p:cNvPr id="124" name="Google Shape;124;p16"/>
          <p:cNvPicPr preferRelativeResize="0"/>
          <p:nvPr/>
        </p:nvPicPr>
        <p:blipFill>
          <a:blip r:embed="rId3">
            <a:alphaModFix/>
          </a:blip>
          <a:stretch>
            <a:fillRect/>
          </a:stretch>
        </p:blipFill>
        <p:spPr>
          <a:xfrm>
            <a:off x="2274688" y="-2034312"/>
            <a:ext cx="17780086" cy="15696450"/>
          </a:xfrm>
          <a:prstGeom prst="rect">
            <a:avLst/>
          </a:prstGeom>
          <a:noFill/>
          <a:ln>
            <a:noFill/>
          </a:ln>
        </p:spPr>
      </p:pic>
      <p:sp>
        <p:nvSpPr>
          <p:cNvPr id="125" name="Google Shape;125;p16"/>
          <p:cNvSpPr txBox="1"/>
          <p:nvPr/>
        </p:nvSpPr>
        <p:spPr>
          <a:xfrm>
            <a:off x="6792657" y="2548799"/>
            <a:ext cx="9048900" cy="1385100"/>
          </a:xfrm>
          <a:prstGeom prst="rect">
            <a:avLst/>
          </a:prstGeom>
          <a:noFill/>
          <a:ln>
            <a:noFill/>
          </a:ln>
        </p:spPr>
        <p:txBody>
          <a:bodyPr anchorCtr="0" anchor="t" bIns="0" lIns="0" spcFirstLastPara="1" rIns="0" wrap="square" tIns="0">
            <a:spAutoFit/>
          </a:bodyPr>
          <a:lstStyle/>
          <a:p>
            <a:pPr indent="0" lvl="0" marL="0" marR="0" rtl="0" algn="ctr">
              <a:lnSpc>
                <a:spcPct val="110001"/>
              </a:lnSpc>
              <a:spcBef>
                <a:spcPts val="0"/>
              </a:spcBef>
              <a:spcAft>
                <a:spcPts val="0"/>
              </a:spcAft>
              <a:buNone/>
            </a:pPr>
            <a:r>
              <a:rPr b="0" i="0" lang="en-US" sz="8999" u="none" cap="none" strike="noStrike">
                <a:solidFill>
                  <a:srgbClr val="003780"/>
                </a:solidFill>
                <a:latin typeface="Chewy"/>
                <a:ea typeface="Chewy"/>
                <a:cs typeface="Chewy"/>
                <a:sym typeface="Chewy"/>
              </a:rPr>
              <a:t>INTRODUCTION</a:t>
            </a:r>
            <a:endParaRPr/>
          </a:p>
        </p:txBody>
      </p:sp>
      <p:sp>
        <p:nvSpPr>
          <p:cNvPr id="126" name="Google Shape;126;p16"/>
          <p:cNvSpPr txBox="1"/>
          <p:nvPr/>
        </p:nvSpPr>
        <p:spPr>
          <a:xfrm>
            <a:off x="6792657" y="4342563"/>
            <a:ext cx="9048900" cy="3648000"/>
          </a:xfrm>
          <a:prstGeom prst="rect">
            <a:avLst/>
          </a:prstGeom>
          <a:noFill/>
          <a:ln>
            <a:noFill/>
          </a:ln>
        </p:spPr>
        <p:txBody>
          <a:bodyPr anchorCtr="0" anchor="t" bIns="0" lIns="0" spcFirstLastPara="1" rIns="0" wrap="square" tIns="0">
            <a:spAutoFit/>
          </a:bodyPr>
          <a:lstStyle/>
          <a:p>
            <a:pPr indent="0" lvl="0" marL="0" marR="0" rtl="0" algn="just">
              <a:lnSpc>
                <a:spcPct val="115000"/>
              </a:lnSpc>
              <a:spcBef>
                <a:spcPts val="0"/>
              </a:spcBef>
              <a:spcAft>
                <a:spcPts val="0"/>
              </a:spcAft>
              <a:buNone/>
            </a:pPr>
            <a:r>
              <a:rPr b="0" i="0" lang="en-US" sz="3000" u="none" cap="none" strike="noStrike">
                <a:solidFill>
                  <a:srgbClr val="000000"/>
                </a:solidFill>
                <a:latin typeface="Poppins"/>
                <a:ea typeface="Poppins"/>
                <a:cs typeface="Poppins"/>
                <a:sym typeface="Poppins"/>
              </a:rPr>
              <a:t>Lorem ipsum dolor sit amet, consectetur adipiscing elit. Etiam tincidunt arcu id libero suscipit scelerisque. Donec tristique neque nec neque tempus, a placerat lacus ultricies. Pellentesque in nibh vel ipsum posuere porttitor eget non purus. Duis vel sapien non augue luctus suscipit. </a:t>
            </a:r>
            <a:endParaRPr/>
          </a:p>
        </p:txBody>
      </p:sp>
      <p:pic>
        <p:nvPicPr>
          <p:cNvPr id="127" name="Google Shape;127;p16"/>
          <p:cNvPicPr preferRelativeResize="0"/>
          <p:nvPr/>
        </p:nvPicPr>
        <p:blipFill>
          <a:blip r:embed="rId4">
            <a:alphaModFix/>
          </a:blip>
          <a:stretch>
            <a:fillRect/>
          </a:stretch>
        </p:blipFill>
        <p:spPr>
          <a:xfrm>
            <a:off x="175948" y="439980"/>
            <a:ext cx="6611224" cy="9847021"/>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D36D"/>
        </a:solidFill>
      </p:bgPr>
    </p:bg>
    <p:spTree>
      <p:nvGrpSpPr>
        <p:cNvPr id="131" name="Shape 131"/>
        <p:cNvGrpSpPr/>
        <p:nvPr/>
      </p:nvGrpSpPr>
      <p:grpSpPr>
        <a:xfrm>
          <a:off x="0" y="0"/>
          <a:ext cx="0" cy="0"/>
          <a:chOff x="0" y="0"/>
          <a:chExt cx="0" cy="0"/>
        </a:xfrm>
      </p:grpSpPr>
      <p:pic>
        <p:nvPicPr>
          <p:cNvPr id="132" name="Google Shape;132;p17"/>
          <p:cNvPicPr preferRelativeResize="0"/>
          <p:nvPr/>
        </p:nvPicPr>
        <p:blipFill>
          <a:blip r:embed="rId3">
            <a:alphaModFix/>
          </a:blip>
          <a:stretch>
            <a:fillRect/>
          </a:stretch>
        </p:blipFill>
        <p:spPr>
          <a:xfrm>
            <a:off x="8797472" y="-2180475"/>
            <a:ext cx="13624474" cy="13105548"/>
          </a:xfrm>
          <a:prstGeom prst="rect">
            <a:avLst/>
          </a:prstGeom>
          <a:noFill/>
          <a:ln>
            <a:noFill/>
          </a:ln>
        </p:spPr>
      </p:pic>
      <p:grpSp>
        <p:nvGrpSpPr>
          <p:cNvPr id="133" name="Google Shape;133;p17"/>
          <p:cNvGrpSpPr/>
          <p:nvPr/>
        </p:nvGrpSpPr>
        <p:grpSpPr>
          <a:xfrm>
            <a:off x="1028700" y="884039"/>
            <a:ext cx="7453239" cy="3488251"/>
            <a:chOff x="0" y="-38100"/>
            <a:chExt cx="1962993" cy="918716"/>
          </a:xfrm>
        </p:grpSpPr>
        <p:sp>
          <p:nvSpPr>
            <p:cNvPr id="134" name="Google Shape;134;p17"/>
            <p:cNvSpPr/>
            <p:nvPr/>
          </p:nvSpPr>
          <p:spPr>
            <a:xfrm>
              <a:off x="0" y="0"/>
              <a:ext cx="1962993" cy="880616"/>
            </a:xfrm>
            <a:custGeom>
              <a:rect b="b" l="l" r="r" t="t"/>
              <a:pathLst>
                <a:path extrusionOk="0" h="880616" w="1962993">
                  <a:moveTo>
                    <a:pt x="52975" y="0"/>
                  </a:moveTo>
                  <a:lnTo>
                    <a:pt x="1910018" y="0"/>
                  </a:lnTo>
                  <a:cubicBezTo>
                    <a:pt x="1924068" y="0"/>
                    <a:pt x="1937542" y="5581"/>
                    <a:pt x="1947477" y="15516"/>
                  </a:cubicBezTo>
                  <a:cubicBezTo>
                    <a:pt x="1957412" y="25451"/>
                    <a:pt x="1962993" y="38925"/>
                    <a:pt x="1962993" y="52975"/>
                  </a:cubicBezTo>
                  <a:lnTo>
                    <a:pt x="1962993" y="827641"/>
                  </a:lnTo>
                  <a:cubicBezTo>
                    <a:pt x="1962993" y="841691"/>
                    <a:pt x="1957412" y="855165"/>
                    <a:pt x="1947477" y="865100"/>
                  </a:cubicBezTo>
                  <a:cubicBezTo>
                    <a:pt x="1937542" y="875035"/>
                    <a:pt x="1924068" y="880616"/>
                    <a:pt x="1910018" y="880616"/>
                  </a:cubicBezTo>
                  <a:lnTo>
                    <a:pt x="52975" y="880616"/>
                  </a:lnTo>
                  <a:cubicBezTo>
                    <a:pt x="38925" y="880616"/>
                    <a:pt x="25451" y="875035"/>
                    <a:pt x="15516" y="865100"/>
                  </a:cubicBezTo>
                  <a:cubicBezTo>
                    <a:pt x="5581" y="855165"/>
                    <a:pt x="0" y="841691"/>
                    <a:pt x="0" y="827641"/>
                  </a:cubicBezTo>
                  <a:lnTo>
                    <a:pt x="0" y="52975"/>
                  </a:lnTo>
                  <a:cubicBezTo>
                    <a:pt x="0" y="38925"/>
                    <a:pt x="5581" y="25451"/>
                    <a:pt x="15516" y="15516"/>
                  </a:cubicBezTo>
                  <a:cubicBezTo>
                    <a:pt x="25451" y="5581"/>
                    <a:pt x="38925" y="0"/>
                    <a:pt x="52975" y="0"/>
                  </a:cubicBezTo>
                  <a:close/>
                </a:path>
              </a:pathLst>
            </a:custGeom>
            <a:solidFill>
              <a:srgbClr val="FDF9D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 name="Google Shape;135;p17"/>
            <p:cNvSpPr txBox="1"/>
            <p:nvPr/>
          </p:nvSpPr>
          <p:spPr>
            <a:xfrm>
              <a:off x="0" y="-38100"/>
              <a:ext cx="1962993" cy="918716"/>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36" name="Google Shape;136;p17"/>
          <p:cNvSpPr txBox="1"/>
          <p:nvPr/>
        </p:nvSpPr>
        <p:spPr>
          <a:xfrm>
            <a:off x="1747390" y="1236826"/>
            <a:ext cx="6015900" cy="29241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9499" u="none" cap="none" strike="noStrike">
                <a:solidFill>
                  <a:srgbClr val="003780"/>
                </a:solidFill>
                <a:latin typeface="Chewy"/>
                <a:ea typeface="Chewy"/>
                <a:cs typeface="Chewy"/>
                <a:sym typeface="Chewy"/>
              </a:rPr>
              <a:t>WHAT IS MALARIA?</a:t>
            </a:r>
            <a:endParaRPr/>
          </a:p>
        </p:txBody>
      </p:sp>
      <p:sp>
        <p:nvSpPr>
          <p:cNvPr id="137" name="Google Shape;137;p17"/>
          <p:cNvSpPr txBox="1"/>
          <p:nvPr/>
        </p:nvSpPr>
        <p:spPr>
          <a:xfrm>
            <a:off x="1028700" y="4981576"/>
            <a:ext cx="7453200" cy="4179000"/>
          </a:xfrm>
          <a:prstGeom prst="rect">
            <a:avLst/>
          </a:prstGeom>
          <a:noFill/>
          <a:ln>
            <a:noFill/>
          </a:ln>
        </p:spPr>
        <p:txBody>
          <a:bodyPr anchorCtr="0" anchor="t" bIns="0" lIns="0" spcFirstLastPara="1" rIns="0" wrap="square" tIns="0">
            <a:spAutoFit/>
          </a:bodyPr>
          <a:lstStyle/>
          <a:p>
            <a:pPr indent="0" lvl="0" marL="0" marR="0" rtl="0" algn="just">
              <a:lnSpc>
                <a:spcPct val="115000"/>
              </a:lnSpc>
              <a:spcBef>
                <a:spcPts val="0"/>
              </a:spcBef>
              <a:spcAft>
                <a:spcPts val="0"/>
              </a:spcAft>
              <a:buNone/>
            </a:pPr>
            <a:r>
              <a:rPr b="0" i="0" lang="en-US" sz="3000" u="none" cap="none" strike="noStrike">
                <a:solidFill>
                  <a:srgbClr val="000000"/>
                </a:solidFill>
                <a:latin typeface="Poppins"/>
                <a:ea typeface="Poppins"/>
                <a:cs typeface="Poppins"/>
                <a:sym typeface="Poppins"/>
              </a:rPr>
              <a:t>Lorem ipsum dolor sit amet, consectetur adipiscing elit. Etiam tincidunt arcu id libero suscipit scelerisque. Donec tristique neque nec neque tempus, a placerat lacus ultricies. Pellentesque in nibh vel ipsum posuere porttitor eget non purus. Duis vel sapien non augue luctus suscipit. </a:t>
            </a:r>
            <a:endParaRPr/>
          </a:p>
        </p:txBody>
      </p:sp>
      <p:pic>
        <p:nvPicPr>
          <p:cNvPr id="138" name="Google Shape;138;p17"/>
          <p:cNvPicPr preferRelativeResize="0"/>
          <p:nvPr/>
        </p:nvPicPr>
        <p:blipFill>
          <a:blip r:embed="rId4">
            <a:alphaModFix/>
          </a:blip>
          <a:stretch>
            <a:fillRect/>
          </a:stretch>
        </p:blipFill>
        <p:spPr>
          <a:xfrm>
            <a:off x="7520957" y="0"/>
            <a:ext cx="10820400" cy="102870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D36D"/>
        </a:solidFill>
      </p:bgPr>
    </p:bg>
    <p:spTree>
      <p:nvGrpSpPr>
        <p:cNvPr id="142" name="Shape 142"/>
        <p:cNvGrpSpPr/>
        <p:nvPr/>
      </p:nvGrpSpPr>
      <p:grpSpPr>
        <a:xfrm>
          <a:off x="0" y="0"/>
          <a:ext cx="0" cy="0"/>
          <a:chOff x="0" y="0"/>
          <a:chExt cx="0" cy="0"/>
        </a:xfrm>
      </p:grpSpPr>
      <p:pic>
        <p:nvPicPr>
          <p:cNvPr id="143" name="Google Shape;143;p18"/>
          <p:cNvPicPr preferRelativeResize="0"/>
          <p:nvPr/>
        </p:nvPicPr>
        <p:blipFill>
          <a:blip r:embed="rId3">
            <a:alphaModFix/>
          </a:blip>
          <a:stretch>
            <a:fillRect/>
          </a:stretch>
        </p:blipFill>
        <p:spPr>
          <a:xfrm>
            <a:off x="-60812" y="8135375"/>
            <a:ext cx="18288000" cy="2143125"/>
          </a:xfrm>
          <a:prstGeom prst="rect">
            <a:avLst/>
          </a:prstGeom>
          <a:noFill/>
          <a:ln>
            <a:noFill/>
          </a:ln>
        </p:spPr>
      </p:pic>
      <p:sp>
        <p:nvSpPr>
          <p:cNvPr id="144" name="Google Shape;144;p18"/>
          <p:cNvSpPr/>
          <p:nvPr/>
        </p:nvSpPr>
        <p:spPr>
          <a:xfrm flipH="1">
            <a:off x="7955023" y="-296752"/>
            <a:ext cx="11244982" cy="10064259"/>
          </a:xfrm>
          <a:custGeom>
            <a:rect b="b" l="l" r="r" t="t"/>
            <a:pathLst>
              <a:path extrusionOk="0" h="10064259" w="11244982">
                <a:moveTo>
                  <a:pt x="11244982" y="0"/>
                </a:moveTo>
                <a:lnTo>
                  <a:pt x="0" y="0"/>
                </a:lnTo>
                <a:lnTo>
                  <a:pt x="0" y="10064259"/>
                </a:lnTo>
                <a:lnTo>
                  <a:pt x="11244982" y="10064259"/>
                </a:lnTo>
                <a:lnTo>
                  <a:pt x="11244982" y="0"/>
                </a:lnTo>
                <a:close/>
              </a:path>
            </a:pathLst>
          </a:custGeom>
          <a:blipFill rotWithShape="1">
            <a:blip r:embed="rId4">
              <a:alphaModFix/>
            </a:blip>
            <a:stretch>
              <a:fillRect b="0" l="0" r="0" t="0"/>
            </a:stretch>
          </a:blipFill>
          <a:ln>
            <a:noFill/>
          </a:ln>
        </p:spPr>
      </p:sp>
      <p:sp>
        <p:nvSpPr>
          <p:cNvPr id="145" name="Google Shape;145;p18"/>
          <p:cNvSpPr txBox="1"/>
          <p:nvPr/>
        </p:nvSpPr>
        <p:spPr>
          <a:xfrm>
            <a:off x="8820996" y="1143000"/>
            <a:ext cx="8789100" cy="54642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7100" u="none" cap="none" strike="noStrike">
                <a:solidFill>
                  <a:srgbClr val="003780"/>
                </a:solidFill>
                <a:latin typeface="Chewy"/>
                <a:ea typeface="Chewy"/>
                <a:cs typeface="Chewy"/>
                <a:sym typeface="Chewy"/>
              </a:rPr>
              <a:t>“T</a:t>
            </a:r>
            <a:r>
              <a:rPr lang="en-US" sz="7100">
                <a:solidFill>
                  <a:srgbClr val="003780"/>
                </a:solidFill>
                <a:latin typeface="Chewy"/>
                <a:ea typeface="Chewy"/>
                <a:cs typeface="Chewy"/>
                <a:sym typeface="Chewy"/>
              </a:rPr>
              <a:t>his is a quote</a:t>
            </a:r>
            <a:r>
              <a:rPr b="0" i="0" lang="en-US" sz="7100" u="none" cap="none" strike="noStrike">
                <a:solidFill>
                  <a:srgbClr val="003780"/>
                </a:solidFill>
                <a:latin typeface="Chewy"/>
                <a:ea typeface="Chewy"/>
                <a:cs typeface="Chewy"/>
                <a:sym typeface="Chewy"/>
              </a:rPr>
              <a:t>, </a:t>
            </a:r>
            <a:r>
              <a:rPr lang="en-US" sz="7100">
                <a:solidFill>
                  <a:srgbClr val="003780"/>
                </a:solidFill>
                <a:latin typeface="Chewy"/>
                <a:ea typeface="Chewy"/>
                <a:cs typeface="Chewy"/>
                <a:sym typeface="Chewy"/>
              </a:rPr>
              <a:t>words</a:t>
            </a:r>
            <a:endParaRPr/>
          </a:p>
          <a:p>
            <a:pPr indent="0" lvl="0" marL="0" marR="0" rtl="0" algn="ctr">
              <a:lnSpc>
                <a:spcPct val="100000"/>
              </a:lnSpc>
              <a:spcBef>
                <a:spcPts val="0"/>
              </a:spcBef>
              <a:spcAft>
                <a:spcPts val="0"/>
              </a:spcAft>
              <a:buNone/>
            </a:pPr>
            <a:r>
              <a:rPr lang="en-US" sz="7100">
                <a:solidFill>
                  <a:srgbClr val="003780"/>
                </a:solidFill>
                <a:latin typeface="Chewy"/>
                <a:ea typeface="Chewy"/>
                <a:cs typeface="Chewy"/>
                <a:sym typeface="Chewy"/>
              </a:rPr>
              <a:t>full</a:t>
            </a:r>
            <a:r>
              <a:rPr b="0" i="0" lang="en-US" sz="7100" u="none" cap="none" strike="noStrike">
                <a:solidFill>
                  <a:srgbClr val="003780"/>
                </a:solidFill>
                <a:latin typeface="Chewy"/>
                <a:ea typeface="Chewy"/>
                <a:cs typeface="Chewy"/>
                <a:sym typeface="Chewy"/>
              </a:rPr>
              <a:t> of wisdom that someone important said and can make the reader get inspired.”</a:t>
            </a:r>
            <a:endParaRPr/>
          </a:p>
        </p:txBody>
      </p:sp>
      <p:sp>
        <p:nvSpPr>
          <p:cNvPr id="146" name="Google Shape;146;p18"/>
          <p:cNvSpPr txBox="1"/>
          <p:nvPr/>
        </p:nvSpPr>
        <p:spPr>
          <a:xfrm>
            <a:off x="11192425" y="6979374"/>
            <a:ext cx="4046190" cy="625475"/>
          </a:xfrm>
          <a:prstGeom prst="rect">
            <a:avLst/>
          </a:prstGeom>
          <a:noFill/>
          <a:ln>
            <a:noFill/>
          </a:ln>
        </p:spPr>
        <p:txBody>
          <a:bodyPr anchorCtr="0" anchor="t" bIns="0" lIns="0" spcFirstLastPara="1" rIns="0" wrap="square" tIns="0">
            <a:spAutoFit/>
          </a:bodyPr>
          <a:lstStyle/>
          <a:p>
            <a:pPr indent="0" lvl="0" marL="0" marR="0" rtl="0" algn="ctr">
              <a:lnSpc>
                <a:spcPct val="140011"/>
              </a:lnSpc>
              <a:spcBef>
                <a:spcPts val="0"/>
              </a:spcBef>
              <a:spcAft>
                <a:spcPts val="0"/>
              </a:spcAft>
              <a:buNone/>
            </a:pPr>
            <a:r>
              <a:rPr b="0" i="0" lang="en-US" sz="3499" u="none" cap="none" strike="noStrike">
                <a:solidFill>
                  <a:srgbClr val="003780"/>
                </a:solidFill>
                <a:latin typeface="Poppins"/>
                <a:ea typeface="Poppins"/>
                <a:cs typeface="Poppins"/>
                <a:sym typeface="Poppins"/>
              </a:rPr>
              <a:t>SOMEONE FAMOUS</a:t>
            </a:r>
            <a:endParaRPr/>
          </a:p>
        </p:txBody>
      </p:sp>
      <p:sp>
        <p:nvSpPr>
          <p:cNvPr id="147" name="Google Shape;147;p18"/>
          <p:cNvSpPr/>
          <p:nvPr/>
        </p:nvSpPr>
        <p:spPr>
          <a:xfrm flipH="1" rot="-803430">
            <a:off x="954798" y="1117572"/>
            <a:ext cx="869588" cy="869588"/>
          </a:xfrm>
          <a:custGeom>
            <a:rect b="b" l="l" r="r" t="t"/>
            <a:pathLst>
              <a:path extrusionOk="0" h="869588" w="869588">
                <a:moveTo>
                  <a:pt x="869589" y="0"/>
                </a:moveTo>
                <a:lnTo>
                  <a:pt x="0" y="0"/>
                </a:lnTo>
                <a:lnTo>
                  <a:pt x="0" y="869589"/>
                </a:lnTo>
                <a:lnTo>
                  <a:pt x="869589" y="869589"/>
                </a:lnTo>
                <a:lnTo>
                  <a:pt x="869589" y="0"/>
                </a:lnTo>
                <a:close/>
              </a:path>
            </a:pathLst>
          </a:custGeom>
          <a:blipFill rotWithShape="1">
            <a:blip r:embed="rId5">
              <a:alphaModFix/>
            </a:blip>
            <a:stretch>
              <a:fillRect b="0" l="0" r="0" t="0"/>
            </a:stretch>
          </a:blipFill>
          <a:ln>
            <a:noFill/>
          </a:ln>
        </p:spPr>
      </p:sp>
      <p:sp>
        <p:nvSpPr>
          <p:cNvPr id="148" name="Google Shape;148;p18"/>
          <p:cNvSpPr/>
          <p:nvPr/>
        </p:nvSpPr>
        <p:spPr>
          <a:xfrm rot="1965252">
            <a:off x="5149710" y="505153"/>
            <a:ext cx="869588" cy="869588"/>
          </a:xfrm>
          <a:custGeom>
            <a:rect b="b" l="l" r="r" t="t"/>
            <a:pathLst>
              <a:path extrusionOk="0" h="869588" w="869588">
                <a:moveTo>
                  <a:pt x="0" y="0"/>
                </a:moveTo>
                <a:lnTo>
                  <a:pt x="869589" y="0"/>
                </a:lnTo>
                <a:lnTo>
                  <a:pt x="869589" y="869589"/>
                </a:lnTo>
                <a:lnTo>
                  <a:pt x="0" y="869589"/>
                </a:lnTo>
                <a:lnTo>
                  <a:pt x="0" y="0"/>
                </a:lnTo>
                <a:close/>
              </a:path>
            </a:pathLst>
          </a:custGeom>
          <a:blipFill rotWithShape="1">
            <a:blip r:embed="rId5">
              <a:alphaModFix/>
            </a:blip>
            <a:stretch>
              <a:fillRect b="0" l="0" r="0" t="0"/>
            </a:stretch>
          </a:blipFill>
          <a:ln>
            <a:noFill/>
          </a:ln>
        </p:spPr>
      </p:sp>
      <p:pic>
        <p:nvPicPr>
          <p:cNvPr id="149" name="Google Shape;149;p18"/>
          <p:cNvPicPr preferRelativeResize="0"/>
          <p:nvPr/>
        </p:nvPicPr>
        <p:blipFill>
          <a:blip r:embed="rId6">
            <a:alphaModFix/>
          </a:blip>
          <a:stretch>
            <a:fillRect/>
          </a:stretch>
        </p:blipFill>
        <p:spPr>
          <a:xfrm>
            <a:off x="-2408775" y="1540850"/>
            <a:ext cx="12416624" cy="8747513"/>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D36D"/>
        </a:solidFill>
      </p:bgPr>
    </p:bg>
    <p:spTree>
      <p:nvGrpSpPr>
        <p:cNvPr id="153" name="Shape 153"/>
        <p:cNvGrpSpPr/>
        <p:nvPr/>
      </p:nvGrpSpPr>
      <p:grpSpPr>
        <a:xfrm>
          <a:off x="0" y="0"/>
          <a:ext cx="0" cy="0"/>
          <a:chOff x="0" y="0"/>
          <a:chExt cx="0" cy="0"/>
        </a:xfrm>
      </p:grpSpPr>
      <p:pic>
        <p:nvPicPr>
          <p:cNvPr id="154" name="Google Shape;154;p19"/>
          <p:cNvPicPr preferRelativeResize="0"/>
          <p:nvPr/>
        </p:nvPicPr>
        <p:blipFill>
          <a:blip r:embed="rId3">
            <a:alphaModFix/>
          </a:blip>
          <a:stretch>
            <a:fillRect/>
          </a:stretch>
        </p:blipFill>
        <p:spPr>
          <a:xfrm>
            <a:off x="0" y="0"/>
            <a:ext cx="18288000" cy="10287000"/>
          </a:xfrm>
          <a:prstGeom prst="rect">
            <a:avLst/>
          </a:prstGeom>
          <a:noFill/>
          <a:ln>
            <a:noFill/>
          </a:ln>
        </p:spPr>
      </p:pic>
      <p:grpSp>
        <p:nvGrpSpPr>
          <p:cNvPr id="155" name="Google Shape;155;p19"/>
          <p:cNvGrpSpPr/>
          <p:nvPr/>
        </p:nvGrpSpPr>
        <p:grpSpPr>
          <a:xfrm>
            <a:off x="2154615" y="2505422"/>
            <a:ext cx="13978770" cy="5971034"/>
            <a:chOff x="0" y="-38100"/>
            <a:chExt cx="3681651" cy="1572618"/>
          </a:xfrm>
        </p:grpSpPr>
        <p:sp>
          <p:nvSpPr>
            <p:cNvPr id="156" name="Google Shape;156;p19"/>
            <p:cNvSpPr/>
            <p:nvPr/>
          </p:nvSpPr>
          <p:spPr>
            <a:xfrm>
              <a:off x="0" y="0"/>
              <a:ext cx="3681651" cy="1534518"/>
            </a:xfrm>
            <a:custGeom>
              <a:rect b="b" l="l" r="r" t="t"/>
              <a:pathLst>
                <a:path extrusionOk="0" h="1534518" w="3681651">
                  <a:moveTo>
                    <a:pt x="28246" y="0"/>
                  </a:moveTo>
                  <a:lnTo>
                    <a:pt x="3653406" y="0"/>
                  </a:lnTo>
                  <a:cubicBezTo>
                    <a:pt x="3660897" y="0"/>
                    <a:pt x="3668081" y="2976"/>
                    <a:pt x="3673378" y="8273"/>
                  </a:cubicBezTo>
                  <a:cubicBezTo>
                    <a:pt x="3678675" y="13570"/>
                    <a:pt x="3681651" y="20754"/>
                    <a:pt x="3681651" y="28246"/>
                  </a:cubicBezTo>
                  <a:lnTo>
                    <a:pt x="3681651" y="1506273"/>
                  </a:lnTo>
                  <a:cubicBezTo>
                    <a:pt x="3681651" y="1521872"/>
                    <a:pt x="3669005" y="1534518"/>
                    <a:pt x="3653406" y="1534518"/>
                  </a:cubicBezTo>
                  <a:lnTo>
                    <a:pt x="28246" y="1534518"/>
                  </a:lnTo>
                  <a:cubicBezTo>
                    <a:pt x="12646" y="1534518"/>
                    <a:pt x="0" y="1521872"/>
                    <a:pt x="0" y="1506273"/>
                  </a:cubicBezTo>
                  <a:lnTo>
                    <a:pt x="0" y="28246"/>
                  </a:lnTo>
                  <a:cubicBezTo>
                    <a:pt x="0" y="12646"/>
                    <a:pt x="12646" y="0"/>
                    <a:pt x="28246" y="0"/>
                  </a:cubicBezTo>
                  <a:close/>
                </a:path>
              </a:pathLst>
            </a:custGeom>
            <a:solidFill>
              <a:srgbClr val="FDF9DE"/>
            </a:solidFill>
            <a:ln cap="rnd" cmpd="sng" w="152400">
              <a:solidFill>
                <a:srgbClr val="ED784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 name="Google Shape;157;p19"/>
            <p:cNvSpPr txBox="1"/>
            <p:nvPr/>
          </p:nvSpPr>
          <p:spPr>
            <a:xfrm>
              <a:off x="0" y="-38100"/>
              <a:ext cx="3681651" cy="1572618"/>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58" name="Google Shape;158;p19"/>
          <p:cNvSpPr txBox="1"/>
          <p:nvPr/>
        </p:nvSpPr>
        <p:spPr>
          <a:xfrm>
            <a:off x="2663575" y="2989695"/>
            <a:ext cx="12960900" cy="46176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30000" u="none" cap="none" strike="noStrike">
                <a:solidFill>
                  <a:srgbClr val="003780"/>
                </a:solidFill>
                <a:latin typeface="Chewy"/>
                <a:ea typeface="Chewy"/>
                <a:cs typeface="Chewy"/>
                <a:sym typeface="Chewy"/>
              </a:rPr>
              <a:t>123,456</a:t>
            </a:r>
            <a:endParaRPr/>
          </a:p>
        </p:txBody>
      </p:sp>
      <p:sp>
        <p:nvSpPr>
          <p:cNvPr id="159" name="Google Shape;159;p19"/>
          <p:cNvSpPr/>
          <p:nvPr/>
        </p:nvSpPr>
        <p:spPr>
          <a:xfrm>
            <a:off x="11587693" y="1028700"/>
            <a:ext cx="2434468" cy="2434468"/>
          </a:xfrm>
          <a:custGeom>
            <a:rect b="b" l="l" r="r" t="t"/>
            <a:pathLst>
              <a:path extrusionOk="0" h="2434468" w="2434468">
                <a:moveTo>
                  <a:pt x="0" y="0"/>
                </a:moveTo>
                <a:lnTo>
                  <a:pt x="2434468" y="0"/>
                </a:lnTo>
                <a:lnTo>
                  <a:pt x="2434468" y="2434468"/>
                </a:lnTo>
                <a:lnTo>
                  <a:pt x="0" y="2434468"/>
                </a:lnTo>
                <a:lnTo>
                  <a:pt x="0" y="0"/>
                </a:lnTo>
                <a:close/>
              </a:path>
            </a:pathLst>
          </a:custGeom>
          <a:blipFill rotWithShape="1">
            <a:blip r:embed="rId4">
              <a:alphaModFix/>
            </a:blip>
            <a:stretch>
              <a:fillRect b="0" l="0" r="0" t="0"/>
            </a:stretch>
          </a:blipFill>
          <a:ln>
            <a:noFill/>
          </a:ln>
        </p:spPr>
      </p:sp>
      <p:sp>
        <p:nvSpPr>
          <p:cNvPr id="160" name="Google Shape;160;p19"/>
          <p:cNvSpPr txBox="1"/>
          <p:nvPr/>
        </p:nvSpPr>
        <p:spPr>
          <a:xfrm>
            <a:off x="4143301" y="7184592"/>
            <a:ext cx="10001400" cy="538500"/>
          </a:xfrm>
          <a:prstGeom prst="rect">
            <a:avLst/>
          </a:prstGeom>
          <a:noFill/>
          <a:ln>
            <a:noFill/>
          </a:ln>
        </p:spPr>
        <p:txBody>
          <a:bodyPr anchorCtr="0" anchor="t" bIns="0" lIns="0" spcFirstLastPara="1" rIns="0" wrap="square" tIns="0">
            <a:spAutoFit/>
          </a:bodyPr>
          <a:lstStyle/>
          <a:p>
            <a:pPr indent="0" lvl="0" marL="0" marR="0" rtl="0" algn="ctr">
              <a:lnSpc>
                <a:spcPct val="140011"/>
              </a:lnSpc>
              <a:spcBef>
                <a:spcPts val="0"/>
              </a:spcBef>
              <a:spcAft>
                <a:spcPts val="0"/>
              </a:spcAft>
              <a:buNone/>
            </a:pPr>
            <a:r>
              <a:rPr b="0" i="0" lang="en-US" sz="3499" u="none" cap="none" strike="noStrike">
                <a:solidFill>
                  <a:srgbClr val="003780"/>
                </a:solidFill>
                <a:latin typeface="Poppins"/>
                <a:ea typeface="Poppins"/>
                <a:cs typeface="Poppins"/>
                <a:sym typeface="Poppins"/>
              </a:rPr>
              <a:t>Big numbers catch your audience’s attention</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D36D"/>
        </a:solidFill>
      </p:bgPr>
    </p:bg>
    <p:spTree>
      <p:nvGrpSpPr>
        <p:cNvPr id="164" name="Shape 164"/>
        <p:cNvGrpSpPr/>
        <p:nvPr/>
      </p:nvGrpSpPr>
      <p:grpSpPr>
        <a:xfrm>
          <a:off x="0" y="0"/>
          <a:ext cx="0" cy="0"/>
          <a:chOff x="0" y="0"/>
          <a:chExt cx="0" cy="0"/>
        </a:xfrm>
      </p:grpSpPr>
      <p:sp>
        <p:nvSpPr>
          <p:cNvPr id="165" name="Google Shape;165;p20"/>
          <p:cNvSpPr/>
          <p:nvPr/>
        </p:nvSpPr>
        <p:spPr>
          <a:xfrm>
            <a:off x="1466501" y="-4492185"/>
            <a:ext cx="15354997" cy="14779185"/>
          </a:xfrm>
          <a:custGeom>
            <a:rect b="b" l="l" r="r" t="t"/>
            <a:pathLst>
              <a:path extrusionOk="0" h="14779185" w="15354997">
                <a:moveTo>
                  <a:pt x="0" y="0"/>
                </a:moveTo>
                <a:lnTo>
                  <a:pt x="15354998" y="0"/>
                </a:lnTo>
                <a:lnTo>
                  <a:pt x="15354998" y="14779185"/>
                </a:lnTo>
                <a:lnTo>
                  <a:pt x="0" y="14779185"/>
                </a:lnTo>
                <a:lnTo>
                  <a:pt x="0" y="0"/>
                </a:lnTo>
                <a:close/>
              </a:path>
            </a:pathLst>
          </a:custGeom>
          <a:blipFill rotWithShape="1">
            <a:blip r:embed="rId3">
              <a:alphaModFix/>
            </a:blip>
            <a:stretch>
              <a:fillRect b="0" l="0" r="0" t="0"/>
            </a:stretch>
          </a:blipFill>
          <a:ln>
            <a:noFill/>
          </a:ln>
        </p:spPr>
      </p:sp>
      <p:pic>
        <p:nvPicPr>
          <p:cNvPr id="166" name="Google Shape;166;p20"/>
          <p:cNvPicPr preferRelativeResize="0"/>
          <p:nvPr/>
        </p:nvPicPr>
        <p:blipFill>
          <a:blip r:embed="rId4">
            <a:alphaModFix/>
          </a:blip>
          <a:stretch>
            <a:fillRect/>
          </a:stretch>
        </p:blipFill>
        <p:spPr>
          <a:xfrm>
            <a:off x="1466501" y="-4483194"/>
            <a:ext cx="15354998" cy="14770193"/>
          </a:xfrm>
          <a:prstGeom prst="rect">
            <a:avLst/>
          </a:prstGeom>
          <a:noFill/>
          <a:ln>
            <a:noFill/>
          </a:ln>
        </p:spPr>
      </p:pic>
      <p:pic>
        <p:nvPicPr>
          <p:cNvPr id="167" name="Google Shape;167;p20"/>
          <p:cNvPicPr preferRelativeResize="0"/>
          <p:nvPr/>
        </p:nvPicPr>
        <p:blipFill>
          <a:blip r:embed="rId5">
            <a:alphaModFix/>
          </a:blip>
          <a:stretch>
            <a:fillRect/>
          </a:stretch>
        </p:blipFill>
        <p:spPr>
          <a:xfrm>
            <a:off x="5229886" y="73900"/>
            <a:ext cx="7319701" cy="11886552"/>
          </a:xfrm>
          <a:prstGeom prst="rect">
            <a:avLst/>
          </a:prstGeom>
          <a:noFill/>
          <a:ln>
            <a:noFill/>
          </a:ln>
        </p:spPr>
      </p:pic>
      <p:grpSp>
        <p:nvGrpSpPr>
          <p:cNvPr id="168" name="Google Shape;168;p20"/>
          <p:cNvGrpSpPr/>
          <p:nvPr/>
        </p:nvGrpSpPr>
        <p:grpSpPr>
          <a:xfrm>
            <a:off x="-518403" y="3298078"/>
            <a:ext cx="5578462" cy="1848231"/>
            <a:chOff x="0" y="-38100"/>
            <a:chExt cx="1469225" cy="486777"/>
          </a:xfrm>
        </p:grpSpPr>
        <p:sp>
          <p:nvSpPr>
            <p:cNvPr id="169" name="Google Shape;169;p20"/>
            <p:cNvSpPr/>
            <p:nvPr/>
          </p:nvSpPr>
          <p:spPr>
            <a:xfrm>
              <a:off x="0" y="0"/>
              <a:ext cx="1469225" cy="448677"/>
            </a:xfrm>
            <a:custGeom>
              <a:rect b="b" l="l" r="r" t="t"/>
              <a:pathLst>
                <a:path extrusionOk="0" h="448677" w="1469225">
                  <a:moveTo>
                    <a:pt x="70779" y="0"/>
                  </a:moveTo>
                  <a:lnTo>
                    <a:pt x="1398446" y="0"/>
                  </a:lnTo>
                  <a:cubicBezTo>
                    <a:pt x="1417217" y="0"/>
                    <a:pt x="1435220" y="7457"/>
                    <a:pt x="1448494" y="20731"/>
                  </a:cubicBezTo>
                  <a:cubicBezTo>
                    <a:pt x="1461768" y="34004"/>
                    <a:pt x="1469225" y="52007"/>
                    <a:pt x="1469225" y="70779"/>
                  </a:cubicBezTo>
                  <a:lnTo>
                    <a:pt x="1469225" y="377898"/>
                  </a:lnTo>
                  <a:cubicBezTo>
                    <a:pt x="1469225" y="396670"/>
                    <a:pt x="1461768" y="414673"/>
                    <a:pt x="1448494" y="427946"/>
                  </a:cubicBezTo>
                  <a:cubicBezTo>
                    <a:pt x="1435220" y="441220"/>
                    <a:pt x="1417217" y="448677"/>
                    <a:pt x="1398446" y="448677"/>
                  </a:cubicBezTo>
                  <a:lnTo>
                    <a:pt x="70779" y="448677"/>
                  </a:lnTo>
                  <a:cubicBezTo>
                    <a:pt x="52007" y="448677"/>
                    <a:pt x="34004" y="441220"/>
                    <a:pt x="20731" y="427946"/>
                  </a:cubicBezTo>
                  <a:cubicBezTo>
                    <a:pt x="7457" y="414673"/>
                    <a:pt x="0" y="396670"/>
                    <a:pt x="0" y="377898"/>
                  </a:cubicBezTo>
                  <a:lnTo>
                    <a:pt x="0" y="70779"/>
                  </a:lnTo>
                  <a:cubicBezTo>
                    <a:pt x="0" y="52007"/>
                    <a:pt x="7457" y="34004"/>
                    <a:pt x="20731" y="20731"/>
                  </a:cubicBezTo>
                  <a:cubicBezTo>
                    <a:pt x="34004" y="7457"/>
                    <a:pt x="52007" y="0"/>
                    <a:pt x="70779" y="0"/>
                  </a:cubicBezTo>
                  <a:close/>
                </a:path>
              </a:pathLst>
            </a:custGeom>
            <a:solidFill>
              <a:srgbClr val="FDF9D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 name="Google Shape;170;p20"/>
            <p:cNvSpPr txBox="1"/>
            <p:nvPr/>
          </p:nvSpPr>
          <p:spPr>
            <a:xfrm>
              <a:off x="0" y="-38100"/>
              <a:ext cx="1469225" cy="486777"/>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71" name="Google Shape;171;p20"/>
          <p:cNvGrpSpPr/>
          <p:nvPr/>
        </p:nvGrpSpPr>
        <p:grpSpPr>
          <a:xfrm>
            <a:off x="-518403" y="5354074"/>
            <a:ext cx="5578462" cy="1848231"/>
            <a:chOff x="0" y="-38100"/>
            <a:chExt cx="1469225" cy="486777"/>
          </a:xfrm>
        </p:grpSpPr>
        <p:sp>
          <p:nvSpPr>
            <p:cNvPr id="172" name="Google Shape;172;p20"/>
            <p:cNvSpPr/>
            <p:nvPr/>
          </p:nvSpPr>
          <p:spPr>
            <a:xfrm>
              <a:off x="0" y="0"/>
              <a:ext cx="1469225" cy="448677"/>
            </a:xfrm>
            <a:custGeom>
              <a:rect b="b" l="l" r="r" t="t"/>
              <a:pathLst>
                <a:path extrusionOk="0" h="448677" w="1469225">
                  <a:moveTo>
                    <a:pt x="70779" y="0"/>
                  </a:moveTo>
                  <a:lnTo>
                    <a:pt x="1398446" y="0"/>
                  </a:lnTo>
                  <a:cubicBezTo>
                    <a:pt x="1417217" y="0"/>
                    <a:pt x="1435220" y="7457"/>
                    <a:pt x="1448494" y="20731"/>
                  </a:cubicBezTo>
                  <a:cubicBezTo>
                    <a:pt x="1461768" y="34004"/>
                    <a:pt x="1469225" y="52007"/>
                    <a:pt x="1469225" y="70779"/>
                  </a:cubicBezTo>
                  <a:lnTo>
                    <a:pt x="1469225" y="377898"/>
                  </a:lnTo>
                  <a:cubicBezTo>
                    <a:pt x="1469225" y="396670"/>
                    <a:pt x="1461768" y="414673"/>
                    <a:pt x="1448494" y="427946"/>
                  </a:cubicBezTo>
                  <a:cubicBezTo>
                    <a:pt x="1435220" y="441220"/>
                    <a:pt x="1417217" y="448677"/>
                    <a:pt x="1398446" y="448677"/>
                  </a:cubicBezTo>
                  <a:lnTo>
                    <a:pt x="70779" y="448677"/>
                  </a:lnTo>
                  <a:cubicBezTo>
                    <a:pt x="52007" y="448677"/>
                    <a:pt x="34004" y="441220"/>
                    <a:pt x="20731" y="427946"/>
                  </a:cubicBezTo>
                  <a:cubicBezTo>
                    <a:pt x="7457" y="414673"/>
                    <a:pt x="0" y="396670"/>
                    <a:pt x="0" y="377898"/>
                  </a:cubicBezTo>
                  <a:lnTo>
                    <a:pt x="0" y="70779"/>
                  </a:lnTo>
                  <a:cubicBezTo>
                    <a:pt x="0" y="52007"/>
                    <a:pt x="7457" y="34004"/>
                    <a:pt x="20731" y="20731"/>
                  </a:cubicBezTo>
                  <a:cubicBezTo>
                    <a:pt x="34004" y="7457"/>
                    <a:pt x="52007" y="0"/>
                    <a:pt x="70779" y="0"/>
                  </a:cubicBezTo>
                  <a:close/>
                </a:path>
              </a:pathLst>
            </a:custGeom>
            <a:solidFill>
              <a:srgbClr val="FDF9D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 name="Google Shape;173;p20"/>
            <p:cNvSpPr txBox="1"/>
            <p:nvPr/>
          </p:nvSpPr>
          <p:spPr>
            <a:xfrm>
              <a:off x="0" y="-38100"/>
              <a:ext cx="1469225" cy="486777"/>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74" name="Google Shape;174;p20"/>
          <p:cNvGrpSpPr/>
          <p:nvPr/>
        </p:nvGrpSpPr>
        <p:grpSpPr>
          <a:xfrm>
            <a:off x="-518403" y="1244661"/>
            <a:ext cx="5575078" cy="1848231"/>
            <a:chOff x="0" y="-38100"/>
            <a:chExt cx="1468333" cy="486777"/>
          </a:xfrm>
        </p:grpSpPr>
        <p:sp>
          <p:nvSpPr>
            <p:cNvPr id="175" name="Google Shape;175;p20"/>
            <p:cNvSpPr/>
            <p:nvPr/>
          </p:nvSpPr>
          <p:spPr>
            <a:xfrm>
              <a:off x="0" y="0"/>
              <a:ext cx="1468333" cy="448677"/>
            </a:xfrm>
            <a:custGeom>
              <a:rect b="b" l="l" r="r" t="t"/>
              <a:pathLst>
                <a:path extrusionOk="0" h="448677" w="1468333">
                  <a:moveTo>
                    <a:pt x="70822" y="0"/>
                  </a:moveTo>
                  <a:lnTo>
                    <a:pt x="1397511" y="0"/>
                  </a:lnTo>
                  <a:cubicBezTo>
                    <a:pt x="1416295" y="0"/>
                    <a:pt x="1434308" y="7462"/>
                    <a:pt x="1447590" y="20743"/>
                  </a:cubicBezTo>
                  <a:cubicBezTo>
                    <a:pt x="1460872" y="34025"/>
                    <a:pt x="1468333" y="52039"/>
                    <a:pt x="1468333" y="70822"/>
                  </a:cubicBezTo>
                  <a:lnTo>
                    <a:pt x="1468333" y="377855"/>
                  </a:lnTo>
                  <a:cubicBezTo>
                    <a:pt x="1468333" y="396638"/>
                    <a:pt x="1460872" y="414652"/>
                    <a:pt x="1447590" y="427934"/>
                  </a:cubicBezTo>
                  <a:cubicBezTo>
                    <a:pt x="1434308" y="441215"/>
                    <a:pt x="1416295" y="448677"/>
                    <a:pt x="1397511" y="448677"/>
                  </a:cubicBezTo>
                  <a:lnTo>
                    <a:pt x="70822" y="448677"/>
                  </a:lnTo>
                  <a:cubicBezTo>
                    <a:pt x="52039" y="448677"/>
                    <a:pt x="34025" y="441215"/>
                    <a:pt x="20743" y="427934"/>
                  </a:cubicBezTo>
                  <a:cubicBezTo>
                    <a:pt x="7462" y="414652"/>
                    <a:pt x="0" y="396638"/>
                    <a:pt x="0" y="377855"/>
                  </a:cubicBezTo>
                  <a:lnTo>
                    <a:pt x="0" y="70822"/>
                  </a:lnTo>
                  <a:cubicBezTo>
                    <a:pt x="0" y="52039"/>
                    <a:pt x="7462" y="34025"/>
                    <a:pt x="20743" y="20743"/>
                  </a:cubicBezTo>
                  <a:cubicBezTo>
                    <a:pt x="34025" y="7462"/>
                    <a:pt x="52039" y="0"/>
                    <a:pt x="70822" y="0"/>
                  </a:cubicBezTo>
                  <a:close/>
                </a:path>
              </a:pathLst>
            </a:custGeom>
            <a:solidFill>
              <a:srgbClr val="FDF9D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 name="Google Shape;176;p20"/>
            <p:cNvSpPr txBox="1"/>
            <p:nvPr/>
          </p:nvSpPr>
          <p:spPr>
            <a:xfrm>
              <a:off x="0" y="-38100"/>
              <a:ext cx="1468333" cy="486777"/>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77" name="Google Shape;177;p20"/>
          <p:cNvGrpSpPr/>
          <p:nvPr/>
        </p:nvGrpSpPr>
        <p:grpSpPr>
          <a:xfrm>
            <a:off x="13070608" y="3298078"/>
            <a:ext cx="5578462" cy="1848231"/>
            <a:chOff x="0" y="-38100"/>
            <a:chExt cx="1469225" cy="486777"/>
          </a:xfrm>
        </p:grpSpPr>
        <p:sp>
          <p:nvSpPr>
            <p:cNvPr id="178" name="Google Shape;178;p20"/>
            <p:cNvSpPr/>
            <p:nvPr/>
          </p:nvSpPr>
          <p:spPr>
            <a:xfrm>
              <a:off x="0" y="0"/>
              <a:ext cx="1469225" cy="448677"/>
            </a:xfrm>
            <a:custGeom>
              <a:rect b="b" l="l" r="r" t="t"/>
              <a:pathLst>
                <a:path extrusionOk="0" h="448677" w="1469225">
                  <a:moveTo>
                    <a:pt x="70779" y="0"/>
                  </a:moveTo>
                  <a:lnTo>
                    <a:pt x="1398446" y="0"/>
                  </a:lnTo>
                  <a:cubicBezTo>
                    <a:pt x="1417217" y="0"/>
                    <a:pt x="1435220" y="7457"/>
                    <a:pt x="1448494" y="20731"/>
                  </a:cubicBezTo>
                  <a:cubicBezTo>
                    <a:pt x="1461768" y="34004"/>
                    <a:pt x="1469225" y="52007"/>
                    <a:pt x="1469225" y="70779"/>
                  </a:cubicBezTo>
                  <a:lnTo>
                    <a:pt x="1469225" y="377898"/>
                  </a:lnTo>
                  <a:cubicBezTo>
                    <a:pt x="1469225" y="396670"/>
                    <a:pt x="1461768" y="414673"/>
                    <a:pt x="1448494" y="427946"/>
                  </a:cubicBezTo>
                  <a:cubicBezTo>
                    <a:pt x="1435220" y="441220"/>
                    <a:pt x="1417217" y="448677"/>
                    <a:pt x="1398446" y="448677"/>
                  </a:cubicBezTo>
                  <a:lnTo>
                    <a:pt x="70779" y="448677"/>
                  </a:lnTo>
                  <a:cubicBezTo>
                    <a:pt x="52007" y="448677"/>
                    <a:pt x="34004" y="441220"/>
                    <a:pt x="20731" y="427946"/>
                  </a:cubicBezTo>
                  <a:cubicBezTo>
                    <a:pt x="7457" y="414673"/>
                    <a:pt x="0" y="396670"/>
                    <a:pt x="0" y="377898"/>
                  </a:cubicBezTo>
                  <a:lnTo>
                    <a:pt x="0" y="70779"/>
                  </a:lnTo>
                  <a:cubicBezTo>
                    <a:pt x="0" y="52007"/>
                    <a:pt x="7457" y="34004"/>
                    <a:pt x="20731" y="20731"/>
                  </a:cubicBezTo>
                  <a:cubicBezTo>
                    <a:pt x="34004" y="7457"/>
                    <a:pt x="52007" y="0"/>
                    <a:pt x="70779" y="0"/>
                  </a:cubicBezTo>
                  <a:close/>
                </a:path>
              </a:pathLst>
            </a:custGeom>
            <a:solidFill>
              <a:srgbClr val="FDF9D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 name="Google Shape;179;p20"/>
            <p:cNvSpPr txBox="1"/>
            <p:nvPr/>
          </p:nvSpPr>
          <p:spPr>
            <a:xfrm>
              <a:off x="0" y="-38100"/>
              <a:ext cx="1469225" cy="486777"/>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80" name="Google Shape;180;p20"/>
          <p:cNvGrpSpPr/>
          <p:nvPr/>
        </p:nvGrpSpPr>
        <p:grpSpPr>
          <a:xfrm>
            <a:off x="13070608" y="5354074"/>
            <a:ext cx="5578462" cy="1848231"/>
            <a:chOff x="0" y="-38100"/>
            <a:chExt cx="1469225" cy="486777"/>
          </a:xfrm>
        </p:grpSpPr>
        <p:sp>
          <p:nvSpPr>
            <p:cNvPr id="181" name="Google Shape;181;p20"/>
            <p:cNvSpPr/>
            <p:nvPr/>
          </p:nvSpPr>
          <p:spPr>
            <a:xfrm>
              <a:off x="0" y="0"/>
              <a:ext cx="1469225" cy="448677"/>
            </a:xfrm>
            <a:custGeom>
              <a:rect b="b" l="l" r="r" t="t"/>
              <a:pathLst>
                <a:path extrusionOk="0" h="448677" w="1469225">
                  <a:moveTo>
                    <a:pt x="70779" y="0"/>
                  </a:moveTo>
                  <a:lnTo>
                    <a:pt x="1398446" y="0"/>
                  </a:lnTo>
                  <a:cubicBezTo>
                    <a:pt x="1417217" y="0"/>
                    <a:pt x="1435220" y="7457"/>
                    <a:pt x="1448494" y="20731"/>
                  </a:cubicBezTo>
                  <a:cubicBezTo>
                    <a:pt x="1461768" y="34004"/>
                    <a:pt x="1469225" y="52007"/>
                    <a:pt x="1469225" y="70779"/>
                  </a:cubicBezTo>
                  <a:lnTo>
                    <a:pt x="1469225" y="377898"/>
                  </a:lnTo>
                  <a:cubicBezTo>
                    <a:pt x="1469225" y="396670"/>
                    <a:pt x="1461768" y="414673"/>
                    <a:pt x="1448494" y="427946"/>
                  </a:cubicBezTo>
                  <a:cubicBezTo>
                    <a:pt x="1435220" y="441220"/>
                    <a:pt x="1417217" y="448677"/>
                    <a:pt x="1398446" y="448677"/>
                  </a:cubicBezTo>
                  <a:lnTo>
                    <a:pt x="70779" y="448677"/>
                  </a:lnTo>
                  <a:cubicBezTo>
                    <a:pt x="52007" y="448677"/>
                    <a:pt x="34004" y="441220"/>
                    <a:pt x="20731" y="427946"/>
                  </a:cubicBezTo>
                  <a:cubicBezTo>
                    <a:pt x="7457" y="414673"/>
                    <a:pt x="0" y="396670"/>
                    <a:pt x="0" y="377898"/>
                  </a:cubicBezTo>
                  <a:lnTo>
                    <a:pt x="0" y="70779"/>
                  </a:lnTo>
                  <a:cubicBezTo>
                    <a:pt x="0" y="52007"/>
                    <a:pt x="7457" y="34004"/>
                    <a:pt x="20731" y="20731"/>
                  </a:cubicBezTo>
                  <a:cubicBezTo>
                    <a:pt x="34004" y="7457"/>
                    <a:pt x="52007" y="0"/>
                    <a:pt x="70779" y="0"/>
                  </a:cubicBezTo>
                  <a:close/>
                </a:path>
              </a:pathLst>
            </a:custGeom>
            <a:solidFill>
              <a:srgbClr val="FDF9D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 name="Google Shape;182;p20"/>
            <p:cNvSpPr txBox="1"/>
            <p:nvPr/>
          </p:nvSpPr>
          <p:spPr>
            <a:xfrm>
              <a:off x="0" y="-38100"/>
              <a:ext cx="1469225" cy="486777"/>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83" name="Google Shape;183;p20"/>
          <p:cNvGrpSpPr/>
          <p:nvPr/>
        </p:nvGrpSpPr>
        <p:grpSpPr>
          <a:xfrm>
            <a:off x="13070608" y="7410069"/>
            <a:ext cx="5578462" cy="1848231"/>
            <a:chOff x="0" y="-38100"/>
            <a:chExt cx="1469225" cy="486777"/>
          </a:xfrm>
        </p:grpSpPr>
        <p:sp>
          <p:nvSpPr>
            <p:cNvPr id="184" name="Google Shape;184;p20"/>
            <p:cNvSpPr/>
            <p:nvPr/>
          </p:nvSpPr>
          <p:spPr>
            <a:xfrm>
              <a:off x="0" y="0"/>
              <a:ext cx="1469225" cy="448677"/>
            </a:xfrm>
            <a:custGeom>
              <a:rect b="b" l="l" r="r" t="t"/>
              <a:pathLst>
                <a:path extrusionOk="0" h="448677" w="1469225">
                  <a:moveTo>
                    <a:pt x="70779" y="0"/>
                  </a:moveTo>
                  <a:lnTo>
                    <a:pt x="1398446" y="0"/>
                  </a:lnTo>
                  <a:cubicBezTo>
                    <a:pt x="1417217" y="0"/>
                    <a:pt x="1435220" y="7457"/>
                    <a:pt x="1448494" y="20731"/>
                  </a:cubicBezTo>
                  <a:cubicBezTo>
                    <a:pt x="1461768" y="34004"/>
                    <a:pt x="1469225" y="52007"/>
                    <a:pt x="1469225" y="70779"/>
                  </a:cubicBezTo>
                  <a:lnTo>
                    <a:pt x="1469225" y="377898"/>
                  </a:lnTo>
                  <a:cubicBezTo>
                    <a:pt x="1469225" y="396670"/>
                    <a:pt x="1461768" y="414673"/>
                    <a:pt x="1448494" y="427946"/>
                  </a:cubicBezTo>
                  <a:cubicBezTo>
                    <a:pt x="1435220" y="441220"/>
                    <a:pt x="1417217" y="448677"/>
                    <a:pt x="1398446" y="448677"/>
                  </a:cubicBezTo>
                  <a:lnTo>
                    <a:pt x="70779" y="448677"/>
                  </a:lnTo>
                  <a:cubicBezTo>
                    <a:pt x="52007" y="448677"/>
                    <a:pt x="34004" y="441220"/>
                    <a:pt x="20731" y="427946"/>
                  </a:cubicBezTo>
                  <a:cubicBezTo>
                    <a:pt x="7457" y="414673"/>
                    <a:pt x="0" y="396670"/>
                    <a:pt x="0" y="377898"/>
                  </a:cubicBezTo>
                  <a:lnTo>
                    <a:pt x="0" y="70779"/>
                  </a:lnTo>
                  <a:cubicBezTo>
                    <a:pt x="0" y="52007"/>
                    <a:pt x="7457" y="34004"/>
                    <a:pt x="20731" y="20731"/>
                  </a:cubicBezTo>
                  <a:cubicBezTo>
                    <a:pt x="34004" y="7457"/>
                    <a:pt x="52007" y="0"/>
                    <a:pt x="70779" y="0"/>
                  </a:cubicBezTo>
                  <a:close/>
                </a:path>
              </a:pathLst>
            </a:custGeom>
            <a:solidFill>
              <a:srgbClr val="FDF9D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 name="Google Shape;185;p20"/>
            <p:cNvSpPr txBox="1"/>
            <p:nvPr/>
          </p:nvSpPr>
          <p:spPr>
            <a:xfrm>
              <a:off x="0" y="-38100"/>
              <a:ext cx="1469225" cy="486777"/>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86" name="Google Shape;186;p20"/>
          <p:cNvGrpSpPr/>
          <p:nvPr/>
        </p:nvGrpSpPr>
        <p:grpSpPr>
          <a:xfrm>
            <a:off x="13070608" y="1244661"/>
            <a:ext cx="5575078" cy="1848231"/>
            <a:chOff x="0" y="-38100"/>
            <a:chExt cx="1468333" cy="486777"/>
          </a:xfrm>
        </p:grpSpPr>
        <p:sp>
          <p:nvSpPr>
            <p:cNvPr id="187" name="Google Shape;187;p20"/>
            <p:cNvSpPr/>
            <p:nvPr/>
          </p:nvSpPr>
          <p:spPr>
            <a:xfrm>
              <a:off x="0" y="0"/>
              <a:ext cx="1468333" cy="448677"/>
            </a:xfrm>
            <a:custGeom>
              <a:rect b="b" l="l" r="r" t="t"/>
              <a:pathLst>
                <a:path extrusionOk="0" h="448677" w="1468333">
                  <a:moveTo>
                    <a:pt x="70822" y="0"/>
                  </a:moveTo>
                  <a:lnTo>
                    <a:pt x="1397511" y="0"/>
                  </a:lnTo>
                  <a:cubicBezTo>
                    <a:pt x="1416295" y="0"/>
                    <a:pt x="1434308" y="7462"/>
                    <a:pt x="1447590" y="20743"/>
                  </a:cubicBezTo>
                  <a:cubicBezTo>
                    <a:pt x="1460872" y="34025"/>
                    <a:pt x="1468333" y="52039"/>
                    <a:pt x="1468333" y="70822"/>
                  </a:cubicBezTo>
                  <a:lnTo>
                    <a:pt x="1468333" y="377855"/>
                  </a:lnTo>
                  <a:cubicBezTo>
                    <a:pt x="1468333" y="396638"/>
                    <a:pt x="1460872" y="414652"/>
                    <a:pt x="1447590" y="427934"/>
                  </a:cubicBezTo>
                  <a:cubicBezTo>
                    <a:pt x="1434308" y="441215"/>
                    <a:pt x="1416295" y="448677"/>
                    <a:pt x="1397511" y="448677"/>
                  </a:cubicBezTo>
                  <a:lnTo>
                    <a:pt x="70822" y="448677"/>
                  </a:lnTo>
                  <a:cubicBezTo>
                    <a:pt x="52039" y="448677"/>
                    <a:pt x="34025" y="441215"/>
                    <a:pt x="20743" y="427934"/>
                  </a:cubicBezTo>
                  <a:cubicBezTo>
                    <a:pt x="7462" y="414652"/>
                    <a:pt x="0" y="396638"/>
                    <a:pt x="0" y="377855"/>
                  </a:cubicBezTo>
                  <a:lnTo>
                    <a:pt x="0" y="70822"/>
                  </a:lnTo>
                  <a:cubicBezTo>
                    <a:pt x="0" y="52039"/>
                    <a:pt x="7462" y="34025"/>
                    <a:pt x="20743" y="20743"/>
                  </a:cubicBezTo>
                  <a:cubicBezTo>
                    <a:pt x="34025" y="7462"/>
                    <a:pt x="52039" y="0"/>
                    <a:pt x="70822" y="0"/>
                  </a:cubicBezTo>
                  <a:close/>
                </a:path>
              </a:pathLst>
            </a:custGeom>
            <a:solidFill>
              <a:srgbClr val="FDF9D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 name="Google Shape;188;p20"/>
            <p:cNvSpPr txBox="1"/>
            <p:nvPr/>
          </p:nvSpPr>
          <p:spPr>
            <a:xfrm>
              <a:off x="0" y="-38100"/>
              <a:ext cx="1468333" cy="486777"/>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89" name="Google Shape;189;p20"/>
          <p:cNvGrpSpPr/>
          <p:nvPr/>
        </p:nvGrpSpPr>
        <p:grpSpPr>
          <a:xfrm>
            <a:off x="-518403" y="7410069"/>
            <a:ext cx="5578462" cy="1848231"/>
            <a:chOff x="0" y="-38100"/>
            <a:chExt cx="1469225" cy="486777"/>
          </a:xfrm>
        </p:grpSpPr>
        <p:sp>
          <p:nvSpPr>
            <p:cNvPr id="190" name="Google Shape;190;p20"/>
            <p:cNvSpPr/>
            <p:nvPr/>
          </p:nvSpPr>
          <p:spPr>
            <a:xfrm>
              <a:off x="0" y="0"/>
              <a:ext cx="1469225" cy="448677"/>
            </a:xfrm>
            <a:custGeom>
              <a:rect b="b" l="l" r="r" t="t"/>
              <a:pathLst>
                <a:path extrusionOk="0" h="448677" w="1469225">
                  <a:moveTo>
                    <a:pt x="70779" y="0"/>
                  </a:moveTo>
                  <a:lnTo>
                    <a:pt x="1398446" y="0"/>
                  </a:lnTo>
                  <a:cubicBezTo>
                    <a:pt x="1417217" y="0"/>
                    <a:pt x="1435220" y="7457"/>
                    <a:pt x="1448494" y="20731"/>
                  </a:cubicBezTo>
                  <a:cubicBezTo>
                    <a:pt x="1461768" y="34004"/>
                    <a:pt x="1469225" y="52007"/>
                    <a:pt x="1469225" y="70779"/>
                  </a:cubicBezTo>
                  <a:lnTo>
                    <a:pt x="1469225" y="377898"/>
                  </a:lnTo>
                  <a:cubicBezTo>
                    <a:pt x="1469225" y="396670"/>
                    <a:pt x="1461768" y="414673"/>
                    <a:pt x="1448494" y="427946"/>
                  </a:cubicBezTo>
                  <a:cubicBezTo>
                    <a:pt x="1435220" y="441220"/>
                    <a:pt x="1417217" y="448677"/>
                    <a:pt x="1398446" y="448677"/>
                  </a:cubicBezTo>
                  <a:lnTo>
                    <a:pt x="70779" y="448677"/>
                  </a:lnTo>
                  <a:cubicBezTo>
                    <a:pt x="52007" y="448677"/>
                    <a:pt x="34004" y="441220"/>
                    <a:pt x="20731" y="427946"/>
                  </a:cubicBezTo>
                  <a:cubicBezTo>
                    <a:pt x="7457" y="414673"/>
                    <a:pt x="0" y="396670"/>
                    <a:pt x="0" y="377898"/>
                  </a:cubicBezTo>
                  <a:lnTo>
                    <a:pt x="0" y="70779"/>
                  </a:lnTo>
                  <a:cubicBezTo>
                    <a:pt x="0" y="52007"/>
                    <a:pt x="7457" y="34004"/>
                    <a:pt x="20731" y="20731"/>
                  </a:cubicBezTo>
                  <a:cubicBezTo>
                    <a:pt x="34004" y="7457"/>
                    <a:pt x="52007" y="0"/>
                    <a:pt x="70779" y="0"/>
                  </a:cubicBezTo>
                  <a:close/>
                </a:path>
              </a:pathLst>
            </a:custGeom>
            <a:solidFill>
              <a:srgbClr val="FDF9D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 name="Google Shape;191;p20"/>
            <p:cNvSpPr txBox="1"/>
            <p:nvPr/>
          </p:nvSpPr>
          <p:spPr>
            <a:xfrm>
              <a:off x="0" y="-38100"/>
              <a:ext cx="1469225" cy="486777"/>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92" name="Google Shape;192;p20"/>
          <p:cNvSpPr txBox="1"/>
          <p:nvPr/>
        </p:nvSpPr>
        <p:spPr>
          <a:xfrm>
            <a:off x="354560" y="1733107"/>
            <a:ext cx="4354200" cy="10776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3500" u="none" cap="none" strike="noStrike">
                <a:solidFill>
                  <a:srgbClr val="1F4282"/>
                </a:solidFill>
                <a:latin typeface="Poppins"/>
                <a:ea typeface="Poppins"/>
                <a:cs typeface="Poppins"/>
                <a:sym typeface="Poppins"/>
              </a:rPr>
              <a:t>Write your topic</a:t>
            </a:r>
            <a:endParaRPr/>
          </a:p>
          <a:p>
            <a:pPr indent="0" lvl="0" marL="0" marR="0" rtl="0" algn="ctr">
              <a:lnSpc>
                <a:spcPct val="100000"/>
              </a:lnSpc>
              <a:spcBef>
                <a:spcPts val="0"/>
              </a:spcBef>
              <a:spcAft>
                <a:spcPts val="0"/>
              </a:spcAft>
              <a:buNone/>
            </a:pPr>
            <a:r>
              <a:rPr b="0" i="0" lang="en-US" sz="3500" u="none" cap="none" strike="noStrike">
                <a:solidFill>
                  <a:srgbClr val="1F4282"/>
                </a:solidFill>
                <a:latin typeface="Poppins"/>
                <a:ea typeface="Poppins"/>
                <a:cs typeface="Poppins"/>
                <a:sym typeface="Poppins"/>
              </a:rPr>
              <a:t>or idea</a:t>
            </a:r>
            <a:endParaRPr/>
          </a:p>
        </p:txBody>
      </p:sp>
      <p:sp>
        <p:nvSpPr>
          <p:cNvPr id="193" name="Google Shape;193;p20"/>
          <p:cNvSpPr txBox="1"/>
          <p:nvPr/>
        </p:nvSpPr>
        <p:spPr>
          <a:xfrm>
            <a:off x="351176" y="3786524"/>
            <a:ext cx="4354200" cy="10776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3500" u="none" cap="none" strike="noStrike">
                <a:solidFill>
                  <a:srgbClr val="1F4282"/>
                </a:solidFill>
                <a:latin typeface="Poppins"/>
                <a:ea typeface="Poppins"/>
                <a:cs typeface="Poppins"/>
                <a:sym typeface="Poppins"/>
              </a:rPr>
              <a:t>Write your topic</a:t>
            </a:r>
            <a:endParaRPr/>
          </a:p>
          <a:p>
            <a:pPr indent="0" lvl="0" marL="0" marR="0" rtl="0" algn="ctr">
              <a:lnSpc>
                <a:spcPct val="100000"/>
              </a:lnSpc>
              <a:spcBef>
                <a:spcPts val="0"/>
              </a:spcBef>
              <a:spcAft>
                <a:spcPts val="0"/>
              </a:spcAft>
              <a:buNone/>
            </a:pPr>
            <a:r>
              <a:rPr b="0" i="0" lang="en-US" sz="3500" u="none" cap="none" strike="noStrike">
                <a:solidFill>
                  <a:srgbClr val="1F4282"/>
                </a:solidFill>
                <a:latin typeface="Poppins"/>
                <a:ea typeface="Poppins"/>
                <a:cs typeface="Poppins"/>
                <a:sym typeface="Poppins"/>
              </a:rPr>
              <a:t>or idea</a:t>
            </a:r>
            <a:endParaRPr/>
          </a:p>
        </p:txBody>
      </p:sp>
      <p:sp>
        <p:nvSpPr>
          <p:cNvPr id="194" name="Google Shape;194;p20"/>
          <p:cNvSpPr txBox="1"/>
          <p:nvPr/>
        </p:nvSpPr>
        <p:spPr>
          <a:xfrm>
            <a:off x="351176" y="5837574"/>
            <a:ext cx="4354200" cy="10776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3500" u="none" cap="none" strike="noStrike">
                <a:solidFill>
                  <a:srgbClr val="1F4282"/>
                </a:solidFill>
                <a:latin typeface="Poppins"/>
                <a:ea typeface="Poppins"/>
                <a:cs typeface="Poppins"/>
                <a:sym typeface="Poppins"/>
              </a:rPr>
              <a:t>Write your topic</a:t>
            </a:r>
            <a:endParaRPr/>
          </a:p>
          <a:p>
            <a:pPr indent="0" lvl="0" marL="0" marR="0" rtl="0" algn="ctr">
              <a:lnSpc>
                <a:spcPct val="100000"/>
              </a:lnSpc>
              <a:spcBef>
                <a:spcPts val="0"/>
              </a:spcBef>
              <a:spcAft>
                <a:spcPts val="0"/>
              </a:spcAft>
              <a:buNone/>
            </a:pPr>
            <a:r>
              <a:rPr b="0" i="0" lang="en-US" sz="3500" u="none" cap="none" strike="noStrike">
                <a:solidFill>
                  <a:srgbClr val="1F4282"/>
                </a:solidFill>
                <a:latin typeface="Poppins"/>
                <a:ea typeface="Poppins"/>
                <a:cs typeface="Poppins"/>
                <a:sym typeface="Poppins"/>
              </a:rPr>
              <a:t>or idea</a:t>
            </a:r>
            <a:endParaRPr/>
          </a:p>
        </p:txBody>
      </p:sp>
      <p:sp>
        <p:nvSpPr>
          <p:cNvPr id="195" name="Google Shape;195;p20"/>
          <p:cNvSpPr txBox="1"/>
          <p:nvPr/>
        </p:nvSpPr>
        <p:spPr>
          <a:xfrm>
            <a:off x="351176" y="7888624"/>
            <a:ext cx="4354200" cy="10776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3500" u="none" cap="none" strike="noStrike">
                <a:solidFill>
                  <a:srgbClr val="1F4282"/>
                </a:solidFill>
                <a:latin typeface="Poppins"/>
                <a:ea typeface="Poppins"/>
                <a:cs typeface="Poppins"/>
                <a:sym typeface="Poppins"/>
              </a:rPr>
              <a:t>Write your topic</a:t>
            </a:r>
            <a:endParaRPr/>
          </a:p>
          <a:p>
            <a:pPr indent="0" lvl="0" marL="0" marR="0" rtl="0" algn="ctr">
              <a:lnSpc>
                <a:spcPct val="100000"/>
              </a:lnSpc>
              <a:spcBef>
                <a:spcPts val="0"/>
              </a:spcBef>
              <a:spcAft>
                <a:spcPts val="0"/>
              </a:spcAft>
              <a:buNone/>
            </a:pPr>
            <a:r>
              <a:rPr b="0" i="0" lang="en-US" sz="3500" u="none" cap="none" strike="noStrike">
                <a:solidFill>
                  <a:srgbClr val="1F4282"/>
                </a:solidFill>
                <a:latin typeface="Poppins"/>
                <a:ea typeface="Poppins"/>
                <a:cs typeface="Poppins"/>
                <a:sym typeface="Poppins"/>
              </a:rPr>
              <a:t>or idea</a:t>
            </a:r>
            <a:endParaRPr/>
          </a:p>
        </p:txBody>
      </p:sp>
      <p:sp>
        <p:nvSpPr>
          <p:cNvPr id="196" name="Google Shape;196;p20"/>
          <p:cNvSpPr txBox="1"/>
          <p:nvPr/>
        </p:nvSpPr>
        <p:spPr>
          <a:xfrm>
            <a:off x="13682678" y="1747114"/>
            <a:ext cx="4354200" cy="10776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3500" u="none" cap="none" strike="noStrike">
                <a:solidFill>
                  <a:srgbClr val="1F4282"/>
                </a:solidFill>
                <a:latin typeface="Poppins"/>
                <a:ea typeface="Poppins"/>
                <a:cs typeface="Poppins"/>
                <a:sym typeface="Poppins"/>
              </a:rPr>
              <a:t>Write your topic</a:t>
            </a:r>
            <a:endParaRPr/>
          </a:p>
          <a:p>
            <a:pPr indent="0" lvl="0" marL="0" marR="0" rtl="0" algn="ctr">
              <a:lnSpc>
                <a:spcPct val="100000"/>
              </a:lnSpc>
              <a:spcBef>
                <a:spcPts val="0"/>
              </a:spcBef>
              <a:spcAft>
                <a:spcPts val="0"/>
              </a:spcAft>
              <a:buNone/>
            </a:pPr>
            <a:r>
              <a:rPr b="0" i="0" lang="en-US" sz="3500" u="none" cap="none" strike="noStrike">
                <a:solidFill>
                  <a:srgbClr val="1F4282"/>
                </a:solidFill>
                <a:latin typeface="Poppins"/>
                <a:ea typeface="Poppins"/>
                <a:cs typeface="Poppins"/>
                <a:sym typeface="Poppins"/>
              </a:rPr>
              <a:t>or idea</a:t>
            </a:r>
            <a:endParaRPr/>
          </a:p>
        </p:txBody>
      </p:sp>
      <p:sp>
        <p:nvSpPr>
          <p:cNvPr id="197" name="Google Shape;197;p20"/>
          <p:cNvSpPr txBox="1"/>
          <p:nvPr/>
        </p:nvSpPr>
        <p:spPr>
          <a:xfrm>
            <a:off x="13680986" y="3796935"/>
            <a:ext cx="4354200" cy="10776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3500" u="none" cap="none" strike="noStrike">
                <a:solidFill>
                  <a:srgbClr val="1F4282"/>
                </a:solidFill>
                <a:latin typeface="Poppins"/>
                <a:ea typeface="Poppins"/>
                <a:cs typeface="Poppins"/>
                <a:sym typeface="Poppins"/>
              </a:rPr>
              <a:t>Write your topic</a:t>
            </a:r>
            <a:endParaRPr/>
          </a:p>
          <a:p>
            <a:pPr indent="0" lvl="0" marL="0" marR="0" rtl="0" algn="ctr">
              <a:lnSpc>
                <a:spcPct val="100000"/>
              </a:lnSpc>
              <a:spcBef>
                <a:spcPts val="0"/>
              </a:spcBef>
              <a:spcAft>
                <a:spcPts val="0"/>
              </a:spcAft>
              <a:buNone/>
            </a:pPr>
            <a:r>
              <a:rPr b="0" i="0" lang="en-US" sz="3500" u="none" cap="none" strike="noStrike">
                <a:solidFill>
                  <a:srgbClr val="1F4282"/>
                </a:solidFill>
                <a:latin typeface="Poppins"/>
                <a:ea typeface="Poppins"/>
                <a:cs typeface="Poppins"/>
                <a:sym typeface="Poppins"/>
              </a:rPr>
              <a:t>or idea</a:t>
            </a:r>
            <a:endParaRPr/>
          </a:p>
        </p:txBody>
      </p:sp>
      <p:sp>
        <p:nvSpPr>
          <p:cNvPr id="198" name="Google Shape;198;p20"/>
          <p:cNvSpPr txBox="1"/>
          <p:nvPr/>
        </p:nvSpPr>
        <p:spPr>
          <a:xfrm>
            <a:off x="13680986" y="5837574"/>
            <a:ext cx="4354200" cy="10776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3500" u="none" cap="none" strike="noStrike">
                <a:solidFill>
                  <a:srgbClr val="1F4282"/>
                </a:solidFill>
                <a:latin typeface="Poppins"/>
                <a:ea typeface="Poppins"/>
                <a:cs typeface="Poppins"/>
                <a:sym typeface="Poppins"/>
              </a:rPr>
              <a:t>Write your topic</a:t>
            </a:r>
            <a:endParaRPr/>
          </a:p>
          <a:p>
            <a:pPr indent="0" lvl="0" marL="0" marR="0" rtl="0" algn="ctr">
              <a:lnSpc>
                <a:spcPct val="100000"/>
              </a:lnSpc>
              <a:spcBef>
                <a:spcPts val="0"/>
              </a:spcBef>
              <a:spcAft>
                <a:spcPts val="0"/>
              </a:spcAft>
              <a:buNone/>
            </a:pPr>
            <a:r>
              <a:rPr b="0" i="0" lang="en-US" sz="3500" u="none" cap="none" strike="noStrike">
                <a:solidFill>
                  <a:srgbClr val="1F4282"/>
                </a:solidFill>
                <a:latin typeface="Poppins"/>
                <a:ea typeface="Poppins"/>
                <a:cs typeface="Poppins"/>
                <a:sym typeface="Poppins"/>
              </a:rPr>
              <a:t>or idea</a:t>
            </a:r>
            <a:endParaRPr/>
          </a:p>
        </p:txBody>
      </p:sp>
      <p:sp>
        <p:nvSpPr>
          <p:cNvPr id="199" name="Google Shape;199;p20"/>
          <p:cNvSpPr txBox="1"/>
          <p:nvPr/>
        </p:nvSpPr>
        <p:spPr>
          <a:xfrm>
            <a:off x="13682678" y="7907155"/>
            <a:ext cx="4354200" cy="10776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3500" u="none" cap="none" strike="noStrike">
                <a:solidFill>
                  <a:srgbClr val="1F4282"/>
                </a:solidFill>
                <a:latin typeface="Poppins"/>
                <a:ea typeface="Poppins"/>
                <a:cs typeface="Poppins"/>
                <a:sym typeface="Poppins"/>
              </a:rPr>
              <a:t>Write your topic</a:t>
            </a:r>
            <a:endParaRPr/>
          </a:p>
          <a:p>
            <a:pPr indent="0" lvl="0" marL="0" marR="0" rtl="0" algn="ctr">
              <a:lnSpc>
                <a:spcPct val="100000"/>
              </a:lnSpc>
              <a:spcBef>
                <a:spcPts val="0"/>
              </a:spcBef>
              <a:spcAft>
                <a:spcPts val="0"/>
              </a:spcAft>
              <a:buNone/>
            </a:pPr>
            <a:r>
              <a:rPr b="0" i="0" lang="en-US" sz="3500" u="none" cap="none" strike="noStrike">
                <a:solidFill>
                  <a:srgbClr val="1F4282"/>
                </a:solidFill>
                <a:latin typeface="Poppins"/>
                <a:ea typeface="Poppins"/>
                <a:cs typeface="Poppins"/>
                <a:sym typeface="Poppins"/>
              </a:rPr>
              <a:t>or idea</a:t>
            </a:r>
            <a:endParaRPr/>
          </a:p>
        </p:txBody>
      </p:sp>
      <p:sp>
        <p:nvSpPr>
          <p:cNvPr id="200" name="Google Shape;200;p20"/>
          <p:cNvSpPr txBox="1"/>
          <p:nvPr/>
        </p:nvSpPr>
        <p:spPr>
          <a:xfrm rot="-133215">
            <a:off x="6923997" y="1767856"/>
            <a:ext cx="4452643" cy="14621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9499" u="none" cap="none" strike="noStrike">
                <a:solidFill>
                  <a:srgbClr val="FDF9DE"/>
                </a:solidFill>
                <a:latin typeface="Chewy"/>
                <a:ea typeface="Chewy"/>
                <a:cs typeface="Chewy"/>
                <a:sym typeface="Chewy"/>
              </a:rPr>
              <a:t>SIGNS</a:t>
            </a:r>
            <a:endParaRPr/>
          </a:p>
        </p:txBody>
      </p:sp>
      <p:sp>
        <p:nvSpPr>
          <p:cNvPr id="201" name="Google Shape;201;p20"/>
          <p:cNvSpPr txBox="1"/>
          <p:nvPr/>
        </p:nvSpPr>
        <p:spPr>
          <a:xfrm>
            <a:off x="6285983" y="4891388"/>
            <a:ext cx="5201700" cy="14622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9499" u="none" cap="none" strike="noStrike">
                <a:solidFill>
                  <a:srgbClr val="FDF9DE"/>
                </a:solidFill>
                <a:latin typeface="Chewy"/>
                <a:ea typeface="Chewy"/>
                <a:cs typeface="Chewy"/>
                <a:sym typeface="Chewy"/>
              </a:rPr>
              <a:t>SYMPTOMS</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D36D"/>
        </a:solidFill>
      </p:bgPr>
    </p:bg>
    <p:spTree>
      <p:nvGrpSpPr>
        <p:cNvPr id="205" name="Shape 205"/>
        <p:cNvGrpSpPr/>
        <p:nvPr/>
      </p:nvGrpSpPr>
      <p:grpSpPr>
        <a:xfrm>
          <a:off x="0" y="0"/>
          <a:ext cx="0" cy="0"/>
          <a:chOff x="0" y="0"/>
          <a:chExt cx="0" cy="0"/>
        </a:xfrm>
      </p:grpSpPr>
      <p:pic>
        <p:nvPicPr>
          <p:cNvPr id="206" name="Google Shape;206;p21"/>
          <p:cNvPicPr preferRelativeResize="0"/>
          <p:nvPr/>
        </p:nvPicPr>
        <p:blipFill>
          <a:blip r:embed="rId3">
            <a:alphaModFix/>
          </a:blip>
          <a:stretch>
            <a:fillRect/>
          </a:stretch>
        </p:blipFill>
        <p:spPr>
          <a:xfrm>
            <a:off x="642463" y="568950"/>
            <a:ext cx="17003069" cy="9149099"/>
          </a:xfrm>
          <a:prstGeom prst="rect">
            <a:avLst/>
          </a:prstGeom>
          <a:noFill/>
          <a:ln>
            <a:noFill/>
          </a:ln>
        </p:spPr>
      </p:pic>
      <p:grpSp>
        <p:nvGrpSpPr>
          <p:cNvPr id="207" name="Google Shape;207;p21"/>
          <p:cNvGrpSpPr/>
          <p:nvPr/>
        </p:nvGrpSpPr>
        <p:grpSpPr>
          <a:xfrm>
            <a:off x="-329120" y="884039"/>
            <a:ext cx="7581479" cy="1848231"/>
            <a:chOff x="0" y="-38100"/>
            <a:chExt cx="1996768" cy="486777"/>
          </a:xfrm>
        </p:grpSpPr>
        <p:sp>
          <p:nvSpPr>
            <p:cNvPr id="208" name="Google Shape;208;p21"/>
            <p:cNvSpPr/>
            <p:nvPr/>
          </p:nvSpPr>
          <p:spPr>
            <a:xfrm>
              <a:off x="0" y="0"/>
              <a:ext cx="1996768" cy="448677"/>
            </a:xfrm>
            <a:custGeom>
              <a:rect b="b" l="l" r="r" t="t"/>
              <a:pathLst>
                <a:path extrusionOk="0" h="448677" w="1996768">
                  <a:moveTo>
                    <a:pt x="52079" y="0"/>
                  </a:moveTo>
                  <a:lnTo>
                    <a:pt x="1944689" y="0"/>
                  </a:lnTo>
                  <a:cubicBezTo>
                    <a:pt x="1958501" y="0"/>
                    <a:pt x="1971748" y="5487"/>
                    <a:pt x="1981514" y="15254"/>
                  </a:cubicBezTo>
                  <a:cubicBezTo>
                    <a:pt x="1991281" y="25020"/>
                    <a:pt x="1996768" y="38267"/>
                    <a:pt x="1996768" y="52079"/>
                  </a:cubicBezTo>
                  <a:lnTo>
                    <a:pt x="1996768" y="396598"/>
                  </a:lnTo>
                  <a:cubicBezTo>
                    <a:pt x="1996768" y="410410"/>
                    <a:pt x="1991281" y="423657"/>
                    <a:pt x="1981514" y="433423"/>
                  </a:cubicBezTo>
                  <a:cubicBezTo>
                    <a:pt x="1971748" y="443190"/>
                    <a:pt x="1958501" y="448677"/>
                    <a:pt x="1944689" y="448677"/>
                  </a:cubicBezTo>
                  <a:lnTo>
                    <a:pt x="52079" y="448677"/>
                  </a:lnTo>
                  <a:cubicBezTo>
                    <a:pt x="38267" y="448677"/>
                    <a:pt x="25020" y="443190"/>
                    <a:pt x="15254" y="433423"/>
                  </a:cubicBezTo>
                  <a:cubicBezTo>
                    <a:pt x="5487" y="423657"/>
                    <a:pt x="0" y="410410"/>
                    <a:pt x="0" y="396598"/>
                  </a:cubicBezTo>
                  <a:lnTo>
                    <a:pt x="0" y="52079"/>
                  </a:lnTo>
                  <a:cubicBezTo>
                    <a:pt x="0" y="38267"/>
                    <a:pt x="5487" y="25020"/>
                    <a:pt x="15254" y="15254"/>
                  </a:cubicBezTo>
                  <a:cubicBezTo>
                    <a:pt x="25020" y="5487"/>
                    <a:pt x="38267" y="0"/>
                    <a:pt x="52079" y="0"/>
                  </a:cubicBezTo>
                  <a:close/>
                </a:path>
              </a:pathLst>
            </a:custGeom>
            <a:solidFill>
              <a:srgbClr val="FDF9D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 name="Google Shape;209;p21"/>
            <p:cNvSpPr txBox="1"/>
            <p:nvPr/>
          </p:nvSpPr>
          <p:spPr>
            <a:xfrm>
              <a:off x="0" y="-38100"/>
              <a:ext cx="1996768" cy="486777"/>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10" name="Google Shape;210;p21"/>
          <p:cNvSpPr txBox="1"/>
          <p:nvPr/>
        </p:nvSpPr>
        <p:spPr>
          <a:xfrm>
            <a:off x="543843" y="1233478"/>
            <a:ext cx="6285000" cy="13233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4299" u="none" cap="none" strike="noStrike">
                <a:solidFill>
                  <a:srgbClr val="1F4282"/>
                </a:solidFill>
                <a:latin typeface="Chewy"/>
                <a:ea typeface="Chewy"/>
                <a:cs typeface="Chewy"/>
                <a:sym typeface="Chewy"/>
              </a:rPr>
              <a:t>A picture is worth a thousand words.</a:t>
            </a:r>
            <a:endParaRPr/>
          </a:p>
        </p:txBody>
      </p:sp>
      <p:pic>
        <p:nvPicPr>
          <p:cNvPr id="211" name="Google Shape;211;p21"/>
          <p:cNvPicPr preferRelativeResize="0"/>
          <p:nvPr/>
        </p:nvPicPr>
        <p:blipFill>
          <a:blip r:embed="rId4">
            <a:alphaModFix/>
          </a:blip>
          <a:stretch>
            <a:fillRect/>
          </a:stretch>
        </p:blipFill>
        <p:spPr>
          <a:xfrm>
            <a:off x="11625025" y="7103172"/>
            <a:ext cx="7581526" cy="3547703"/>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