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Lst>
  <p:sldSz cy="10287000" cx="18288000"/>
  <p:notesSz cx="6858000" cy="9144000"/>
  <p:embeddedFontLst>
    <p:embeddedFont>
      <p:font typeface="Playfair Display"/>
      <p:regular r:id="rId27"/>
      <p:bold r:id="rId28"/>
      <p:italic r:id="rId29"/>
      <p:boldItalic r:id="rId30"/>
    </p:embeddedFont>
    <p:embeddedFont>
      <p:font typeface="Montserrat"/>
      <p:regular r:id="rId31"/>
      <p:bold r:id="rId32"/>
      <p:italic r:id="rId33"/>
      <p:boldItalic r:id="rId34"/>
    </p:embeddedFont>
    <p:embeddedFont>
      <p:font typeface="Playfair Display SC"/>
      <p:bold r:id="rId35"/>
      <p:boldItalic r:id="rId3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font" Target="fonts/PlayfairDisplay-bold.fntdata"/><Relationship Id="rId27" Type="http://schemas.openxmlformats.org/officeDocument/2006/relationships/font" Target="fonts/PlayfairDisplay-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PlayfairDisplay-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Montserrat-regular.fntdata"/><Relationship Id="rId30" Type="http://schemas.openxmlformats.org/officeDocument/2006/relationships/font" Target="fonts/PlayfairDisplay-boldItalic.fntdata"/><Relationship Id="rId11" Type="http://schemas.openxmlformats.org/officeDocument/2006/relationships/slide" Target="slides/slide6.xml"/><Relationship Id="rId33" Type="http://schemas.openxmlformats.org/officeDocument/2006/relationships/font" Target="fonts/Montserrat-italic.fntdata"/><Relationship Id="rId10" Type="http://schemas.openxmlformats.org/officeDocument/2006/relationships/slide" Target="slides/slide5.xml"/><Relationship Id="rId32" Type="http://schemas.openxmlformats.org/officeDocument/2006/relationships/font" Target="fonts/Montserrat-bold.fntdata"/><Relationship Id="rId13" Type="http://schemas.openxmlformats.org/officeDocument/2006/relationships/slide" Target="slides/slide8.xml"/><Relationship Id="rId35" Type="http://schemas.openxmlformats.org/officeDocument/2006/relationships/font" Target="fonts/PlayfairDisplaySC-bold.fntdata"/><Relationship Id="rId12" Type="http://schemas.openxmlformats.org/officeDocument/2006/relationships/slide" Target="slides/slide7.xml"/><Relationship Id="rId34" Type="http://schemas.openxmlformats.org/officeDocument/2006/relationships/font" Target="fonts/Montserrat-boldItalic.fntdata"/><Relationship Id="rId15" Type="http://schemas.openxmlformats.org/officeDocument/2006/relationships/slide" Target="slides/slide10.xml"/><Relationship Id="rId14" Type="http://schemas.openxmlformats.org/officeDocument/2006/relationships/slide" Target="slides/slide9.xml"/><Relationship Id="rId36" Type="http://schemas.openxmlformats.org/officeDocument/2006/relationships/font" Target="fonts/PlayfairDisplaySC-boldItalic.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p:nvPr/>
        </p:nvSpPr>
        <p:spPr>
          <a:xfrm rot="-5400000">
            <a:off x="3040361" y="-4889783"/>
            <a:ext cx="11962822" cy="19977493"/>
          </a:xfrm>
          <a:custGeom>
            <a:rect b="b" l="l" r="r" t="t"/>
            <a:pathLst>
              <a:path extrusionOk="0" h="2473993" w="1481464">
                <a:moveTo>
                  <a:pt x="0" y="0"/>
                </a:moveTo>
                <a:lnTo>
                  <a:pt x="1481464" y="0"/>
                </a:lnTo>
                <a:lnTo>
                  <a:pt x="1481464" y="2473993"/>
                </a:lnTo>
                <a:lnTo>
                  <a:pt x="0" y="2473993"/>
                </a:lnTo>
                <a:lnTo>
                  <a:pt x="0" y="0"/>
                </a:lnTo>
                <a:close/>
              </a:path>
            </a:pathLst>
          </a:custGeom>
          <a:blipFill rotWithShape="1">
            <a:blip r:embed="rId2">
              <a:alphaModFix/>
            </a:blip>
            <a:stretch>
              <a:fillRect b="0" l="-16569" r="-16579" t="0"/>
            </a:stretch>
          </a:blipFill>
          <a:ln>
            <a:noFill/>
          </a:ln>
        </p:spPr>
      </p:sp>
      <p:sp>
        <p:nvSpPr>
          <p:cNvPr id="13" name="Google Shape;13;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 name="Google Shape;15;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9" name="Shape 59"/>
        <p:cNvGrpSpPr/>
        <p:nvPr/>
      </p:nvGrpSpPr>
      <p:grpSpPr>
        <a:xfrm>
          <a:off x="0" y="0"/>
          <a:ext cx="0" cy="0"/>
          <a:chOff x="0" y="0"/>
          <a:chExt cx="0" cy="0"/>
        </a:xfrm>
      </p:grpSpPr>
      <p:sp>
        <p:nvSpPr>
          <p:cNvPr id="60" name="Google Shape;60;p11"/>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1" name="Google Shape;61;p11"/>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62" name="Google Shape;62;p11"/>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3" name="Google Shape;63;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5" name="Google Shape;65;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6" name="Shape 66"/>
        <p:cNvGrpSpPr/>
        <p:nvPr/>
      </p:nvGrpSpPr>
      <p:grpSpPr>
        <a:xfrm>
          <a:off x="0" y="0"/>
          <a:ext cx="0" cy="0"/>
          <a:chOff x="0" y="0"/>
          <a:chExt cx="0" cy="0"/>
        </a:xfrm>
      </p:grpSpPr>
      <p:sp>
        <p:nvSpPr>
          <p:cNvPr id="67" name="Google Shape;67;p12"/>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8" name="Google Shape;68;p12"/>
          <p:cNvSpPr/>
          <p:nvPr>
            <p:ph idx="2" type="pic"/>
          </p:nvPr>
        </p:nvSpPr>
        <p:spPr>
          <a:xfrm>
            <a:off x="1792288" y="612775"/>
            <a:ext cx="5486400" cy="4114800"/>
          </a:xfrm>
          <a:prstGeom prst="rect">
            <a:avLst/>
          </a:prstGeom>
          <a:noFill/>
          <a:ln>
            <a:noFill/>
          </a:ln>
        </p:spPr>
      </p:sp>
      <p:sp>
        <p:nvSpPr>
          <p:cNvPr id="69" name="Google Shape;69;p12"/>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70" name="Google Shape;70;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3" name="Shape 73"/>
        <p:cNvGrpSpPr/>
        <p:nvPr/>
      </p:nvGrpSpPr>
      <p:grpSpPr>
        <a:xfrm>
          <a:off x="0" y="0"/>
          <a:ext cx="0" cy="0"/>
          <a:chOff x="0" y="0"/>
          <a:chExt cx="0" cy="0"/>
        </a:xfrm>
      </p:grpSpPr>
      <p:sp>
        <p:nvSpPr>
          <p:cNvPr id="74" name="Google Shape;74;p1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5" name="Google Shape;75;p13"/>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6" name="Google Shape;76;p1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1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9" name="Shape 79"/>
        <p:cNvGrpSpPr/>
        <p:nvPr/>
      </p:nvGrpSpPr>
      <p:grpSpPr>
        <a:xfrm>
          <a:off x="0" y="0"/>
          <a:ext cx="0" cy="0"/>
          <a:chOff x="0" y="0"/>
          <a:chExt cx="0" cy="0"/>
        </a:xfrm>
      </p:grpSpPr>
      <p:sp>
        <p:nvSpPr>
          <p:cNvPr id="80" name="Google Shape;80;p14"/>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1" name="Google Shape;81;p14"/>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2" name="Google Shape;82;p1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1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4" name="Google Shape;84;p1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bg>
      <p:bgPr>
        <a:solidFill>
          <a:srgbClr val="FFECC5"/>
        </a:solidFill>
      </p:bgPr>
    </p:bg>
    <p:spTree>
      <p:nvGrpSpPr>
        <p:cNvPr id="16" name="Shape 16"/>
        <p:cNvGrpSpPr/>
        <p:nvPr/>
      </p:nvGrpSpPr>
      <p:grpSpPr>
        <a:xfrm>
          <a:off x="0" y="0"/>
          <a:ext cx="0" cy="0"/>
          <a:chOff x="0" y="0"/>
          <a:chExt cx="0" cy="0"/>
        </a:xfrm>
      </p:grpSpPr>
      <p:pic>
        <p:nvPicPr>
          <p:cNvPr id="17" name="Google Shape;17;p3"/>
          <p:cNvPicPr preferRelativeResize="0"/>
          <p:nvPr/>
        </p:nvPicPr>
        <p:blipFill>
          <a:blip r:embed="rId2">
            <a:alphaModFix/>
          </a:blip>
          <a:stretch>
            <a:fillRect/>
          </a:stretch>
        </p:blipFill>
        <p:spPr>
          <a:xfrm>
            <a:off x="-114300" y="-64300"/>
            <a:ext cx="18516600" cy="10415601"/>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8" name="Shape 18"/>
        <p:cNvGrpSpPr/>
        <p:nvPr/>
      </p:nvGrpSpPr>
      <p:grpSpPr>
        <a:xfrm>
          <a:off x="0" y="0"/>
          <a:ext cx="0" cy="0"/>
          <a:chOff x="0" y="0"/>
          <a:chExt cx="0" cy="0"/>
        </a:xfrm>
      </p:grpSpPr>
      <p:sp>
        <p:nvSpPr>
          <p:cNvPr id="19" name="Google Shape;19;p4"/>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 name="Google Shape;20;p4"/>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21" name="Google Shape;21;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 name="Google Shape;22;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 name="Google Shape;23;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1">
    <p:spTree>
      <p:nvGrpSpPr>
        <p:cNvPr id="24" name="Shape 24"/>
        <p:cNvGrpSpPr/>
        <p:nvPr/>
      </p:nvGrpSpPr>
      <p:grpSpPr>
        <a:xfrm>
          <a:off x="0" y="0"/>
          <a:ext cx="0" cy="0"/>
          <a:chOff x="0" y="0"/>
          <a:chExt cx="0" cy="0"/>
        </a:xfrm>
      </p:grpSpPr>
      <p:pic>
        <p:nvPicPr>
          <p:cNvPr id="25" name="Google Shape;25;p5"/>
          <p:cNvPicPr preferRelativeResize="0"/>
          <p:nvPr/>
        </p:nvPicPr>
        <p:blipFill>
          <a:blip r:embed="rId2">
            <a:alphaModFix/>
          </a:blip>
          <a:stretch>
            <a:fillRect/>
          </a:stretch>
        </p:blipFill>
        <p:spPr>
          <a:xfrm>
            <a:off x="-114300" y="-64300"/>
            <a:ext cx="18516600" cy="10415601"/>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6" name="Shape 26"/>
        <p:cNvGrpSpPr/>
        <p:nvPr/>
      </p:nvGrpSpPr>
      <p:grpSpPr>
        <a:xfrm>
          <a:off x="0" y="0"/>
          <a:ext cx="0" cy="0"/>
          <a:chOff x="0" y="0"/>
          <a:chExt cx="0" cy="0"/>
        </a:xfrm>
      </p:grpSpPr>
      <p:sp>
        <p:nvSpPr>
          <p:cNvPr id="27" name="Google Shape;27;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 name="Google Shape;28;p6"/>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9" name="Google Shape;29;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2" name="Shape 32"/>
        <p:cNvGrpSpPr/>
        <p:nvPr/>
      </p:nvGrpSpPr>
      <p:grpSpPr>
        <a:xfrm>
          <a:off x="0" y="0"/>
          <a:ext cx="0" cy="0"/>
          <a:chOff x="0" y="0"/>
          <a:chExt cx="0" cy="0"/>
        </a:xfrm>
      </p:grpSpPr>
      <p:sp>
        <p:nvSpPr>
          <p:cNvPr id="33" name="Google Shape;33;p7"/>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4" name="Google Shape;34;p7"/>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5" name="Google Shape;35;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 name="Google Shape;37;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8" name="Shape 38"/>
        <p:cNvGrpSpPr/>
        <p:nvPr/>
      </p:nvGrpSpPr>
      <p:grpSpPr>
        <a:xfrm>
          <a:off x="0" y="0"/>
          <a:ext cx="0" cy="0"/>
          <a:chOff x="0" y="0"/>
          <a:chExt cx="0" cy="0"/>
        </a:xfrm>
      </p:grpSpPr>
      <p:sp>
        <p:nvSpPr>
          <p:cNvPr id="39" name="Google Shape;39;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 name="Google Shape;40;p8"/>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1" name="Google Shape;41;p8"/>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2" name="Google Shape;42;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5" name="Shape 45"/>
        <p:cNvGrpSpPr/>
        <p:nvPr/>
      </p:nvGrpSpPr>
      <p:grpSpPr>
        <a:xfrm>
          <a:off x="0" y="0"/>
          <a:ext cx="0" cy="0"/>
          <a:chOff x="0" y="0"/>
          <a:chExt cx="0" cy="0"/>
        </a:xfrm>
      </p:grpSpPr>
      <p:sp>
        <p:nvSpPr>
          <p:cNvPr id="46" name="Google Shape;46;p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 name="Google Shape;47;p9"/>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8" name="Google Shape;48;p9"/>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9" name="Google Shape;49;p9"/>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50" name="Google Shape;50;p9"/>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51" name="Google Shape;51;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4" name="Shape 54"/>
        <p:cNvGrpSpPr/>
        <p:nvPr/>
      </p:nvGrpSpPr>
      <p:grpSpPr>
        <a:xfrm>
          <a:off x="0" y="0"/>
          <a:ext cx="0" cy="0"/>
          <a:chOff x="0" y="0"/>
          <a:chExt cx="0" cy="0"/>
        </a:xfrm>
      </p:grpSpPr>
      <p:sp>
        <p:nvSpPr>
          <p:cNvPr id="55" name="Google Shape;55;p1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 name="Google Shape;58;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rgbClr val="701D18"/>
              </a:buClr>
              <a:buSzPts val="4400"/>
              <a:buFont typeface="Playfair Display"/>
              <a:buNone/>
              <a:defRPr b="1" i="0" sz="4400" u="none" cap="none" strike="noStrike">
                <a:solidFill>
                  <a:srgbClr val="701D18"/>
                </a:solidFill>
                <a:latin typeface="Playfair Display"/>
                <a:ea typeface="Playfair Display"/>
                <a:cs typeface="Playfair Display"/>
                <a:sym typeface="Playfair Displa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Montserrat"/>
              <a:buChar char="•"/>
              <a:defRPr i="0" sz="3200" u="none" cap="none" strike="noStrike">
                <a:solidFill>
                  <a:schemeClr val="dk1"/>
                </a:solidFill>
                <a:latin typeface="Montserrat"/>
                <a:ea typeface="Montserrat"/>
                <a:cs typeface="Montserrat"/>
                <a:sym typeface="Montserrat"/>
              </a:defRPr>
            </a:lvl1pPr>
            <a:lvl2pPr indent="-406400" lvl="1" marL="914400" marR="0" rtl="0" algn="l">
              <a:spcBef>
                <a:spcPts val="560"/>
              </a:spcBef>
              <a:spcAft>
                <a:spcPts val="0"/>
              </a:spcAft>
              <a:buClr>
                <a:schemeClr val="dk1"/>
              </a:buClr>
              <a:buSzPts val="2800"/>
              <a:buFont typeface="Montserrat"/>
              <a:buChar char="–"/>
              <a:defRPr i="0" sz="2800" u="none" cap="none" strike="noStrike">
                <a:solidFill>
                  <a:schemeClr val="dk1"/>
                </a:solidFill>
                <a:latin typeface="Montserrat"/>
                <a:ea typeface="Montserrat"/>
                <a:cs typeface="Montserrat"/>
                <a:sym typeface="Montserrat"/>
              </a:defRPr>
            </a:lvl2pPr>
            <a:lvl3pPr indent="-381000" lvl="2" marL="1371600" marR="0" rtl="0" algn="l">
              <a:spcBef>
                <a:spcPts val="480"/>
              </a:spcBef>
              <a:spcAft>
                <a:spcPts val="0"/>
              </a:spcAft>
              <a:buClr>
                <a:schemeClr val="dk1"/>
              </a:buClr>
              <a:buSzPts val="2400"/>
              <a:buFont typeface="Montserrat"/>
              <a:buChar char="•"/>
              <a:defRPr i="0" sz="2400" u="none" cap="none" strike="noStrike">
                <a:solidFill>
                  <a:schemeClr val="dk1"/>
                </a:solidFill>
                <a:latin typeface="Montserrat"/>
                <a:ea typeface="Montserrat"/>
                <a:cs typeface="Montserrat"/>
                <a:sym typeface="Montserrat"/>
              </a:defRPr>
            </a:lvl3pPr>
            <a:lvl4pPr indent="-355600" lvl="3" marL="1828800" marR="0" rtl="0" algn="l">
              <a:spcBef>
                <a:spcPts val="400"/>
              </a:spcBef>
              <a:spcAft>
                <a:spcPts val="0"/>
              </a:spcAft>
              <a:buClr>
                <a:schemeClr val="dk1"/>
              </a:buClr>
              <a:buSzPts val="2000"/>
              <a:buFont typeface="Montserrat"/>
              <a:buChar char="–"/>
              <a:defRPr i="0" sz="2000" u="none" cap="none" strike="noStrike">
                <a:solidFill>
                  <a:schemeClr val="dk1"/>
                </a:solidFill>
                <a:latin typeface="Montserrat"/>
                <a:ea typeface="Montserrat"/>
                <a:cs typeface="Montserrat"/>
                <a:sym typeface="Montserrat"/>
              </a:defRPr>
            </a:lvl4pPr>
            <a:lvl5pPr indent="-355600" lvl="4" marL="2286000" marR="0" rtl="0" algn="l">
              <a:spcBef>
                <a:spcPts val="400"/>
              </a:spcBef>
              <a:spcAft>
                <a:spcPts val="0"/>
              </a:spcAft>
              <a:buClr>
                <a:schemeClr val="dk1"/>
              </a:buClr>
              <a:buSzPts val="2000"/>
              <a:buFont typeface="Montserrat"/>
              <a:buChar char="»"/>
              <a:defRPr i="0" sz="2000" u="none" cap="none" strike="noStrike">
                <a:solidFill>
                  <a:schemeClr val="dk1"/>
                </a:solidFill>
                <a:latin typeface="Montserrat"/>
                <a:ea typeface="Montserrat"/>
                <a:cs typeface="Montserrat"/>
                <a:sym typeface="Montserrat"/>
              </a:defRPr>
            </a:lvl5pPr>
            <a:lvl6pPr indent="-355600" lvl="5" marL="2743200" marR="0" rtl="0" algn="l">
              <a:spcBef>
                <a:spcPts val="400"/>
              </a:spcBef>
              <a:spcAft>
                <a:spcPts val="0"/>
              </a:spcAft>
              <a:buClr>
                <a:schemeClr val="dk1"/>
              </a:buClr>
              <a:buSzPts val="2000"/>
              <a:buFont typeface="Montserrat"/>
              <a:buChar char="•"/>
              <a:defRPr i="0" sz="2000" u="none" cap="none" strike="noStrike">
                <a:solidFill>
                  <a:schemeClr val="dk1"/>
                </a:solidFill>
                <a:latin typeface="Montserrat"/>
                <a:ea typeface="Montserrat"/>
                <a:cs typeface="Montserrat"/>
                <a:sym typeface="Montserrat"/>
              </a:defRPr>
            </a:lvl6pPr>
            <a:lvl7pPr indent="-355600" lvl="6" marL="3200400" marR="0" rtl="0" algn="l">
              <a:spcBef>
                <a:spcPts val="400"/>
              </a:spcBef>
              <a:spcAft>
                <a:spcPts val="0"/>
              </a:spcAft>
              <a:buClr>
                <a:schemeClr val="dk1"/>
              </a:buClr>
              <a:buSzPts val="2000"/>
              <a:buFont typeface="Montserrat"/>
              <a:buChar char="•"/>
              <a:defRPr i="0" sz="2000" u="none" cap="none" strike="noStrike">
                <a:solidFill>
                  <a:schemeClr val="dk1"/>
                </a:solidFill>
                <a:latin typeface="Montserrat"/>
                <a:ea typeface="Montserrat"/>
                <a:cs typeface="Montserrat"/>
                <a:sym typeface="Montserrat"/>
              </a:defRPr>
            </a:lvl7pPr>
            <a:lvl8pPr indent="-355600" lvl="7" marL="3657600" marR="0" rtl="0" algn="l">
              <a:spcBef>
                <a:spcPts val="400"/>
              </a:spcBef>
              <a:spcAft>
                <a:spcPts val="0"/>
              </a:spcAft>
              <a:buClr>
                <a:schemeClr val="dk1"/>
              </a:buClr>
              <a:buSzPts val="2000"/>
              <a:buFont typeface="Montserrat"/>
              <a:buChar char="•"/>
              <a:defRPr i="0" sz="2000" u="none" cap="none" strike="noStrike">
                <a:solidFill>
                  <a:schemeClr val="dk1"/>
                </a:solidFill>
                <a:latin typeface="Montserrat"/>
                <a:ea typeface="Montserrat"/>
                <a:cs typeface="Montserrat"/>
                <a:sym typeface="Montserrat"/>
              </a:defRPr>
            </a:lvl8pPr>
            <a:lvl9pPr indent="-355600" lvl="8" marL="4114800" marR="0" rtl="0" algn="l">
              <a:spcBef>
                <a:spcPts val="400"/>
              </a:spcBef>
              <a:spcAft>
                <a:spcPts val="0"/>
              </a:spcAft>
              <a:buClr>
                <a:schemeClr val="dk1"/>
              </a:buClr>
              <a:buSzPts val="2000"/>
              <a:buFont typeface="Montserrat"/>
              <a:buChar char="•"/>
              <a:defRPr i="0" sz="2000" u="none" cap="none" strike="noStrike">
                <a:solidFill>
                  <a:schemeClr val="dk1"/>
                </a:solidFill>
                <a:latin typeface="Montserrat"/>
                <a:ea typeface="Montserrat"/>
                <a:cs typeface="Montserrat"/>
                <a:sym typeface="Montserrat"/>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0.png"/><Relationship Id="rId4" Type="http://schemas.openxmlformats.org/officeDocument/2006/relationships/image" Target="../media/image15.png"/><Relationship Id="rId5" Type="http://schemas.openxmlformats.org/officeDocument/2006/relationships/image" Target="../media/image3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2.png"/><Relationship Id="rId4" Type="http://schemas.openxmlformats.org/officeDocument/2006/relationships/image" Target="../media/image39.png"/><Relationship Id="rId5"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24.jpg"/><Relationship Id="rId4" Type="http://schemas.openxmlformats.org/officeDocument/2006/relationships/image" Target="../media/image27.jpg"/><Relationship Id="rId5" Type="http://schemas.openxmlformats.org/officeDocument/2006/relationships/image" Target="../media/image2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pn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29.jpg"/><Relationship Id="rId4" Type="http://schemas.openxmlformats.org/officeDocument/2006/relationships/image" Target="../media/image28.jpg"/><Relationship Id="rId5" Type="http://schemas.openxmlformats.org/officeDocument/2006/relationships/image" Target="../media/image25.jpg"/><Relationship Id="rId6" Type="http://schemas.openxmlformats.org/officeDocument/2006/relationships/image" Target="../media/image26.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30.jpg"/><Relationship Id="rId4" Type="http://schemas.openxmlformats.org/officeDocument/2006/relationships/image" Target="../media/image32.jpg"/><Relationship Id="rId5" Type="http://schemas.openxmlformats.org/officeDocument/2006/relationships/image" Target="../media/image35.jpg"/><Relationship Id="rId6" Type="http://schemas.openxmlformats.org/officeDocument/2006/relationships/image" Target="../media/image33.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37.jpg"/><Relationship Id="rId4" Type="http://schemas.openxmlformats.org/officeDocument/2006/relationships/image" Target="../media/image36.jpg"/><Relationship Id="rId5" Type="http://schemas.openxmlformats.org/officeDocument/2006/relationships/image" Target="../media/image34.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42.png"/><Relationship Id="rId4" Type="http://schemas.openxmlformats.org/officeDocument/2006/relationships/image" Target="../media/image40.png"/><Relationship Id="rId5" Type="http://schemas.openxmlformats.org/officeDocument/2006/relationships/image" Target="../media/image4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5.pn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5.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5.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11" Type="http://schemas.openxmlformats.org/officeDocument/2006/relationships/image" Target="../media/image3.png"/><Relationship Id="rId10" Type="http://schemas.openxmlformats.org/officeDocument/2006/relationships/image" Target="../media/image20.png"/><Relationship Id="rId13" Type="http://schemas.openxmlformats.org/officeDocument/2006/relationships/image" Target="../media/image39.png"/><Relationship Id="rId12" Type="http://schemas.openxmlformats.org/officeDocument/2006/relationships/image" Target="../media/image15.png"/><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1.png"/><Relationship Id="rId4" Type="http://schemas.openxmlformats.org/officeDocument/2006/relationships/image" Target="../media/image4.png"/><Relationship Id="rId9" Type="http://schemas.openxmlformats.org/officeDocument/2006/relationships/image" Target="../media/image12.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10.png"/><Relationship Id="rId8" Type="http://schemas.openxmlformats.org/officeDocument/2006/relationships/image" Target="../media/image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38.pn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0.png"/><Relationship Id="rId4" Type="http://schemas.openxmlformats.org/officeDocument/2006/relationships/image" Target="../media/image10.png"/><Relationship Id="rId5" Type="http://schemas.openxmlformats.org/officeDocument/2006/relationships/image" Target="../media/image12.png"/><Relationship Id="rId6" Type="http://schemas.openxmlformats.org/officeDocument/2006/relationships/image" Target="../media/image1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31.jp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5.png"/><Relationship Id="rId4" Type="http://schemas.openxmlformats.org/officeDocument/2006/relationships/image" Target="../media/image39.png"/><Relationship Id="rId5"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4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1.png"/><Relationship Id="rId4" Type="http://schemas.openxmlformats.org/officeDocument/2006/relationships/image" Target="../media/image22.jpg"/><Relationship Id="rId5" Type="http://schemas.openxmlformats.org/officeDocument/2006/relationships/image" Target="../media/image4.png"/><Relationship Id="rId6" Type="http://schemas.openxmlformats.org/officeDocument/2006/relationships/image" Target="../media/image6.png"/><Relationship Id="rId7"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5.png"/><Relationship Id="rId4" Type="http://schemas.openxmlformats.org/officeDocument/2006/relationships/image" Target="../media/image10.png"/><Relationship Id="rId5"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CC5"/>
        </a:solidFill>
      </p:bgPr>
    </p:bg>
    <p:spTree>
      <p:nvGrpSpPr>
        <p:cNvPr id="88" name="Shape 88"/>
        <p:cNvGrpSpPr/>
        <p:nvPr/>
      </p:nvGrpSpPr>
      <p:grpSpPr>
        <a:xfrm>
          <a:off x="0" y="0"/>
          <a:ext cx="0" cy="0"/>
          <a:chOff x="0" y="0"/>
          <a:chExt cx="0" cy="0"/>
        </a:xfrm>
      </p:grpSpPr>
      <p:sp>
        <p:nvSpPr>
          <p:cNvPr id="89" name="Google Shape;89;p15"/>
          <p:cNvSpPr/>
          <p:nvPr/>
        </p:nvSpPr>
        <p:spPr>
          <a:xfrm flipH="1" rot="-134943">
            <a:off x="5316930" y="3357846"/>
            <a:ext cx="3108322" cy="6475671"/>
          </a:xfrm>
          <a:custGeom>
            <a:rect b="b" l="l" r="r" t="t"/>
            <a:pathLst>
              <a:path extrusionOk="0" h="6475671" w="3108322">
                <a:moveTo>
                  <a:pt x="3108322" y="0"/>
                </a:moveTo>
                <a:lnTo>
                  <a:pt x="0" y="0"/>
                </a:lnTo>
                <a:lnTo>
                  <a:pt x="0" y="6475671"/>
                </a:lnTo>
                <a:lnTo>
                  <a:pt x="3108322" y="6475671"/>
                </a:lnTo>
                <a:lnTo>
                  <a:pt x="3108322" y="0"/>
                </a:lnTo>
                <a:close/>
              </a:path>
            </a:pathLst>
          </a:custGeom>
          <a:blipFill rotWithShape="1">
            <a:blip r:embed="rId3">
              <a:alphaModFix/>
            </a:blip>
            <a:stretch>
              <a:fillRect b="0" l="0" r="0" t="0"/>
            </a:stretch>
          </a:blipFill>
          <a:ln>
            <a:noFill/>
          </a:ln>
        </p:spPr>
      </p:sp>
      <p:sp>
        <p:nvSpPr>
          <p:cNvPr id="90" name="Google Shape;90;p15"/>
          <p:cNvSpPr/>
          <p:nvPr/>
        </p:nvSpPr>
        <p:spPr>
          <a:xfrm flipH="1" rot="-134943">
            <a:off x="7689375" y="3357846"/>
            <a:ext cx="3108322" cy="6475671"/>
          </a:xfrm>
          <a:custGeom>
            <a:rect b="b" l="l" r="r" t="t"/>
            <a:pathLst>
              <a:path extrusionOk="0" h="6475671" w="3108322">
                <a:moveTo>
                  <a:pt x="3108322" y="0"/>
                </a:moveTo>
                <a:lnTo>
                  <a:pt x="0" y="0"/>
                </a:lnTo>
                <a:lnTo>
                  <a:pt x="0" y="6475671"/>
                </a:lnTo>
                <a:lnTo>
                  <a:pt x="3108322" y="6475671"/>
                </a:lnTo>
                <a:lnTo>
                  <a:pt x="3108322" y="0"/>
                </a:lnTo>
                <a:close/>
              </a:path>
            </a:pathLst>
          </a:custGeom>
          <a:blipFill rotWithShape="1">
            <a:blip r:embed="rId3">
              <a:alphaModFix/>
            </a:blip>
            <a:stretch>
              <a:fillRect b="0" l="0" r="0" t="0"/>
            </a:stretch>
          </a:blipFill>
          <a:ln>
            <a:noFill/>
          </a:ln>
        </p:spPr>
      </p:sp>
      <p:sp>
        <p:nvSpPr>
          <p:cNvPr id="91" name="Google Shape;91;p15"/>
          <p:cNvSpPr/>
          <p:nvPr/>
        </p:nvSpPr>
        <p:spPr>
          <a:xfrm flipH="1" rot="-134943">
            <a:off x="10061820" y="3357846"/>
            <a:ext cx="3108322" cy="6475671"/>
          </a:xfrm>
          <a:custGeom>
            <a:rect b="b" l="l" r="r" t="t"/>
            <a:pathLst>
              <a:path extrusionOk="0" h="6475671" w="3108322">
                <a:moveTo>
                  <a:pt x="3108322" y="0"/>
                </a:moveTo>
                <a:lnTo>
                  <a:pt x="0" y="0"/>
                </a:lnTo>
                <a:lnTo>
                  <a:pt x="0" y="6475671"/>
                </a:lnTo>
                <a:lnTo>
                  <a:pt x="3108322" y="6475671"/>
                </a:lnTo>
                <a:lnTo>
                  <a:pt x="3108322" y="0"/>
                </a:lnTo>
                <a:close/>
              </a:path>
            </a:pathLst>
          </a:custGeom>
          <a:blipFill rotWithShape="1">
            <a:blip r:embed="rId3">
              <a:alphaModFix/>
            </a:blip>
            <a:stretch>
              <a:fillRect b="0" l="0" r="0" t="0"/>
            </a:stretch>
          </a:blipFill>
          <a:ln>
            <a:noFill/>
          </a:ln>
        </p:spPr>
      </p:sp>
      <p:sp>
        <p:nvSpPr>
          <p:cNvPr id="92" name="Google Shape;92;p15"/>
          <p:cNvSpPr/>
          <p:nvPr/>
        </p:nvSpPr>
        <p:spPr>
          <a:xfrm>
            <a:off x="-2218134" y="0"/>
            <a:ext cx="4436269" cy="10287000"/>
          </a:xfrm>
          <a:custGeom>
            <a:rect b="b" l="l" r="r" t="t"/>
            <a:pathLst>
              <a:path extrusionOk="0" h="10287000" w="4436269">
                <a:moveTo>
                  <a:pt x="0" y="0"/>
                </a:moveTo>
                <a:lnTo>
                  <a:pt x="4436268" y="0"/>
                </a:lnTo>
                <a:lnTo>
                  <a:pt x="4436268" y="10287000"/>
                </a:lnTo>
                <a:lnTo>
                  <a:pt x="0" y="10287000"/>
                </a:lnTo>
                <a:lnTo>
                  <a:pt x="0" y="0"/>
                </a:lnTo>
                <a:close/>
              </a:path>
            </a:pathLst>
          </a:custGeom>
          <a:blipFill rotWithShape="1">
            <a:blip r:embed="rId4">
              <a:alphaModFix/>
            </a:blip>
            <a:stretch>
              <a:fillRect b="0" l="0" r="0" t="0"/>
            </a:stretch>
          </a:blipFill>
          <a:ln>
            <a:noFill/>
          </a:ln>
        </p:spPr>
      </p:sp>
      <p:sp>
        <p:nvSpPr>
          <p:cNvPr id="93" name="Google Shape;93;p15"/>
          <p:cNvSpPr txBox="1"/>
          <p:nvPr/>
        </p:nvSpPr>
        <p:spPr>
          <a:xfrm>
            <a:off x="1657496" y="1044175"/>
            <a:ext cx="14973000" cy="12315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8000" u="none" cap="none" strike="noStrike">
                <a:solidFill>
                  <a:srgbClr val="701D18"/>
                </a:solidFill>
                <a:latin typeface="Playfair Display SC"/>
                <a:ea typeface="Playfair Display SC"/>
                <a:cs typeface="Playfair Display SC"/>
                <a:sym typeface="Playfair Display SC"/>
              </a:rPr>
              <a:t>Medieval History Thesis</a:t>
            </a:r>
            <a:endParaRPr/>
          </a:p>
        </p:txBody>
      </p:sp>
      <p:sp>
        <p:nvSpPr>
          <p:cNvPr id="94" name="Google Shape;94;p15"/>
          <p:cNvSpPr/>
          <p:nvPr/>
        </p:nvSpPr>
        <p:spPr>
          <a:xfrm flipH="1">
            <a:off x="16069866" y="0"/>
            <a:ext cx="4436269" cy="10287000"/>
          </a:xfrm>
          <a:custGeom>
            <a:rect b="b" l="l" r="r" t="t"/>
            <a:pathLst>
              <a:path extrusionOk="0" h="10287000" w="4436269">
                <a:moveTo>
                  <a:pt x="4436268" y="0"/>
                </a:moveTo>
                <a:lnTo>
                  <a:pt x="0" y="0"/>
                </a:lnTo>
                <a:lnTo>
                  <a:pt x="0" y="10287000"/>
                </a:lnTo>
                <a:lnTo>
                  <a:pt x="4436268" y="10287000"/>
                </a:lnTo>
                <a:lnTo>
                  <a:pt x="4436268" y="0"/>
                </a:lnTo>
                <a:close/>
              </a:path>
            </a:pathLst>
          </a:custGeom>
          <a:blipFill rotWithShape="1">
            <a:blip r:embed="rId4">
              <a:alphaModFix/>
            </a:blip>
            <a:stretch>
              <a:fillRect b="0" l="0" r="0" t="0"/>
            </a:stretch>
          </a:blipFill>
          <a:ln>
            <a:noFill/>
          </a:ln>
        </p:spPr>
      </p:sp>
      <p:sp>
        <p:nvSpPr>
          <p:cNvPr id="95" name="Google Shape;95;p15"/>
          <p:cNvSpPr txBox="1"/>
          <p:nvPr/>
        </p:nvSpPr>
        <p:spPr>
          <a:xfrm>
            <a:off x="5669830" y="2500437"/>
            <a:ext cx="6895500" cy="461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000" u="none" cap="none" strike="noStrike">
                <a:solidFill>
                  <a:srgbClr val="000000"/>
                </a:solidFill>
                <a:latin typeface="Montserrat"/>
                <a:ea typeface="Montserrat"/>
                <a:cs typeface="Montserrat"/>
                <a:sym typeface="Montserrat"/>
              </a:rPr>
              <a:t>Education Presentation</a:t>
            </a:r>
            <a:endParaRPr/>
          </a:p>
        </p:txBody>
      </p:sp>
      <p:pic>
        <p:nvPicPr>
          <p:cNvPr id="96" name="Google Shape;96;p15"/>
          <p:cNvPicPr preferRelativeResize="0"/>
          <p:nvPr/>
        </p:nvPicPr>
        <p:blipFill rotWithShape="1">
          <a:blip r:embed="rId5">
            <a:alphaModFix/>
          </a:blip>
          <a:srcRect b="0" l="14557" r="14635" t="0"/>
          <a:stretch/>
        </p:blipFill>
        <p:spPr>
          <a:xfrm>
            <a:off x="2306325" y="2962125"/>
            <a:ext cx="13675334" cy="1086420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CC5"/>
        </a:solidFill>
      </p:bgPr>
    </p:bg>
    <p:spTree>
      <p:nvGrpSpPr>
        <p:cNvPr id="254" name="Shape 254"/>
        <p:cNvGrpSpPr/>
        <p:nvPr/>
      </p:nvGrpSpPr>
      <p:grpSpPr>
        <a:xfrm>
          <a:off x="0" y="0"/>
          <a:ext cx="0" cy="0"/>
          <a:chOff x="0" y="0"/>
          <a:chExt cx="0" cy="0"/>
        </a:xfrm>
      </p:grpSpPr>
      <p:sp>
        <p:nvSpPr>
          <p:cNvPr id="255" name="Google Shape;255;p24"/>
          <p:cNvSpPr/>
          <p:nvPr/>
        </p:nvSpPr>
        <p:spPr>
          <a:xfrm>
            <a:off x="11698886" y="705710"/>
            <a:ext cx="5788276" cy="9317144"/>
          </a:xfrm>
          <a:custGeom>
            <a:rect b="b" l="l" r="r" t="t"/>
            <a:pathLst>
              <a:path extrusionOk="0" h="9317144" w="5788276">
                <a:moveTo>
                  <a:pt x="0" y="0"/>
                </a:moveTo>
                <a:lnTo>
                  <a:pt x="5788276" y="0"/>
                </a:lnTo>
                <a:lnTo>
                  <a:pt x="5788276" y="9317144"/>
                </a:lnTo>
                <a:lnTo>
                  <a:pt x="0" y="9317144"/>
                </a:lnTo>
                <a:lnTo>
                  <a:pt x="0" y="0"/>
                </a:lnTo>
                <a:close/>
              </a:path>
            </a:pathLst>
          </a:custGeom>
          <a:blipFill rotWithShape="1">
            <a:blip r:embed="rId3">
              <a:alphaModFix/>
            </a:blip>
            <a:stretch>
              <a:fillRect b="0" l="0" r="0" t="0"/>
            </a:stretch>
          </a:blipFill>
          <a:ln>
            <a:noFill/>
          </a:ln>
        </p:spPr>
      </p:sp>
      <p:pic>
        <p:nvPicPr>
          <p:cNvPr id="256" name="Google Shape;256;p24"/>
          <p:cNvPicPr preferRelativeResize="0"/>
          <p:nvPr/>
        </p:nvPicPr>
        <p:blipFill rotWithShape="1">
          <a:blip r:embed="rId4">
            <a:alphaModFix/>
          </a:blip>
          <a:srcRect b="0" l="14557" r="14635" t="0"/>
          <a:stretch/>
        </p:blipFill>
        <p:spPr>
          <a:xfrm flipH="1">
            <a:off x="7176821" y="602400"/>
            <a:ext cx="14832379" cy="11783399"/>
          </a:xfrm>
          <a:prstGeom prst="rect">
            <a:avLst/>
          </a:prstGeom>
          <a:noFill/>
          <a:ln>
            <a:noFill/>
          </a:ln>
        </p:spPr>
      </p:pic>
      <p:sp>
        <p:nvSpPr>
          <p:cNvPr id="257" name="Google Shape;257;p24"/>
          <p:cNvSpPr/>
          <p:nvPr/>
        </p:nvSpPr>
        <p:spPr>
          <a:xfrm>
            <a:off x="7253441" y="4724269"/>
            <a:ext cx="4445445" cy="9261345"/>
          </a:xfrm>
          <a:custGeom>
            <a:rect b="b" l="l" r="r" t="t"/>
            <a:pathLst>
              <a:path extrusionOk="0" h="9261345" w="4445445">
                <a:moveTo>
                  <a:pt x="0" y="0"/>
                </a:moveTo>
                <a:lnTo>
                  <a:pt x="4445445" y="0"/>
                </a:lnTo>
                <a:lnTo>
                  <a:pt x="4445445" y="9261345"/>
                </a:lnTo>
                <a:lnTo>
                  <a:pt x="0" y="9261345"/>
                </a:lnTo>
                <a:lnTo>
                  <a:pt x="0" y="0"/>
                </a:lnTo>
                <a:close/>
              </a:path>
            </a:pathLst>
          </a:custGeom>
          <a:blipFill rotWithShape="1">
            <a:blip r:embed="rId5">
              <a:alphaModFix/>
            </a:blip>
            <a:stretch>
              <a:fillRect b="0" l="0" r="0" t="0"/>
            </a:stretch>
          </a:blipFill>
          <a:ln>
            <a:noFill/>
          </a:ln>
        </p:spPr>
      </p:sp>
      <p:sp>
        <p:nvSpPr>
          <p:cNvPr id="258" name="Google Shape;258;p24"/>
          <p:cNvSpPr/>
          <p:nvPr/>
        </p:nvSpPr>
        <p:spPr>
          <a:xfrm>
            <a:off x="9199223" y="4724269"/>
            <a:ext cx="4445445" cy="9261345"/>
          </a:xfrm>
          <a:custGeom>
            <a:rect b="b" l="l" r="r" t="t"/>
            <a:pathLst>
              <a:path extrusionOk="0" h="9261345" w="4445445">
                <a:moveTo>
                  <a:pt x="0" y="0"/>
                </a:moveTo>
                <a:lnTo>
                  <a:pt x="4445445" y="0"/>
                </a:lnTo>
                <a:lnTo>
                  <a:pt x="4445445" y="9261345"/>
                </a:lnTo>
                <a:lnTo>
                  <a:pt x="0" y="9261345"/>
                </a:lnTo>
                <a:lnTo>
                  <a:pt x="0" y="0"/>
                </a:lnTo>
                <a:close/>
              </a:path>
            </a:pathLst>
          </a:custGeom>
          <a:blipFill rotWithShape="1">
            <a:blip r:embed="rId5">
              <a:alphaModFix/>
            </a:blip>
            <a:stretch>
              <a:fillRect b="0" l="0" r="0" t="0"/>
            </a:stretch>
          </a:blipFill>
          <a:ln>
            <a:noFill/>
          </a:ln>
        </p:spPr>
      </p:sp>
      <p:sp>
        <p:nvSpPr>
          <p:cNvPr id="259" name="Google Shape;259;p24"/>
          <p:cNvSpPr/>
          <p:nvPr/>
        </p:nvSpPr>
        <p:spPr>
          <a:xfrm>
            <a:off x="11145005" y="4724269"/>
            <a:ext cx="4445445" cy="9261345"/>
          </a:xfrm>
          <a:custGeom>
            <a:rect b="b" l="l" r="r" t="t"/>
            <a:pathLst>
              <a:path extrusionOk="0" h="9261345" w="4445445">
                <a:moveTo>
                  <a:pt x="0" y="0"/>
                </a:moveTo>
                <a:lnTo>
                  <a:pt x="4445445" y="0"/>
                </a:lnTo>
                <a:lnTo>
                  <a:pt x="4445445" y="9261345"/>
                </a:lnTo>
                <a:lnTo>
                  <a:pt x="0" y="9261345"/>
                </a:lnTo>
                <a:lnTo>
                  <a:pt x="0" y="0"/>
                </a:lnTo>
                <a:close/>
              </a:path>
            </a:pathLst>
          </a:custGeom>
          <a:blipFill rotWithShape="1">
            <a:blip r:embed="rId5">
              <a:alphaModFix/>
            </a:blip>
            <a:stretch>
              <a:fillRect b="0" l="0" r="0" t="0"/>
            </a:stretch>
          </a:blipFill>
          <a:ln>
            <a:noFill/>
          </a:ln>
        </p:spPr>
      </p:sp>
      <p:sp>
        <p:nvSpPr>
          <p:cNvPr id="260" name="Google Shape;260;p24"/>
          <p:cNvSpPr/>
          <p:nvPr/>
        </p:nvSpPr>
        <p:spPr>
          <a:xfrm>
            <a:off x="13090787" y="4724269"/>
            <a:ext cx="4445445" cy="9261345"/>
          </a:xfrm>
          <a:custGeom>
            <a:rect b="b" l="l" r="r" t="t"/>
            <a:pathLst>
              <a:path extrusionOk="0" h="9261345" w="4445445">
                <a:moveTo>
                  <a:pt x="0" y="0"/>
                </a:moveTo>
                <a:lnTo>
                  <a:pt x="4445445" y="0"/>
                </a:lnTo>
                <a:lnTo>
                  <a:pt x="4445445" y="9261345"/>
                </a:lnTo>
                <a:lnTo>
                  <a:pt x="0" y="9261345"/>
                </a:lnTo>
                <a:lnTo>
                  <a:pt x="0" y="0"/>
                </a:lnTo>
                <a:close/>
              </a:path>
            </a:pathLst>
          </a:custGeom>
          <a:blipFill rotWithShape="1">
            <a:blip r:embed="rId5">
              <a:alphaModFix/>
            </a:blip>
            <a:stretch>
              <a:fillRect b="0" l="0" r="0" t="0"/>
            </a:stretch>
          </a:blipFill>
          <a:ln>
            <a:noFill/>
          </a:ln>
        </p:spPr>
      </p:sp>
      <p:sp>
        <p:nvSpPr>
          <p:cNvPr id="261" name="Google Shape;261;p24"/>
          <p:cNvSpPr/>
          <p:nvPr/>
        </p:nvSpPr>
        <p:spPr>
          <a:xfrm>
            <a:off x="15036569" y="4724269"/>
            <a:ext cx="4445445" cy="9261345"/>
          </a:xfrm>
          <a:custGeom>
            <a:rect b="b" l="l" r="r" t="t"/>
            <a:pathLst>
              <a:path extrusionOk="0" h="9261345" w="4445445">
                <a:moveTo>
                  <a:pt x="0" y="0"/>
                </a:moveTo>
                <a:lnTo>
                  <a:pt x="4445445" y="0"/>
                </a:lnTo>
                <a:lnTo>
                  <a:pt x="4445445" y="9261345"/>
                </a:lnTo>
                <a:lnTo>
                  <a:pt x="0" y="9261345"/>
                </a:lnTo>
                <a:lnTo>
                  <a:pt x="0" y="0"/>
                </a:lnTo>
                <a:close/>
              </a:path>
            </a:pathLst>
          </a:custGeom>
          <a:blipFill rotWithShape="1">
            <a:blip r:embed="rId5">
              <a:alphaModFix/>
            </a:blip>
            <a:stretch>
              <a:fillRect b="0" l="0" r="0" t="0"/>
            </a:stretch>
          </a:blipFill>
          <a:ln>
            <a:noFill/>
          </a:ln>
        </p:spPr>
      </p:sp>
      <p:sp>
        <p:nvSpPr>
          <p:cNvPr id="262" name="Google Shape;262;p24"/>
          <p:cNvSpPr txBox="1"/>
          <p:nvPr/>
        </p:nvSpPr>
        <p:spPr>
          <a:xfrm>
            <a:off x="1028700" y="3067378"/>
            <a:ext cx="5553300" cy="3078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5000" u="none" cap="none" strike="noStrike">
                <a:solidFill>
                  <a:srgbClr val="701D18"/>
                </a:solidFill>
                <a:latin typeface="Playfair Display SC"/>
                <a:ea typeface="Playfair Display SC"/>
                <a:cs typeface="Playfair Display SC"/>
                <a:sym typeface="Playfair Display SC"/>
              </a:rPr>
              <a:t>Write an original statement or inspiring quote</a:t>
            </a:r>
            <a:endParaRPr/>
          </a:p>
        </p:txBody>
      </p:sp>
      <p:sp>
        <p:nvSpPr>
          <p:cNvPr id="263" name="Google Shape;263;p24"/>
          <p:cNvSpPr txBox="1"/>
          <p:nvPr/>
        </p:nvSpPr>
        <p:spPr>
          <a:xfrm>
            <a:off x="1044403" y="6491912"/>
            <a:ext cx="3747000" cy="646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100" u="none" cap="none" strike="noStrike">
                <a:solidFill>
                  <a:srgbClr val="000000"/>
                </a:solidFill>
                <a:latin typeface="Montserrat"/>
                <a:ea typeface="Montserrat"/>
                <a:cs typeface="Montserrat"/>
                <a:sym typeface="Montserrat"/>
              </a:rPr>
              <a:t>Include a credit, citation, or supporting message</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pic>
        <p:nvPicPr>
          <p:cNvPr id="268" name="Google Shape;268;p25"/>
          <p:cNvPicPr preferRelativeResize="0"/>
          <p:nvPr/>
        </p:nvPicPr>
        <p:blipFill rotWithShape="1">
          <a:blip r:embed="rId3">
            <a:alphaModFix/>
          </a:blip>
          <a:srcRect b="0" l="11626" r="11625" t="0"/>
          <a:stretch/>
        </p:blipFill>
        <p:spPr>
          <a:xfrm>
            <a:off x="5085657" y="504317"/>
            <a:ext cx="3246369" cy="2820859"/>
          </a:xfrm>
          <a:prstGeom prst="rect">
            <a:avLst/>
          </a:prstGeom>
          <a:noFill/>
          <a:ln>
            <a:noFill/>
          </a:ln>
        </p:spPr>
      </p:pic>
      <p:sp>
        <p:nvSpPr>
          <p:cNvPr id="269" name="Google Shape;269;p25"/>
          <p:cNvSpPr txBox="1"/>
          <p:nvPr/>
        </p:nvSpPr>
        <p:spPr>
          <a:xfrm>
            <a:off x="1028700" y="2389821"/>
            <a:ext cx="3505800" cy="9144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None/>
            </a:pPr>
            <a:r>
              <a:rPr b="0" i="0" lang="en-US" sz="1800" u="none" cap="none" strike="noStrike">
                <a:solidFill>
                  <a:srgbClr val="000000"/>
                </a:solidFill>
                <a:latin typeface="Montserrat"/>
                <a:ea typeface="Montserrat"/>
                <a:cs typeface="Montserrat"/>
                <a:sym typeface="Montserrat"/>
              </a:rPr>
              <a:t>Lorem ipsum dolor sit amet, consectetur adipiscing elit, sed do eiusmod tempor.</a:t>
            </a:r>
            <a:endParaRPr/>
          </a:p>
        </p:txBody>
      </p:sp>
      <p:sp>
        <p:nvSpPr>
          <p:cNvPr id="270" name="Google Shape;270;p25"/>
          <p:cNvSpPr txBox="1"/>
          <p:nvPr/>
        </p:nvSpPr>
        <p:spPr>
          <a:xfrm>
            <a:off x="1337517" y="1735453"/>
            <a:ext cx="3197114" cy="440690"/>
          </a:xfrm>
          <a:prstGeom prst="rect">
            <a:avLst/>
          </a:prstGeom>
          <a:noFill/>
          <a:ln>
            <a:noFill/>
          </a:ln>
        </p:spPr>
        <p:txBody>
          <a:bodyPr anchorCtr="0" anchor="t" bIns="0" lIns="0" spcFirstLastPara="1" rIns="0" wrap="square" tIns="0">
            <a:spAutoFit/>
          </a:bodyPr>
          <a:lstStyle/>
          <a:p>
            <a:pPr indent="0" lvl="0" marL="0" marR="0" rtl="0" algn="r">
              <a:lnSpc>
                <a:spcPct val="130010"/>
              </a:lnSpc>
              <a:spcBef>
                <a:spcPts val="0"/>
              </a:spcBef>
              <a:spcAft>
                <a:spcPts val="0"/>
              </a:spcAft>
              <a:buNone/>
            </a:pPr>
            <a:r>
              <a:rPr b="1" i="0" lang="en-US" sz="2799" u="none" cap="none" strike="noStrike">
                <a:solidFill>
                  <a:srgbClr val="000000"/>
                </a:solidFill>
                <a:latin typeface="Montserrat"/>
                <a:ea typeface="Montserrat"/>
                <a:cs typeface="Montserrat"/>
                <a:sym typeface="Montserrat"/>
              </a:rPr>
              <a:t>TITLE HERE</a:t>
            </a:r>
            <a:endParaRPr/>
          </a:p>
        </p:txBody>
      </p:sp>
      <p:cxnSp>
        <p:nvCxnSpPr>
          <p:cNvPr id="271" name="Google Shape;271;p25"/>
          <p:cNvCxnSpPr/>
          <p:nvPr/>
        </p:nvCxnSpPr>
        <p:spPr>
          <a:xfrm rot="10800000">
            <a:off x="9144000" y="-630868"/>
            <a:ext cx="0" cy="11966953"/>
          </a:xfrm>
          <a:prstGeom prst="straightConnector1">
            <a:avLst/>
          </a:prstGeom>
          <a:noFill/>
          <a:ln cap="flat" cmpd="sng" w="104775">
            <a:solidFill>
              <a:srgbClr val="701D18"/>
            </a:solidFill>
            <a:prstDash val="dash"/>
            <a:round/>
            <a:headEnd len="sm" w="sm" type="none"/>
            <a:tailEnd len="sm" w="sm" type="none"/>
          </a:ln>
        </p:spPr>
      </p:cxnSp>
      <p:grpSp>
        <p:nvGrpSpPr>
          <p:cNvPr id="272" name="Google Shape;272;p25"/>
          <p:cNvGrpSpPr/>
          <p:nvPr/>
        </p:nvGrpSpPr>
        <p:grpSpPr>
          <a:xfrm>
            <a:off x="8693556" y="1489363"/>
            <a:ext cx="900888" cy="900888"/>
            <a:chOff x="0" y="0"/>
            <a:chExt cx="1201185" cy="1201185"/>
          </a:xfrm>
        </p:grpSpPr>
        <p:grpSp>
          <p:nvGrpSpPr>
            <p:cNvPr id="273" name="Google Shape;273;p25"/>
            <p:cNvGrpSpPr/>
            <p:nvPr/>
          </p:nvGrpSpPr>
          <p:grpSpPr>
            <a:xfrm>
              <a:off x="0" y="0"/>
              <a:ext cx="1201185" cy="1201185"/>
              <a:chOff x="0" y="0"/>
              <a:chExt cx="812800" cy="812800"/>
            </a:xfrm>
          </p:grpSpPr>
          <p:sp>
            <p:nvSpPr>
              <p:cNvPr id="274" name="Google Shape;274;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01D1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25"/>
              <p:cNvSpPr txBox="1"/>
              <p:nvPr/>
            </p:nvSpPr>
            <p:spPr>
              <a:xfrm>
                <a:off x="76200" y="28575"/>
                <a:ext cx="660400" cy="708025"/>
              </a:xfrm>
              <a:prstGeom prst="rect">
                <a:avLst/>
              </a:prstGeom>
              <a:noFill/>
              <a:ln>
                <a:noFill/>
              </a:ln>
            </p:spPr>
            <p:txBody>
              <a:bodyPr anchorCtr="0" anchor="ctr" bIns="54150" lIns="54150" spcFirstLastPara="1" rIns="54150" wrap="square" tIns="5415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6" name="Google Shape;276;p25"/>
            <p:cNvGrpSpPr/>
            <p:nvPr/>
          </p:nvGrpSpPr>
          <p:grpSpPr>
            <a:xfrm>
              <a:off x="68035" y="68035"/>
              <a:ext cx="1065115" cy="1065115"/>
              <a:chOff x="0" y="0"/>
              <a:chExt cx="812800" cy="812800"/>
            </a:xfrm>
          </p:grpSpPr>
          <p:sp>
            <p:nvSpPr>
              <p:cNvPr id="277" name="Google Shape;277;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76200">
                <a:solidFill>
                  <a:srgbClr val="FFECC5"/>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25"/>
              <p:cNvSpPr txBox="1"/>
              <p:nvPr/>
            </p:nvSpPr>
            <p:spPr>
              <a:xfrm>
                <a:off x="76200" y="28575"/>
                <a:ext cx="660400" cy="708025"/>
              </a:xfrm>
              <a:prstGeom prst="rect">
                <a:avLst/>
              </a:prstGeom>
              <a:noFill/>
              <a:ln>
                <a:noFill/>
              </a:ln>
            </p:spPr>
            <p:txBody>
              <a:bodyPr anchorCtr="0" anchor="ctr" bIns="54150" lIns="54150" spcFirstLastPara="1" rIns="54150" wrap="square" tIns="5415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279" name="Google Shape;279;p25"/>
          <p:cNvGrpSpPr/>
          <p:nvPr/>
        </p:nvGrpSpPr>
        <p:grpSpPr>
          <a:xfrm>
            <a:off x="8745943" y="4694872"/>
            <a:ext cx="900888" cy="900888"/>
            <a:chOff x="0" y="0"/>
            <a:chExt cx="1201185" cy="1201185"/>
          </a:xfrm>
        </p:grpSpPr>
        <p:grpSp>
          <p:nvGrpSpPr>
            <p:cNvPr id="280" name="Google Shape;280;p25"/>
            <p:cNvGrpSpPr/>
            <p:nvPr/>
          </p:nvGrpSpPr>
          <p:grpSpPr>
            <a:xfrm>
              <a:off x="0" y="0"/>
              <a:ext cx="1201185" cy="1201185"/>
              <a:chOff x="0" y="0"/>
              <a:chExt cx="812800" cy="812800"/>
            </a:xfrm>
          </p:grpSpPr>
          <p:sp>
            <p:nvSpPr>
              <p:cNvPr id="281" name="Google Shape;281;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01D1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25"/>
              <p:cNvSpPr txBox="1"/>
              <p:nvPr/>
            </p:nvSpPr>
            <p:spPr>
              <a:xfrm>
                <a:off x="76200" y="28575"/>
                <a:ext cx="660400" cy="708025"/>
              </a:xfrm>
              <a:prstGeom prst="rect">
                <a:avLst/>
              </a:prstGeom>
              <a:noFill/>
              <a:ln>
                <a:noFill/>
              </a:ln>
            </p:spPr>
            <p:txBody>
              <a:bodyPr anchorCtr="0" anchor="ctr" bIns="54150" lIns="54150" spcFirstLastPara="1" rIns="54150" wrap="square" tIns="5415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3" name="Google Shape;283;p25"/>
            <p:cNvGrpSpPr/>
            <p:nvPr/>
          </p:nvGrpSpPr>
          <p:grpSpPr>
            <a:xfrm>
              <a:off x="68035" y="68035"/>
              <a:ext cx="1065115" cy="1065115"/>
              <a:chOff x="0" y="0"/>
              <a:chExt cx="812800" cy="812800"/>
            </a:xfrm>
          </p:grpSpPr>
          <p:sp>
            <p:nvSpPr>
              <p:cNvPr id="284" name="Google Shape;284;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76200">
                <a:solidFill>
                  <a:srgbClr val="FFECC5"/>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25"/>
              <p:cNvSpPr txBox="1"/>
              <p:nvPr/>
            </p:nvSpPr>
            <p:spPr>
              <a:xfrm>
                <a:off x="76200" y="28575"/>
                <a:ext cx="660400" cy="708025"/>
              </a:xfrm>
              <a:prstGeom prst="rect">
                <a:avLst/>
              </a:prstGeom>
              <a:noFill/>
              <a:ln>
                <a:noFill/>
              </a:ln>
            </p:spPr>
            <p:txBody>
              <a:bodyPr anchorCtr="0" anchor="ctr" bIns="54150" lIns="54150" spcFirstLastPara="1" rIns="54150" wrap="square" tIns="5415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286" name="Google Shape;286;p25"/>
          <p:cNvGrpSpPr/>
          <p:nvPr/>
        </p:nvGrpSpPr>
        <p:grpSpPr>
          <a:xfrm>
            <a:off x="8745943" y="7550808"/>
            <a:ext cx="900888" cy="900888"/>
            <a:chOff x="0" y="0"/>
            <a:chExt cx="1201185" cy="1201185"/>
          </a:xfrm>
        </p:grpSpPr>
        <p:grpSp>
          <p:nvGrpSpPr>
            <p:cNvPr id="287" name="Google Shape;287;p25"/>
            <p:cNvGrpSpPr/>
            <p:nvPr/>
          </p:nvGrpSpPr>
          <p:grpSpPr>
            <a:xfrm>
              <a:off x="0" y="0"/>
              <a:ext cx="1201185" cy="1201185"/>
              <a:chOff x="0" y="0"/>
              <a:chExt cx="812800" cy="812800"/>
            </a:xfrm>
          </p:grpSpPr>
          <p:sp>
            <p:nvSpPr>
              <p:cNvPr id="288" name="Google Shape;288;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01D1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25"/>
              <p:cNvSpPr txBox="1"/>
              <p:nvPr/>
            </p:nvSpPr>
            <p:spPr>
              <a:xfrm>
                <a:off x="76200" y="28575"/>
                <a:ext cx="660400" cy="708025"/>
              </a:xfrm>
              <a:prstGeom prst="rect">
                <a:avLst/>
              </a:prstGeom>
              <a:noFill/>
              <a:ln>
                <a:noFill/>
              </a:ln>
            </p:spPr>
            <p:txBody>
              <a:bodyPr anchorCtr="0" anchor="ctr" bIns="54150" lIns="54150" spcFirstLastPara="1" rIns="54150" wrap="square" tIns="5415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0" name="Google Shape;290;p25"/>
            <p:cNvGrpSpPr/>
            <p:nvPr/>
          </p:nvGrpSpPr>
          <p:grpSpPr>
            <a:xfrm>
              <a:off x="68035" y="68035"/>
              <a:ext cx="1065115" cy="1065115"/>
              <a:chOff x="0" y="0"/>
              <a:chExt cx="812800" cy="812800"/>
            </a:xfrm>
          </p:grpSpPr>
          <p:sp>
            <p:nvSpPr>
              <p:cNvPr id="291" name="Google Shape;291;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76200">
                <a:solidFill>
                  <a:srgbClr val="FFECC5"/>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25"/>
              <p:cNvSpPr txBox="1"/>
              <p:nvPr/>
            </p:nvSpPr>
            <p:spPr>
              <a:xfrm>
                <a:off x="76200" y="28575"/>
                <a:ext cx="660400" cy="708025"/>
              </a:xfrm>
              <a:prstGeom prst="rect">
                <a:avLst/>
              </a:prstGeom>
              <a:noFill/>
              <a:ln>
                <a:noFill/>
              </a:ln>
            </p:spPr>
            <p:txBody>
              <a:bodyPr anchorCtr="0" anchor="ctr" bIns="54150" lIns="54150" spcFirstLastPara="1" rIns="54150" wrap="square" tIns="5415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293" name="Google Shape;293;p25"/>
          <p:cNvSpPr txBox="1"/>
          <p:nvPr/>
        </p:nvSpPr>
        <p:spPr>
          <a:xfrm>
            <a:off x="882969" y="8285239"/>
            <a:ext cx="3505800" cy="9144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None/>
            </a:pPr>
            <a:r>
              <a:rPr b="0" i="0" lang="en-US" sz="1800" u="none" cap="none" strike="noStrike">
                <a:solidFill>
                  <a:srgbClr val="000000"/>
                </a:solidFill>
                <a:latin typeface="Montserrat"/>
                <a:ea typeface="Montserrat"/>
                <a:cs typeface="Montserrat"/>
                <a:sym typeface="Montserrat"/>
              </a:rPr>
              <a:t>Lorem ipsum dolor sit amet, consectetur adipiscing elit, sed do eiusmod tempor.</a:t>
            </a:r>
            <a:endParaRPr/>
          </a:p>
        </p:txBody>
      </p:sp>
      <p:sp>
        <p:nvSpPr>
          <p:cNvPr id="294" name="Google Shape;294;p25"/>
          <p:cNvSpPr txBox="1"/>
          <p:nvPr/>
        </p:nvSpPr>
        <p:spPr>
          <a:xfrm>
            <a:off x="1191786" y="7630870"/>
            <a:ext cx="3197114" cy="440690"/>
          </a:xfrm>
          <a:prstGeom prst="rect">
            <a:avLst/>
          </a:prstGeom>
          <a:noFill/>
          <a:ln>
            <a:noFill/>
          </a:ln>
        </p:spPr>
        <p:txBody>
          <a:bodyPr anchorCtr="0" anchor="t" bIns="0" lIns="0" spcFirstLastPara="1" rIns="0" wrap="square" tIns="0">
            <a:spAutoFit/>
          </a:bodyPr>
          <a:lstStyle/>
          <a:p>
            <a:pPr indent="0" lvl="0" marL="0" marR="0" rtl="0" algn="r">
              <a:lnSpc>
                <a:spcPct val="130010"/>
              </a:lnSpc>
              <a:spcBef>
                <a:spcPts val="0"/>
              </a:spcBef>
              <a:spcAft>
                <a:spcPts val="0"/>
              </a:spcAft>
              <a:buNone/>
            </a:pPr>
            <a:r>
              <a:rPr b="1" i="0" lang="en-US" sz="2799" u="none" cap="none" strike="noStrike">
                <a:solidFill>
                  <a:srgbClr val="000000"/>
                </a:solidFill>
                <a:latin typeface="Montserrat"/>
                <a:ea typeface="Montserrat"/>
                <a:cs typeface="Montserrat"/>
                <a:sym typeface="Montserrat"/>
              </a:rPr>
              <a:t>TITLE HERE</a:t>
            </a:r>
            <a:endParaRPr/>
          </a:p>
        </p:txBody>
      </p:sp>
      <p:sp>
        <p:nvSpPr>
          <p:cNvPr id="295" name="Google Shape;295;p25"/>
          <p:cNvSpPr txBox="1"/>
          <p:nvPr/>
        </p:nvSpPr>
        <p:spPr>
          <a:xfrm>
            <a:off x="13598532" y="5337530"/>
            <a:ext cx="3505800" cy="9144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1800" u="none" cap="none" strike="noStrike">
                <a:solidFill>
                  <a:srgbClr val="000000"/>
                </a:solidFill>
                <a:latin typeface="Montserrat"/>
                <a:ea typeface="Montserrat"/>
                <a:cs typeface="Montserrat"/>
                <a:sym typeface="Montserrat"/>
              </a:rPr>
              <a:t>Lorem ipsum dolor sit amet, consectetur adipiscing elit, sed do eiusmod tempor.</a:t>
            </a:r>
            <a:endParaRPr/>
          </a:p>
        </p:txBody>
      </p:sp>
      <p:sp>
        <p:nvSpPr>
          <p:cNvPr id="296" name="Google Shape;296;p25"/>
          <p:cNvSpPr txBox="1"/>
          <p:nvPr/>
        </p:nvSpPr>
        <p:spPr>
          <a:xfrm>
            <a:off x="13598532" y="4683161"/>
            <a:ext cx="3197114" cy="440690"/>
          </a:xfrm>
          <a:prstGeom prst="rect">
            <a:avLst/>
          </a:prstGeom>
          <a:noFill/>
          <a:ln>
            <a:noFill/>
          </a:ln>
        </p:spPr>
        <p:txBody>
          <a:bodyPr anchorCtr="0" anchor="t" bIns="0" lIns="0" spcFirstLastPara="1" rIns="0" wrap="square" tIns="0">
            <a:spAutoFit/>
          </a:bodyPr>
          <a:lstStyle/>
          <a:p>
            <a:pPr indent="0" lvl="0" marL="0" marR="0" rtl="0" algn="l">
              <a:lnSpc>
                <a:spcPct val="130010"/>
              </a:lnSpc>
              <a:spcBef>
                <a:spcPts val="0"/>
              </a:spcBef>
              <a:spcAft>
                <a:spcPts val="0"/>
              </a:spcAft>
              <a:buNone/>
            </a:pPr>
            <a:r>
              <a:rPr b="1" i="0" lang="en-US" sz="2799" u="none" cap="none" strike="noStrike">
                <a:solidFill>
                  <a:srgbClr val="000000"/>
                </a:solidFill>
                <a:latin typeface="Montserrat"/>
                <a:ea typeface="Montserrat"/>
                <a:cs typeface="Montserrat"/>
                <a:sym typeface="Montserrat"/>
              </a:rPr>
              <a:t>TITLE HERE</a:t>
            </a:r>
            <a:endParaRPr/>
          </a:p>
        </p:txBody>
      </p:sp>
      <p:sp>
        <p:nvSpPr>
          <p:cNvPr id="297" name="Google Shape;297;p25"/>
          <p:cNvSpPr txBox="1"/>
          <p:nvPr/>
        </p:nvSpPr>
        <p:spPr>
          <a:xfrm>
            <a:off x="10959605" y="7391794"/>
            <a:ext cx="6299700" cy="18471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1" i="0" lang="en-US" sz="6000" u="none" cap="none" strike="noStrike">
                <a:solidFill>
                  <a:srgbClr val="701D18"/>
                </a:solidFill>
                <a:latin typeface="Playfair Display SC"/>
                <a:ea typeface="Playfair Display SC"/>
                <a:cs typeface="Playfair Display SC"/>
                <a:sym typeface="Playfair Display SC"/>
              </a:rPr>
              <a:t>Write Your Topic or Idea</a:t>
            </a:r>
            <a:endParaRPr/>
          </a:p>
        </p:txBody>
      </p:sp>
      <p:pic>
        <p:nvPicPr>
          <p:cNvPr id="298" name="Google Shape;298;p25"/>
          <p:cNvPicPr preferRelativeResize="0"/>
          <p:nvPr/>
        </p:nvPicPr>
        <p:blipFill rotWithShape="1">
          <a:blip r:embed="rId4">
            <a:alphaModFix/>
          </a:blip>
          <a:srcRect b="0" l="11626" r="11625" t="0"/>
          <a:stretch/>
        </p:blipFill>
        <p:spPr>
          <a:xfrm>
            <a:off x="4944237" y="6399734"/>
            <a:ext cx="3246369" cy="2820859"/>
          </a:xfrm>
          <a:prstGeom prst="rect">
            <a:avLst/>
          </a:prstGeom>
          <a:noFill/>
          <a:ln>
            <a:noFill/>
          </a:ln>
        </p:spPr>
      </p:pic>
      <p:pic>
        <p:nvPicPr>
          <p:cNvPr id="299" name="Google Shape;299;p25"/>
          <p:cNvPicPr preferRelativeResize="0"/>
          <p:nvPr/>
        </p:nvPicPr>
        <p:blipFill rotWithShape="1">
          <a:blip r:embed="rId5">
            <a:alphaModFix/>
          </a:blip>
          <a:srcRect b="0" l="11638" r="11638" t="0"/>
          <a:stretch/>
        </p:blipFill>
        <p:spPr>
          <a:xfrm>
            <a:off x="9999498" y="3578875"/>
            <a:ext cx="3246369" cy="282085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sp>
        <p:nvSpPr>
          <p:cNvPr id="304" name="Google Shape;304;p26"/>
          <p:cNvSpPr/>
          <p:nvPr/>
        </p:nvSpPr>
        <p:spPr>
          <a:xfrm rot="-1392352">
            <a:off x="1240762" y="560179"/>
            <a:ext cx="7277381" cy="10020491"/>
          </a:xfrm>
          <a:custGeom>
            <a:rect b="b" l="l" r="r" t="t"/>
            <a:pathLst>
              <a:path extrusionOk="0" h="10020491" w="7277381">
                <a:moveTo>
                  <a:pt x="0" y="0"/>
                </a:moveTo>
                <a:lnTo>
                  <a:pt x="7277382" y="0"/>
                </a:lnTo>
                <a:lnTo>
                  <a:pt x="7277382" y="10020490"/>
                </a:lnTo>
                <a:lnTo>
                  <a:pt x="0" y="10020490"/>
                </a:lnTo>
                <a:lnTo>
                  <a:pt x="0" y="0"/>
                </a:lnTo>
                <a:close/>
              </a:path>
            </a:pathLst>
          </a:custGeom>
          <a:blipFill rotWithShape="1">
            <a:blip r:embed="rId3">
              <a:alphaModFix/>
            </a:blip>
            <a:stretch>
              <a:fillRect b="0" l="0" r="0" t="0"/>
            </a:stretch>
          </a:blipFill>
          <a:ln>
            <a:noFill/>
          </a:ln>
        </p:spPr>
      </p:sp>
      <p:grpSp>
        <p:nvGrpSpPr>
          <p:cNvPr id="305" name="Google Shape;305;p26"/>
          <p:cNvGrpSpPr/>
          <p:nvPr/>
        </p:nvGrpSpPr>
        <p:grpSpPr>
          <a:xfrm>
            <a:off x="11588058" y="6308718"/>
            <a:ext cx="5544419" cy="3266925"/>
            <a:chOff x="0" y="-47625"/>
            <a:chExt cx="1460258" cy="860425"/>
          </a:xfrm>
        </p:grpSpPr>
        <p:sp>
          <p:nvSpPr>
            <p:cNvPr id="306" name="Google Shape;306;p26"/>
            <p:cNvSpPr/>
            <p:nvPr/>
          </p:nvSpPr>
          <p:spPr>
            <a:xfrm>
              <a:off x="0" y="0"/>
              <a:ext cx="1460258" cy="729220"/>
            </a:xfrm>
            <a:custGeom>
              <a:rect b="b" l="l" r="r" t="t"/>
              <a:pathLst>
                <a:path extrusionOk="0" h="729220" w="1460258">
                  <a:moveTo>
                    <a:pt x="71214" y="0"/>
                  </a:moveTo>
                  <a:lnTo>
                    <a:pt x="1389045" y="0"/>
                  </a:lnTo>
                  <a:cubicBezTo>
                    <a:pt x="1407932" y="0"/>
                    <a:pt x="1426045" y="7503"/>
                    <a:pt x="1439401" y="20858"/>
                  </a:cubicBezTo>
                  <a:cubicBezTo>
                    <a:pt x="1452756" y="34213"/>
                    <a:pt x="1460258" y="52327"/>
                    <a:pt x="1460258" y="71214"/>
                  </a:cubicBezTo>
                  <a:lnTo>
                    <a:pt x="1460258" y="658006"/>
                  </a:lnTo>
                  <a:cubicBezTo>
                    <a:pt x="1460258" y="697336"/>
                    <a:pt x="1428375" y="729220"/>
                    <a:pt x="1389045" y="729220"/>
                  </a:cubicBezTo>
                  <a:lnTo>
                    <a:pt x="71214" y="729220"/>
                  </a:lnTo>
                  <a:cubicBezTo>
                    <a:pt x="52327" y="729220"/>
                    <a:pt x="34213" y="721717"/>
                    <a:pt x="20858" y="708362"/>
                  </a:cubicBezTo>
                  <a:cubicBezTo>
                    <a:pt x="7503" y="695007"/>
                    <a:pt x="0" y="676893"/>
                    <a:pt x="0" y="658006"/>
                  </a:cubicBezTo>
                  <a:lnTo>
                    <a:pt x="0" y="71214"/>
                  </a:lnTo>
                  <a:cubicBezTo>
                    <a:pt x="0" y="52327"/>
                    <a:pt x="7503" y="34213"/>
                    <a:pt x="20858" y="20858"/>
                  </a:cubicBezTo>
                  <a:cubicBezTo>
                    <a:pt x="34213" y="7503"/>
                    <a:pt x="52327" y="0"/>
                    <a:pt x="71214" y="0"/>
                  </a:cubicBezTo>
                  <a:close/>
                </a:path>
              </a:pathLst>
            </a:custGeom>
            <a:solidFill>
              <a:srgbClr val="701D1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26"/>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08" name="Google Shape;308;p26"/>
          <p:cNvSpPr txBox="1"/>
          <p:nvPr/>
        </p:nvSpPr>
        <p:spPr>
          <a:xfrm>
            <a:off x="11048730" y="1780682"/>
            <a:ext cx="6623100" cy="1847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6000" u="none" cap="none" strike="noStrike">
                <a:solidFill>
                  <a:srgbClr val="701D18"/>
                </a:solidFill>
                <a:latin typeface="Playfair Display SC"/>
                <a:ea typeface="Playfair Display SC"/>
                <a:cs typeface="Playfair Display SC"/>
                <a:sym typeface="Playfair Display SC"/>
              </a:rPr>
              <a:t>Write Your Topic</a:t>
            </a:r>
            <a:endParaRPr/>
          </a:p>
        </p:txBody>
      </p:sp>
      <p:sp>
        <p:nvSpPr>
          <p:cNvPr id="309" name="Google Shape;309;p26"/>
          <p:cNvSpPr txBox="1"/>
          <p:nvPr/>
        </p:nvSpPr>
        <p:spPr>
          <a:xfrm>
            <a:off x="11792547" y="4006419"/>
            <a:ext cx="5135400" cy="15516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1800" u="none" cap="none" strike="noStrike">
                <a:solidFill>
                  <a:srgbClr val="000000"/>
                </a:solidFill>
                <a:latin typeface="Montserrat"/>
                <a:ea typeface="Montserrat"/>
                <a:cs typeface="Montserrat"/>
                <a:sym typeface="Montserrat"/>
              </a:rPr>
              <a:t>Lorem ipsum dolor sit amet, consectetur adipiscing elit, sed do eiusmod tempor incididunt ut labore et dolore magna aliqua. Mauris nunc congue nisi vitae suscipit. Vitae auctor eu augue ut lectus arcu bibendum at.</a:t>
            </a:r>
            <a:endParaRPr/>
          </a:p>
        </p:txBody>
      </p:sp>
      <p:sp>
        <p:nvSpPr>
          <p:cNvPr id="310" name="Google Shape;310;p26"/>
          <p:cNvSpPr txBox="1"/>
          <p:nvPr/>
        </p:nvSpPr>
        <p:spPr>
          <a:xfrm>
            <a:off x="12123859" y="7548027"/>
            <a:ext cx="4472700" cy="12330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1800" u="none" cap="none" strike="noStrike">
                <a:solidFill>
                  <a:srgbClr val="FFFFFF"/>
                </a:solidFill>
                <a:latin typeface="Montserrat"/>
                <a:ea typeface="Montserrat"/>
                <a:cs typeface="Montserrat"/>
                <a:sym typeface="Montserrat"/>
              </a:rPr>
              <a:t>Lorem ipsum dolor sit amet, consectetur adipiscing elit, sed do eiusmod tempor incididunt ut labore et dolore magna aliqua. .</a:t>
            </a:r>
            <a:endParaRPr/>
          </a:p>
        </p:txBody>
      </p:sp>
      <p:sp>
        <p:nvSpPr>
          <p:cNvPr id="311" name="Google Shape;311;p26"/>
          <p:cNvSpPr txBox="1"/>
          <p:nvPr/>
        </p:nvSpPr>
        <p:spPr>
          <a:xfrm>
            <a:off x="12761711" y="6913088"/>
            <a:ext cx="3197114" cy="440690"/>
          </a:xfrm>
          <a:prstGeom prst="rect">
            <a:avLst/>
          </a:prstGeom>
          <a:noFill/>
          <a:ln>
            <a:noFill/>
          </a:ln>
        </p:spPr>
        <p:txBody>
          <a:bodyPr anchorCtr="0" anchor="t" bIns="0" lIns="0" spcFirstLastPara="1" rIns="0" wrap="square" tIns="0">
            <a:spAutoFit/>
          </a:bodyPr>
          <a:lstStyle/>
          <a:p>
            <a:pPr indent="0" lvl="0" marL="0" marR="0" rtl="0" algn="ctr">
              <a:lnSpc>
                <a:spcPct val="130010"/>
              </a:lnSpc>
              <a:spcBef>
                <a:spcPts val="0"/>
              </a:spcBef>
              <a:spcAft>
                <a:spcPts val="0"/>
              </a:spcAft>
              <a:buNone/>
            </a:pPr>
            <a:r>
              <a:rPr b="1" i="0" lang="en-US" sz="2799" u="none" cap="none" strike="noStrike">
                <a:solidFill>
                  <a:srgbClr val="FFFFFF"/>
                </a:solidFill>
                <a:latin typeface="Montserrat"/>
                <a:ea typeface="Montserrat"/>
                <a:cs typeface="Montserrat"/>
                <a:sym typeface="Montserrat"/>
              </a:rPr>
              <a:t>NOTES</a:t>
            </a:r>
            <a:endParaRPr/>
          </a:p>
        </p:txBody>
      </p:sp>
      <p:pic>
        <p:nvPicPr>
          <p:cNvPr id="312" name="Google Shape;312;p26"/>
          <p:cNvPicPr preferRelativeResize="0"/>
          <p:nvPr/>
        </p:nvPicPr>
        <p:blipFill rotWithShape="1">
          <a:blip r:embed="rId4">
            <a:alphaModFix/>
          </a:blip>
          <a:srcRect b="0" l="14557" r="14635" t="0"/>
          <a:stretch/>
        </p:blipFill>
        <p:spPr>
          <a:xfrm rot="-516536">
            <a:off x="-3196843" y="1591488"/>
            <a:ext cx="14538164" cy="1154967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grpSp>
        <p:nvGrpSpPr>
          <p:cNvPr id="317" name="Google Shape;317;p27"/>
          <p:cNvGrpSpPr/>
          <p:nvPr/>
        </p:nvGrpSpPr>
        <p:grpSpPr>
          <a:xfrm>
            <a:off x="6872185" y="1007269"/>
            <a:ext cx="11415815" cy="5986317"/>
            <a:chOff x="0" y="-28575"/>
            <a:chExt cx="15221087" cy="7981756"/>
          </a:xfrm>
        </p:grpSpPr>
        <p:sp>
          <p:nvSpPr>
            <p:cNvPr id="318" name="Google Shape;318;p27"/>
            <p:cNvSpPr txBox="1"/>
            <p:nvPr/>
          </p:nvSpPr>
          <p:spPr>
            <a:xfrm>
              <a:off x="1724577" y="7586245"/>
              <a:ext cx="861003" cy="366936"/>
            </a:xfrm>
            <a:prstGeom prst="rect">
              <a:avLst/>
            </a:prstGeom>
            <a:noFill/>
            <a:ln>
              <a:noFill/>
            </a:ln>
          </p:spPr>
          <p:txBody>
            <a:bodyPr anchorCtr="0" anchor="t" bIns="0" lIns="0" spcFirstLastPara="1" rIns="0" wrap="square" tIns="0">
              <a:spAutoFit/>
            </a:bodyPr>
            <a:lstStyle/>
            <a:p>
              <a:pPr indent="0" lvl="0" marL="0" marR="0" rtl="0" algn="ctr">
                <a:lnSpc>
                  <a:spcPct val="140094"/>
                </a:lnSpc>
                <a:spcBef>
                  <a:spcPts val="0"/>
                </a:spcBef>
                <a:spcAft>
                  <a:spcPts val="0"/>
                </a:spcAft>
                <a:buNone/>
              </a:pPr>
              <a:r>
                <a:rPr b="0" i="0" lang="en-US" sz="1696" u="none" cap="none" strike="noStrike">
                  <a:solidFill>
                    <a:srgbClr val="000000"/>
                  </a:solidFill>
                  <a:latin typeface="Montserrat"/>
                  <a:ea typeface="Montserrat"/>
                  <a:cs typeface="Montserrat"/>
                  <a:sym typeface="Montserrat"/>
                </a:rPr>
                <a:t>Item 1</a:t>
              </a:r>
              <a:endParaRPr/>
            </a:p>
          </p:txBody>
        </p:sp>
        <p:sp>
          <p:nvSpPr>
            <p:cNvPr id="319" name="Google Shape;319;p27"/>
            <p:cNvSpPr txBox="1"/>
            <p:nvPr/>
          </p:nvSpPr>
          <p:spPr>
            <a:xfrm>
              <a:off x="4598379" y="7586245"/>
              <a:ext cx="920515" cy="366936"/>
            </a:xfrm>
            <a:prstGeom prst="rect">
              <a:avLst/>
            </a:prstGeom>
            <a:noFill/>
            <a:ln>
              <a:noFill/>
            </a:ln>
          </p:spPr>
          <p:txBody>
            <a:bodyPr anchorCtr="0" anchor="t" bIns="0" lIns="0" spcFirstLastPara="1" rIns="0" wrap="square" tIns="0">
              <a:spAutoFit/>
            </a:bodyPr>
            <a:lstStyle/>
            <a:p>
              <a:pPr indent="0" lvl="0" marL="0" marR="0" rtl="0" algn="ctr">
                <a:lnSpc>
                  <a:spcPct val="140094"/>
                </a:lnSpc>
                <a:spcBef>
                  <a:spcPts val="0"/>
                </a:spcBef>
                <a:spcAft>
                  <a:spcPts val="0"/>
                </a:spcAft>
                <a:buNone/>
              </a:pPr>
              <a:r>
                <a:rPr b="0" i="0" lang="en-US" sz="1696" u="none" cap="none" strike="noStrike">
                  <a:solidFill>
                    <a:srgbClr val="000000"/>
                  </a:solidFill>
                  <a:latin typeface="Montserrat"/>
                  <a:ea typeface="Montserrat"/>
                  <a:cs typeface="Montserrat"/>
                  <a:sym typeface="Montserrat"/>
                </a:rPr>
                <a:t>Item 2</a:t>
              </a:r>
              <a:endParaRPr/>
            </a:p>
          </p:txBody>
        </p:sp>
        <p:sp>
          <p:nvSpPr>
            <p:cNvPr id="320" name="Google Shape;320;p27"/>
            <p:cNvSpPr txBox="1"/>
            <p:nvPr/>
          </p:nvSpPr>
          <p:spPr>
            <a:xfrm>
              <a:off x="7502539" y="7586245"/>
              <a:ext cx="919308" cy="366936"/>
            </a:xfrm>
            <a:prstGeom prst="rect">
              <a:avLst/>
            </a:prstGeom>
            <a:noFill/>
            <a:ln>
              <a:noFill/>
            </a:ln>
          </p:spPr>
          <p:txBody>
            <a:bodyPr anchorCtr="0" anchor="t" bIns="0" lIns="0" spcFirstLastPara="1" rIns="0" wrap="square" tIns="0">
              <a:spAutoFit/>
            </a:bodyPr>
            <a:lstStyle/>
            <a:p>
              <a:pPr indent="0" lvl="0" marL="0" marR="0" rtl="0" algn="ctr">
                <a:lnSpc>
                  <a:spcPct val="140094"/>
                </a:lnSpc>
                <a:spcBef>
                  <a:spcPts val="0"/>
                </a:spcBef>
                <a:spcAft>
                  <a:spcPts val="0"/>
                </a:spcAft>
                <a:buNone/>
              </a:pPr>
              <a:r>
                <a:rPr b="0" i="0" lang="en-US" sz="1696" u="none" cap="none" strike="noStrike">
                  <a:solidFill>
                    <a:srgbClr val="000000"/>
                  </a:solidFill>
                  <a:latin typeface="Montserrat"/>
                  <a:ea typeface="Montserrat"/>
                  <a:cs typeface="Montserrat"/>
                  <a:sym typeface="Montserrat"/>
                </a:rPr>
                <a:t>Item 3</a:t>
              </a:r>
              <a:endParaRPr/>
            </a:p>
          </p:txBody>
        </p:sp>
        <p:sp>
          <p:nvSpPr>
            <p:cNvPr id="321" name="Google Shape;321;p27"/>
            <p:cNvSpPr txBox="1"/>
            <p:nvPr/>
          </p:nvSpPr>
          <p:spPr>
            <a:xfrm>
              <a:off x="10392143" y="7586245"/>
              <a:ext cx="947216" cy="366936"/>
            </a:xfrm>
            <a:prstGeom prst="rect">
              <a:avLst/>
            </a:prstGeom>
            <a:noFill/>
            <a:ln>
              <a:noFill/>
            </a:ln>
          </p:spPr>
          <p:txBody>
            <a:bodyPr anchorCtr="0" anchor="t" bIns="0" lIns="0" spcFirstLastPara="1" rIns="0" wrap="square" tIns="0">
              <a:spAutoFit/>
            </a:bodyPr>
            <a:lstStyle/>
            <a:p>
              <a:pPr indent="0" lvl="0" marL="0" marR="0" rtl="0" algn="ctr">
                <a:lnSpc>
                  <a:spcPct val="140094"/>
                </a:lnSpc>
                <a:spcBef>
                  <a:spcPts val="0"/>
                </a:spcBef>
                <a:spcAft>
                  <a:spcPts val="0"/>
                </a:spcAft>
                <a:buNone/>
              </a:pPr>
              <a:r>
                <a:rPr b="0" i="0" lang="en-US" sz="1696" u="none" cap="none" strike="noStrike">
                  <a:solidFill>
                    <a:srgbClr val="000000"/>
                  </a:solidFill>
                  <a:latin typeface="Montserrat"/>
                  <a:ea typeface="Montserrat"/>
                  <a:cs typeface="Montserrat"/>
                  <a:sym typeface="Montserrat"/>
                </a:rPr>
                <a:t>Item 4</a:t>
              </a:r>
              <a:endParaRPr/>
            </a:p>
          </p:txBody>
        </p:sp>
        <p:sp>
          <p:nvSpPr>
            <p:cNvPr id="322" name="Google Shape;322;p27"/>
            <p:cNvSpPr txBox="1"/>
            <p:nvPr/>
          </p:nvSpPr>
          <p:spPr>
            <a:xfrm>
              <a:off x="13309352" y="7586245"/>
              <a:ext cx="919912" cy="366936"/>
            </a:xfrm>
            <a:prstGeom prst="rect">
              <a:avLst/>
            </a:prstGeom>
            <a:noFill/>
            <a:ln>
              <a:noFill/>
            </a:ln>
          </p:spPr>
          <p:txBody>
            <a:bodyPr anchorCtr="0" anchor="t" bIns="0" lIns="0" spcFirstLastPara="1" rIns="0" wrap="square" tIns="0">
              <a:spAutoFit/>
            </a:bodyPr>
            <a:lstStyle/>
            <a:p>
              <a:pPr indent="0" lvl="0" marL="0" marR="0" rtl="0" algn="ctr">
                <a:lnSpc>
                  <a:spcPct val="140094"/>
                </a:lnSpc>
                <a:spcBef>
                  <a:spcPts val="0"/>
                </a:spcBef>
                <a:spcAft>
                  <a:spcPts val="0"/>
                </a:spcAft>
                <a:buNone/>
              </a:pPr>
              <a:r>
                <a:rPr b="0" i="0" lang="en-US" sz="1696" u="none" cap="none" strike="noStrike">
                  <a:solidFill>
                    <a:srgbClr val="000000"/>
                  </a:solidFill>
                  <a:latin typeface="Montserrat"/>
                  <a:ea typeface="Montserrat"/>
                  <a:cs typeface="Montserrat"/>
                  <a:sym typeface="Montserrat"/>
                </a:rPr>
                <a:t>Item 5</a:t>
              </a:r>
              <a:endParaRPr/>
            </a:p>
          </p:txBody>
        </p:sp>
        <p:grpSp>
          <p:nvGrpSpPr>
            <p:cNvPr id="323" name="Google Shape;323;p27"/>
            <p:cNvGrpSpPr/>
            <p:nvPr/>
          </p:nvGrpSpPr>
          <p:grpSpPr>
            <a:xfrm>
              <a:off x="703300" y="164353"/>
              <a:ext cx="14517787" cy="7311590"/>
              <a:chOff x="0" y="-6350"/>
              <a:chExt cx="19097013" cy="9617824"/>
            </a:xfrm>
          </p:grpSpPr>
          <p:sp>
            <p:nvSpPr>
              <p:cNvPr id="324" name="Google Shape;324;p27"/>
              <p:cNvSpPr/>
              <p:nvPr/>
            </p:nvSpPr>
            <p:spPr>
              <a:xfrm>
                <a:off x="0" y="-6350"/>
                <a:ext cx="19097013" cy="12700"/>
              </a:xfrm>
              <a:custGeom>
                <a:rect b="b" l="l" r="r" t="t"/>
                <a:pathLst>
                  <a:path extrusionOk="0" h="12700" w="19097013">
                    <a:moveTo>
                      <a:pt x="0" y="0"/>
                    </a:moveTo>
                    <a:lnTo>
                      <a:pt x="19097013" y="0"/>
                    </a:lnTo>
                    <a:lnTo>
                      <a:pt x="19097013" y="12700"/>
                    </a:lnTo>
                    <a:lnTo>
                      <a:pt x="0" y="12700"/>
                    </a:lnTo>
                    <a:close/>
                  </a:path>
                </a:pathLst>
              </a:custGeom>
              <a:solidFill>
                <a:srgbClr val="000000">
                  <a:alpha val="24705"/>
                </a:srgbClr>
              </a:solidFill>
              <a:ln>
                <a:noFill/>
              </a:ln>
            </p:spPr>
          </p:sp>
          <p:sp>
            <p:nvSpPr>
              <p:cNvPr id="325" name="Google Shape;325;p27"/>
              <p:cNvSpPr/>
              <p:nvPr/>
            </p:nvSpPr>
            <p:spPr>
              <a:xfrm>
                <a:off x="0" y="1914675"/>
                <a:ext cx="19097013" cy="12700"/>
              </a:xfrm>
              <a:custGeom>
                <a:rect b="b" l="l" r="r" t="t"/>
                <a:pathLst>
                  <a:path extrusionOk="0" h="12700" w="19097013">
                    <a:moveTo>
                      <a:pt x="0" y="0"/>
                    </a:moveTo>
                    <a:lnTo>
                      <a:pt x="19097013" y="0"/>
                    </a:lnTo>
                    <a:lnTo>
                      <a:pt x="19097013" y="12700"/>
                    </a:lnTo>
                    <a:lnTo>
                      <a:pt x="0" y="12700"/>
                    </a:lnTo>
                    <a:close/>
                  </a:path>
                </a:pathLst>
              </a:custGeom>
              <a:solidFill>
                <a:srgbClr val="000000">
                  <a:alpha val="24705"/>
                </a:srgbClr>
              </a:solidFill>
              <a:ln>
                <a:noFill/>
              </a:ln>
            </p:spPr>
          </p:sp>
          <p:sp>
            <p:nvSpPr>
              <p:cNvPr id="326" name="Google Shape;326;p27"/>
              <p:cNvSpPr/>
              <p:nvPr/>
            </p:nvSpPr>
            <p:spPr>
              <a:xfrm>
                <a:off x="0" y="3835700"/>
                <a:ext cx="19097013" cy="12700"/>
              </a:xfrm>
              <a:custGeom>
                <a:rect b="b" l="l" r="r" t="t"/>
                <a:pathLst>
                  <a:path extrusionOk="0" h="12700" w="19097013">
                    <a:moveTo>
                      <a:pt x="0" y="0"/>
                    </a:moveTo>
                    <a:lnTo>
                      <a:pt x="19097013" y="0"/>
                    </a:lnTo>
                    <a:lnTo>
                      <a:pt x="19097013" y="12700"/>
                    </a:lnTo>
                    <a:lnTo>
                      <a:pt x="0" y="12700"/>
                    </a:lnTo>
                    <a:close/>
                  </a:path>
                </a:pathLst>
              </a:custGeom>
              <a:solidFill>
                <a:srgbClr val="000000">
                  <a:alpha val="24705"/>
                </a:srgbClr>
              </a:solidFill>
              <a:ln>
                <a:noFill/>
              </a:ln>
            </p:spPr>
          </p:sp>
          <p:sp>
            <p:nvSpPr>
              <p:cNvPr id="327" name="Google Shape;327;p27"/>
              <p:cNvSpPr/>
              <p:nvPr/>
            </p:nvSpPr>
            <p:spPr>
              <a:xfrm>
                <a:off x="0" y="5756725"/>
                <a:ext cx="19097013" cy="12700"/>
              </a:xfrm>
              <a:custGeom>
                <a:rect b="b" l="l" r="r" t="t"/>
                <a:pathLst>
                  <a:path extrusionOk="0" h="12700" w="19097013">
                    <a:moveTo>
                      <a:pt x="0" y="0"/>
                    </a:moveTo>
                    <a:lnTo>
                      <a:pt x="19097013" y="0"/>
                    </a:lnTo>
                    <a:lnTo>
                      <a:pt x="19097013" y="12700"/>
                    </a:lnTo>
                    <a:lnTo>
                      <a:pt x="0" y="12700"/>
                    </a:lnTo>
                    <a:close/>
                  </a:path>
                </a:pathLst>
              </a:custGeom>
              <a:solidFill>
                <a:srgbClr val="000000">
                  <a:alpha val="24705"/>
                </a:srgbClr>
              </a:solidFill>
              <a:ln>
                <a:noFill/>
              </a:ln>
            </p:spPr>
          </p:sp>
          <p:sp>
            <p:nvSpPr>
              <p:cNvPr id="328" name="Google Shape;328;p27"/>
              <p:cNvSpPr/>
              <p:nvPr/>
            </p:nvSpPr>
            <p:spPr>
              <a:xfrm>
                <a:off x="0" y="7677749"/>
                <a:ext cx="19097013" cy="12700"/>
              </a:xfrm>
              <a:custGeom>
                <a:rect b="b" l="l" r="r" t="t"/>
                <a:pathLst>
                  <a:path extrusionOk="0" h="12700" w="19097013">
                    <a:moveTo>
                      <a:pt x="0" y="0"/>
                    </a:moveTo>
                    <a:lnTo>
                      <a:pt x="19097013" y="0"/>
                    </a:lnTo>
                    <a:lnTo>
                      <a:pt x="19097013" y="12700"/>
                    </a:lnTo>
                    <a:lnTo>
                      <a:pt x="0" y="12700"/>
                    </a:lnTo>
                    <a:close/>
                  </a:path>
                </a:pathLst>
              </a:custGeom>
              <a:solidFill>
                <a:srgbClr val="000000">
                  <a:alpha val="24705"/>
                </a:srgbClr>
              </a:solidFill>
              <a:ln>
                <a:noFill/>
              </a:ln>
            </p:spPr>
          </p:sp>
          <p:sp>
            <p:nvSpPr>
              <p:cNvPr id="329" name="Google Shape;329;p27"/>
              <p:cNvSpPr/>
              <p:nvPr/>
            </p:nvSpPr>
            <p:spPr>
              <a:xfrm>
                <a:off x="0" y="9598774"/>
                <a:ext cx="19097013" cy="12700"/>
              </a:xfrm>
              <a:custGeom>
                <a:rect b="b" l="l" r="r" t="t"/>
                <a:pathLst>
                  <a:path extrusionOk="0" h="12700" w="19097013">
                    <a:moveTo>
                      <a:pt x="0" y="0"/>
                    </a:moveTo>
                    <a:lnTo>
                      <a:pt x="19097013" y="0"/>
                    </a:lnTo>
                    <a:lnTo>
                      <a:pt x="19097013" y="12700"/>
                    </a:lnTo>
                    <a:lnTo>
                      <a:pt x="0" y="12700"/>
                    </a:lnTo>
                    <a:close/>
                  </a:path>
                </a:pathLst>
              </a:custGeom>
              <a:solidFill>
                <a:srgbClr val="000000">
                  <a:alpha val="60000"/>
                </a:srgbClr>
              </a:solidFill>
              <a:ln>
                <a:noFill/>
              </a:ln>
            </p:spPr>
          </p:sp>
        </p:grpSp>
        <p:sp>
          <p:nvSpPr>
            <p:cNvPr id="330" name="Google Shape;330;p27"/>
            <p:cNvSpPr txBox="1"/>
            <p:nvPr/>
          </p:nvSpPr>
          <p:spPr>
            <a:xfrm>
              <a:off x="54609" y="-28575"/>
              <a:ext cx="504986" cy="366936"/>
            </a:xfrm>
            <a:prstGeom prst="rect">
              <a:avLst/>
            </a:prstGeom>
            <a:noFill/>
            <a:ln>
              <a:noFill/>
            </a:ln>
          </p:spPr>
          <p:txBody>
            <a:bodyPr anchorCtr="0" anchor="t" bIns="0" lIns="0" spcFirstLastPara="1" rIns="0" wrap="square" tIns="0">
              <a:spAutoFit/>
            </a:bodyPr>
            <a:lstStyle/>
            <a:p>
              <a:pPr indent="0" lvl="0" marL="0" marR="0" rtl="0" algn="r">
                <a:lnSpc>
                  <a:spcPct val="140094"/>
                </a:lnSpc>
                <a:spcBef>
                  <a:spcPts val="0"/>
                </a:spcBef>
                <a:spcAft>
                  <a:spcPts val="0"/>
                </a:spcAft>
                <a:buNone/>
              </a:pPr>
              <a:r>
                <a:rPr b="0" i="0" lang="en-US" sz="1696" u="none" cap="none" strike="noStrike">
                  <a:solidFill>
                    <a:srgbClr val="000000"/>
                  </a:solidFill>
                  <a:latin typeface="Montserrat"/>
                  <a:ea typeface="Montserrat"/>
                  <a:cs typeface="Montserrat"/>
                  <a:sym typeface="Montserrat"/>
                </a:rPr>
                <a:t>125 </a:t>
              </a:r>
              <a:endParaRPr/>
            </a:p>
          </p:txBody>
        </p:sp>
        <p:sp>
          <p:nvSpPr>
            <p:cNvPr id="331" name="Google Shape;331;p27"/>
            <p:cNvSpPr txBox="1"/>
            <p:nvPr/>
          </p:nvSpPr>
          <p:spPr>
            <a:xfrm>
              <a:off x="0" y="1431812"/>
              <a:ext cx="559595" cy="366936"/>
            </a:xfrm>
            <a:prstGeom prst="rect">
              <a:avLst/>
            </a:prstGeom>
            <a:noFill/>
            <a:ln>
              <a:noFill/>
            </a:ln>
          </p:spPr>
          <p:txBody>
            <a:bodyPr anchorCtr="0" anchor="t" bIns="0" lIns="0" spcFirstLastPara="1" rIns="0" wrap="square" tIns="0">
              <a:spAutoFit/>
            </a:bodyPr>
            <a:lstStyle/>
            <a:p>
              <a:pPr indent="0" lvl="0" marL="0" marR="0" rtl="0" algn="r">
                <a:lnSpc>
                  <a:spcPct val="140094"/>
                </a:lnSpc>
                <a:spcBef>
                  <a:spcPts val="0"/>
                </a:spcBef>
                <a:spcAft>
                  <a:spcPts val="0"/>
                </a:spcAft>
                <a:buNone/>
              </a:pPr>
              <a:r>
                <a:rPr b="0" i="0" lang="en-US" sz="1696" u="none" cap="none" strike="noStrike">
                  <a:solidFill>
                    <a:srgbClr val="000000"/>
                  </a:solidFill>
                  <a:latin typeface="Montserrat"/>
                  <a:ea typeface="Montserrat"/>
                  <a:cs typeface="Montserrat"/>
                  <a:sym typeface="Montserrat"/>
                </a:rPr>
                <a:t>100 </a:t>
              </a:r>
              <a:endParaRPr/>
            </a:p>
          </p:txBody>
        </p:sp>
        <p:sp>
          <p:nvSpPr>
            <p:cNvPr id="332" name="Google Shape;332;p27"/>
            <p:cNvSpPr txBox="1"/>
            <p:nvPr/>
          </p:nvSpPr>
          <p:spPr>
            <a:xfrm>
              <a:off x="152288" y="2892199"/>
              <a:ext cx="407308" cy="366936"/>
            </a:xfrm>
            <a:prstGeom prst="rect">
              <a:avLst/>
            </a:prstGeom>
            <a:noFill/>
            <a:ln>
              <a:noFill/>
            </a:ln>
          </p:spPr>
          <p:txBody>
            <a:bodyPr anchorCtr="0" anchor="t" bIns="0" lIns="0" spcFirstLastPara="1" rIns="0" wrap="square" tIns="0">
              <a:spAutoFit/>
            </a:bodyPr>
            <a:lstStyle/>
            <a:p>
              <a:pPr indent="0" lvl="0" marL="0" marR="0" rtl="0" algn="r">
                <a:lnSpc>
                  <a:spcPct val="140094"/>
                </a:lnSpc>
                <a:spcBef>
                  <a:spcPts val="0"/>
                </a:spcBef>
                <a:spcAft>
                  <a:spcPts val="0"/>
                </a:spcAft>
                <a:buNone/>
              </a:pPr>
              <a:r>
                <a:rPr b="0" i="0" lang="en-US" sz="1696" u="none" cap="none" strike="noStrike">
                  <a:solidFill>
                    <a:srgbClr val="000000"/>
                  </a:solidFill>
                  <a:latin typeface="Montserrat"/>
                  <a:ea typeface="Montserrat"/>
                  <a:cs typeface="Montserrat"/>
                  <a:sym typeface="Montserrat"/>
                </a:rPr>
                <a:t>75 </a:t>
              </a:r>
              <a:endParaRPr/>
            </a:p>
          </p:txBody>
        </p:sp>
        <p:sp>
          <p:nvSpPr>
            <p:cNvPr id="333" name="Google Shape;333;p27"/>
            <p:cNvSpPr txBox="1"/>
            <p:nvPr/>
          </p:nvSpPr>
          <p:spPr>
            <a:xfrm>
              <a:off x="131319" y="4352586"/>
              <a:ext cx="428276" cy="366936"/>
            </a:xfrm>
            <a:prstGeom prst="rect">
              <a:avLst/>
            </a:prstGeom>
            <a:noFill/>
            <a:ln>
              <a:noFill/>
            </a:ln>
          </p:spPr>
          <p:txBody>
            <a:bodyPr anchorCtr="0" anchor="t" bIns="0" lIns="0" spcFirstLastPara="1" rIns="0" wrap="square" tIns="0">
              <a:spAutoFit/>
            </a:bodyPr>
            <a:lstStyle/>
            <a:p>
              <a:pPr indent="0" lvl="0" marL="0" marR="0" rtl="0" algn="r">
                <a:lnSpc>
                  <a:spcPct val="140094"/>
                </a:lnSpc>
                <a:spcBef>
                  <a:spcPts val="0"/>
                </a:spcBef>
                <a:spcAft>
                  <a:spcPts val="0"/>
                </a:spcAft>
                <a:buNone/>
              </a:pPr>
              <a:r>
                <a:rPr b="0" i="0" lang="en-US" sz="1696" u="none" cap="none" strike="noStrike">
                  <a:solidFill>
                    <a:srgbClr val="000000"/>
                  </a:solidFill>
                  <a:latin typeface="Montserrat"/>
                  <a:ea typeface="Montserrat"/>
                  <a:cs typeface="Montserrat"/>
                  <a:sym typeface="Montserrat"/>
                </a:rPr>
                <a:t>50 </a:t>
              </a:r>
              <a:endParaRPr/>
            </a:p>
          </p:txBody>
        </p:sp>
        <p:sp>
          <p:nvSpPr>
            <p:cNvPr id="334" name="Google Shape;334;p27"/>
            <p:cNvSpPr txBox="1"/>
            <p:nvPr/>
          </p:nvSpPr>
          <p:spPr>
            <a:xfrm>
              <a:off x="158322" y="5812973"/>
              <a:ext cx="401273" cy="366936"/>
            </a:xfrm>
            <a:prstGeom prst="rect">
              <a:avLst/>
            </a:prstGeom>
            <a:noFill/>
            <a:ln>
              <a:noFill/>
            </a:ln>
          </p:spPr>
          <p:txBody>
            <a:bodyPr anchorCtr="0" anchor="t" bIns="0" lIns="0" spcFirstLastPara="1" rIns="0" wrap="square" tIns="0">
              <a:spAutoFit/>
            </a:bodyPr>
            <a:lstStyle/>
            <a:p>
              <a:pPr indent="0" lvl="0" marL="0" marR="0" rtl="0" algn="r">
                <a:lnSpc>
                  <a:spcPct val="140094"/>
                </a:lnSpc>
                <a:spcBef>
                  <a:spcPts val="0"/>
                </a:spcBef>
                <a:spcAft>
                  <a:spcPts val="0"/>
                </a:spcAft>
                <a:buNone/>
              </a:pPr>
              <a:r>
                <a:rPr b="0" i="0" lang="en-US" sz="1696" u="none" cap="none" strike="noStrike">
                  <a:solidFill>
                    <a:srgbClr val="000000"/>
                  </a:solidFill>
                  <a:latin typeface="Montserrat"/>
                  <a:ea typeface="Montserrat"/>
                  <a:cs typeface="Montserrat"/>
                  <a:sym typeface="Montserrat"/>
                </a:rPr>
                <a:t>25 </a:t>
              </a:r>
              <a:endParaRPr/>
            </a:p>
          </p:txBody>
        </p:sp>
        <p:sp>
          <p:nvSpPr>
            <p:cNvPr id="335" name="Google Shape;335;p27"/>
            <p:cNvSpPr txBox="1"/>
            <p:nvPr/>
          </p:nvSpPr>
          <p:spPr>
            <a:xfrm>
              <a:off x="293940" y="7273360"/>
              <a:ext cx="265655" cy="366936"/>
            </a:xfrm>
            <a:prstGeom prst="rect">
              <a:avLst/>
            </a:prstGeom>
            <a:noFill/>
            <a:ln>
              <a:noFill/>
            </a:ln>
          </p:spPr>
          <p:txBody>
            <a:bodyPr anchorCtr="0" anchor="t" bIns="0" lIns="0" spcFirstLastPara="1" rIns="0" wrap="square" tIns="0">
              <a:spAutoFit/>
            </a:bodyPr>
            <a:lstStyle/>
            <a:p>
              <a:pPr indent="0" lvl="0" marL="0" marR="0" rtl="0" algn="r">
                <a:lnSpc>
                  <a:spcPct val="140094"/>
                </a:lnSpc>
                <a:spcBef>
                  <a:spcPts val="0"/>
                </a:spcBef>
                <a:spcAft>
                  <a:spcPts val="0"/>
                </a:spcAft>
                <a:buNone/>
              </a:pPr>
              <a:r>
                <a:rPr b="0" i="0" lang="en-US" sz="1696" u="none" cap="none" strike="noStrike">
                  <a:solidFill>
                    <a:srgbClr val="000000"/>
                  </a:solidFill>
                  <a:latin typeface="Montserrat"/>
                  <a:ea typeface="Montserrat"/>
                  <a:cs typeface="Montserrat"/>
                  <a:sym typeface="Montserrat"/>
                </a:rPr>
                <a:t>0 </a:t>
              </a:r>
              <a:endParaRPr/>
            </a:p>
          </p:txBody>
        </p:sp>
        <p:grpSp>
          <p:nvGrpSpPr>
            <p:cNvPr id="336" name="Google Shape;336;p27"/>
            <p:cNvGrpSpPr/>
            <p:nvPr/>
          </p:nvGrpSpPr>
          <p:grpSpPr>
            <a:xfrm>
              <a:off x="2155079" y="227596"/>
              <a:ext cx="11614230" cy="7243519"/>
              <a:chOff x="1909701" y="76841"/>
              <a:chExt cx="15277611" cy="9528283"/>
            </a:xfrm>
          </p:grpSpPr>
          <p:sp>
            <p:nvSpPr>
              <p:cNvPr id="337" name="Google Shape;337;p27"/>
              <p:cNvSpPr/>
              <p:nvPr/>
            </p:nvSpPr>
            <p:spPr>
              <a:xfrm>
                <a:off x="1909701" y="76841"/>
                <a:ext cx="15277611" cy="9528283"/>
              </a:xfrm>
              <a:custGeom>
                <a:rect b="b" l="l" r="r" t="t"/>
                <a:pathLst>
                  <a:path extrusionOk="0" h="9528283" w="15277611">
                    <a:moveTo>
                      <a:pt x="0" y="9528283"/>
                    </a:moveTo>
                    <a:lnTo>
                      <a:pt x="0" y="7223054"/>
                    </a:lnTo>
                    <a:lnTo>
                      <a:pt x="3819403" y="5993597"/>
                    </a:lnTo>
                    <a:lnTo>
                      <a:pt x="7638805" y="3150481"/>
                    </a:lnTo>
                    <a:lnTo>
                      <a:pt x="11458209" y="2996799"/>
                    </a:lnTo>
                    <a:lnTo>
                      <a:pt x="15277611" y="0"/>
                    </a:lnTo>
                    <a:lnTo>
                      <a:pt x="15277611" y="9528283"/>
                    </a:lnTo>
                    <a:close/>
                  </a:path>
                </a:pathLst>
              </a:custGeom>
              <a:solidFill>
                <a:srgbClr val="8E211E">
                  <a:alpha val="64705"/>
                </a:srgbClr>
              </a:solidFill>
              <a:ln>
                <a:noFill/>
              </a:ln>
            </p:spPr>
          </p:sp>
          <p:sp>
            <p:nvSpPr>
              <p:cNvPr id="338" name="Google Shape;338;p27"/>
              <p:cNvSpPr/>
              <p:nvPr/>
            </p:nvSpPr>
            <p:spPr>
              <a:xfrm>
                <a:off x="1909701" y="3304163"/>
                <a:ext cx="15277611" cy="6300961"/>
              </a:xfrm>
              <a:custGeom>
                <a:rect b="b" l="l" r="r" t="t"/>
                <a:pathLst>
                  <a:path extrusionOk="0" h="6300961" w="15277611">
                    <a:moveTo>
                      <a:pt x="0" y="6300961"/>
                    </a:moveTo>
                    <a:lnTo>
                      <a:pt x="0" y="5378869"/>
                    </a:lnTo>
                    <a:lnTo>
                      <a:pt x="3819403" y="5071506"/>
                    </a:lnTo>
                    <a:lnTo>
                      <a:pt x="7638805" y="1844184"/>
                    </a:lnTo>
                    <a:lnTo>
                      <a:pt x="11458209" y="2843116"/>
                    </a:lnTo>
                    <a:lnTo>
                      <a:pt x="15277611" y="0"/>
                    </a:lnTo>
                    <a:lnTo>
                      <a:pt x="15277611" y="6300961"/>
                    </a:lnTo>
                    <a:close/>
                  </a:path>
                </a:pathLst>
              </a:custGeom>
              <a:solidFill>
                <a:srgbClr val="BF7F1C">
                  <a:alpha val="64705"/>
                </a:srgbClr>
              </a:solidFill>
              <a:ln>
                <a:noFill/>
              </a:ln>
            </p:spPr>
          </p:sp>
          <p:sp>
            <p:nvSpPr>
              <p:cNvPr id="339" name="Google Shape;339;p27"/>
              <p:cNvSpPr/>
              <p:nvPr/>
            </p:nvSpPr>
            <p:spPr>
              <a:xfrm>
                <a:off x="1909701" y="6685166"/>
                <a:ext cx="15277611" cy="2919957"/>
              </a:xfrm>
              <a:custGeom>
                <a:rect b="b" l="l" r="r" t="t"/>
                <a:pathLst>
                  <a:path extrusionOk="0" h="2919957" w="15277611">
                    <a:moveTo>
                      <a:pt x="0" y="2919958"/>
                    </a:moveTo>
                    <a:lnTo>
                      <a:pt x="0" y="2919958"/>
                    </a:lnTo>
                    <a:lnTo>
                      <a:pt x="3819403" y="1997866"/>
                    </a:lnTo>
                    <a:lnTo>
                      <a:pt x="7638805" y="0"/>
                    </a:lnTo>
                    <a:lnTo>
                      <a:pt x="11458209" y="614729"/>
                    </a:lnTo>
                    <a:lnTo>
                      <a:pt x="15277611" y="461047"/>
                    </a:lnTo>
                    <a:lnTo>
                      <a:pt x="15277611" y="2919958"/>
                    </a:lnTo>
                    <a:close/>
                  </a:path>
                </a:pathLst>
              </a:custGeom>
              <a:solidFill>
                <a:srgbClr val="FAB721">
                  <a:alpha val="64705"/>
                </a:srgbClr>
              </a:solidFill>
              <a:ln>
                <a:noFill/>
              </a:ln>
            </p:spPr>
          </p:sp>
        </p:grpSp>
      </p:grpSp>
      <p:sp>
        <p:nvSpPr>
          <p:cNvPr id="340" name="Google Shape;340;p27"/>
          <p:cNvSpPr txBox="1"/>
          <p:nvPr/>
        </p:nvSpPr>
        <p:spPr>
          <a:xfrm>
            <a:off x="1352682" y="5597642"/>
            <a:ext cx="4487400" cy="9144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1800" u="none" cap="none" strike="noStrike">
                <a:solidFill>
                  <a:srgbClr val="000000"/>
                </a:solidFill>
                <a:latin typeface="Montserrat"/>
                <a:ea typeface="Montserrat"/>
                <a:cs typeface="Montserrat"/>
                <a:sym typeface="Montserrat"/>
              </a:rPr>
              <a:t>Lorem ipsum dolor sit amet, consectetur adipiscing elit, sed do eiusmod tempor incididunt.</a:t>
            </a:r>
            <a:endParaRPr/>
          </a:p>
        </p:txBody>
      </p:sp>
      <p:sp>
        <p:nvSpPr>
          <p:cNvPr id="341" name="Google Shape;341;p27"/>
          <p:cNvSpPr/>
          <p:nvPr/>
        </p:nvSpPr>
        <p:spPr>
          <a:xfrm>
            <a:off x="-761625" y="7538375"/>
            <a:ext cx="19811267" cy="2769213"/>
          </a:xfrm>
          <a:custGeom>
            <a:rect b="b" l="l" r="r" t="t"/>
            <a:pathLst>
              <a:path extrusionOk="0" h="729220" w="5701084">
                <a:moveTo>
                  <a:pt x="18240" y="0"/>
                </a:moveTo>
                <a:lnTo>
                  <a:pt x="5682843" y="0"/>
                </a:lnTo>
                <a:cubicBezTo>
                  <a:pt x="5687681" y="0"/>
                  <a:pt x="5692320" y="1922"/>
                  <a:pt x="5695741" y="5342"/>
                </a:cubicBezTo>
                <a:cubicBezTo>
                  <a:pt x="5699162" y="8763"/>
                  <a:pt x="5701084" y="13403"/>
                  <a:pt x="5701084" y="18240"/>
                </a:cubicBezTo>
                <a:lnTo>
                  <a:pt x="5701084" y="710979"/>
                </a:lnTo>
                <a:cubicBezTo>
                  <a:pt x="5701084" y="715817"/>
                  <a:pt x="5699162" y="720456"/>
                  <a:pt x="5695741" y="723877"/>
                </a:cubicBezTo>
                <a:cubicBezTo>
                  <a:pt x="5692320" y="727298"/>
                  <a:pt x="5687681" y="729220"/>
                  <a:pt x="5682843" y="729220"/>
                </a:cubicBezTo>
                <a:lnTo>
                  <a:pt x="18240" y="729220"/>
                </a:lnTo>
                <a:cubicBezTo>
                  <a:pt x="13403" y="729220"/>
                  <a:pt x="8763" y="727298"/>
                  <a:pt x="5342" y="723877"/>
                </a:cubicBezTo>
                <a:cubicBezTo>
                  <a:pt x="1922" y="720456"/>
                  <a:pt x="0" y="715817"/>
                  <a:pt x="0" y="710979"/>
                </a:cubicBezTo>
                <a:lnTo>
                  <a:pt x="0" y="18240"/>
                </a:lnTo>
                <a:cubicBezTo>
                  <a:pt x="0" y="13403"/>
                  <a:pt x="1922" y="8763"/>
                  <a:pt x="5342" y="5342"/>
                </a:cubicBezTo>
                <a:cubicBezTo>
                  <a:pt x="8763" y="1922"/>
                  <a:pt x="13403" y="0"/>
                  <a:pt x="18240" y="0"/>
                </a:cubicBezTo>
                <a:close/>
              </a:path>
            </a:pathLst>
          </a:custGeom>
          <a:solidFill>
            <a:srgbClr val="701D1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27"/>
          <p:cNvSpPr txBox="1"/>
          <p:nvPr/>
        </p:nvSpPr>
        <p:spPr>
          <a:xfrm>
            <a:off x="1028700" y="8343900"/>
            <a:ext cx="7530224" cy="914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6000" u="none" cap="none" strike="noStrike">
                <a:solidFill>
                  <a:srgbClr val="FFFFFF"/>
                </a:solidFill>
                <a:latin typeface="Playfair Display SC"/>
                <a:ea typeface="Playfair Display SC"/>
                <a:cs typeface="Playfair Display SC"/>
                <a:sym typeface="Playfair Display SC"/>
              </a:rPr>
              <a:t>Write Your Topic</a:t>
            </a:r>
            <a:endParaRPr/>
          </a:p>
        </p:txBody>
      </p:sp>
      <p:sp>
        <p:nvSpPr>
          <p:cNvPr id="343" name="Google Shape;343;p27"/>
          <p:cNvSpPr txBox="1"/>
          <p:nvPr/>
        </p:nvSpPr>
        <p:spPr>
          <a:xfrm>
            <a:off x="9356143" y="8322945"/>
            <a:ext cx="7079400" cy="9144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1800" u="none" cap="none" strike="noStrike">
                <a:solidFill>
                  <a:srgbClr val="FFFFFF"/>
                </a:solidFill>
                <a:latin typeface="Montserrat"/>
                <a:ea typeface="Montserrat"/>
                <a:cs typeface="Montserrat"/>
                <a:sym typeface="Montserrat"/>
              </a:rPr>
              <a:t>Lorem ipsum dolor sit amet, consectetur adipiscing elit, sed do eiusmod tempor incididunt ut labore et dolore magna aliqua. Mauris nunc congue nisi vitae suscipit. </a:t>
            </a:r>
            <a:endParaRPr/>
          </a:p>
        </p:txBody>
      </p:sp>
      <p:sp>
        <p:nvSpPr>
          <p:cNvPr id="344" name="Google Shape;344;p27"/>
          <p:cNvSpPr txBox="1"/>
          <p:nvPr/>
        </p:nvSpPr>
        <p:spPr>
          <a:xfrm>
            <a:off x="1997863" y="4897226"/>
            <a:ext cx="3197114" cy="440690"/>
          </a:xfrm>
          <a:prstGeom prst="rect">
            <a:avLst/>
          </a:prstGeom>
          <a:noFill/>
          <a:ln>
            <a:noFill/>
          </a:ln>
        </p:spPr>
        <p:txBody>
          <a:bodyPr anchorCtr="0" anchor="t" bIns="0" lIns="0" spcFirstLastPara="1" rIns="0" wrap="square" tIns="0">
            <a:spAutoFit/>
          </a:bodyPr>
          <a:lstStyle/>
          <a:p>
            <a:pPr indent="0" lvl="0" marL="0" marR="0" rtl="0" algn="ctr">
              <a:lnSpc>
                <a:spcPct val="130010"/>
              </a:lnSpc>
              <a:spcBef>
                <a:spcPts val="0"/>
              </a:spcBef>
              <a:spcAft>
                <a:spcPts val="0"/>
              </a:spcAft>
              <a:buNone/>
            </a:pPr>
            <a:r>
              <a:rPr b="1" i="0" lang="en-US" sz="2799" u="none" cap="none" strike="noStrike">
                <a:solidFill>
                  <a:srgbClr val="000000"/>
                </a:solidFill>
                <a:latin typeface="Montserrat"/>
                <a:ea typeface="Montserrat"/>
                <a:cs typeface="Montserrat"/>
                <a:sym typeface="Montserrat"/>
              </a:rPr>
              <a:t>TITLE HERE</a:t>
            </a:r>
            <a:endParaRPr/>
          </a:p>
        </p:txBody>
      </p:sp>
      <p:sp>
        <p:nvSpPr>
          <p:cNvPr id="345" name="Google Shape;345;p27"/>
          <p:cNvSpPr/>
          <p:nvPr/>
        </p:nvSpPr>
        <p:spPr>
          <a:xfrm>
            <a:off x="2331350" y="1028700"/>
            <a:ext cx="2530141" cy="3563579"/>
          </a:xfrm>
          <a:custGeom>
            <a:rect b="b" l="l" r="r" t="t"/>
            <a:pathLst>
              <a:path extrusionOk="0" h="3563579" w="2530141">
                <a:moveTo>
                  <a:pt x="0" y="0"/>
                </a:moveTo>
                <a:lnTo>
                  <a:pt x="2530141" y="0"/>
                </a:lnTo>
                <a:lnTo>
                  <a:pt x="2530141" y="3563579"/>
                </a:lnTo>
                <a:lnTo>
                  <a:pt x="0" y="3563579"/>
                </a:lnTo>
                <a:lnTo>
                  <a:pt x="0" y="0"/>
                </a:lnTo>
                <a:close/>
              </a:path>
            </a:pathLst>
          </a:custGeom>
          <a:blipFill rotWithShape="1">
            <a:blip r:embed="rId3">
              <a:alphaModFix/>
            </a:blip>
            <a:stretch>
              <a:fillRect b="0" l="0" r="0" t="0"/>
            </a:stretch>
          </a:blipFill>
          <a:ln>
            <a:noFill/>
          </a:ln>
        </p:spPr>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pic>
        <p:nvPicPr>
          <p:cNvPr id="350" name="Google Shape;350;p28"/>
          <p:cNvPicPr preferRelativeResize="0"/>
          <p:nvPr/>
        </p:nvPicPr>
        <p:blipFill rotWithShape="1">
          <a:blip r:embed="rId3">
            <a:alphaModFix/>
          </a:blip>
          <a:srcRect b="12847" l="0" r="0" t="12847"/>
          <a:stretch/>
        </p:blipFill>
        <p:spPr>
          <a:xfrm>
            <a:off x="5178578" y="-530907"/>
            <a:ext cx="7930845" cy="3913904"/>
          </a:xfrm>
          <a:prstGeom prst="rect">
            <a:avLst/>
          </a:prstGeom>
          <a:noFill/>
          <a:ln>
            <a:noFill/>
          </a:ln>
        </p:spPr>
      </p:pic>
      <p:pic>
        <p:nvPicPr>
          <p:cNvPr id="351" name="Google Shape;351;p28"/>
          <p:cNvPicPr preferRelativeResize="0"/>
          <p:nvPr/>
        </p:nvPicPr>
        <p:blipFill rotWithShape="1">
          <a:blip r:embed="rId4">
            <a:alphaModFix/>
          </a:blip>
          <a:srcRect b="13032" l="0" r="0" t="13033"/>
          <a:stretch/>
        </p:blipFill>
        <p:spPr>
          <a:xfrm>
            <a:off x="5178578" y="7054195"/>
            <a:ext cx="7930845" cy="3913904"/>
          </a:xfrm>
          <a:prstGeom prst="rect">
            <a:avLst/>
          </a:prstGeom>
          <a:noFill/>
          <a:ln>
            <a:noFill/>
          </a:ln>
        </p:spPr>
      </p:pic>
      <p:pic>
        <p:nvPicPr>
          <p:cNvPr id="352" name="Google Shape;352;p28"/>
          <p:cNvPicPr preferRelativeResize="0"/>
          <p:nvPr/>
        </p:nvPicPr>
        <p:blipFill rotWithShape="1">
          <a:blip r:embed="rId5">
            <a:alphaModFix/>
          </a:blip>
          <a:srcRect b="0" l="15215" r="15215" t="0"/>
          <a:stretch/>
        </p:blipFill>
        <p:spPr>
          <a:xfrm>
            <a:off x="0" y="0"/>
            <a:ext cx="4771055" cy="10287000"/>
          </a:xfrm>
          <a:prstGeom prst="rect">
            <a:avLst/>
          </a:prstGeom>
          <a:noFill/>
          <a:ln>
            <a:noFill/>
          </a:ln>
        </p:spPr>
      </p:pic>
      <p:pic>
        <p:nvPicPr>
          <p:cNvPr id="353" name="Google Shape;353;p28"/>
          <p:cNvPicPr preferRelativeResize="0"/>
          <p:nvPr/>
        </p:nvPicPr>
        <p:blipFill rotWithShape="1">
          <a:blip r:embed="rId6">
            <a:alphaModFix/>
          </a:blip>
          <a:srcRect b="0" l="15226" r="15225" t="0"/>
          <a:stretch/>
        </p:blipFill>
        <p:spPr>
          <a:xfrm>
            <a:off x="13516945" y="0"/>
            <a:ext cx="4771055" cy="10287000"/>
          </a:xfrm>
          <a:prstGeom prst="rect">
            <a:avLst/>
          </a:prstGeom>
          <a:noFill/>
          <a:ln>
            <a:noFill/>
          </a:ln>
        </p:spPr>
      </p:pic>
      <p:sp>
        <p:nvSpPr>
          <p:cNvPr id="354" name="Google Shape;354;p28"/>
          <p:cNvSpPr txBox="1"/>
          <p:nvPr/>
        </p:nvSpPr>
        <p:spPr>
          <a:xfrm>
            <a:off x="5832462" y="4127277"/>
            <a:ext cx="6623076" cy="914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6000" u="none" cap="none" strike="noStrike">
                <a:solidFill>
                  <a:srgbClr val="701D18"/>
                </a:solidFill>
                <a:latin typeface="Playfair Display SC"/>
                <a:ea typeface="Playfair Display SC"/>
                <a:cs typeface="Playfair Display SC"/>
                <a:sym typeface="Playfair Display SC"/>
              </a:rPr>
              <a:t>Gallery 01</a:t>
            </a:r>
            <a:endParaRPr/>
          </a:p>
        </p:txBody>
      </p:sp>
      <p:sp>
        <p:nvSpPr>
          <p:cNvPr id="355" name="Google Shape;355;p28"/>
          <p:cNvSpPr txBox="1"/>
          <p:nvPr/>
        </p:nvSpPr>
        <p:spPr>
          <a:xfrm>
            <a:off x="6576280" y="5374559"/>
            <a:ext cx="5135400" cy="9144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1800" u="none" cap="none" strike="noStrike">
                <a:solidFill>
                  <a:srgbClr val="000000"/>
                </a:solidFill>
                <a:latin typeface="Montserrat"/>
                <a:ea typeface="Montserrat"/>
                <a:cs typeface="Montserrat"/>
                <a:sym typeface="Montserrat"/>
              </a:rPr>
              <a:t>Lorem ipsum dolor sit amet, consectetur adipiscing elit, sed do eiusmod tempor incididunt ut labore et at.</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pic>
        <p:nvPicPr>
          <p:cNvPr id="360" name="Google Shape;360;p29"/>
          <p:cNvPicPr preferRelativeResize="0"/>
          <p:nvPr/>
        </p:nvPicPr>
        <p:blipFill rotWithShape="1">
          <a:blip r:embed="rId3">
            <a:alphaModFix/>
          </a:blip>
          <a:srcRect b="0" l="6535" r="6536" t="0"/>
          <a:stretch/>
        </p:blipFill>
        <p:spPr>
          <a:xfrm>
            <a:off x="0" y="0"/>
            <a:ext cx="5961480" cy="10287000"/>
          </a:xfrm>
          <a:prstGeom prst="rect">
            <a:avLst/>
          </a:prstGeom>
          <a:noFill/>
          <a:ln>
            <a:noFill/>
          </a:ln>
        </p:spPr>
      </p:pic>
      <p:pic>
        <p:nvPicPr>
          <p:cNvPr id="361" name="Google Shape;361;p29"/>
          <p:cNvPicPr preferRelativeResize="0"/>
          <p:nvPr/>
        </p:nvPicPr>
        <p:blipFill rotWithShape="1">
          <a:blip r:embed="rId4">
            <a:alphaModFix/>
          </a:blip>
          <a:srcRect b="0" l="11750" r="11751" t="0"/>
          <a:stretch/>
        </p:blipFill>
        <p:spPr>
          <a:xfrm>
            <a:off x="6350639" y="0"/>
            <a:ext cx="5775133" cy="4246636"/>
          </a:xfrm>
          <a:prstGeom prst="rect">
            <a:avLst/>
          </a:prstGeom>
          <a:noFill/>
          <a:ln>
            <a:noFill/>
          </a:ln>
        </p:spPr>
      </p:pic>
      <p:pic>
        <p:nvPicPr>
          <p:cNvPr id="362" name="Google Shape;362;p29"/>
          <p:cNvPicPr preferRelativeResize="0"/>
          <p:nvPr/>
        </p:nvPicPr>
        <p:blipFill rotWithShape="1">
          <a:blip r:embed="rId5">
            <a:alphaModFix/>
          </a:blip>
          <a:srcRect b="976" l="0" r="0" t="976"/>
          <a:stretch/>
        </p:blipFill>
        <p:spPr>
          <a:xfrm>
            <a:off x="12512867" y="0"/>
            <a:ext cx="5775132" cy="4246637"/>
          </a:xfrm>
          <a:prstGeom prst="rect">
            <a:avLst/>
          </a:prstGeom>
          <a:noFill/>
          <a:ln>
            <a:noFill/>
          </a:ln>
        </p:spPr>
      </p:pic>
      <p:pic>
        <p:nvPicPr>
          <p:cNvPr id="363" name="Google Shape;363;p29"/>
          <p:cNvPicPr preferRelativeResize="0"/>
          <p:nvPr/>
        </p:nvPicPr>
        <p:blipFill rotWithShape="1">
          <a:blip r:embed="rId6">
            <a:alphaModFix/>
          </a:blip>
          <a:srcRect b="0" l="15623" r="15622" t="0"/>
          <a:stretch/>
        </p:blipFill>
        <p:spPr>
          <a:xfrm>
            <a:off x="6350639" y="4685362"/>
            <a:ext cx="5775133" cy="5601638"/>
          </a:xfrm>
          <a:prstGeom prst="rect">
            <a:avLst/>
          </a:prstGeom>
          <a:noFill/>
          <a:ln>
            <a:noFill/>
          </a:ln>
        </p:spPr>
      </p:pic>
      <p:sp>
        <p:nvSpPr>
          <p:cNvPr id="364" name="Google Shape;364;p29"/>
          <p:cNvSpPr txBox="1"/>
          <p:nvPr/>
        </p:nvSpPr>
        <p:spPr>
          <a:xfrm>
            <a:off x="12862326" y="5942964"/>
            <a:ext cx="4935462" cy="914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6000" u="none" cap="none" strike="noStrike">
                <a:solidFill>
                  <a:srgbClr val="701D18"/>
                </a:solidFill>
                <a:latin typeface="Playfair Display SC"/>
                <a:ea typeface="Playfair Display SC"/>
                <a:cs typeface="Playfair Display SC"/>
                <a:sym typeface="Playfair Display SC"/>
              </a:rPr>
              <a:t>Gallery 02</a:t>
            </a:r>
            <a:endParaRPr/>
          </a:p>
        </p:txBody>
      </p:sp>
      <p:sp>
        <p:nvSpPr>
          <p:cNvPr id="365" name="Google Shape;365;p29"/>
          <p:cNvSpPr txBox="1"/>
          <p:nvPr/>
        </p:nvSpPr>
        <p:spPr>
          <a:xfrm>
            <a:off x="12862326" y="7336459"/>
            <a:ext cx="3542700" cy="12330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1800" u="none" cap="none" strike="noStrike">
                <a:solidFill>
                  <a:srgbClr val="000000"/>
                </a:solidFill>
                <a:latin typeface="Montserrat"/>
                <a:ea typeface="Montserrat"/>
                <a:cs typeface="Montserrat"/>
                <a:sym typeface="Montserrat"/>
              </a:rPr>
              <a:t>Lorem ipsum dolor sit amet, consectetur adipiscing elit, sed do eiusmod tempor incididunt ut labore et at.</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pic>
        <p:nvPicPr>
          <p:cNvPr id="370" name="Google Shape;370;p30"/>
          <p:cNvPicPr preferRelativeResize="0"/>
          <p:nvPr/>
        </p:nvPicPr>
        <p:blipFill rotWithShape="1">
          <a:blip r:embed="rId3">
            <a:alphaModFix/>
          </a:blip>
          <a:srcRect b="20751" l="0" r="0" t="20751"/>
          <a:stretch/>
        </p:blipFill>
        <p:spPr>
          <a:xfrm>
            <a:off x="0" y="5102024"/>
            <a:ext cx="5909067" cy="5184976"/>
          </a:xfrm>
          <a:prstGeom prst="rect">
            <a:avLst/>
          </a:prstGeom>
          <a:noFill/>
          <a:ln>
            <a:noFill/>
          </a:ln>
        </p:spPr>
      </p:pic>
      <p:pic>
        <p:nvPicPr>
          <p:cNvPr id="371" name="Google Shape;371;p30"/>
          <p:cNvPicPr preferRelativeResize="0"/>
          <p:nvPr/>
        </p:nvPicPr>
        <p:blipFill rotWithShape="1">
          <a:blip r:embed="rId4">
            <a:alphaModFix/>
          </a:blip>
          <a:srcRect b="0" l="1507" r="22515" t="0"/>
          <a:stretch/>
        </p:blipFill>
        <p:spPr>
          <a:xfrm>
            <a:off x="6189467" y="-41476"/>
            <a:ext cx="5909067" cy="5184976"/>
          </a:xfrm>
          <a:prstGeom prst="rect">
            <a:avLst/>
          </a:prstGeom>
          <a:noFill/>
          <a:ln>
            <a:noFill/>
          </a:ln>
        </p:spPr>
      </p:pic>
      <p:pic>
        <p:nvPicPr>
          <p:cNvPr id="372" name="Google Shape;372;p30"/>
          <p:cNvPicPr preferRelativeResize="0"/>
          <p:nvPr/>
        </p:nvPicPr>
        <p:blipFill rotWithShape="1">
          <a:blip r:embed="rId5">
            <a:alphaModFix/>
          </a:blip>
          <a:srcRect b="26040" l="0" r="0" t="15459"/>
          <a:stretch/>
        </p:blipFill>
        <p:spPr>
          <a:xfrm>
            <a:off x="12378933" y="5102024"/>
            <a:ext cx="5909067" cy="5184976"/>
          </a:xfrm>
          <a:prstGeom prst="rect">
            <a:avLst/>
          </a:prstGeom>
          <a:noFill/>
          <a:ln>
            <a:noFill/>
          </a:ln>
        </p:spPr>
      </p:pic>
      <p:sp>
        <p:nvSpPr>
          <p:cNvPr id="373" name="Google Shape;373;p30"/>
          <p:cNvSpPr txBox="1"/>
          <p:nvPr/>
        </p:nvSpPr>
        <p:spPr>
          <a:xfrm>
            <a:off x="1326359" y="1944983"/>
            <a:ext cx="3707619" cy="1828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6000" u="none" cap="none" strike="noStrike">
                <a:solidFill>
                  <a:srgbClr val="701D18"/>
                </a:solidFill>
                <a:latin typeface="Playfair Display SC"/>
                <a:ea typeface="Playfair Display SC"/>
                <a:cs typeface="Playfair Display SC"/>
                <a:sym typeface="Playfair Display SC"/>
              </a:rPr>
              <a:t>Gallery 03</a:t>
            </a:r>
            <a:endParaRPr/>
          </a:p>
        </p:txBody>
      </p:sp>
      <p:sp>
        <p:nvSpPr>
          <p:cNvPr id="374" name="Google Shape;374;p30"/>
          <p:cNvSpPr txBox="1"/>
          <p:nvPr/>
        </p:nvSpPr>
        <p:spPr>
          <a:xfrm>
            <a:off x="7328196" y="7050622"/>
            <a:ext cx="3684300" cy="12330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1800" u="none" cap="none" strike="noStrike">
                <a:solidFill>
                  <a:srgbClr val="000000"/>
                </a:solidFill>
                <a:latin typeface="Montserrat"/>
                <a:ea typeface="Montserrat"/>
                <a:cs typeface="Montserrat"/>
                <a:sym typeface="Montserrat"/>
              </a:rPr>
              <a:t>Lorem ipsum dolor sit amet, consectetur adipiscing elit, sed do eiusmod tempor incididunt ut labore et at.</a:t>
            </a:r>
            <a:endParaRPr/>
          </a:p>
        </p:txBody>
      </p:sp>
      <p:sp>
        <p:nvSpPr>
          <p:cNvPr id="375" name="Google Shape;375;p30"/>
          <p:cNvSpPr txBox="1"/>
          <p:nvPr/>
        </p:nvSpPr>
        <p:spPr>
          <a:xfrm>
            <a:off x="13491290" y="2215493"/>
            <a:ext cx="3684300" cy="12330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1800" u="none" cap="none" strike="noStrike">
                <a:solidFill>
                  <a:srgbClr val="000000"/>
                </a:solidFill>
                <a:latin typeface="Montserrat"/>
                <a:ea typeface="Montserrat"/>
                <a:cs typeface="Montserrat"/>
                <a:sym typeface="Montserrat"/>
              </a:rPr>
              <a:t>Lorem ipsum dolor sit amet, consectetur adipiscing elit, sed do eiusmod tempor incididunt ut labore et at.</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CC5"/>
        </a:solidFill>
      </p:bgPr>
    </p:bg>
    <p:spTree>
      <p:nvGrpSpPr>
        <p:cNvPr id="379" name="Shape 379"/>
        <p:cNvGrpSpPr/>
        <p:nvPr/>
      </p:nvGrpSpPr>
      <p:grpSpPr>
        <a:xfrm>
          <a:off x="0" y="0"/>
          <a:ext cx="0" cy="0"/>
          <a:chOff x="0" y="0"/>
          <a:chExt cx="0" cy="0"/>
        </a:xfrm>
      </p:grpSpPr>
      <p:pic>
        <p:nvPicPr>
          <p:cNvPr id="380" name="Google Shape;380;p31"/>
          <p:cNvPicPr preferRelativeResize="0"/>
          <p:nvPr/>
        </p:nvPicPr>
        <p:blipFill rotWithShape="1">
          <a:blip r:embed="rId3">
            <a:alphaModFix/>
          </a:blip>
          <a:srcRect b="0" l="27501" r="23433" t="0"/>
          <a:stretch/>
        </p:blipFill>
        <p:spPr>
          <a:xfrm rot="965514">
            <a:off x="10786801" y="-981822"/>
            <a:ext cx="8704075" cy="9978441"/>
          </a:xfrm>
          <a:prstGeom prst="rect">
            <a:avLst/>
          </a:prstGeom>
          <a:noFill/>
          <a:ln>
            <a:noFill/>
          </a:ln>
        </p:spPr>
      </p:pic>
      <p:pic>
        <p:nvPicPr>
          <p:cNvPr id="381" name="Google Shape;381;p31"/>
          <p:cNvPicPr preferRelativeResize="0"/>
          <p:nvPr/>
        </p:nvPicPr>
        <p:blipFill rotWithShape="1">
          <a:blip r:embed="rId4">
            <a:alphaModFix/>
          </a:blip>
          <a:srcRect b="0" l="28255" r="23886" t="0"/>
          <a:stretch/>
        </p:blipFill>
        <p:spPr>
          <a:xfrm rot="-5400000">
            <a:off x="849725" y="-425449"/>
            <a:ext cx="4852176" cy="5703075"/>
          </a:xfrm>
          <a:prstGeom prst="rect">
            <a:avLst/>
          </a:prstGeom>
          <a:noFill/>
          <a:ln>
            <a:noFill/>
          </a:ln>
        </p:spPr>
      </p:pic>
      <p:pic>
        <p:nvPicPr>
          <p:cNvPr id="382" name="Google Shape;382;p31"/>
          <p:cNvPicPr preferRelativeResize="0"/>
          <p:nvPr/>
        </p:nvPicPr>
        <p:blipFill rotWithShape="1">
          <a:blip r:embed="rId5">
            <a:alphaModFix/>
          </a:blip>
          <a:srcRect b="0" l="28877" r="27521" t="0"/>
          <a:stretch/>
        </p:blipFill>
        <p:spPr>
          <a:xfrm rot="-1267194">
            <a:off x="4228842" y="3970402"/>
            <a:ext cx="6859819" cy="8850174"/>
          </a:xfrm>
          <a:prstGeom prst="rect">
            <a:avLst/>
          </a:prstGeom>
          <a:noFill/>
          <a:ln>
            <a:noFill/>
          </a:ln>
        </p:spPr>
      </p:pic>
      <p:grpSp>
        <p:nvGrpSpPr>
          <p:cNvPr id="383" name="Google Shape;383;p31"/>
          <p:cNvGrpSpPr/>
          <p:nvPr/>
        </p:nvGrpSpPr>
        <p:grpSpPr>
          <a:xfrm>
            <a:off x="-1216230" y="3031774"/>
            <a:ext cx="21646302" cy="4042626"/>
            <a:chOff x="0" y="-47625"/>
            <a:chExt cx="5701084" cy="1064725"/>
          </a:xfrm>
        </p:grpSpPr>
        <p:sp>
          <p:nvSpPr>
            <p:cNvPr id="384" name="Google Shape;384;p31"/>
            <p:cNvSpPr/>
            <p:nvPr/>
          </p:nvSpPr>
          <p:spPr>
            <a:xfrm>
              <a:off x="0" y="0"/>
              <a:ext cx="5701084" cy="1017100"/>
            </a:xfrm>
            <a:custGeom>
              <a:rect b="b" l="l" r="r" t="t"/>
              <a:pathLst>
                <a:path extrusionOk="0" h="1017100" w="5701084">
                  <a:moveTo>
                    <a:pt x="18240" y="0"/>
                  </a:moveTo>
                  <a:lnTo>
                    <a:pt x="5682843" y="0"/>
                  </a:lnTo>
                  <a:cubicBezTo>
                    <a:pt x="5687681" y="0"/>
                    <a:pt x="5692320" y="1922"/>
                    <a:pt x="5695741" y="5342"/>
                  </a:cubicBezTo>
                  <a:cubicBezTo>
                    <a:pt x="5699162" y="8763"/>
                    <a:pt x="5701084" y="13403"/>
                    <a:pt x="5701084" y="18240"/>
                  </a:cubicBezTo>
                  <a:lnTo>
                    <a:pt x="5701084" y="998859"/>
                  </a:lnTo>
                  <a:cubicBezTo>
                    <a:pt x="5701084" y="1003697"/>
                    <a:pt x="5699162" y="1008337"/>
                    <a:pt x="5695741" y="1011757"/>
                  </a:cubicBezTo>
                  <a:cubicBezTo>
                    <a:pt x="5692320" y="1015178"/>
                    <a:pt x="5687681" y="1017100"/>
                    <a:pt x="5682843" y="1017100"/>
                  </a:cubicBezTo>
                  <a:lnTo>
                    <a:pt x="18240" y="1017100"/>
                  </a:lnTo>
                  <a:cubicBezTo>
                    <a:pt x="13403" y="1017100"/>
                    <a:pt x="8763" y="1015178"/>
                    <a:pt x="5342" y="1011757"/>
                  </a:cubicBezTo>
                  <a:cubicBezTo>
                    <a:pt x="1922" y="1008337"/>
                    <a:pt x="0" y="1003697"/>
                    <a:pt x="0" y="998859"/>
                  </a:cubicBezTo>
                  <a:lnTo>
                    <a:pt x="0" y="18240"/>
                  </a:lnTo>
                  <a:cubicBezTo>
                    <a:pt x="0" y="13403"/>
                    <a:pt x="1922" y="8763"/>
                    <a:pt x="5342" y="5342"/>
                  </a:cubicBezTo>
                  <a:cubicBezTo>
                    <a:pt x="8763" y="1922"/>
                    <a:pt x="13403" y="0"/>
                    <a:pt x="18240" y="0"/>
                  </a:cubicBezTo>
                  <a:close/>
                </a:path>
              </a:pathLst>
            </a:custGeom>
            <a:solidFill>
              <a:srgbClr val="701D18">
                <a:alpha val="8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31"/>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86" name="Google Shape;386;p31"/>
          <p:cNvSpPr txBox="1"/>
          <p:nvPr/>
        </p:nvSpPr>
        <p:spPr>
          <a:xfrm>
            <a:off x="728663" y="4115861"/>
            <a:ext cx="5094297" cy="10953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7200" u="none" cap="none" strike="noStrike">
                <a:solidFill>
                  <a:srgbClr val="FFFFFF"/>
                </a:solidFill>
                <a:latin typeface="Playfair Display SC"/>
                <a:ea typeface="Playfair Display SC"/>
                <a:cs typeface="Playfair Display SC"/>
                <a:sym typeface="Playfair Display SC"/>
              </a:rPr>
              <a:t>12,345</a:t>
            </a:r>
            <a:endParaRPr/>
          </a:p>
        </p:txBody>
      </p:sp>
      <p:sp>
        <p:nvSpPr>
          <p:cNvPr id="387" name="Google Shape;387;p31"/>
          <p:cNvSpPr txBox="1"/>
          <p:nvPr/>
        </p:nvSpPr>
        <p:spPr>
          <a:xfrm>
            <a:off x="1536720" y="5503180"/>
            <a:ext cx="3478183" cy="51181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200" u="none" cap="none" strike="noStrike">
                <a:solidFill>
                  <a:srgbClr val="FFFFFF"/>
                </a:solidFill>
                <a:latin typeface="Montserrat"/>
                <a:ea typeface="Montserrat"/>
                <a:cs typeface="Montserrat"/>
                <a:sym typeface="Montserrat"/>
              </a:rPr>
              <a:t>STATISTIC HERE</a:t>
            </a:r>
            <a:endParaRPr/>
          </a:p>
        </p:txBody>
      </p:sp>
      <p:sp>
        <p:nvSpPr>
          <p:cNvPr id="388" name="Google Shape;388;p31"/>
          <p:cNvSpPr txBox="1"/>
          <p:nvPr/>
        </p:nvSpPr>
        <p:spPr>
          <a:xfrm>
            <a:off x="6721044" y="4115861"/>
            <a:ext cx="5094297" cy="10953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7200" u="none" cap="none" strike="noStrike">
                <a:solidFill>
                  <a:srgbClr val="FFFFFF"/>
                </a:solidFill>
                <a:latin typeface="Playfair Display SC"/>
                <a:ea typeface="Playfair Display SC"/>
                <a:cs typeface="Playfair Display SC"/>
                <a:sym typeface="Playfair Display SC"/>
              </a:rPr>
              <a:t>12,345,678</a:t>
            </a:r>
            <a:endParaRPr/>
          </a:p>
        </p:txBody>
      </p:sp>
      <p:sp>
        <p:nvSpPr>
          <p:cNvPr id="389" name="Google Shape;389;p31"/>
          <p:cNvSpPr txBox="1"/>
          <p:nvPr/>
        </p:nvSpPr>
        <p:spPr>
          <a:xfrm>
            <a:off x="7529101" y="5503180"/>
            <a:ext cx="3478183" cy="51181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200" u="none" cap="none" strike="noStrike">
                <a:solidFill>
                  <a:srgbClr val="FFFFFF"/>
                </a:solidFill>
                <a:latin typeface="Montserrat"/>
                <a:ea typeface="Montserrat"/>
                <a:cs typeface="Montserrat"/>
                <a:sym typeface="Montserrat"/>
              </a:rPr>
              <a:t>STATISTIC HERE</a:t>
            </a:r>
            <a:endParaRPr/>
          </a:p>
        </p:txBody>
      </p:sp>
      <p:sp>
        <p:nvSpPr>
          <p:cNvPr id="390" name="Google Shape;390;p31"/>
          <p:cNvSpPr txBox="1"/>
          <p:nvPr/>
        </p:nvSpPr>
        <p:spPr>
          <a:xfrm>
            <a:off x="12714879" y="4115861"/>
            <a:ext cx="5094297" cy="10953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7200" u="none" cap="none" strike="noStrike">
                <a:solidFill>
                  <a:srgbClr val="FFFFFF"/>
                </a:solidFill>
                <a:latin typeface="Playfair Display SC"/>
                <a:ea typeface="Playfair Display SC"/>
                <a:cs typeface="Playfair Display SC"/>
                <a:sym typeface="Playfair Display SC"/>
              </a:rPr>
              <a:t>1,234</a:t>
            </a:r>
            <a:endParaRPr/>
          </a:p>
        </p:txBody>
      </p:sp>
      <p:sp>
        <p:nvSpPr>
          <p:cNvPr id="391" name="Google Shape;391;p31"/>
          <p:cNvSpPr txBox="1"/>
          <p:nvPr/>
        </p:nvSpPr>
        <p:spPr>
          <a:xfrm>
            <a:off x="13522936" y="5503180"/>
            <a:ext cx="3478183" cy="51181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200" u="none" cap="none" strike="noStrike">
                <a:solidFill>
                  <a:srgbClr val="FFFFFF"/>
                </a:solidFill>
                <a:latin typeface="Montserrat"/>
                <a:ea typeface="Montserrat"/>
                <a:cs typeface="Montserrat"/>
                <a:sym typeface="Montserrat"/>
              </a:rPr>
              <a:t>STATISTIC HERE</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sp>
        <p:nvSpPr>
          <p:cNvPr id="396" name="Google Shape;396;p32"/>
          <p:cNvSpPr/>
          <p:nvPr/>
        </p:nvSpPr>
        <p:spPr>
          <a:xfrm>
            <a:off x="-2549464" y="0"/>
            <a:ext cx="4436269" cy="10287000"/>
          </a:xfrm>
          <a:custGeom>
            <a:rect b="b" l="l" r="r" t="t"/>
            <a:pathLst>
              <a:path extrusionOk="0" h="10287000" w="4436269">
                <a:moveTo>
                  <a:pt x="0" y="0"/>
                </a:moveTo>
                <a:lnTo>
                  <a:pt x="4436269" y="0"/>
                </a:lnTo>
                <a:lnTo>
                  <a:pt x="4436269" y="10287000"/>
                </a:lnTo>
                <a:lnTo>
                  <a:pt x="0" y="10287000"/>
                </a:lnTo>
                <a:lnTo>
                  <a:pt x="0" y="0"/>
                </a:lnTo>
                <a:close/>
              </a:path>
            </a:pathLst>
          </a:custGeom>
          <a:blipFill rotWithShape="1">
            <a:blip r:embed="rId3">
              <a:alphaModFix/>
            </a:blip>
            <a:stretch>
              <a:fillRect b="0" l="0" r="0" t="0"/>
            </a:stretch>
          </a:blipFill>
          <a:ln>
            <a:noFill/>
          </a:ln>
        </p:spPr>
      </p:sp>
      <p:sp>
        <p:nvSpPr>
          <p:cNvPr id="397" name="Google Shape;397;p32"/>
          <p:cNvSpPr/>
          <p:nvPr/>
        </p:nvSpPr>
        <p:spPr>
          <a:xfrm flipH="1">
            <a:off x="16401195" y="0"/>
            <a:ext cx="4436269" cy="10287000"/>
          </a:xfrm>
          <a:custGeom>
            <a:rect b="b" l="l" r="r" t="t"/>
            <a:pathLst>
              <a:path extrusionOk="0" h="10287000" w="4436269">
                <a:moveTo>
                  <a:pt x="4436269" y="0"/>
                </a:moveTo>
                <a:lnTo>
                  <a:pt x="0" y="0"/>
                </a:lnTo>
                <a:lnTo>
                  <a:pt x="0" y="10287000"/>
                </a:lnTo>
                <a:lnTo>
                  <a:pt x="4436269" y="10287000"/>
                </a:lnTo>
                <a:lnTo>
                  <a:pt x="4436269" y="0"/>
                </a:lnTo>
                <a:close/>
              </a:path>
            </a:pathLst>
          </a:custGeom>
          <a:blipFill rotWithShape="1">
            <a:blip r:embed="rId3">
              <a:alphaModFix/>
            </a:blip>
            <a:stretch>
              <a:fillRect b="0" l="0" r="0" t="0"/>
            </a:stretch>
          </a:blipFill>
          <a:ln>
            <a:noFill/>
          </a:ln>
        </p:spPr>
      </p:sp>
      <p:sp>
        <p:nvSpPr>
          <p:cNvPr id="398" name="Google Shape;398;p32"/>
          <p:cNvSpPr txBox="1"/>
          <p:nvPr/>
        </p:nvSpPr>
        <p:spPr>
          <a:xfrm>
            <a:off x="5853732" y="1028700"/>
            <a:ext cx="6623076" cy="914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6000" u="none" cap="none" strike="noStrike">
                <a:solidFill>
                  <a:srgbClr val="701D18"/>
                </a:solidFill>
                <a:latin typeface="Playfair Display SC"/>
                <a:ea typeface="Playfair Display SC"/>
                <a:cs typeface="Playfair Display SC"/>
                <a:sym typeface="Playfair Display SC"/>
              </a:rPr>
              <a:t>Students Page</a:t>
            </a:r>
            <a:endParaRPr/>
          </a:p>
        </p:txBody>
      </p:sp>
      <p:sp>
        <p:nvSpPr>
          <p:cNvPr id="399" name="Google Shape;399;p32"/>
          <p:cNvSpPr txBox="1"/>
          <p:nvPr/>
        </p:nvSpPr>
        <p:spPr>
          <a:xfrm>
            <a:off x="5811192" y="2166409"/>
            <a:ext cx="6305100" cy="595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1800" u="none" cap="none" strike="noStrike">
                <a:solidFill>
                  <a:srgbClr val="000000"/>
                </a:solidFill>
                <a:latin typeface="Montserrat"/>
                <a:ea typeface="Montserrat"/>
                <a:cs typeface="Montserrat"/>
                <a:sym typeface="Montserrat"/>
              </a:rPr>
              <a:t>Lorem ipsum dolor sit amet, consectetur adipiscing elit, sed do eiusmod tempor incididunt.</a:t>
            </a:r>
            <a:endParaRPr/>
          </a:p>
        </p:txBody>
      </p:sp>
      <p:sp>
        <p:nvSpPr>
          <p:cNvPr id="400" name="Google Shape;400;p32"/>
          <p:cNvSpPr txBox="1"/>
          <p:nvPr/>
        </p:nvSpPr>
        <p:spPr>
          <a:xfrm>
            <a:off x="2624071" y="7471073"/>
            <a:ext cx="2466300" cy="9144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1800" u="none" cap="none" strike="noStrike">
                <a:solidFill>
                  <a:srgbClr val="000000"/>
                </a:solidFill>
                <a:latin typeface="Montserrat"/>
                <a:ea typeface="Montserrat"/>
                <a:cs typeface="Montserrat"/>
                <a:sym typeface="Montserrat"/>
              </a:rPr>
              <a:t>Lorem ipsum dolor sit amet, consectetur adipiscing elit.</a:t>
            </a:r>
            <a:endParaRPr/>
          </a:p>
        </p:txBody>
      </p:sp>
      <p:sp>
        <p:nvSpPr>
          <p:cNvPr id="401" name="Google Shape;401;p32"/>
          <p:cNvSpPr txBox="1"/>
          <p:nvPr/>
        </p:nvSpPr>
        <p:spPr>
          <a:xfrm>
            <a:off x="2258712" y="6858933"/>
            <a:ext cx="3197114" cy="440690"/>
          </a:xfrm>
          <a:prstGeom prst="rect">
            <a:avLst/>
          </a:prstGeom>
          <a:noFill/>
          <a:ln>
            <a:noFill/>
          </a:ln>
        </p:spPr>
        <p:txBody>
          <a:bodyPr anchorCtr="0" anchor="t" bIns="0" lIns="0" spcFirstLastPara="1" rIns="0" wrap="square" tIns="0">
            <a:spAutoFit/>
          </a:bodyPr>
          <a:lstStyle/>
          <a:p>
            <a:pPr indent="0" lvl="0" marL="0" marR="0" rtl="0" algn="ctr">
              <a:lnSpc>
                <a:spcPct val="130010"/>
              </a:lnSpc>
              <a:spcBef>
                <a:spcPts val="0"/>
              </a:spcBef>
              <a:spcAft>
                <a:spcPts val="0"/>
              </a:spcAft>
              <a:buNone/>
            </a:pPr>
            <a:r>
              <a:rPr b="1" i="0" lang="en-US" sz="2799" u="none" cap="none" strike="noStrike">
                <a:solidFill>
                  <a:srgbClr val="000000"/>
                </a:solidFill>
                <a:latin typeface="Montserrat"/>
                <a:ea typeface="Montserrat"/>
                <a:cs typeface="Montserrat"/>
                <a:sym typeface="Montserrat"/>
              </a:rPr>
              <a:t>NAME HERE</a:t>
            </a:r>
            <a:endParaRPr/>
          </a:p>
        </p:txBody>
      </p:sp>
      <p:sp>
        <p:nvSpPr>
          <p:cNvPr id="402" name="Google Shape;402;p32"/>
          <p:cNvSpPr txBox="1"/>
          <p:nvPr/>
        </p:nvSpPr>
        <p:spPr>
          <a:xfrm>
            <a:off x="6131941" y="7471073"/>
            <a:ext cx="2466300" cy="9144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1800" u="none" cap="none" strike="noStrike">
                <a:solidFill>
                  <a:srgbClr val="000000"/>
                </a:solidFill>
                <a:latin typeface="Montserrat"/>
                <a:ea typeface="Montserrat"/>
                <a:cs typeface="Montserrat"/>
                <a:sym typeface="Montserrat"/>
              </a:rPr>
              <a:t>Lorem ipsum dolor sit amet, consectetur adipiscing elit.</a:t>
            </a:r>
            <a:endParaRPr/>
          </a:p>
        </p:txBody>
      </p:sp>
      <p:sp>
        <p:nvSpPr>
          <p:cNvPr id="403" name="Google Shape;403;p32"/>
          <p:cNvSpPr txBox="1"/>
          <p:nvPr/>
        </p:nvSpPr>
        <p:spPr>
          <a:xfrm>
            <a:off x="5766582" y="6858933"/>
            <a:ext cx="3197114" cy="440690"/>
          </a:xfrm>
          <a:prstGeom prst="rect">
            <a:avLst/>
          </a:prstGeom>
          <a:noFill/>
          <a:ln>
            <a:noFill/>
          </a:ln>
        </p:spPr>
        <p:txBody>
          <a:bodyPr anchorCtr="0" anchor="t" bIns="0" lIns="0" spcFirstLastPara="1" rIns="0" wrap="square" tIns="0">
            <a:spAutoFit/>
          </a:bodyPr>
          <a:lstStyle/>
          <a:p>
            <a:pPr indent="0" lvl="0" marL="0" marR="0" rtl="0" algn="ctr">
              <a:lnSpc>
                <a:spcPct val="130010"/>
              </a:lnSpc>
              <a:spcBef>
                <a:spcPts val="0"/>
              </a:spcBef>
              <a:spcAft>
                <a:spcPts val="0"/>
              </a:spcAft>
              <a:buNone/>
            </a:pPr>
            <a:r>
              <a:rPr b="1" i="0" lang="en-US" sz="2799" u="none" cap="none" strike="noStrike">
                <a:solidFill>
                  <a:srgbClr val="000000"/>
                </a:solidFill>
                <a:latin typeface="Montserrat"/>
                <a:ea typeface="Montserrat"/>
                <a:cs typeface="Montserrat"/>
                <a:sym typeface="Montserrat"/>
              </a:rPr>
              <a:t>NAME HERE</a:t>
            </a:r>
            <a:endParaRPr/>
          </a:p>
        </p:txBody>
      </p:sp>
      <p:sp>
        <p:nvSpPr>
          <p:cNvPr id="404" name="Google Shape;404;p32"/>
          <p:cNvSpPr txBox="1"/>
          <p:nvPr/>
        </p:nvSpPr>
        <p:spPr>
          <a:xfrm>
            <a:off x="9673120" y="7471073"/>
            <a:ext cx="2466300" cy="9144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1800" u="none" cap="none" strike="noStrike">
                <a:solidFill>
                  <a:srgbClr val="000000"/>
                </a:solidFill>
                <a:latin typeface="Montserrat"/>
                <a:ea typeface="Montserrat"/>
                <a:cs typeface="Montserrat"/>
                <a:sym typeface="Montserrat"/>
              </a:rPr>
              <a:t>Lorem ipsum dolor sit amet, consectetur adipiscing elit.</a:t>
            </a:r>
            <a:endParaRPr/>
          </a:p>
        </p:txBody>
      </p:sp>
      <p:sp>
        <p:nvSpPr>
          <p:cNvPr id="405" name="Google Shape;405;p32"/>
          <p:cNvSpPr txBox="1"/>
          <p:nvPr/>
        </p:nvSpPr>
        <p:spPr>
          <a:xfrm>
            <a:off x="9307761" y="6858933"/>
            <a:ext cx="3197114" cy="440690"/>
          </a:xfrm>
          <a:prstGeom prst="rect">
            <a:avLst/>
          </a:prstGeom>
          <a:noFill/>
          <a:ln>
            <a:noFill/>
          </a:ln>
        </p:spPr>
        <p:txBody>
          <a:bodyPr anchorCtr="0" anchor="t" bIns="0" lIns="0" spcFirstLastPara="1" rIns="0" wrap="square" tIns="0">
            <a:spAutoFit/>
          </a:bodyPr>
          <a:lstStyle/>
          <a:p>
            <a:pPr indent="0" lvl="0" marL="0" marR="0" rtl="0" algn="ctr">
              <a:lnSpc>
                <a:spcPct val="130010"/>
              </a:lnSpc>
              <a:spcBef>
                <a:spcPts val="0"/>
              </a:spcBef>
              <a:spcAft>
                <a:spcPts val="0"/>
              </a:spcAft>
              <a:buNone/>
            </a:pPr>
            <a:r>
              <a:rPr b="1" i="0" lang="en-US" sz="2799" u="none" cap="none" strike="noStrike">
                <a:solidFill>
                  <a:srgbClr val="000000"/>
                </a:solidFill>
                <a:latin typeface="Montserrat"/>
                <a:ea typeface="Montserrat"/>
                <a:cs typeface="Montserrat"/>
                <a:sym typeface="Montserrat"/>
              </a:rPr>
              <a:t>NAME HERE</a:t>
            </a:r>
            <a:endParaRPr/>
          </a:p>
        </p:txBody>
      </p:sp>
      <p:sp>
        <p:nvSpPr>
          <p:cNvPr id="406" name="Google Shape;406;p32"/>
          <p:cNvSpPr txBox="1"/>
          <p:nvPr/>
        </p:nvSpPr>
        <p:spPr>
          <a:xfrm>
            <a:off x="13241709" y="7471073"/>
            <a:ext cx="2466300" cy="9144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1800" u="none" cap="none" strike="noStrike">
                <a:solidFill>
                  <a:srgbClr val="000000"/>
                </a:solidFill>
                <a:latin typeface="Montserrat"/>
                <a:ea typeface="Montserrat"/>
                <a:cs typeface="Montserrat"/>
                <a:sym typeface="Montserrat"/>
              </a:rPr>
              <a:t>Lorem ipsum dolor sit amet, consectetur adipiscing elit.</a:t>
            </a:r>
            <a:endParaRPr/>
          </a:p>
        </p:txBody>
      </p:sp>
      <p:sp>
        <p:nvSpPr>
          <p:cNvPr id="407" name="Google Shape;407;p32"/>
          <p:cNvSpPr txBox="1"/>
          <p:nvPr/>
        </p:nvSpPr>
        <p:spPr>
          <a:xfrm>
            <a:off x="12876350" y="6858933"/>
            <a:ext cx="3197114" cy="440690"/>
          </a:xfrm>
          <a:prstGeom prst="rect">
            <a:avLst/>
          </a:prstGeom>
          <a:noFill/>
          <a:ln>
            <a:noFill/>
          </a:ln>
        </p:spPr>
        <p:txBody>
          <a:bodyPr anchorCtr="0" anchor="t" bIns="0" lIns="0" spcFirstLastPara="1" rIns="0" wrap="square" tIns="0">
            <a:spAutoFit/>
          </a:bodyPr>
          <a:lstStyle/>
          <a:p>
            <a:pPr indent="0" lvl="0" marL="0" marR="0" rtl="0" algn="ctr">
              <a:lnSpc>
                <a:spcPct val="130010"/>
              </a:lnSpc>
              <a:spcBef>
                <a:spcPts val="0"/>
              </a:spcBef>
              <a:spcAft>
                <a:spcPts val="0"/>
              </a:spcAft>
              <a:buNone/>
            </a:pPr>
            <a:r>
              <a:rPr b="1" i="0" lang="en-US" sz="2799" u="none" cap="none" strike="noStrike">
                <a:solidFill>
                  <a:srgbClr val="000000"/>
                </a:solidFill>
                <a:latin typeface="Montserrat"/>
                <a:ea typeface="Montserrat"/>
                <a:cs typeface="Montserrat"/>
                <a:sym typeface="Montserrat"/>
              </a:rPr>
              <a:t>NAME HERE</a:t>
            </a:r>
            <a:endParaRPr/>
          </a:p>
        </p:txBody>
      </p:sp>
      <p:pic>
        <p:nvPicPr>
          <p:cNvPr id="408" name="Google Shape;408;p32"/>
          <p:cNvPicPr preferRelativeResize="0"/>
          <p:nvPr/>
        </p:nvPicPr>
        <p:blipFill rotWithShape="1">
          <a:blip r:embed="rId4">
            <a:alphaModFix/>
          </a:blip>
          <a:srcRect b="33601" l="5419" r="76119" t="33578"/>
          <a:stretch/>
        </p:blipFill>
        <p:spPr>
          <a:xfrm>
            <a:off x="2478800" y="3688350"/>
            <a:ext cx="2766024" cy="2765999"/>
          </a:xfrm>
          <a:prstGeom prst="rect">
            <a:avLst/>
          </a:prstGeom>
          <a:noFill/>
          <a:ln>
            <a:noFill/>
          </a:ln>
        </p:spPr>
      </p:pic>
      <p:pic>
        <p:nvPicPr>
          <p:cNvPr id="409" name="Google Shape;409;p32"/>
          <p:cNvPicPr preferRelativeResize="0"/>
          <p:nvPr/>
        </p:nvPicPr>
        <p:blipFill rotWithShape="1">
          <a:blip r:embed="rId4">
            <a:alphaModFix/>
          </a:blip>
          <a:srcRect b="33588" l="29268" r="52270" t="33591"/>
          <a:stretch/>
        </p:blipFill>
        <p:spPr>
          <a:xfrm>
            <a:off x="5982087" y="3688350"/>
            <a:ext cx="2766024" cy="2765999"/>
          </a:xfrm>
          <a:prstGeom prst="rect">
            <a:avLst/>
          </a:prstGeom>
          <a:noFill/>
          <a:ln>
            <a:noFill/>
          </a:ln>
        </p:spPr>
      </p:pic>
      <p:pic>
        <p:nvPicPr>
          <p:cNvPr id="410" name="Google Shape;410;p32"/>
          <p:cNvPicPr preferRelativeResize="0"/>
          <p:nvPr/>
        </p:nvPicPr>
        <p:blipFill rotWithShape="1">
          <a:blip r:embed="rId4">
            <a:alphaModFix/>
          </a:blip>
          <a:srcRect b="33588" l="52983" r="28556" t="33591"/>
          <a:stretch/>
        </p:blipFill>
        <p:spPr>
          <a:xfrm>
            <a:off x="9536963" y="3688350"/>
            <a:ext cx="2766024" cy="2765999"/>
          </a:xfrm>
          <a:prstGeom prst="rect">
            <a:avLst/>
          </a:prstGeom>
          <a:noFill/>
          <a:ln>
            <a:noFill/>
          </a:ln>
        </p:spPr>
      </p:pic>
      <p:pic>
        <p:nvPicPr>
          <p:cNvPr id="411" name="Google Shape;411;p32"/>
          <p:cNvPicPr preferRelativeResize="0"/>
          <p:nvPr/>
        </p:nvPicPr>
        <p:blipFill rotWithShape="1">
          <a:blip r:embed="rId4">
            <a:alphaModFix/>
          </a:blip>
          <a:srcRect b="33591" l="77107" r="4432" t="33588"/>
          <a:stretch/>
        </p:blipFill>
        <p:spPr>
          <a:xfrm>
            <a:off x="13091838" y="3688350"/>
            <a:ext cx="2766024" cy="276599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CC5"/>
        </a:solidFill>
      </p:bgPr>
    </p:bg>
    <p:spTree>
      <p:nvGrpSpPr>
        <p:cNvPr id="415" name="Shape 415"/>
        <p:cNvGrpSpPr/>
        <p:nvPr/>
      </p:nvGrpSpPr>
      <p:grpSpPr>
        <a:xfrm>
          <a:off x="0" y="0"/>
          <a:ext cx="0" cy="0"/>
          <a:chOff x="0" y="0"/>
          <a:chExt cx="0" cy="0"/>
        </a:xfrm>
      </p:grpSpPr>
      <p:grpSp>
        <p:nvGrpSpPr>
          <p:cNvPr id="416" name="Google Shape;416;p33"/>
          <p:cNvGrpSpPr/>
          <p:nvPr/>
        </p:nvGrpSpPr>
        <p:grpSpPr>
          <a:xfrm>
            <a:off x="9628268" y="1627268"/>
            <a:ext cx="7631032" cy="7631032"/>
            <a:chOff x="0" y="0"/>
            <a:chExt cx="10174710" cy="10174710"/>
          </a:xfrm>
        </p:grpSpPr>
        <p:grpSp>
          <p:nvGrpSpPr>
            <p:cNvPr id="417" name="Google Shape;417;p33"/>
            <p:cNvGrpSpPr/>
            <p:nvPr/>
          </p:nvGrpSpPr>
          <p:grpSpPr>
            <a:xfrm>
              <a:off x="0" y="0"/>
              <a:ext cx="10174710" cy="10174710"/>
              <a:chOff x="0" y="0"/>
              <a:chExt cx="812800" cy="812800"/>
            </a:xfrm>
          </p:grpSpPr>
          <p:sp>
            <p:nvSpPr>
              <p:cNvPr id="418" name="Google Shape;418;p3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01D1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33"/>
              <p:cNvSpPr txBox="1"/>
              <p:nvPr/>
            </p:nvSpPr>
            <p:spPr>
              <a:xfrm>
                <a:off x="76200" y="28575"/>
                <a:ext cx="660400" cy="708025"/>
              </a:xfrm>
              <a:prstGeom prst="rect">
                <a:avLst/>
              </a:prstGeom>
              <a:noFill/>
              <a:ln>
                <a:noFill/>
              </a:ln>
            </p:spPr>
            <p:txBody>
              <a:bodyPr anchorCtr="0" anchor="ctr" bIns="54150" lIns="54150" spcFirstLastPara="1" rIns="54150" wrap="square" tIns="5415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0" name="Google Shape;420;p33"/>
            <p:cNvGrpSpPr/>
            <p:nvPr/>
          </p:nvGrpSpPr>
          <p:grpSpPr>
            <a:xfrm>
              <a:off x="576292" y="576292"/>
              <a:ext cx="9022126" cy="9022126"/>
              <a:chOff x="0" y="0"/>
              <a:chExt cx="812800" cy="812800"/>
            </a:xfrm>
          </p:grpSpPr>
          <p:sp>
            <p:nvSpPr>
              <p:cNvPr id="421" name="Google Shape;421;p3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76200">
                <a:solidFill>
                  <a:srgbClr val="FFECC5"/>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33"/>
              <p:cNvSpPr txBox="1"/>
              <p:nvPr/>
            </p:nvSpPr>
            <p:spPr>
              <a:xfrm>
                <a:off x="76200" y="28575"/>
                <a:ext cx="660400" cy="708025"/>
              </a:xfrm>
              <a:prstGeom prst="rect">
                <a:avLst/>
              </a:prstGeom>
              <a:noFill/>
              <a:ln>
                <a:noFill/>
              </a:ln>
            </p:spPr>
            <p:txBody>
              <a:bodyPr anchorCtr="0" anchor="ctr" bIns="54150" lIns="54150" spcFirstLastPara="1" rIns="54150" wrap="square" tIns="5415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423" name="Google Shape;423;p33"/>
          <p:cNvSpPr/>
          <p:nvPr/>
        </p:nvSpPr>
        <p:spPr>
          <a:xfrm>
            <a:off x="-2025148" y="0"/>
            <a:ext cx="4436269" cy="10287000"/>
          </a:xfrm>
          <a:custGeom>
            <a:rect b="b" l="l" r="r" t="t"/>
            <a:pathLst>
              <a:path extrusionOk="0" h="10287000" w="4436269">
                <a:moveTo>
                  <a:pt x="0" y="0"/>
                </a:moveTo>
                <a:lnTo>
                  <a:pt x="4436268" y="0"/>
                </a:lnTo>
                <a:lnTo>
                  <a:pt x="4436268" y="10287000"/>
                </a:lnTo>
                <a:lnTo>
                  <a:pt x="0" y="10287000"/>
                </a:lnTo>
                <a:lnTo>
                  <a:pt x="0" y="0"/>
                </a:lnTo>
                <a:close/>
              </a:path>
            </a:pathLst>
          </a:custGeom>
          <a:blipFill rotWithShape="1">
            <a:blip r:embed="rId3">
              <a:alphaModFix/>
            </a:blip>
            <a:stretch>
              <a:fillRect b="0" l="0" r="0" t="0"/>
            </a:stretch>
          </a:blipFill>
          <a:ln>
            <a:noFill/>
          </a:ln>
        </p:spPr>
      </p:sp>
      <p:sp>
        <p:nvSpPr>
          <p:cNvPr id="424" name="Google Shape;424;p33"/>
          <p:cNvSpPr/>
          <p:nvPr/>
        </p:nvSpPr>
        <p:spPr>
          <a:xfrm>
            <a:off x="-283870" y="560644"/>
            <a:ext cx="9454244" cy="13017891"/>
          </a:xfrm>
          <a:custGeom>
            <a:rect b="b" l="l" r="r" t="t"/>
            <a:pathLst>
              <a:path extrusionOk="0" h="13017891" w="9454244">
                <a:moveTo>
                  <a:pt x="0" y="0"/>
                </a:moveTo>
                <a:lnTo>
                  <a:pt x="9454243" y="0"/>
                </a:lnTo>
                <a:lnTo>
                  <a:pt x="9454243" y="13017891"/>
                </a:lnTo>
                <a:lnTo>
                  <a:pt x="0" y="13017891"/>
                </a:lnTo>
                <a:lnTo>
                  <a:pt x="0" y="0"/>
                </a:lnTo>
                <a:close/>
              </a:path>
            </a:pathLst>
          </a:custGeom>
          <a:blipFill rotWithShape="1">
            <a:blip r:embed="rId4">
              <a:alphaModFix/>
            </a:blip>
            <a:stretch>
              <a:fillRect b="0" l="0" r="0" t="0"/>
            </a:stretch>
          </a:blipFill>
          <a:ln>
            <a:noFill/>
          </a:ln>
        </p:spPr>
      </p:sp>
      <p:sp>
        <p:nvSpPr>
          <p:cNvPr id="425" name="Google Shape;425;p33"/>
          <p:cNvSpPr txBox="1"/>
          <p:nvPr/>
        </p:nvSpPr>
        <p:spPr>
          <a:xfrm>
            <a:off x="10132246" y="3888906"/>
            <a:ext cx="6623076" cy="914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6000" u="none" cap="none" strike="noStrike">
                <a:solidFill>
                  <a:srgbClr val="FFFFFF"/>
                </a:solidFill>
                <a:latin typeface="Playfair Display SC"/>
                <a:ea typeface="Playfair Display SC"/>
                <a:cs typeface="Playfair Display SC"/>
                <a:sym typeface="Playfair Display SC"/>
              </a:rPr>
              <a:t>Thank you</a:t>
            </a:r>
            <a:endParaRPr/>
          </a:p>
        </p:txBody>
      </p:sp>
      <p:sp>
        <p:nvSpPr>
          <p:cNvPr id="426" name="Google Shape;426;p33"/>
          <p:cNvSpPr txBox="1"/>
          <p:nvPr/>
        </p:nvSpPr>
        <p:spPr>
          <a:xfrm>
            <a:off x="11048624" y="5111884"/>
            <a:ext cx="4790400" cy="19173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799" u="none" cap="none" strike="noStrike">
                <a:solidFill>
                  <a:srgbClr val="FFFFFF"/>
                </a:solidFill>
                <a:latin typeface="Montserrat"/>
                <a:ea typeface="Montserrat"/>
                <a:cs typeface="Montserrat"/>
                <a:sym typeface="Montserrat"/>
              </a:rPr>
              <a:t>Lorem ipsum dolor sit amet, consectetur adipiscing elit, sed do eiusmod tempor.</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
        <p:nvSpPr>
          <p:cNvPr id="101" name="Google Shape;101;p16"/>
          <p:cNvSpPr txBox="1"/>
          <p:nvPr/>
        </p:nvSpPr>
        <p:spPr>
          <a:xfrm>
            <a:off x="1028700" y="1738174"/>
            <a:ext cx="15136151" cy="914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6000" u="none" cap="none" strike="noStrike">
                <a:solidFill>
                  <a:srgbClr val="701D18"/>
                </a:solidFill>
                <a:latin typeface="Playfair Display SC"/>
                <a:ea typeface="Playfair Display SC"/>
                <a:cs typeface="Playfair Display SC"/>
                <a:sym typeface="Playfair Display SC"/>
              </a:rPr>
              <a:t>How to Use This Presentation</a:t>
            </a:r>
            <a:endParaRPr/>
          </a:p>
        </p:txBody>
      </p:sp>
      <p:sp>
        <p:nvSpPr>
          <p:cNvPr id="102" name="Google Shape;102;p16"/>
          <p:cNvSpPr/>
          <p:nvPr/>
        </p:nvSpPr>
        <p:spPr>
          <a:xfrm>
            <a:off x="14191569" y="0"/>
            <a:ext cx="4436269" cy="10287000"/>
          </a:xfrm>
          <a:custGeom>
            <a:rect b="b" l="l" r="r" t="t"/>
            <a:pathLst>
              <a:path extrusionOk="0" h="10287000" w="4436269">
                <a:moveTo>
                  <a:pt x="0" y="0"/>
                </a:moveTo>
                <a:lnTo>
                  <a:pt x="4436269" y="0"/>
                </a:lnTo>
                <a:lnTo>
                  <a:pt x="4436269" y="10287000"/>
                </a:lnTo>
                <a:lnTo>
                  <a:pt x="0" y="10287000"/>
                </a:lnTo>
                <a:lnTo>
                  <a:pt x="0" y="0"/>
                </a:lnTo>
                <a:close/>
              </a:path>
            </a:pathLst>
          </a:custGeom>
          <a:blipFill rotWithShape="1">
            <a:blip r:embed="rId3">
              <a:alphaModFix/>
            </a:blip>
            <a:stretch>
              <a:fillRect b="0" l="0" r="0" t="0"/>
            </a:stretch>
          </a:blipFill>
          <a:ln>
            <a:noFill/>
          </a:ln>
        </p:spPr>
      </p:sp>
      <p:sp>
        <p:nvSpPr>
          <p:cNvPr id="103" name="Google Shape;103;p16"/>
          <p:cNvSpPr/>
          <p:nvPr/>
        </p:nvSpPr>
        <p:spPr>
          <a:xfrm flipH="1">
            <a:off x="13421578" y="2652574"/>
            <a:ext cx="5544502" cy="7634426"/>
          </a:xfrm>
          <a:custGeom>
            <a:rect b="b" l="l" r="r" t="t"/>
            <a:pathLst>
              <a:path extrusionOk="0" h="7634426" w="5544502">
                <a:moveTo>
                  <a:pt x="5544501" y="0"/>
                </a:moveTo>
                <a:lnTo>
                  <a:pt x="0" y="0"/>
                </a:lnTo>
                <a:lnTo>
                  <a:pt x="0" y="7634426"/>
                </a:lnTo>
                <a:lnTo>
                  <a:pt x="5544501" y="7634426"/>
                </a:lnTo>
                <a:lnTo>
                  <a:pt x="5544501" y="0"/>
                </a:lnTo>
                <a:close/>
              </a:path>
            </a:pathLst>
          </a:custGeom>
          <a:blipFill rotWithShape="1">
            <a:blip r:embed="rId4">
              <a:alphaModFix/>
            </a:blip>
            <a:stretch>
              <a:fillRect b="0" l="0" r="0" t="0"/>
            </a:stretch>
          </a:blipFill>
          <a:ln>
            <a:noFill/>
          </a:ln>
        </p:spPr>
      </p:sp>
      <p:sp>
        <p:nvSpPr>
          <p:cNvPr id="104" name="Google Shape;104;p16"/>
          <p:cNvSpPr txBox="1"/>
          <p:nvPr/>
        </p:nvSpPr>
        <p:spPr>
          <a:xfrm>
            <a:off x="5676231" y="4155896"/>
            <a:ext cx="3544500" cy="41004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1800" u="none" cap="none" strike="noStrike">
                <a:solidFill>
                  <a:srgbClr val="000000"/>
                </a:solidFill>
                <a:latin typeface="Montserrat"/>
                <a:ea typeface="Montserrat"/>
                <a:cs typeface="Montserrat"/>
                <a:sym typeface="Montserrat"/>
              </a:rPr>
              <a:t>Click on the "PowerPoint" button below this presentation preview. Start editing your presentation.</a:t>
            </a:r>
            <a:endParaRPr/>
          </a:p>
          <a:p>
            <a:pPr indent="0" lvl="0" marL="0" marR="0" rtl="0" algn="l">
              <a:lnSpc>
                <a:spcPct val="115000"/>
              </a:lnSpc>
              <a:spcBef>
                <a:spcPts val="0"/>
              </a:spcBef>
              <a:spcAft>
                <a:spcPts val="0"/>
              </a:spcAft>
              <a:buNone/>
            </a:pPr>
            <a:r>
              <a:t/>
            </a:r>
            <a:endParaRPr b="0" i="0" sz="1800" u="none" cap="none" strike="noStrike">
              <a:solidFill>
                <a:srgbClr val="000000"/>
              </a:solidFill>
              <a:latin typeface="Montserrat"/>
              <a:ea typeface="Montserrat"/>
              <a:cs typeface="Montserrat"/>
              <a:sym typeface="Montserrat"/>
            </a:endParaRPr>
          </a:p>
          <a:p>
            <a:pPr indent="0" lvl="0" marL="0" marR="0" rtl="0" algn="l">
              <a:lnSpc>
                <a:spcPct val="115000"/>
              </a:lnSpc>
              <a:spcBef>
                <a:spcPts val="0"/>
              </a:spcBef>
              <a:spcAft>
                <a:spcPts val="0"/>
              </a:spcAft>
              <a:buNone/>
            </a:pPr>
            <a:r>
              <a:rPr b="0" i="0" lang="en-US" sz="1800" u="sng" cap="none" strike="noStrike">
                <a:solidFill>
                  <a:srgbClr val="000000"/>
                </a:solidFill>
                <a:latin typeface="Montserrat"/>
                <a:ea typeface="Montserrat"/>
                <a:cs typeface="Montserrat"/>
                <a:sym typeface="Montserrat"/>
              </a:rPr>
              <a:t>Alternative:</a:t>
            </a:r>
            <a:r>
              <a:rPr b="0" i="0" lang="en-US" sz="1800" u="none" cap="none" strike="noStrike">
                <a:solidFill>
                  <a:srgbClr val="000000"/>
                </a:solidFill>
                <a:latin typeface="Montserrat"/>
                <a:ea typeface="Montserrat"/>
                <a:cs typeface="Montserrat"/>
                <a:sym typeface="Montserrat"/>
              </a:rPr>
              <a:t> From Canva template file, Click on the "Share" button on the top right corner in Canva and click on "More" at the bottom of the menu. Enter "PowerPoint" in the search bar and click on the PowerPoint icon to download.</a:t>
            </a:r>
            <a:endParaRPr/>
          </a:p>
        </p:txBody>
      </p:sp>
      <p:sp>
        <p:nvSpPr>
          <p:cNvPr id="105" name="Google Shape;105;p16"/>
          <p:cNvSpPr txBox="1"/>
          <p:nvPr/>
        </p:nvSpPr>
        <p:spPr>
          <a:xfrm>
            <a:off x="1028700" y="4155896"/>
            <a:ext cx="3679500" cy="4737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1800" u="none" cap="none" strike="noStrike">
                <a:solidFill>
                  <a:srgbClr val="000000"/>
                </a:solidFill>
                <a:latin typeface="Montserrat"/>
                <a:ea typeface="Montserrat"/>
                <a:cs typeface="Montserrat"/>
                <a:sym typeface="Montserrat"/>
              </a:rPr>
              <a:t>Click on the "Google Slides" button below this presentation preview. Make sure to sign in to your Google account. Click on "Make a copy." Start editing your presentation.</a:t>
            </a:r>
            <a:endParaRPr/>
          </a:p>
          <a:p>
            <a:pPr indent="0" lvl="0" marL="0" marR="0" rtl="0" algn="l">
              <a:lnSpc>
                <a:spcPct val="115000"/>
              </a:lnSpc>
              <a:spcBef>
                <a:spcPts val="0"/>
              </a:spcBef>
              <a:spcAft>
                <a:spcPts val="0"/>
              </a:spcAft>
              <a:buNone/>
            </a:pPr>
            <a:r>
              <a:t/>
            </a:r>
            <a:endParaRPr b="0" i="0" sz="1800" u="none" cap="none" strike="noStrike">
              <a:solidFill>
                <a:srgbClr val="000000"/>
              </a:solidFill>
              <a:latin typeface="Montserrat"/>
              <a:ea typeface="Montserrat"/>
              <a:cs typeface="Montserrat"/>
              <a:sym typeface="Montserrat"/>
            </a:endParaRPr>
          </a:p>
          <a:p>
            <a:pPr indent="0" lvl="0" marL="0" marR="0" rtl="0" algn="l">
              <a:lnSpc>
                <a:spcPct val="115000"/>
              </a:lnSpc>
              <a:spcBef>
                <a:spcPts val="0"/>
              </a:spcBef>
              <a:spcAft>
                <a:spcPts val="0"/>
              </a:spcAft>
              <a:buNone/>
            </a:pPr>
            <a:r>
              <a:rPr b="0" i="0" lang="en-US" sz="1800" u="sng" cap="none" strike="noStrike">
                <a:solidFill>
                  <a:srgbClr val="000000"/>
                </a:solidFill>
                <a:latin typeface="Montserrat"/>
                <a:ea typeface="Montserrat"/>
                <a:cs typeface="Montserrat"/>
                <a:sym typeface="Montserrat"/>
              </a:rPr>
              <a:t>Alternative:</a:t>
            </a:r>
            <a:r>
              <a:rPr b="0" i="0" lang="en-US" sz="1800" u="none" cap="none" strike="noStrike">
                <a:solidFill>
                  <a:srgbClr val="000000"/>
                </a:solidFill>
                <a:latin typeface="Montserrat"/>
                <a:ea typeface="Montserrat"/>
                <a:cs typeface="Montserrat"/>
                <a:sym typeface="Montserrat"/>
              </a:rPr>
              <a:t> Click on the "Share" button on the top right corner in Canva and click on "More" at the bottom of the menu. Enter "Google Drive" in the search bar and click on the GDrive icon to add this design as a Google slide in your GDrive.</a:t>
            </a:r>
            <a:endParaRPr/>
          </a:p>
        </p:txBody>
      </p:sp>
      <p:sp>
        <p:nvSpPr>
          <p:cNvPr id="106" name="Google Shape;106;p16"/>
          <p:cNvSpPr txBox="1"/>
          <p:nvPr/>
        </p:nvSpPr>
        <p:spPr>
          <a:xfrm>
            <a:off x="1028700" y="3387336"/>
            <a:ext cx="4649376" cy="440690"/>
          </a:xfrm>
          <a:prstGeom prst="rect">
            <a:avLst/>
          </a:prstGeom>
          <a:noFill/>
          <a:ln>
            <a:noFill/>
          </a:ln>
        </p:spPr>
        <p:txBody>
          <a:bodyPr anchorCtr="0" anchor="t" bIns="0" lIns="0" spcFirstLastPara="1" rIns="0" wrap="square" tIns="0">
            <a:spAutoFit/>
          </a:bodyPr>
          <a:lstStyle/>
          <a:p>
            <a:pPr indent="0" lvl="0" marL="0" marR="0" rtl="0" algn="l">
              <a:lnSpc>
                <a:spcPct val="130010"/>
              </a:lnSpc>
              <a:spcBef>
                <a:spcPts val="0"/>
              </a:spcBef>
              <a:spcAft>
                <a:spcPts val="0"/>
              </a:spcAft>
              <a:buNone/>
            </a:pPr>
            <a:r>
              <a:rPr b="1" i="0" lang="en-US" sz="2799" u="none" cap="none" strike="noStrike">
                <a:solidFill>
                  <a:srgbClr val="000000"/>
                </a:solidFill>
                <a:latin typeface="Montserrat"/>
                <a:ea typeface="Montserrat"/>
                <a:cs typeface="Montserrat"/>
                <a:sym typeface="Montserrat"/>
              </a:rPr>
              <a:t>GOOGLE SLIDES</a:t>
            </a:r>
            <a:endParaRPr/>
          </a:p>
        </p:txBody>
      </p:sp>
      <p:sp>
        <p:nvSpPr>
          <p:cNvPr id="107" name="Google Shape;107;p16"/>
          <p:cNvSpPr txBox="1"/>
          <p:nvPr/>
        </p:nvSpPr>
        <p:spPr>
          <a:xfrm>
            <a:off x="5676231" y="3387336"/>
            <a:ext cx="2868405" cy="440690"/>
          </a:xfrm>
          <a:prstGeom prst="rect">
            <a:avLst/>
          </a:prstGeom>
          <a:noFill/>
          <a:ln>
            <a:noFill/>
          </a:ln>
        </p:spPr>
        <p:txBody>
          <a:bodyPr anchorCtr="0" anchor="t" bIns="0" lIns="0" spcFirstLastPara="1" rIns="0" wrap="square" tIns="0">
            <a:spAutoFit/>
          </a:bodyPr>
          <a:lstStyle/>
          <a:p>
            <a:pPr indent="0" lvl="0" marL="0" marR="0" rtl="0" algn="l">
              <a:lnSpc>
                <a:spcPct val="130010"/>
              </a:lnSpc>
              <a:spcBef>
                <a:spcPts val="0"/>
              </a:spcBef>
              <a:spcAft>
                <a:spcPts val="0"/>
              </a:spcAft>
              <a:buNone/>
            </a:pPr>
            <a:r>
              <a:rPr b="1" i="0" lang="en-US" sz="2799" u="none" cap="none" strike="noStrike">
                <a:solidFill>
                  <a:srgbClr val="000000"/>
                </a:solidFill>
                <a:latin typeface="Montserrat"/>
                <a:ea typeface="Montserrat"/>
                <a:cs typeface="Montserrat"/>
                <a:sym typeface="Montserrat"/>
              </a:rPr>
              <a:t>POWERPOINT</a:t>
            </a:r>
            <a:endParaRPr/>
          </a:p>
        </p:txBody>
      </p:sp>
      <p:sp>
        <p:nvSpPr>
          <p:cNvPr id="108" name="Google Shape;108;p16"/>
          <p:cNvSpPr txBox="1"/>
          <p:nvPr/>
        </p:nvSpPr>
        <p:spPr>
          <a:xfrm>
            <a:off x="10188832" y="4155896"/>
            <a:ext cx="2432700" cy="25074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1800" u="none" cap="none" strike="noStrike">
                <a:solidFill>
                  <a:srgbClr val="000000"/>
                </a:solidFill>
                <a:latin typeface="Montserrat"/>
                <a:ea typeface="Montserrat"/>
                <a:cs typeface="Montserrat"/>
                <a:sym typeface="Montserrat"/>
              </a:rPr>
              <a:t>Click on the "Canva" button under this presentation preview. Start editing your presentation. You need to sign in to your Canva account.</a:t>
            </a:r>
            <a:endParaRPr/>
          </a:p>
        </p:txBody>
      </p:sp>
      <p:sp>
        <p:nvSpPr>
          <p:cNvPr id="109" name="Google Shape;109;p16"/>
          <p:cNvSpPr txBox="1"/>
          <p:nvPr/>
        </p:nvSpPr>
        <p:spPr>
          <a:xfrm>
            <a:off x="10188832" y="3387336"/>
            <a:ext cx="1802560" cy="440690"/>
          </a:xfrm>
          <a:prstGeom prst="rect">
            <a:avLst/>
          </a:prstGeom>
          <a:noFill/>
          <a:ln>
            <a:noFill/>
          </a:ln>
        </p:spPr>
        <p:txBody>
          <a:bodyPr anchorCtr="0" anchor="t" bIns="0" lIns="0" spcFirstLastPara="1" rIns="0" wrap="square" tIns="0">
            <a:spAutoFit/>
          </a:bodyPr>
          <a:lstStyle/>
          <a:p>
            <a:pPr indent="0" lvl="0" marL="0" marR="0" rtl="0" algn="l">
              <a:lnSpc>
                <a:spcPct val="130010"/>
              </a:lnSpc>
              <a:spcBef>
                <a:spcPts val="0"/>
              </a:spcBef>
              <a:spcAft>
                <a:spcPts val="0"/>
              </a:spcAft>
              <a:buNone/>
            </a:pPr>
            <a:r>
              <a:rPr b="1" i="0" lang="en-US" sz="2799" u="none" cap="none" strike="noStrike">
                <a:solidFill>
                  <a:srgbClr val="000000"/>
                </a:solidFill>
                <a:latin typeface="Montserrat"/>
                <a:ea typeface="Montserrat"/>
                <a:cs typeface="Montserrat"/>
                <a:sym typeface="Montserrat"/>
              </a:rPr>
              <a:t>CANVA</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sp>
        <p:nvSpPr>
          <p:cNvPr id="431" name="Google Shape;431;p34"/>
          <p:cNvSpPr/>
          <p:nvPr/>
        </p:nvSpPr>
        <p:spPr>
          <a:xfrm>
            <a:off x="-537075" y="-206575"/>
            <a:ext cx="19314000" cy="10493700"/>
          </a:xfrm>
          <a:prstGeom prst="rect">
            <a:avLst/>
          </a:prstGeom>
          <a:solidFill>
            <a:srgbClr val="FFFFFF"/>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
        <p:nvSpPr>
          <p:cNvPr id="432" name="Google Shape;432;p34"/>
          <p:cNvSpPr/>
          <p:nvPr/>
        </p:nvSpPr>
        <p:spPr>
          <a:xfrm rot="-5400000">
            <a:off x="-2968639" y="722153"/>
            <a:ext cx="12385169" cy="8842694"/>
          </a:xfrm>
          <a:custGeom>
            <a:rect b="b" l="l" r="r" t="t"/>
            <a:pathLst>
              <a:path extrusionOk="0" h="8842694" w="12385169">
                <a:moveTo>
                  <a:pt x="0" y="0"/>
                </a:moveTo>
                <a:lnTo>
                  <a:pt x="12385169" y="0"/>
                </a:lnTo>
                <a:lnTo>
                  <a:pt x="12385169" y="8842694"/>
                </a:lnTo>
                <a:lnTo>
                  <a:pt x="0" y="8842694"/>
                </a:lnTo>
                <a:lnTo>
                  <a:pt x="0" y="0"/>
                </a:lnTo>
                <a:close/>
              </a:path>
            </a:pathLst>
          </a:custGeom>
          <a:blipFill rotWithShape="1">
            <a:blip r:embed="rId3">
              <a:alphaModFix/>
            </a:blip>
            <a:stretch>
              <a:fillRect b="-133896" l="-16569" r="-16579" t="0"/>
            </a:stretch>
          </a:blipFill>
          <a:ln>
            <a:noFill/>
          </a:ln>
        </p:spPr>
      </p:sp>
      <p:sp>
        <p:nvSpPr>
          <p:cNvPr id="433" name="Google Shape;433;p34"/>
          <p:cNvSpPr txBox="1"/>
          <p:nvPr/>
        </p:nvSpPr>
        <p:spPr>
          <a:xfrm>
            <a:off x="779002" y="1913328"/>
            <a:ext cx="7304441" cy="914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6000" u="none" cap="none" strike="noStrike">
                <a:solidFill>
                  <a:srgbClr val="701D18"/>
                </a:solidFill>
                <a:latin typeface="Playfair Display SC"/>
                <a:ea typeface="Playfair Display SC"/>
                <a:cs typeface="Playfair Display SC"/>
                <a:sym typeface="Playfair Display SC"/>
              </a:rPr>
              <a:t>Resource Page</a:t>
            </a:r>
            <a:endParaRPr/>
          </a:p>
        </p:txBody>
      </p:sp>
      <p:sp>
        <p:nvSpPr>
          <p:cNvPr id="434" name="Google Shape;434;p34"/>
          <p:cNvSpPr txBox="1"/>
          <p:nvPr/>
        </p:nvSpPr>
        <p:spPr>
          <a:xfrm>
            <a:off x="779002" y="3333276"/>
            <a:ext cx="5812200" cy="56154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1999" u="none" cap="none" strike="noStrike">
                <a:solidFill>
                  <a:srgbClr val="000000"/>
                </a:solidFill>
                <a:latin typeface="Montserrat"/>
                <a:ea typeface="Montserrat"/>
                <a:cs typeface="Montserrat"/>
                <a:sym typeface="Montserrat"/>
              </a:rPr>
              <a:t>Use these design resources in your </a:t>
            </a:r>
            <a:endParaRPr/>
          </a:p>
          <a:p>
            <a:pPr indent="0" lvl="0" marL="0" marR="0" rtl="0" algn="l">
              <a:lnSpc>
                <a:spcPct val="115000"/>
              </a:lnSpc>
              <a:spcBef>
                <a:spcPts val="0"/>
              </a:spcBef>
              <a:spcAft>
                <a:spcPts val="0"/>
              </a:spcAft>
              <a:buNone/>
            </a:pPr>
            <a:r>
              <a:rPr b="0" i="0" lang="en-US" sz="1999" u="none" cap="none" strike="noStrike">
                <a:solidFill>
                  <a:srgbClr val="000000"/>
                </a:solidFill>
                <a:latin typeface="Montserrat"/>
                <a:ea typeface="Montserrat"/>
                <a:cs typeface="Montserrat"/>
                <a:sym typeface="Montserrat"/>
              </a:rPr>
              <a:t>Canva Presentation.</a:t>
            </a:r>
            <a:endParaRPr/>
          </a:p>
          <a:p>
            <a:pPr indent="0" lvl="0" marL="0" marR="0" rtl="0" algn="l">
              <a:lnSpc>
                <a:spcPct val="115000"/>
              </a:lnSpc>
              <a:spcBef>
                <a:spcPts val="0"/>
              </a:spcBef>
              <a:spcAft>
                <a:spcPts val="0"/>
              </a:spcAft>
              <a:buNone/>
            </a:pPr>
            <a:r>
              <a:t/>
            </a:r>
            <a:endParaRPr b="0" i="0" sz="1999" u="none" cap="none" strike="noStrike">
              <a:solidFill>
                <a:srgbClr val="000000"/>
              </a:solidFill>
              <a:latin typeface="Montserrat"/>
              <a:ea typeface="Montserrat"/>
              <a:cs typeface="Montserrat"/>
              <a:sym typeface="Montserrat"/>
            </a:endParaRPr>
          </a:p>
          <a:p>
            <a:pPr indent="0" lvl="0" marL="0" marR="0" rtl="0" algn="l">
              <a:lnSpc>
                <a:spcPct val="115000"/>
              </a:lnSpc>
              <a:spcBef>
                <a:spcPts val="0"/>
              </a:spcBef>
              <a:spcAft>
                <a:spcPts val="0"/>
              </a:spcAft>
              <a:buNone/>
            </a:pPr>
            <a:r>
              <a:rPr b="0" i="0" lang="en-US" sz="1999" u="none" cap="none" strike="noStrike">
                <a:solidFill>
                  <a:srgbClr val="000000"/>
                </a:solidFill>
                <a:latin typeface="Montserrat"/>
                <a:ea typeface="Montserrat"/>
                <a:cs typeface="Montserrat"/>
                <a:sym typeface="Montserrat"/>
              </a:rPr>
              <a:t>This presentation template uses the following free fonts:</a:t>
            </a:r>
            <a:endParaRPr/>
          </a:p>
          <a:p>
            <a:pPr indent="0" lvl="0" marL="0" marR="0" rtl="0" algn="l">
              <a:lnSpc>
                <a:spcPct val="115000"/>
              </a:lnSpc>
              <a:spcBef>
                <a:spcPts val="0"/>
              </a:spcBef>
              <a:spcAft>
                <a:spcPts val="0"/>
              </a:spcAft>
              <a:buNone/>
            </a:pPr>
            <a:r>
              <a:t/>
            </a:r>
            <a:endParaRPr b="0" i="0" sz="1999" u="none" cap="none" strike="noStrike">
              <a:solidFill>
                <a:srgbClr val="000000"/>
              </a:solidFill>
              <a:latin typeface="Montserrat"/>
              <a:ea typeface="Montserrat"/>
              <a:cs typeface="Montserrat"/>
              <a:sym typeface="Montserrat"/>
            </a:endParaRPr>
          </a:p>
          <a:p>
            <a:pPr indent="0" lvl="0" marL="0" marR="0" rtl="0" algn="l">
              <a:lnSpc>
                <a:spcPct val="115000"/>
              </a:lnSpc>
              <a:spcBef>
                <a:spcPts val="0"/>
              </a:spcBef>
              <a:spcAft>
                <a:spcPts val="0"/>
              </a:spcAft>
              <a:buNone/>
            </a:pPr>
            <a:r>
              <a:rPr b="1" i="0" lang="en-US" sz="1999" u="none" cap="none" strike="noStrike">
                <a:solidFill>
                  <a:srgbClr val="000000"/>
                </a:solidFill>
                <a:latin typeface="Montserrat"/>
                <a:ea typeface="Montserrat"/>
                <a:cs typeface="Montserrat"/>
                <a:sym typeface="Montserrat"/>
              </a:rPr>
              <a:t>Titles: Playfair Display SC Bold</a:t>
            </a:r>
            <a:endParaRPr/>
          </a:p>
          <a:p>
            <a:pPr indent="0" lvl="0" marL="0" marR="0" rtl="0" algn="l">
              <a:lnSpc>
                <a:spcPct val="115000"/>
              </a:lnSpc>
              <a:spcBef>
                <a:spcPts val="0"/>
              </a:spcBef>
              <a:spcAft>
                <a:spcPts val="0"/>
              </a:spcAft>
              <a:buNone/>
            </a:pPr>
            <a:r>
              <a:rPr b="1" i="0" lang="en-US" sz="1999" u="none" cap="none" strike="noStrike">
                <a:solidFill>
                  <a:srgbClr val="000000"/>
                </a:solidFill>
                <a:latin typeface="Montserrat"/>
                <a:ea typeface="Montserrat"/>
                <a:cs typeface="Montserrat"/>
                <a:sym typeface="Montserrat"/>
              </a:rPr>
              <a:t>Headers: Montserrat Bold (Uppercased)</a:t>
            </a:r>
            <a:endParaRPr/>
          </a:p>
          <a:p>
            <a:pPr indent="0" lvl="0" marL="0" marR="0" rtl="0" algn="l">
              <a:lnSpc>
                <a:spcPct val="115000"/>
              </a:lnSpc>
              <a:spcBef>
                <a:spcPts val="0"/>
              </a:spcBef>
              <a:spcAft>
                <a:spcPts val="0"/>
              </a:spcAft>
              <a:buNone/>
            </a:pPr>
            <a:r>
              <a:rPr b="1" i="0" lang="en-US" sz="1999" u="none" cap="none" strike="noStrike">
                <a:solidFill>
                  <a:srgbClr val="000000"/>
                </a:solidFill>
                <a:latin typeface="Montserrat"/>
                <a:ea typeface="Montserrat"/>
                <a:cs typeface="Montserrat"/>
                <a:sym typeface="Montserrat"/>
              </a:rPr>
              <a:t>Body Copy: Montserrat Regular</a:t>
            </a:r>
            <a:endParaRPr/>
          </a:p>
          <a:p>
            <a:pPr indent="0" lvl="0" marL="0" marR="0" rtl="0" algn="l">
              <a:lnSpc>
                <a:spcPct val="115000"/>
              </a:lnSpc>
              <a:spcBef>
                <a:spcPts val="0"/>
              </a:spcBef>
              <a:spcAft>
                <a:spcPts val="0"/>
              </a:spcAft>
              <a:buNone/>
            </a:pPr>
            <a:r>
              <a:t/>
            </a:r>
            <a:endParaRPr b="1" i="0" sz="1999" u="none" cap="none" strike="noStrike">
              <a:solidFill>
                <a:srgbClr val="000000"/>
              </a:solidFill>
              <a:latin typeface="Montserrat"/>
              <a:ea typeface="Montserrat"/>
              <a:cs typeface="Montserrat"/>
              <a:sym typeface="Montserrat"/>
            </a:endParaRPr>
          </a:p>
          <a:p>
            <a:pPr indent="0" lvl="0" marL="0" marR="0" rtl="0" algn="l">
              <a:lnSpc>
                <a:spcPct val="115000"/>
              </a:lnSpc>
              <a:spcBef>
                <a:spcPts val="0"/>
              </a:spcBef>
              <a:spcAft>
                <a:spcPts val="0"/>
              </a:spcAft>
              <a:buNone/>
            </a:pPr>
            <a:r>
              <a:rPr b="0" i="0" lang="en-US" sz="1999" u="none" cap="none" strike="noStrike">
                <a:solidFill>
                  <a:srgbClr val="000000"/>
                </a:solidFill>
                <a:latin typeface="Montserrat"/>
                <a:ea typeface="Montserrat"/>
                <a:cs typeface="Montserrat"/>
                <a:sym typeface="Montserrat"/>
              </a:rPr>
              <a:t>You can find these fonts online too. Happy designing! </a:t>
            </a:r>
            <a:endParaRPr/>
          </a:p>
          <a:p>
            <a:pPr indent="0" lvl="0" marL="0" marR="0" rtl="0" algn="l">
              <a:lnSpc>
                <a:spcPct val="115000"/>
              </a:lnSpc>
              <a:spcBef>
                <a:spcPts val="0"/>
              </a:spcBef>
              <a:spcAft>
                <a:spcPts val="0"/>
              </a:spcAft>
              <a:buNone/>
            </a:pPr>
            <a:r>
              <a:t/>
            </a:r>
            <a:endParaRPr b="0" i="0" sz="1999" u="none" cap="none" strike="noStrike">
              <a:solidFill>
                <a:srgbClr val="000000"/>
              </a:solidFill>
              <a:latin typeface="Montserrat"/>
              <a:ea typeface="Montserrat"/>
              <a:cs typeface="Montserrat"/>
              <a:sym typeface="Montserrat"/>
            </a:endParaRPr>
          </a:p>
          <a:p>
            <a:pPr indent="0" lvl="0" marL="0" marR="0" rtl="0" algn="l">
              <a:lnSpc>
                <a:spcPct val="115000"/>
              </a:lnSpc>
              <a:spcBef>
                <a:spcPts val="0"/>
              </a:spcBef>
              <a:spcAft>
                <a:spcPts val="0"/>
              </a:spcAft>
              <a:buNone/>
            </a:pPr>
            <a:r>
              <a:rPr b="0" i="0" lang="en-US" sz="1999" u="none" cap="none" strike="noStrike">
                <a:solidFill>
                  <a:srgbClr val="000000"/>
                </a:solidFill>
                <a:latin typeface="Montserrat"/>
                <a:ea typeface="Montserrat"/>
                <a:cs typeface="Montserrat"/>
                <a:sym typeface="Montserrat"/>
              </a:rPr>
              <a:t>Don't forget to delete this page </a:t>
            </a:r>
            <a:endParaRPr/>
          </a:p>
          <a:p>
            <a:pPr indent="0" lvl="0" marL="0" marR="0" rtl="0" algn="l">
              <a:lnSpc>
                <a:spcPct val="115000"/>
              </a:lnSpc>
              <a:spcBef>
                <a:spcPts val="0"/>
              </a:spcBef>
              <a:spcAft>
                <a:spcPts val="0"/>
              </a:spcAft>
              <a:buNone/>
            </a:pPr>
            <a:r>
              <a:rPr b="0" i="0" lang="en-US" sz="1999" u="none" cap="none" strike="noStrike">
                <a:solidFill>
                  <a:srgbClr val="000000"/>
                </a:solidFill>
                <a:latin typeface="Montserrat"/>
                <a:ea typeface="Montserrat"/>
                <a:cs typeface="Montserrat"/>
                <a:sym typeface="Montserrat"/>
              </a:rPr>
              <a:t>before presenting. </a:t>
            </a:r>
            <a:endParaRPr/>
          </a:p>
          <a:p>
            <a:pPr indent="0" lvl="0" marL="0" marR="0" rtl="0" algn="l">
              <a:lnSpc>
                <a:spcPct val="115000"/>
              </a:lnSpc>
              <a:spcBef>
                <a:spcPts val="0"/>
              </a:spcBef>
              <a:spcAft>
                <a:spcPts val="0"/>
              </a:spcAft>
              <a:buNone/>
            </a:pPr>
            <a:r>
              <a:t/>
            </a:r>
            <a:endParaRPr b="0" i="0" sz="1999" u="none" cap="none" strike="noStrike">
              <a:solidFill>
                <a:srgbClr val="000000"/>
              </a:solidFill>
              <a:latin typeface="Montserrat"/>
              <a:ea typeface="Montserrat"/>
              <a:cs typeface="Montserrat"/>
              <a:sym typeface="Montserrat"/>
            </a:endParaRPr>
          </a:p>
        </p:txBody>
      </p:sp>
      <p:sp>
        <p:nvSpPr>
          <p:cNvPr id="435" name="Google Shape;435;p34"/>
          <p:cNvSpPr/>
          <p:nvPr/>
        </p:nvSpPr>
        <p:spPr>
          <a:xfrm>
            <a:off x="10169445" y="1361335"/>
            <a:ext cx="1451573" cy="2044469"/>
          </a:xfrm>
          <a:custGeom>
            <a:rect b="b" l="l" r="r" t="t"/>
            <a:pathLst>
              <a:path extrusionOk="0" h="2044469" w="1451573">
                <a:moveTo>
                  <a:pt x="0" y="0"/>
                </a:moveTo>
                <a:lnTo>
                  <a:pt x="1451573" y="0"/>
                </a:lnTo>
                <a:lnTo>
                  <a:pt x="1451573" y="2044469"/>
                </a:lnTo>
                <a:lnTo>
                  <a:pt x="0" y="2044469"/>
                </a:lnTo>
                <a:lnTo>
                  <a:pt x="0" y="0"/>
                </a:lnTo>
                <a:close/>
              </a:path>
            </a:pathLst>
          </a:custGeom>
          <a:blipFill rotWithShape="1">
            <a:blip r:embed="rId4">
              <a:alphaModFix/>
            </a:blip>
            <a:stretch>
              <a:fillRect b="0" l="0" r="0" t="0"/>
            </a:stretch>
          </a:blipFill>
          <a:ln>
            <a:noFill/>
          </a:ln>
        </p:spPr>
      </p:sp>
      <p:sp>
        <p:nvSpPr>
          <p:cNvPr id="436" name="Google Shape;436;p34"/>
          <p:cNvSpPr/>
          <p:nvPr/>
        </p:nvSpPr>
        <p:spPr>
          <a:xfrm>
            <a:off x="8329498" y="1493150"/>
            <a:ext cx="1369020" cy="1780840"/>
          </a:xfrm>
          <a:custGeom>
            <a:rect b="b" l="l" r="r" t="t"/>
            <a:pathLst>
              <a:path extrusionOk="0" h="1780840" w="1369020">
                <a:moveTo>
                  <a:pt x="0" y="0"/>
                </a:moveTo>
                <a:lnTo>
                  <a:pt x="1369020" y="0"/>
                </a:lnTo>
                <a:lnTo>
                  <a:pt x="1369020" y="1780839"/>
                </a:lnTo>
                <a:lnTo>
                  <a:pt x="0" y="1780839"/>
                </a:lnTo>
                <a:lnTo>
                  <a:pt x="0" y="0"/>
                </a:lnTo>
                <a:close/>
              </a:path>
            </a:pathLst>
          </a:custGeom>
          <a:blipFill rotWithShape="1">
            <a:blip r:embed="rId5">
              <a:alphaModFix/>
            </a:blip>
            <a:stretch>
              <a:fillRect b="0" l="0" r="0" t="0"/>
            </a:stretch>
          </a:blipFill>
          <a:ln>
            <a:noFill/>
          </a:ln>
        </p:spPr>
      </p:sp>
      <p:sp>
        <p:nvSpPr>
          <p:cNvPr id="437" name="Google Shape;437;p34"/>
          <p:cNvSpPr/>
          <p:nvPr/>
        </p:nvSpPr>
        <p:spPr>
          <a:xfrm>
            <a:off x="12091944" y="1468903"/>
            <a:ext cx="1401726" cy="1829332"/>
          </a:xfrm>
          <a:custGeom>
            <a:rect b="b" l="l" r="r" t="t"/>
            <a:pathLst>
              <a:path extrusionOk="0" h="1829332" w="1401726">
                <a:moveTo>
                  <a:pt x="0" y="0"/>
                </a:moveTo>
                <a:lnTo>
                  <a:pt x="1401726" y="0"/>
                </a:lnTo>
                <a:lnTo>
                  <a:pt x="1401726" y="1829333"/>
                </a:lnTo>
                <a:lnTo>
                  <a:pt x="0" y="1829333"/>
                </a:lnTo>
                <a:lnTo>
                  <a:pt x="0" y="0"/>
                </a:lnTo>
                <a:close/>
              </a:path>
            </a:pathLst>
          </a:custGeom>
          <a:blipFill rotWithShape="1">
            <a:blip r:embed="rId6">
              <a:alphaModFix/>
            </a:blip>
            <a:stretch>
              <a:fillRect b="0" l="0" r="0" t="0"/>
            </a:stretch>
          </a:blipFill>
          <a:ln>
            <a:noFill/>
          </a:ln>
        </p:spPr>
      </p:sp>
      <p:sp>
        <p:nvSpPr>
          <p:cNvPr id="438" name="Google Shape;438;p34"/>
          <p:cNvSpPr/>
          <p:nvPr/>
        </p:nvSpPr>
        <p:spPr>
          <a:xfrm>
            <a:off x="10862320" y="4022073"/>
            <a:ext cx="1406953" cy="2931153"/>
          </a:xfrm>
          <a:custGeom>
            <a:rect b="b" l="l" r="r" t="t"/>
            <a:pathLst>
              <a:path extrusionOk="0" h="2931153" w="1406953">
                <a:moveTo>
                  <a:pt x="0" y="0"/>
                </a:moveTo>
                <a:lnTo>
                  <a:pt x="1406953" y="0"/>
                </a:lnTo>
                <a:lnTo>
                  <a:pt x="1406953" y="2931152"/>
                </a:lnTo>
                <a:lnTo>
                  <a:pt x="0" y="2931152"/>
                </a:lnTo>
                <a:lnTo>
                  <a:pt x="0" y="0"/>
                </a:lnTo>
                <a:close/>
              </a:path>
            </a:pathLst>
          </a:custGeom>
          <a:blipFill rotWithShape="1">
            <a:blip r:embed="rId7">
              <a:alphaModFix/>
            </a:blip>
            <a:stretch>
              <a:fillRect b="0" l="0" r="0" t="0"/>
            </a:stretch>
          </a:blipFill>
          <a:ln>
            <a:noFill/>
          </a:ln>
        </p:spPr>
      </p:sp>
      <p:sp>
        <p:nvSpPr>
          <p:cNvPr id="439" name="Google Shape;439;p34"/>
          <p:cNvSpPr/>
          <p:nvPr/>
        </p:nvSpPr>
        <p:spPr>
          <a:xfrm flipH="1">
            <a:off x="13128943" y="4300894"/>
            <a:ext cx="1926256" cy="2652331"/>
          </a:xfrm>
          <a:custGeom>
            <a:rect b="b" l="l" r="r" t="t"/>
            <a:pathLst>
              <a:path extrusionOk="0" h="2652331" w="1926256">
                <a:moveTo>
                  <a:pt x="1926255" y="0"/>
                </a:moveTo>
                <a:lnTo>
                  <a:pt x="0" y="0"/>
                </a:lnTo>
                <a:lnTo>
                  <a:pt x="0" y="2652331"/>
                </a:lnTo>
                <a:lnTo>
                  <a:pt x="1926255" y="2652331"/>
                </a:lnTo>
                <a:lnTo>
                  <a:pt x="1926255" y="0"/>
                </a:lnTo>
                <a:close/>
              </a:path>
            </a:pathLst>
          </a:custGeom>
          <a:blipFill rotWithShape="1">
            <a:blip r:embed="rId8">
              <a:alphaModFix/>
            </a:blip>
            <a:stretch>
              <a:fillRect b="0" l="0" r="0" t="0"/>
            </a:stretch>
          </a:blipFill>
          <a:ln>
            <a:noFill/>
          </a:ln>
        </p:spPr>
      </p:sp>
      <p:sp>
        <p:nvSpPr>
          <p:cNvPr id="440" name="Google Shape;440;p34"/>
          <p:cNvSpPr/>
          <p:nvPr/>
        </p:nvSpPr>
        <p:spPr>
          <a:xfrm>
            <a:off x="8112018" y="3909954"/>
            <a:ext cx="1890633" cy="3043272"/>
          </a:xfrm>
          <a:custGeom>
            <a:rect b="b" l="l" r="r" t="t"/>
            <a:pathLst>
              <a:path extrusionOk="0" h="3043272" w="1890633">
                <a:moveTo>
                  <a:pt x="0" y="0"/>
                </a:moveTo>
                <a:lnTo>
                  <a:pt x="1890633" y="0"/>
                </a:lnTo>
                <a:lnTo>
                  <a:pt x="1890633" y="3043271"/>
                </a:lnTo>
                <a:lnTo>
                  <a:pt x="0" y="3043271"/>
                </a:lnTo>
                <a:lnTo>
                  <a:pt x="0" y="0"/>
                </a:lnTo>
                <a:close/>
              </a:path>
            </a:pathLst>
          </a:custGeom>
          <a:blipFill rotWithShape="1">
            <a:blip r:embed="rId9">
              <a:alphaModFix/>
            </a:blip>
            <a:stretch>
              <a:fillRect b="0" l="0" r="0" t="0"/>
            </a:stretch>
          </a:blipFill>
          <a:ln>
            <a:noFill/>
          </a:ln>
        </p:spPr>
      </p:sp>
      <p:sp>
        <p:nvSpPr>
          <p:cNvPr id="441" name="Google Shape;441;p34"/>
          <p:cNvSpPr/>
          <p:nvPr/>
        </p:nvSpPr>
        <p:spPr>
          <a:xfrm rot="-5400000">
            <a:off x="9771486" y="7279299"/>
            <a:ext cx="1481464" cy="2473993"/>
          </a:xfrm>
          <a:custGeom>
            <a:rect b="b" l="l" r="r" t="t"/>
            <a:pathLst>
              <a:path extrusionOk="0" h="2473993" w="1481464">
                <a:moveTo>
                  <a:pt x="0" y="0"/>
                </a:moveTo>
                <a:lnTo>
                  <a:pt x="1481464" y="0"/>
                </a:lnTo>
                <a:lnTo>
                  <a:pt x="1481464" y="2473993"/>
                </a:lnTo>
                <a:lnTo>
                  <a:pt x="0" y="2473993"/>
                </a:lnTo>
                <a:lnTo>
                  <a:pt x="0" y="0"/>
                </a:lnTo>
                <a:close/>
              </a:path>
            </a:pathLst>
          </a:custGeom>
          <a:blipFill rotWithShape="1">
            <a:blip r:embed="rId3">
              <a:alphaModFix/>
            </a:blip>
            <a:stretch>
              <a:fillRect b="0" l="-16574" r="-16574" t="0"/>
            </a:stretch>
          </a:blipFill>
          <a:ln>
            <a:noFill/>
          </a:ln>
        </p:spPr>
      </p:sp>
      <p:sp>
        <p:nvSpPr>
          <p:cNvPr id="442" name="Google Shape;442;p34"/>
          <p:cNvSpPr/>
          <p:nvPr/>
        </p:nvSpPr>
        <p:spPr>
          <a:xfrm>
            <a:off x="12293094" y="7515200"/>
            <a:ext cx="1798977" cy="1798977"/>
          </a:xfrm>
          <a:custGeom>
            <a:rect b="b" l="l" r="r" t="t"/>
            <a:pathLst>
              <a:path extrusionOk="0" h="1798977" w="1798977">
                <a:moveTo>
                  <a:pt x="0" y="0"/>
                </a:moveTo>
                <a:lnTo>
                  <a:pt x="1798977" y="0"/>
                </a:lnTo>
                <a:lnTo>
                  <a:pt x="1798977" y="1798977"/>
                </a:lnTo>
                <a:lnTo>
                  <a:pt x="0" y="1798977"/>
                </a:lnTo>
                <a:lnTo>
                  <a:pt x="0" y="0"/>
                </a:lnTo>
                <a:close/>
              </a:path>
            </a:pathLst>
          </a:custGeom>
          <a:blipFill rotWithShape="1">
            <a:blip r:embed="rId10">
              <a:alphaModFix amt="40000"/>
            </a:blip>
            <a:stretch>
              <a:fillRect b="0" l="0" r="0" t="0"/>
            </a:stretch>
          </a:blipFill>
          <a:ln>
            <a:noFill/>
          </a:ln>
        </p:spPr>
      </p:sp>
      <p:sp>
        <p:nvSpPr>
          <p:cNvPr id="443" name="Google Shape;443;p34"/>
          <p:cNvSpPr/>
          <p:nvPr/>
        </p:nvSpPr>
        <p:spPr>
          <a:xfrm rot="-2974011">
            <a:off x="14669286" y="7479335"/>
            <a:ext cx="1457178" cy="1553194"/>
          </a:xfrm>
          <a:custGeom>
            <a:rect b="b" l="l" r="r" t="t"/>
            <a:pathLst>
              <a:path extrusionOk="0" h="1553194" w="1457178">
                <a:moveTo>
                  <a:pt x="0" y="0"/>
                </a:moveTo>
                <a:lnTo>
                  <a:pt x="1457178" y="0"/>
                </a:lnTo>
                <a:lnTo>
                  <a:pt x="1457178" y="1553194"/>
                </a:lnTo>
                <a:lnTo>
                  <a:pt x="0" y="1553194"/>
                </a:lnTo>
                <a:lnTo>
                  <a:pt x="0" y="0"/>
                </a:lnTo>
                <a:close/>
              </a:path>
            </a:pathLst>
          </a:custGeom>
          <a:blipFill rotWithShape="1">
            <a:blip r:embed="rId11">
              <a:alphaModFix/>
            </a:blip>
            <a:stretch>
              <a:fillRect b="0" l="0" r="0" t="0"/>
            </a:stretch>
          </a:blipFill>
          <a:ln>
            <a:noFill/>
          </a:ln>
        </p:spPr>
      </p:sp>
      <p:sp>
        <p:nvSpPr>
          <p:cNvPr id="444" name="Google Shape;444;p34"/>
          <p:cNvSpPr/>
          <p:nvPr/>
        </p:nvSpPr>
        <p:spPr>
          <a:xfrm>
            <a:off x="15914868" y="4418001"/>
            <a:ext cx="1093315" cy="2535224"/>
          </a:xfrm>
          <a:custGeom>
            <a:rect b="b" l="l" r="r" t="t"/>
            <a:pathLst>
              <a:path extrusionOk="0" h="2535224" w="1093315">
                <a:moveTo>
                  <a:pt x="0" y="0"/>
                </a:moveTo>
                <a:lnTo>
                  <a:pt x="1093315" y="0"/>
                </a:lnTo>
                <a:lnTo>
                  <a:pt x="1093315" y="2535224"/>
                </a:lnTo>
                <a:lnTo>
                  <a:pt x="0" y="2535224"/>
                </a:lnTo>
                <a:lnTo>
                  <a:pt x="0" y="0"/>
                </a:lnTo>
                <a:close/>
              </a:path>
            </a:pathLst>
          </a:custGeom>
          <a:blipFill rotWithShape="1">
            <a:blip r:embed="rId12">
              <a:alphaModFix/>
            </a:blip>
            <a:stretch>
              <a:fillRect b="0" l="0" r="0" t="0"/>
            </a:stretch>
          </a:blipFill>
          <a:ln>
            <a:noFill/>
          </a:ln>
        </p:spPr>
      </p:sp>
      <p:pic>
        <p:nvPicPr>
          <p:cNvPr id="445" name="Google Shape;445;p34"/>
          <p:cNvPicPr preferRelativeResize="0"/>
          <p:nvPr/>
        </p:nvPicPr>
        <p:blipFill rotWithShape="1">
          <a:blip r:embed="rId13">
            <a:alphaModFix/>
          </a:blip>
          <a:srcRect b="0" l="14557" r="14635" t="0"/>
          <a:stretch/>
        </p:blipFill>
        <p:spPr>
          <a:xfrm>
            <a:off x="14334215" y="1057412"/>
            <a:ext cx="3338616" cy="265232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 name="Shape 449"/>
        <p:cNvGrpSpPr/>
        <p:nvPr/>
      </p:nvGrpSpPr>
      <p:grpSpPr>
        <a:xfrm>
          <a:off x="0" y="0"/>
          <a:ext cx="0" cy="0"/>
          <a:chOff x="0" y="0"/>
          <a:chExt cx="0" cy="0"/>
        </a:xfrm>
      </p:grpSpPr>
      <p:sp>
        <p:nvSpPr>
          <p:cNvPr id="450" name="Google Shape;450;p35"/>
          <p:cNvSpPr txBox="1"/>
          <p:nvPr/>
        </p:nvSpPr>
        <p:spPr>
          <a:xfrm>
            <a:off x="7201382" y="1685568"/>
            <a:ext cx="4298835" cy="914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6000" u="none" cap="none" strike="noStrike">
                <a:solidFill>
                  <a:srgbClr val="701D18"/>
                </a:solidFill>
                <a:latin typeface="Playfair Display SC"/>
                <a:ea typeface="Playfair Display SC"/>
                <a:cs typeface="Playfair Display SC"/>
                <a:sym typeface="Playfair Display SC"/>
              </a:rPr>
              <a:t>Credits</a:t>
            </a:r>
            <a:endParaRPr/>
          </a:p>
        </p:txBody>
      </p:sp>
      <p:sp>
        <p:nvSpPr>
          <p:cNvPr id="451" name="Google Shape;451;p35"/>
          <p:cNvSpPr txBox="1"/>
          <p:nvPr/>
        </p:nvSpPr>
        <p:spPr>
          <a:xfrm>
            <a:off x="4606211" y="5076825"/>
            <a:ext cx="9489300" cy="34035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799" u="none" cap="none" strike="noStrike">
                <a:solidFill>
                  <a:srgbClr val="000000"/>
                </a:solidFill>
                <a:latin typeface="Arial"/>
                <a:ea typeface="Arial"/>
                <a:cs typeface="Arial"/>
                <a:sym typeface="Arial"/>
              </a:rPr>
              <a:t>This presentation template is free for everyone to use thanks to the following:</a:t>
            </a:r>
            <a:endParaRPr/>
          </a:p>
          <a:p>
            <a:pPr indent="0" lvl="0" marL="0" marR="0" rtl="0" algn="ctr">
              <a:lnSpc>
                <a:spcPct val="115000"/>
              </a:lnSpc>
              <a:spcBef>
                <a:spcPts val="0"/>
              </a:spcBef>
              <a:spcAft>
                <a:spcPts val="0"/>
              </a:spcAft>
              <a:buNone/>
            </a:pPr>
            <a:r>
              <a:t/>
            </a:r>
            <a:endParaRPr b="0" i="0" sz="2799" u="none" cap="none" strike="noStrike">
              <a:solidFill>
                <a:srgbClr val="000000"/>
              </a:solidFill>
              <a:latin typeface="Arial"/>
              <a:ea typeface="Arial"/>
              <a:cs typeface="Arial"/>
              <a:sym typeface="Arial"/>
            </a:endParaRPr>
          </a:p>
          <a:p>
            <a:pPr indent="0" lvl="0" marL="0" marR="0" rtl="0" algn="ctr">
              <a:lnSpc>
                <a:spcPct val="115000"/>
              </a:lnSpc>
              <a:spcBef>
                <a:spcPts val="0"/>
              </a:spcBef>
              <a:spcAft>
                <a:spcPts val="0"/>
              </a:spcAft>
              <a:buNone/>
            </a:pPr>
            <a:r>
              <a:rPr b="0" i="0" lang="en-US" sz="2799" u="none" cap="none" strike="noStrike">
                <a:solidFill>
                  <a:srgbClr val="000000"/>
                </a:solidFill>
                <a:latin typeface="Arial"/>
                <a:ea typeface="Arial"/>
                <a:cs typeface="Arial"/>
                <a:sym typeface="Arial"/>
              </a:rPr>
              <a:t>SlidesCarnival for the presentation template</a:t>
            </a:r>
            <a:endParaRPr/>
          </a:p>
          <a:p>
            <a:pPr indent="0" lvl="0" marL="0" marR="0" rtl="0" algn="ctr">
              <a:lnSpc>
                <a:spcPct val="115000"/>
              </a:lnSpc>
              <a:spcBef>
                <a:spcPts val="0"/>
              </a:spcBef>
              <a:spcAft>
                <a:spcPts val="0"/>
              </a:spcAft>
              <a:buNone/>
            </a:pPr>
            <a:r>
              <a:rPr b="0" i="0" lang="en-US" sz="2799" u="none" cap="none" strike="noStrike">
                <a:solidFill>
                  <a:srgbClr val="000000"/>
                </a:solidFill>
                <a:latin typeface="Arial"/>
                <a:ea typeface="Arial"/>
                <a:cs typeface="Arial"/>
                <a:sym typeface="Arial"/>
              </a:rPr>
              <a:t>Pexels and Pixabay for the photos</a:t>
            </a:r>
            <a:endParaRPr/>
          </a:p>
          <a:p>
            <a:pPr indent="0" lvl="0" marL="0" marR="0" rtl="0" algn="ctr">
              <a:lnSpc>
                <a:spcPct val="115000"/>
              </a:lnSpc>
              <a:spcBef>
                <a:spcPts val="0"/>
              </a:spcBef>
              <a:spcAft>
                <a:spcPts val="0"/>
              </a:spcAft>
              <a:buNone/>
            </a:pPr>
            <a:r>
              <a:t/>
            </a:r>
            <a:endParaRPr b="0" i="0" sz="2799" u="none" cap="none" strike="noStrike">
              <a:solidFill>
                <a:srgbClr val="000000"/>
              </a:solidFill>
              <a:latin typeface="Arial"/>
              <a:ea typeface="Arial"/>
              <a:cs typeface="Arial"/>
              <a:sym typeface="Arial"/>
            </a:endParaRPr>
          </a:p>
          <a:p>
            <a:pPr indent="0" lvl="0" marL="0" marR="0" rtl="0" algn="ctr">
              <a:lnSpc>
                <a:spcPct val="115000"/>
              </a:lnSpc>
              <a:spcBef>
                <a:spcPts val="0"/>
              </a:spcBef>
              <a:spcAft>
                <a:spcPts val="0"/>
              </a:spcAft>
              <a:buNone/>
            </a:pPr>
            <a:r>
              <a:rPr b="0" i="0" lang="en-US" sz="2799" u="none" cap="none" strike="noStrike">
                <a:solidFill>
                  <a:srgbClr val="000000"/>
                </a:solidFill>
                <a:latin typeface="Arial"/>
                <a:ea typeface="Arial"/>
                <a:cs typeface="Arial"/>
                <a:sym typeface="Arial"/>
              </a:rPr>
              <a:t>Happy designing! </a:t>
            </a:r>
            <a:endParaRPr/>
          </a:p>
        </p:txBody>
      </p:sp>
      <p:sp>
        <p:nvSpPr>
          <p:cNvPr id="452" name="Google Shape;452;p35"/>
          <p:cNvSpPr/>
          <p:nvPr/>
        </p:nvSpPr>
        <p:spPr>
          <a:xfrm>
            <a:off x="7224605" y="3340186"/>
            <a:ext cx="4252388" cy="1063097"/>
          </a:xfrm>
          <a:custGeom>
            <a:rect b="b" l="l" r="r" t="t"/>
            <a:pathLst>
              <a:path extrusionOk="0" h="1063097" w="4252388">
                <a:moveTo>
                  <a:pt x="0" y="0"/>
                </a:moveTo>
                <a:lnTo>
                  <a:pt x="4252389" y="0"/>
                </a:lnTo>
                <a:lnTo>
                  <a:pt x="4252389" y="1063097"/>
                </a:lnTo>
                <a:lnTo>
                  <a:pt x="0" y="1063097"/>
                </a:lnTo>
                <a:lnTo>
                  <a:pt x="0" y="0"/>
                </a:lnTo>
                <a:close/>
              </a:path>
            </a:pathLst>
          </a:custGeom>
          <a:blipFill rotWithShape="1">
            <a:blip r:embed="rId3">
              <a:alphaModFix/>
            </a:blip>
            <a:stretch>
              <a:fillRect b="0" l="0" r="0" t="0"/>
            </a:stretch>
          </a:blipFill>
          <a:ln>
            <a:noFill/>
          </a:ln>
        </p:spPr>
      </p:sp>
      <p:sp>
        <p:nvSpPr>
          <p:cNvPr id="453" name="Google Shape;453;p35"/>
          <p:cNvSpPr/>
          <p:nvPr/>
        </p:nvSpPr>
        <p:spPr>
          <a:xfrm>
            <a:off x="-2549464" y="0"/>
            <a:ext cx="4436269" cy="10287000"/>
          </a:xfrm>
          <a:custGeom>
            <a:rect b="b" l="l" r="r" t="t"/>
            <a:pathLst>
              <a:path extrusionOk="0" h="10287000" w="4436269">
                <a:moveTo>
                  <a:pt x="0" y="0"/>
                </a:moveTo>
                <a:lnTo>
                  <a:pt x="4436269" y="0"/>
                </a:lnTo>
                <a:lnTo>
                  <a:pt x="4436269" y="10287000"/>
                </a:lnTo>
                <a:lnTo>
                  <a:pt x="0" y="10287000"/>
                </a:lnTo>
                <a:lnTo>
                  <a:pt x="0" y="0"/>
                </a:lnTo>
                <a:close/>
              </a:path>
            </a:pathLst>
          </a:custGeom>
          <a:blipFill rotWithShape="1">
            <a:blip r:embed="rId4">
              <a:alphaModFix/>
            </a:blip>
            <a:stretch>
              <a:fillRect b="0" l="0" r="0" t="0"/>
            </a:stretch>
          </a:blipFill>
          <a:ln>
            <a:noFill/>
          </a:ln>
        </p:spPr>
      </p:sp>
      <p:sp>
        <p:nvSpPr>
          <p:cNvPr id="454" name="Google Shape;454;p35"/>
          <p:cNvSpPr/>
          <p:nvPr/>
        </p:nvSpPr>
        <p:spPr>
          <a:xfrm flipH="1">
            <a:off x="16401195" y="0"/>
            <a:ext cx="4436269" cy="10287000"/>
          </a:xfrm>
          <a:custGeom>
            <a:rect b="b" l="l" r="r" t="t"/>
            <a:pathLst>
              <a:path extrusionOk="0" h="10287000" w="4436269">
                <a:moveTo>
                  <a:pt x="4436269" y="0"/>
                </a:moveTo>
                <a:lnTo>
                  <a:pt x="0" y="0"/>
                </a:lnTo>
                <a:lnTo>
                  <a:pt x="0" y="10287000"/>
                </a:lnTo>
                <a:lnTo>
                  <a:pt x="4436269" y="10287000"/>
                </a:lnTo>
                <a:lnTo>
                  <a:pt x="4436269" y="0"/>
                </a:lnTo>
                <a:close/>
              </a:path>
            </a:pathLst>
          </a:custGeom>
          <a:blipFill rotWithShape="1">
            <a:blip r:embed="rId4">
              <a:alphaModFix/>
            </a:blip>
            <a:stretch>
              <a:fillRect b="0" l="0" r="0" t="0"/>
            </a:stretch>
          </a:blipFill>
          <a:ln>
            <a:noFill/>
          </a:ln>
        </p:spPr>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p17"/>
          <p:cNvSpPr/>
          <p:nvPr/>
        </p:nvSpPr>
        <p:spPr>
          <a:xfrm>
            <a:off x="0" y="0"/>
            <a:ext cx="9144000" cy="10287000"/>
          </a:xfrm>
          <a:custGeom>
            <a:rect b="b" l="l" r="r" t="t"/>
            <a:pathLst>
              <a:path extrusionOk="0" h="10287000" w="9144000">
                <a:moveTo>
                  <a:pt x="0" y="0"/>
                </a:moveTo>
                <a:lnTo>
                  <a:pt x="9144000" y="0"/>
                </a:lnTo>
                <a:lnTo>
                  <a:pt x="9144000" y="10287000"/>
                </a:lnTo>
                <a:lnTo>
                  <a:pt x="0" y="10287000"/>
                </a:lnTo>
                <a:lnTo>
                  <a:pt x="0" y="0"/>
                </a:lnTo>
                <a:close/>
              </a:path>
            </a:pathLst>
          </a:custGeom>
          <a:blipFill rotWithShape="1">
            <a:blip r:embed="rId3">
              <a:alphaModFix amt="40000"/>
            </a:blip>
            <a:stretch>
              <a:fillRect b="0" l="0" r="-12498" t="0"/>
            </a:stretch>
          </a:blipFill>
          <a:ln>
            <a:noFill/>
          </a:ln>
        </p:spPr>
      </p:sp>
      <p:sp>
        <p:nvSpPr>
          <p:cNvPr id="115" name="Google Shape;115;p17"/>
          <p:cNvSpPr/>
          <p:nvPr/>
        </p:nvSpPr>
        <p:spPr>
          <a:xfrm>
            <a:off x="347963" y="3992993"/>
            <a:ext cx="3257239" cy="6785914"/>
          </a:xfrm>
          <a:custGeom>
            <a:rect b="b" l="l" r="r" t="t"/>
            <a:pathLst>
              <a:path extrusionOk="0" h="6785914" w="3257239">
                <a:moveTo>
                  <a:pt x="0" y="0"/>
                </a:moveTo>
                <a:lnTo>
                  <a:pt x="3257239" y="0"/>
                </a:lnTo>
                <a:lnTo>
                  <a:pt x="3257239" y="6785913"/>
                </a:lnTo>
                <a:lnTo>
                  <a:pt x="0" y="6785913"/>
                </a:lnTo>
                <a:lnTo>
                  <a:pt x="0" y="0"/>
                </a:lnTo>
                <a:close/>
              </a:path>
            </a:pathLst>
          </a:custGeom>
          <a:blipFill rotWithShape="1">
            <a:blip r:embed="rId4">
              <a:alphaModFix/>
            </a:blip>
            <a:stretch>
              <a:fillRect b="0" l="0" r="0" t="0"/>
            </a:stretch>
          </a:blipFill>
          <a:ln>
            <a:noFill/>
          </a:ln>
        </p:spPr>
      </p:sp>
      <p:sp>
        <p:nvSpPr>
          <p:cNvPr id="116" name="Google Shape;116;p17"/>
          <p:cNvSpPr/>
          <p:nvPr/>
        </p:nvSpPr>
        <p:spPr>
          <a:xfrm flipH="1">
            <a:off x="5538798" y="3992993"/>
            <a:ext cx="3257239" cy="6785914"/>
          </a:xfrm>
          <a:custGeom>
            <a:rect b="b" l="l" r="r" t="t"/>
            <a:pathLst>
              <a:path extrusionOk="0" h="6785914" w="3257239">
                <a:moveTo>
                  <a:pt x="3257239" y="0"/>
                </a:moveTo>
                <a:lnTo>
                  <a:pt x="0" y="0"/>
                </a:lnTo>
                <a:lnTo>
                  <a:pt x="0" y="6785913"/>
                </a:lnTo>
                <a:lnTo>
                  <a:pt x="3257239" y="6785913"/>
                </a:lnTo>
                <a:lnTo>
                  <a:pt x="3257239" y="0"/>
                </a:lnTo>
                <a:close/>
              </a:path>
            </a:pathLst>
          </a:custGeom>
          <a:blipFill rotWithShape="1">
            <a:blip r:embed="rId4">
              <a:alphaModFix/>
            </a:blip>
            <a:stretch>
              <a:fillRect b="0" l="0" r="0" t="0"/>
            </a:stretch>
          </a:blipFill>
          <a:ln>
            <a:noFill/>
          </a:ln>
        </p:spPr>
      </p:sp>
      <p:sp>
        <p:nvSpPr>
          <p:cNvPr id="117" name="Google Shape;117;p17"/>
          <p:cNvSpPr/>
          <p:nvPr/>
        </p:nvSpPr>
        <p:spPr>
          <a:xfrm>
            <a:off x="2377703" y="2548908"/>
            <a:ext cx="4948908" cy="7966049"/>
          </a:xfrm>
          <a:custGeom>
            <a:rect b="b" l="l" r="r" t="t"/>
            <a:pathLst>
              <a:path extrusionOk="0" h="7966049" w="4948908">
                <a:moveTo>
                  <a:pt x="0" y="0"/>
                </a:moveTo>
                <a:lnTo>
                  <a:pt x="4948908" y="0"/>
                </a:lnTo>
                <a:lnTo>
                  <a:pt x="4948908" y="7966049"/>
                </a:lnTo>
                <a:lnTo>
                  <a:pt x="0" y="7966049"/>
                </a:lnTo>
                <a:lnTo>
                  <a:pt x="0" y="0"/>
                </a:lnTo>
                <a:close/>
              </a:path>
            </a:pathLst>
          </a:custGeom>
          <a:blipFill rotWithShape="1">
            <a:blip r:embed="rId5">
              <a:alphaModFix/>
            </a:blip>
            <a:stretch>
              <a:fillRect b="0" l="0" r="0" t="0"/>
            </a:stretch>
          </a:blipFill>
          <a:ln>
            <a:noFill/>
          </a:ln>
        </p:spPr>
      </p:sp>
      <p:sp>
        <p:nvSpPr>
          <p:cNvPr id="118" name="Google Shape;118;p17"/>
          <p:cNvSpPr txBox="1"/>
          <p:nvPr/>
        </p:nvSpPr>
        <p:spPr>
          <a:xfrm>
            <a:off x="1991994" y="1028700"/>
            <a:ext cx="5160012" cy="914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6000" u="none" cap="none" strike="noStrike">
                <a:solidFill>
                  <a:srgbClr val="701D18"/>
                </a:solidFill>
                <a:latin typeface="Playfair Display SC"/>
                <a:ea typeface="Playfair Display SC"/>
                <a:cs typeface="Playfair Display SC"/>
                <a:sym typeface="Playfair Display SC"/>
              </a:rPr>
              <a:t>Agenda</a:t>
            </a:r>
            <a:endParaRPr/>
          </a:p>
        </p:txBody>
      </p:sp>
      <p:grpSp>
        <p:nvGrpSpPr>
          <p:cNvPr id="119" name="Google Shape;119;p17"/>
          <p:cNvGrpSpPr/>
          <p:nvPr/>
        </p:nvGrpSpPr>
        <p:grpSpPr>
          <a:xfrm>
            <a:off x="8220141" y="1028700"/>
            <a:ext cx="1847718" cy="1847718"/>
            <a:chOff x="0" y="0"/>
            <a:chExt cx="812800" cy="812800"/>
          </a:xfrm>
        </p:grpSpPr>
        <p:sp>
          <p:nvSpPr>
            <p:cNvPr id="120" name="Google Shape;120;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01D1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17"/>
            <p:cNvSpPr txBox="1"/>
            <p:nvPr/>
          </p:nvSpPr>
          <p:spPr>
            <a:xfrm>
              <a:off x="76200" y="28575"/>
              <a:ext cx="660400" cy="708025"/>
            </a:xfrm>
            <a:prstGeom prst="rect">
              <a:avLst/>
            </a:prstGeom>
            <a:noFill/>
            <a:ln>
              <a:noFill/>
            </a:ln>
          </p:spPr>
          <p:txBody>
            <a:bodyPr anchorCtr="0" anchor="ctr" bIns="54150" lIns="54150" spcFirstLastPara="1" rIns="54150" wrap="square" tIns="5415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2" name="Google Shape;122;p17"/>
          <p:cNvGrpSpPr/>
          <p:nvPr/>
        </p:nvGrpSpPr>
        <p:grpSpPr>
          <a:xfrm>
            <a:off x="8324795" y="1133354"/>
            <a:ext cx="1638410" cy="1638410"/>
            <a:chOff x="0" y="0"/>
            <a:chExt cx="812800" cy="812800"/>
          </a:xfrm>
        </p:grpSpPr>
        <p:sp>
          <p:nvSpPr>
            <p:cNvPr id="123" name="Google Shape;123;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76200">
              <a:solidFill>
                <a:srgbClr val="FFECC5"/>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17"/>
            <p:cNvSpPr txBox="1"/>
            <p:nvPr/>
          </p:nvSpPr>
          <p:spPr>
            <a:xfrm>
              <a:off x="76200" y="28575"/>
              <a:ext cx="660400" cy="708025"/>
            </a:xfrm>
            <a:prstGeom prst="rect">
              <a:avLst/>
            </a:prstGeom>
            <a:noFill/>
            <a:ln>
              <a:noFill/>
            </a:ln>
          </p:spPr>
          <p:txBody>
            <a:bodyPr anchorCtr="0" anchor="ctr" bIns="54150" lIns="54150" spcFirstLastPara="1" rIns="54150" wrap="square" tIns="5415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25" name="Google Shape;125;p17"/>
          <p:cNvSpPr txBox="1"/>
          <p:nvPr/>
        </p:nvSpPr>
        <p:spPr>
          <a:xfrm>
            <a:off x="8538558" y="1450283"/>
            <a:ext cx="1210800" cy="923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6000" u="none" cap="none" strike="noStrike">
                <a:solidFill>
                  <a:srgbClr val="FFFFFF"/>
                </a:solidFill>
                <a:latin typeface="Playfair Display SC"/>
                <a:ea typeface="Playfair Display SC"/>
                <a:cs typeface="Playfair Display SC"/>
                <a:sym typeface="Playfair Display SC"/>
              </a:rPr>
              <a:t>01</a:t>
            </a:r>
            <a:endParaRPr/>
          </a:p>
        </p:txBody>
      </p:sp>
      <p:sp>
        <p:nvSpPr>
          <p:cNvPr id="126" name="Google Shape;126;p17"/>
          <p:cNvSpPr txBox="1"/>
          <p:nvPr/>
        </p:nvSpPr>
        <p:spPr>
          <a:xfrm>
            <a:off x="10633581" y="1968443"/>
            <a:ext cx="5027100" cy="595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1800" u="none" cap="none" strike="noStrike">
                <a:solidFill>
                  <a:srgbClr val="000000"/>
                </a:solidFill>
                <a:latin typeface="Montserrat"/>
                <a:ea typeface="Montserrat"/>
                <a:cs typeface="Montserrat"/>
                <a:sym typeface="Montserrat"/>
              </a:rPr>
              <a:t>Lorem ipsum dolor sit amet, consectetur adipiscing elit, sed do eiusmod tempor.</a:t>
            </a:r>
            <a:endParaRPr/>
          </a:p>
        </p:txBody>
      </p:sp>
      <p:sp>
        <p:nvSpPr>
          <p:cNvPr id="127" name="Google Shape;127;p17"/>
          <p:cNvSpPr txBox="1"/>
          <p:nvPr/>
        </p:nvSpPr>
        <p:spPr>
          <a:xfrm>
            <a:off x="10633581" y="1296595"/>
            <a:ext cx="2766184" cy="440690"/>
          </a:xfrm>
          <a:prstGeom prst="rect">
            <a:avLst/>
          </a:prstGeom>
          <a:noFill/>
          <a:ln>
            <a:noFill/>
          </a:ln>
        </p:spPr>
        <p:txBody>
          <a:bodyPr anchorCtr="0" anchor="t" bIns="0" lIns="0" spcFirstLastPara="1" rIns="0" wrap="square" tIns="0">
            <a:spAutoFit/>
          </a:bodyPr>
          <a:lstStyle/>
          <a:p>
            <a:pPr indent="0" lvl="0" marL="0" marR="0" rtl="0" algn="l">
              <a:lnSpc>
                <a:spcPct val="130010"/>
              </a:lnSpc>
              <a:spcBef>
                <a:spcPts val="0"/>
              </a:spcBef>
              <a:spcAft>
                <a:spcPts val="0"/>
              </a:spcAft>
              <a:buNone/>
            </a:pPr>
            <a:r>
              <a:rPr b="1" i="0" lang="en-US" sz="2799" u="none" cap="none" strike="noStrike">
                <a:solidFill>
                  <a:srgbClr val="000000"/>
                </a:solidFill>
                <a:latin typeface="Montserrat"/>
                <a:ea typeface="Montserrat"/>
                <a:cs typeface="Montserrat"/>
                <a:sym typeface="Montserrat"/>
              </a:rPr>
              <a:t>AGENDA 01</a:t>
            </a:r>
            <a:endParaRPr/>
          </a:p>
        </p:txBody>
      </p:sp>
      <p:grpSp>
        <p:nvGrpSpPr>
          <p:cNvPr id="128" name="Google Shape;128;p17"/>
          <p:cNvGrpSpPr/>
          <p:nvPr/>
        </p:nvGrpSpPr>
        <p:grpSpPr>
          <a:xfrm>
            <a:off x="8220141" y="3992993"/>
            <a:ext cx="1847718" cy="1847718"/>
            <a:chOff x="0" y="0"/>
            <a:chExt cx="812800" cy="812800"/>
          </a:xfrm>
        </p:grpSpPr>
        <p:sp>
          <p:nvSpPr>
            <p:cNvPr id="129" name="Google Shape;129;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01D1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17"/>
            <p:cNvSpPr txBox="1"/>
            <p:nvPr/>
          </p:nvSpPr>
          <p:spPr>
            <a:xfrm>
              <a:off x="76200" y="28575"/>
              <a:ext cx="660400" cy="708025"/>
            </a:xfrm>
            <a:prstGeom prst="rect">
              <a:avLst/>
            </a:prstGeom>
            <a:noFill/>
            <a:ln>
              <a:noFill/>
            </a:ln>
          </p:spPr>
          <p:txBody>
            <a:bodyPr anchorCtr="0" anchor="ctr" bIns="54150" lIns="54150" spcFirstLastPara="1" rIns="54150" wrap="square" tIns="5415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1" name="Google Shape;131;p17"/>
          <p:cNvGrpSpPr/>
          <p:nvPr/>
        </p:nvGrpSpPr>
        <p:grpSpPr>
          <a:xfrm>
            <a:off x="8324795" y="4097647"/>
            <a:ext cx="1638410" cy="1638410"/>
            <a:chOff x="0" y="0"/>
            <a:chExt cx="812800" cy="812800"/>
          </a:xfrm>
        </p:grpSpPr>
        <p:sp>
          <p:nvSpPr>
            <p:cNvPr id="132" name="Google Shape;132;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76200">
              <a:solidFill>
                <a:srgbClr val="FFECC5"/>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17"/>
            <p:cNvSpPr txBox="1"/>
            <p:nvPr/>
          </p:nvSpPr>
          <p:spPr>
            <a:xfrm>
              <a:off x="76200" y="28575"/>
              <a:ext cx="660400" cy="708025"/>
            </a:xfrm>
            <a:prstGeom prst="rect">
              <a:avLst/>
            </a:prstGeom>
            <a:noFill/>
            <a:ln>
              <a:noFill/>
            </a:ln>
          </p:spPr>
          <p:txBody>
            <a:bodyPr anchorCtr="0" anchor="ctr" bIns="54150" lIns="54150" spcFirstLastPara="1" rIns="54150" wrap="square" tIns="5415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34" name="Google Shape;134;p17"/>
          <p:cNvSpPr txBox="1"/>
          <p:nvPr/>
        </p:nvSpPr>
        <p:spPr>
          <a:xfrm>
            <a:off x="8538558" y="4414576"/>
            <a:ext cx="1210800" cy="923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6000" u="none" cap="none" strike="noStrike">
                <a:solidFill>
                  <a:srgbClr val="FFFFFF"/>
                </a:solidFill>
                <a:latin typeface="Playfair Display SC"/>
                <a:ea typeface="Playfair Display SC"/>
                <a:cs typeface="Playfair Display SC"/>
                <a:sym typeface="Playfair Display SC"/>
              </a:rPr>
              <a:t>02</a:t>
            </a:r>
            <a:endParaRPr/>
          </a:p>
        </p:txBody>
      </p:sp>
      <p:sp>
        <p:nvSpPr>
          <p:cNvPr id="135" name="Google Shape;135;p17"/>
          <p:cNvSpPr txBox="1"/>
          <p:nvPr/>
        </p:nvSpPr>
        <p:spPr>
          <a:xfrm>
            <a:off x="10633581" y="4932736"/>
            <a:ext cx="5027100" cy="595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1800" u="none" cap="none" strike="noStrike">
                <a:solidFill>
                  <a:srgbClr val="000000"/>
                </a:solidFill>
                <a:latin typeface="Montserrat"/>
                <a:ea typeface="Montserrat"/>
                <a:cs typeface="Montserrat"/>
                <a:sym typeface="Montserrat"/>
              </a:rPr>
              <a:t>Lorem ipsum dolor sit amet, consectetur adipiscing elit, sed do eiusmod tempor.</a:t>
            </a:r>
            <a:endParaRPr/>
          </a:p>
        </p:txBody>
      </p:sp>
      <p:sp>
        <p:nvSpPr>
          <p:cNvPr id="136" name="Google Shape;136;p17"/>
          <p:cNvSpPr txBox="1"/>
          <p:nvPr/>
        </p:nvSpPr>
        <p:spPr>
          <a:xfrm>
            <a:off x="10633581" y="4260888"/>
            <a:ext cx="2766184" cy="440690"/>
          </a:xfrm>
          <a:prstGeom prst="rect">
            <a:avLst/>
          </a:prstGeom>
          <a:noFill/>
          <a:ln>
            <a:noFill/>
          </a:ln>
        </p:spPr>
        <p:txBody>
          <a:bodyPr anchorCtr="0" anchor="t" bIns="0" lIns="0" spcFirstLastPara="1" rIns="0" wrap="square" tIns="0">
            <a:spAutoFit/>
          </a:bodyPr>
          <a:lstStyle/>
          <a:p>
            <a:pPr indent="0" lvl="0" marL="0" marR="0" rtl="0" algn="l">
              <a:lnSpc>
                <a:spcPct val="130010"/>
              </a:lnSpc>
              <a:spcBef>
                <a:spcPts val="0"/>
              </a:spcBef>
              <a:spcAft>
                <a:spcPts val="0"/>
              </a:spcAft>
              <a:buNone/>
            </a:pPr>
            <a:r>
              <a:rPr b="1" i="0" lang="en-US" sz="2799" u="none" cap="none" strike="noStrike">
                <a:solidFill>
                  <a:srgbClr val="000000"/>
                </a:solidFill>
                <a:latin typeface="Montserrat"/>
                <a:ea typeface="Montserrat"/>
                <a:cs typeface="Montserrat"/>
                <a:sym typeface="Montserrat"/>
              </a:rPr>
              <a:t>AGENDA 02</a:t>
            </a:r>
            <a:endParaRPr/>
          </a:p>
        </p:txBody>
      </p:sp>
      <p:grpSp>
        <p:nvGrpSpPr>
          <p:cNvPr id="137" name="Google Shape;137;p17"/>
          <p:cNvGrpSpPr/>
          <p:nvPr/>
        </p:nvGrpSpPr>
        <p:grpSpPr>
          <a:xfrm>
            <a:off x="8324795" y="7059911"/>
            <a:ext cx="1847718" cy="1847718"/>
            <a:chOff x="0" y="0"/>
            <a:chExt cx="812800" cy="812800"/>
          </a:xfrm>
        </p:grpSpPr>
        <p:sp>
          <p:nvSpPr>
            <p:cNvPr id="138" name="Google Shape;138;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01D1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17"/>
            <p:cNvSpPr txBox="1"/>
            <p:nvPr/>
          </p:nvSpPr>
          <p:spPr>
            <a:xfrm>
              <a:off x="76200" y="28575"/>
              <a:ext cx="660400" cy="708025"/>
            </a:xfrm>
            <a:prstGeom prst="rect">
              <a:avLst/>
            </a:prstGeom>
            <a:noFill/>
            <a:ln>
              <a:noFill/>
            </a:ln>
          </p:spPr>
          <p:txBody>
            <a:bodyPr anchorCtr="0" anchor="ctr" bIns="54150" lIns="54150" spcFirstLastPara="1" rIns="54150" wrap="square" tIns="5415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0" name="Google Shape;140;p17"/>
          <p:cNvGrpSpPr/>
          <p:nvPr/>
        </p:nvGrpSpPr>
        <p:grpSpPr>
          <a:xfrm>
            <a:off x="8429449" y="7164565"/>
            <a:ext cx="1638410" cy="1638410"/>
            <a:chOff x="0" y="0"/>
            <a:chExt cx="812800" cy="812800"/>
          </a:xfrm>
        </p:grpSpPr>
        <p:sp>
          <p:nvSpPr>
            <p:cNvPr id="141" name="Google Shape;141;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76200">
              <a:solidFill>
                <a:srgbClr val="FFECC5"/>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17"/>
            <p:cNvSpPr txBox="1"/>
            <p:nvPr/>
          </p:nvSpPr>
          <p:spPr>
            <a:xfrm>
              <a:off x="76200" y="28575"/>
              <a:ext cx="660400" cy="708025"/>
            </a:xfrm>
            <a:prstGeom prst="rect">
              <a:avLst/>
            </a:prstGeom>
            <a:noFill/>
            <a:ln>
              <a:noFill/>
            </a:ln>
          </p:spPr>
          <p:txBody>
            <a:bodyPr anchorCtr="0" anchor="ctr" bIns="54150" lIns="54150" spcFirstLastPara="1" rIns="54150" wrap="square" tIns="5415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43" name="Google Shape;143;p17"/>
          <p:cNvSpPr txBox="1"/>
          <p:nvPr/>
        </p:nvSpPr>
        <p:spPr>
          <a:xfrm>
            <a:off x="8643212" y="7481494"/>
            <a:ext cx="1210800" cy="923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6000" u="none" cap="none" strike="noStrike">
                <a:solidFill>
                  <a:srgbClr val="FFFFFF"/>
                </a:solidFill>
                <a:latin typeface="Playfair Display SC"/>
                <a:ea typeface="Playfair Display SC"/>
                <a:cs typeface="Playfair Display SC"/>
                <a:sym typeface="Playfair Display SC"/>
              </a:rPr>
              <a:t>03</a:t>
            </a:r>
            <a:endParaRPr/>
          </a:p>
        </p:txBody>
      </p:sp>
      <p:sp>
        <p:nvSpPr>
          <p:cNvPr id="144" name="Google Shape;144;p17"/>
          <p:cNvSpPr txBox="1"/>
          <p:nvPr/>
        </p:nvSpPr>
        <p:spPr>
          <a:xfrm>
            <a:off x="10738235" y="7999654"/>
            <a:ext cx="5027100" cy="595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1800" u="none" cap="none" strike="noStrike">
                <a:solidFill>
                  <a:srgbClr val="000000"/>
                </a:solidFill>
                <a:latin typeface="Montserrat"/>
                <a:ea typeface="Montserrat"/>
                <a:cs typeface="Montserrat"/>
                <a:sym typeface="Montserrat"/>
              </a:rPr>
              <a:t>Lorem ipsum dolor sit amet, consectetur adipiscing elit, sed do eiusmod tempor.</a:t>
            </a:r>
            <a:endParaRPr/>
          </a:p>
        </p:txBody>
      </p:sp>
      <p:sp>
        <p:nvSpPr>
          <p:cNvPr id="145" name="Google Shape;145;p17"/>
          <p:cNvSpPr txBox="1"/>
          <p:nvPr/>
        </p:nvSpPr>
        <p:spPr>
          <a:xfrm>
            <a:off x="10738235" y="7327806"/>
            <a:ext cx="2766184" cy="440690"/>
          </a:xfrm>
          <a:prstGeom prst="rect">
            <a:avLst/>
          </a:prstGeom>
          <a:noFill/>
          <a:ln>
            <a:noFill/>
          </a:ln>
        </p:spPr>
        <p:txBody>
          <a:bodyPr anchorCtr="0" anchor="t" bIns="0" lIns="0" spcFirstLastPara="1" rIns="0" wrap="square" tIns="0">
            <a:spAutoFit/>
          </a:bodyPr>
          <a:lstStyle/>
          <a:p>
            <a:pPr indent="0" lvl="0" marL="0" marR="0" rtl="0" algn="l">
              <a:lnSpc>
                <a:spcPct val="130010"/>
              </a:lnSpc>
              <a:spcBef>
                <a:spcPts val="0"/>
              </a:spcBef>
              <a:spcAft>
                <a:spcPts val="0"/>
              </a:spcAft>
              <a:buNone/>
            </a:pPr>
            <a:r>
              <a:rPr b="1" i="0" lang="en-US" sz="2799" u="none" cap="none" strike="noStrike">
                <a:solidFill>
                  <a:srgbClr val="000000"/>
                </a:solidFill>
                <a:latin typeface="Montserrat"/>
                <a:ea typeface="Montserrat"/>
                <a:cs typeface="Montserrat"/>
                <a:sym typeface="Montserrat"/>
              </a:rPr>
              <a:t>AGENDA 03</a:t>
            </a:r>
            <a:endParaRPr/>
          </a:p>
        </p:txBody>
      </p:sp>
      <p:sp>
        <p:nvSpPr>
          <p:cNvPr id="146" name="Google Shape;146;p17"/>
          <p:cNvSpPr/>
          <p:nvPr/>
        </p:nvSpPr>
        <p:spPr>
          <a:xfrm flipH="1">
            <a:off x="16069866" y="0"/>
            <a:ext cx="4436269" cy="10287000"/>
          </a:xfrm>
          <a:custGeom>
            <a:rect b="b" l="l" r="r" t="t"/>
            <a:pathLst>
              <a:path extrusionOk="0" h="10287000" w="4436269">
                <a:moveTo>
                  <a:pt x="4436268" y="0"/>
                </a:moveTo>
                <a:lnTo>
                  <a:pt x="0" y="0"/>
                </a:lnTo>
                <a:lnTo>
                  <a:pt x="0" y="10287000"/>
                </a:lnTo>
                <a:lnTo>
                  <a:pt x="4436268" y="10287000"/>
                </a:lnTo>
                <a:lnTo>
                  <a:pt x="4436268" y="0"/>
                </a:lnTo>
                <a:close/>
              </a:path>
            </a:pathLst>
          </a:custGeom>
          <a:blipFill rotWithShape="1">
            <a:blip r:embed="rId6">
              <a:alphaModFix/>
            </a:blip>
            <a:stretch>
              <a:fillRect b="0" l="0" r="0" t="0"/>
            </a:stretch>
          </a:blipFill>
          <a:ln>
            <a:noFill/>
          </a:ln>
        </p:spPr>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pic>
        <p:nvPicPr>
          <p:cNvPr id="151" name="Google Shape;151;p18"/>
          <p:cNvPicPr preferRelativeResize="0"/>
          <p:nvPr/>
        </p:nvPicPr>
        <p:blipFill rotWithShape="1">
          <a:blip r:embed="rId3">
            <a:alphaModFix/>
          </a:blip>
          <a:srcRect b="45609" l="0" r="0" t="7630"/>
          <a:stretch/>
        </p:blipFill>
        <p:spPr>
          <a:xfrm>
            <a:off x="0" y="0"/>
            <a:ext cx="18288000" cy="5700875"/>
          </a:xfrm>
          <a:prstGeom prst="rect">
            <a:avLst/>
          </a:prstGeom>
          <a:noFill/>
          <a:ln>
            <a:noFill/>
          </a:ln>
        </p:spPr>
      </p:pic>
      <p:sp>
        <p:nvSpPr>
          <p:cNvPr id="152" name="Google Shape;152;p18"/>
          <p:cNvSpPr/>
          <p:nvPr/>
        </p:nvSpPr>
        <p:spPr>
          <a:xfrm flipH="1">
            <a:off x="11021589" y="2414124"/>
            <a:ext cx="7750366" cy="10671761"/>
          </a:xfrm>
          <a:custGeom>
            <a:rect b="b" l="l" r="r" t="t"/>
            <a:pathLst>
              <a:path extrusionOk="0" h="10671761" w="7750366">
                <a:moveTo>
                  <a:pt x="7750366" y="0"/>
                </a:moveTo>
                <a:lnTo>
                  <a:pt x="0" y="0"/>
                </a:lnTo>
                <a:lnTo>
                  <a:pt x="0" y="10671760"/>
                </a:lnTo>
                <a:lnTo>
                  <a:pt x="7750366" y="10671760"/>
                </a:lnTo>
                <a:lnTo>
                  <a:pt x="7750366" y="0"/>
                </a:lnTo>
                <a:close/>
              </a:path>
            </a:pathLst>
          </a:custGeom>
          <a:blipFill rotWithShape="1">
            <a:blip r:embed="rId4">
              <a:alphaModFix/>
            </a:blip>
            <a:stretch>
              <a:fillRect b="0" l="0" r="0" t="0"/>
            </a:stretch>
          </a:blipFill>
          <a:ln>
            <a:noFill/>
          </a:ln>
        </p:spPr>
      </p:sp>
      <p:sp>
        <p:nvSpPr>
          <p:cNvPr id="153" name="Google Shape;153;p18"/>
          <p:cNvSpPr txBox="1"/>
          <p:nvPr/>
        </p:nvSpPr>
        <p:spPr>
          <a:xfrm>
            <a:off x="1651390" y="6559900"/>
            <a:ext cx="6551866" cy="914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6000" u="none" cap="none" strike="noStrike">
                <a:solidFill>
                  <a:srgbClr val="701D18"/>
                </a:solidFill>
                <a:latin typeface="Playfair Display SC"/>
                <a:ea typeface="Playfair Display SC"/>
                <a:cs typeface="Playfair Display SC"/>
                <a:sym typeface="Playfair Display SC"/>
              </a:rPr>
              <a:t>Hello there!</a:t>
            </a:r>
            <a:endParaRPr/>
          </a:p>
        </p:txBody>
      </p:sp>
      <p:sp>
        <p:nvSpPr>
          <p:cNvPr id="154" name="Google Shape;154;p18"/>
          <p:cNvSpPr txBox="1"/>
          <p:nvPr/>
        </p:nvSpPr>
        <p:spPr>
          <a:xfrm>
            <a:off x="1651390" y="8400244"/>
            <a:ext cx="8606400" cy="9264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799" u="none" cap="none" strike="noStrike">
                <a:solidFill>
                  <a:srgbClr val="000000"/>
                </a:solidFill>
                <a:latin typeface="Montserrat"/>
                <a:ea typeface="Montserrat"/>
                <a:cs typeface="Montserrat"/>
                <a:sym typeface="Montserrat"/>
              </a:rPr>
              <a:t>I'll be sharing with you my beautiful ideas. Follow me at @reallygreatsite to learn more. </a:t>
            </a:r>
            <a:endParaRPr/>
          </a:p>
        </p:txBody>
      </p:sp>
      <p:sp>
        <p:nvSpPr>
          <p:cNvPr id="155" name="Google Shape;155;p18"/>
          <p:cNvSpPr txBox="1"/>
          <p:nvPr/>
        </p:nvSpPr>
        <p:spPr>
          <a:xfrm>
            <a:off x="1651390" y="7730954"/>
            <a:ext cx="3948631" cy="440690"/>
          </a:xfrm>
          <a:prstGeom prst="rect">
            <a:avLst/>
          </a:prstGeom>
          <a:noFill/>
          <a:ln>
            <a:noFill/>
          </a:ln>
        </p:spPr>
        <p:txBody>
          <a:bodyPr anchorCtr="0" anchor="t" bIns="0" lIns="0" spcFirstLastPara="1" rIns="0" wrap="square" tIns="0">
            <a:spAutoFit/>
          </a:bodyPr>
          <a:lstStyle/>
          <a:p>
            <a:pPr indent="0" lvl="0" marL="0" marR="0" rtl="0" algn="l">
              <a:lnSpc>
                <a:spcPct val="130010"/>
              </a:lnSpc>
              <a:spcBef>
                <a:spcPts val="0"/>
              </a:spcBef>
              <a:spcAft>
                <a:spcPts val="0"/>
              </a:spcAft>
              <a:buNone/>
            </a:pPr>
            <a:r>
              <a:rPr b="1" i="0" lang="en-US" sz="2799" u="none" cap="none" strike="noStrike">
                <a:solidFill>
                  <a:srgbClr val="000000"/>
                </a:solidFill>
                <a:latin typeface="Montserrat"/>
                <a:ea typeface="Montserrat"/>
                <a:cs typeface="Montserrat"/>
                <a:sym typeface="Montserrat"/>
              </a:rPr>
              <a:t>I’M RAIN SMITH</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19"/>
          <p:cNvSpPr/>
          <p:nvPr/>
        </p:nvSpPr>
        <p:spPr>
          <a:xfrm rot="-2974011">
            <a:off x="4938196" y="3808616"/>
            <a:ext cx="2094259" cy="2232253"/>
          </a:xfrm>
          <a:custGeom>
            <a:rect b="b" l="l" r="r" t="t"/>
            <a:pathLst>
              <a:path extrusionOk="0" h="2232253" w="2094259">
                <a:moveTo>
                  <a:pt x="0" y="0"/>
                </a:moveTo>
                <a:lnTo>
                  <a:pt x="2094259" y="0"/>
                </a:lnTo>
                <a:lnTo>
                  <a:pt x="2094259" y="2232253"/>
                </a:lnTo>
                <a:lnTo>
                  <a:pt x="0" y="2232253"/>
                </a:lnTo>
                <a:lnTo>
                  <a:pt x="0" y="0"/>
                </a:lnTo>
                <a:close/>
              </a:path>
            </a:pathLst>
          </a:custGeom>
          <a:blipFill rotWithShape="1">
            <a:blip r:embed="rId3">
              <a:alphaModFix/>
            </a:blip>
            <a:stretch>
              <a:fillRect b="0" l="0" r="0" t="0"/>
            </a:stretch>
          </a:blipFill>
          <a:ln>
            <a:noFill/>
          </a:ln>
        </p:spPr>
      </p:sp>
      <p:sp>
        <p:nvSpPr>
          <p:cNvPr id="161" name="Google Shape;161;p19"/>
          <p:cNvSpPr/>
          <p:nvPr/>
        </p:nvSpPr>
        <p:spPr>
          <a:xfrm>
            <a:off x="1820055" y="3049927"/>
            <a:ext cx="2662238" cy="3749631"/>
          </a:xfrm>
          <a:custGeom>
            <a:rect b="b" l="l" r="r" t="t"/>
            <a:pathLst>
              <a:path extrusionOk="0" h="3749631" w="2662238">
                <a:moveTo>
                  <a:pt x="0" y="0"/>
                </a:moveTo>
                <a:lnTo>
                  <a:pt x="2662238" y="0"/>
                </a:lnTo>
                <a:lnTo>
                  <a:pt x="2662238" y="3749631"/>
                </a:lnTo>
                <a:lnTo>
                  <a:pt x="0" y="3749631"/>
                </a:lnTo>
                <a:lnTo>
                  <a:pt x="0" y="0"/>
                </a:lnTo>
                <a:close/>
              </a:path>
            </a:pathLst>
          </a:custGeom>
          <a:blipFill rotWithShape="1">
            <a:blip r:embed="rId4">
              <a:alphaModFix/>
            </a:blip>
            <a:stretch>
              <a:fillRect b="0" l="0" r="0" t="0"/>
            </a:stretch>
          </a:blipFill>
          <a:ln>
            <a:noFill/>
          </a:ln>
        </p:spPr>
      </p:sp>
      <p:sp>
        <p:nvSpPr>
          <p:cNvPr id="162" name="Google Shape;162;p19"/>
          <p:cNvSpPr/>
          <p:nvPr/>
        </p:nvSpPr>
        <p:spPr>
          <a:xfrm>
            <a:off x="7488358" y="3049927"/>
            <a:ext cx="2882529" cy="3749631"/>
          </a:xfrm>
          <a:custGeom>
            <a:rect b="b" l="l" r="r" t="t"/>
            <a:pathLst>
              <a:path extrusionOk="0" h="3749631" w="2882529">
                <a:moveTo>
                  <a:pt x="0" y="0"/>
                </a:moveTo>
                <a:lnTo>
                  <a:pt x="2882529" y="0"/>
                </a:lnTo>
                <a:lnTo>
                  <a:pt x="2882529" y="3749631"/>
                </a:lnTo>
                <a:lnTo>
                  <a:pt x="0" y="3749631"/>
                </a:lnTo>
                <a:lnTo>
                  <a:pt x="0" y="0"/>
                </a:lnTo>
                <a:close/>
              </a:path>
            </a:pathLst>
          </a:custGeom>
          <a:blipFill rotWithShape="1">
            <a:blip r:embed="rId5">
              <a:alphaModFix/>
            </a:blip>
            <a:stretch>
              <a:fillRect b="0" l="0" r="0" t="0"/>
            </a:stretch>
          </a:blipFill>
          <a:ln>
            <a:noFill/>
          </a:ln>
        </p:spPr>
      </p:sp>
      <p:sp>
        <p:nvSpPr>
          <p:cNvPr id="163" name="Google Shape;163;p19"/>
          <p:cNvSpPr/>
          <p:nvPr/>
        </p:nvSpPr>
        <p:spPr>
          <a:xfrm>
            <a:off x="13116353" y="2998875"/>
            <a:ext cx="2951392" cy="3851735"/>
          </a:xfrm>
          <a:custGeom>
            <a:rect b="b" l="l" r="r" t="t"/>
            <a:pathLst>
              <a:path extrusionOk="0" h="3851735" w="2951392">
                <a:moveTo>
                  <a:pt x="0" y="0"/>
                </a:moveTo>
                <a:lnTo>
                  <a:pt x="2951392" y="0"/>
                </a:lnTo>
                <a:lnTo>
                  <a:pt x="2951392" y="3851735"/>
                </a:lnTo>
                <a:lnTo>
                  <a:pt x="0" y="3851735"/>
                </a:lnTo>
                <a:lnTo>
                  <a:pt x="0" y="0"/>
                </a:lnTo>
                <a:close/>
              </a:path>
            </a:pathLst>
          </a:custGeom>
          <a:blipFill rotWithShape="1">
            <a:blip r:embed="rId6">
              <a:alphaModFix/>
            </a:blip>
            <a:stretch>
              <a:fillRect b="0" l="0" r="0" t="0"/>
            </a:stretch>
          </a:blipFill>
          <a:ln>
            <a:noFill/>
          </a:ln>
        </p:spPr>
      </p:sp>
      <p:sp>
        <p:nvSpPr>
          <p:cNvPr id="164" name="Google Shape;164;p19"/>
          <p:cNvSpPr/>
          <p:nvPr/>
        </p:nvSpPr>
        <p:spPr>
          <a:xfrm flipH="1" rot="-9428934">
            <a:off x="10696490" y="3808616"/>
            <a:ext cx="2094259" cy="2232253"/>
          </a:xfrm>
          <a:custGeom>
            <a:rect b="b" l="l" r="r" t="t"/>
            <a:pathLst>
              <a:path extrusionOk="0" h="2232253" w="2094259">
                <a:moveTo>
                  <a:pt x="2094259" y="0"/>
                </a:moveTo>
                <a:lnTo>
                  <a:pt x="0" y="0"/>
                </a:lnTo>
                <a:lnTo>
                  <a:pt x="0" y="2232253"/>
                </a:lnTo>
                <a:lnTo>
                  <a:pt x="2094259" y="2232253"/>
                </a:lnTo>
                <a:lnTo>
                  <a:pt x="2094259" y="0"/>
                </a:lnTo>
                <a:close/>
              </a:path>
            </a:pathLst>
          </a:custGeom>
          <a:blipFill rotWithShape="1">
            <a:blip r:embed="rId3">
              <a:alphaModFix/>
            </a:blip>
            <a:stretch>
              <a:fillRect b="0" l="0" r="0" t="0"/>
            </a:stretch>
          </a:blipFill>
          <a:ln>
            <a:noFill/>
          </a:ln>
        </p:spPr>
      </p:sp>
      <p:sp>
        <p:nvSpPr>
          <p:cNvPr id="165" name="Google Shape;165;p19"/>
          <p:cNvSpPr txBox="1"/>
          <p:nvPr/>
        </p:nvSpPr>
        <p:spPr>
          <a:xfrm>
            <a:off x="1215168" y="1322027"/>
            <a:ext cx="15136151" cy="914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6000" u="none" cap="none" strike="noStrike">
                <a:solidFill>
                  <a:srgbClr val="701D18"/>
                </a:solidFill>
                <a:latin typeface="Playfair Display SC"/>
                <a:ea typeface="Playfair Display SC"/>
                <a:cs typeface="Playfair Display SC"/>
                <a:sym typeface="Playfair Display SC"/>
              </a:rPr>
              <a:t>Write your topic or idea</a:t>
            </a:r>
            <a:endParaRPr/>
          </a:p>
        </p:txBody>
      </p:sp>
      <p:sp>
        <p:nvSpPr>
          <p:cNvPr id="166" name="Google Shape;166;p19"/>
          <p:cNvSpPr txBox="1"/>
          <p:nvPr/>
        </p:nvSpPr>
        <p:spPr>
          <a:xfrm>
            <a:off x="1601736" y="8000220"/>
            <a:ext cx="3627900" cy="9144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1800" u="none" cap="none" strike="noStrike">
                <a:solidFill>
                  <a:srgbClr val="000000"/>
                </a:solidFill>
                <a:latin typeface="Montserrat"/>
                <a:ea typeface="Montserrat"/>
                <a:cs typeface="Montserrat"/>
                <a:sym typeface="Montserrat"/>
              </a:rPr>
              <a:t>Lorem ipsum dolor sit amet, consectetur adipiscing elit, sed do eiusmod tempor.</a:t>
            </a:r>
            <a:endParaRPr/>
          </a:p>
        </p:txBody>
      </p:sp>
      <p:sp>
        <p:nvSpPr>
          <p:cNvPr id="167" name="Google Shape;167;p19"/>
          <p:cNvSpPr txBox="1"/>
          <p:nvPr/>
        </p:nvSpPr>
        <p:spPr>
          <a:xfrm>
            <a:off x="1820055" y="7329950"/>
            <a:ext cx="3197114" cy="440690"/>
          </a:xfrm>
          <a:prstGeom prst="rect">
            <a:avLst/>
          </a:prstGeom>
          <a:noFill/>
          <a:ln>
            <a:noFill/>
          </a:ln>
        </p:spPr>
        <p:txBody>
          <a:bodyPr anchorCtr="0" anchor="t" bIns="0" lIns="0" spcFirstLastPara="1" rIns="0" wrap="square" tIns="0">
            <a:spAutoFit/>
          </a:bodyPr>
          <a:lstStyle/>
          <a:p>
            <a:pPr indent="0" lvl="0" marL="0" marR="0" rtl="0" algn="ctr">
              <a:lnSpc>
                <a:spcPct val="130010"/>
              </a:lnSpc>
              <a:spcBef>
                <a:spcPts val="0"/>
              </a:spcBef>
              <a:spcAft>
                <a:spcPts val="0"/>
              </a:spcAft>
              <a:buNone/>
            </a:pPr>
            <a:r>
              <a:rPr b="1" i="0" lang="en-US" sz="2799" u="none" cap="none" strike="noStrike">
                <a:solidFill>
                  <a:srgbClr val="000000"/>
                </a:solidFill>
                <a:latin typeface="Montserrat"/>
                <a:ea typeface="Montserrat"/>
                <a:cs typeface="Montserrat"/>
                <a:sym typeface="Montserrat"/>
              </a:rPr>
              <a:t>TITLE HERE</a:t>
            </a:r>
            <a:endParaRPr/>
          </a:p>
        </p:txBody>
      </p:sp>
      <p:sp>
        <p:nvSpPr>
          <p:cNvPr id="168" name="Google Shape;168;p19"/>
          <p:cNvSpPr txBox="1"/>
          <p:nvPr/>
        </p:nvSpPr>
        <p:spPr>
          <a:xfrm>
            <a:off x="7115600" y="8000220"/>
            <a:ext cx="3627900" cy="9144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1800" u="none" cap="none" strike="noStrike">
                <a:solidFill>
                  <a:srgbClr val="000000"/>
                </a:solidFill>
                <a:latin typeface="Montserrat"/>
                <a:ea typeface="Montserrat"/>
                <a:cs typeface="Montserrat"/>
                <a:sym typeface="Montserrat"/>
              </a:rPr>
              <a:t>Lorem ipsum dolor sit amet, consectetur adipiscing elit, sed do eiusmod tempor.</a:t>
            </a:r>
            <a:endParaRPr/>
          </a:p>
        </p:txBody>
      </p:sp>
      <p:sp>
        <p:nvSpPr>
          <p:cNvPr id="169" name="Google Shape;169;p19"/>
          <p:cNvSpPr txBox="1"/>
          <p:nvPr/>
        </p:nvSpPr>
        <p:spPr>
          <a:xfrm>
            <a:off x="7333919" y="7329950"/>
            <a:ext cx="3197114" cy="440690"/>
          </a:xfrm>
          <a:prstGeom prst="rect">
            <a:avLst/>
          </a:prstGeom>
          <a:noFill/>
          <a:ln>
            <a:noFill/>
          </a:ln>
        </p:spPr>
        <p:txBody>
          <a:bodyPr anchorCtr="0" anchor="t" bIns="0" lIns="0" spcFirstLastPara="1" rIns="0" wrap="square" tIns="0">
            <a:spAutoFit/>
          </a:bodyPr>
          <a:lstStyle/>
          <a:p>
            <a:pPr indent="0" lvl="0" marL="0" marR="0" rtl="0" algn="ctr">
              <a:lnSpc>
                <a:spcPct val="130010"/>
              </a:lnSpc>
              <a:spcBef>
                <a:spcPts val="0"/>
              </a:spcBef>
              <a:spcAft>
                <a:spcPts val="0"/>
              </a:spcAft>
              <a:buNone/>
            </a:pPr>
            <a:r>
              <a:rPr b="1" i="0" lang="en-US" sz="2799" u="none" cap="none" strike="noStrike">
                <a:solidFill>
                  <a:srgbClr val="000000"/>
                </a:solidFill>
                <a:latin typeface="Montserrat"/>
                <a:ea typeface="Montserrat"/>
                <a:cs typeface="Montserrat"/>
                <a:sym typeface="Montserrat"/>
              </a:rPr>
              <a:t>TITLE HERE</a:t>
            </a:r>
            <a:endParaRPr/>
          </a:p>
        </p:txBody>
      </p:sp>
      <p:sp>
        <p:nvSpPr>
          <p:cNvPr id="170" name="Google Shape;170;p19"/>
          <p:cNvSpPr txBox="1"/>
          <p:nvPr/>
        </p:nvSpPr>
        <p:spPr>
          <a:xfrm>
            <a:off x="13058220" y="8000220"/>
            <a:ext cx="3627900" cy="9144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1800" u="none" cap="none" strike="noStrike">
                <a:solidFill>
                  <a:srgbClr val="000000"/>
                </a:solidFill>
                <a:latin typeface="Montserrat"/>
                <a:ea typeface="Montserrat"/>
                <a:cs typeface="Montserrat"/>
                <a:sym typeface="Montserrat"/>
              </a:rPr>
              <a:t>Lorem ipsum dolor sit amet, consectetur adipiscing elit, sed do eiusmod tempor.</a:t>
            </a:r>
            <a:endParaRPr/>
          </a:p>
        </p:txBody>
      </p:sp>
      <p:sp>
        <p:nvSpPr>
          <p:cNvPr id="171" name="Google Shape;171;p19"/>
          <p:cNvSpPr txBox="1"/>
          <p:nvPr/>
        </p:nvSpPr>
        <p:spPr>
          <a:xfrm>
            <a:off x="13276539" y="7329950"/>
            <a:ext cx="3197114" cy="440690"/>
          </a:xfrm>
          <a:prstGeom prst="rect">
            <a:avLst/>
          </a:prstGeom>
          <a:noFill/>
          <a:ln>
            <a:noFill/>
          </a:ln>
        </p:spPr>
        <p:txBody>
          <a:bodyPr anchorCtr="0" anchor="t" bIns="0" lIns="0" spcFirstLastPara="1" rIns="0" wrap="square" tIns="0">
            <a:spAutoFit/>
          </a:bodyPr>
          <a:lstStyle/>
          <a:p>
            <a:pPr indent="0" lvl="0" marL="0" marR="0" rtl="0" algn="ctr">
              <a:lnSpc>
                <a:spcPct val="130010"/>
              </a:lnSpc>
              <a:spcBef>
                <a:spcPts val="0"/>
              </a:spcBef>
              <a:spcAft>
                <a:spcPts val="0"/>
              </a:spcAft>
              <a:buNone/>
            </a:pPr>
            <a:r>
              <a:rPr b="1" i="0" lang="en-US" sz="2799" u="none" cap="none" strike="noStrike">
                <a:solidFill>
                  <a:srgbClr val="000000"/>
                </a:solidFill>
                <a:latin typeface="Montserrat"/>
                <a:ea typeface="Montserrat"/>
                <a:cs typeface="Montserrat"/>
                <a:sym typeface="Montserrat"/>
              </a:rPr>
              <a:t>TITLE HERE</a:t>
            </a:r>
            <a:endParaRPr/>
          </a:p>
        </p:txBody>
      </p:sp>
      <p:sp>
        <p:nvSpPr>
          <p:cNvPr id="172" name="Google Shape;172;p19"/>
          <p:cNvSpPr/>
          <p:nvPr/>
        </p:nvSpPr>
        <p:spPr>
          <a:xfrm>
            <a:off x="-2549464" y="0"/>
            <a:ext cx="4436269" cy="10287000"/>
          </a:xfrm>
          <a:custGeom>
            <a:rect b="b" l="l" r="r" t="t"/>
            <a:pathLst>
              <a:path extrusionOk="0" h="10287000" w="4436269">
                <a:moveTo>
                  <a:pt x="0" y="0"/>
                </a:moveTo>
                <a:lnTo>
                  <a:pt x="4436269" y="0"/>
                </a:lnTo>
                <a:lnTo>
                  <a:pt x="4436269" y="10287000"/>
                </a:lnTo>
                <a:lnTo>
                  <a:pt x="0" y="10287000"/>
                </a:lnTo>
                <a:lnTo>
                  <a:pt x="0" y="0"/>
                </a:lnTo>
                <a:close/>
              </a:path>
            </a:pathLst>
          </a:custGeom>
          <a:blipFill rotWithShape="1">
            <a:blip r:embed="rId7">
              <a:alphaModFix/>
            </a:blip>
            <a:stretch>
              <a:fillRect b="0" l="0" r="0" t="0"/>
            </a:stretch>
          </a:blipFill>
          <a:ln>
            <a:noFill/>
          </a:ln>
        </p:spPr>
      </p:sp>
      <p:sp>
        <p:nvSpPr>
          <p:cNvPr id="173" name="Google Shape;173;p19"/>
          <p:cNvSpPr/>
          <p:nvPr/>
        </p:nvSpPr>
        <p:spPr>
          <a:xfrm flipH="1">
            <a:off x="16401195" y="0"/>
            <a:ext cx="4436269" cy="10287000"/>
          </a:xfrm>
          <a:custGeom>
            <a:rect b="b" l="l" r="r" t="t"/>
            <a:pathLst>
              <a:path extrusionOk="0" h="10287000" w="4436269">
                <a:moveTo>
                  <a:pt x="4436269" y="0"/>
                </a:moveTo>
                <a:lnTo>
                  <a:pt x="0" y="0"/>
                </a:lnTo>
                <a:lnTo>
                  <a:pt x="0" y="10287000"/>
                </a:lnTo>
                <a:lnTo>
                  <a:pt x="4436269" y="10287000"/>
                </a:lnTo>
                <a:lnTo>
                  <a:pt x="4436269" y="0"/>
                </a:lnTo>
                <a:close/>
              </a:path>
            </a:pathLst>
          </a:custGeom>
          <a:blipFill rotWithShape="1">
            <a:blip r:embed="rId7">
              <a:alphaModFix/>
            </a:blip>
            <a:stretch>
              <a:fillRect b="0" l="0" r="0" t="0"/>
            </a:stretch>
          </a:blipFill>
          <a:ln>
            <a:noFill/>
          </a:ln>
        </p:spPr>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CC5"/>
        </a:solidFill>
      </p:bgPr>
    </p:bg>
    <p:spTree>
      <p:nvGrpSpPr>
        <p:cNvPr id="177" name="Shape 177"/>
        <p:cNvGrpSpPr/>
        <p:nvPr/>
      </p:nvGrpSpPr>
      <p:grpSpPr>
        <a:xfrm>
          <a:off x="0" y="0"/>
          <a:ext cx="0" cy="0"/>
          <a:chOff x="0" y="0"/>
          <a:chExt cx="0" cy="0"/>
        </a:xfrm>
      </p:grpSpPr>
      <p:grpSp>
        <p:nvGrpSpPr>
          <p:cNvPr id="178" name="Google Shape;178;p20"/>
          <p:cNvGrpSpPr/>
          <p:nvPr/>
        </p:nvGrpSpPr>
        <p:grpSpPr>
          <a:xfrm>
            <a:off x="3340034" y="2175231"/>
            <a:ext cx="1847718" cy="1847718"/>
            <a:chOff x="0" y="0"/>
            <a:chExt cx="2463624" cy="2463624"/>
          </a:xfrm>
        </p:grpSpPr>
        <p:grpSp>
          <p:nvGrpSpPr>
            <p:cNvPr id="179" name="Google Shape;179;p20"/>
            <p:cNvGrpSpPr/>
            <p:nvPr/>
          </p:nvGrpSpPr>
          <p:grpSpPr>
            <a:xfrm>
              <a:off x="0" y="0"/>
              <a:ext cx="2463624" cy="2463624"/>
              <a:chOff x="0" y="0"/>
              <a:chExt cx="812800" cy="812800"/>
            </a:xfrm>
          </p:grpSpPr>
          <p:sp>
            <p:nvSpPr>
              <p:cNvPr id="180" name="Google Shape;180;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01D1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20"/>
              <p:cNvSpPr txBox="1"/>
              <p:nvPr/>
            </p:nvSpPr>
            <p:spPr>
              <a:xfrm>
                <a:off x="76200" y="28575"/>
                <a:ext cx="660400" cy="708025"/>
              </a:xfrm>
              <a:prstGeom prst="rect">
                <a:avLst/>
              </a:prstGeom>
              <a:noFill/>
              <a:ln>
                <a:noFill/>
              </a:ln>
            </p:spPr>
            <p:txBody>
              <a:bodyPr anchorCtr="0" anchor="ctr" bIns="54150" lIns="54150" spcFirstLastPara="1" rIns="54150" wrap="square" tIns="5415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2" name="Google Shape;182;p20"/>
            <p:cNvGrpSpPr/>
            <p:nvPr/>
          </p:nvGrpSpPr>
          <p:grpSpPr>
            <a:xfrm>
              <a:off x="139539" y="139539"/>
              <a:ext cx="2184547" cy="2184547"/>
              <a:chOff x="0" y="0"/>
              <a:chExt cx="812800" cy="812800"/>
            </a:xfrm>
          </p:grpSpPr>
          <p:sp>
            <p:nvSpPr>
              <p:cNvPr id="183" name="Google Shape;183;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76200">
                <a:solidFill>
                  <a:srgbClr val="FFECC5"/>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20"/>
              <p:cNvSpPr txBox="1"/>
              <p:nvPr/>
            </p:nvSpPr>
            <p:spPr>
              <a:xfrm>
                <a:off x="76200" y="28575"/>
                <a:ext cx="660400" cy="708025"/>
              </a:xfrm>
              <a:prstGeom prst="rect">
                <a:avLst/>
              </a:prstGeom>
              <a:noFill/>
              <a:ln>
                <a:noFill/>
              </a:ln>
            </p:spPr>
            <p:txBody>
              <a:bodyPr anchorCtr="0" anchor="ctr" bIns="54150" lIns="54150" spcFirstLastPara="1" rIns="54150" wrap="square" tIns="5415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85" name="Google Shape;185;p20"/>
            <p:cNvSpPr txBox="1"/>
            <p:nvPr/>
          </p:nvSpPr>
          <p:spPr>
            <a:xfrm>
              <a:off x="424556" y="358910"/>
              <a:ext cx="1614511" cy="13335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6000" u="none" cap="none" strike="noStrike">
                  <a:solidFill>
                    <a:srgbClr val="FFFFFF"/>
                  </a:solidFill>
                  <a:latin typeface="Playfair Display SC"/>
                  <a:ea typeface="Playfair Display SC"/>
                  <a:cs typeface="Playfair Display SC"/>
                  <a:sym typeface="Playfair Display SC"/>
                </a:rPr>
                <a:t>01</a:t>
              </a:r>
              <a:endParaRPr/>
            </a:p>
          </p:txBody>
        </p:sp>
      </p:grpSp>
      <p:sp>
        <p:nvSpPr>
          <p:cNvPr id="186" name="Google Shape;186;p20"/>
          <p:cNvSpPr txBox="1"/>
          <p:nvPr/>
        </p:nvSpPr>
        <p:spPr>
          <a:xfrm>
            <a:off x="777442" y="4428214"/>
            <a:ext cx="6610800" cy="1847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6000" u="none" cap="none" strike="noStrike">
                <a:solidFill>
                  <a:srgbClr val="701D18"/>
                </a:solidFill>
                <a:latin typeface="Playfair Display SC"/>
                <a:ea typeface="Playfair Display SC"/>
                <a:cs typeface="Playfair Display SC"/>
                <a:sym typeface="Playfair Display SC"/>
              </a:rPr>
              <a:t>Add Section Title here</a:t>
            </a:r>
            <a:endParaRPr/>
          </a:p>
        </p:txBody>
      </p:sp>
      <p:sp>
        <p:nvSpPr>
          <p:cNvPr id="187" name="Google Shape;187;p20"/>
          <p:cNvSpPr txBox="1"/>
          <p:nvPr/>
        </p:nvSpPr>
        <p:spPr>
          <a:xfrm>
            <a:off x="1793415" y="6614653"/>
            <a:ext cx="4578600" cy="9264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799" u="none" cap="none" strike="noStrike">
                <a:solidFill>
                  <a:srgbClr val="000000"/>
                </a:solidFill>
                <a:latin typeface="Montserrat"/>
                <a:ea typeface="Montserrat"/>
                <a:cs typeface="Montserrat"/>
                <a:sym typeface="Montserrat"/>
              </a:rPr>
              <a:t>Elaborate on what you want to discuss. </a:t>
            </a:r>
            <a:endParaRPr/>
          </a:p>
        </p:txBody>
      </p:sp>
      <p:sp>
        <p:nvSpPr>
          <p:cNvPr id="188" name="Google Shape;188;p20"/>
          <p:cNvSpPr/>
          <p:nvPr/>
        </p:nvSpPr>
        <p:spPr>
          <a:xfrm>
            <a:off x="-2549464" y="0"/>
            <a:ext cx="4436269" cy="10287000"/>
          </a:xfrm>
          <a:custGeom>
            <a:rect b="b" l="l" r="r" t="t"/>
            <a:pathLst>
              <a:path extrusionOk="0" h="10287000" w="4436269">
                <a:moveTo>
                  <a:pt x="0" y="0"/>
                </a:moveTo>
                <a:lnTo>
                  <a:pt x="4436269" y="0"/>
                </a:lnTo>
                <a:lnTo>
                  <a:pt x="4436269" y="10287000"/>
                </a:lnTo>
                <a:lnTo>
                  <a:pt x="0" y="10287000"/>
                </a:lnTo>
                <a:lnTo>
                  <a:pt x="0" y="0"/>
                </a:lnTo>
                <a:close/>
              </a:path>
            </a:pathLst>
          </a:custGeom>
          <a:blipFill rotWithShape="1">
            <a:blip r:embed="rId3">
              <a:alphaModFix/>
            </a:blip>
            <a:stretch>
              <a:fillRect b="0" l="0" r="0" t="0"/>
            </a:stretch>
          </a:blipFill>
          <a:ln>
            <a:noFill/>
          </a:ln>
        </p:spPr>
      </p:sp>
      <p:sp>
        <p:nvSpPr>
          <p:cNvPr id="189" name="Google Shape;189;p20"/>
          <p:cNvSpPr/>
          <p:nvPr/>
        </p:nvSpPr>
        <p:spPr>
          <a:xfrm flipH="1">
            <a:off x="16401195" y="0"/>
            <a:ext cx="4436269" cy="10287000"/>
          </a:xfrm>
          <a:custGeom>
            <a:rect b="b" l="l" r="r" t="t"/>
            <a:pathLst>
              <a:path extrusionOk="0" h="10287000" w="4436269">
                <a:moveTo>
                  <a:pt x="4436269" y="0"/>
                </a:moveTo>
                <a:lnTo>
                  <a:pt x="0" y="0"/>
                </a:lnTo>
                <a:lnTo>
                  <a:pt x="0" y="10287000"/>
                </a:lnTo>
                <a:lnTo>
                  <a:pt x="4436269" y="10287000"/>
                </a:lnTo>
                <a:lnTo>
                  <a:pt x="4436269" y="0"/>
                </a:lnTo>
                <a:close/>
              </a:path>
            </a:pathLst>
          </a:custGeom>
          <a:blipFill rotWithShape="1">
            <a:blip r:embed="rId3">
              <a:alphaModFix/>
            </a:blip>
            <a:stretch>
              <a:fillRect b="0" l="0" r="0" t="0"/>
            </a:stretch>
          </a:blipFill>
          <a:ln>
            <a:noFill/>
          </a:ln>
        </p:spPr>
      </p:sp>
      <p:pic>
        <p:nvPicPr>
          <p:cNvPr id="190" name="Google Shape;190;p20"/>
          <p:cNvPicPr preferRelativeResize="0"/>
          <p:nvPr/>
        </p:nvPicPr>
        <p:blipFill rotWithShape="1">
          <a:blip r:embed="rId4">
            <a:alphaModFix/>
          </a:blip>
          <a:srcRect b="0" l="14557" r="14635" t="0"/>
          <a:stretch/>
        </p:blipFill>
        <p:spPr>
          <a:xfrm flipH="1">
            <a:off x="6826850" y="1028700"/>
            <a:ext cx="14425800" cy="11460407"/>
          </a:xfrm>
          <a:prstGeom prst="rect">
            <a:avLst/>
          </a:prstGeom>
          <a:noFill/>
          <a:ln>
            <a:noFill/>
          </a:ln>
        </p:spPr>
      </p:pic>
      <p:sp>
        <p:nvSpPr>
          <p:cNvPr id="191" name="Google Shape;191;p20"/>
          <p:cNvSpPr/>
          <p:nvPr/>
        </p:nvSpPr>
        <p:spPr>
          <a:xfrm>
            <a:off x="11198848" y="1028700"/>
            <a:ext cx="6060452" cy="9755255"/>
          </a:xfrm>
          <a:custGeom>
            <a:rect b="b" l="l" r="r" t="t"/>
            <a:pathLst>
              <a:path extrusionOk="0" h="9755255" w="6060452">
                <a:moveTo>
                  <a:pt x="0" y="0"/>
                </a:moveTo>
                <a:lnTo>
                  <a:pt x="6060452" y="0"/>
                </a:lnTo>
                <a:lnTo>
                  <a:pt x="6060452" y="9755255"/>
                </a:lnTo>
                <a:lnTo>
                  <a:pt x="0" y="9755255"/>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pic>
        <p:nvPicPr>
          <p:cNvPr id="196" name="Google Shape;196;p21"/>
          <p:cNvPicPr preferRelativeResize="0"/>
          <p:nvPr/>
        </p:nvPicPr>
        <p:blipFill rotWithShape="1">
          <a:blip r:embed="rId3">
            <a:alphaModFix/>
          </a:blip>
          <a:srcRect b="0" l="28877" r="27521" t="0"/>
          <a:stretch/>
        </p:blipFill>
        <p:spPr>
          <a:xfrm rot="-445157">
            <a:off x="10121681" y="-229563"/>
            <a:ext cx="8329364" cy="10746127"/>
          </a:xfrm>
          <a:prstGeom prst="rect">
            <a:avLst/>
          </a:prstGeom>
          <a:noFill/>
          <a:ln>
            <a:noFill/>
          </a:ln>
        </p:spPr>
      </p:pic>
      <p:sp>
        <p:nvSpPr>
          <p:cNvPr id="197" name="Google Shape;197;p21"/>
          <p:cNvSpPr/>
          <p:nvPr/>
        </p:nvSpPr>
        <p:spPr>
          <a:xfrm>
            <a:off x="8274047" y="1234488"/>
            <a:ext cx="4084809" cy="8510019"/>
          </a:xfrm>
          <a:custGeom>
            <a:rect b="b" l="l" r="r" t="t"/>
            <a:pathLst>
              <a:path extrusionOk="0" h="8510019" w="4084809">
                <a:moveTo>
                  <a:pt x="0" y="0"/>
                </a:moveTo>
                <a:lnTo>
                  <a:pt x="4084809" y="0"/>
                </a:lnTo>
                <a:lnTo>
                  <a:pt x="4084809" y="8510018"/>
                </a:lnTo>
                <a:lnTo>
                  <a:pt x="0" y="8510018"/>
                </a:lnTo>
                <a:lnTo>
                  <a:pt x="0" y="0"/>
                </a:lnTo>
                <a:close/>
              </a:path>
            </a:pathLst>
          </a:custGeom>
          <a:blipFill rotWithShape="1">
            <a:blip r:embed="rId4">
              <a:alphaModFix/>
            </a:blip>
            <a:stretch>
              <a:fillRect b="0" l="0" r="0" t="0"/>
            </a:stretch>
          </a:blipFill>
          <a:ln>
            <a:noFill/>
          </a:ln>
        </p:spPr>
      </p:sp>
      <p:sp>
        <p:nvSpPr>
          <p:cNvPr id="198" name="Google Shape;198;p21"/>
          <p:cNvSpPr txBox="1"/>
          <p:nvPr/>
        </p:nvSpPr>
        <p:spPr>
          <a:xfrm>
            <a:off x="1028700" y="1411879"/>
            <a:ext cx="6123300" cy="1847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6000" u="none" cap="none" strike="noStrike">
                <a:solidFill>
                  <a:srgbClr val="701D18"/>
                </a:solidFill>
                <a:latin typeface="Playfair Display SC"/>
                <a:ea typeface="Playfair Display SC"/>
                <a:cs typeface="Playfair Display SC"/>
                <a:sym typeface="Playfair Display SC"/>
              </a:rPr>
              <a:t>Write Your Topic or Idea</a:t>
            </a:r>
            <a:endParaRPr/>
          </a:p>
        </p:txBody>
      </p:sp>
      <p:sp>
        <p:nvSpPr>
          <p:cNvPr id="199" name="Google Shape;199;p21"/>
          <p:cNvSpPr txBox="1"/>
          <p:nvPr/>
        </p:nvSpPr>
        <p:spPr>
          <a:xfrm>
            <a:off x="1028700" y="4807877"/>
            <a:ext cx="6908400" cy="12330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1800" u="none" cap="none" strike="noStrike">
                <a:solidFill>
                  <a:srgbClr val="000000"/>
                </a:solidFill>
                <a:latin typeface="Montserrat"/>
                <a:ea typeface="Montserrat"/>
                <a:cs typeface="Montserrat"/>
                <a:sym typeface="Montserrat"/>
              </a:rPr>
              <a:t>Lorem ipsum dolor sit amet, consectetur adipiscing elit, sed do eiusmod tempor incididunt ut labore et dolore magna aliqua. Mauris nunc congue nisi vitae suscipit. Vitae auctor eu augue ut lectus arcu bibendum at.</a:t>
            </a:r>
            <a:endParaRPr/>
          </a:p>
        </p:txBody>
      </p:sp>
      <p:sp>
        <p:nvSpPr>
          <p:cNvPr id="200" name="Google Shape;200;p21"/>
          <p:cNvSpPr txBox="1"/>
          <p:nvPr/>
        </p:nvSpPr>
        <p:spPr>
          <a:xfrm>
            <a:off x="1028700" y="4136029"/>
            <a:ext cx="2766184" cy="440690"/>
          </a:xfrm>
          <a:prstGeom prst="rect">
            <a:avLst/>
          </a:prstGeom>
          <a:noFill/>
          <a:ln>
            <a:noFill/>
          </a:ln>
        </p:spPr>
        <p:txBody>
          <a:bodyPr anchorCtr="0" anchor="t" bIns="0" lIns="0" spcFirstLastPara="1" rIns="0" wrap="square" tIns="0">
            <a:spAutoFit/>
          </a:bodyPr>
          <a:lstStyle/>
          <a:p>
            <a:pPr indent="0" lvl="0" marL="0" marR="0" rtl="0" algn="l">
              <a:lnSpc>
                <a:spcPct val="130010"/>
              </a:lnSpc>
              <a:spcBef>
                <a:spcPts val="0"/>
              </a:spcBef>
              <a:spcAft>
                <a:spcPts val="0"/>
              </a:spcAft>
              <a:buNone/>
            </a:pPr>
            <a:r>
              <a:rPr b="1" i="0" lang="en-US" sz="2799" u="none" cap="none" strike="noStrike">
                <a:solidFill>
                  <a:srgbClr val="000000"/>
                </a:solidFill>
                <a:latin typeface="Montserrat"/>
                <a:ea typeface="Montserrat"/>
                <a:cs typeface="Montserrat"/>
                <a:sym typeface="Montserrat"/>
              </a:rPr>
              <a:t>TITLE HERE</a:t>
            </a:r>
            <a:endParaRPr/>
          </a:p>
        </p:txBody>
      </p:sp>
      <p:sp>
        <p:nvSpPr>
          <p:cNvPr id="201" name="Google Shape;201;p21"/>
          <p:cNvSpPr txBox="1"/>
          <p:nvPr/>
        </p:nvSpPr>
        <p:spPr>
          <a:xfrm>
            <a:off x="1028700" y="7625441"/>
            <a:ext cx="6908400" cy="12330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1800" u="none" cap="none" strike="noStrike">
                <a:solidFill>
                  <a:srgbClr val="000000"/>
                </a:solidFill>
                <a:latin typeface="Montserrat"/>
                <a:ea typeface="Montserrat"/>
                <a:cs typeface="Montserrat"/>
                <a:sym typeface="Montserrat"/>
              </a:rPr>
              <a:t>Lorem ipsum dolor sit amet, consectetur adipiscing elit, sed do eiusmod tempor incididunt ut labore et dolore magna aliqua. Mauris nunc congue nisi vitae suscipit. Vitae auctor eu augue ut lectus arcu bibendum at.</a:t>
            </a:r>
            <a:endParaRPr/>
          </a:p>
        </p:txBody>
      </p:sp>
      <p:sp>
        <p:nvSpPr>
          <p:cNvPr id="202" name="Google Shape;202;p21"/>
          <p:cNvSpPr txBox="1"/>
          <p:nvPr/>
        </p:nvSpPr>
        <p:spPr>
          <a:xfrm>
            <a:off x="1028700" y="6953593"/>
            <a:ext cx="2766184" cy="440690"/>
          </a:xfrm>
          <a:prstGeom prst="rect">
            <a:avLst/>
          </a:prstGeom>
          <a:noFill/>
          <a:ln>
            <a:noFill/>
          </a:ln>
        </p:spPr>
        <p:txBody>
          <a:bodyPr anchorCtr="0" anchor="t" bIns="0" lIns="0" spcFirstLastPara="1" rIns="0" wrap="square" tIns="0">
            <a:spAutoFit/>
          </a:bodyPr>
          <a:lstStyle/>
          <a:p>
            <a:pPr indent="0" lvl="0" marL="0" marR="0" rtl="0" algn="l">
              <a:lnSpc>
                <a:spcPct val="130010"/>
              </a:lnSpc>
              <a:spcBef>
                <a:spcPts val="0"/>
              </a:spcBef>
              <a:spcAft>
                <a:spcPts val="0"/>
              </a:spcAft>
              <a:buNone/>
            </a:pPr>
            <a:r>
              <a:rPr b="1" i="0" lang="en-US" sz="2799" u="none" cap="none" strike="noStrike">
                <a:solidFill>
                  <a:srgbClr val="000000"/>
                </a:solidFill>
                <a:latin typeface="Montserrat"/>
                <a:ea typeface="Montserrat"/>
                <a:cs typeface="Montserrat"/>
                <a:sym typeface="Montserrat"/>
              </a:rPr>
              <a:t>TITLE HERE</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p22"/>
          <p:cNvSpPr/>
          <p:nvPr/>
        </p:nvSpPr>
        <p:spPr>
          <a:xfrm rot="-5400000">
            <a:off x="2951416" y="-5197901"/>
            <a:ext cx="12385169" cy="20682803"/>
          </a:xfrm>
          <a:custGeom>
            <a:rect b="b" l="l" r="r" t="t"/>
            <a:pathLst>
              <a:path extrusionOk="0" h="20682803" w="12385169">
                <a:moveTo>
                  <a:pt x="0" y="0"/>
                </a:moveTo>
                <a:lnTo>
                  <a:pt x="12385168" y="0"/>
                </a:lnTo>
                <a:lnTo>
                  <a:pt x="12385168" y="20682802"/>
                </a:lnTo>
                <a:lnTo>
                  <a:pt x="0" y="20682802"/>
                </a:lnTo>
                <a:lnTo>
                  <a:pt x="0" y="0"/>
                </a:lnTo>
                <a:close/>
              </a:path>
            </a:pathLst>
          </a:custGeom>
          <a:blipFill rotWithShape="1">
            <a:blip r:embed="rId3">
              <a:alphaModFix/>
            </a:blip>
            <a:stretch>
              <a:fillRect b="0" l="-16574" r="-16574" t="0"/>
            </a:stretch>
          </a:blipFill>
          <a:ln>
            <a:noFill/>
          </a:ln>
        </p:spPr>
      </p:sp>
      <p:pic>
        <p:nvPicPr>
          <p:cNvPr id="208" name="Google Shape;208;p22"/>
          <p:cNvPicPr preferRelativeResize="0"/>
          <p:nvPr/>
        </p:nvPicPr>
        <p:blipFill rotWithShape="1">
          <a:blip r:embed="rId4">
            <a:alphaModFix/>
          </a:blip>
          <a:srcRect b="28906" l="0" r="0" t="28906"/>
          <a:stretch/>
        </p:blipFill>
        <p:spPr>
          <a:xfrm>
            <a:off x="0" y="0"/>
            <a:ext cx="18288000" cy="5143500"/>
          </a:xfrm>
          <a:prstGeom prst="rect">
            <a:avLst/>
          </a:prstGeom>
          <a:noFill/>
          <a:ln>
            <a:noFill/>
          </a:ln>
        </p:spPr>
      </p:pic>
      <p:grpSp>
        <p:nvGrpSpPr>
          <p:cNvPr id="209" name="Google Shape;209;p22"/>
          <p:cNvGrpSpPr/>
          <p:nvPr/>
        </p:nvGrpSpPr>
        <p:grpSpPr>
          <a:xfrm>
            <a:off x="5958662" y="3550831"/>
            <a:ext cx="3185338" cy="3185338"/>
            <a:chOff x="0" y="0"/>
            <a:chExt cx="4247117" cy="4247117"/>
          </a:xfrm>
        </p:grpSpPr>
        <p:grpSp>
          <p:nvGrpSpPr>
            <p:cNvPr id="210" name="Google Shape;210;p22"/>
            <p:cNvGrpSpPr/>
            <p:nvPr/>
          </p:nvGrpSpPr>
          <p:grpSpPr>
            <a:xfrm>
              <a:off x="0" y="0"/>
              <a:ext cx="4247117" cy="4247117"/>
              <a:chOff x="0" y="0"/>
              <a:chExt cx="812800" cy="812800"/>
            </a:xfrm>
          </p:grpSpPr>
          <p:sp>
            <p:nvSpPr>
              <p:cNvPr id="211" name="Google Shape;211;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01D1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22"/>
              <p:cNvSpPr txBox="1"/>
              <p:nvPr/>
            </p:nvSpPr>
            <p:spPr>
              <a:xfrm>
                <a:off x="76200" y="28575"/>
                <a:ext cx="660400" cy="708025"/>
              </a:xfrm>
              <a:prstGeom prst="rect">
                <a:avLst/>
              </a:prstGeom>
              <a:noFill/>
              <a:ln>
                <a:noFill/>
              </a:ln>
            </p:spPr>
            <p:txBody>
              <a:bodyPr anchorCtr="0" anchor="ctr" bIns="54150" lIns="54150" spcFirstLastPara="1" rIns="54150" wrap="square" tIns="5415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3" name="Google Shape;213;p22"/>
            <p:cNvGrpSpPr/>
            <p:nvPr/>
          </p:nvGrpSpPr>
          <p:grpSpPr>
            <a:xfrm>
              <a:off x="240555" y="240555"/>
              <a:ext cx="3766007" cy="3766007"/>
              <a:chOff x="0" y="0"/>
              <a:chExt cx="812800" cy="812800"/>
            </a:xfrm>
          </p:grpSpPr>
          <p:sp>
            <p:nvSpPr>
              <p:cNvPr id="214" name="Google Shape;214;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76200">
                <a:solidFill>
                  <a:srgbClr val="FFECC5"/>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22"/>
              <p:cNvSpPr txBox="1"/>
              <p:nvPr/>
            </p:nvSpPr>
            <p:spPr>
              <a:xfrm>
                <a:off x="76200" y="28575"/>
                <a:ext cx="660400" cy="708025"/>
              </a:xfrm>
              <a:prstGeom prst="rect">
                <a:avLst/>
              </a:prstGeom>
              <a:noFill/>
              <a:ln>
                <a:noFill/>
              </a:ln>
            </p:spPr>
            <p:txBody>
              <a:bodyPr anchorCtr="0" anchor="ctr" bIns="54150" lIns="54150" spcFirstLastPara="1" rIns="54150" wrap="square" tIns="5415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216" name="Google Shape;216;p22"/>
          <p:cNvGrpSpPr/>
          <p:nvPr/>
        </p:nvGrpSpPr>
        <p:grpSpPr>
          <a:xfrm>
            <a:off x="10016312" y="3550831"/>
            <a:ext cx="3185338" cy="3185338"/>
            <a:chOff x="0" y="0"/>
            <a:chExt cx="4247117" cy="4247117"/>
          </a:xfrm>
        </p:grpSpPr>
        <p:grpSp>
          <p:nvGrpSpPr>
            <p:cNvPr id="217" name="Google Shape;217;p22"/>
            <p:cNvGrpSpPr/>
            <p:nvPr/>
          </p:nvGrpSpPr>
          <p:grpSpPr>
            <a:xfrm>
              <a:off x="0" y="0"/>
              <a:ext cx="4247117" cy="4247117"/>
              <a:chOff x="0" y="0"/>
              <a:chExt cx="812800" cy="812800"/>
            </a:xfrm>
          </p:grpSpPr>
          <p:sp>
            <p:nvSpPr>
              <p:cNvPr id="218" name="Google Shape;218;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01D1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22"/>
              <p:cNvSpPr txBox="1"/>
              <p:nvPr/>
            </p:nvSpPr>
            <p:spPr>
              <a:xfrm>
                <a:off x="76200" y="28575"/>
                <a:ext cx="660400" cy="708025"/>
              </a:xfrm>
              <a:prstGeom prst="rect">
                <a:avLst/>
              </a:prstGeom>
              <a:noFill/>
              <a:ln>
                <a:noFill/>
              </a:ln>
            </p:spPr>
            <p:txBody>
              <a:bodyPr anchorCtr="0" anchor="ctr" bIns="54150" lIns="54150" spcFirstLastPara="1" rIns="54150" wrap="square" tIns="5415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0" name="Google Shape;220;p22"/>
            <p:cNvGrpSpPr/>
            <p:nvPr/>
          </p:nvGrpSpPr>
          <p:grpSpPr>
            <a:xfrm>
              <a:off x="240555" y="240555"/>
              <a:ext cx="3766007" cy="3766007"/>
              <a:chOff x="0" y="0"/>
              <a:chExt cx="812800" cy="812800"/>
            </a:xfrm>
          </p:grpSpPr>
          <p:sp>
            <p:nvSpPr>
              <p:cNvPr id="221" name="Google Shape;221;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76200">
                <a:solidFill>
                  <a:srgbClr val="FFECC5"/>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22"/>
              <p:cNvSpPr txBox="1"/>
              <p:nvPr/>
            </p:nvSpPr>
            <p:spPr>
              <a:xfrm>
                <a:off x="76200" y="28575"/>
                <a:ext cx="660400" cy="708025"/>
              </a:xfrm>
              <a:prstGeom prst="rect">
                <a:avLst/>
              </a:prstGeom>
              <a:noFill/>
              <a:ln>
                <a:noFill/>
              </a:ln>
            </p:spPr>
            <p:txBody>
              <a:bodyPr anchorCtr="0" anchor="ctr" bIns="54150" lIns="54150" spcFirstLastPara="1" rIns="54150" wrap="square" tIns="5415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223" name="Google Shape;223;p22"/>
          <p:cNvGrpSpPr/>
          <p:nvPr/>
        </p:nvGrpSpPr>
        <p:grpSpPr>
          <a:xfrm>
            <a:off x="14073962" y="3550831"/>
            <a:ext cx="3185338" cy="3185338"/>
            <a:chOff x="0" y="0"/>
            <a:chExt cx="4247117" cy="4247117"/>
          </a:xfrm>
        </p:grpSpPr>
        <p:grpSp>
          <p:nvGrpSpPr>
            <p:cNvPr id="224" name="Google Shape;224;p22"/>
            <p:cNvGrpSpPr/>
            <p:nvPr/>
          </p:nvGrpSpPr>
          <p:grpSpPr>
            <a:xfrm>
              <a:off x="0" y="0"/>
              <a:ext cx="4247117" cy="4247117"/>
              <a:chOff x="0" y="0"/>
              <a:chExt cx="812800" cy="812800"/>
            </a:xfrm>
          </p:grpSpPr>
          <p:sp>
            <p:nvSpPr>
              <p:cNvPr id="225" name="Google Shape;225;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01D1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22"/>
              <p:cNvSpPr txBox="1"/>
              <p:nvPr/>
            </p:nvSpPr>
            <p:spPr>
              <a:xfrm>
                <a:off x="76200" y="28575"/>
                <a:ext cx="660400" cy="708025"/>
              </a:xfrm>
              <a:prstGeom prst="rect">
                <a:avLst/>
              </a:prstGeom>
              <a:noFill/>
              <a:ln>
                <a:noFill/>
              </a:ln>
            </p:spPr>
            <p:txBody>
              <a:bodyPr anchorCtr="0" anchor="ctr" bIns="54150" lIns="54150" spcFirstLastPara="1" rIns="54150" wrap="square" tIns="5415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7" name="Google Shape;227;p22"/>
            <p:cNvGrpSpPr/>
            <p:nvPr/>
          </p:nvGrpSpPr>
          <p:grpSpPr>
            <a:xfrm>
              <a:off x="240555" y="240555"/>
              <a:ext cx="3766007" cy="3766007"/>
              <a:chOff x="0" y="0"/>
              <a:chExt cx="812800" cy="812800"/>
            </a:xfrm>
          </p:grpSpPr>
          <p:sp>
            <p:nvSpPr>
              <p:cNvPr id="228" name="Google Shape;228;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76200">
                <a:solidFill>
                  <a:srgbClr val="FFECC5"/>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22"/>
              <p:cNvSpPr txBox="1"/>
              <p:nvPr/>
            </p:nvSpPr>
            <p:spPr>
              <a:xfrm>
                <a:off x="76200" y="28575"/>
                <a:ext cx="660400" cy="708025"/>
              </a:xfrm>
              <a:prstGeom prst="rect">
                <a:avLst/>
              </a:prstGeom>
              <a:noFill/>
              <a:ln>
                <a:noFill/>
              </a:ln>
            </p:spPr>
            <p:txBody>
              <a:bodyPr anchorCtr="0" anchor="ctr" bIns="54150" lIns="54150" spcFirstLastPara="1" rIns="54150" wrap="square" tIns="5415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230" name="Google Shape;230;p22"/>
          <p:cNvSpPr/>
          <p:nvPr/>
        </p:nvSpPr>
        <p:spPr>
          <a:xfrm>
            <a:off x="6896076" y="4220606"/>
            <a:ext cx="1310510" cy="1845788"/>
          </a:xfrm>
          <a:custGeom>
            <a:rect b="b" l="l" r="r" t="t"/>
            <a:pathLst>
              <a:path extrusionOk="0" h="1845788" w="1310510">
                <a:moveTo>
                  <a:pt x="0" y="0"/>
                </a:moveTo>
                <a:lnTo>
                  <a:pt x="1310510" y="0"/>
                </a:lnTo>
                <a:lnTo>
                  <a:pt x="1310510" y="1845788"/>
                </a:lnTo>
                <a:lnTo>
                  <a:pt x="0" y="1845788"/>
                </a:lnTo>
                <a:lnTo>
                  <a:pt x="0" y="0"/>
                </a:lnTo>
                <a:close/>
              </a:path>
            </a:pathLst>
          </a:custGeom>
          <a:blipFill rotWithShape="1">
            <a:blip r:embed="rId5">
              <a:alphaModFix/>
            </a:blip>
            <a:stretch>
              <a:fillRect b="0" l="0" r="0" t="0"/>
            </a:stretch>
          </a:blipFill>
          <a:ln>
            <a:noFill/>
          </a:ln>
        </p:spPr>
      </p:sp>
      <p:sp>
        <p:nvSpPr>
          <p:cNvPr id="231" name="Google Shape;231;p22"/>
          <p:cNvSpPr/>
          <p:nvPr/>
        </p:nvSpPr>
        <p:spPr>
          <a:xfrm>
            <a:off x="10899506" y="4153109"/>
            <a:ext cx="1418950" cy="1845788"/>
          </a:xfrm>
          <a:custGeom>
            <a:rect b="b" l="l" r="r" t="t"/>
            <a:pathLst>
              <a:path extrusionOk="0" h="1845788" w="1418950">
                <a:moveTo>
                  <a:pt x="0" y="0"/>
                </a:moveTo>
                <a:lnTo>
                  <a:pt x="1418950" y="0"/>
                </a:lnTo>
                <a:lnTo>
                  <a:pt x="1418950" y="1845789"/>
                </a:lnTo>
                <a:lnTo>
                  <a:pt x="0" y="1845789"/>
                </a:lnTo>
                <a:lnTo>
                  <a:pt x="0" y="0"/>
                </a:lnTo>
                <a:close/>
              </a:path>
            </a:pathLst>
          </a:custGeom>
          <a:blipFill rotWithShape="1">
            <a:blip r:embed="rId6">
              <a:alphaModFix/>
            </a:blip>
            <a:stretch>
              <a:fillRect b="0" l="0" r="0" t="0"/>
            </a:stretch>
          </a:blipFill>
          <a:ln>
            <a:noFill/>
          </a:ln>
        </p:spPr>
      </p:sp>
      <p:sp>
        <p:nvSpPr>
          <p:cNvPr id="232" name="Google Shape;232;p22"/>
          <p:cNvSpPr/>
          <p:nvPr/>
        </p:nvSpPr>
        <p:spPr>
          <a:xfrm>
            <a:off x="14972865" y="4255587"/>
            <a:ext cx="1387531" cy="1810808"/>
          </a:xfrm>
          <a:custGeom>
            <a:rect b="b" l="l" r="r" t="t"/>
            <a:pathLst>
              <a:path extrusionOk="0" h="1810808" w="1387531">
                <a:moveTo>
                  <a:pt x="0" y="0"/>
                </a:moveTo>
                <a:lnTo>
                  <a:pt x="1387532" y="0"/>
                </a:lnTo>
                <a:lnTo>
                  <a:pt x="1387532" y="1810807"/>
                </a:lnTo>
                <a:lnTo>
                  <a:pt x="0" y="1810807"/>
                </a:lnTo>
                <a:lnTo>
                  <a:pt x="0" y="0"/>
                </a:lnTo>
                <a:close/>
              </a:path>
            </a:pathLst>
          </a:custGeom>
          <a:blipFill rotWithShape="1">
            <a:blip r:embed="rId7">
              <a:alphaModFix/>
            </a:blip>
            <a:stretch>
              <a:fillRect b="0" l="0" r="0" t="0"/>
            </a:stretch>
          </a:blipFill>
          <a:ln>
            <a:noFill/>
          </a:ln>
        </p:spPr>
      </p:sp>
      <p:sp>
        <p:nvSpPr>
          <p:cNvPr id="233" name="Google Shape;233;p22"/>
          <p:cNvSpPr txBox="1"/>
          <p:nvPr/>
        </p:nvSpPr>
        <p:spPr>
          <a:xfrm>
            <a:off x="802169" y="6155954"/>
            <a:ext cx="4770900" cy="2770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6000" u="none" cap="none" strike="noStrike">
                <a:solidFill>
                  <a:srgbClr val="701D18"/>
                </a:solidFill>
                <a:latin typeface="Playfair Display SC"/>
                <a:ea typeface="Playfair Display SC"/>
                <a:cs typeface="Playfair Display SC"/>
                <a:sym typeface="Playfair Display SC"/>
              </a:rPr>
              <a:t>Write </a:t>
            </a:r>
            <a:endParaRPr/>
          </a:p>
          <a:p>
            <a:pPr indent="0" lvl="0" marL="0" marR="0" rtl="0" algn="l">
              <a:lnSpc>
                <a:spcPct val="100000"/>
              </a:lnSpc>
              <a:spcBef>
                <a:spcPts val="0"/>
              </a:spcBef>
              <a:spcAft>
                <a:spcPts val="0"/>
              </a:spcAft>
              <a:buNone/>
            </a:pPr>
            <a:r>
              <a:rPr b="1" i="0" lang="en-US" sz="6000" u="none" cap="none" strike="noStrike">
                <a:solidFill>
                  <a:srgbClr val="701D18"/>
                </a:solidFill>
                <a:latin typeface="Playfair Display SC"/>
                <a:ea typeface="Playfair Display SC"/>
                <a:cs typeface="Playfair Display SC"/>
                <a:sym typeface="Playfair Display SC"/>
              </a:rPr>
              <a:t>Your Topic or Idea</a:t>
            </a:r>
            <a:endParaRPr/>
          </a:p>
        </p:txBody>
      </p:sp>
      <p:sp>
        <p:nvSpPr>
          <p:cNvPr id="234" name="Google Shape;234;p22"/>
          <p:cNvSpPr txBox="1"/>
          <p:nvPr/>
        </p:nvSpPr>
        <p:spPr>
          <a:xfrm>
            <a:off x="6222380" y="7649474"/>
            <a:ext cx="2658000" cy="12330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1800" u="none" cap="none" strike="noStrike">
                <a:solidFill>
                  <a:srgbClr val="000000"/>
                </a:solidFill>
                <a:latin typeface="Montserrat"/>
                <a:ea typeface="Montserrat"/>
                <a:cs typeface="Montserrat"/>
                <a:sym typeface="Montserrat"/>
              </a:rPr>
              <a:t>Lorem ipsum dolor sit amet, consectetur adipiscing elit, sed do eiusmod tempor.</a:t>
            </a:r>
            <a:endParaRPr/>
          </a:p>
        </p:txBody>
      </p:sp>
      <p:sp>
        <p:nvSpPr>
          <p:cNvPr id="235" name="Google Shape;235;p22"/>
          <p:cNvSpPr txBox="1"/>
          <p:nvPr/>
        </p:nvSpPr>
        <p:spPr>
          <a:xfrm>
            <a:off x="5952774" y="7086864"/>
            <a:ext cx="3197114" cy="440690"/>
          </a:xfrm>
          <a:prstGeom prst="rect">
            <a:avLst/>
          </a:prstGeom>
          <a:noFill/>
          <a:ln>
            <a:noFill/>
          </a:ln>
        </p:spPr>
        <p:txBody>
          <a:bodyPr anchorCtr="0" anchor="t" bIns="0" lIns="0" spcFirstLastPara="1" rIns="0" wrap="square" tIns="0">
            <a:spAutoFit/>
          </a:bodyPr>
          <a:lstStyle/>
          <a:p>
            <a:pPr indent="0" lvl="0" marL="0" marR="0" rtl="0" algn="ctr">
              <a:lnSpc>
                <a:spcPct val="130010"/>
              </a:lnSpc>
              <a:spcBef>
                <a:spcPts val="0"/>
              </a:spcBef>
              <a:spcAft>
                <a:spcPts val="0"/>
              </a:spcAft>
              <a:buNone/>
            </a:pPr>
            <a:r>
              <a:rPr b="1" i="0" lang="en-US" sz="2799" u="none" cap="none" strike="noStrike">
                <a:solidFill>
                  <a:srgbClr val="000000"/>
                </a:solidFill>
                <a:latin typeface="Montserrat"/>
                <a:ea typeface="Montserrat"/>
                <a:cs typeface="Montserrat"/>
                <a:sym typeface="Montserrat"/>
              </a:rPr>
              <a:t>TITLE HERE</a:t>
            </a:r>
            <a:endParaRPr/>
          </a:p>
        </p:txBody>
      </p:sp>
      <p:sp>
        <p:nvSpPr>
          <p:cNvPr id="236" name="Google Shape;236;p22"/>
          <p:cNvSpPr txBox="1"/>
          <p:nvPr/>
        </p:nvSpPr>
        <p:spPr>
          <a:xfrm>
            <a:off x="10285918" y="7649474"/>
            <a:ext cx="2658000" cy="12330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1800" u="none" cap="none" strike="noStrike">
                <a:solidFill>
                  <a:srgbClr val="000000"/>
                </a:solidFill>
                <a:latin typeface="Montserrat"/>
                <a:ea typeface="Montserrat"/>
                <a:cs typeface="Montserrat"/>
                <a:sym typeface="Montserrat"/>
              </a:rPr>
              <a:t>Lorem ipsum dolor sit amet, consectetur adipiscing elit, sed do eiusmod tempor.</a:t>
            </a:r>
            <a:endParaRPr/>
          </a:p>
        </p:txBody>
      </p:sp>
      <p:sp>
        <p:nvSpPr>
          <p:cNvPr id="237" name="Google Shape;237;p22"/>
          <p:cNvSpPr txBox="1"/>
          <p:nvPr/>
        </p:nvSpPr>
        <p:spPr>
          <a:xfrm>
            <a:off x="10016312" y="7086864"/>
            <a:ext cx="3197114" cy="440690"/>
          </a:xfrm>
          <a:prstGeom prst="rect">
            <a:avLst/>
          </a:prstGeom>
          <a:noFill/>
          <a:ln>
            <a:noFill/>
          </a:ln>
        </p:spPr>
        <p:txBody>
          <a:bodyPr anchorCtr="0" anchor="t" bIns="0" lIns="0" spcFirstLastPara="1" rIns="0" wrap="square" tIns="0">
            <a:spAutoFit/>
          </a:bodyPr>
          <a:lstStyle/>
          <a:p>
            <a:pPr indent="0" lvl="0" marL="0" marR="0" rtl="0" algn="ctr">
              <a:lnSpc>
                <a:spcPct val="130010"/>
              </a:lnSpc>
              <a:spcBef>
                <a:spcPts val="0"/>
              </a:spcBef>
              <a:spcAft>
                <a:spcPts val="0"/>
              </a:spcAft>
              <a:buNone/>
            </a:pPr>
            <a:r>
              <a:rPr b="1" i="0" lang="en-US" sz="2799" u="none" cap="none" strike="noStrike">
                <a:solidFill>
                  <a:srgbClr val="000000"/>
                </a:solidFill>
                <a:latin typeface="Montserrat"/>
                <a:ea typeface="Montserrat"/>
                <a:cs typeface="Montserrat"/>
                <a:sym typeface="Montserrat"/>
              </a:rPr>
              <a:t>TITLE HERE</a:t>
            </a:r>
            <a:endParaRPr/>
          </a:p>
        </p:txBody>
      </p:sp>
      <p:sp>
        <p:nvSpPr>
          <p:cNvPr id="238" name="Google Shape;238;p22"/>
          <p:cNvSpPr txBox="1"/>
          <p:nvPr/>
        </p:nvSpPr>
        <p:spPr>
          <a:xfrm>
            <a:off x="14331792" y="7649474"/>
            <a:ext cx="2658000" cy="12330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1800" u="none" cap="none" strike="noStrike">
                <a:solidFill>
                  <a:srgbClr val="000000"/>
                </a:solidFill>
                <a:latin typeface="Montserrat"/>
                <a:ea typeface="Montserrat"/>
                <a:cs typeface="Montserrat"/>
                <a:sym typeface="Montserrat"/>
              </a:rPr>
              <a:t>Lorem ipsum dolor sit amet, consectetur adipiscing elit, sed do eiusmod tempor.</a:t>
            </a:r>
            <a:endParaRPr/>
          </a:p>
        </p:txBody>
      </p:sp>
      <p:sp>
        <p:nvSpPr>
          <p:cNvPr id="239" name="Google Shape;239;p22"/>
          <p:cNvSpPr txBox="1"/>
          <p:nvPr/>
        </p:nvSpPr>
        <p:spPr>
          <a:xfrm>
            <a:off x="14062186" y="7086864"/>
            <a:ext cx="3197114" cy="440690"/>
          </a:xfrm>
          <a:prstGeom prst="rect">
            <a:avLst/>
          </a:prstGeom>
          <a:noFill/>
          <a:ln>
            <a:noFill/>
          </a:ln>
        </p:spPr>
        <p:txBody>
          <a:bodyPr anchorCtr="0" anchor="t" bIns="0" lIns="0" spcFirstLastPara="1" rIns="0" wrap="square" tIns="0">
            <a:spAutoFit/>
          </a:bodyPr>
          <a:lstStyle/>
          <a:p>
            <a:pPr indent="0" lvl="0" marL="0" marR="0" rtl="0" algn="ctr">
              <a:lnSpc>
                <a:spcPct val="130010"/>
              </a:lnSpc>
              <a:spcBef>
                <a:spcPts val="0"/>
              </a:spcBef>
              <a:spcAft>
                <a:spcPts val="0"/>
              </a:spcAft>
              <a:buNone/>
            </a:pPr>
            <a:r>
              <a:rPr b="1" i="0" lang="en-US" sz="2799" u="none" cap="none" strike="noStrike">
                <a:solidFill>
                  <a:srgbClr val="000000"/>
                </a:solidFill>
                <a:latin typeface="Montserrat"/>
                <a:ea typeface="Montserrat"/>
                <a:cs typeface="Montserrat"/>
                <a:sym typeface="Montserrat"/>
              </a:rPr>
              <a:t>TITLE HERE</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p23"/>
          <p:cNvSpPr/>
          <p:nvPr/>
        </p:nvSpPr>
        <p:spPr>
          <a:xfrm flipH="1">
            <a:off x="7258343" y="0"/>
            <a:ext cx="4436269" cy="10287000"/>
          </a:xfrm>
          <a:custGeom>
            <a:rect b="b" l="l" r="r" t="t"/>
            <a:pathLst>
              <a:path extrusionOk="0" h="10287000" w="4436269">
                <a:moveTo>
                  <a:pt x="4436269" y="0"/>
                </a:moveTo>
                <a:lnTo>
                  <a:pt x="0" y="0"/>
                </a:lnTo>
                <a:lnTo>
                  <a:pt x="0" y="10287000"/>
                </a:lnTo>
                <a:lnTo>
                  <a:pt x="4436269" y="10287000"/>
                </a:lnTo>
                <a:lnTo>
                  <a:pt x="4436269" y="0"/>
                </a:lnTo>
                <a:close/>
              </a:path>
            </a:pathLst>
          </a:custGeom>
          <a:blipFill rotWithShape="1">
            <a:blip r:embed="rId3">
              <a:alphaModFix/>
            </a:blip>
            <a:stretch>
              <a:fillRect b="0" l="0" r="0" t="0"/>
            </a:stretch>
          </a:blipFill>
          <a:ln>
            <a:noFill/>
          </a:ln>
        </p:spPr>
      </p:sp>
      <p:sp>
        <p:nvSpPr>
          <p:cNvPr id="245" name="Google Shape;245;p23"/>
          <p:cNvSpPr/>
          <p:nvPr/>
        </p:nvSpPr>
        <p:spPr>
          <a:xfrm flipH="1">
            <a:off x="13153770" y="222179"/>
            <a:ext cx="2362234" cy="4921321"/>
          </a:xfrm>
          <a:custGeom>
            <a:rect b="b" l="l" r="r" t="t"/>
            <a:pathLst>
              <a:path extrusionOk="0" h="4921321" w="2362234">
                <a:moveTo>
                  <a:pt x="2362234" y="0"/>
                </a:moveTo>
                <a:lnTo>
                  <a:pt x="0" y="0"/>
                </a:lnTo>
                <a:lnTo>
                  <a:pt x="0" y="4921321"/>
                </a:lnTo>
                <a:lnTo>
                  <a:pt x="2362234" y="4921321"/>
                </a:lnTo>
                <a:lnTo>
                  <a:pt x="2362234" y="0"/>
                </a:lnTo>
                <a:close/>
              </a:path>
            </a:pathLst>
          </a:custGeom>
          <a:blipFill rotWithShape="1">
            <a:blip r:embed="rId4">
              <a:alphaModFix/>
            </a:blip>
            <a:stretch>
              <a:fillRect b="0" l="0" r="0" t="0"/>
            </a:stretch>
          </a:blipFill>
          <a:ln>
            <a:noFill/>
          </a:ln>
        </p:spPr>
      </p:sp>
      <p:sp>
        <p:nvSpPr>
          <p:cNvPr id="246" name="Google Shape;246;p23"/>
          <p:cNvSpPr/>
          <p:nvPr/>
        </p:nvSpPr>
        <p:spPr>
          <a:xfrm>
            <a:off x="3031403" y="685367"/>
            <a:ext cx="2769615" cy="4458133"/>
          </a:xfrm>
          <a:custGeom>
            <a:rect b="b" l="l" r="r" t="t"/>
            <a:pathLst>
              <a:path extrusionOk="0" h="4458133" w="2769615">
                <a:moveTo>
                  <a:pt x="0" y="0"/>
                </a:moveTo>
                <a:lnTo>
                  <a:pt x="2769615" y="0"/>
                </a:lnTo>
                <a:lnTo>
                  <a:pt x="2769615" y="4458133"/>
                </a:lnTo>
                <a:lnTo>
                  <a:pt x="0" y="4458133"/>
                </a:lnTo>
                <a:lnTo>
                  <a:pt x="0" y="0"/>
                </a:lnTo>
                <a:close/>
              </a:path>
            </a:pathLst>
          </a:custGeom>
          <a:blipFill rotWithShape="1">
            <a:blip r:embed="rId5">
              <a:alphaModFix/>
            </a:blip>
            <a:stretch>
              <a:fillRect b="0" l="0" r="0" t="0"/>
            </a:stretch>
          </a:blipFill>
          <a:ln>
            <a:noFill/>
          </a:ln>
        </p:spPr>
      </p:sp>
      <p:sp>
        <p:nvSpPr>
          <p:cNvPr id="247" name="Google Shape;247;p23"/>
          <p:cNvSpPr txBox="1"/>
          <p:nvPr/>
        </p:nvSpPr>
        <p:spPr>
          <a:xfrm>
            <a:off x="893620" y="5468836"/>
            <a:ext cx="6623100" cy="1847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6000" u="none" cap="none" strike="noStrike">
                <a:solidFill>
                  <a:srgbClr val="701D18"/>
                </a:solidFill>
                <a:latin typeface="Playfair Display SC"/>
                <a:ea typeface="Playfair Display SC"/>
                <a:cs typeface="Playfair Display SC"/>
                <a:sym typeface="Playfair Display SC"/>
              </a:rPr>
              <a:t>Write Your Topic</a:t>
            </a:r>
            <a:endParaRPr/>
          </a:p>
        </p:txBody>
      </p:sp>
      <p:sp>
        <p:nvSpPr>
          <p:cNvPr id="248" name="Google Shape;248;p23"/>
          <p:cNvSpPr txBox="1"/>
          <p:nvPr/>
        </p:nvSpPr>
        <p:spPr>
          <a:xfrm>
            <a:off x="2376436" y="7583386"/>
            <a:ext cx="3657300" cy="9144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1800" u="none" cap="none" strike="noStrike">
                <a:solidFill>
                  <a:srgbClr val="000000"/>
                </a:solidFill>
                <a:latin typeface="Montserrat"/>
                <a:ea typeface="Montserrat"/>
                <a:cs typeface="Montserrat"/>
                <a:sym typeface="Montserrat"/>
              </a:rPr>
              <a:t>Lorem ipsum dolor sit amet, consectetur adipiscing elit, sed do eiusmod tempor.</a:t>
            </a:r>
            <a:endParaRPr/>
          </a:p>
        </p:txBody>
      </p:sp>
      <p:sp>
        <p:nvSpPr>
          <p:cNvPr id="249" name="Google Shape;249;p23"/>
          <p:cNvSpPr txBox="1"/>
          <p:nvPr/>
        </p:nvSpPr>
        <p:spPr>
          <a:xfrm>
            <a:off x="10812614" y="5468836"/>
            <a:ext cx="6623100" cy="1847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6000" u="none" cap="none" strike="noStrike">
                <a:solidFill>
                  <a:srgbClr val="701D18"/>
                </a:solidFill>
                <a:latin typeface="Playfair Display SC"/>
                <a:ea typeface="Playfair Display SC"/>
                <a:cs typeface="Playfair Display SC"/>
                <a:sym typeface="Playfair Display SC"/>
              </a:rPr>
              <a:t>Write Your Topic</a:t>
            </a:r>
            <a:endParaRPr/>
          </a:p>
        </p:txBody>
      </p:sp>
      <p:sp>
        <p:nvSpPr>
          <p:cNvPr id="250" name="Google Shape;250;p23"/>
          <p:cNvSpPr txBox="1"/>
          <p:nvPr/>
        </p:nvSpPr>
        <p:spPr>
          <a:xfrm>
            <a:off x="12295430" y="7583386"/>
            <a:ext cx="3657300" cy="9144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1800" u="none" cap="none" strike="noStrike">
                <a:solidFill>
                  <a:srgbClr val="000000"/>
                </a:solidFill>
                <a:latin typeface="Montserrat"/>
                <a:ea typeface="Montserrat"/>
                <a:cs typeface="Montserrat"/>
                <a:sym typeface="Montserrat"/>
              </a:rPr>
              <a:t>Lorem ipsum dolor sit amet, consectetur adipiscing elit, sed do eiusmod tempor.</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