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Della Respira"/>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ellaRespira-regular.fntdata"/><Relationship Id="rId25" Type="http://schemas.openxmlformats.org/officeDocument/2006/relationships/slide" Target="slides/slide20.xml"/><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jpg"/><Relationship Id="rId4" Type="http://schemas.openxmlformats.org/officeDocument/2006/relationships/image" Target="../media/image12.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8.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5.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jpg"/><Relationship Id="rId4" Type="http://schemas.openxmlformats.org/officeDocument/2006/relationships/image" Target="../media/image16.jpg"/><Relationship Id="rId9" Type="http://schemas.openxmlformats.org/officeDocument/2006/relationships/image" Target="../media/image1.pn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32.jpg"/><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jpg"/><Relationship Id="rId4" Type="http://schemas.openxmlformats.org/officeDocument/2006/relationships/image" Target="../media/image15.jpg"/><Relationship Id="rId9" Type="http://schemas.openxmlformats.org/officeDocument/2006/relationships/image" Target="../media/image1.png"/><Relationship Id="rId5" Type="http://schemas.openxmlformats.org/officeDocument/2006/relationships/image" Target="../media/image25.jpg"/><Relationship Id="rId6" Type="http://schemas.openxmlformats.org/officeDocument/2006/relationships/image" Target="../media/image21.jpg"/><Relationship Id="rId7" Type="http://schemas.openxmlformats.org/officeDocument/2006/relationships/image" Target="../media/image28.jpg"/><Relationship Id="rId8"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jpg"/><Relationship Id="rId4" Type="http://schemas.openxmlformats.org/officeDocument/2006/relationships/image" Target="../media/image22.jpg"/><Relationship Id="rId9" Type="http://schemas.openxmlformats.org/officeDocument/2006/relationships/image" Target="../media/image1.png"/><Relationship Id="rId5" Type="http://schemas.openxmlformats.org/officeDocument/2006/relationships/image" Target="../media/image23.jpg"/><Relationship Id="rId6" Type="http://schemas.openxmlformats.org/officeDocument/2006/relationships/image" Target="../media/image31.jpg"/><Relationship Id="rId7" Type="http://schemas.openxmlformats.org/officeDocument/2006/relationships/image" Target="../media/image26.jpg"/><Relationship Id="rId8"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7.jpg"/><Relationship Id="rId4" Type="http://schemas.openxmlformats.org/officeDocument/2006/relationships/image" Target="../media/image5.png"/><Relationship Id="rId9" Type="http://schemas.openxmlformats.org/officeDocument/2006/relationships/image" Target="../media/image44.jpg"/><Relationship Id="rId5" Type="http://schemas.openxmlformats.org/officeDocument/2006/relationships/image" Target="../media/image1.png"/><Relationship Id="rId6" Type="http://schemas.openxmlformats.org/officeDocument/2006/relationships/image" Target="../media/image29.jpg"/><Relationship Id="rId7" Type="http://schemas.openxmlformats.org/officeDocument/2006/relationships/image" Target="../media/image42.jpg"/><Relationship Id="rId8"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6.jpg"/><Relationship Id="rId4" Type="http://schemas.openxmlformats.org/officeDocument/2006/relationships/image" Target="../media/image8.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jpg"/><Relationship Id="rId4" Type="http://schemas.openxmlformats.org/officeDocument/2006/relationships/image" Target="../media/image2.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jpg"/><Relationship Id="rId4"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7.jpg"/><Relationship Id="rId4" Type="http://schemas.openxmlformats.org/officeDocument/2006/relationships/image" Target="../media/image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0.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23827" l="0" r="41732" t="27008"/>
          <a:stretch/>
        </p:blipFill>
        <p:spPr>
          <a:xfrm>
            <a:off x="0" y="0"/>
            <a:ext cx="18288000" cy="10287000"/>
          </a:xfrm>
          <a:prstGeom prst="rect">
            <a:avLst/>
          </a:prstGeom>
          <a:noFill/>
          <a:ln>
            <a:noFill/>
          </a:ln>
        </p:spPr>
      </p:pic>
      <p:sp>
        <p:nvSpPr>
          <p:cNvPr id="85" name="Google Shape;85;p13"/>
          <p:cNvSpPr txBox="1"/>
          <p:nvPr/>
        </p:nvSpPr>
        <p:spPr>
          <a:xfrm>
            <a:off x="1028700" y="2282492"/>
            <a:ext cx="16230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FFFFFF"/>
                </a:solidFill>
                <a:latin typeface="Della Respira"/>
                <a:ea typeface="Della Respira"/>
                <a:cs typeface="Della Respira"/>
                <a:sym typeface="Della Respira"/>
              </a:rPr>
              <a:t>Medieval Theatre</a:t>
            </a:r>
            <a:endParaRPr/>
          </a:p>
          <a:p>
            <a:pPr indent="0" lvl="0" marL="0" marR="0" rtl="0" algn="l">
              <a:lnSpc>
                <a:spcPct val="100000"/>
              </a:lnSpc>
              <a:spcBef>
                <a:spcPts val="0"/>
              </a:spcBef>
              <a:spcAft>
                <a:spcPts val="0"/>
              </a:spcAft>
              <a:buNone/>
            </a:pPr>
            <a:r>
              <a:rPr b="0" i="0" lang="en-US" sz="12000" u="none" cap="none" strike="noStrike">
                <a:solidFill>
                  <a:srgbClr val="FFFFFF"/>
                </a:solidFill>
                <a:latin typeface="Della Respira"/>
                <a:ea typeface="Della Respira"/>
                <a:cs typeface="Della Respira"/>
                <a:sym typeface="Della Respira"/>
              </a:rPr>
              <a:t>History Class  </a:t>
            </a:r>
            <a:endParaRPr/>
          </a:p>
        </p:txBody>
      </p:sp>
      <p:sp>
        <p:nvSpPr>
          <p:cNvPr id="86" name="Google Shape;86;p13"/>
          <p:cNvSpPr/>
          <p:nvPr/>
        </p:nvSpPr>
        <p:spPr>
          <a:xfrm>
            <a:off x="7692014" y="6797276"/>
            <a:ext cx="7771678" cy="1116296"/>
          </a:xfrm>
          <a:custGeom>
            <a:rect b="b" l="l" r="r" t="t"/>
            <a:pathLst>
              <a:path extrusionOk="0" h="1116296" w="7771678">
                <a:moveTo>
                  <a:pt x="0" y="0"/>
                </a:moveTo>
                <a:lnTo>
                  <a:pt x="7771678" y="0"/>
                </a:lnTo>
                <a:lnTo>
                  <a:pt x="7771678" y="1116295"/>
                </a:lnTo>
                <a:lnTo>
                  <a:pt x="0" y="1116295"/>
                </a:lnTo>
                <a:lnTo>
                  <a:pt x="0" y="0"/>
                </a:lnTo>
                <a:close/>
              </a:path>
            </a:pathLst>
          </a:custGeom>
          <a:blipFill rotWithShape="1">
            <a:blip r:embed="rId4">
              <a:alphaModFix/>
            </a:blip>
            <a:stretch>
              <a:fillRect b="0" l="0" r="0" t="0"/>
            </a:stretch>
          </a:blipFill>
          <a:ln>
            <a:noFill/>
          </a:ln>
        </p:spPr>
      </p:sp>
      <p:sp>
        <p:nvSpPr>
          <p:cNvPr id="87" name="Google Shape;87;p13"/>
          <p:cNvSpPr/>
          <p:nvPr/>
        </p:nvSpPr>
        <p:spPr>
          <a:xfrm rot="578580">
            <a:off x="15367545" y="2194829"/>
            <a:ext cx="1666582" cy="2829074"/>
          </a:xfrm>
          <a:custGeom>
            <a:rect b="b" l="l" r="r" t="t"/>
            <a:pathLst>
              <a:path extrusionOk="0" h="2829074" w="1666582">
                <a:moveTo>
                  <a:pt x="0" y="0"/>
                </a:moveTo>
                <a:lnTo>
                  <a:pt x="1666582" y="0"/>
                </a:lnTo>
                <a:lnTo>
                  <a:pt x="1666582" y="2829074"/>
                </a:lnTo>
                <a:lnTo>
                  <a:pt x="0" y="2829074"/>
                </a:lnTo>
                <a:lnTo>
                  <a:pt x="0" y="0"/>
                </a:lnTo>
                <a:close/>
              </a:path>
            </a:pathLst>
          </a:custGeom>
          <a:blipFill rotWithShape="1">
            <a:blip r:embed="rId5">
              <a:alphaModFix/>
            </a:blip>
            <a:stretch>
              <a:fillRect b="0" l="0" r="0" t="0"/>
            </a:stretch>
          </a:blipFill>
          <a:ln>
            <a:noFill/>
          </a:ln>
        </p:spPr>
      </p:sp>
      <p:grpSp>
        <p:nvGrpSpPr>
          <p:cNvPr id="88" name="Google Shape;88;p13"/>
          <p:cNvGrpSpPr/>
          <p:nvPr/>
        </p:nvGrpSpPr>
        <p:grpSpPr>
          <a:xfrm>
            <a:off x="1028700" y="6532569"/>
            <a:ext cx="6264598" cy="1381002"/>
            <a:chOff x="0" y="0"/>
            <a:chExt cx="8352797" cy="1841336"/>
          </a:xfrm>
        </p:grpSpPr>
        <p:sp>
          <p:nvSpPr>
            <p:cNvPr id="89" name="Google Shape;89;p13"/>
            <p:cNvSpPr/>
            <p:nvPr/>
          </p:nvSpPr>
          <p:spPr>
            <a:xfrm>
              <a:off x="0" y="0"/>
              <a:ext cx="8352797" cy="1841336"/>
            </a:xfrm>
            <a:custGeom>
              <a:rect b="b" l="l" r="r" t="t"/>
              <a:pathLst>
                <a:path extrusionOk="0" h="363721" w="1649935">
                  <a:moveTo>
                    <a:pt x="0" y="0"/>
                  </a:moveTo>
                  <a:lnTo>
                    <a:pt x="1649935" y="0"/>
                  </a:lnTo>
                  <a:lnTo>
                    <a:pt x="1649935" y="363721"/>
                  </a:lnTo>
                  <a:lnTo>
                    <a:pt x="0" y="363721"/>
                  </a:lnTo>
                  <a:close/>
                </a:path>
              </a:pathLst>
            </a:custGeom>
            <a:solidFill>
              <a:srgbClr val="FFFFFF"/>
            </a:solidFill>
            <a:ln>
              <a:noFill/>
            </a:ln>
          </p:spPr>
        </p:sp>
        <p:sp>
          <p:nvSpPr>
            <p:cNvPr id="90" name="Google Shape;90;p13"/>
            <p:cNvSpPr txBox="1"/>
            <p:nvPr/>
          </p:nvSpPr>
          <p:spPr>
            <a:xfrm>
              <a:off x="313581" y="403143"/>
              <a:ext cx="7725635" cy="102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000000"/>
                  </a:solidFill>
                  <a:latin typeface="Oswald"/>
                  <a:ea typeface="Oswald"/>
                  <a:cs typeface="Oswald"/>
                  <a:sym typeface="Oswald"/>
                </a:rPr>
                <a:t>Education Presentation</a:t>
              </a:r>
              <a:endParaRPr/>
            </a:p>
          </p:txBody>
        </p:sp>
      </p:grpSp>
      <p:sp>
        <p:nvSpPr>
          <p:cNvPr id="91" name="Google Shape;91;p13"/>
          <p:cNvSpPr/>
          <p:nvPr/>
        </p:nvSpPr>
        <p:spPr>
          <a:xfrm>
            <a:off x="2556227" y="466569"/>
            <a:ext cx="1171247" cy="1501598"/>
          </a:xfrm>
          <a:custGeom>
            <a:rect b="b" l="l" r="r" t="t"/>
            <a:pathLst>
              <a:path extrusionOk="0" h="1501598" w="1171247">
                <a:moveTo>
                  <a:pt x="0" y="0"/>
                </a:moveTo>
                <a:lnTo>
                  <a:pt x="1171247" y="0"/>
                </a:lnTo>
                <a:lnTo>
                  <a:pt x="1171247" y="1501598"/>
                </a:lnTo>
                <a:lnTo>
                  <a:pt x="0" y="1501598"/>
                </a:lnTo>
                <a:lnTo>
                  <a:pt x="0" y="0"/>
                </a:lnTo>
                <a:close/>
              </a:path>
            </a:pathLst>
          </a:custGeom>
          <a:blipFill rotWithShape="1">
            <a:blip r:embed="rId6">
              <a:alphaModFix/>
            </a:blip>
            <a:stretch>
              <a:fillRect b="0" l="0" r="0" t="0"/>
            </a:stretch>
          </a:blipFill>
          <a:ln>
            <a:noFill/>
          </a:ln>
        </p:spPr>
      </p:sp>
      <p:sp>
        <p:nvSpPr>
          <p:cNvPr id="92" name="Google Shape;92;p13"/>
          <p:cNvSpPr/>
          <p:nvPr/>
        </p:nvSpPr>
        <p:spPr>
          <a:xfrm>
            <a:off x="0" y="8549032"/>
            <a:ext cx="1742324" cy="1737968"/>
          </a:xfrm>
          <a:custGeom>
            <a:rect b="b" l="l" r="r" t="t"/>
            <a:pathLst>
              <a:path extrusionOk="0" h="1737968" w="1742324">
                <a:moveTo>
                  <a:pt x="0" y="0"/>
                </a:moveTo>
                <a:lnTo>
                  <a:pt x="1742324" y="0"/>
                </a:lnTo>
                <a:lnTo>
                  <a:pt x="1742324" y="1737968"/>
                </a:lnTo>
                <a:lnTo>
                  <a:pt x="0" y="1737968"/>
                </a:lnTo>
                <a:lnTo>
                  <a:pt x="0" y="0"/>
                </a:lnTo>
                <a:close/>
              </a:path>
            </a:pathLst>
          </a:custGeom>
          <a:blipFill rotWithShape="1">
            <a:blip r:embed="rId7">
              <a:alphaModFix/>
            </a:blip>
            <a:stretch>
              <a:fillRect b="0" l="0" r="0" t="0"/>
            </a:stretch>
          </a:blipFill>
          <a:ln>
            <a:noFill/>
          </a:ln>
        </p:spPr>
      </p:sp>
      <p:sp>
        <p:nvSpPr>
          <p:cNvPr id="93" name="Google Shape;93;p13"/>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September 2023</a:t>
            </a:r>
            <a:endParaRPr/>
          </a:p>
        </p:txBody>
      </p:sp>
      <p:sp>
        <p:nvSpPr>
          <p:cNvPr id="94" name="Google Shape;94;p13"/>
          <p:cNvSpPr/>
          <p:nvPr/>
        </p:nvSpPr>
        <p:spPr>
          <a:xfrm>
            <a:off x="0" y="0"/>
            <a:ext cx="1742324" cy="1737968"/>
          </a:xfrm>
          <a:custGeom>
            <a:rect b="b" l="l" r="r" t="t"/>
            <a:pathLst>
              <a:path extrusionOk="0" h="1737968" w="1742324">
                <a:moveTo>
                  <a:pt x="0" y="0"/>
                </a:moveTo>
                <a:lnTo>
                  <a:pt x="1742324" y="0"/>
                </a:lnTo>
                <a:lnTo>
                  <a:pt x="1742324" y="1737968"/>
                </a:lnTo>
                <a:lnTo>
                  <a:pt x="0" y="1737968"/>
                </a:lnTo>
                <a:lnTo>
                  <a:pt x="0" y="0"/>
                </a:lnTo>
                <a:close/>
              </a:path>
            </a:pathLst>
          </a:custGeom>
          <a:blipFill rotWithShape="1">
            <a:blip r:embed="rId7">
              <a:alphaModFix/>
            </a:blip>
            <a:stretch>
              <a:fillRect b="0" l="0" r="0" t="0"/>
            </a:stretch>
          </a:blipFill>
          <a:ln>
            <a:noFill/>
          </a:ln>
        </p:spPr>
      </p:sp>
      <p:sp>
        <p:nvSpPr>
          <p:cNvPr id="95" name="Google Shape;95;p13"/>
          <p:cNvSpPr/>
          <p:nvPr/>
        </p:nvSpPr>
        <p:spPr>
          <a:xfrm>
            <a:off x="16545676" y="0"/>
            <a:ext cx="1742324" cy="1737968"/>
          </a:xfrm>
          <a:custGeom>
            <a:rect b="b" l="l" r="r" t="t"/>
            <a:pathLst>
              <a:path extrusionOk="0" h="1737968" w="1742324">
                <a:moveTo>
                  <a:pt x="0" y="0"/>
                </a:moveTo>
                <a:lnTo>
                  <a:pt x="1742324" y="0"/>
                </a:lnTo>
                <a:lnTo>
                  <a:pt x="1742324" y="1737968"/>
                </a:lnTo>
                <a:lnTo>
                  <a:pt x="0" y="1737968"/>
                </a:lnTo>
                <a:lnTo>
                  <a:pt x="0" y="0"/>
                </a:lnTo>
                <a:close/>
              </a:path>
            </a:pathLst>
          </a:custGeom>
          <a:blipFill rotWithShape="1">
            <a:blip r:embed="rId7">
              <a:alphaModFix/>
            </a:blip>
            <a:stretch>
              <a:fillRect b="0" l="0" r="0" t="0"/>
            </a:stretch>
          </a:blipFill>
          <a:ln>
            <a:noFill/>
          </a:ln>
        </p:spPr>
      </p:sp>
      <p:sp>
        <p:nvSpPr>
          <p:cNvPr id="96" name="Google Shape;96;p13"/>
          <p:cNvSpPr/>
          <p:nvPr/>
        </p:nvSpPr>
        <p:spPr>
          <a:xfrm>
            <a:off x="16545676" y="8549032"/>
            <a:ext cx="1742324" cy="1737968"/>
          </a:xfrm>
          <a:custGeom>
            <a:rect b="b" l="l" r="r" t="t"/>
            <a:pathLst>
              <a:path extrusionOk="0" h="1737968" w="1742324">
                <a:moveTo>
                  <a:pt x="0" y="0"/>
                </a:moveTo>
                <a:lnTo>
                  <a:pt x="1742324" y="0"/>
                </a:lnTo>
                <a:lnTo>
                  <a:pt x="1742324" y="1737968"/>
                </a:lnTo>
                <a:lnTo>
                  <a:pt x="0" y="173796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3" name="Shape 313"/>
        <p:cNvGrpSpPr/>
        <p:nvPr/>
      </p:nvGrpSpPr>
      <p:grpSpPr>
        <a:xfrm>
          <a:off x="0" y="0"/>
          <a:ext cx="0" cy="0"/>
          <a:chOff x="0" y="0"/>
          <a:chExt cx="0" cy="0"/>
        </a:xfrm>
      </p:grpSpPr>
      <p:pic>
        <p:nvPicPr>
          <p:cNvPr id="314" name="Google Shape;314;p22"/>
          <p:cNvPicPr preferRelativeResize="0"/>
          <p:nvPr/>
        </p:nvPicPr>
        <p:blipFill rotWithShape="1">
          <a:blip r:embed="rId3">
            <a:alphaModFix amt="30000"/>
          </a:blip>
          <a:srcRect b="7811" l="0" r="0" t="7812"/>
          <a:stretch/>
        </p:blipFill>
        <p:spPr>
          <a:xfrm>
            <a:off x="0" y="0"/>
            <a:ext cx="18288000" cy="10287000"/>
          </a:xfrm>
          <a:prstGeom prst="rect">
            <a:avLst/>
          </a:prstGeom>
          <a:noFill/>
          <a:ln>
            <a:noFill/>
          </a:ln>
        </p:spPr>
      </p:pic>
      <p:sp>
        <p:nvSpPr>
          <p:cNvPr id="315" name="Google Shape;315;p22"/>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Write your topic or idea</a:t>
            </a:r>
            <a:endParaRPr/>
          </a:p>
        </p:txBody>
      </p:sp>
      <p:sp>
        <p:nvSpPr>
          <p:cNvPr id="316" name="Google Shape;316;p22"/>
          <p:cNvSpPr txBox="1"/>
          <p:nvPr/>
        </p:nvSpPr>
        <p:spPr>
          <a:xfrm>
            <a:off x="4556632" y="4434225"/>
            <a:ext cx="9174735"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Write your topic or idea</a:t>
            </a:r>
            <a:endParaRPr/>
          </a:p>
        </p:txBody>
      </p:sp>
      <p:grpSp>
        <p:nvGrpSpPr>
          <p:cNvPr id="317" name="Google Shape;317;p22"/>
          <p:cNvGrpSpPr/>
          <p:nvPr/>
        </p:nvGrpSpPr>
        <p:grpSpPr>
          <a:xfrm>
            <a:off x="3528737" y="5853599"/>
            <a:ext cx="3245266" cy="3266930"/>
            <a:chOff x="0" y="-241102"/>
            <a:chExt cx="4327021" cy="4355909"/>
          </a:xfrm>
        </p:grpSpPr>
        <p:grpSp>
          <p:nvGrpSpPr>
            <p:cNvPr id="318" name="Google Shape;318;p22"/>
            <p:cNvGrpSpPr/>
            <p:nvPr/>
          </p:nvGrpSpPr>
          <p:grpSpPr>
            <a:xfrm>
              <a:off x="0" y="-241102"/>
              <a:ext cx="4327021" cy="4355909"/>
              <a:chOff x="0" y="-47625"/>
              <a:chExt cx="854720" cy="860425"/>
            </a:xfrm>
          </p:grpSpPr>
          <p:sp>
            <p:nvSpPr>
              <p:cNvPr id="319" name="Google Shape;319;p22"/>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20" name="Google Shape;320;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2"/>
            <p:cNvSpPr txBox="1"/>
            <p:nvPr/>
          </p:nvSpPr>
          <p:spPr>
            <a:xfrm>
              <a:off x="42658" y="203886"/>
              <a:ext cx="4241704" cy="6381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Subtitle here</a:t>
              </a:r>
              <a:endParaRPr/>
            </a:p>
          </p:txBody>
        </p:sp>
      </p:grpSp>
      <p:sp>
        <p:nvSpPr>
          <p:cNvPr id="322" name="Google Shape;322;p22"/>
          <p:cNvSpPr txBox="1"/>
          <p:nvPr/>
        </p:nvSpPr>
        <p:spPr>
          <a:xfrm>
            <a:off x="3528737" y="7142974"/>
            <a:ext cx="3245400" cy="1437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 incididunt ut labore et dolore magna aliqua. </a:t>
            </a:r>
            <a:endParaRPr/>
          </a:p>
        </p:txBody>
      </p:sp>
      <p:sp>
        <p:nvSpPr>
          <p:cNvPr id="323" name="Google Shape;323;p22"/>
          <p:cNvSpPr txBox="1"/>
          <p:nvPr/>
        </p:nvSpPr>
        <p:spPr>
          <a:xfrm>
            <a:off x="7893641" y="7142974"/>
            <a:ext cx="3245400" cy="1437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 incididunt ut labore et dolore magna aliqua. </a:t>
            </a:r>
            <a:endParaRPr/>
          </a:p>
        </p:txBody>
      </p:sp>
      <p:sp>
        <p:nvSpPr>
          <p:cNvPr id="324" name="Google Shape;324;p22"/>
          <p:cNvSpPr txBox="1"/>
          <p:nvPr/>
        </p:nvSpPr>
        <p:spPr>
          <a:xfrm>
            <a:off x="12262856" y="7142974"/>
            <a:ext cx="3245400" cy="1437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 incididunt ut labore et dolore magna aliqua. </a:t>
            </a:r>
            <a:endParaRPr/>
          </a:p>
        </p:txBody>
      </p:sp>
      <p:sp>
        <p:nvSpPr>
          <p:cNvPr id="325" name="Google Shape;325;p22"/>
          <p:cNvSpPr/>
          <p:nvPr/>
        </p:nvSpPr>
        <p:spPr>
          <a:xfrm>
            <a:off x="7893641" y="6034425"/>
            <a:ext cx="3245266" cy="81339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26" name="Google Shape;326;p22"/>
          <p:cNvSpPr txBox="1"/>
          <p:nvPr/>
        </p:nvSpPr>
        <p:spPr>
          <a:xfrm>
            <a:off x="7925635" y="6187340"/>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Subtitle here</a:t>
            </a:r>
            <a:endParaRPr/>
          </a:p>
        </p:txBody>
      </p:sp>
      <p:sp>
        <p:nvSpPr>
          <p:cNvPr id="327" name="Google Shape;327;p22"/>
          <p:cNvSpPr/>
          <p:nvPr/>
        </p:nvSpPr>
        <p:spPr>
          <a:xfrm>
            <a:off x="12262856" y="6034425"/>
            <a:ext cx="3245266" cy="81339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28" name="Google Shape;328;p22"/>
          <p:cNvSpPr txBox="1"/>
          <p:nvPr/>
        </p:nvSpPr>
        <p:spPr>
          <a:xfrm>
            <a:off x="12294850" y="6187340"/>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Subtitle here</a:t>
            </a:r>
            <a:endParaRPr/>
          </a:p>
        </p:txBody>
      </p:sp>
      <p:sp>
        <p:nvSpPr>
          <p:cNvPr id="329" name="Google Shape;329;p22"/>
          <p:cNvSpPr/>
          <p:nvPr/>
        </p:nvSpPr>
        <p:spPr>
          <a:xfrm rot="730923">
            <a:off x="15561418" y="1870867"/>
            <a:ext cx="1873741" cy="2402232"/>
          </a:xfrm>
          <a:custGeom>
            <a:rect b="b" l="l" r="r" t="t"/>
            <a:pathLst>
              <a:path extrusionOk="0" h="2402232" w="1873741">
                <a:moveTo>
                  <a:pt x="0" y="0"/>
                </a:moveTo>
                <a:lnTo>
                  <a:pt x="1873741" y="0"/>
                </a:lnTo>
                <a:lnTo>
                  <a:pt x="1873741" y="2402232"/>
                </a:lnTo>
                <a:lnTo>
                  <a:pt x="0" y="2402232"/>
                </a:lnTo>
                <a:lnTo>
                  <a:pt x="0" y="0"/>
                </a:lnTo>
                <a:close/>
              </a:path>
            </a:pathLst>
          </a:custGeom>
          <a:blipFill rotWithShape="1">
            <a:blip r:embed="rId4">
              <a:alphaModFix/>
            </a:blip>
            <a:stretch>
              <a:fillRect b="0" l="0" r="0" t="0"/>
            </a:stretch>
          </a:blipFill>
          <a:ln>
            <a:noFill/>
          </a:ln>
        </p:spPr>
      </p:sp>
      <p:sp>
        <p:nvSpPr>
          <p:cNvPr id="330" name="Google Shape;330;p22"/>
          <p:cNvSpPr/>
          <p:nvPr/>
        </p:nvSpPr>
        <p:spPr>
          <a:xfrm rot="850948">
            <a:off x="15078456" y="3543416"/>
            <a:ext cx="859332" cy="1101708"/>
          </a:xfrm>
          <a:custGeom>
            <a:rect b="b" l="l" r="r" t="t"/>
            <a:pathLst>
              <a:path extrusionOk="0" h="1101708" w="859332">
                <a:moveTo>
                  <a:pt x="0" y="0"/>
                </a:moveTo>
                <a:lnTo>
                  <a:pt x="859332" y="0"/>
                </a:lnTo>
                <a:lnTo>
                  <a:pt x="859332" y="1101708"/>
                </a:lnTo>
                <a:lnTo>
                  <a:pt x="0" y="1101708"/>
                </a:lnTo>
                <a:lnTo>
                  <a:pt x="0" y="0"/>
                </a:lnTo>
                <a:close/>
              </a:path>
            </a:pathLst>
          </a:custGeom>
          <a:blipFill rotWithShape="1">
            <a:blip r:embed="rId4">
              <a:alphaModFix/>
            </a:blip>
            <a:stretch>
              <a:fillRect b="0" l="0" r="0" t="0"/>
            </a:stretch>
          </a:blipFill>
          <a:ln>
            <a:noFill/>
          </a:ln>
        </p:spPr>
      </p:sp>
      <p:sp>
        <p:nvSpPr>
          <p:cNvPr id="331" name="Google Shape;331;p22"/>
          <p:cNvSpPr/>
          <p:nvPr/>
        </p:nvSpPr>
        <p:spPr>
          <a:xfrm rot="730923">
            <a:off x="1221805" y="1870867"/>
            <a:ext cx="1873741" cy="2402232"/>
          </a:xfrm>
          <a:custGeom>
            <a:rect b="b" l="l" r="r" t="t"/>
            <a:pathLst>
              <a:path extrusionOk="0" h="2402232" w="1873741">
                <a:moveTo>
                  <a:pt x="0" y="0"/>
                </a:moveTo>
                <a:lnTo>
                  <a:pt x="1873741" y="0"/>
                </a:lnTo>
                <a:lnTo>
                  <a:pt x="1873741" y="2402232"/>
                </a:lnTo>
                <a:lnTo>
                  <a:pt x="0" y="2402232"/>
                </a:lnTo>
                <a:lnTo>
                  <a:pt x="0" y="0"/>
                </a:lnTo>
                <a:close/>
              </a:path>
            </a:pathLst>
          </a:custGeom>
          <a:blipFill rotWithShape="1">
            <a:blip r:embed="rId4">
              <a:alphaModFix/>
            </a:blip>
            <a:stretch>
              <a:fillRect b="0" l="0" r="0" t="0"/>
            </a:stretch>
          </a:blipFill>
          <a:ln>
            <a:noFill/>
          </a:ln>
        </p:spPr>
      </p:sp>
      <p:sp>
        <p:nvSpPr>
          <p:cNvPr id="332" name="Google Shape;332;p22"/>
          <p:cNvSpPr/>
          <p:nvPr/>
        </p:nvSpPr>
        <p:spPr>
          <a:xfrm rot="850948">
            <a:off x="2280544" y="3543416"/>
            <a:ext cx="859332" cy="1101708"/>
          </a:xfrm>
          <a:custGeom>
            <a:rect b="b" l="l" r="r" t="t"/>
            <a:pathLst>
              <a:path extrusionOk="0" h="1101708" w="859332">
                <a:moveTo>
                  <a:pt x="0" y="0"/>
                </a:moveTo>
                <a:lnTo>
                  <a:pt x="859333" y="0"/>
                </a:lnTo>
                <a:lnTo>
                  <a:pt x="859333" y="1101708"/>
                </a:lnTo>
                <a:lnTo>
                  <a:pt x="0" y="1101708"/>
                </a:lnTo>
                <a:lnTo>
                  <a:pt x="0" y="0"/>
                </a:lnTo>
                <a:close/>
              </a:path>
            </a:pathLst>
          </a:custGeom>
          <a:blipFill rotWithShape="1">
            <a:blip r:embed="rId4">
              <a:alphaModFix/>
            </a:blip>
            <a:stretch>
              <a:fillRect b="0" l="0" r="0" t="0"/>
            </a:stretch>
          </a:blipFill>
          <a:ln>
            <a:noFill/>
          </a:ln>
        </p:spPr>
      </p:sp>
      <p:sp>
        <p:nvSpPr>
          <p:cNvPr id="333" name="Google Shape;333;p22"/>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34" name="Google Shape;334;p22"/>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335" name="Google Shape;335;p22"/>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36" name="Google Shape;336;p22"/>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0" name="Shape 340"/>
        <p:cNvGrpSpPr/>
        <p:nvPr/>
      </p:nvGrpSpPr>
      <p:grpSpPr>
        <a:xfrm>
          <a:off x="0" y="0"/>
          <a:ext cx="0" cy="0"/>
          <a:chOff x="0" y="0"/>
          <a:chExt cx="0" cy="0"/>
        </a:xfrm>
      </p:grpSpPr>
      <p:pic>
        <p:nvPicPr>
          <p:cNvPr id="341" name="Google Shape;341;p23"/>
          <p:cNvPicPr preferRelativeResize="0"/>
          <p:nvPr/>
        </p:nvPicPr>
        <p:blipFill rotWithShape="1">
          <a:blip r:embed="rId3">
            <a:alphaModFix amt="30000"/>
          </a:blip>
          <a:srcRect b="7811" l="0" r="0" t="7812"/>
          <a:stretch/>
        </p:blipFill>
        <p:spPr>
          <a:xfrm>
            <a:off x="0" y="0"/>
            <a:ext cx="18288000" cy="10287000"/>
          </a:xfrm>
          <a:prstGeom prst="rect">
            <a:avLst/>
          </a:prstGeom>
          <a:noFill/>
          <a:ln>
            <a:noFill/>
          </a:ln>
        </p:spPr>
      </p:pic>
      <p:sp>
        <p:nvSpPr>
          <p:cNvPr id="342" name="Google Shape;342;p23"/>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Write your topic or idea</a:t>
            </a:r>
            <a:endParaRPr/>
          </a:p>
        </p:txBody>
      </p:sp>
      <p:sp>
        <p:nvSpPr>
          <p:cNvPr id="343" name="Google Shape;343;p23"/>
          <p:cNvSpPr txBox="1"/>
          <p:nvPr/>
        </p:nvSpPr>
        <p:spPr>
          <a:xfrm>
            <a:off x="12645874" y="4704675"/>
            <a:ext cx="4613400" cy="184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Write your topic or idea</a:t>
            </a:r>
            <a:endParaRPr/>
          </a:p>
        </p:txBody>
      </p:sp>
      <p:sp>
        <p:nvSpPr>
          <p:cNvPr id="344" name="Google Shape;344;p23"/>
          <p:cNvSpPr txBox="1"/>
          <p:nvPr/>
        </p:nvSpPr>
        <p:spPr>
          <a:xfrm>
            <a:off x="12881967" y="6827931"/>
            <a:ext cx="4377300" cy="16254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345" name="Google Shape;345;p23"/>
          <p:cNvSpPr/>
          <p:nvPr/>
        </p:nvSpPr>
        <p:spPr>
          <a:xfrm>
            <a:off x="1345022" y="1251487"/>
            <a:ext cx="4254039" cy="3658474"/>
          </a:xfrm>
          <a:custGeom>
            <a:rect b="b" l="l" r="r" t="t"/>
            <a:pathLst>
              <a:path extrusionOk="0" h="4877965" w="5672053">
                <a:moveTo>
                  <a:pt x="0" y="0"/>
                </a:moveTo>
                <a:lnTo>
                  <a:pt x="5672053" y="0"/>
                </a:lnTo>
                <a:lnTo>
                  <a:pt x="5672053" y="4877965"/>
                </a:lnTo>
                <a:lnTo>
                  <a:pt x="0" y="4877965"/>
                </a:lnTo>
                <a:lnTo>
                  <a:pt x="0" y="0"/>
                </a:lnTo>
                <a:close/>
              </a:path>
            </a:pathLst>
          </a:custGeom>
          <a:blipFill rotWithShape="1">
            <a:blip r:embed="rId4">
              <a:alphaModFix/>
            </a:blip>
            <a:stretch>
              <a:fillRect b="0" l="0" r="0" t="0"/>
            </a:stretch>
          </a:blipFill>
          <a:ln>
            <a:noFill/>
          </a:ln>
        </p:spPr>
      </p:sp>
      <p:grpSp>
        <p:nvGrpSpPr>
          <p:cNvPr id="346" name="Google Shape;346;p23"/>
          <p:cNvGrpSpPr/>
          <p:nvPr/>
        </p:nvGrpSpPr>
        <p:grpSpPr>
          <a:xfrm>
            <a:off x="1849409" y="1762650"/>
            <a:ext cx="3245265" cy="3266932"/>
            <a:chOff x="0" y="-47625"/>
            <a:chExt cx="854720" cy="860425"/>
          </a:xfrm>
        </p:grpSpPr>
        <p:sp>
          <p:nvSpPr>
            <p:cNvPr id="347" name="Google Shape;347;p23"/>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48" name="Google Shape;348;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3"/>
          <p:cNvSpPr txBox="1"/>
          <p:nvPr/>
        </p:nvSpPr>
        <p:spPr>
          <a:xfrm>
            <a:off x="1881403" y="2089247"/>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Title here</a:t>
            </a:r>
            <a:endParaRPr/>
          </a:p>
        </p:txBody>
      </p:sp>
      <p:sp>
        <p:nvSpPr>
          <p:cNvPr id="350" name="Google Shape;350;p23"/>
          <p:cNvSpPr txBox="1"/>
          <p:nvPr/>
        </p:nvSpPr>
        <p:spPr>
          <a:xfrm>
            <a:off x="2074683" y="3059293"/>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351" name="Google Shape;351;p23"/>
          <p:cNvSpPr/>
          <p:nvPr/>
        </p:nvSpPr>
        <p:spPr>
          <a:xfrm>
            <a:off x="6024094" y="1346972"/>
            <a:ext cx="4254039" cy="3658474"/>
          </a:xfrm>
          <a:custGeom>
            <a:rect b="b" l="l" r="r" t="t"/>
            <a:pathLst>
              <a:path extrusionOk="0" h="4877965" w="5672053">
                <a:moveTo>
                  <a:pt x="0" y="0"/>
                </a:moveTo>
                <a:lnTo>
                  <a:pt x="5672053" y="0"/>
                </a:lnTo>
                <a:lnTo>
                  <a:pt x="5672053" y="4877965"/>
                </a:lnTo>
                <a:lnTo>
                  <a:pt x="0" y="4877965"/>
                </a:lnTo>
                <a:lnTo>
                  <a:pt x="0" y="0"/>
                </a:lnTo>
                <a:close/>
              </a:path>
            </a:pathLst>
          </a:custGeom>
          <a:blipFill rotWithShape="1">
            <a:blip r:embed="rId4">
              <a:alphaModFix/>
            </a:blip>
            <a:stretch>
              <a:fillRect b="0" l="0" r="0" t="0"/>
            </a:stretch>
          </a:blipFill>
          <a:ln>
            <a:noFill/>
          </a:ln>
        </p:spPr>
      </p:sp>
      <p:grpSp>
        <p:nvGrpSpPr>
          <p:cNvPr id="352" name="Google Shape;352;p23"/>
          <p:cNvGrpSpPr/>
          <p:nvPr/>
        </p:nvGrpSpPr>
        <p:grpSpPr>
          <a:xfrm>
            <a:off x="6528481" y="1858135"/>
            <a:ext cx="3245265" cy="3266932"/>
            <a:chOff x="0" y="-47625"/>
            <a:chExt cx="854720" cy="860425"/>
          </a:xfrm>
        </p:grpSpPr>
        <p:sp>
          <p:nvSpPr>
            <p:cNvPr id="353" name="Google Shape;353;p23"/>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54" name="Google Shape;35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5" name="Google Shape;355;p23"/>
          <p:cNvSpPr txBox="1"/>
          <p:nvPr/>
        </p:nvSpPr>
        <p:spPr>
          <a:xfrm>
            <a:off x="6560474" y="2184732"/>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Title here</a:t>
            </a:r>
            <a:endParaRPr/>
          </a:p>
        </p:txBody>
      </p:sp>
      <p:sp>
        <p:nvSpPr>
          <p:cNvPr id="356" name="Google Shape;356;p23"/>
          <p:cNvSpPr txBox="1"/>
          <p:nvPr/>
        </p:nvSpPr>
        <p:spPr>
          <a:xfrm>
            <a:off x="6753755" y="3154778"/>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357" name="Google Shape;357;p23"/>
          <p:cNvSpPr/>
          <p:nvPr/>
        </p:nvSpPr>
        <p:spPr>
          <a:xfrm>
            <a:off x="1345022" y="5329296"/>
            <a:ext cx="4254039" cy="3658474"/>
          </a:xfrm>
          <a:custGeom>
            <a:rect b="b" l="l" r="r" t="t"/>
            <a:pathLst>
              <a:path extrusionOk="0" h="4877965" w="5672053">
                <a:moveTo>
                  <a:pt x="0" y="0"/>
                </a:moveTo>
                <a:lnTo>
                  <a:pt x="5672053" y="0"/>
                </a:lnTo>
                <a:lnTo>
                  <a:pt x="5672053" y="4877965"/>
                </a:lnTo>
                <a:lnTo>
                  <a:pt x="0" y="4877965"/>
                </a:lnTo>
                <a:lnTo>
                  <a:pt x="0" y="0"/>
                </a:lnTo>
                <a:close/>
              </a:path>
            </a:pathLst>
          </a:custGeom>
          <a:blipFill rotWithShape="1">
            <a:blip r:embed="rId4">
              <a:alphaModFix/>
            </a:blip>
            <a:stretch>
              <a:fillRect b="0" l="0" r="0" t="0"/>
            </a:stretch>
          </a:blipFill>
          <a:ln>
            <a:noFill/>
          </a:ln>
        </p:spPr>
      </p:sp>
      <p:grpSp>
        <p:nvGrpSpPr>
          <p:cNvPr id="358" name="Google Shape;358;p23"/>
          <p:cNvGrpSpPr/>
          <p:nvPr/>
        </p:nvGrpSpPr>
        <p:grpSpPr>
          <a:xfrm>
            <a:off x="1849409" y="5840459"/>
            <a:ext cx="3245265" cy="3266932"/>
            <a:chOff x="0" y="-47625"/>
            <a:chExt cx="854720" cy="860425"/>
          </a:xfrm>
        </p:grpSpPr>
        <p:sp>
          <p:nvSpPr>
            <p:cNvPr id="359" name="Google Shape;359;p23"/>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60" name="Google Shape;360;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3"/>
          <p:cNvSpPr txBox="1"/>
          <p:nvPr/>
        </p:nvSpPr>
        <p:spPr>
          <a:xfrm>
            <a:off x="1881403" y="6167056"/>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Title here</a:t>
            </a:r>
            <a:endParaRPr/>
          </a:p>
        </p:txBody>
      </p:sp>
      <p:sp>
        <p:nvSpPr>
          <p:cNvPr id="362" name="Google Shape;362;p23"/>
          <p:cNvSpPr txBox="1"/>
          <p:nvPr/>
        </p:nvSpPr>
        <p:spPr>
          <a:xfrm>
            <a:off x="2074683" y="7137102"/>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363" name="Google Shape;363;p23"/>
          <p:cNvSpPr/>
          <p:nvPr/>
        </p:nvSpPr>
        <p:spPr>
          <a:xfrm>
            <a:off x="6024094" y="5377039"/>
            <a:ext cx="4254039" cy="3658474"/>
          </a:xfrm>
          <a:custGeom>
            <a:rect b="b" l="l" r="r" t="t"/>
            <a:pathLst>
              <a:path extrusionOk="0" h="4877965" w="5672053">
                <a:moveTo>
                  <a:pt x="0" y="0"/>
                </a:moveTo>
                <a:lnTo>
                  <a:pt x="5672053" y="0"/>
                </a:lnTo>
                <a:lnTo>
                  <a:pt x="5672053" y="4877965"/>
                </a:lnTo>
                <a:lnTo>
                  <a:pt x="0" y="4877965"/>
                </a:lnTo>
                <a:lnTo>
                  <a:pt x="0" y="0"/>
                </a:lnTo>
                <a:close/>
              </a:path>
            </a:pathLst>
          </a:custGeom>
          <a:blipFill rotWithShape="1">
            <a:blip r:embed="rId4">
              <a:alphaModFix/>
            </a:blip>
            <a:stretch>
              <a:fillRect b="0" l="0" r="0" t="0"/>
            </a:stretch>
          </a:blipFill>
          <a:ln>
            <a:noFill/>
          </a:ln>
        </p:spPr>
      </p:sp>
      <p:grpSp>
        <p:nvGrpSpPr>
          <p:cNvPr id="364" name="Google Shape;364;p23"/>
          <p:cNvGrpSpPr/>
          <p:nvPr/>
        </p:nvGrpSpPr>
        <p:grpSpPr>
          <a:xfrm>
            <a:off x="6528481" y="5888202"/>
            <a:ext cx="3245265" cy="3266932"/>
            <a:chOff x="0" y="-47625"/>
            <a:chExt cx="854720" cy="860425"/>
          </a:xfrm>
        </p:grpSpPr>
        <p:sp>
          <p:nvSpPr>
            <p:cNvPr id="365" name="Google Shape;365;p23"/>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366" name="Google Shape;366;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23"/>
          <p:cNvSpPr txBox="1"/>
          <p:nvPr/>
        </p:nvSpPr>
        <p:spPr>
          <a:xfrm>
            <a:off x="6560474" y="6214799"/>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Title here</a:t>
            </a:r>
            <a:endParaRPr/>
          </a:p>
        </p:txBody>
      </p:sp>
      <p:sp>
        <p:nvSpPr>
          <p:cNvPr id="368" name="Google Shape;368;p23"/>
          <p:cNvSpPr txBox="1"/>
          <p:nvPr/>
        </p:nvSpPr>
        <p:spPr>
          <a:xfrm>
            <a:off x="6753755" y="7184845"/>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369" name="Google Shape;369;p23"/>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70" name="Google Shape;370;p23"/>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371" name="Google Shape;371;p23"/>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72" name="Google Shape;372;p23"/>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6" name="Shape 376"/>
        <p:cNvGrpSpPr/>
        <p:nvPr/>
      </p:nvGrpSpPr>
      <p:grpSpPr>
        <a:xfrm>
          <a:off x="0" y="0"/>
          <a:ext cx="0" cy="0"/>
          <a:chOff x="0" y="0"/>
          <a:chExt cx="0" cy="0"/>
        </a:xfrm>
      </p:grpSpPr>
      <p:pic>
        <p:nvPicPr>
          <p:cNvPr id="377" name="Google Shape;377;p24"/>
          <p:cNvPicPr preferRelativeResize="0"/>
          <p:nvPr/>
        </p:nvPicPr>
        <p:blipFill rotWithShape="1">
          <a:blip r:embed="rId3">
            <a:alphaModFix/>
          </a:blip>
          <a:srcRect b="1869" l="0" r="0" t="13754"/>
          <a:stretch/>
        </p:blipFill>
        <p:spPr>
          <a:xfrm>
            <a:off x="0" y="0"/>
            <a:ext cx="18288000" cy="10287000"/>
          </a:xfrm>
          <a:prstGeom prst="rect">
            <a:avLst/>
          </a:prstGeom>
          <a:noFill/>
          <a:ln>
            <a:noFill/>
          </a:ln>
        </p:spPr>
      </p:pic>
      <p:sp>
        <p:nvSpPr>
          <p:cNvPr id="378" name="Google Shape;378;p24"/>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Inspirational Quote</a:t>
            </a:r>
            <a:endParaRPr/>
          </a:p>
        </p:txBody>
      </p:sp>
      <p:sp>
        <p:nvSpPr>
          <p:cNvPr id="379" name="Google Shape;379;p24"/>
          <p:cNvSpPr txBox="1"/>
          <p:nvPr/>
        </p:nvSpPr>
        <p:spPr>
          <a:xfrm>
            <a:off x="1672650" y="1928905"/>
            <a:ext cx="105423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399" u="none" cap="none" strike="noStrike">
                <a:solidFill>
                  <a:srgbClr val="FFFFFF"/>
                </a:solidFill>
                <a:latin typeface="Della Respira"/>
                <a:ea typeface="Della Respira"/>
                <a:cs typeface="Della Respira"/>
                <a:sym typeface="Della Respira"/>
              </a:rPr>
              <a:t>Write an original statement or inspiring quote</a:t>
            </a:r>
            <a:endParaRPr/>
          </a:p>
        </p:txBody>
      </p:sp>
      <p:grpSp>
        <p:nvGrpSpPr>
          <p:cNvPr id="380" name="Google Shape;380;p24"/>
          <p:cNvGrpSpPr/>
          <p:nvPr/>
        </p:nvGrpSpPr>
        <p:grpSpPr>
          <a:xfrm>
            <a:off x="1672650" y="4500773"/>
            <a:ext cx="5057192" cy="3266925"/>
            <a:chOff x="0" y="-241101"/>
            <a:chExt cx="6742923" cy="4355899"/>
          </a:xfrm>
        </p:grpSpPr>
        <p:grpSp>
          <p:nvGrpSpPr>
            <p:cNvPr id="381" name="Google Shape;381;p24"/>
            <p:cNvGrpSpPr/>
            <p:nvPr/>
          </p:nvGrpSpPr>
          <p:grpSpPr>
            <a:xfrm>
              <a:off x="0" y="-241101"/>
              <a:ext cx="6742923" cy="4355899"/>
              <a:chOff x="0" y="-47625"/>
              <a:chExt cx="1331935" cy="860425"/>
            </a:xfrm>
          </p:grpSpPr>
          <p:sp>
            <p:nvSpPr>
              <p:cNvPr id="382" name="Google Shape;382;p24"/>
              <p:cNvSpPr/>
              <p:nvPr/>
            </p:nvSpPr>
            <p:spPr>
              <a:xfrm>
                <a:off x="0" y="0"/>
                <a:ext cx="1331935" cy="243306"/>
              </a:xfrm>
              <a:custGeom>
                <a:rect b="b" l="l" r="r" t="t"/>
                <a:pathLst>
                  <a:path extrusionOk="0" h="243306" w="1331935">
                    <a:moveTo>
                      <a:pt x="0" y="0"/>
                    </a:moveTo>
                    <a:lnTo>
                      <a:pt x="1331935" y="0"/>
                    </a:lnTo>
                    <a:lnTo>
                      <a:pt x="1331935" y="243306"/>
                    </a:lnTo>
                    <a:lnTo>
                      <a:pt x="0" y="243306"/>
                    </a:lnTo>
                    <a:close/>
                  </a:path>
                </a:pathLst>
              </a:custGeom>
              <a:solidFill>
                <a:srgbClr val="FFFFFF"/>
              </a:solidFill>
              <a:ln>
                <a:noFill/>
              </a:ln>
            </p:spPr>
          </p:sp>
          <p:sp>
            <p:nvSpPr>
              <p:cNvPr id="383" name="Google Shape;383;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4"/>
            <p:cNvSpPr txBox="1"/>
            <p:nvPr/>
          </p:nvSpPr>
          <p:spPr>
            <a:xfrm>
              <a:off x="253143" y="403143"/>
              <a:ext cx="6236637" cy="415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Oswald"/>
                  <a:ea typeface="Oswald"/>
                  <a:cs typeface="Oswald"/>
                  <a:sym typeface="Oswald"/>
                </a:rPr>
                <a:t>Include a credit, citation, or supporting message</a:t>
              </a:r>
              <a:endParaRPr/>
            </a:p>
          </p:txBody>
        </p:sp>
      </p:grpSp>
      <p:sp>
        <p:nvSpPr>
          <p:cNvPr id="385" name="Google Shape;385;p24"/>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4">
              <a:alphaModFix/>
            </a:blip>
            <a:stretch>
              <a:fillRect b="0" l="0" r="0" t="0"/>
            </a:stretch>
          </a:blipFill>
          <a:ln>
            <a:noFill/>
          </a:ln>
        </p:spPr>
      </p:sp>
      <p:sp>
        <p:nvSpPr>
          <p:cNvPr id="386" name="Google Shape;386;p24"/>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4">
              <a:alphaModFix/>
            </a:blip>
            <a:stretch>
              <a:fillRect b="0" l="0" r="0" t="0"/>
            </a:stretch>
          </a:blipFill>
          <a:ln>
            <a:noFill/>
          </a:ln>
        </p:spPr>
      </p:sp>
      <p:sp>
        <p:nvSpPr>
          <p:cNvPr id="387" name="Google Shape;387;p24"/>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4">
              <a:alphaModFix/>
            </a:blip>
            <a:stretch>
              <a:fillRect b="0" l="0" r="0" t="0"/>
            </a:stretch>
          </a:blipFill>
          <a:ln>
            <a:noFill/>
          </a:ln>
        </p:spPr>
      </p:sp>
      <p:sp>
        <p:nvSpPr>
          <p:cNvPr id="388" name="Google Shape;388;p24"/>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92" name="Shape 392"/>
        <p:cNvGrpSpPr/>
        <p:nvPr/>
      </p:nvGrpSpPr>
      <p:grpSpPr>
        <a:xfrm>
          <a:off x="0" y="0"/>
          <a:ext cx="0" cy="0"/>
          <a:chOff x="0" y="0"/>
          <a:chExt cx="0" cy="0"/>
        </a:xfrm>
      </p:grpSpPr>
      <p:pic>
        <p:nvPicPr>
          <p:cNvPr id="393" name="Google Shape;393;p25"/>
          <p:cNvPicPr preferRelativeResize="0"/>
          <p:nvPr/>
        </p:nvPicPr>
        <p:blipFill rotWithShape="1">
          <a:blip r:embed="rId3">
            <a:alphaModFix amt="30000"/>
          </a:blip>
          <a:srcRect b="13139" l="0" r="0" t="2485"/>
          <a:stretch/>
        </p:blipFill>
        <p:spPr>
          <a:xfrm>
            <a:off x="0" y="0"/>
            <a:ext cx="18288000" cy="10287000"/>
          </a:xfrm>
          <a:prstGeom prst="rect">
            <a:avLst/>
          </a:prstGeom>
          <a:noFill/>
          <a:ln>
            <a:noFill/>
          </a:ln>
        </p:spPr>
      </p:pic>
      <p:sp>
        <p:nvSpPr>
          <p:cNvPr id="394" name="Google Shape;394;p25"/>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Statistics</a:t>
            </a:r>
            <a:endParaRPr/>
          </a:p>
        </p:txBody>
      </p:sp>
      <p:grpSp>
        <p:nvGrpSpPr>
          <p:cNvPr id="395" name="Google Shape;395;p25"/>
          <p:cNvGrpSpPr/>
          <p:nvPr/>
        </p:nvGrpSpPr>
        <p:grpSpPr>
          <a:xfrm>
            <a:off x="1505134" y="7543884"/>
            <a:ext cx="3966836" cy="3266924"/>
            <a:chOff x="0" y="-241101"/>
            <a:chExt cx="5289115" cy="4355897"/>
          </a:xfrm>
        </p:grpSpPr>
        <p:grpSp>
          <p:nvGrpSpPr>
            <p:cNvPr id="396" name="Google Shape;396;p25"/>
            <p:cNvGrpSpPr/>
            <p:nvPr/>
          </p:nvGrpSpPr>
          <p:grpSpPr>
            <a:xfrm>
              <a:off x="0" y="-241101"/>
              <a:ext cx="5289115" cy="4355897"/>
              <a:chOff x="0" y="-47625"/>
              <a:chExt cx="1044763" cy="860425"/>
            </a:xfrm>
          </p:grpSpPr>
          <p:sp>
            <p:nvSpPr>
              <p:cNvPr id="397" name="Google Shape;397;p25"/>
              <p:cNvSpPr/>
              <p:nvPr/>
            </p:nvSpPr>
            <p:spPr>
              <a:xfrm>
                <a:off x="0" y="0"/>
                <a:ext cx="1044763" cy="215441"/>
              </a:xfrm>
              <a:custGeom>
                <a:rect b="b" l="l" r="r" t="t"/>
                <a:pathLst>
                  <a:path extrusionOk="0" h="215441" w="1044763">
                    <a:moveTo>
                      <a:pt x="0" y="0"/>
                    </a:moveTo>
                    <a:lnTo>
                      <a:pt x="1044763" y="0"/>
                    </a:lnTo>
                    <a:lnTo>
                      <a:pt x="1044763" y="215441"/>
                    </a:lnTo>
                    <a:lnTo>
                      <a:pt x="0" y="215441"/>
                    </a:lnTo>
                    <a:close/>
                  </a:path>
                </a:pathLst>
              </a:custGeom>
              <a:solidFill>
                <a:srgbClr val="FFFFFF"/>
              </a:solidFill>
              <a:ln>
                <a:noFill/>
              </a:ln>
            </p:spPr>
          </p:sp>
          <p:sp>
            <p:nvSpPr>
              <p:cNvPr id="398" name="Google Shape;398;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5"/>
            <p:cNvSpPr txBox="1"/>
            <p:nvPr/>
          </p:nvSpPr>
          <p:spPr>
            <a:xfrm>
              <a:off x="198564" y="221485"/>
              <a:ext cx="489198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Add statistic here</a:t>
              </a:r>
              <a:endParaRPr/>
            </a:p>
          </p:txBody>
        </p:sp>
      </p:grpSp>
      <p:sp>
        <p:nvSpPr>
          <p:cNvPr id="400" name="Google Shape;400;p25"/>
          <p:cNvSpPr txBox="1"/>
          <p:nvPr/>
        </p:nvSpPr>
        <p:spPr>
          <a:xfrm>
            <a:off x="512031" y="6254071"/>
            <a:ext cx="5953044"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FFFF"/>
                </a:solidFill>
                <a:latin typeface="Della Respira"/>
                <a:ea typeface="Della Respira"/>
                <a:cs typeface="Della Respira"/>
                <a:sym typeface="Della Respira"/>
              </a:rPr>
              <a:t>34,567</a:t>
            </a:r>
            <a:endParaRPr/>
          </a:p>
        </p:txBody>
      </p:sp>
      <p:sp>
        <p:nvSpPr>
          <p:cNvPr id="401" name="Google Shape;401;p25"/>
          <p:cNvSpPr txBox="1"/>
          <p:nvPr/>
        </p:nvSpPr>
        <p:spPr>
          <a:xfrm>
            <a:off x="6167661" y="6254071"/>
            <a:ext cx="5953044"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FFFF"/>
                </a:solidFill>
                <a:latin typeface="Della Respira"/>
                <a:ea typeface="Della Respira"/>
                <a:cs typeface="Della Respira"/>
                <a:sym typeface="Della Respira"/>
              </a:rPr>
              <a:t>1,234,567</a:t>
            </a:r>
            <a:endParaRPr/>
          </a:p>
        </p:txBody>
      </p:sp>
      <p:sp>
        <p:nvSpPr>
          <p:cNvPr id="402" name="Google Shape;402;p25"/>
          <p:cNvSpPr txBox="1"/>
          <p:nvPr/>
        </p:nvSpPr>
        <p:spPr>
          <a:xfrm>
            <a:off x="11822926" y="6254071"/>
            <a:ext cx="5953044"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FFFF"/>
                </a:solidFill>
                <a:latin typeface="Della Respira"/>
                <a:ea typeface="Della Respira"/>
                <a:cs typeface="Della Respira"/>
                <a:sym typeface="Della Respira"/>
              </a:rPr>
              <a:t>234,567</a:t>
            </a:r>
            <a:endParaRPr/>
          </a:p>
        </p:txBody>
      </p:sp>
      <p:sp>
        <p:nvSpPr>
          <p:cNvPr id="403" name="Google Shape;403;p25"/>
          <p:cNvSpPr/>
          <p:nvPr/>
        </p:nvSpPr>
        <p:spPr>
          <a:xfrm>
            <a:off x="14799448" y="1747145"/>
            <a:ext cx="1348668" cy="2289405"/>
          </a:xfrm>
          <a:custGeom>
            <a:rect b="b" l="l" r="r" t="t"/>
            <a:pathLst>
              <a:path extrusionOk="0" h="2289405" w="1348668">
                <a:moveTo>
                  <a:pt x="0" y="0"/>
                </a:moveTo>
                <a:lnTo>
                  <a:pt x="1348667" y="0"/>
                </a:lnTo>
                <a:lnTo>
                  <a:pt x="1348667" y="2289405"/>
                </a:lnTo>
                <a:lnTo>
                  <a:pt x="0" y="2289405"/>
                </a:lnTo>
                <a:lnTo>
                  <a:pt x="0" y="0"/>
                </a:lnTo>
                <a:close/>
              </a:path>
            </a:pathLst>
          </a:custGeom>
          <a:blipFill rotWithShape="1">
            <a:blip r:embed="rId4">
              <a:alphaModFix/>
            </a:blip>
            <a:stretch>
              <a:fillRect b="0" l="0" r="0" t="0"/>
            </a:stretch>
          </a:blipFill>
          <a:ln>
            <a:noFill/>
          </a:ln>
        </p:spPr>
      </p:sp>
      <p:sp>
        <p:nvSpPr>
          <p:cNvPr id="404" name="Google Shape;404;p25"/>
          <p:cNvSpPr/>
          <p:nvPr/>
        </p:nvSpPr>
        <p:spPr>
          <a:xfrm rot="-756198">
            <a:off x="1595477" y="2666926"/>
            <a:ext cx="1613665" cy="2739246"/>
          </a:xfrm>
          <a:custGeom>
            <a:rect b="b" l="l" r="r" t="t"/>
            <a:pathLst>
              <a:path extrusionOk="0" h="2739246" w="1613665">
                <a:moveTo>
                  <a:pt x="0" y="0"/>
                </a:moveTo>
                <a:lnTo>
                  <a:pt x="1613666" y="0"/>
                </a:lnTo>
                <a:lnTo>
                  <a:pt x="1613666" y="2739247"/>
                </a:lnTo>
                <a:lnTo>
                  <a:pt x="0" y="2739247"/>
                </a:lnTo>
                <a:lnTo>
                  <a:pt x="0" y="0"/>
                </a:lnTo>
                <a:close/>
              </a:path>
            </a:pathLst>
          </a:custGeom>
          <a:blipFill rotWithShape="1">
            <a:blip r:embed="rId4">
              <a:alphaModFix/>
            </a:blip>
            <a:stretch>
              <a:fillRect b="0" l="0" r="0" t="0"/>
            </a:stretch>
          </a:blipFill>
          <a:ln>
            <a:noFill/>
          </a:ln>
        </p:spPr>
      </p:sp>
      <p:sp>
        <p:nvSpPr>
          <p:cNvPr id="405" name="Google Shape;405;p25"/>
          <p:cNvSpPr/>
          <p:nvPr/>
        </p:nvSpPr>
        <p:spPr>
          <a:xfrm rot="187453">
            <a:off x="9623858" y="3630734"/>
            <a:ext cx="606765" cy="1030002"/>
          </a:xfrm>
          <a:custGeom>
            <a:rect b="b" l="l" r="r" t="t"/>
            <a:pathLst>
              <a:path extrusionOk="0" h="1030002" w="606765">
                <a:moveTo>
                  <a:pt x="0" y="0"/>
                </a:moveTo>
                <a:lnTo>
                  <a:pt x="606764" y="0"/>
                </a:lnTo>
                <a:lnTo>
                  <a:pt x="606764" y="1030002"/>
                </a:lnTo>
                <a:lnTo>
                  <a:pt x="0" y="1030002"/>
                </a:lnTo>
                <a:lnTo>
                  <a:pt x="0" y="0"/>
                </a:lnTo>
                <a:close/>
              </a:path>
            </a:pathLst>
          </a:custGeom>
          <a:blipFill rotWithShape="1">
            <a:blip r:embed="rId4">
              <a:alphaModFix/>
            </a:blip>
            <a:stretch>
              <a:fillRect b="0" l="0" r="0" t="0"/>
            </a:stretch>
          </a:blipFill>
          <a:ln>
            <a:noFill/>
          </a:ln>
        </p:spPr>
      </p:sp>
      <p:grpSp>
        <p:nvGrpSpPr>
          <p:cNvPr id="406" name="Google Shape;406;p25"/>
          <p:cNvGrpSpPr/>
          <p:nvPr/>
        </p:nvGrpSpPr>
        <p:grpSpPr>
          <a:xfrm>
            <a:off x="7160582" y="7543884"/>
            <a:ext cx="3966836" cy="3266924"/>
            <a:chOff x="0" y="-241101"/>
            <a:chExt cx="5289115" cy="4355897"/>
          </a:xfrm>
        </p:grpSpPr>
        <p:grpSp>
          <p:nvGrpSpPr>
            <p:cNvPr id="407" name="Google Shape;407;p25"/>
            <p:cNvGrpSpPr/>
            <p:nvPr/>
          </p:nvGrpSpPr>
          <p:grpSpPr>
            <a:xfrm>
              <a:off x="0" y="-241101"/>
              <a:ext cx="5289115" cy="4355897"/>
              <a:chOff x="0" y="-47625"/>
              <a:chExt cx="1044763" cy="860425"/>
            </a:xfrm>
          </p:grpSpPr>
          <p:sp>
            <p:nvSpPr>
              <p:cNvPr id="408" name="Google Shape;408;p25"/>
              <p:cNvSpPr/>
              <p:nvPr/>
            </p:nvSpPr>
            <p:spPr>
              <a:xfrm>
                <a:off x="0" y="0"/>
                <a:ext cx="1044763" cy="215441"/>
              </a:xfrm>
              <a:custGeom>
                <a:rect b="b" l="l" r="r" t="t"/>
                <a:pathLst>
                  <a:path extrusionOk="0" h="215441" w="1044763">
                    <a:moveTo>
                      <a:pt x="0" y="0"/>
                    </a:moveTo>
                    <a:lnTo>
                      <a:pt x="1044763" y="0"/>
                    </a:lnTo>
                    <a:lnTo>
                      <a:pt x="1044763" y="215441"/>
                    </a:lnTo>
                    <a:lnTo>
                      <a:pt x="0" y="215441"/>
                    </a:lnTo>
                    <a:close/>
                  </a:path>
                </a:pathLst>
              </a:custGeom>
              <a:solidFill>
                <a:srgbClr val="FFFFFF"/>
              </a:solidFill>
              <a:ln>
                <a:noFill/>
              </a:ln>
            </p:spPr>
          </p:sp>
          <p:sp>
            <p:nvSpPr>
              <p:cNvPr id="409" name="Google Shape;409;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25"/>
            <p:cNvSpPr txBox="1"/>
            <p:nvPr/>
          </p:nvSpPr>
          <p:spPr>
            <a:xfrm>
              <a:off x="198564" y="221485"/>
              <a:ext cx="489198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Add statistic here</a:t>
              </a:r>
              <a:endParaRPr/>
            </a:p>
          </p:txBody>
        </p:sp>
      </p:grpSp>
      <p:grpSp>
        <p:nvGrpSpPr>
          <p:cNvPr id="411" name="Google Shape;411;p25"/>
          <p:cNvGrpSpPr/>
          <p:nvPr/>
        </p:nvGrpSpPr>
        <p:grpSpPr>
          <a:xfrm>
            <a:off x="12816029" y="7543884"/>
            <a:ext cx="3966836" cy="3266924"/>
            <a:chOff x="0" y="-241101"/>
            <a:chExt cx="5289115" cy="4355897"/>
          </a:xfrm>
        </p:grpSpPr>
        <p:grpSp>
          <p:nvGrpSpPr>
            <p:cNvPr id="412" name="Google Shape;412;p25"/>
            <p:cNvGrpSpPr/>
            <p:nvPr/>
          </p:nvGrpSpPr>
          <p:grpSpPr>
            <a:xfrm>
              <a:off x="0" y="-241101"/>
              <a:ext cx="5289115" cy="4355897"/>
              <a:chOff x="0" y="-47625"/>
              <a:chExt cx="1044763" cy="860425"/>
            </a:xfrm>
          </p:grpSpPr>
          <p:sp>
            <p:nvSpPr>
              <p:cNvPr id="413" name="Google Shape;413;p25"/>
              <p:cNvSpPr/>
              <p:nvPr/>
            </p:nvSpPr>
            <p:spPr>
              <a:xfrm>
                <a:off x="0" y="0"/>
                <a:ext cx="1044763" cy="215441"/>
              </a:xfrm>
              <a:custGeom>
                <a:rect b="b" l="l" r="r" t="t"/>
                <a:pathLst>
                  <a:path extrusionOk="0" h="215441" w="1044763">
                    <a:moveTo>
                      <a:pt x="0" y="0"/>
                    </a:moveTo>
                    <a:lnTo>
                      <a:pt x="1044763" y="0"/>
                    </a:lnTo>
                    <a:lnTo>
                      <a:pt x="1044763" y="215441"/>
                    </a:lnTo>
                    <a:lnTo>
                      <a:pt x="0" y="215441"/>
                    </a:lnTo>
                    <a:close/>
                  </a:path>
                </a:pathLst>
              </a:custGeom>
              <a:solidFill>
                <a:srgbClr val="FFFFFF"/>
              </a:solidFill>
              <a:ln>
                <a:noFill/>
              </a:ln>
            </p:spPr>
          </p:sp>
          <p:sp>
            <p:nvSpPr>
              <p:cNvPr id="414" name="Google Shape;414;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25"/>
            <p:cNvSpPr txBox="1"/>
            <p:nvPr/>
          </p:nvSpPr>
          <p:spPr>
            <a:xfrm>
              <a:off x="198564" y="221485"/>
              <a:ext cx="489198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Add statistic here</a:t>
              </a:r>
              <a:endParaRPr/>
            </a:p>
          </p:txBody>
        </p:sp>
      </p:grpSp>
      <p:sp>
        <p:nvSpPr>
          <p:cNvPr id="416" name="Google Shape;416;p25"/>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417" name="Google Shape;417;p25"/>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418" name="Google Shape;418;p25"/>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419" name="Google Shape;419;p25"/>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23" name="Shape 423"/>
        <p:cNvGrpSpPr/>
        <p:nvPr/>
      </p:nvGrpSpPr>
      <p:grpSpPr>
        <a:xfrm>
          <a:off x="0" y="0"/>
          <a:ext cx="0" cy="0"/>
          <a:chOff x="0" y="0"/>
          <a:chExt cx="0" cy="0"/>
        </a:xfrm>
      </p:grpSpPr>
      <p:pic>
        <p:nvPicPr>
          <p:cNvPr id="424" name="Google Shape;424;p26"/>
          <p:cNvPicPr preferRelativeResize="0"/>
          <p:nvPr/>
        </p:nvPicPr>
        <p:blipFill rotWithShape="1">
          <a:blip r:embed="rId3">
            <a:alphaModFix amt="30000"/>
          </a:blip>
          <a:srcRect b="10053" l="0" r="0" t="5571"/>
          <a:stretch/>
        </p:blipFill>
        <p:spPr>
          <a:xfrm>
            <a:off x="0" y="0"/>
            <a:ext cx="18288000" cy="10287000"/>
          </a:xfrm>
          <a:prstGeom prst="rect">
            <a:avLst/>
          </a:prstGeom>
          <a:noFill/>
          <a:ln>
            <a:noFill/>
          </a:ln>
        </p:spPr>
      </p:pic>
      <p:pic>
        <p:nvPicPr>
          <p:cNvPr id="425" name="Google Shape;425;p26"/>
          <p:cNvPicPr preferRelativeResize="0"/>
          <p:nvPr/>
        </p:nvPicPr>
        <p:blipFill rotWithShape="1">
          <a:blip r:embed="rId4">
            <a:alphaModFix/>
          </a:blip>
          <a:srcRect b="0" l="6782" r="6782" t="0"/>
          <a:stretch/>
        </p:blipFill>
        <p:spPr>
          <a:xfrm>
            <a:off x="1028700" y="990600"/>
            <a:ext cx="4742101" cy="8229600"/>
          </a:xfrm>
          <a:prstGeom prst="rect">
            <a:avLst/>
          </a:prstGeom>
          <a:noFill/>
          <a:ln>
            <a:noFill/>
          </a:ln>
        </p:spPr>
      </p:pic>
      <p:pic>
        <p:nvPicPr>
          <p:cNvPr id="426" name="Google Shape;426;p26"/>
          <p:cNvPicPr preferRelativeResize="0"/>
          <p:nvPr/>
        </p:nvPicPr>
        <p:blipFill rotWithShape="1">
          <a:blip r:embed="rId5">
            <a:alphaModFix/>
          </a:blip>
          <a:srcRect b="0" l="1627" r="1626" t="0"/>
          <a:stretch/>
        </p:blipFill>
        <p:spPr>
          <a:xfrm>
            <a:off x="6177858" y="990600"/>
            <a:ext cx="4742101" cy="3271879"/>
          </a:xfrm>
          <a:prstGeom prst="rect">
            <a:avLst/>
          </a:prstGeom>
          <a:noFill/>
          <a:ln>
            <a:noFill/>
          </a:ln>
        </p:spPr>
      </p:pic>
      <p:pic>
        <p:nvPicPr>
          <p:cNvPr id="427" name="Google Shape;427;p26"/>
          <p:cNvPicPr preferRelativeResize="0"/>
          <p:nvPr/>
        </p:nvPicPr>
        <p:blipFill rotWithShape="1">
          <a:blip r:embed="rId6">
            <a:alphaModFix/>
          </a:blip>
          <a:srcRect b="0" l="1688" r="1687" t="0"/>
          <a:stretch/>
        </p:blipFill>
        <p:spPr>
          <a:xfrm>
            <a:off x="11329534" y="990600"/>
            <a:ext cx="4742101" cy="3271879"/>
          </a:xfrm>
          <a:prstGeom prst="rect">
            <a:avLst/>
          </a:prstGeom>
          <a:noFill/>
          <a:ln>
            <a:noFill/>
          </a:ln>
        </p:spPr>
      </p:pic>
      <p:pic>
        <p:nvPicPr>
          <p:cNvPr id="428" name="Google Shape;428;p26"/>
          <p:cNvPicPr preferRelativeResize="0"/>
          <p:nvPr/>
        </p:nvPicPr>
        <p:blipFill rotWithShape="1">
          <a:blip r:embed="rId7">
            <a:alphaModFix/>
          </a:blip>
          <a:srcRect b="0" l="16160" r="16159" t="0"/>
          <a:stretch/>
        </p:blipFill>
        <p:spPr>
          <a:xfrm>
            <a:off x="6177858" y="4578271"/>
            <a:ext cx="4742101" cy="4641929"/>
          </a:xfrm>
          <a:prstGeom prst="rect">
            <a:avLst/>
          </a:prstGeom>
          <a:noFill/>
          <a:ln>
            <a:noFill/>
          </a:ln>
        </p:spPr>
      </p:pic>
      <p:sp>
        <p:nvSpPr>
          <p:cNvPr id="429" name="Google Shape;429;p26"/>
          <p:cNvSpPr/>
          <p:nvPr/>
        </p:nvSpPr>
        <p:spPr>
          <a:xfrm rot="228655">
            <a:off x="16559674" y="4460925"/>
            <a:ext cx="1179142" cy="2001630"/>
          </a:xfrm>
          <a:custGeom>
            <a:rect b="b" l="l" r="r" t="t"/>
            <a:pathLst>
              <a:path extrusionOk="0" h="2001630" w="1179142">
                <a:moveTo>
                  <a:pt x="0" y="0"/>
                </a:moveTo>
                <a:lnTo>
                  <a:pt x="1179142" y="0"/>
                </a:lnTo>
                <a:lnTo>
                  <a:pt x="1179142" y="2001630"/>
                </a:lnTo>
                <a:lnTo>
                  <a:pt x="0" y="2001630"/>
                </a:lnTo>
                <a:lnTo>
                  <a:pt x="0" y="0"/>
                </a:lnTo>
                <a:close/>
              </a:path>
            </a:pathLst>
          </a:custGeom>
          <a:blipFill rotWithShape="1">
            <a:blip r:embed="rId8">
              <a:alphaModFix/>
            </a:blip>
            <a:stretch>
              <a:fillRect b="0" l="0" r="0" t="0"/>
            </a:stretch>
          </a:blipFill>
          <a:ln>
            <a:noFill/>
          </a:ln>
        </p:spPr>
      </p:sp>
      <p:sp>
        <p:nvSpPr>
          <p:cNvPr id="430" name="Google Shape;430;p26"/>
          <p:cNvSpPr txBox="1"/>
          <p:nvPr/>
        </p:nvSpPr>
        <p:spPr>
          <a:xfrm>
            <a:off x="11881034" y="5452215"/>
            <a:ext cx="461342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Gallery 01</a:t>
            </a:r>
            <a:endParaRPr/>
          </a:p>
        </p:txBody>
      </p:sp>
      <p:sp>
        <p:nvSpPr>
          <p:cNvPr id="431" name="Google Shape;431;p26"/>
          <p:cNvSpPr txBox="1"/>
          <p:nvPr/>
        </p:nvSpPr>
        <p:spPr>
          <a:xfrm>
            <a:off x="11881034" y="6759194"/>
            <a:ext cx="42372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432" name="Google Shape;432;p26"/>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Gallery</a:t>
            </a:r>
            <a:endParaRPr/>
          </a:p>
        </p:txBody>
      </p:sp>
      <p:sp>
        <p:nvSpPr>
          <p:cNvPr id="433" name="Google Shape;433;p26"/>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34" name="Google Shape;434;p26"/>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9">
              <a:alphaModFix/>
            </a:blip>
            <a:stretch>
              <a:fillRect b="0" l="0" r="0" t="0"/>
            </a:stretch>
          </a:blipFill>
          <a:ln>
            <a:noFill/>
          </a:ln>
        </p:spPr>
      </p:sp>
      <p:sp>
        <p:nvSpPr>
          <p:cNvPr id="435" name="Google Shape;435;p26"/>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36" name="Google Shape;436;p26"/>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0" name="Shape 440"/>
        <p:cNvGrpSpPr/>
        <p:nvPr/>
      </p:nvGrpSpPr>
      <p:grpSpPr>
        <a:xfrm>
          <a:off x="0" y="0"/>
          <a:ext cx="0" cy="0"/>
          <a:chOff x="0" y="0"/>
          <a:chExt cx="0" cy="0"/>
        </a:xfrm>
      </p:grpSpPr>
      <p:pic>
        <p:nvPicPr>
          <p:cNvPr id="441" name="Google Shape;441;p27"/>
          <p:cNvPicPr preferRelativeResize="0"/>
          <p:nvPr/>
        </p:nvPicPr>
        <p:blipFill rotWithShape="1">
          <a:blip r:embed="rId3">
            <a:alphaModFix amt="30000"/>
          </a:blip>
          <a:srcRect b="10053" l="0" r="0" t="5571"/>
          <a:stretch/>
        </p:blipFill>
        <p:spPr>
          <a:xfrm>
            <a:off x="0" y="0"/>
            <a:ext cx="18288000" cy="10287000"/>
          </a:xfrm>
          <a:prstGeom prst="rect">
            <a:avLst/>
          </a:prstGeom>
          <a:noFill/>
          <a:ln>
            <a:noFill/>
          </a:ln>
        </p:spPr>
      </p:pic>
      <p:pic>
        <p:nvPicPr>
          <p:cNvPr id="442" name="Google Shape;442;p27"/>
          <p:cNvPicPr preferRelativeResize="0"/>
          <p:nvPr/>
        </p:nvPicPr>
        <p:blipFill rotWithShape="1">
          <a:blip r:embed="rId4">
            <a:alphaModFix/>
          </a:blip>
          <a:srcRect b="17135" l="0" r="11960" t="5173"/>
          <a:stretch/>
        </p:blipFill>
        <p:spPr>
          <a:xfrm>
            <a:off x="0" y="990600"/>
            <a:ext cx="6782522" cy="3990229"/>
          </a:xfrm>
          <a:prstGeom prst="rect">
            <a:avLst/>
          </a:prstGeom>
          <a:noFill/>
          <a:ln>
            <a:noFill/>
          </a:ln>
        </p:spPr>
      </p:pic>
      <p:sp>
        <p:nvSpPr>
          <p:cNvPr id="443" name="Google Shape;443;p27"/>
          <p:cNvSpPr txBox="1"/>
          <p:nvPr/>
        </p:nvSpPr>
        <p:spPr>
          <a:xfrm>
            <a:off x="8559354" y="6113201"/>
            <a:ext cx="461342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Gallery 02</a:t>
            </a:r>
            <a:endParaRPr/>
          </a:p>
        </p:txBody>
      </p:sp>
      <p:pic>
        <p:nvPicPr>
          <p:cNvPr id="444" name="Google Shape;444;p27"/>
          <p:cNvPicPr preferRelativeResize="0"/>
          <p:nvPr/>
        </p:nvPicPr>
        <p:blipFill rotWithShape="1">
          <a:blip r:embed="rId5">
            <a:alphaModFix/>
          </a:blip>
          <a:srcRect b="5875" l="0" r="0" t="5875"/>
          <a:stretch/>
        </p:blipFill>
        <p:spPr>
          <a:xfrm>
            <a:off x="0" y="5268071"/>
            <a:ext cx="6782522" cy="3990229"/>
          </a:xfrm>
          <a:prstGeom prst="rect">
            <a:avLst/>
          </a:prstGeom>
          <a:noFill/>
          <a:ln>
            <a:noFill/>
          </a:ln>
        </p:spPr>
      </p:pic>
      <p:pic>
        <p:nvPicPr>
          <p:cNvPr id="445" name="Google Shape;445;p27"/>
          <p:cNvPicPr preferRelativeResize="0"/>
          <p:nvPr/>
        </p:nvPicPr>
        <p:blipFill rotWithShape="1">
          <a:blip r:embed="rId6">
            <a:alphaModFix/>
          </a:blip>
          <a:srcRect b="0" l="16252" r="16252" t="0"/>
          <a:stretch/>
        </p:blipFill>
        <p:spPr>
          <a:xfrm>
            <a:off x="7306818" y="1028700"/>
            <a:ext cx="4049920" cy="3990229"/>
          </a:xfrm>
          <a:prstGeom prst="rect">
            <a:avLst/>
          </a:prstGeom>
          <a:noFill/>
          <a:ln>
            <a:noFill/>
          </a:ln>
        </p:spPr>
      </p:pic>
      <p:pic>
        <p:nvPicPr>
          <p:cNvPr id="446" name="Google Shape;446;p27"/>
          <p:cNvPicPr preferRelativeResize="0"/>
          <p:nvPr/>
        </p:nvPicPr>
        <p:blipFill rotWithShape="1">
          <a:blip r:embed="rId7">
            <a:alphaModFix/>
          </a:blip>
          <a:srcRect b="5848" l="0" r="0" t="5849"/>
          <a:stretch/>
        </p:blipFill>
        <p:spPr>
          <a:xfrm>
            <a:off x="11881034" y="990600"/>
            <a:ext cx="6782522" cy="3990229"/>
          </a:xfrm>
          <a:prstGeom prst="rect">
            <a:avLst/>
          </a:prstGeom>
          <a:noFill/>
          <a:ln>
            <a:noFill/>
          </a:ln>
        </p:spPr>
      </p:pic>
      <p:sp>
        <p:nvSpPr>
          <p:cNvPr id="447" name="Google Shape;447;p27"/>
          <p:cNvSpPr/>
          <p:nvPr/>
        </p:nvSpPr>
        <p:spPr>
          <a:xfrm>
            <a:off x="12543779" y="5861826"/>
            <a:ext cx="7315200" cy="1050729"/>
          </a:xfrm>
          <a:custGeom>
            <a:rect b="b" l="l" r="r" t="t"/>
            <a:pathLst>
              <a:path extrusionOk="0" h="1050729" w="7315200">
                <a:moveTo>
                  <a:pt x="0" y="0"/>
                </a:moveTo>
                <a:lnTo>
                  <a:pt x="7315200" y="0"/>
                </a:lnTo>
                <a:lnTo>
                  <a:pt x="7315200" y="1050728"/>
                </a:lnTo>
                <a:lnTo>
                  <a:pt x="0" y="1050728"/>
                </a:lnTo>
                <a:lnTo>
                  <a:pt x="0" y="0"/>
                </a:lnTo>
                <a:close/>
              </a:path>
            </a:pathLst>
          </a:custGeom>
          <a:blipFill rotWithShape="1">
            <a:blip r:embed="rId8">
              <a:alphaModFix/>
            </a:blip>
            <a:stretch>
              <a:fillRect b="0" l="0" r="0" t="0"/>
            </a:stretch>
          </a:blipFill>
          <a:ln>
            <a:noFill/>
          </a:ln>
        </p:spPr>
      </p:sp>
      <p:sp>
        <p:nvSpPr>
          <p:cNvPr id="448" name="Google Shape;448;p27"/>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Gallery</a:t>
            </a:r>
            <a:endParaRPr/>
          </a:p>
        </p:txBody>
      </p:sp>
      <p:sp>
        <p:nvSpPr>
          <p:cNvPr id="449" name="Google Shape;449;p27"/>
          <p:cNvSpPr txBox="1"/>
          <p:nvPr/>
        </p:nvSpPr>
        <p:spPr>
          <a:xfrm>
            <a:off x="8559354" y="7303826"/>
            <a:ext cx="66435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450" name="Google Shape;450;p27"/>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51" name="Google Shape;451;p27"/>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9">
              <a:alphaModFix/>
            </a:blip>
            <a:stretch>
              <a:fillRect b="0" l="0" r="0" t="0"/>
            </a:stretch>
          </a:blipFill>
          <a:ln>
            <a:noFill/>
          </a:ln>
        </p:spPr>
      </p:sp>
      <p:sp>
        <p:nvSpPr>
          <p:cNvPr id="452" name="Google Shape;452;p27"/>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53" name="Google Shape;453;p27"/>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57" name="Shape 457"/>
        <p:cNvGrpSpPr/>
        <p:nvPr/>
      </p:nvGrpSpPr>
      <p:grpSpPr>
        <a:xfrm>
          <a:off x="0" y="0"/>
          <a:ext cx="0" cy="0"/>
          <a:chOff x="0" y="0"/>
          <a:chExt cx="0" cy="0"/>
        </a:xfrm>
      </p:grpSpPr>
      <p:pic>
        <p:nvPicPr>
          <p:cNvPr id="458" name="Google Shape;458;p28"/>
          <p:cNvPicPr preferRelativeResize="0"/>
          <p:nvPr/>
        </p:nvPicPr>
        <p:blipFill rotWithShape="1">
          <a:blip r:embed="rId3">
            <a:alphaModFix amt="30000"/>
          </a:blip>
          <a:srcRect b="10053" l="0" r="0" t="5571"/>
          <a:stretch/>
        </p:blipFill>
        <p:spPr>
          <a:xfrm>
            <a:off x="0" y="0"/>
            <a:ext cx="18288000" cy="10287000"/>
          </a:xfrm>
          <a:prstGeom prst="rect">
            <a:avLst/>
          </a:prstGeom>
          <a:noFill/>
          <a:ln>
            <a:noFill/>
          </a:ln>
        </p:spPr>
      </p:pic>
      <p:pic>
        <p:nvPicPr>
          <p:cNvPr id="459" name="Google Shape;459;p28"/>
          <p:cNvPicPr preferRelativeResize="0"/>
          <p:nvPr/>
        </p:nvPicPr>
        <p:blipFill rotWithShape="1">
          <a:blip r:embed="rId4">
            <a:alphaModFix/>
          </a:blip>
          <a:srcRect b="9548" l="0" r="0" t="45246"/>
          <a:stretch/>
        </p:blipFill>
        <p:spPr>
          <a:xfrm>
            <a:off x="0" y="1028700"/>
            <a:ext cx="5884667" cy="3990229"/>
          </a:xfrm>
          <a:prstGeom prst="rect">
            <a:avLst/>
          </a:prstGeom>
          <a:noFill/>
          <a:ln>
            <a:noFill/>
          </a:ln>
        </p:spPr>
      </p:pic>
      <p:sp>
        <p:nvSpPr>
          <p:cNvPr id="460" name="Google Shape;460;p28"/>
          <p:cNvSpPr txBox="1"/>
          <p:nvPr/>
        </p:nvSpPr>
        <p:spPr>
          <a:xfrm>
            <a:off x="6899634" y="5660942"/>
            <a:ext cx="4613426"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Gallery 03</a:t>
            </a:r>
            <a:endParaRPr/>
          </a:p>
        </p:txBody>
      </p:sp>
      <p:sp>
        <p:nvSpPr>
          <p:cNvPr id="461" name="Google Shape;461;p28"/>
          <p:cNvSpPr txBox="1"/>
          <p:nvPr/>
        </p:nvSpPr>
        <p:spPr>
          <a:xfrm>
            <a:off x="7016745" y="7062111"/>
            <a:ext cx="43791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pic>
        <p:nvPicPr>
          <p:cNvPr id="462" name="Google Shape;462;p28"/>
          <p:cNvPicPr preferRelativeResize="0"/>
          <p:nvPr/>
        </p:nvPicPr>
        <p:blipFill rotWithShape="1">
          <a:blip r:embed="rId5">
            <a:alphaModFix/>
          </a:blip>
          <a:srcRect b="0" l="840" r="840" t="0"/>
          <a:stretch/>
        </p:blipFill>
        <p:spPr>
          <a:xfrm>
            <a:off x="6201666" y="1028700"/>
            <a:ext cx="5884667" cy="3990229"/>
          </a:xfrm>
          <a:prstGeom prst="rect">
            <a:avLst/>
          </a:prstGeom>
          <a:noFill/>
          <a:ln>
            <a:noFill/>
          </a:ln>
        </p:spPr>
      </p:pic>
      <p:pic>
        <p:nvPicPr>
          <p:cNvPr id="463" name="Google Shape;463;p28"/>
          <p:cNvPicPr preferRelativeResize="0"/>
          <p:nvPr/>
        </p:nvPicPr>
        <p:blipFill rotWithShape="1">
          <a:blip r:embed="rId6">
            <a:alphaModFix/>
          </a:blip>
          <a:srcRect b="0" l="840" r="840" t="0"/>
          <a:stretch/>
        </p:blipFill>
        <p:spPr>
          <a:xfrm>
            <a:off x="12403333" y="1028700"/>
            <a:ext cx="5884667" cy="3990229"/>
          </a:xfrm>
          <a:prstGeom prst="rect">
            <a:avLst/>
          </a:prstGeom>
          <a:noFill/>
          <a:ln>
            <a:noFill/>
          </a:ln>
        </p:spPr>
      </p:pic>
      <p:pic>
        <p:nvPicPr>
          <p:cNvPr id="464" name="Google Shape;464;p28"/>
          <p:cNvPicPr preferRelativeResize="0"/>
          <p:nvPr/>
        </p:nvPicPr>
        <p:blipFill rotWithShape="1">
          <a:blip r:embed="rId7">
            <a:alphaModFix/>
          </a:blip>
          <a:srcRect b="27397" l="0" r="0" t="27397"/>
          <a:stretch/>
        </p:blipFill>
        <p:spPr>
          <a:xfrm>
            <a:off x="4022" y="5268071"/>
            <a:ext cx="5884667" cy="3990229"/>
          </a:xfrm>
          <a:prstGeom prst="rect">
            <a:avLst/>
          </a:prstGeom>
          <a:noFill/>
          <a:ln>
            <a:noFill/>
          </a:ln>
        </p:spPr>
      </p:pic>
      <p:pic>
        <p:nvPicPr>
          <p:cNvPr id="465" name="Google Shape;465;p28"/>
          <p:cNvPicPr preferRelativeResize="0"/>
          <p:nvPr/>
        </p:nvPicPr>
        <p:blipFill rotWithShape="1">
          <a:blip r:embed="rId8">
            <a:alphaModFix/>
          </a:blip>
          <a:srcRect b="0" l="840" r="840" t="0"/>
          <a:stretch/>
        </p:blipFill>
        <p:spPr>
          <a:xfrm>
            <a:off x="12403333" y="5287121"/>
            <a:ext cx="5884667" cy="3990229"/>
          </a:xfrm>
          <a:prstGeom prst="rect">
            <a:avLst/>
          </a:prstGeom>
          <a:noFill/>
          <a:ln>
            <a:noFill/>
          </a:ln>
        </p:spPr>
      </p:pic>
      <p:sp>
        <p:nvSpPr>
          <p:cNvPr id="466" name="Google Shape;466;p28"/>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Gallery</a:t>
            </a:r>
            <a:endParaRPr/>
          </a:p>
        </p:txBody>
      </p:sp>
      <p:sp>
        <p:nvSpPr>
          <p:cNvPr id="467" name="Google Shape;467;p28"/>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68" name="Google Shape;468;p28"/>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9">
              <a:alphaModFix/>
            </a:blip>
            <a:stretch>
              <a:fillRect b="0" l="0" r="0" t="0"/>
            </a:stretch>
          </a:blipFill>
          <a:ln>
            <a:noFill/>
          </a:ln>
        </p:spPr>
      </p:sp>
      <p:sp>
        <p:nvSpPr>
          <p:cNvPr id="469" name="Google Shape;469;p28"/>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
        <p:nvSpPr>
          <p:cNvPr id="470" name="Google Shape;470;p28"/>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74" name="Shape 474"/>
        <p:cNvGrpSpPr/>
        <p:nvPr/>
      </p:nvGrpSpPr>
      <p:grpSpPr>
        <a:xfrm>
          <a:off x="0" y="0"/>
          <a:ext cx="0" cy="0"/>
          <a:chOff x="0" y="0"/>
          <a:chExt cx="0" cy="0"/>
        </a:xfrm>
      </p:grpSpPr>
      <p:pic>
        <p:nvPicPr>
          <p:cNvPr id="475" name="Google Shape;475;p29"/>
          <p:cNvPicPr preferRelativeResize="0"/>
          <p:nvPr/>
        </p:nvPicPr>
        <p:blipFill rotWithShape="1">
          <a:blip r:embed="rId3">
            <a:alphaModFix amt="30000"/>
          </a:blip>
          <a:srcRect b="0" l="9222" r="9221" t="0"/>
          <a:stretch/>
        </p:blipFill>
        <p:spPr>
          <a:xfrm>
            <a:off x="0" y="0"/>
            <a:ext cx="18288000" cy="10287000"/>
          </a:xfrm>
          <a:prstGeom prst="rect">
            <a:avLst/>
          </a:prstGeom>
          <a:noFill/>
          <a:ln>
            <a:noFill/>
          </a:ln>
        </p:spPr>
      </p:pic>
      <p:sp>
        <p:nvSpPr>
          <p:cNvPr id="476" name="Google Shape;476;p29"/>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Students Page</a:t>
            </a:r>
            <a:endParaRPr/>
          </a:p>
        </p:txBody>
      </p:sp>
      <p:sp>
        <p:nvSpPr>
          <p:cNvPr id="477" name="Google Shape;477;p29"/>
          <p:cNvSpPr txBox="1"/>
          <p:nvPr/>
        </p:nvSpPr>
        <p:spPr>
          <a:xfrm>
            <a:off x="5357110" y="2341961"/>
            <a:ext cx="7697362"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Students Page</a:t>
            </a:r>
            <a:endParaRPr/>
          </a:p>
        </p:txBody>
      </p:sp>
      <p:grpSp>
        <p:nvGrpSpPr>
          <p:cNvPr id="478" name="Google Shape;478;p29"/>
          <p:cNvGrpSpPr/>
          <p:nvPr/>
        </p:nvGrpSpPr>
        <p:grpSpPr>
          <a:xfrm>
            <a:off x="1950529" y="6909086"/>
            <a:ext cx="3086100" cy="3266924"/>
            <a:chOff x="0" y="-241101"/>
            <a:chExt cx="4114799" cy="4355897"/>
          </a:xfrm>
        </p:grpSpPr>
        <p:grpSp>
          <p:nvGrpSpPr>
            <p:cNvPr id="479" name="Google Shape;479;p29"/>
            <p:cNvGrpSpPr/>
            <p:nvPr/>
          </p:nvGrpSpPr>
          <p:grpSpPr>
            <a:xfrm>
              <a:off x="0" y="-241101"/>
              <a:ext cx="4114799" cy="4355897"/>
              <a:chOff x="0" y="-47625"/>
              <a:chExt cx="812800" cy="860425"/>
            </a:xfrm>
          </p:grpSpPr>
          <p:sp>
            <p:nvSpPr>
              <p:cNvPr id="480" name="Google Shape;480;p29"/>
              <p:cNvSpPr/>
              <p:nvPr/>
            </p:nvSpPr>
            <p:spPr>
              <a:xfrm>
                <a:off x="0" y="0"/>
                <a:ext cx="785898" cy="215441"/>
              </a:xfrm>
              <a:custGeom>
                <a:rect b="b" l="l" r="r" t="t"/>
                <a:pathLst>
                  <a:path extrusionOk="0" h="215441" w="785898">
                    <a:moveTo>
                      <a:pt x="0" y="0"/>
                    </a:moveTo>
                    <a:lnTo>
                      <a:pt x="785898" y="0"/>
                    </a:lnTo>
                    <a:lnTo>
                      <a:pt x="785898" y="215441"/>
                    </a:lnTo>
                    <a:lnTo>
                      <a:pt x="0" y="215441"/>
                    </a:lnTo>
                    <a:close/>
                  </a:path>
                </a:pathLst>
              </a:custGeom>
              <a:solidFill>
                <a:srgbClr val="FFFFFF"/>
              </a:solidFill>
              <a:ln>
                <a:noFill/>
              </a:ln>
            </p:spPr>
          </p:sp>
          <p:sp>
            <p:nvSpPr>
              <p:cNvPr id="481" name="Google Shape;481;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29"/>
            <p:cNvSpPr txBox="1"/>
            <p:nvPr/>
          </p:nvSpPr>
          <p:spPr>
            <a:xfrm>
              <a:off x="149365" y="221485"/>
              <a:ext cx="367987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Name here</a:t>
              </a:r>
              <a:endParaRPr/>
            </a:p>
          </p:txBody>
        </p:sp>
      </p:grpSp>
      <p:grpSp>
        <p:nvGrpSpPr>
          <p:cNvPr id="483" name="Google Shape;483;p29"/>
          <p:cNvGrpSpPr/>
          <p:nvPr/>
        </p:nvGrpSpPr>
        <p:grpSpPr>
          <a:xfrm>
            <a:off x="5751524" y="6909086"/>
            <a:ext cx="3086100" cy="3266924"/>
            <a:chOff x="0" y="-241101"/>
            <a:chExt cx="4114799" cy="4355897"/>
          </a:xfrm>
        </p:grpSpPr>
        <p:grpSp>
          <p:nvGrpSpPr>
            <p:cNvPr id="484" name="Google Shape;484;p29"/>
            <p:cNvGrpSpPr/>
            <p:nvPr/>
          </p:nvGrpSpPr>
          <p:grpSpPr>
            <a:xfrm>
              <a:off x="0" y="-241101"/>
              <a:ext cx="4114799" cy="4355897"/>
              <a:chOff x="0" y="-47625"/>
              <a:chExt cx="812800" cy="860425"/>
            </a:xfrm>
          </p:grpSpPr>
          <p:sp>
            <p:nvSpPr>
              <p:cNvPr id="485" name="Google Shape;485;p29"/>
              <p:cNvSpPr/>
              <p:nvPr/>
            </p:nvSpPr>
            <p:spPr>
              <a:xfrm>
                <a:off x="0" y="0"/>
                <a:ext cx="785898" cy="215441"/>
              </a:xfrm>
              <a:custGeom>
                <a:rect b="b" l="l" r="r" t="t"/>
                <a:pathLst>
                  <a:path extrusionOk="0" h="215441" w="785898">
                    <a:moveTo>
                      <a:pt x="0" y="0"/>
                    </a:moveTo>
                    <a:lnTo>
                      <a:pt x="785898" y="0"/>
                    </a:lnTo>
                    <a:lnTo>
                      <a:pt x="785898" y="215441"/>
                    </a:lnTo>
                    <a:lnTo>
                      <a:pt x="0" y="215441"/>
                    </a:lnTo>
                    <a:close/>
                  </a:path>
                </a:pathLst>
              </a:custGeom>
              <a:solidFill>
                <a:srgbClr val="FFFFFF"/>
              </a:solidFill>
              <a:ln>
                <a:noFill/>
              </a:ln>
            </p:spPr>
          </p:sp>
          <p:sp>
            <p:nvSpPr>
              <p:cNvPr id="486" name="Google Shape;486;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7" name="Google Shape;487;p29"/>
            <p:cNvSpPr txBox="1"/>
            <p:nvPr/>
          </p:nvSpPr>
          <p:spPr>
            <a:xfrm>
              <a:off x="149365" y="221485"/>
              <a:ext cx="367987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Name here</a:t>
              </a:r>
              <a:endParaRPr/>
            </a:p>
          </p:txBody>
        </p:sp>
      </p:grpSp>
      <p:grpSp>
        <p:nvGrpSpPr>
          <p:cNvPr id="488" name="Google Shape;488;p29"/>
          <p:cNvGrpSpPr/>
          <p:nvPr/>
        </p:nvGrpSpPr>
        <p:grpSpPr>
          <a:xfrm>
            <a:off x="9552520" y="6909086"/>
            <a:ext cx="3086100" cy="3266924"/>
            <a:chOff x="0" y="-241101"/>
            <a:chExt cx="4114799" cy="4355897"/>
          </a:xfrm>
        </p:grpSpPr>
        <p:grpSp>
          <p:nvGrpSpPr>
            <p:cNvPr id="489" name="Google Shape;489;p29"/>
            <p:cNvGrpSpPr/>
            <p:nvPr/>
          </p:nvGrpSpPr>
          <p:grpSpPr>
            <a:xfrm>
              <a:off x="0" y="-241101"/>
              <a:ext cx="4114799" cy="4355897"/>
              <a:chOff x="0" y="-47625"/>
              <a:chExt cx="812800" cy="860425"/>
            </a:xfrm>
          </p:grpSpPr>
          <p:sp>
            <p:nvSpPr>
              <p:cNvPr id="490" name="Google Shape;490;p29"/>
              <p:cNvSpPr/>
              <p:nvPr/>
            </p:nvSpPr>
            <p:spPr>
              <a:xfrm>
                <a:off x="0" y="0"/>
                <a:ext cx="785898" cy="215441"/>
              </a:xfrm>
              <a:custGeom>
                <a:rect b="b" l="l" r="r" t="t"/>
                <a:pathLst>
                  <a:path extrusionOk="0" h="215441" w="785898">
                    <a:moveTo>
                      <a:pt x="0" y="0"/>
                    </a:moveTo>
                    <a:lnTo>
                      <a:pt x="785898" y="0"/>
                    </a:lnTo>
                    <a:lnTo>
                      <a:pt x="785898" y="215441"/>
                    </a:lnTo>
                    <a:lnTo>
                      <a:pt x="0" y="215441"/>
                    </a:lnTo>
                    <a:close/>
                  </a:path>
                </a:pathLst>
              </a:custGeom>
              <a:solidFill>
                <a:srgbClr val="FFFFFF"/>
              </a:solidFill>
              <a:ln>
                <a:noFill/>
              </a:ln>
            </p:spPr>
          </p:sp>
          <p:sp>
            <p:nvSpPr>
              <p:cNvPr id="491" name="Google Shape;491;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29"/>
            <p:cNvSpPr txBox="1"/>
            <p:nvPr/>
          </p:nvSpPr>
          <p:spPr>
            <a:xfrm>
              <a:off x="149365" y="221485"/>
              <a:ext cx="367987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Name here</a:t>
              </a:r>
              <a:endParaRPr/>
            </a:p>
          </p:txBody>
        </p:sp>
      </p:grpSp>
      <p:grpSp>
        <p:nvGrpSpPr>
          <p:cNvPr id="493" name="Google Shape;493;p29"/>
          <p:cNvGrpSpPr/>
          <p:nvPr/>
        </p:nvGrpSpPr>
        <p:grpSpPr>
          <a:xfrm>
            <a:off x="13353515" y="6909086"/>
            <a:ext cx="3086100" cy="3266924"/>
            <a:chOff x="0" y="-241101"/>
            <a:chExt cx="4114799" cy="4355897"/>
          </a:xfrm>
        </p:grpSpPr>
        <p:grpSp>
          <p:nvGrpSpPr>
            <p:cNvPr id="494" name="Google Shape;494;p29"/>
            <p:cNvGrpSpPr/>
            <p:nvPr/>
          </p:nvGrpSpPr>
          <p:grpSpPr>
            <a:xfrm>
              <a:off x="0" y="-241101"/>
              <a:ext cx="4114799" cy="4355897"/>
              <a:chOff x="0" y="-47625"/>
              <a:chExt cx="812800" cy="860425"/>
            </a:xfrm>
          </p:grpSpPr>
          <p:sp>
            <p:nvSpPr>
              <p:cNvPr id="495" name="Google Shape;495;p29"/>
              <p:cNvSpPr/>
              <p:nvPr/>
            </p:nvSpPr>
            <p:spPr>
              <a:xfrm>
                <a:off x="0" y="0"/>
                <a:ext cx="785898" cy="215441"/>
              </a:xfrm>
              <a:custGeom>
                <a:rect b="b" l="l" r="r" t="t"/>
                <a:pathLst>
                  <a:path extrusionOk="0" h="215441" w="785898">
                    <a:moveTo>
                      <a:pt x="0" y="0"/>
                    </a:moveTo>
                    <a:lnTo>
                      <a:pt x="785898" y="0"/>
                    </a:lnTo>
                    <a:lnTo>
                      <a:pt x="785898" y="215441"/>
                    </a:lnTo>
                    <a:lnTo>
                      <a:pt x="0" y="215441"/>
                    </a:lnTo>
                    <a:close/>
                  </a:path>
                </a:pathLst>
              </a:custGeom>
              <a:solidFill>
                <a:srgbClr val="FFFFFF"/>
              </a:solidFill>
              <a:ln>
                <a:noFill/>
              </a:ln>
            </p:spPr>
          </p:sp>
          <p:sp>
            <p:nvSpPr>
              <p:cNvPr id="496" name="Google Shape;496;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7" name="Google Shape;497;p29"/>
            <p:cNvSpPr txBox="1"/>
            <p:nvPr/>
          </p:nvSpPr>
          <p:spPr>
            <a:xfrm>
              <a:off x="149365" y="221485"/>
              <a:ext cx="3679877"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000000"/>
                  </a:solidFill>
                  <a:latin typeface="Oswald"/>
                  <a:ea typeface="Oswald"/>
                  <a:cs typeface="Oswald"/>
                  <a:sym typeface="Oswald"/>
                </a:rPr>
                <a:t>Name here</a:t>
              </a:r>
              <a:endParaRPr/>
            </a:p>
          </p:txBody>
        </p:sp>
      </p:grpSp>
      <p:sp>
        <p:nvSpPr>
          <p:cNvPr id="498" name="Google Shape;498;p29"/>
          <p:cNvSpPr/>
          <p:nvPr/>
        </p:nvSpPr>
        <p:spPr>
          <a:xfrm rot="642403">
            <a:off x="12510954" y="1906564"/>
            <a:ext cx="1062863" cy="1804243"/>
          </a:xfrm>
          <a:custGeom>
            <a:rect b="b" l="l" r="r" t="t"/>
            <a:pathLst>
              <a:path extrusionOk="0" h="1804243" w="1062863">
                <a:moveTo>
                  <a:pt x="0" y="0"/>
                </a:moveTo>
                <a:lnTo>
                  <a:pt x="1062863" y="0"/>
                </a:lnTo>
                <a:lnTo>
                  <a:pt x="1062863" y="1804243"/>
                </a:lnTo>
                <a:lnTo>
                  <a:pt x="0" y="1804243"/>
                </a:lnTo>
                <a:lnTo>
                  <a:pt x="0" y="0"/>
                </a:lnTo>
                <a:close/>
              </a:path>
            </a:pathLst>
          </a:custGeom>
          <a:blipFill rotWithShape="1">
            <a:blip r:embed="rId4">
              <a:alphaModFix/>
            </a:blip>
            <a:stretch>
              <a:fillRect b="0" l="0" r="0" t="0"/>
            </a:stretch>
          </a:blipFill>
          <a:ln>
            <a:noFill/>
          </a:ln>
        </p:spPr>
      </p:sp>
      <p:sp>
        <p:nvSpPr>
          <p:cNvPr id="499" name="Google Shape;499;p29"/>
          <p:cNvSpPr/>
          <p:nvPr/>
        </p:nvSpPr>
        <p:spPr>
          <a:xfrm flipH="1" rot="-865845">
            <a:off x="4788060" y="1906564"/>
            <a:ext cx="1062863" cy="1804243"/>
          </a:xfrm>
          <a:custGeom>
            <a:rect b="b" l="l" r="r" t="t"/>
            <a:pathLst>
              <a:path extrusionOk="0" h="1804243" w="1062863">
                <a:moveTo>
                  <a:pt x="1062864" y="0"/>
                </a:moveTo>
                <a:lnTo>
                  <a:pt x="0" y="0"/>
                </a:lnTo>
                <a:lnTo>
                  <a:pt x="0" y="1804243"/>
                </a:lnTo>
                <a:lnTo>
                  <a:pt x="1062864" y="1804243"/>
                </a:lnTo>
                <a:lnTo>
                  <a:pt x="1062864" y="0"/>
                </a:lnTo>
                <a:close/>
              </a:path>
            </a:pathLst>
          </a:custGeom>
          <a:blipFill rotWithShape="1">
            <a:blip r:embed="rId4">
              <a:alphaModFix/>
            </a:blip>
            <a:stretch>
              <a:fillRect b="0" l="0" r="0" t="0"/>
            </a:stretch>
          </a:blipFill>
          <a:ln>
            <a:noFill/>
          </a:ln>
        </p:spPr>
      </p:sp>
      <p:sp>
        <p:nvSpPr>
          <p:cNvPr id="500" name="Google Shape;500;p29"/>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501" name="Google Shape;501;p29"/>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502" name="Google Shape;502;p29"/>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503" name="Google Shape;503;p29"/>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pic>
        <p:nvPicPr>
          <p:cNvPr id="504" name="Google Shape;504;p29"/>
          <p:cNvPicPr preferRelativeResize="0"/>
          <p:nvPr/>
        </p:nvPicPr>
        <p:blipFill rotWithShape="1">
          <a:blip r:embed="rId6">
            <a:alphaModFix/>
          </a:blip>
          <a:srcRect b="16712" l="0" r="0" t="16705"/>
          <a:stretch/>
        </p:blipFill>
        <p:spPr>
          <a:xfrm>
            <a:off x="2356075" y="4499600"/>
            <a:ext cx="2275001" cy="2272183"/>
          </a:xfrm>
          <a:prstGeom prst="rect">
            <a:avLst/>
          </a:prstGeom>
          <a:noFill/>
          <a:ln>
            <a:noFill/>
          </a:ln>
        </p:spPr>
      </p:pic>
      <p:pic>
        <p:nvPicPr>
          <p:cNvPr id="505" name="Google Shape;505;p29"/>
          <p:cNvPicPr preferRelativeResize="0"/>
          <p:nvPr/>
        </p:nvPicPr>
        <p:blipFill rotWithShape="1">
          <a:blip r:embed="rId7">
            <a:alphaModFix/>
          </a:blip>
          <a:srcRect b="2591" l="45810" r="6663" t="26208"/>
          <a:stretch/>
        </p:blipFill>
        <p:spPr>
          <a:xfrm>
            <a:off x="9958075" y="4499600"/>
            <a:ext cx="2275001" cy="2272176"/>
          </a:xfrm>
          <a:prstGeom prst="rect">
            <a:avLst/>
          </a:prstGeom>
          <a:noFill/>
          <a:ln>
            <a:noFill/>
          </a:ln>
        </p:spPr>
      </p:pic>
      <p:pic>
        <p:nvPicPr>
          <p:cNvPr id="506" name="Google Shape;506;p29"/>
          <p:cNvPicPr preferRelativeResize="0"/>
          <p:nvPr/>
        </p:nvPicPr>
        <p:blipFill rotWithShape="1">
          <a:blip r:embed="rId8">
            <a:alphaModFix/>
          </a:blip>
          <a:srcRect b="17479" l="12495" r="6832" t="18066"/>
          <a:stretch/>
        </p:blipFill>
        <p:spPr>
          <a:xfrm>
            <a:off x="6157075" y="4499601"/>
            <a:ext cx="2275001" cy="2272183"/>
          </a:xfrm>
          <a:prstGeom prst="rect">
            <a:avLst/>
          </a:prstGeom>
          <a:noFill/>
          <a:ln>
            <a:noFill/>
          </a:ln>
        </p:spPr>
      </p:pic>
      <p:pic>
        <p:nvPicPr>
          <p:cNvPr id="507" name="Google Shape;507;p29"/>
          <p:cNvPicPr preferRelativeResize="0"/>
          <p:nvPr/>
        </p:nvPicPr>
        <p:blipFill rotWithShape="1">
          <a:blip r:embed="rId9">
            <a:alphaModFix/>
          </a:blip>
          <a:srcRect b="19000" l="30584" r="29869" t="10785"/>
          <a:stretch/>
        </p:blipFill>
        <p:spPr>
          <a:xfrm>
            <a:off x="13759075" y="4499601"/>
            <a:ext cx="2275000" cy="22721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11" name="Shape 511"/>
        <p:cNvGrpSpPr/>
        <p:nvPr/>
      </p:nvGrpSpPr>
      <p:grpSpPr>
        <a:xfrm>
          <a:off x="0" y="0"/>
          <a:ext cx="0" cy="0"/>
          <a:chOff x="0" y="0"/>
          <a:chExt cx="0" cy="0"/>
        </a:xfrm>
      </p:grpSpPr>
      <p:pic>
        <p:nvPicPr>
          <p:cNvPr id="512" name="Google Shape;512;p30"/>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sp>
        <p:nvSpPr>
          <p:cNvPr id="513" name="Google Shape;513;p30"/>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Ending Slide</a:t>
            </a:r>
            <a:endParaRPr/>
          </a:p>
        </p:txBody>
      </p:sp>
      <p:sp>
        <p:nvSpPr>
          <p:cNvPr id="514" name="Google Shape;514;p30"/>
          <p:cNvSpPr/>
          <p:nvPr/>
        </p:nvSpPr>
        <p:spPr>
          <a:xfrm>
            <a:off x="1028700" y="2571017"/>
            <a:ext cx="5982518" cy="5144965"/>
          </a:xfrm>
          <a:custGeom>
            <a:rect b="b" l="l" r="r" t="t"/>
            <a:pathLst>
              <a:path extrusionOk="0" h="5144965" w="5982518">
                <a:moveTo>
                  <a:pt x="0" y="0"/>
                </a:moveTo>
                <a:lnTo>
                  <a:pt x="5982518" y="0"/>
                </a:lnTo>
                <a:lnTo>
                  <a:pt x="5982518" y="5144966"/>
                </a:lnTo>
                <a:lnTo>
                  <a:pt x="0" y="5144966"/>
                </a:lnTo>
                <a:lnTo>
                  <a:pt x="0" y="0"/>
                </a:lnTo>
                <a:close/>
              </a:path>
            </a:pathLst>
          </a:custGeom>
          <a:blipFill rotWithShape="1">
            <a:blip r:embed="rId4">
              <a:alphaModFix/>
            </a:blip>
            <a:stretch>
              <a:fillRect b="0" l="0" r="0" t="0"/>
            </a:stretch>
          </a:blipFill>
          <a:ln>
            <a:noFill/>
          </a:ln>
        </p:spPr>
      </p:sp>
      <p:sp>
        <p:nvSpPr>
          <p:cNvPr id="515" name="Google Shape;515;p30"/>
          <p:cNvSpPr txBox="1"/>
          <p:nvPr/>
        </p:nvSpPr>
        <p:spPr>
          <a:xfrm>
            <a:off x="1800558" y="4676775"/>
            <a:ext cx="4438802"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Thank you!</a:t>
            </a:r>
            <a:endParaRPr/>
          </a:p>
        </p:txBody>
      </p:sp>
      <p:sp>
        <p:nvSpPr>
          <p:cNvPr id="516" name="Google Shape;516;p30"/>
          <p:cNvSpPr txBox="1"/>
          <p:nvPr/>
        </p:nvSpPr>
        <p:spPr>
          <a:xfrm>
            <a:off x="12606284" y="4460240"/>
            <a:ext cx="3650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517" name="Google Shape;517;p30"/>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518" name="Google Shape;518;p30"/>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519" name="Google Shape;519;p30"/>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520" name="Google Shape;520;p30"/>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24" name="Shape 524"/>
        <p:cNvGrpSpPr/>
        <p:nvPr/>
      </p:nvGrpSpPr>
      <p:grpSpPr>
        <a:xfrm>
          <a:off x="0" y="0"/>
          <a:ext cx="0" cy="0"/>
          <a:chOff x="0" y="0"/>
          <a:chExt cx="0" cy="0"/>
        </a:xfrm>
      </p:grpSpPr>
      <p:sp>
        <p:nvSpPr>
          <p:cNvPr id="525" name="Google Shape;525;p31"/>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Don't forget to delete this page before presenting. </a:t>
            </a:r>
            <a:endParaRPr/>
          </a:p>
        </p:txBody>
      </p:sp>
      <p:sp>
        <p:nvSpPr>
          <p:cNvPr id="526" name="Google Shape;526;p31"/>
          <p:cNvSpPr txBox="1"/>
          <p:nvPr/>
        </p:nvSpPr>
        <p:spPr>
          <a:xfrm>
            <a:off x="1028700" y="2265893"/>
            <a:ext cx="5673238"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Resource Page</a:t>
            </a:r>
            <a:endParaRPr/>
          </a:p>
        </p:txBody>
      </p:sp>
      <p:sp>
        <p:nvSpPr>
          <p:cNvPr id="527" name="Google Shape;527;p31"/>
          <p:cNvSpPr txBox="1"/>
          <p:nvPr/>
        </p:nvSpPr>
        <p:spPr>
          <a:xfrm>
            <a:off x="1028700" y="3719296"/>
            <a:ext cx="5673300" cy="4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Use these design resources in your </a:t>
            </a:r>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Canva Presentation.</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Titles: Della Respira</a:t>
            </a:r>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Headers: Oswald Regular</a:t>
            </a:r>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Body Copy: Oswald Regular</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l">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l">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p:txBody>
      </p:sp>
      <p:sp>
        <p:nvSpPr>
          <p:cNvPr id="528" name="Google Shape;528;p31"/>
          <p:cNvSpPr/>
          <p:nvPr/>
        </p:nvSpPr>
        <p:spPr>
          <a:xfrm>
            <a:off x="8846807" y="6295506"/>
            <a:ext cx="5005101" cy="718915"/>
          </a:xfrm>
          <a:custGeom>
            <a:rect b="b" l="l" r="r" t="t"/>
            <a:pathLst>
              <a:path extrusionOk="0" h="718915" w="5005101">
                <a:moveTo>
                  <a:pt x="0" y="0"/>
                </a:moveTo>
                <a:lnTo>
                  <a:pt x="5005101" y="0"/>
                </a:lnTo>
                <a:lnTo>
                  <a:pt x="5005101" y="718915"/>
                </a:lnTo>
                <a:lnTo>
                  <a:pt x="0" y="718915"/>
                </a:lnTo>
                <a:lnTo>
                  <a:pt x="0" y="0"/>
                </a:lnTo>
                <a:close/>
              </a:path>
            </a:pathLst>
          </a:custGeom>
          <a:blipFill rotWithShape="1">
            <a:blip r:embed="rId3">
              <a:alphaModFix/>
            </a:blip>
            <a:stretch>
              <a:fillRect b="0" l="0" r="0" t="0"/>
            </a:stretch>
          </a:blipFill>
          <a:ln>
            <a:noFill/>
          </a:ln>
        </p:spPr>
      </p:sp>
      <p:sp>
        <p:nvSpPr>
          <p:cNvPr id="529" name="Google Shape;529;p31"/>
          <p:cNvSpPr/>
          <p:nvPr/>
        </p:nvSpPr>
        <p:spPr>
          <a:xfrm>
            <a:off x="11808693" y="2765722"/>
            <a:ext cx="1271083" cy="2157703"/>
          </a:xfrm>
          <a:custGeom>
            <a:rect b="b" l="l" r="r" t="t"/>
            <a:pathLst>
              <a:path extrusionOk="0" h="2157703" w="1271083">
                <a:moveTo>
                  <a:pt x="0" y="0"/>
                </a:moveTo>
                <a:lnTo>
                  <a:pt x="1271083" y="0"/>
                </a:lnTo>
                <a:lnTo>
                  <a:pt x="1271083" y="2157703"/>
                </a:lnTo>
                <a:lnTo>
                  <a:pt x="0" y="2157703"/>
                </a:lnTo>
                <a:lnTo>
                  <a:pt x="0" y="0"/>
                </a:lnTo>
                <a:close/>
              </a:path>
            </a:pathLst>
          </a:custGeom>
          <a:blipFill rotWithShape="1">
            <a:blip r:embed="rId4">
              <a:alphaModFix/>
            </a:blip>
            <a:stretch>
              <a:fillRect b="0" l="0" r="0" t="0"/>
            </a:stretch>
          </a:blipFill>
          <a:ln>
            <a:noFill/>
          </a:ln>
        </p:spPr>
      </p:sp>
      <p:sp>
        <p:nvSpPr>
          <p:cNvPr id="530" name="Google Shape;530;p31"/>
          <p:cNvSpPr/>
          <p:nvPr/>
        </p:nvSpPr>
        <p:spPr>
          <a:xfrm>
            <a:off x="8549914" y="2275418"/>
            <a:ext cx="2447883" cy="3138312"/>
          </a:xfrm>
          <a:custGeom>
            <a:rect b="b" l="l" r="r" t="t"/>
            <a:pathLst>
              <a:path extrusionOk="0" h="3138312" w="2447883">
                <a:moveTo>
                  <a:pt x="0" y="0"/>
                </a:moveTo>
                <a:lnTo>
                  <a:pt x="2447884" y="0"/>
                </a:lnTo>
                <a:lnTo>
                  <a:pt x="2447884" y="3138312"/>
                </a:lnTo>
                <a:lnTo>
                  <a:pt x="0" y="3138312"/>
                </a:lnTo>
                <a:lnTo>
                  <a:pt x="0" y="0"/>
                </a:lnTo>
                <a:close/>
              </a:path>
            </a:pathLst>
          </a:custGeom>
          <a:blipFill rotWithShape="1">
            <a:blip r:embed="rId5">
              <a:alphaModFix/>
            </a:blip>
            <a:stretch>
              <a:fillRect b="0" l="0" r="0" t="0"/>
            </a:stretch>
          </a:blipFill>
          <a:ln>
            <a:noFill/>
          </a:ln>
        </p:spPr>
      </p:sp>
      <p:sp>
        <p:nvSpPr>
          <p:cNvPr id="531" name="Google Shape;531;p31"/>
          <p:cNvSpPr/>
          <p:nvPr/>
        </p:nvSpPr>
        <p:spPr>
          <a:xfrm>
            <a:off x="14368934" y="2982989"/>
            <a:ext cx="1883230" cy="1619578"/>
          </a:xfrm>
          <a:custGeom>
            <a:rect b="b" l="l" r="r" t="t"/>
            <a:pathLst>
              <a:path extrusionOk="0" h="1619578" w="1883230">
                <a:moveTo>
                  <a:pt x="0" y="0"/>
                </a:moveTo>
                <a:lnTo>
                  <a:pt x="1883230" y="0"/>
                </a:lnTo>
                <a:lnTo>
                  <a:pt x="1883230" y="1619578"/>
                </a:lnTo>
                <a:lnTo>
                  <a:pt x="0" y="1619578"/>
                </a:lnTo>
                <a:lnTo>
                  <a:pt x="0" y="0"/>
                </a:lnTo>
                <a:close/>
              </a:path>
            </a:pathLst>
          </a:custGeom>
          <a:blipFill rotWithShape="1">
            <a:blip r:embed="rId6">
              <a:alphaModFix/>
            </a:blip>
            <a:stretch>
              <a:fillRect b="0" l="0" r="0" t="0"/>
            </a:stretch>
          </a:blipFill>
          <a:ln>
            <a:noFill/>
          </a:ln>
        </p:spPr>
      </p:sp>
      <p:sp>
        <p:nvSpPr>
          <p:cNvPr id="532" name="Google Shape;532;p31"/>
          <p:cNvSpPr/>
          <p:nvPr/>
        </p:nvSpPr>
        <p:spPr>
          <a:xfrm>
            <a:off x="14665827" y="5863778"/>
            <a:ext cx="1586337" cy="1582371"/>
          </a:xfrm>
          <a:custGeom>
            <a:rect b="b" l="l" r="r" t="t"/>
            <a:pathLst>
              <a:path extrusionOk="0" h="1582371" w="1586337">
                <a:moveTo>
                  <a:pt x="0" y="0"/>
                </a:moveTo>
                <a:lnTo>
                  <a:pt x="1586337" y="0"/>
                </a:lnTo>
                <a:lnTo>
                  <a:pt x="1586337" y="1582371"/>
                </a:lnTo>
                <a:lnTo>
                  <a:pt x="0" y="158237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mt="30000"/>
          </a:blip>
          <a:srcRect b="128" l="0" r="0" t="15496"/>
          <a:stretch/>
        </p:blipFill>
        <p:spPr>
          <a:xfrm>
            <a:off x="0" y="0"/>
            <a:ext cx="18288000" cy="10287000"/>
          </a:xfrm>
          <a:prstGeom prst="rect">
            <a:avLst/>
          </a:prstGeom>
          <a:noFill/>
          <a:ln>
            <a:noFill/>
          </a:ln>
        </p:spPr>
      </p:pic>
      <p:grpSp>
        <p:nvGrpSpPr>
          <p:cNvPr id="102" name="Google Shape;102;p14"/>
          <p:cNvGrpSpPr/>
          <p:nvPr/>
        </p:nvGrpSpPr>
        <p:grpSpPr>
          <a:xfrm>
            <a:off x="2246770" y="3481563"/>
            <a:ext cx="3245266" cy="813398"/>
            <a:chOff x="0" y="0"/>
            <a:chExt cx="4327021" cy="1084531"/>
          </a:xfrm>
        </p:grpSpPr>
        <p:sp>
          <p:nvSpPr>
            <p:cNvPr id="103" name="Google Shape;103;p14"/>
            <p:cNvSpPr/>
            <p:nvPr/>
          </p:nvSpPr>
          <p:spPr>
            <a:xfrm>
              <a:off x="0" y="0"/>
              <a:ext cx="4327021" cy="1084531"/>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04" name="Google Shape;104;p14"/>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Google Slides</a:t>
              </a:r>
              <a:endParaRPr/>
            </a:p>
          </p:txBody>
        </p:sp>
      </p:grpSp>
      <p:grpSp>
        <p:nvGrpSpPr>
          <p:cNvPr id="105" name="Google Shape;105;p14"/>
          <p:cNvGrpSpPr/>
          <p:nvPr/>
        </p:nvGrpSpPr>
        <p:grpSpPr>
          <a:xfrm>
            <a:off x="8220330" y="3481563"/>
            <a:ext cx="3245266" cy="813398"/>
            <a:chOff x="0" y="0"/>
            <a:chExt cx="4327021" cy="1084531"/>
          </a:xfrm>
        </p:grpSpPr>
        <p:sp>
          <p:nvSpPr>
            <p:cNvPr id="106" name="Google Shape;106;p14"/>
            <p:cNvSpPr/>
            <p:nvPr/>
          </p:nvSpPr>
          <p:spPr>
            <a:xfrm>
              <a:off x="0" y="0"/>
              <a:ext cx="4327021" cy="1084531"/>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07" name="Google Shape;107;p14"/>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Powerpoint</a:t>
              </a:r>
              <a:endParaRPr/>
            </a:p>
          </p:txBody>
        </p:sp>
      </p:grpSp>
      <p:grpSp>
        <p:nvGrpSpPr>
          <p:cNvPr id="108" name="Google Shape;108;p14"/>
          <p:cNvGrpSpPr/>
          <p:nvPr/>
        </p:nvGrpSpPr>
        <p:grpSpPr>
          <a:xfrm>
            <a:off x="13372180" y="3481563"/>
            <a:ext cx="3245266" cy="813398"/>
            <a:chOff x="0" y="0"/>
            <a:chExt cx="4327021" cy="1084531"/>
          </a:xfrm>
        </p:grpSpPr>
        <p:sp>
          <p:nvSpPr>
            <p:cNvPr id="109" name="Google Shape;109;p14"/>
            <p:cNvSpPr/>
            <p:nvPr/>
          </p:nvSpPr>
          <p:spPr>
            <a:xfrm>
              <a:off x="0" y="0"/>
              <a:ext cx="4327021" cy="1084531"/>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10" name="Google Shape;110;p14"/>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Canva</a:t>
              </a:r>
              <a:endParaRPr/>
            </a:p>
          </p:txBody>
        </p:sp>
      </p:grpSp>
      <p:sp>
        <p:nvSpPr>
          <p:cNvPr id="111" name="Google Shape;111;p14"/>
          <p:cNvSpPr/>
          <p:nvPr/>
        </p:nvSpPr>
        <p:spPr>
          <a:xfrm rot="-504432">
            <a:off x="12590847" y="6575819"/>
            <a:ext cx="7315200" cy="1050729"/>
          </a:xfrm>
          <a:custGeom>
            <a:rect b="b" l="l" r="r" t="t"/>
            <a:pathLst>
              <a:path extrusionOk="0" h="1050729" w="7315200">
                <a:moveTo>
                  <a:pt x="0" y="0"/>
                </a:moveTo>
                <a:lnTo>
                  <a:pt x="7315200" y="0"/>
                </a:lnTo>
                <a:lnTo>
                  <a:pt x="7315200" y="1050729"/>
                </a:lnTo>
                <a:lnTo>
                  <a:pt x="0" y="1050729"/>
                </a:lnTo>
                <a:lnTo>
                  <a:pt x="0" y="0"/>
                </a:lnTo>
                <a:close/>
              </a:path>
            </a:pathLst>
          </a:custGeom>
          <a:blipFill rotWithShape="1">
            <a:blip r:embed="rId4">
              <a:alphaModFix/>
            </a:blip>
            <a:stretch>
              <a:fillRect b="0" l="0" r="0" t="0"/>
            </a:stretch>
          </a:blipFill>
          <a:ln>
            <a:noFill/>
          </a:ln>
        </p:spPr>
      </p:sp>
      <p:sp>
        <p:nvSpPr>
          <p:cNvPr id="112" name="Google Shape;112;p14"/>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How to Use This Presentation</a:t>
            </a:r>
            <a:endParaRPr/>
          </a:p>
        </p:txBody>
      </p:sp>
      <p:sp>
        <p:nvSpPr>
          <p:cNvPr id="113" name="Google Shape;113;p14"/>
          <p:cNvSpPr txBox="1"/>
          <p:nvPr/>
        </p:nvSpPr>
        <p:spPr>
          <a:xfrm>
            <a:off x="2969849" y="1788406"/>
            <a:ext cx="12348302"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How to Use This Presentation</a:t>
            </a:r>
            <a:endParaRPr/>
          </a:p>
        </p:txBody>
      </p:sp>
      <p:sp>
        <p:nvSpPr>
          <p:cNvPr id="114" name="Google Shape;114;p14"/>
          <p:cNvSpPr txBox="1"/>
          <p:nvPr/>
        </p:nvSpPr>
        <p:spPr>
          <a:xfrm>
            <a:off x="1544715" y="4613609"/>
            <a:ext cx="4667100" cy="3668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ctr">
              <a:lnSpc>
                <a:spcPct val="115000"/>
              </a:lnSpc>
              <a:spcBef>
                <a:spcPts val="0"/>
              </a:spcBef>
              <a:spcAft>
                <a:spcPts val="0"/>
              </a:spcAft>
              <a:buNone/>
            </a:pPr>
            <a:r>
              <a:rPr b="0" i="0" lang="en-US" sz="2100" u="sng" cap="none" strike="noStrike">
                <a:solidFill>
                  <a:srgbClr val="FFFFFF"/>
                </a:solidFill>
                <a:latin typeface="Oswald"/>
                <a:ea typeface="Oswald"/>
                <a:cs typeface="Oswald"/>
                <a:sym typeface="Oswald"/>
              </a:rPr>
              <a:t>Alternative:</a:t>
            </a:r>
            <a:r>
              <a:rPr b="0" i="0" lang="en-US" sz="2100" u="none" cap="none" strike="noStrike">
                <a:solidFill>
                  <a:srgbClr val="FFFFFF"/>
                </a:solidFill>
                <a:latin typeface="Oswald"/>
                <a:ea typeface="Oswald"/>
                <a:cs typeface="Oswald"/>
                <a:sym typeface="Oswald"/>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5" name="Google Shape;115;p14"/>
          <p:cNvSpPr txBox="1"/>
          <p:nvPr/>
        </p:nvSpPr>
        <p:spPr>
          <a:xfrm>
            <a:off x="7789380" y="4613609"/>
            <a:ext cx="4107300" cy="3668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2100" u="none" cap="none" strike="noStrike">
              <a:solidFill>
                <a:srgbClr val="FFFFFF"/>
              </a:solidFill>
              <a:latin typeface="Oswald"/>
              <a:ea typeface="Oswald"/>
              <a:cs typeface="Oswald"/>
              <a:sym typeface="Oswald"/>
            </a:endParaRPr>
          </a:p>
          <a:p>
            <a:pPr indent="0" lvl="0" marL="0" marR="0" rtl="0" algn="ctr">
              <a:lnSpc>
                <a:spcPct val="115000"/>
              </a:lnSpc>
              <a:spcBef>
                <a:spcPts val="0"/>
              </a:spcBef>
              <a:spcAft>
                <a:spcPts val="0"/>
              </a:spcAft>
              <a:buNone/>
            </a:pPr>
            <a:r>
              <a:rPr b="0" i="0" lang="en-US" sz="2100" u="sng" cap="none" strike="noStrike">
                <a:solidFill>
                  <a:srgbClr val="FFFFFF"/>
                </a:solidFill>
                <a:latin typeface="Oswald"/>
                <a:ea typeface="Oswald"/>
                <a:cs typeface="Oswald"/>
                <a:sym typeface="Oswald"/>
              </a:rPr>
              <a:t>Alternative:</a:t>
            </a:r>
            <a:r>
              <a:rPr b="0" i="0" lang="en-US" sz="2100" u="none" cap="none" strike="noStrike">
                <a:solidFill>
                  <a:srgbClr val="FFFFFF"/>
                </a:solidFill>
                <a:latin typeface="Oswald"/>
                <a:ea typeface="Oswald"/>
                <a:cs typeface="Oswald"/>
                <a:sym typeface="Oswald"/>
              </a:rPr>
              <a:t> From Canva template file, Click on the "Share" button on the top right corner in Canva and click on "More" at the bottom of the menu. Enter "PowerPoint" in the search bar and click on the PowerPoint icon to download.</a:t>
            </a:r>
            <a:endParaRPr/>
          </a:p>
        </p:txBody>
      </p:sp>
      <p:sp>
        <p:nvSpPr>
          <p:cNvPr id="116" name="Google Shape;116;p14"/>
          <p:cNvSpPr txBox="1"/>
          <p:nvPr/>
        </p:nvSpPr>
        <p:spPr>
          <a:xfrm>
            <a:off x="13246341" y="4613609"/>
            <a:ext cx="34968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Oswald"/>
                <a:ea typeface="Oswald"/>
                <a:cs typeface="Oswald"/>
                <a:sym typeface="Oswald"/>
              </a:rPr>
              <a:t>Click on the "Canva" button under this presentation preview. Start editing your presentation. You need to sign in to your Canva account.</a:t>
            </a:r>
            <a:endParaRPr/>
          </a:p>
        </p:txBody>
      </p:sp>
      <p:sp>
        <p:nvSpPr>
          <p:cNvPr id="117" name="Google Shape;117;p14"/>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118" name="Google Shape;118;p14"/>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119" name="Google Shape;119;p14"/>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120" name="Google Shape;120;p14"/>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6" name="Shape 536"/>
        <p:cNvGrpSpPr/>
        <p:nvPr/>
      </p:nvGrpSpPr>
      <p:grpSpPr>
        <a:xfrm>
          <a:off x="0" y="0"/>
          <a:ext cx="0" cy="0"/>
          <a:chOff x="0" y="0"/>
          <a:chExt cx="0" cy="0"/>
        </a:xfrm>
      </p:grpSpPr>
      <p:pic>
        <p:nvPicPr>
          <p:cNvPr id="537" name="Google Shape;537;p32"/>
          <p:cNvPicPr preferRelativeResize="0"/>
          <p:nvPr/>
        </p:nvPicPr>
        <p:blipFill rotWithShape="1">
          <a:blip r:embed="rId3">
            <a:alphaModFix amt="30000"/>
          </a:blip>
          <a:srcRect b="7811" l="0" r="0" t="7812"/>
          <a:stretch/>
        </p:blipFill>
        <p:spPr>
          <a:xfrm>
            <a:off x="0" y="0"/>
            <a:ext cx="18288003" cy="10286998"/>
          </a:xfrm>
          <a:prstGeom prst="rect">
            <a:avLst/>
          </a:prstGeom>
          <a:noFill/>
          <a:ln>
            <a:noFill/>
          </a:ln>
        </p:spPr>
      </p:pic>
      <p:sp>
        <p:nvSpPr>
          <p:cNvPr id="538" name="Google Shape;538;p32"/>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Don't forget to delete this page before presenting. </a:t>
            </a:r>
            <a:endParaRPr/>
          </a:p>
        </p:txBody>
      </p:sp>
      <p:sp>
        <p:nvSpPr>
          <p:cNvPr id="539" name="Google Shape;539;p32"/>
          <p:cNvSpPr txBox="1"/>
          <p:nvPr/>
        </p:nvSpPr>
        <p:spPr>
          <a:xfrm>
            <a:off x="6307381" y="1509174"/>
            <a:ext cx="567323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Credits</a:t>
            </a:r>
            <a:endParaRPr/>
          </a:p>
        </p:txBody>
      </p:sp>
      <p:sp>
        <p:nvSpPr>
          <p:cNvPr id="540" name="Google Shape;540;p32"/>
          <p:cNvSpPr txBox="1"/>
          <p:nvPr/>
        </p:nvSpPr>
        <p:spPr>
          <a:xfrm>
            <a:off x="5612227" y="4908388"/>
            <a:ext cx="7063500" cy="3403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FFFFFF"/>
                </a:solidFill>
                <a:latin typeface="Oswald"/>
                <a:ea typeface="Oswald"/>
                <a:cs typeface="Oswald"/>
                <a:sym typeface="Oswald"/>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799" u="none" cap="none" strike="noStrike">
              <a:solidFill>
                <a:srgbClr val="FFFFFF"/>
              </a:solidFill>
              <a:latin typeface="Oswald"/>
              <a:ea typeface="Oswald"/>
              <a:cs typeface="Oswald"/>
              <a:sym typeface="Oswald"/>
            </a:endParaRPr>
          </a:p>
          <a:p>
            <a:pPr indent="0" lvl="0" marL="0" marR="0" rtl="0" algn="ctr">
              <a:lnSpc>
                <a:spcPct val="115000"/>
              </a:lnSpc>
              <a:spcBef>
                <a:spcPts val="0"/>
              </a:spcBef>
              <a:spcAft>
                <a:spcPts val="0"/>
              </a:spcAft>
              <a:buNone/>
            </a:pPr>
            <a:r>
              <a:rPr b="0" i="0" lang="en-US" sz="2799" u="none" cap="none" strike="noStrike">
                <a:solidFill>
                  <a:srgbClr val="FFFFFF"/>
                </a:solidFill>
                <a:latin typeface="Oswald"/>
                <a:ea typeface="Oswald"/>
                <a:cs typeface="Oswald"/>
                <a:sym typeface="Oswald"/>
              </a:rPr>
              <a:t>SlidesCarnival for the presentation template</a:t>
            </a:r>
            <a:endParaRPr/>
          </a:p>
          <a:p>
            <a:pPr indent="0" lvl="0" marL="0" marR="0" rtl="0" algn="ctr">
              <a:lnSpc>
                <a:spcPct val="115000"/>
              </a:lnSpc>
              <a:spcBef>
                <a:spcPts val="0"/>
              </a:spcBef>
              <a:spcAft>
                <a:spcPts val="0"/>
              </a:spcAft>
              <a:buNone/>
            </a:pPr>
            <a:r>
              <a:rPr b="0" i="0" lang="en-US" sz="2799" u="none" cap="none" strike="noStrike">
                <a:solidFill>
                  <a:srgbClr val="FFFFFF"/>
                </a:solidFill>
                <a:latin typeface="Oswald"/>
                <a:ea typeface="Oswald"/>
                <a:cs typeface="Oswald"/>
                <a:sym typeface="Oswald"/>
              </a:rPr>
              <a:t>Pexels and Pixabay for the photos</a:t>
            </a:r>
            <a:endParaRPr/>
          </a:p>
          <a:p>
            <a:pPr indent="0" lvl="0" marL="0" marR="0" rtl="0" algn="ctr">
              <a:lnSpc>
                <a:spcPct val="115000"/>
              </a:lnSpc>
              <a:spcBef>
                <a:spcPts val="0"/>
              </a:spcBef>
              <a:spcAft>
                <a:spcPts val="0"/>
              </a:spcAft>
              <a:buNone/>
            </a:pPr>
            <a:r>
              <a:t/>
            </a:r>
            <a:endParaRPr b="0" i="0" sz="2799" u="none" cap="none" strike="noStrike">
              <a:solidFill>
                <a:srgbClr val="FFFFFF"/>
              </a:solidFill>
              <a:latin typeface="Oswald"/>
              <a:ea typeface="Oswald"/>
              <a:cs typeface="Oswald"/>
              <a:sym typeface="Oswald"/>
            </a:endParaRPr>
          </a:p>
          <a:p>
            <a:pPr indent="0" lvl="0" marL="0" marR="0" rtl="0" algn="ctr">
              <a:lnSpc>
                <a:spcPct val="115000"/>
              </a:lnSpc>
              <a:spcBef>
                <a:spcPts val="0"/>
              </a:spcBef>
              <a:spcAft>
                <a:spcPts val="0"/>
              </a:spcAft>
              <a:buNone/>
            </a:pPr>
            <a:r>
              <a:rPr b="0" i="0" lang="en-US" sz="2799" u="none" cap="none" strike="noStrike">
                <a:solidFill>
                  <a:srgbClr val="FFFFFF"/>
                </a:solidFill>
                <a:latin typeface="Oswald"/>
                <a:ea typeface="Oswald"/>
                <a:cs typeface="Oswald"/>
                <a:sym typeface="Oswald"/>
              </a:rPr>
              <a:t>Happy designing! </a:t>
            </a:r>
            <a:endParaRPr/>
          </a:p>
        </p:txBody>
      </p:sp>
      <p:sp>
        <p:nvSpPr>
          <p:cNvPr id="541" name="Google Shape;541;p32"/>
          <p:cNvSpPr/>
          <p:nvPr/>
        </p:nvSpPr>
        <p:spPr>
          <a:xfrm>
            <a:off x="7017806" y="3163007"/>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4">
              <a:alphaModFix/>
            </a:blip>
            <a:stretch>
              <a:fillRect b="0" l="0" r="0" t="0"/>
            </a:stretch>
          </a:blipFill>
          <a:ln>
            <a:noFill/>
          </a:ln>
        </p:spPr>
      </p:sp>
      <p:sp>
        <p:nvSpPr>
          <p:cNvPr id="542" name="Google Shape;542;p32"/>
          <p:cNvSpPr/>
          <p:nvPr/>
        </p:nvSpPr>
        <p:spPr>
          <a:xfrm rot="876292">
            <a:off x="1028700" y="863943"/>
            <a:ext cx="2848408" cy="3651805"/>
          </a:xfrm>
          <a:custGeom>
            <a:rect b="b" l="l" r="r" t="t"/>
            <a:pathLst>
              <a:path extrusionOk="0" h="3651805" w="2848408">
                <a:moveTo>
                  <a:pt x="0" y="0"/>
                </a:moveTo>
                <a:lnTo>
                  <a:pt x="2848408" y="0"/>
                </a:lnTo>
                <a:lnTo>
                  <a:pt x="2848408" y="3651805"/>
                </a:lnTo>
                <a:lnTo>
                  <a:pt x="0" y="3651805"/>
                </a:lnTo>
                <a:lnTo>
                  <a:pt x="0" y="0"/>
                </a:lnTo>
                <a:close/>
              </a:path>
            </a:pathLst>
          </a:custGeom>
          <a:blipFill rotWithShape="1">
            <a:blip r:embed="rId5">
              <a:alphaModFix/>
            </a:blip>
            <a:stretch>
              <a:fillRect b="0" l="0" r="0" t="0"/>
            </a:stretch>
          </a:blipFill>
          <a:ln>
            <a:noFill/>
          </a:ln>
        </p:spPr>
      </p:sp>
      <p:sp>
        <p:nvSpPr>
          <p:cNvPr id="543" name="Google Shape;543;p32"/>
          <p:cNvSpPr/>
          <p:nvPr/>
        </p:nvSpPr>
        <p:spPr>
          <a:xfrm rot="876292">
            <a:off x="14692614" y="5482974"/>
            <a:ext cx="2067889" cy="2651140"/>
          </a:xfrm>
          <a:custGeom>
            <a:rect b="b" l="l" r="r" t="t"/>
            <a:pathLst>
              <a:path extrusionOk="0" h="2651140" w="2067889">
                <a:moveTo>
                  <a:pt x="0" y="0"/>
                </a:moveTo>
                <a:lnTo>
                  <a:pt x="2067889" y="0"/>
                </a:lnTo>
                <a:lnTo>
                  <a:pt x="2067889" y="2651140"/>
                </a:lnTo>
                <a:lnTo>
                  <a:pt x="0" y="2651140"/>
                </a:lnTo>
                <a:lnTo>
                  <a:pt x="0" y="0"/>
                </a:lnTo>
                <a:close/>
              </a:path>
            </a:pathLst>
          </a:custGeom>
          <a:blipFill rotWithShape="1">
            <a:blip r:embed="rId5">
              <a:alphaModFix/>
            </a:blip>
            <a:stretch>
              <a:fillRect b="0" l="0" r="0" t="0"/>
            </a:stretch>
          </a:blipFill>
          <a:ln>
            <a:noFill/>
          </a:ln>
        </p:spPr>
      </p:sp>
      <p:sp>
        <p:nvSpPr>
          <p:cNvPr id="544" name="Google Shape;544;p32"/>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545" name="Google Shape;545;p32"/>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6">
              <a:alphaModFix/>
            </a:blip>
            <a:stretch>
              <a:fillRect b="0" l="0" r="0" t="0"/>
            </a:stretch>
          </a:blipFill>
          <a:ln>
            <a:noFill/>
          </a:ln>
        </p:spPr>
      </p:sp>
      <p:sp>
        <p:nvSpPr>
          <p:cNvPr id="546" name="Google Shape;546;p32"/>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547" name="Google Shape;547;p32"/>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4" name="Shape 124"/>
        <p:cNvGrpSpPr/>
        <p:nvPr/>
      </p:nvGrpSpPr>
      <p:grpSpPr>
        <a:xfrm>
          <a:off x="0" y="0"/>
          <a:ext cx="0" cy="0"/>
          <a:chOff x="0" y="0"/>
          <a:chExt cx="0" cy="0"/>
        </a:xfrm>
      </p:grpSpPr>
      <p:pic>
        <p:nvPicPr>
          <p:cNvPr id="125" name="Google Shape;125;p15"/>
          <p:cNvPicPr preferRelativeResize="0"/>
          <p:nvPr/>
        </p:nvPicPr>
        <p:blipFill rotWithShape="1">
          <a:blip r:embed="rId3">
            <a:alphaModFix amt="30000"/>
          </a:blip>
          <a:srcRect b="7824" l="0" r="0" t="7825"/>
          <a:stretch/>
        </p:blipFill>
        <p:spPr>
          <a:xfrm>
            <a:off x="0" y="0"/>
            <a:ext cx="18288000" cy="10287000"/>
          </a:xfrm>
          <a:prstGeom prst="rect">
            <a:avLst/>
          </a:prstGeom>
          <a:noFill/>
          <a:ln>
            <a:noFill/>
          </a:ln>
        </p:spPr>
      </p:pic>
      <p:sp>
        <p:nvSpPr>
          <p:cNvPr id="126" name="Google Shape;126;p15"/>
          <p:cNvSpPr txBox="1"/>
          <p:nvPr/>
        </p:nvSpPr>
        <p:spPr>
          <a:xfrm>
            <a:off x="1028700" y="2126238"/>
            <a:ext cx="1234830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Add an Agenda Page</a:t>
            </a:r>
            <a:endParaRPr/>
          </a:p>
        </p:txBody>
      </p:sp>
      <p:sp>
        <p:nvSpPr>
          <p:cNvPr id="127" name="Google Shape;127;p15"/>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Agenda</a:t>
            </a:r>
            <a:endParaRPr/>
          </a:p>
        </p:txBody>
      </p:sp>
      <p:grpSp>
        <p:nvGrpSpPr>
          <p:cNvPr id="128" name="Google Shape;128;p15"/>
          <p:cNvGrpSpPr/>
          <p:nvPr/>
        </p:nvGrpSpPr>
        <p:grpSpPr>
          <a:xfrm>
            <a:off x="1416734" y="3821188"/>
            <a:ext cx="2469198" cy="2123510"/>
            <a:chOff x="0" y="0"/>
            <a:chExt cx="3292264" cy="2831347"/>
          </a:xfrm>
        </p:grpSpPr>
        <p:sp>
          <p:nvSpPr>
            <p:cNvPr id="129" name="Google Shape;129;p15"/>
            <p:cNvSpPr/>
            <p:nvPr/>
          </p:nvSpPr>
          <p:spPr>
            <a:xfrm>
              <a:off x="0" y="0"/>
              <a:ext cx="3292264" cy="2831347"/>
            </a:xfrm>
            <a:custGeom>
              <a:rect b="b" l="l" r="r" t="t"/>
              <a:pathLst>
                <a:path extrusionOk="0" h="2831347" w="3292264">
                  <a:moveTo>
                    <a:pt x="0" y="0"/>
                  </a:moveTo>
                  <a:lnTo>
                    <a:pt x="3292264" y="0"/>
                  </a:lnTo>
                  <a:lnTo>
                    <a:pt x="3292264" y="2831347"/>
                  </a:lnTo>
                  <a:lnTo>
                    <a:pt x="0" y="2831347"/>
                  </a:lnTo>
                  <a:lnTo>
                    <a:pt x="0" y="0"/>
                  </a:lnTo>
                  <a:close/>
                </a:path>
              </a:pathLst>
            </a:custGeom>
            <a:blipFill rotWithShape="1">
              <a:blip r:embed="rId4">
                <a:alphaModFix/>
              </a:blip>
              <a:stretch>
                <a:fillRect b="0" l="0" r="0" t="0"/>
              </a:stretch>
            </a:blipFill>
            <a:ln>
              <a:noFill/>
            </a:ln>
          </p:spPr>
        </p:sp>
        <p:sp>
          <p:nvSpPr>
            <p:cNvPr id="130" name="Google Shape;130;p15"/>
            <p:cNvSpPr txBox="1"/>
            <p:nvPr/>
          </p:nvSpPr>
          <p:spPr>
            <a:xfrm>
              <a:off x="426639" y="796549"/>
              <a:ext cx="2438987"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01</a:t>
              </a:r>
              <a:endParaRPr/>
            </a:p>
          </p:txBody>
        </p:sp>
      </p:grpSp>
      <p:grpSp>
        <p:nvGrpSpPr>
          <p:cNvPr id="131" name="Google Shape;131;p15"/>
          <p:cNvGrpSpPr/>
          <p:nvPr/>
        </p:nvGrpSpPr>
        <p:grpSpPr>
          <a:xfrm>
            <a:off x="1028700" y="6280264"/>
            <a:ext cx="3245266" cy="3266930"/>
            <a:chOff x="0" y="-241102"/>
            <a:chExt cx="4327021" cy="4355909"/>
          </a:xfrm>
        </p:grpSpPr>
        <p:grpSp>
          <p:nvGrpSpPr>
            <p:cNvPr id="132" name="Google Shape;132;p15"/>
            <p:cNvGrpSpPr/>
            <p:nvPr/>
          </p:nvGrpSpPr>
          <p:grpSpPr>
            <a:xfrm>
              <a:off x="0" y="-241102"/>
              <a:ext cx="4327021" cy="4355909"/>
              <a:chOff x="0" y="-47625"/>
              <a:chExt cx="854720" cy="860425"/>
            </a:xfrm>
          </p:grpSpPr>
          <p:sp>
            <p:nvSpPr>
              <p:cNvPr id="133" name="Google Shape;133;p15"/>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34" name="Google Shape;134;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5"/>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Agenda title</a:t>
              </a:r>
              <a:endParaRPr/>
            </a:p>
          </p:txBody>
        </p:sp>
      </p:grpSp>
      <p:sp>
        <p:nvSpPr>
          <p:cNvPr id="136" name="Google Shape;136;p15"/>
          <p:cNvSpPr txBox="1"/>
          <p:nvPr/>
        </p:nvSpPr>
        <p:spPr>
          <a:xfrm>
            <a:off x="1253974" y="7569764"/>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grpSp>
        <p:nvGrpSpPr>
          <p:cNvPr id="137" name="Google Shape;137;p15"/>
          <p:cNvGrpSpPr/>
          <p:nvPr/>
        </p:nvGrpSpPr>
        <p:grpSpPr>
          <a:xfrm>
            <a:off x="5700225" y="3835658"/>
            <a:ext cx="2469198" cy="2123510"/>
            <a:chOff x="0" y="0"/>
            <a:chExt cx="3292264" cy="2831347"/>
          </a:xfrm>
        </p:grpSpPr>
        <p:sp>
          <p:nvSpPr>
            <p:cNvPr id="138" name="Google Shape;138;p15"/>
            <p:cNvSpPr/>
            <p:nvPr/>
          </p:nvSpPr>
          <p:spPr>
            <a:xfrm>
              <a:off x="0" y="0"/>
              <a:ext cx="3292264" cy="2831347"/>
            </a:xfrm>
            <a:custGeom>
              <a:rect b="b" l="l" r="r" t="t"/>
              <a:pathLst>
                <a:path extrusionOk="0" h="2831347" w="3292264">
                  <a:moveTo>
                    <a:pt x="0" y="0"/>
                  </a:moveTo>
                  <a:lnTo>
                    <a:pt x="3292264" y="0"/>
                  </a:lnTo>
                  <a:lnTo>
                    <a:pt x="3292264" y="2831347"/>
                  </a:lnTo>
                  <a:lnTo>
                    <a:pt x="0" y="2831347"/>
                  </a:lnTo>
                  <a:lnTo>
                    <a:pt x="0" y="0"/>
                  </a:lnTo>
                  <a:close/>
                </a:path>
              </a:pathLst>
            </a:custGeom>
            <a:blipFill rotWithShape="1">
              <a:blip r:embed="rId4">
                <a:alphaModFix/>
              </a:blip>
              <a:stretch>
                <a:fillRect b="0" l="0" r="0" t="0"/>
              </a:stretch>
            </a:blipFill>
            <a:ln>
              <a:noFill/>
            </a:ln>
          </p:spPr>
        </p:sp>
        <p:sp>
          <p:nvSpPr>
            <p:cNvPr id="139" name="Google Shape;139;p15"/>
            <p:cNvSpPr txBox="1"/>
            <p:nvPr/>
          </p:nvSpPr>
          <p:spPr>
            <a:xfrm>
              <a:off x="426639" y="796549"/>
              <a:ext cx="2438987"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02</a:t>
              </a:r>
              <a:endParaRPr/>
            </a:p>
          </p:txBody>
        </p:sp>
      </p:grpSp>
      <p:grpSp>
        <p:nvGrpSpPr>
          <p:cNvPr id="140" name="Google Shape;140;p15"/>
          <p:cNvGrpSpPr/>
          <p:nvPr/>
        </p:nvGrpSpPr>
        <p:grpSpPr>
          <a:xfrm>
            <a:off x="5312191" y="6294734"/>
            <a:ext cx="3245266" cy="3266930"/>
            <a:chOff x="0" y="-241102"/>
            <a:chExt cx="4327021" cy="4355909"/>
          </a:xfrm>
        </p:grpSpPr>
        <p:grpSp>
          <p:nvGrpSpPr>
            <p:cNvPr id="141" name="Google Shape;141;p15"/>
            <p:cNvGrpSpPr/>
            <p:nvPr/>
          </p:nvGrpSpPr>
          <p:grpSpPr>
            <a:xfrm>
              <a:off x="0" y="-241102"/>
              <a:ext cx="4327021" cy="4355909"/>
              <a:chOff x="0" y="-47625"/>
              <a:chExt cx="854720" cy="860425"/>
            </a:xfrm>
          </p:grpSpPr>
          <p:sp>
            <p:nvSpPr>
              <p:cNvPr id="142" name="Google Shape;142;p15"/>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43" name="Google Shape;143;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5"/>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Agenda title</a:t>
              </a:r>
              <a:endParaRPr/>
            </a:p>
          </p:txBody>
        </p:sp>
      </p:grpSp>
      <p:sp>
        <p:nvSpPr>
          <p:cNvPr id="145" name="Google Shape;145;p15"/>
          <p:cNvSpPr txBox="1"/>
          <p:nvPr/>
        </p:nvSpPr>
        <p:spPr>
          <a:xfrm>
            <a:off x="5537464" y="7584233"/>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grpSp>
        <p:nvGrpSpPr>
          <p:cNvPr id="146" name="Google Shape;146;p15"/>
          <p:cNvGrpSpPr/>
          <p:nvPr/>
        </p:nvGrpSpPr>
        <p:grpSpPr>
          <a:xfrm>
            <a:off x="9987555" y="3835658"/>
            <a:ext cx="2469198" cy="2123510"/>
            <a:chOff x="0" y="0"/>
            <a:chExt cx="3292264" cy="2831347"/>
          </a:xfrm>
        </p:grpSpPr>
        <p:sp>
          <p:nvSpPr>
            <p:cNvPr id="147" name="Google Shape;147;p15"/>
            <p:cNvSpPr/>
            <p:nvPr/>
          </p:nvSpPr>
          <p:spPr>
            <a:xfrm>
              <a:off x="0" y="0"/>
              <a:ext cx="3292264" cy="2831347"/>
            </a:xfrm>
            <a:custGeom>
              <a:rect b="b" l="l" r="r" t="t"/>
              <a:pathLst>
                <a:path extrusionOk="0" h="2831347" w="3292264">
                  <a:moveTo>
                    <a:pt x="0" y="0"/>
                  </a:moveTo>
                  <a:lnTo>
                    <a:pt x="3292264" y="0"/>
                  </a:lnTo>
                  <a:lnTo>
                    <a:pt x="3292264" y="2831347"/>
                  </a:lnTo>
                  <a:lnTo>
                    <a:pt x="0" y="2831347"/>
                  </a:lnTo>
                  <a:lnTo>
                    <a:pt x="0" y="0"/>
                  </a:lnTo>
                  <a:close/>
                </a:path>
              </a:pathLst>
            </a:custGeom>
            <a:blipFill rotWithShape="1">
              <a:blip r:embed="rId4">
                <a:alphaModFix/>
              </a:blip>
              <a:stretch>
                <a:fillRect b="0" l="0" r="0" t="0"/>
              </a:stretch>
            </a:blipFill>
            <a:ln>
              <a:noFill/>
            </a:ln>
          </p:spPr>
        </p:sp>
        <p:sp>
          <p:nvSpPr>
            <p:cNvPr id="148" name="Google Shape;148;p15"/>
            <p:cNvSpPr txBox="1"/>
            <p:nvPr/>
          </p:nvSpPr>
          <p:spPr>
            <a:xfrm>
              <a:off x="426639" y="796549"/>
              <a:ext cx="2438987"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03</a:t>
              </a:r>
              <a:endParaRPr/>
            </a:p>
          </p:txBody>
        </p:sp>
      </p:grpSp>
      <p:grpSp>
        <p:nvGrpSpPr>
          <p:cNvPr id="149" name="Google Shape;149;p15"/>
          <p:cNvGrpSpPr/>
          <p:nvPr/>
        </p:nvGrpSpPr>
        <p:grpSpPr>
          <a:xfrm>
            <a:off x="9599522" y="6294734"/>
            <a:ext cx="3245266" cy="3266930"/>
            <a:chOff x="0" y="-241102"/>
            <a:chExt cx="4327021" cy="4355909"/>
          </a:xfrm>
        </p:grpSpPr>
        <p:grpSp>
          <p:nvGrpSpPr>
            <p:cNvPr id="150" name="Google Shape;150;p15"/>
            <p:cNvGrpSpPr/>
            <p:nvPr/>
          </p:nvGrpSpPr>
          <p:grpSpPr>
            <a:xfrm>
              <a:off x="0" y="-241102"/>
              <a:ext cx="4327021" cy="4355909"/>
              <a:chOff x="0" y="-47625"/>
              <a:chExt cx="854720" cy="860425"/>
            </a:xfrm>
          </p:grpSpPr>
          <p:sp>
            <p:nvSpPr>
              <p:cNvPr id="151" name="Google Shape;151;p15"/>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52" name="Google Shape;152;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5"/>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Agenda title</a:t>
              </a:r>
              <a:endParaRPr/>
            </a:p>
          </p:txBody>
        </p:sp>
      </p:grpSp>
      <p:sp>
        <p:nvSpPr>
          <p:cNvPr id="154" name="Google Shape;154;p15"/>
          <p:cNvSpPr txBox="1"/>
          <p:nvPr/>
        </p:nvSpPr>
        <p:spPr>
          <a:xfrm>
            <a:off x="9824795" y="7584233"/>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grpSp>
        <p:nvGrpSpPr>
          <p:cNvPr id="155" name="Google Shape;155;p15"/>
          <p:cNvGrpSpPr/>
          <p:nvPr/>
        </p:nvGrpSpPr>
        <p:grpSpPr>
          <a:xfrm>
            <a:off x="14274886" y="3821188"/>
            <a:ext cx="2469198" cy="2123510"/>
            <a:chOff x="0" y="0"/>
            <a:chExt cx="3292264" cy="2831347"/>
          </a:xfrm>
        </p:grpSpPr>
        <p:sp>
          <p:nvSpPr>
            <p:cNvPr id="156" name="Google Shape;156;p15"/>
            <p:cNvSpPr/>
            <p:nvPr/>
          </p:nvSpPr>
          <p:spPr>
            <a:xfrm>
              <a:off x="0" y="0"/>
              <a:ext cx="3292264" cy="2831347"/>
            </a:xfrm>
            <a:custGeom>
              <a:rect b="b" l="l" r="r" t="t"/>
              <a:pathLst>
                <a:path extrusionOk="0" h="2831347" w="3292264">
                  <a:moveTo>
                    <a:pt x="0" y="0"/>
                  </a:moveTo>
                  <a:lnTo>
                    <a:pt x="3292264" y="0"/>
                  </a:lnTo>
                  <a:lnTo>
                    <a:pt x="3292264" y="2831347"/>
                  </a:lnTo>
                  <a:lnTo>
                    <a:pt x="0" y="2831347"/>
                  </a:lnTo>
                  <a:lnTo>
                    <a:pt x="0" y="0"/>
                  </a:lnTo>
                  <a:close/>
                </a:path>
              </a:pathLst>
            </a:custGeom>
            <a:blipFill rotWithShape="1">
              <a:blip r:embed="rId4">
                <a:alphaModFix/>
              </a:blip>
              <a:stretch>
                <a:fillRect b="0" l="0" r="0" t="0"/>
              </a:stretch>
            </a:blipFill>
            <a:ln>
              <a:noFill/>
            </a:ln>
          </p:spPr>
        </p:sp>
        <p:sp>
          <p:nvSpPr>
            <p:cNvPr id="157" name="Google Shape;157;p15"/>
            <p:cNvSpPr txBox="1"/>
            <p:nvPr/>
          </p:nvSpPr>
          <p:spPr>
            <a:xfrm>
              <a:off x="426639" y="796549"/>
              <a:ext cx="2438987"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04</a:t>
              </a:r>
              <a:endParaRPr/>
            </a:p>
          </p:txBody>
        </p:sp>
      </p:grpSp>
      <p:grpSp>
        <p:nvGrpSpPr>
          <p:cNvPr id="158" name="Google Shape;158;p15"/>
          <p:cNvGrpSpPr/>
          <p:nvPr/>
        </p:nvGrpSpPr>
        <p:grpSpPr>
          <a:xfrm>
            <a:off x="13886852" y="6280264"/>
            <a:ext cx="3245266" cy="3266930"/>
            <a:chOff x="0" y="-241102"/>
            <a:chExt cx="4327021" cy="4355909"/>
          </a:xfrm>
        </p:grpSpPr>
        <p:grpSp>
          <p:nvGrpSpPr>
            <p:cNvPr id="159" name="Google Shape;159;p15"/>
            <p:cNvGrpSpPr/>
            <p:nvPr/>
          </p:nvGrpSpPr>
          <p:grpSpPr>
            <a:xfrm>
              <a:off x="0" y="-241102"/>
              <a:ext cx="4327021" cy="4355909"/>
              <a:chOff x="0" y="-47625"/>
              <a:chExt cx="854720" cy="860425"/>
            </a:xfrm>
          </p:grpSpPr>
          <p:sp>
            <p:nvSpPr>
              <p:cNvPr id="160" name="Google Shape;160;p15"/>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61" name="Google Shape;161;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5"/>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Agenda title</a:t>
              </a:r>
              <a:endParaRPr/>
            </a:p>
          </p:txBody>
        </p:sp>
      </p:grpSp>
      <p:sp>
        <p:nvSpPr>
          <p:cNvPr id="163" name="Google Shape;163;p15"/>
          <p:cNvSpPr txBox="1"/>
          <p:nvPr/>
        </p:nvSpPr>
        <p:spPr>
          <a:xfrm>
            <a:off x="14112126" y="7569764"/>
            <a:ext cx="2794800" cy="1066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64" name="Google Shape;164;p15"/>
          <p:cNvSpPr txBox="1"/>
          <p:nvPr/>
        </p:nvSpPr>
        <p:spPr>
          <a:xfrm>
            <a:off x="8980188" y="2014478"/>
            <a:ext cx="69531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65" name="Google Shape;165;p15"/>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166" name="Google Shape;166;p15"/>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167" name="Google Shape;167;p15"/>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168" name="Google Shape;168;p15"/>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mt="30000"/>
          </a:blip>
          <a:srcRect b="14947" l="7741" r="0" t="7207"/>
          <a:stretch/>
        </p:blipFill>
        <p:spPr>
          <a:xfrm>
            <a:off x="0" y="0"/>
            <a:ext cx="18288000" cy="10287000"/>
          </a:xfrm>
          <a:prstGeom prst="rect">
            <a:avLst/>
          </a:prstGeom>
          <a:noFill/>
          <a:ln>
            <a:noFill/>
          </a:ln>
        </p:spPr>
      </p:pic>
      <p:sp>
        <p:nvSpPr>
          <p:cNvPr id="174" name="Google Shape;174;p16"/>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Agenda</a:t>
            </a:r>
            <a:endParaRPr/>
          </a:p>
        </p:txBody>
      </p:sp>
      <p:sp>
        <p:nvSpPr>
          <p:cNvPr id="175" name="Google Shape;175;p16"/>
          <p:cNvSpPr txBox="1"/>
          <p:nvPr/>
        </p:nvSpPr>
        <p:spPr>
          <a:xfrm>
            <a:off x="1028700" y="4998381"/>
            <a:ext cx="46134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Write your topic or idea</a:t>
            </a:r>
            <a:endParaRPr/>
          </a:p>
        </p:txBody>
      </p:sp>
      <p:sp>
        <p:nvSpPr>
          <p:cNvPr id="176" name="Google Shape;176;p16"/>
          <p:cNvSpPr txBox="1"/>
          <p:nvPr/>
        </p:nvSpPr>
        <p:spPr>
          <a:xfrm>
            <a:off x="1028700" y="7228961"/>
            <a:ext cx="69531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77" name="Google Shape;177;p16"/>
          <p:cNvSpPr/>
          <p:nvPr/>
        </p:nvSpPr>
        <p:spPr>
          <a:xfrm>
            <a:off x="6347744" y="1248092"/>
            <a:ext cx="2285814" cy="2033711"/>
          </a:xfrm>
          <a:custGeom>
            <a:rect b="b" l="l" r="r" t="t"/>
            <a:pathLst>
              <a:path extrusionOk="0" h="2033711" w="2285814">
                <a:moveTo>
                  <a:pt x="0" y="0"/>
                </a:moveTo>
                <a:lnTo>
                  <a:pt x="2285814" y="0"/>
                </a:lnTo>
                <a:lnTo>
                  <a:pt x="2285814" y="2033711"/>
                </a:lnTo>
                <a:lnTo>
                  <a:pt x="0" y="2033711"/>
                </a:lnTo>
                <a:lnTo>
                  <a:pt x="0" y="0"/>
                </a:lnTo>
                <a:close/>
              </a:path>
            </a:pathLst>
          </a:custGeom>
          <a:blipFill rotWithShape="1">
            <a:blip r:embed="rId4">
              <a:alphaModFix/>
            </a:blip>
            <a:stretch>
              <a:fillRect b="0" l="-1725" r="-1726" t="0"/>
            </a:stretch>
          </a:blipFill>
          <a:ln>
            <a:noFill/>
          </a:ln>
        </p:spPr>
      </p:sp>
      <p:sp>
        <p:nvSpPr>
          <p:cNvPr id="178" name="Google Shape;178;p16"/>
          <p:cNvSpPr txBox="1"/>
          <p:nvPr/>
        </p:nvSpPr>
        <p:spPr>
          <a:xfrm>
            <a:off x="6643959" y="1807748"/>
            <a:ext cx="1693385" cy="914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999" u="none" cap="none" strike="noStrike">
                <a:solidFill>
                  <a:srgbClr val="FFFFFF"/>
                </a:solidFill>
                <a:latin typeface="Della Respira"/>
                <a:ea typeface="Della Respira"/>
                <a:cs typeface="Della Respira"/>
                <a:sym typeface="Della Respira"/>
              </a:rPr>
              <a:t>01</a:t>
            </a:r>
            <a:endParaRPr/>
          </a:p>
        </p:txBody>
      </p:sp>
      <p:grpSp>
        <p:nvGrpSpPr>
          <p:cNvPr id="179" name="Google Shape;179;p16"/>
          <p:cNvGrpSpPr/>
          <p:nvPr/>
        </p:nvGrpSpPr>
        <p:grpSpPr>
          <a:xfrm>
            <a:off x="9079889" y="1564612"/>
            <a:ext cx="3245266" cy="3266930"/>
            <a:chOff x="0" y="-241102"/>
            <a:chExt cx="4327021" cy="4355909"/>
          </a:xfrm>
        </p:grpSpPr>
        <p:grpSp>
          <p:nvGrpSpPr>
            <p:cNvPr id="180" name="Google Shape;180;p16"/>
            <p:cNvGrpSpPr/>
            <p:nvPr/>
          </p:nvGrpSpPr>
          <p:grpSpPr>
            <a:xfrm>
              <a:off x="0" y="-241102"/>
              <a:ext cx="4327021" cy="4355909"/>
              <a:chOff x="0" y="-47625"/>
              <a:chExt cx="854720" cy="860425"/>
            </a:xfrm>
          </p:grpSpPr>
          <p:sp>
            <p:nvSpPr>
              <p:cNvPr id="181" name="Google Shape;181;p16"/>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82" name="Google Shape;182;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6"/>
            <p:cNvSpPr txBox="1"/>
            <p:nvPr/>
          </p:nvSpPr>
          <p:spPr>
            <a:xfrm>
              <a:off x="42658" y="203886"/>
              <a:ext cx="4241704" cy="6381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Title here</a:t>
              </a:r>
              <a:endParaRPr/>
            </a:p>
          </p:txBody>
        </p:sp>
      </p:grpSp>
      <p:sp>
        <p:nvSpPr>
          <p:cNvPr id="184" name="Google Shape;184;p16"/>
          <p:cNvSpPr txBox="1"/>
          <p:nvPr/>
        </p:nvSpPr>
        <p:spPr>
          <a:xfrm>
            <a:off x="9079889" y="2796697"/>
            <a:ext cx="40887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85" name="Google Shape;185;p16"/>
          <p:cNvSpPr/>
          <p:nvPr/>
        </p:nvSpPr>
        <p:spPr>
          <a:xfrm>
            <a:off x="8106740" y="3876832"/>
            <a:ext cx="2285814" cy="2033711"/>
          </a:xfrm>
          <a:custGeom>
            <a:rect b="b" l="l" r="r" t="t"/>
            <a:pathLst>
              <a:path extrusionOk="0" h="2033711" w="2285814">
                <a:moveTo>
                  <a:pt x="0" y="0"/>
                </a:moveTo>
                <a:lnTo>
                  <a:pt x="2285814" y="0"/>
                </a:lnTo>
                <a:lnTo>
                  <a:pt x="2285814" y="2033711"/>
                </a:lnTo>
                <a:lnTo>
                  <a:pt x="0" y="2033711"/>
                </a:lnTo>
                <a:lnTo>
                  <a:pt x="0" y="0"/>
                </a:lnTo>
                <a:close/>
              </a:path>
            </a:pathLst>
          </a:custGeom>
          <a:blipFill rotWithShape="1">
            <a:blip r:embed="rId4">
              <a:alphaModFix/>
            </a:blip>
            <a:stretch>
              <a:fillRect b="0" l="-1725" r="-1726" t="0"/>
            </a:stretch>
          </a:blipFill>
          <a:ln>
            <a:noFill/>
          </a:ln>
        </p:spPr>
      </p:sp>
      <p:sp>
        <p:nvSpPr>
          <p:cNvPr id="186" name="Google Shape;186;p16"/>
          <p:cNvSpPr txBox="1"/>
          <p:nvPr/>
        </p:nvSpPr>
        <p:spPr>
          <a:xfrm>
            <a:off x="8402954" y="4436488"/>
            <a:ext cx="1693385" cy="914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999" u="none" cap="none" strike="noStrike">
                <a:solidFill>
                  <a:srgbClr val="FFFFFF"/>
                </a:solidFill>
                <a:latin typeface="Della Respira"/>
                <a:ea typeface="Della Respira"/>
                <a:cs typeface="Della Respira"/>
                <a:sym typeface="Della Respira"/>
              </a:rPr>
              <a:t>02</a:t>
            </a:r>
            <a:endParaRPr/>
          </a:p>
        </p:txBody>
      </p:sp>
      <p:grpSp>
        <p:nvGrpSpPr>
          <p:cNvPr id="187" name="Google Shape;187;p16"/>
          <p:cNvGrpSpPr/>
          <p:nvPr/>
        </p:nvGrpSpPr>
        <p:grpSpPr>
          <a:xfrm>
            <a:off x="10838884" y="4193352"/>
            <a:ext cx="3245266" cy="3266930"/>
            <a:chOff x="0" y="-47625"/>
            <a:chExt cx="854720" cy="860425"/>
          </a:xfrm>
        </p:grpSpPr>
        <p:sp>
          <p:nvSpPr>
            <p:cNvPr id="188" name="Google Shape;188;p16"/>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89" name="Google Shape;189;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16"/>
          <p:cNvSpPr txBox="1"/>
          <p:nvPr/>
        </p:nvSpPr>
        <p:spPr>
          <a:xfrm>
            <a:off x="10870878" y="4519949"/>
            <a:ext cx="3181278" cy="4857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Title here</a:t>
            </a:r>
            <a:endParaRPr/>
          </a:p>
        </p:txBody>
      </p:sp>
      <p:sp>
        <p:nvSpPr>
          <p:cNvPr id="191" name="Google Shape;191;p16"/>
          <p:cNvSpPr txBox="1"/>
          <p:nvPr/>
        </p:nvSpPr>
        <p:spPr>
          <a:xfrm>
            <a:off x="10838884" y="5425437"/>
            <a:ext cx="40887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92" name="Google Shape;192;p16"/>
          <p:cNvSpPr/>
          <p:nvPr/>
        </p:nvSpPr>
        <p:spPr>
          <a:xfrm>
            <a:off x="9758143" y="6500930"/>
            <a:ext cx="2285814" cy="2033711"/>
          </a:xfrm>
          <a:custGeom>
            <a:rect b="b" l="l" r="r" t="t"/>
            <a:pathLst>
              <a:path extrusionOk="0" h="2033711" w="2285814">
                <a:moveTo>
                  <a:pt x="0" y="0"/>
                </a:moveTo>
                <a:lnTo>
                  <a:pt x="2285814" y="0"/>
                </a:lnTo>
                <a:lnTo>
                  <a:pt x="2285814" y="2033711"/>
                </a:lnTo>
                <a:lnTo>
                  <a:pt x="0" y="2033711"/>
                </a:lnTo>
                <a:lnTo>
                  <a:pt x="0" y="0"/>
                </a:lnTo>
                <a:close/>
              </a:path>
            </a:pathLst>
          </a:custGeom>
          <a:blipFill rotWithShape="1">
            <a:blip r:embed="rId4">
              <a:alphaModFix/>
            </a:blip>
            <a:stretch>
              <a:fillRect b="0" l="-1725" r="-1726" t="0"/>
            </a:stretch>
          </a:blipFill>
          <a:ln>
            <a:noFill/>
          </a:ln>
        </p:spPr>
      </p:sp>
      <p:sp>
        <p:nvSpPr>
          <p:cNvPr id="193" name="Google Shape;193;p16"/>
          <p:cNvSpPr txBox="1"/>
          <p:nvPr/>
        </p:nvSpPr>
        <p:spPr>
          <a:xfrm>
            <a:off x="10054357" y="7060585"/>
            <a:ext cx="1693385" cy="914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999" u="none" cap="none" strike="noStrike">
                <a:solidFill>
                  <a:srgbClr val="FFFFFF"/>
                </a:solidFill>
                <a:latin typeface="Della Respira"/>
                <a:ea typeface="Della Respira"/>
                <a:cs typeface="Della Respira"/>
                <a:sym typeface="Della Respira"/>
              </a:rPr>
              <a:t>03</a:t>
            </a:r>
            <a:endParaRPr/>
          </a:p>
        </p:txBody>
      </p:sp>
      <p:grpSp>
        <p:nvGrpSpPr>
          <p:cNvPr id="194" name="Google Shape;194;p16"/>
          <p:cNvGrpSpPr/>
          <p:nvPr/>
        </p:nvGrpSpPr>
        <p:grpSpPr>
          <a:xfrm>
            <a:off x="12490288" y="6817450"/>
            <a:ext cx="3245266" cy="3266930"/>
            <a:chOff x="0" y="-47625"/>
            <a:chExt cx="854720" cy="860425"/>
          </a:xfrm>
        </p:grpSpPr>
        <p:sp>
          <p:nvSpPr>
            <p:cNvPr id="195" name="Google Shape;195;p16"/>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196" name="Google Shape;196;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16"/>
          <p:cNvSpPr txBox="1"/>
          <p:nvPr/>
        </p:nvSpPr>
        <p:spPr>
          <a:xfrm>
            <a:off x="12522281" y="7144046"/>
            <a:ext cx="3181278" cy="4857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000000"/>
                </a:solidFill>
                <a:latin typeface="Oswald"/>
                <a:ea typeface="Oswald"/>
                <a:cs typeface="Oswald"/>
                <a:sym typeface="Oswald"/>
              </a:rPr>
              <a:t>Title here</a:t>
            </a:r>
            <a:endParaRPr/>
          </a:p>
        </p:txBody>
      </p:sp>
      <p:sp>
        <p:nvSpPr>
          <p:cNvPr id="198" name="Google Shape;198;p16"/>
          <p:cNvSpPr txBox="1"/>
          <p:nvPr/>
        </p:nvSpPr>
        <p:spPr>
          <a:xfrm>
            <a:off x="12490288" y="8049535"/>
            <a:ext cx="40887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99"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199" name="Google Shape;199;p16"/>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00" name="Google Shape;200;p16"/>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201" name="Google Shape;201;p16"/>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02" name="Google Shape;202;p16"/>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6" name="Shape 206"/>
        <p:cNvGrpSpPr/>
        <p:nvPr/>
      </p:nvGrpSpPr>
      <p:grpSpPr>
        <a:xfrm>
          <a:off x="0" y="0"/>
          <a:ext cx="0" cy="0"/>
          <a:chOff x="0" y="0"/>
          <a:chExt cx="0" cy="0"/>
        </a:xfrm>
      </p:grpSpPr>
      <p:pic>
        <p:nvPicPr>
          <p:cNvPr id="207" name="Google Shape;207;p17"/>
          <p:cNvPicPr preferRelativeResize="0"/>
          <p:nvPr/>
        </p:nvPicPr>
        <p:blipFill rotWithShape="1">
          <a:blip r:embed="rId3">
            <a:alphaModFix amt="30000"/>
          </a:blip>
          <a:srcRect b="10062" l="6255" r="18598" t="22034"/>
          <a:stretch/>
        </p:blipFill>
        <p:spPr>
          <a:xfrm>
            <a:off x="0" y="0"/>
            <a:ext cx="18288000" cy="10287000"/>
          </a:xfrm>
          <a:prstGeom prst="rect">
            <a:avLst/>
          </a:prstGeom>
          <a:noFill/>
          <a:ln>
            <a:noFill/>
          </a:ln>
        </p:spPr>
      </p:pic>
      <p:sp>
        <p:nvSpPr>
          <p:cNvPr id="208" name="Google Shape;208;p17"/>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Our Teacher</a:t>
            </a:r>
            <a:endParaRPr/>
          </a:p>
        </p:txBody>
      </p:sp>
      <p:pic>
        <p:nvPicPr>
          <p:cNvPr id="209" name="Google Shape;209;p17"/>
          <p:cNvPicPr preferRelativeResize="0"/>
          <p:nvPr/>
        </p:nvPicPr>
        <p:blipFill rotWithShape="1">
          <a:blip r:embed="rId3">
            <a:alphaModFix/>
          </a:blip>
          <a:srcRect b="0" l="3005" r="34657" t="0"/>
          <a:stretch/>
        </p:blipFill>
        <p:spPr>
          <a:xfrm>
            <a:off x="2064254" y="1784105"/>
            <a:ext cx="6728178" cy="6718790"/>
          </a:xfrm>
          <a:prstGeom prst="rect">
            <a:avLst/>
          </a:prstGeom>
          <a:noFill/>
          <a:ln>
            <a:noFill/>
          </a:ln>
        </p:spPr>
      </p:pic>
      <p:sp>
        <p:nvSpPr>
          <p:cNvPr id="210" name="Google Shape;210;p17"/>
          <p:cNvSpPr txBox="1"/>
          <p:nvPr/>
        </p:nvSpPr>
        <p:spPr>
          <a:xfrm>
            <a:off x="9836770" y="3026959"/>
            <a:ext cx="766306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I’m Alexander Lee</a:t>
            </a:r>
            <a:endParaRPr/>
          </a:p>
        </p:txBody>
      </p:sp>
      <p:grpSp>
        <p:nvGrpSpPr>
          <p:cNvPr id="211" name="Google Shape;211;p17"/>
          <p:cNvGrpSpPr/>
          <p:nvPr/>
        </p:nvGrpSpPr>
        <p:grpSpPr>
          <a:xfrm>
            <a:off x="9836770" y="4290571"/>
            <a:ext cx="3245266" cy="3266930"/>
            <a:chOff x="0" y="-241102"/>
            <a:chExt cx="4327021" cy="4355909"/>
          </a:xfrm>
        </p:grpSpPr>
        <p:grpSp>
          <p:nvGrpSpPr>
            <p:cNvPr id="212" name="Google Shape;212;p17"/>
            <p:cNvGrpSpPr/>
            <p:nvPr/>
          </p:nvGrpSpPr>
          <p:grpSpPr>
            <a:xfrm>
              <a:off x="0" y="-241102"/>
              <a:ext cx="4327021" cy="4355909"/>
              <a:chOff x="0" y="-47625"/>
              <a:chExt cx="854720" cy="860425"/>
            </a:xfrm>
          </p:grpSpPr>
          <p:sp>
            <p:nvSpPr>
              <p:cNvPr id="213" name="Google Shape;213;p17"/>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14" name="Google Shape;214;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7"/>
            <p:cNvSpPr txBox="1"/>
            <p:nvPr/>
          </p:nvSpPr>
          <p:spPr>
            <a:xfrm>
              <a:off x="42658" y="194361"/>
              <a:ext cx="4241704" cy="64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Class Adviser</a:t>
              </a:r>
              <a:endParaRPr/>
            </a:p>
          </p:txBody>
        </p:sp>
      </p:grpSp>
      <p:sp>
        <p:nvSpPr>
          <p:cNvPr id="216" name="Google Shape;216;p17"/>
          <p:cNvSpPr txBox="1"/>
          <p:nvPr/>
        </p:nvSpPr>
        <p:spPr>
          <a:xfrm>
            <a:off x="9836770" y="5751520"/>
            <a:ext cx="6245400" cy="219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Presentations are communication tools that can be used as demonstrations, lectures, speeches, reports, and more. It is mostly presented before an audience. </a:t>
            </a:r>
            <a:endParaRPr/>
          </a:p>
        </p:txBody>
      </p:sp>
      <p:sp>
        <p:nvSpPr>
          <p:cNvPr id="217" name="Google Shape;217;p17"/>
          <p:cNvSpPr/>
          <p:nvPr/>
        </p:nvSpPr>
        <p:spPr>
          <a:xfrm>
            <a:off x="1028700" y="2133884"/>
            <a:ext cx="2121287" cy="2719599"/>
          </a:xfrm>
          <a:custGeom>
            <a:rect b="b" l="l" r="r" t="t"/>
            <a:pathLst>
              <a:path extrusionOk="0" h="2719599" w="2121287">
                <a:moveTo>
                  <a:pt x="0" y="0"/>
                </a:moveTo>
                <a:lnTo>
                  <a:pt x="2121287" y="0"/>
                </a:lnTo>
                <a:lnTo>
                  <a:pt x="2121287" y="2719599"/>
                </a:lnTo>
                <a:lnTo>
                  <a:pt x="0" y="2719599"/>
                </a:lnTo>
                <a:lnTo>
                  <a:pt x="0" y="0"/>
                </a:lnTo>
                <a:close/>
              </a:path>
            </a:pathLst>
          </a:custGeom>
          <a:blipFill rotWithShape="1">
            <a:blip r:embed="rId4">
              <a:alphaModFix/>
            </a:blip>
            <a:stretch>
              <a:fillRect b="0" l="0" r="0" t="0"/>
            </a:stretch>
          </a:blipFill>
          <a:ln>
            <a:noFill/>
          </a:ln>
        </p:spPr>
      </p:sp>
      <p:sp>
        <p:nvSpPr>
          <p:cNvPr id="218" name="Google Shape;218;p17"/>
          <p:cNvSpPr/>
          <p:nvPr/>
        </p:nvSpPr>
        <p:spPr>
          <a:xfrm>
            <a:off x="16308784" y="4380009"/>
            <a:ext cx="1191046" cy="1526982"/>
          </a:xfrm>
          <a:custGeom>
            <a:rect b="b" l="l" r="r" t="t"/>
            <a:pathLst>
              <a:path extrusionOk="0" h="1526982" w="1191046">
                <a:moveTo>
                  <a:pt x="0" y="0"/>
                </a:moveTo>
                <a:lnTo>
                  <a:pt x="1191046" y="0"/>
                </a:lnTo>
                <a:lnTo>
                  <a:pt x="1191046" y="1526982"/>
                </a:lnTo>
                <a:lnTo>
                  <a:pt x="0" y="1526982"/>
                </a:lnTo>
                <a:lnTo>
                  <a:pt x="0" y="0"/>
                </a:lnTo>
                <a:close/>
              </a:path>
            </a:pathLst>
          </a:custGeom>
          <a:blipFill rotWithShape="1">
            <a:blip r:embed="rId4">
              <a:alphaModFix/>
            </a:blip>
            <a:stretch>
              <a:fillRect b="0" l="0" r="0" t="0"/>
            </a:stretch>
          </a:blipFill>
          <a:ln>
            <a:noFill/>
          </a:ln>
        </p:spPr>
      </p:sp>
      <p:sp>
        <p:nvSpPr>
          <p:cNvPr id="219" name="Google Shape;219;p17"/>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20" name="Google Shape;220;p17"/>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221" name="Google Shape;221;p17"/>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22" name="Google Shape;222;p17"/>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6" name="Shape 226"/>
        <p:cNvGrpSpPr/>
        <p:nvPr/>
      </p:nvGrpSpPr>
      <p:grpSpPr>
        <a:xfrm>
          <a:off x="0" y="0"/>
          <a:ext cx="0" cy="0"/>
          <a:chOff x="0" y="0"/>
          <a:chExt cx="0" cy="0"/>
        </a:xfrm>
      </p:grpSpPr>
      <p:pic>
        <p:nvPicPr>
          <p:cNvPr id="227" name="Google Shape;227;p18"/>
          <p:cNvPicPr preferRelativeResize="0"/>
          <p:nvPr/>
        </p:nvPicPr>
        <p:blipFill rotWithShape="1">
          <a:blip r:embed="rId3">
            <a:alphaModFix amt="30000"/>
          </a:blip>
          <a:srcRect b="10473" l="0" r="0" t="5151"/>
          <a:stretch/>
        </p:blipFill>
        <p:spPr>
          <a:xfrm>
            <a:off x="0" y="0"/>
            <a:ext cx="18288000" cy="10287000"/>
          </a:xfrm>
          <a:prstGeom prst="rect">
            <a:avLst/>
          </a:prstGeom>
          <a:noFill/>
          <a:ln>
            <a:noFill/>
          </a:ln>
        </p:spPr>
      </p:pic>
      <p:pic>
        <p:nvPicPr>
          <p:cNvPr id="228" name="Google Shape;228;p18"/>
          <p:cNvPicPr preferRelativeResize="0"/>
          <p:nvPr/>
        </p:nvPicPr>
        <p:blipFill rotWithShape="1">
          <a:blip r:embed="rId4">
            <a:alphaModFix/>
          </a:blip>
          <a:srcRect b="0" l="945" r="945" t="0"/>
          <a:stretch/>
        </p:blipFill>
        <p:spPr>
          <a:xfrm>
            <a:off x="5779911" y="0"/>
            <a:ext cx="6728178" cy="10287000"/>
          </a:xfrm>
          <a:prstGeom prst="rect">
            <a:avLst/>
          </a:prstGeom>
          <a:noFill/>
          <a:ln>
            <a:noFill/>
          </a:ln>
        </p:spPr>
      </p:pic>
      <p:sp>
        <p:nvSpPr>
          <p:cNvPr id="229" name="Google Shape;229;p18"/>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Section Title</a:t>
            </a:r>
            <a:endParaRPr/>
          </a:p>
        </p:txBody>
      </p:sp>
      <p:grpSp>
        <p:nvGrpSpPr>
          <p:cNvPr id="230" name="Google Shape;230;p18"/>
          <p:cNvGrpSpPr/>
          <p:nvPr/>
        </p:nvGrpSpPr>
        <p:grpSpPr>
          <a:xfrm>
            <a:off x="1698283" y="2549528"/>
            <a:ext cx="2285814" cy="2033711"/>
            <a:chOff x="0" y="0"/>
            <a:chExt cx="3047752" cy="2711615"/>
          </a:xfrm>
        </p:grpSpPr>
        <p:sp>
          <p:nvSpPr>
            <p:cNvPr id="231" name="Google Shape;231;p18"/>
            <p:cNvSpPr/>
            <p:nvPr/>
          </p:nvSpPr>
          <p:spPr>
            <a:xfrm>
              <a:off x="0" y="0"/>
              <a:ext cx="3047752" cy="2711615"/>
            </a:xfrm>
            <a:custGeom>
              <a:rect b="b" l="l" r="r" t="t"/>
              <a:pathLst>
                <a:path extrusionOk="0" h="2711615" w="3047752">
                  <a:moveTo>
                    <a:pt x="0" y="0"/>
                  </a:moveTo>
                  <a:lnTo>
                    <a:pt x="3047752" y="0"/>
                  </a:lnTo>
                  <a:lnTo>
                    <a:pt x="3047752" y="2711615"/>
                  </a:lnTo>
                  <a:lnTo>
                    <a:pt x="0" y="2711615"/>
                  </a:lnTo>
                  <a:lnTo>
                    <a:pt x="0" y="0"/>
                  </a:lnTo>
                  <a:close/>
                </a:path>
              </a:pathLst>
            </a:custGeom>
            <a:blipFill rotWithShape="1">
              <a:blip r:embed="rId5">
                <a:alphaModFix/>
              </a:blip>
              <a:stretch>
                <a:fillRect b="0" l="-1725" r="-1726" t="0"/>
              </a:stretch>
            </a:blipFill>
            <a:ln>
              <a:noFill/>
            </a:ln>
          </p:spPr>
        </p:sp>
        <p:sp>
          <p:nvSpPr>
            <p:cNvPr id="232" name="Google Shape;232;p18"/>
            <p:cNvSpPr txBox="1"/>
            <p:nvPr/>
          </p:nvSpPr>
          <p:spPr>
            <a:xfrm>
              <a:off x="394953" y="746208"/>
              <a:ext cx="2257847" cy="1219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999" u="none" cap="none" strike="noStrike">
                  <a:solidFill>
                    <a:srgbClr val="FFFFFF"/>
                  </a:solidFill>
                  <a:latin typeface="Della Respira"/>
                  <a:ea typeface="Della Respira"/>
                  <a:cs typeface="Della Respira"/>
                  <a:sym typeface="Della Respira"/>
                </a:rPr>
                <a:t>01</a:t>
              </a:r>
              <a:endParaRPr/>
            </a:p>
          </p:txBody>
        </p:sp>
      </p:grpSp>
      <p:sp>
        <p:nvSpPr>
          <p:cNvPr id="233" name="Google Shape;233;p18"/>
          <p:cNvSpPr txBox="1"/>
          <p:nvPr/>
        </p:nvSpPr>
        <p:spPr>
          <a:xfrm>
            <a:off x="534477" y="5223028"/>
            <a:ext cx="46134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Add Section Title here</a:t>
            </a:r>
            <a:endParaRPr/>
          </a:p>
        </p:txBody>
      </p:sp>
      <p:sp>
        <p:nvSpPr>
          <p:cNvPr id="234" name="Google Shape;234;p18"/>
          <p:cNvSpPr txBox="1"/>
          <p:nvPr/>
        </p:nvSpPr>
        <p:spPr>
          <a:xfrm>
            <a:off x="13608918" y="4526089"/>
            <a:ext cx="3650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Lorem ipsum dolor sit amet, consectetur adipiscing elit, sed do eiusmod tempor.</a:t>
            </a:r>
            <a:endParaRPr/>
          </a:p>
        </p:txBody>
      </p:sp>
      <p:sp>
        <p:nvSpPr>
          <p:cNvPr id="235" name="Google Shape;235;p18"/>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236" name="Google Shape;236;p18"/>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6">
              <a:alphaModFix/>
            </a:blip>
            <a:stretch>
              <a:fillRect b="0" l="0" r="0" t="0"/>
            </a:stretch>
          </a:blipFill>
          <a:ln>
            <a:noFill/>
          </a:ln>
        </p:spPr>
      </p:sp>
      <p:sp>
        <p:nvSpPr>
          <p:cNvPr id="237" name="Google Shape;237;p18"/>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238" name="Google Shape;238;p18"/>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2" name="Shape 242"/>
        <p:cNvGrpSpPr/>
        <p:nvPr/>
      </p:nvGrpSpPr>
      <p:grpSpPr>
        <a:xfrm>
          <a:off x="0" y="0"/>
          <a:ext cx="0" cy="0"/>
          <a:chOff x="0" y="0"/>
          <a:chExt cx="0" cy="0"/>
        </a:xfrm>
      </p:grpSpPr>
      <p:pic>
        <p:nvPicPr>
          <p:cNvPr id="243" name="Google Shape;243;p19"/>
          <p:cNvPicPr preferRelativeResize="0"/>
          <p:nvPr/>
        </p:nvPicPr>
        <p:blipFill rotWithShape="1">
          <a:blip r:embed="rId3">
            <a:alphaModFix amt="30000"/>
          </a:blip>
          <a:srcRect b="7811" l="0" r="0" t="7812"/>
          <a:stretch/>
        </p:blipFill>
        <p:spPr>
          <a:xfrm>
            <a:off x="0" y="0"/>
            <a:ext cx="18288000" cy="10287000"/>
          </a:xfrm>
          <a:prstGeom prst="rect">
            <a:avLst/>
          </a:prstGeom>
          <a:noFill/>
          <a:ln>
            <a:noFill/>
          </a:ln>
        </p:spPr>
      </p:pic>
      <p:sp>
        <p:nvSpPr>
          <p:cNvPr id="244" name="Google Shape;244;p19"/>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Schedule &amp; Agenda</a:t>
            </a:r>
            <a:endParaRPr/>
          </a:p>
        </p:txBody>
      </p:sp>
      <p:sp>
        <p:nvSpPr>
          <p:cNvPr id="245" name="Google Shape;245;p19"/>
          <p:cNvSpPr txBox="1"/>
          <p:nvPr/>
        </p:nvSpPr>
        <p:spPr>
          <a:xfrm>
            <a:off x="2969849" y="1917537"/>
            <a:ext cx="12348302"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Schedule &amp; Agenda</a:t>
            </a:r>
            <a:endParaRPr/>
          </a:p>
        </p:txBody>
      </p:sp>
      <p:grpSp>
        <p:nvGrpSpPr>
          <p:cNvPr id="246" name="Google Shape;246;p19"/>
          <p:cNvGrpSpPr/>
          <p:nvPr/>
        </p:nvGrpSpPr>
        <p:grpSpPr>
          <a:xfrm>
            <a:off x="2803949" y="3546461"/>
            <a:ext cx="3245266" cy="3266931"/>
            <a:chOff x="0" y="-47625"/>
            <a:chExt cx="854720" cy="860425"/>
          </a:xfrm>
        </p:grpSpPr>
        <p:sp>
          <p:nvSpPr>
            <p:cNvPr id="247" name="Google Shape;247;p19"/>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48" name="Google Shape;248;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a:off x="2835943" y="3873058"/>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Monday</a:t>
            </a:r>
            <a:endParaRPr/>
          </a:p>
        </p:txBody>
      </p:sp>
      <p:sp>
        <p:nvSpPr>
          <p:cNvPr id="250" name="Google Shape;250;p19"/>
          <p:cNvSpPr txBox="1"/>
          <p:nvPr/>
        </p:nvSpPr>
        <p:spPr>
          <a:xfrm>
            <a:off x="2803949"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01</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02</a:t>
            </a:r>
            <a:endParaRPr/>
          </a:p>
        </p:txBody>
      </p:sp>
      <p:sp>
        <p:nvSpPr>
          <p:cNvPr id="251" name="Google Shape;251;p19"/>
          <p:cNvSpPr txBox="1"/>
          <p:nvPr/>
        </p:nvSpPr>
        <p:spPr>
          <a:xfrm>
            <a:off x="4596302"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03</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04</a:t>
            </a:r>
            <a:endParaRPr/>
          </a:p>
        </p:txBody>
      </p:sp>
      <p:grpSp>
        <p:nvGrpSpPr>
          <p:cNvPr id="252" name="Google Shape;252;p19"/>
          <p:cNvGrpSpPr/>
          <p:nvPr/>
        </p:nvGrpSpPr>
        <p:grpSpPr>
          <a:xfrm>
            <a:off x="7521367" y="3546461"/>
            <a:ext cx="3245266" cy="3266931"/>
            <a:chOff x="0" y="-47625"/>
            <a:chExt cx="854720" cy="860425"/>
          </a:xfrm>
        </p:grpSpPr>
        <p:sp>
          <p:nvSpPr>
            <p:cNvPr id="253" name="Google Shape;253;p19"/>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54" name="Google Shape;254;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19"/>
          <p:cNvSpPr txBox="1"/>
          <p:nvPr/>
        </p:nvSpPr>
        <p:spPr>
          <a:xfrm>
            <a:off x="7553361" y="3873058"/>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Tuesday</a:t>
            </a:r>
            <a:endParaRPr/>
          </a:p>
        </p:txBody>
      </p:sp>
      <p:sp>
        <p:nvSpPr>
          <p:cNvPr id="256" name="Google Shape;256;p19"/>
          <p:cNvSpPr txBox="1"/>
          <p:nvPr/>
        </p:nvSpPr>
        <p:spPr>
          <a:xfrm>
            <a:off x="7521367"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01</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02</a:t>
            </a:r>
            <a:endParaRPr/>
          </a:p>
        </p:txBody>
      </p:sp>
      <p:sp>
        <p:nvSpPr>
          <p:cNvPr id="257" name="Google Shape;257;p19"/>
          <p:cNvSpPr txBox="1"/>
          <p:nvPr/>
        </p:nvSpPr>
        <p:spPr>
          <a:xfrm>
            <a:off x="9313720"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03</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04</a:t>
            </a:r>
            <a:endParaRPr/>
          </a:p>
        </p:txBody>
      </p:sp>
      <p:grpSp>
        <p:nvGrpSpPr>
          <p:cNvPr id="258" name="Google Shape;258;p19"/>
          <p:cNvGrpSpPr/>
          <p:nvPr/>
        </p:nvGrpSpPr>
        <p:grpSpPr>
          <a:xfrm>
            <a:off x="12238785" y="3546461"/>
            <a:ext cx="3245266" cy="3266931"/>
            <a:chOff x="0" y="-47625"/>
            <a:chExt cx="854720" cy="860425"/>
          </a:xfrm>
        </p:grpSpPr>
        <p:sp>
          <p:nvSpPr>
            <p:cNvPr id="259" name="Google Shape;259;p19"/>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60" name="Google Shape;260;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19"/>
          <p:cNvSpPr txBox="1"/>
          <p:nvPr/>
        </p:nvSpPr>
        <p:spPr>
          <a:xfrm>
            <a:off x="12270779" y="3873058"/>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Wednesday</a:t>
            </a:r>
            <a:endParaRPr/>
          </a:p>
        </p:txBody>
      </p:sp>
      <p:sp>
        <p:nvSpPr>
          <p:cNvPr id="262" name="Google Shape;262;p19"/>
          <p:cNvSpPr txBox="1"/>
          <p:nvPr/>
        </p:nvSpPr>
        <p:spPr>
          <a:xfrm>
            <a:off x="12238785"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01</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02</a:t>
            </a:r>
            <a:endParaRPr/>
          </a:p>
        </p:txBody>
      </p:sp>
      <p:sp>
        <p:nvSpPr>
          <p:cNvPr id="263" name="Google Shape;263;p19"/>
          <p:cNvSpPr txBox="1"/>
          <p:nvPr/>
        </p:nvSpPr>
        <p:spPr>
          <a:xfrm>
            <a:off x="14031138" y="4889659"/>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03</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04</a:t>
            </a:r>
            <a:endParaRPr/>
          </a:p>
        </p:txBody>
      </p:sp>
      <p:grpSp>
        <p:nvGrpSpPr>
          <p:cNvPr id="264" name="Google Shape;264;p19"/>
          <p:cNvGrpSpPr/>
          <p:nvPr/>
        </p:nvGrpSpPr>
        <p:grpSpPr>
          <a:xfrm>
            <a:off x="5153130" y="6305699"/>
            <a:ext cx="3245266" cy="3266931"/>
            <a:chOff x="0" y="-47625"/>
            <a:chExt cx="854720" cy="860425"/>
          </a:xfrm>
        </p:grpSpPr>
        <p:sp>
          <p:nvSpPr>
            <p:cNvPr id="265" name="Google Shape;265;p19"/>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66" name="Google Shape;266;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9"/>
          <p:cNvSpPr txBox="1"/>
          <p:nvPr/>
        </p:nvSpPr>
        <p:spPr>
          <a:xfrm>
            <a:off x="5185124" y="6632296"/>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Thursday</a:t>
            </a:r>
            <a:endParaRPr/>
          </a:p>
        </p:txBody>
      </p:sp>
      <p:sp>
        <p:nvSpPr>
          <p:cNvPr id="268" name="Google Shape;268;p19"/>
          <p:cNvSpPr txBox="1"/>
          <p:nvPr/>
        </p:nvSpPr>
        <p:spPr>
          <a:xfrm>
            <a:off x="5153130" y="7648897"/>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01</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02</a:t>
            </a:r>
            <a:endParaRPr/>
          </a:p>
        </p:txBody>
      </p:sp>
      <p:sp>
        <p:nvSpPr>
          <p:cNvPr id="269" name="Google Shape;269;p19"/>
          <p:cNvSpPr txBox="1"/>
          <p:nvPr/>
        </p:nvSpPr>
        <p:spPr>
          <a:xfrm>
            <a:off x="6945483" y="7648897"/>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03</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04</a:t>
            </a:r>
            <a:endParaRPr/>
          </a:p>
        </p:txBody>
      </p:sp>
      <p:grpSp>
        <p:nvGrpSpPr>
          <p:cNvPr id="270" name="Google Shape;270;p19"/>
          <p:cNvGrpSpPr/>
          <p:nvPr/>
        </p:nvGrpSpPr>
        <p:grpSpPr>
          <a:xfrm>
            <a:off x="10142163" y="6305699"/>
            <a:ext cx="3245266" cy="3266931"/>
            <a:chOff x="0" y="-47625"/>
            <a:chExt cx="854720" cy="860425"/>
          </a:xfrm>
        </p:grpSpPr>
        <p:sp>
          <p:nvSpPr>
            <p:cNvPr id="271" name="Google Shape;271;p19"/>
            <p:cNvSpPr/>
            <p:nvPr/>
          </p:nvSpPr>
          <p:spPr>
            <a:xfrm>
              <a:off x="0" y="0"/>
              <a:ext cx="854720" cy="214228"/>
            </a:xfrm>
            <a:custGeom>
              <a:rect b="b" l="l" r="r" t="t"/>
              <a:pathLst>
                <a:path extrusionOk="0" h="214228" w="854720">
                  <a:moveTo>
                    <a:pt x="0" y="0"/>
                  </a:moveTo>
                  <a:lnTo>
                    <a:pt x="854720" y="0"/>
                  </a:lnTo>
                  <a:lnTo>
                    <a:pt x="854720" y="214228"/>
                  </a:lnTo>
                  <a:lnTo>
                    <a:pt x="0" y="214228"/>
                  </a:lnTo>
                  <a:close/>
                </a:path>
              </a:pathLst>
            </a:custGeom>
            <a:solidFill>
              <a:srgbClr val="FFFFFF"/>
            </a:solidFill>
            <a:ln>
              <a:noFill/>
            </a:ln>
          </p:spPr>
        </p:sp>
        <p:sp>
          <p:nvSpPr>
            <p:cNvPr id="272" name="Google Shape;272;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9"/>
          <p:cNvSpPr txBox="1"/>
          <p:nvPr/>
        </p:nvSpPr>
        <p:spPr>
          <a:xfrm>
            <a:off x="10174157" y="6632296"/>
            <a:ext cx="31812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000000"/>
                </a:solidFill>
                <a:latin typeface="Oswald"/>
                <a:ea typeface="Oswald"/>
                <a:cs typeface="Oswald"/>
                <a:sym typeface="Oswald"/>
              </a:rPr>
              <a:t>Friday</a:t>
            </a:r>
            <a:endParaRPr/>
          </a:p>
        </p:txBody>
      </p:sp>
      <p:sp>
        <p:nvSpPr>
          <p:cNvPr id="274" name="Google Shape;274;p19"/>
          <p:cNvSpPr txBox="1"/>
          <p:nvPr/>
        </p:nvSpPr>
        <p:spPr>
          <a:xfrm>
            <a:off x="10142163" y="7648897"/>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01</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02</a:t>
            </a:r>
            <a:endParaRPr/>
          </a:p>
        </p:txBody>
      </p:sp>
      <p:sp>
        <p:nvSpPr>
          <p:cNvPr id="275" name="Google Shape;275;p19"/>
          <p:cNvSpPr txBox="1"/>
          <p:nvPr/>
        </p:nvSpPr>
        <p:spPr>
          <a:xfrm>
            <a:off x="11934516" y="7648897"/>
            <a:ext cx="1452900" cy="775500"/>
          </a:xfrm>
          <a:prstGeom prst="rect">
            <a:avLst/>
          </a:prstGeom>
          <a:noFill/>
          <a:ln>
            <a:noFill/>
          </a:ln>
        </p:spPr>
        <p:txBody>
          <a:bodyPr anchorCtr="0" anchor="t" bIns="0" lIns="0" spcFirstLastPara="1" rIns="0" wrap="square" tIns="0">
            <a:spAutoFit/>
          </a:bodyPr>
          <a:lstStyle/>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03</a:t>
            </a:r>
            <a:endParaRPr/>
          </a:p>
          <a:p>
            <a:pPr indent="-226694" lvl="1" marL="453388" marR="0" rtl="0" algn="just">
              <a:lnSpc>
                <a:spcPct val="140019"/>
              </a:lnSpc>
              <a:spcBef>
                <a:spcPts val="0"/>
              </a:spcBef>
              <a:spcAft>
                <a:spcPts val="0"/>
              </a:spcAft>
              <a:buClr>
                <a:srgbClr val="FFFFFF"/>
              </a:buClr>
              <a:buSzPts val="2099"/>
              <a:buFont typeface="Arial"/>
              <a:buChar char="•"/>
            </a:pPr>
            <a:r>
              <a:rPr b="0" i="0" lang="en-US" sz="2099" u="none" cap="none" strike="noStrike">
                <a:solidFill>
                  <a:srgbClr val="FFFFFF"/>
                </a:solidFill>
                <a:latin typeface="Oswald"/>
                <a:ea typeface="Oswald"/>
                <a:cs typeface="Oswald"/>
                <a:sym typeface="Oswald"/>
              </a:rPr>
              <a:t>Item 04</a:t>
            </a:r>
            <a:endParaRPr/>
          </a:p>
        </p:txBody>
      </p:sp>
      <p:sp>
        <p:nvSpPr>
          <p:cNvPr id="276" name="Google Shape;276;p19"/>
          <p:cNvSpPr/>
          <p:nvPr/>
        </p:nvSpPr>
        <p:spPr>
          <a:xfrm>
            <a:off x="13069734" y="2118778"/>
            <a:ext cx="3696618" cy="530969"/>
          </a:xfrm>
          <a:custGeom>
            <a:rect b="b" l="l" r="r" t="t"/>
            <a:pathLst>
              <a:path extrusionOk="0" h="530969" w="3696618">
                <a:moveTo>
                  <a:pt x="0" y="0"/>
                </a:moveTo>
                <a:lnTo>
                  <a:pt x="3696618" y="0"/>
                </a:lnTo>
                <a:lnTo>
                  <a:pt x="3696618" y="530968"/>
                </a:lnTo>
                <a:lnTo>
                  <a:pt x="0" y="530968"/>
                </a:lnTo>
                <a:lnTo>
                  <a:pt x="0" y="0"/>
                </a:lnTo>
                <a:close/>
              </a:path>
            </a:pathLst>
          </a:custGeom>
          <a:blipFill rotWithShape="1">
            <a:blip r:embed="rId4">
              <a:alphaModFix/>
            </a:blip>
            <a:stretch>
              <a:fillRect b="0" l="0" r="0" t="0"/>
            </a:stretch>
          </a:blipFill>
          <a:ln>
            <a:noFill/>
          </a:ln>
        </p:spPr>
      </p:sp>
      <p:sp>
        <p:nvSpPr>
          <p:cNvPr id="277" name="Google Shape;277;p19"/>
          <p:cNvSpPr/>
          <p:nvPr/>
        </p:nvSpPr>
        <p:spPr>
          <a:xfrm flipH="1">
            <a:off x="1521648" y="2118778"/>
            <a:ext cx="3696618" cy="530969"/>
          </a:xfrm>
          <a:custGeom>
            <a:rect b="b" l="l" r="r" t="t"/>
            <a:pathLst>
              <a:path extrusionOk="0" h="530969" w="3696618">
                <a:moveTo>
                  <a:pt x="3696618" y="0"/>
                </a:moveTo>
                <a:lnTo>
                  <a:pt x="0" y="0"/>
                </a:lnTo>
                <a:lnTo>
                  <a:pt x="0" y="530968"/>
                </a:lnTo>
                <a:lnTo>
                  <a:pt x="3696618" y="530968"/>
                </a:lnTo>
                <a:lnTo>
                  <a:pt x="3696618" y="0"/>
                </a:lnTo>
                <a:close/>
              </a:path>
            </a:pathLst>
          </a:custGeom>
          <a:blipFill rotWithShape="1">
            <a:blip r:embed="rId4">
              <a:alphaModFix/>
            </a:blip>
            <a:stretch>
              <a:fillRect b="0" l="0" r="0" t="0"/>
            </a:stretch>
          </a:blipFill>
          <a:ln>
            <a:noFill/>
          </a:ln>
        </p:spPr>
      </p:sp>
      <p:sp>
        <p:nvSpPr>
          <p:cNvPr id="278" name="Google Shape;278;p19"/>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79" name="Google Shape;279;p19"/>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280" name="Google Shape;280;p19"/>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281" name="Google Shape;281;p19"/>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5" name="Shape 285"/>
        <p:cNvGrpSpPr/>
        <p:nvPr/>
      </p:nvGrpSpPr>
      <p:grpSpPr>
        <a:xfrm>
          <a:off x="0" y="0"/>
          <a:ext cx="0" cy="0"/>
          <a:chOff x="0" y="0"/>
          <a:chExt cx="0" cy="0"/>
        </a:xfrm>
      </p:grpSpPr>
      <p:pic>
        <p:nvPicPr>
          <p:cNvPr id="286" name="Google Shape;286;p20"/>
          <p:cNvPicPr preferRelativeResize="0"/>
          <p:nvPr/>
        </p:nvPicPr>
        <p:blipFill rotWithShape="1">
          <a:blip r:embed="rId3">
            <a:alphaModFix amt="30000"/>
          </a:blip>
          <a:srcRect b="7811" l="0" r="0" t="7812"/>
          <a:stretch/>
        </p:blipFill>
        <p:spPr>
          <a:xfrm>
            <a:off x="0" y="0"/>
            <a:ext cx="18288000" cy="10287000"/>
          </a:xfrm>
          <a:prstGeom prst="rect">
            <a:avLst/>
          </a:prstGeom>
          <a:noFill/>
          <a:ln>
            <a:noFill/>
          </a:ln>
        </p:spPr>
      </p:pic>
      <p:sp>
        <p:nvSpPr>
          <p:cNvPr id="287" name="Google Shape;287;p20"/>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Write your topic or idea</a:t>
            </a:r>
            <a:endParaRPr/>
          </a:p>
        </p:txBody>
      </p:sp>
      <p:sp>
        <p:nvSpPr>
          <p:cNvPr id="288" name="Google Shape;288;p20"/>
          <p:cNvSpPr txBox="1"/>
          <p:nvPr/>
        </p:nvSpPr>
        <p:spPr>
          <a:xfrm>
            <a:off x="8386088" y="5133975"/>
            <a:ext cx="8873212" cy="9239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Write your topic or idea</a:t>
            </a:r>
            <a:endParaRPr/>
          </a:p>
        </p:txBody>
      </p:sp>
      <p:sp>
        <p:nvSpPr>
          <p:cNvPr id="289" name="Google Shape;289;p20"/>
          <p:cNvSpPr txBox="1"/>
          <p:nvPr/>
        </p:nvSpPr>
        <p:spPr>
          <a:xfrm>
            <a:off x="9144000" y="6387276"/>
            <a:ext cx="8115300" cy="16254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Presentations are communication tools that can be used as demonstrations, lectures, speeches, reports, and more. It is mostly presented before an audience. </a:t>
            </a:r>
            <a:endParaRPr/>
          </a:p>
        </p:txBody>
      </p:sp>
      <p:sp>
        <p:nvSpPr>
          <p:cNvPr id="290" name="Google Shape;290;p20"/>
          <p:cNvSpPr/>
          <p:nvPr/>
        </p:nvSpPr>
        <p:spPr>
          <a:xfrm>
            <a:off x="10972800" y="3421428"/>
            <a:ext cx="7315200" cy="1050729"/>
          </a:xfrm>
          <a:custGeom>
            <a:rect b="b" l="l" r="r" t="t"/>
            <a:pathLst>
              <a:path extrusionOk="0" h="1050729" w="7315200">
                <a:moveTo>
                  <a:pt x="0" y="0"/>
                </a:moveTo>
                <a:lnTo>
                  <a:pt x="7315200" y="0"/>
                </a:lnTo>
                <a:lnTo>
                  <a:pt x="7315200" y="1050728"/>
                </a:lnTo>
                <a:lnTo>
                  <a:pt x="0" y="1050728"/>
                </a:lnTo>
                <a:lnTo>
                  <a:pt x="0" y="0"/>
                </a:lnTo>
                <a:close/>
              </a:path>
            </a:pathLst>
          </a:custGeom>
          <a:blipFill rotWithShape="1">
            <a:blip r:embed="rId4">
              <a:alphaModFix/>
            </a:blip>
            <a:stretch>
              <a:fillRect b="0" l="0" r="0" t="0"/>
            </a:stretch>
          </a:blipFill>
          <a:ln>
            <a:noFill/>
          </a:ln>
        </p:spPr>
      </p:sp>
      <p:sp>
        <p:nvSpPr>
          <p:cNvPr id="291" name="Google Shape;291;p20"/>
          <p:cNvSpPr/>
          <p:nvPr/>
        </p:nvSpPr>
        <p:spPr>
          <a:xfrm rot="-783179">
            <a:off x="1280690" y="2225070"/>
            <a:ext cx="1409527" cy="2392716"/>
          </a:xfrm>
          <a:custGeom>
            <a:rect b="b" l="l" r="r" t="t"/>
            <a:pathLst>
              <a:path extrusionOk="0" h="2392716" w="1409527">
                <a:moveTo>
                  <a:pt x="0" y="0"/>
                </a:moveTo>
                <a:lnTo>
                  <a:pt x="1409527" y="0"/>
                </a:lnTo>
                <a:lnTo>
                  <a:pt x="1409527" y="2392716"/>
                </a:lnTo>
                <a:lnTo>
                  <a:pt x="0" y="2392716"/>
                </a:lnTo>
                <a:lnTo>
                  <a:pt x="0" y="0"/>
                </a:lnTo>
                <a:close/>
              </a:path>
            </a:pathLst>
          </a:custGeom>
          <a:blipFill rotWithShape="1">
            <a:blip r:embed="rId5">
              <a:alphaModFix/>
            </a:blip>
            <a:stretch>
              <a:fillRect b="0" l="0" r="0" t="0"/>
            </a:stretch>
          </a:blipFill>
          <a:ln>
            <a:noFill/>
          </a:ln>
        </p:spPr>
      </p:sp>
      <p:sp>
        <p:nvSpPr>
          <p:cNvPr id="292" name="Google Shape;292;p20"/>
          <p:cNvSpPr/>
          <p:nvPr/>
        </p:nvSpPr>
        <p:spPr>
          <a:xfrm rot="-783179">
            <a:off x="6472203" y="7305815"/>
            <a:ext cx="649123" cy="1101906"/>
          </a:xfrm>
          <a:custGeom>
            <a:rect b="b" l="l" r="r" t="t"/>
            <a:pathLst>
              <a:path extrusionOk="0" h="1101906" w="649123">
                <a:moveTo>
                  <a:pt x="0" y="0"/>
                </a:moveTo>
                <a:lnTo>
                  <a:pt x="649123" y="0"/>
                </a:lnTo>
                <a:lnTo>
                  <a:pt x="649123" y="1101907"/>
                </a:lnTo>
                <a:lnTo>
                  <a:pt x="0" y="1101907"/>
                </a:lnTo>
                <a:lnTo>
                  <a:pt x="0" y="0"/>
                </a:lnTo>
                <a:close/>
              </a:path>
            </a:pathLst>
          </a:custGeom>
          <a:blipFill rotWithShape="1">
            <a:blip r:embed="rId5">
              <a:alphaModFix/>
            </a:blip>
            <a:stretch>
              <a:fillRect b="0" l="0" r="0" t="0"/>
            </a:stretch>
          </a:blipFill>
          <a:ln>
            <a:noFill/>
          </a:ln>
        </p:spPr>
      </p:sp>
      <p:sp>
        <p:nvSpPr>
          <p:cNvPr id="293" name="Google Shape;293;p20"/>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294" name="Google Shape;294;p20"/>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6">
              <a:alphaModFix/>
            </a:blip>
            <a:stretch>
              <a:fillRect b="0" l="0" r="0" t="0"/>
            </a:stretch>
          </a:blipFill>
          <a:ln>
            <a:noFill/>
          </a:ln>
        </p:spPr>
      </p:sp>
      <p:sp>
        <p:nvSpPr>
          <p:cNvPr id="295" name="Google Shape;295;p20"/>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
        <p:nvSpPr>
          <p:cNvPr id="296" name="Google Shape;296;p20"/>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0" name="Shape 300"/>
        <p:cNvGrpSpPr/>
        <p:nvPr/>
      </p:nvGrpSpPr>
      <p:grpSpPr>
        <a:xfrm>
          <a:off x="0" y="0"/>
          <a:ext cx="0" cy="0"/>
          <a:chOff x="0" y="0"/>
          <a:chExt cx="0" cy="0"/>
        </a:xfrm>
      </p:grpSpPr>
      <p:pic>
        <p:nvPicPr>
          <p:cNvPr id="301" name="Google Shape;301;p21"/>
          <p:cNvPicPr preferRelativeResize="0"/>
          <p:nvPr/>
        </p:nvPicPr>
        <p:blipFill rotWithShape="1">
          <a:blip r:embed="rId3">
            <a:alphaModFix/>
          </a:blip>
          <a:srcRect b="12467" l="5109" r="8734" t="604"/>
          <a:stretch/>
        </p:blipFill>
        <p:spPr>
          <a:xfrm>
            <a:off x="0" y="0"/>
            <a:ext cx="18288000" cy="10287000"/>
          </a:xfrm>
          <a:prstGeom prst="rect">
            <a:avLst/>
          </a:prstGeom>
          <a:noFill/>
          <a:ln>
            <a:noFill/>
          </a:ln>
        </p:spPr>
      </p:pic>
      <p:sp>
        <p:nvSpPr>
          <p:cNvPr id="302" name="Google Shape;302;p21"/>
          <p:cNvSpPr txBox="1"/>
          <p:nvPr/>
        </p:nvSpPr>
        <p:spPr>
          <a:xfrm>
            <a:off x="1028700" y="9610725"/>
            <a:ext cx="16230600"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FFFFFF"/>
                </a:solidFill>
                <a:latin typeface="Oswald"/>
                <a:ea typeface="Oswald"/>
                <a:cs typeface="Oswald"/>
                <a:sym typeface="Oswald"/>
              </a:rPr>
              <a:t>Write your topic or idea</a:t>
            </a:r>
            <a:endParaRPr/>
          </a:p>
        </p:txBody>
      </p:sp>
      <p:sp>
        <p:nvSpPr>
          <p:cNvPr id="303" name="Google Shape;303;p21"/>
          <p:cNvSpPr txBox="1"/>
          <p:nvPr/>
        </p:nvSpPr>
        <p:spPr>
          <a:xfrm>
            <a:off x="2486259" y="2156788"/>
            <a:ext cx="48156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FFFFFF"/>
                </a:solidFill>
                <a:latin typeface="Della Respira"/>
                <a:ea typeface="Della Respira"/>
                <a:cs typeface="Della Respira"/>
                <a:sym typeface="Della Respira"/>
              </a:rPr>
              <a:t>Write your topic or idea</a:t>
            </a:r>
            <a:endParaRPr/>
          </a:p>
        </p:txBody>
      </p:sp>
      <p:sp>
        <p:nvSpPr>
          <p:cNvPr id="304" name="Google Shape;304;p21"/>
          <p:cNvSpPr txBox="1"/>
          <p:nvPr/>
        </p:nvSpPr>
        <p:spPr>
          <a:xfrm>
            <a:off x="7946371" y="2221240"/>
            <a:ext cx="87600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FFFFFF"/>
                </a:solidFill>
                <a:latin typeface="Oswald"/>
                <a:ea typeface="Oswald"/>
                <a:cs typeface="Oswald"/>
                <a:sym typeface="Oswald"/>
              </a:rPr>
              <a:t>Presentations are communication tools that can be used as demonstrations, lectures, speeches, reports, and more. It is mostly presented before an audience. </a:t>
            </a:r>
            <a:endParaRPr/>
          </a:p>
        </p:txBody>
      </p:sp>
      <p:sp>
        <p:nvSpPr>
          <p:cNvPr id="305" name="Google Shape;305;p21"/>
          <p:cNvSpPr/>
          <p:nvPr/>
        </p:nvSpPr>
        <p:spPr>
          <a:xfrm>
            <a:off x="7946371" y="4453480"/>
            <a:ext cx="4803939" cy="690020"/>
          </a:xfrm>
          <a:custGeom>
            <a:rect b="b" l="l" r="r" t="t"/>
            <a:pathLst>
              <a:path extrusionOk="0" h="690020" w="4803939">
                <a:moveTo>
                  <a:pt x="0" y="0"/>
                </a:moveTo>
                <a:lnTo>
                  <a:pt x="4803939" y="0"/>
                </a:lnTo>
                <a:lnTo>
                  <a:pt x="4803939" y="690020"/>
                </a:lnTo>
                <a:lnTo>
                  <a:pt x="0" y="690020"/>
                </a:lnTo>
                <a:lnTo>
                  <a:pt x="0" y="0"/>
                </a:lnTo>
                <a:close/>
              </a:path>
            </a:pathLst>
          </a:custGeom>
          <a:blipFill rotWithShape="1">
            <a:blip r:embed="rId4">
              <a:alphaModFix/>
            </a:blip>
            <a:stretch>
              <a:fillRect b="0" l="0" r="0" t="0"/>
            </a:stretch>
          </a:blipFill>
          <a:ln>
            <a:noFill/>
          </a:ln>
        </p:spPr>
      </p:sp>
      <p:sp>
        <p:nvSpPr>
          <p:cNvPr id="306" name="Google Shape;306;p21"/>
          <p:cNvSpPr/>
          <p:nvPr/>
        </p:nvSpPr>
        <p:spPr>
          <a:xfrm>
            <a:off x="0"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07" name="Google Shape;307;p21"/>
          <p:cNvSpPr/>
          <p:nvPr/>
        </p:nvSpPr>
        <p:spPr>
          <a:xfrm>
            <a:off x="0" y="8949420"/>
            <a:ext cx="1345022" cy="1341659"/>
          </a:xfrm>
          <a:custGeom>
            <a:rect b="b" l="l" r="r" t="t"/>
            <a:pathLst>
              <a:path extrusionOk="0" h="1341659" w="1345022">
                <a:moveTo>
                  <a:pt x="0" y="0"/>
                </a:moveTo>
                <a:lnTo>
                  <a:pt x="1345022" y="0"/>
                </a:lnTo>
                <a:lnTo>
                  <a:pt x="1345022" y="1341660"/>
                </a:lnTo>
                <a:lnTo>
                  <a:pt x="0" y="1341660"/>
                </a:lnTo>
                <a:lnTo>
                  <a:pt x="0" y="0"/>
                </a:lnTo>
                <a:close/>
              </a:path>
            </a:pathLst>
          </a:custGeom>
          <a:blipFill rotWithShape="1">
            <a:blip r:embed="rId5">
              <a:alphaModFix/>
            </a:blip>
            <a:stretch>
              <a:fillRect b="0" l="0" r="0" t="0"/>
            </a:stretch>
          </a:blipFill>
          <a:ln>
            <a:noFill/>
          </a:ln>
        </p:spPr>
      </p:sp>
      <p:sp>
        <p:nvSpPr>
          <p:cNvPr id="308" name="Google Shape;308;p21"/>
          <p:cNvSpPr/>
          <p:nvPr/>
        </p:nvSpPr>
        <p:spPr>
          <a:xfrm>
            <a:off x="16942978" y="8945341"/>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
        <p:nvSpPr>
          <p:cNvPr id="309" name="Google Shape;309;p21"/>
          <p:cNvSpPr/>
          <p:nvPr/>
        </p:nvSpPr>
        <p:spPr>
          <a:xfrm>
            <a:off x="16942978" y="0"/>
            <a:ext cx="1345022" cy="1341659"/>
          </a:xfrm>
          <a:custGeom>
            <a:rect b="b" l="l" r="r" t="t"/>
            <a:pathLst>
              <a:path extrusionOk="0" h="1341659" w="1345022">
                <a:moveTo>
                  <a:pt x="0" y="0"/>
                </a:moveTo>
                <a:lnTo>
                  <a:pt x="1345022" y="0"/>
                </a:lnTo>
                <a:lnTo>
                  <a:pt x="1345022" y="1341659"/>
                </a:lnTo>
                <a:lnTo>
                  <a:pt x="0" y="1341659"/>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