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7556500" cx="10693400"/>
  <p:notesSz cx="6858000" cy="9144000"/>
  <p:embeddedFontLst>
    <p:embeddedFont>
      <p:font typeface="Libre Franklin"/>
      <p:regular r:id="rId18"/>
      <p:bold r:id="rId19"/>
      <p:italic r:id="rId20"/>
      <p:boldItalic r:id="rId21"/>
    </p:embeddedFont>
    <p:embeddedFont>
      <p:font typeface="Libre Franklin Black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italic.fntdata"/><Relationship Id="rId11" Type="http://schemas.openxmlformats.org/officeDocument/2006/relationships/slide" Target="slides/slide6.xml"/><Relationship Id="rId22" Type="http://schemas.openxmlformats.org/officeDocument/2006/relationships/font" Target="fonts/LibreFranklinBlack-bold.fntdata"/><Relationship Id="rId10" Type="http://schemas.openxmlformats.org/officeDocument/2006/relationships/slide" Target="slides/slide5.xml"/><Relationship Id="rId21" Type="http://schemas.openxmlformats.org/officeDocument/2006/relationships/font" Target="fonts/LibreFranklin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LibreFranklin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ibreFranklin-bold.fntdata"/><Relationship Id="rId6" Type="http://schemas.openxmlformats.org/officeDocument/2006/relationships/slide" Target="slides/slide1.xml"/><Relationship Id="rId18" Type="http://schemas.openxmlformats.org/officeDocument/2006/relationships/font" Target="fonts/LibreFrankl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086639e3c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0086639e3c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086639e3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30086639e3c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086639e3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0086639e3c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086639e3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0086639e3c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086639e3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0086639e3c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086639e3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0086639e3c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dk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4304" l="25259" r="16990" t="38608"/>
          <a:stretch/>
        </p:blipFill>
        <p:spPr>
          <a:xfrm>
            <a:off x="0" y="0"/>
            <a:ext cx="10693402" cy="7556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823825" y="739100"/>
            <a:ext cx="9112200" cy="6049800"/>
          </a:xfrm>
          <a:prstGeom prst="roundRect">
            <a:avLst>
              <a:gd fmla="val 66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>
            <p:ph idx="2" type="pic"/>
          </p:nvPr>
        </p:nvSpPr>
        <p:spPr>
          <a:xfrm>
            <a:off x="6748525" y="731375"/>
            <a:ext cx="3187500" cy="6049800"/>
          </a:xfrm>
          <a:prstGeom prst="roundRect">
            <a:avLst>
              <a:gd fmla="val 1506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1">
    <p:bg>
      <p:bgPr>
        <a:solidFill>
          <a:srgbClr val="DBA95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6868" l="13143" r="15732" t="26544"/>
          <a:stretch/>
        </p:blipFill>
        <p:spPr>
          <a:xfrm>
            <a:off x="0" y="0"/>
            <a:ext cx="10693402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/>
          <p:nvPr>
            <p:ph idx="2" type="pic"/>
          </p:nvPr>
        </p:nvSpPr>
        <p:spPr>
          <a:xfrm>
            <a:off x="1199000" y="1139700"/>
            <a:ext cx="722700" cy="72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" name="Google Shape;23;p4"/>
          <p:cNvSpPr/>
          <p:nvPr>
            <p:ph idx="3" type="pic"/>
          </p:nvPr>
        </p:nvSpPr>
        <p:spPr>
          <a:xfrm>
            <a:off x="1199000" y="2701475"/>
            <a:ext cx="4036800" cy="37173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  <p:sp>
        <p:nvSpPr>
          <p:cNvPr id="24" name="Google Shape;24;p4"/>
          <p:cNvSpPr/>
          <p:nvPr>
            <p:ph idx="4" type="pic"/>
          </p:nvPr>
        </p:nvSpPr>
        <p:spPr>
          <a:xfrm>
            <a:off x="5550450" y="2674775"/>
            <a:ext cx="4036800" cy="37173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2">
    <p:bg>
      <p:bgPr>
        <a:solidFill>
          <a:schemeClr val="lt2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b="30970" l="11383" r="14311" t="9253"/>
          <a:stretch/>
        </p:blipFill>
        <p:spPr>
          <a:xfrm>
            <a:off x="0" y="0"/>
            <a:ext cx="10693402" cy="75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>
            <p:ph idx="2" type="pic"/>
          </p:nvPr>
        </p:nvSpPr>
        <p:spPr>
          <a:xfrm>
            <a:off x="1106200" y="2701475"/>
            <a:ext cx="8481000" cy="35181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  <p:sp>
        <p:nvSpPr>
          <p:cNvPr id="29" name="Google Shape;29;p5"/>
          <p:cNvSpPr/>
          <p:nvPr>
            <p:ph idx="3" type="pic"/>
          </p:nvPr>
        </p:nvSpPr>
        <p:spPr>
          <a:xfrm>
            <a:off x="1199000" y="1139700"/>
            <a:ext cx="722700" cy="7227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3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 b="0" l="16673" r="0" t="14192"/>
          <a:stretch/>
        </p:blipFill>
        <p:spPr>
          <a:xfrm>
            <a:off x="0" y="0"/>
            <a:ext cx="4530377" cy="2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 rotWithShape="1">
          <a:blip r:embed="rId3">
            <a:alphaModFix/>
          </a:blip>
          <a:srcRect b="26745" l="0" r="10442" t="0"/>
          <a:stretch/>
        </p:blipFill>
        <p:spPr>
          <a:xfrm>
            <a:off x="5824025" y="5651725"/>
            <a:ext cx="4869375" cy="19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>
            <p:ph idx="2" type="pic"/>
          </p:nvPr>
        </p:nvSpPr>
        <p:spPr>
          <a:xfrm>
            <a:off x="1199000" y="1139700"/>
            <a:ext cx="722700" cy="72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" name="Google Shape;35;p6"/>
          <p:cNvSpPr/>
          <p:nvPr>
            <p:ph idx="3" type="pic"/>
          </p:nvPr>
        </p:nvSpPr>
        <p:spPr>
          <a:xfrm>
            <a:off x="1199000" y="2701475"/>
            <a:ext cx="4036800" cy="37173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  <p:sp>
        <p:nvSpPr>
          <p:cNvPr id="36" name="Google Shape;36;p6"/>
          <p:cNvSpPr/>
          <p:nvPr>
            <p:ph idx="4" type="pic"/>
          </p:nvPr>
        </p:nvSpPr>
        <p:spPr>
          <a:xfrm>
            <a:off x="5550450" y="2674775"/>
            <a:ext cx="4036800" cy="37173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4">
    <p:bg>
      <p:bgPr>
        <a:solidFill>
          <a:schemeClr val="lt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16868" l="13143" r="15732" t="26544"/>
          <a:stretch/>
        </p:blipFill>
        <p:spPr>
          <a:xfrm>
            <a:off x="0" y="11725"/>
            <a:ext cx="10693402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756700" y="0"/>
            <a:ext cx="9180000" cy="75681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/>
          <p:nvPr>
            <p:ph idx="2" type="pic"/>
          </p:nvPr>
        </p:nvSpPr>
        <p:spPr>
          <a:xfrm>
            <a:off x="1199000" y="884800"/>
            <a:ext cx="722700" cy="72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" name="Google Shape;41;p7"/>
          <p:cNvSpPr/>
          <p:nvPr>
            <p:ph idx="3" type="pic"/>
          </p:nvPr>
        </p:nvSpPr>
        <p:spPr>
          <a:xfrm>
            <a:off x="1106200" y="2153000"/>
            <a:ext cx="8481000" cy="48966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5">
    <p:bg>
      <p:bgPr>
        <a:solidFill>
          <a:schemeClr val="accen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 b="30970" l="11383" r="14311" t="9253"/>
          <a:stretch/>
        </p:blipFill>
        <p:spPr>
          <a:xfrm>
            <a:off x="0" y="0"/>
            <a:ext cx="10693402" cy="75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200" y="2748300"/>
            <a:ext cx="2409400" cy="96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/>
          <p:nvPr>
            <p:ph idx="2" type="pic"/>
          </p:nvPr>
        </p:nvSpPr>
        <p:spPr>
          <a:xfrm>
            <a:off x="1106200" y="2701475"/>
            <a:ext cx="8481000" cy="35181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  <p:sp>
        <p:nvSpPr>
          <p:cNvPr id="47" name="Google Shape;47;p8"/>
          <p:cNvSpPr/>
          <p:nvPr>
            <p:ph idx="3" type="pic"/>
          </p:nvPr>
        </p:nvSpPr>
        <p:spPr>
          <a:xfrm>
            <a:off x="1199000" y="1139700"/>
            <a:ext cx="722700" cy="7227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6">
    <p:bg>
      <p:bgPr>
        <a:solidFill>
          <a:schemeClr val="dk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b="63450" l="64312" r="0" t="0"/>
          <a:stretch/>
        </p:blipFill>
        <p:spPr>
          <a:xfrm>
            <a:off x="1" y="4235850"/>
            <a:ext cx="3692877" cy="33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 b="0" l="0" r="71810" t="16915"/>
          <a:stretch/>
        </p:blipFill>
        <p:spPr>
          <a:xfrm>
            <a:off x="7776425" y="5200"/>
            <a:ext cx="2916977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9"/>
          <p:cNvSpPr/>
          <p:nvPr>
            <p:ph idx="2" type="pic"/>
          </p:nvPr>
        </p:nvSpPr>
        <p:spPr>
          <a:xfrm>
            <a:off x="1199000" y="1139700"/>
            <a:ext cx="722700" cy="72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" name="Google Shape;53;p9"/>
          <p:cNvSpPr/>
          <p:nvPr>
            <p:ph idx="3" type="pic"/>
          </p:nvPr>
        </p:nvSpPr>
        <p:spPr>
          <a:xfrm>
            <a:off x="1163800" y="2904275"/>
            <a:ext cx="8365800" cy="3515100"/>
          </a:xfrm>
          <a:prstGeom prst="roundRect">
            <a:avLst>
              <a:gd fmla="val 12332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Black"/>
              <a:buNone/>
              <a:defRPr i="0" sz="4400" u="none" cap="none" strike="noStrike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Char char="•"/>
              <a:defRPr i="0" sz="3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–"/>
              <a:defRPr i="0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–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»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 b="4304" l="25259" r="16990" t="38608"/>
          <a:stretch/>
        </p:blipFill>
        <p:spPr>
          <a:xfrm>
            <a:off x="0" y="0"/>
            <a:ext cx="10693402" cy="755649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/>
          <p:nvPr/>
        </p:nvSpPr>
        <p:spPr>
          <a:xfrm>
            <a:off x="823825" y="739100"/>
            <a:ext cx="9112200" cy="6049800"/>
          </a:xfrm>
          <a:prstGeom prst="roundRect">
            <a:avLst>
              <a:gd fmla="val 66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1252368" y="1906017"/>
            <a:ext cx="82551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DOG MEME</a:t>
            </a:r>
            <a:endParaRPr/>
          </a:p>
        </p:txBody>
      </p:sp>
      <p:sp>
        <p:nvSpPr>
          <p:cNvPr id="61" name="Google Shape;61;p10"/>
          <p:cNvSpPr txBox="1"/>
          <p:nvPr/>
        </p:nvSpPr>
        <p:spPr>
          <a:xfrm>
            <a:off x="1252368" y="4459178"/>
            <a:ext cx="61365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CDAD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SLIDES</a:t>
            </a: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562" y="739097"/>
            <a:ext cx="3187500" cy="6049800"/>
          </a:xfrm>
          <a:prstGeom prst="roundRect">
            <a:avLst>
              <a:gd fmla="val 1313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/>
          <p:cNvPicPr preferRelativeResize="0"/>
          <p:nvPr/>
        </p:nvPicPr>
        <p:blipFill rotWithShape="1">
          <a:blip r:embed="rId3">
            <a:alphaModFix/>
          </a:blip>
          <a:srcRect b="26745" l="0" r="10442" t="0"/>
          <a:stretch/>
        </p:blipFill>
        <p:spPr>
          <a:xfrm>
            <a:off x="5824025" y="5651725"/>
            <a:ext cx="4869375" cy="19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4">
            <a:alphaModFix/>
          </a:blip>
          <a:srcRect b="0" l="16673" r="0" t="14192"/>
          <a:stretch/>
        </p:blipFill>
        <p:spPr>
          <a:xfrm>
            <a:off x="0" y="0"/>
            <a:ext cx="4530377" cy="2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2084079" y="1139328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Mr. Paddington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2111063" y="1467696"/>
            <a:ext cx="39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@huskywusky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208799" y="2087407"/>
            <a:ext cx="682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Let him cook!!!</a:t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055" y="2748300"/>
            <a:ext cx="8412000" cy="3659400"/>
          </a:xfrm>
          <a:prstGeom prst="roundRect">
            <a:avLst>
              <a:gd fmla="val 11059" name="adj"/>
            </a:avLst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8800" y="1140150"/>
            <a:ext cx="709325" cy="7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7200" y="2748300"/>
            <a:ext cx="2409400" cy="96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/>
          <p:nvPr/>
        </p:nvSpPr>
        <p:spPr>
          <a:xfrm>
            <a:off x="671308" y="1892148"/>
            <a:ext cx="3139403" cy="4463696"/>
          </a:xfrm>
          <a:custGeom>
            <a:rect b="b" l="l" r="r" t="t"/>
            <a:pathLst>
              <a:path extrusionOk="0" h="1852580" w="1302955">
                <a:moveTo>
                  <a:pt x="98642" y="0"/>
                </a:moveTo>
                <a:lnTo>
                  <a:pt x="1204313" y="0"/>
                </a:lnTo>
                <a:cubicBezTo>
                  <a:pt x="1230475" y="0"/>
                  <a:pt x="1255565" y="10393"/>
                  <a:pt x="1274064" y="28892"/>
                </a:cubicBezTo>
                <a:cubicBezTo>
                  <a:pt x="1292562" y="47391"/>
                  <a:pt x="1302955" y="72480"/>
                  <a:pt x="1302955" y="98642"/>
                </a:cubicBezTo>
                <a:lnTo>
                  <a:pt x="1302955" y="1753938"/>
                </a:lnTo>
                <a:cubicBezTo>
                  <a:pt x="1302955" y="1808416"/>
                  <a:pt x="1258792" y="1852580"/>
                  <a:pt x="1204313" y="1852580"/>
                </a:cubicBezTo>
                <a:lnTo>
                  <a:pt x="98642" y="1852580"/>
                </a:lnTo>
                <a:cubicBezTo>
                  <a:pt x="72480" y="1852580"/>
                  <a:pt x="47391" y="1842187"/>
                  <a:pt x="28892" y="1823688"/>
                </a:cubicBezTo>
                <a:cubicBezTo>
                  <a:pt x="10393" y="1805189"/>
                  <a:pt x="0" y="1780099"/>
                  <a:pt x="0" y="1753938"/>
                </a:cubicBezTo>
                <a:lnTo>
                  <a:pt x="0" y="98642"/>
                </a:lnTo>
                <a:cubicBezTo>
                  <a:pt x="0" y="72480"/>
                  <a:pt x="10393" y="47391"/>
                  <a:pt x="28892" y="28892"/>
                </a:cubicBezTo>
                <a:cubicBezTo>
                  <a:pt x="47391" y="10393"/>
                  <a:pt x="72480" y="0"/>
                  <a:pt x="986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3877386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50318" y="0"/>
                </a:moveTo>
                <a:lnTo>
                  <a:pt x="2503944" y="0"/>
                </a:lnTo>
                <a:cubicBezTo>
                  <a:pt x="2517290" y="0"/>
                  <a:pt x="2530088" y="5301"/>
                  <a:pt x="2539525" y="14738"/>
                </a:cubicBezTo>
                <a:cubicBezTo>
                  <a:pt x="2548961" y="24174"/>
                  <a:pt x="2554263" y="36973"/>
                  <a:pt x="2554263" y="50318"/>
                </a:cubicBezTo>
                <a:lnTo>
                  <a:pt x="2554263" y="1802262"/>
                </a:lnTo>
                <a:cubicBezTo>
                  <a:pt x="2554263" y="1815607"/>
                  <a:pt x="2548961" y="1828405"/>
                  <a:pt x="2539525" y="1837842"/>
                </a:cubicBezTo>
                <a:cubicBezTo>
                  <a:pt x="2530088" y="1847278"/>
                  <a:pt x="2517290" y="1852580"/>
                  <a:pt x="2503944" y="1852580"/>
                </a:cubicBezTo>
                <a:lnTo>
                  <a:pt x="50318" y="1852580"/>
                </a:lnTo>
                <a:cubicBezTo>
                  <a:pt x="36973" y="1852580"/>
                  <a:pt x="24174" y="1847278"/>
                  <a:pt x="14738" y="1837842"/>
                </a:cubicBezTo>
                <a:cubicBezTo>
                  <a:pt x="5301" y="1828405"/>
                  <a:pt x="0" y="1815607"/>
                  <a:pt x="0" y="1802262"/>
                </a:cubicBezTo>
                <a:lnTo>
                  <a:pt x="0" y="50318"/>
                </a:lnTo>
                <a:cubicBezTo>
                  <a:pt x="0" y="36973"/>
                  <a:pt x="5301" y="24174"/>
                  <a:pt x="14738" y="14738"/>
                </a:cubicBezTo>
                <a:cubicBezTo>
                  <a:pt x="24174" y="5301"/>
                  <a:pt x="36973" y="0"/>
                  <a:pt x="50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866567" y="2477334"/>
            <a:ext cx="265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uses the following free fonts: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1411668" y="3970500"/>
            <a:ext cx="15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You can find these fonts online too.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671308" y="3388032"/>
            <a:ext cx="30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LIBRE FRANKLIN</a:t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1345124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2180307" y="1446013"/>
            <a:ext cx="6262101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Use these design resources in your Canva Presentation.</a:t>
            </a: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1357110" y="6555869"/>
            <a:ext cx="8015040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Don't forget to delete this page before presenting. </a:t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1193617" y="2087438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Fonts</a:t>
            </a:r>
            <a:endParaRPr/>
          </a:p>
        </p:txBody>
      </p:sp>
      <p:sp>
        <p:nvSpPr>
          <p:cNvPr id="186" name="Google Shape;186;p20"/>
          <p:cNvSpPr txBox="1"/>
          <p:nvPr/>
        </p:nvSpPr>
        <p:spPr>
          <a:xfrm>
            <a:off x="6039360" y="2084519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Design Elements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1193617" y="4692672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Colors</a:t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1671973" y="591939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Resource Page</a:t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1982779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8C6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193617" y="3079832"/>
            <a:ext cx="199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Titles and Body:</a:t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2620872" y="504077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CDAD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1982779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BA9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2620872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6C38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1345124" y="5564909"/>
            <a:ext cx="420528" cy="4205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075" y="4709251"/>
            <a:ext cx="1384300" cy="136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7437" y="4945525"/>
            <a:ext cx="1646085" cy="7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375" y="2760025"/>
            <a:ext cx="1588679" cy="17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0375" y="2717932"/>
            <a:ext cx="2060250" cy="1810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b="63450" l="64312" r="0" t="0"/>
          <a:stretch/>
        </p:blipFill>
        <p:spPr>
          <a:xfrm>
            <a:off x="1" y="4235850"/>
            <a:ext cx="3692877" cy="33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3">
            <a:alphaModFix/>
          </a:blip>
          <a:srcRect b="0" l="0" r="71810" t="16915"/>
          <a:stretch/>
        </p:blipFill>
        <p:spPr>
          <a:xfrm>
            <a:off x="7776425" y="5200"/>
            <a:ext cx="2916977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56023" y="0"/>
                </a:moveTo>
                <a:lnTo>
                  <a:pt x="1602567" y="0"/>
                </a:lnTo>
                <a:cubicBezTo>
                  <a:pt x="1617425" y="0"/>
                  <a:pt x="1631674" y="5902"/>
                  <a:pt x="1642181" y="16409"/>
                </a:cubicBezTo>
                <a:cubicBezTo>
                  <a:pt x="1652687" y="26915"/>
                  <a:pt x="1658589" y="41165"/>
                  <a:pt x="1658589" y="56023"/>
                </a:cubicBezTo>
                <a:lnTo>
                  <a:pt x="1658589" y="573157"/>
                </a:lnTo>
                <a:cubicBezTo>
                  <a:pt x="1658589" y="588016"/>
                  <a:pt x="1652687" y="602265"/>
                  <a:pt x="1642181" y="612771"/>
                </a:cubicBezTo>
                <a:cubicBezTo>
                  <a:pt x="1631674" y="623278"/>
                  <a:pt x="1617425" y="629180"/>
                  <a:pt x="1602567" y="629180"/>
                </a:cubicBezTo>
                <a:lnTo>
                  <a:pt x="56023" y="629180"/>
                </a:lnTo>
                <a:cubicBezTo>
                  <a:pt x="41165" y="629180"/>
                  <a:pt x="26915" y="623278"/>
                  <a:pt x="16409" y="612771"/>
                </a:cubicBezTo>
                <a:cubicBezTo>
                  <a:pt x="5902" y="602265"/>
                  <a:pt x="0" y="588016"/>
                  <a:pt x="0" y="573157"/>
                </a:cubicBezTo>
                <a:lnTo>
                  <a:pt x="0" y="56023"/>
                </a:lnTo>
                <a:cubicBezTo>
                  <a:pt x="0" y="41165"/>
                  <a:pt x="5902" y="26915"/>
                  <a:pt x="16409" y="16409"/>
                </a:cubicBezTo>
                <a:cubicBezTo>
                  <a:pt x="26915" y="5902"/>
                  <a:pt x="41165" y="0"/>
                  <a:pt x="56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56023" y="0"/>
                </a:moveTo>
                <a:lnTo>
                  <a:pt x="1602567" y="0"/>
                </a:lnTo>
                <a:cubicBezTo>
                  <a:pt x="1617425" y="0"/>
                  <a:pt x="1631674" y="5902"/>
                  <a:pt x="1642181" y="16409"/>
                </a:cubicBezTo>
                <a:cubicBezTo>
                  <a:pt x="1652687" y="26915"/>
                  <a:pt x="1658589" y="41165"/>
                  <a:pt x="1658589" y="56023"/>
                </a:cubicBezTo>
                <a:lnTo>
                  <a:pt x="1658589" y="402184"/>
                </a:lnTo>
                <a:cubicBezTo>
                  <a:pt x="1658589" y="417043"/>
                  <a:pt x="1652687" y="431292"/>
                  <a:pt x="1642181" y="441798"/>
                </a:cubicBezTo>
                <a:cubicBezTo>
                  <a:pt x="1631674" y="452305"/>
                  <a:pt x="1617425" y="458207"/>
                  <a:pt x="1602567" y="458207"/>
                </a:cubicBezTo>
                <a:lnTo>
                  <a:pt x="56023" y="458207"/>
                </a:lnTo>
                <a:cubicBezTo>
                  <a:pt x="41165" y="458207"/>
                  <a:pt x="26915" y="452305"/>
                  <a:pt x="16409" y="441798"/>
                </a:cubicBezTo>
                <a:cubicBezTo>
                  <a:pt x="5902" y="431292"/>
                  <a:pt x="0" y="417043"/>
                  <a:pt x="0" y="402184"/>
                </a:cubicBezTo>
                <a:lnTo>
                  <a:pt x="0" y="56023"/>
                </a:lnTo>
                <a:cubicBezTo>
                  <a:pt x="0" y="41165"/>
                  <a:pt x="5902" y="26915"/>
                  <a:pt x="16409" y="16409"/>
                </a:cubicBezTo>
                <a:cubicBezTo>
                  <a:pt x="26915" y="5902"/>
                  <a:pt x="41165" y="0"/>
                  <a:pt x="56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3180548" y="3913676"/>
            <a:ext cx="433090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 the presentation template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3783333" y="5622924"/>
            <a:ext cx="312533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 the photos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2682875" y="5080711"/>
            <a:ext cx="5326250" cy="48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PEXELS, PIXABAY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3559507" y="6381934"/>
            <a:ext cx="3572987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6C382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Happy designing!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1671973" y="660750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6C382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Credits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3079543" y="1595477"/>
            <a:ext cx="453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9350" y="2666900"/>
            <a:ext cx="4234598" cy="1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A95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 rotWithShape="1">
          <a:blip r:embed="rId3">
            <a:alphaModFix/>
          </a:blip>
          <a:srcRect b="16868" l="13143" r="15732" t="26544"/>
          <a:stretch/>
        </p:blipFill>
        <p:spPr>
          <a:xfrm>
            <a:off x="0" y="0"/>
            <a:ext cx="10693402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1"/>
          <p:cNvSpPr txBox="1"/>
          <p:nvPr/>
        </p:nvSpPr>
        <p:spPr>
          <a:xfrm>
            <a:off x="2084079" y="1139328"/>
            <a:ext cx="217557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Bella the Poodle</a:t>
            </a:r>
            <a:endParaRPr/>
          </a:p>
        </p:txBody>
      </p:sp>
      <p:sp>
        <p:nvSpPr>
          <p:cNvPr id="70" name="Google Shape;70;p11"/>
          <p:cNvSpPr txBox="1"/>
          <p:nvPr/>
        </p:nvSpPr>
        <p:spPr>
          <a:xfrm>
            <a:off x="2084079" y="1467696"/>
            <a:ext cx="396445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@mrs.poodle</a:t>
            </a:r>
            <a:endParaRPr/>
          </a:p>
        </p:txBody>
      </p:sp>
      <p:sp>
        <p:nvSpPr>
          <p:cNvPr id="71" name="Google Shape;71;p11"/>
          <p:cNvSpPr txBox="1"/>
          <p:nvPr/>
        </p:nvSpPr>
        <p:spPr>
          <a:xfrm>
            <a:off x="1208799" y="1942658"/>
            <a:ext cx="850648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Is he a veterinarian or a dog doctor?</a:t>
            </a:r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8800" y="2674775"/>
            <a:ext cx="3951600" cy="3717300"/>
          </a:xfrm>
          <a:prstGeom prst="roundRect">
            <a:avLst>
              <a:gd fmla="val 10522" name="adj"/>
            </a:avLst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8469" y="2674775"/>
            <a:ext cx="4036800" cy="3717300"/>
          </a:xfrm>
          <a:prstGeom prst="roundRect">
            <a:avLst>
              <a:gd fmla="val 10646" name="adj"/>
            </a:avLst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3825" y="1143925"/>
            <a:ext cx="717900" cy="7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C382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b="30970" l="11383" r="14311" t="9253"/>
          <a:stretch/>
        </p:blipFill>
        <p:spPr>
          <a:xfrm>
            <a:off x="0" y="0"/>
            <a:ext cx="10693402" cy="75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2084079" y="1139328"/>
            <a:ext cx="217557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Little Charity</a:t>
            </a:r>
            <a:endParaRPr/>
          </a:p>
        </p:txBody>
      </p:sp>
      <p:sp>
        <p:nvSpPr>
          <p:cNvPr id="82" name="Google Shape;82;p12"/>
          <p:cNvSpPr txBox="1"/>
          <p:nvPr/>
        </p:nvSpPr>
        <p:spPr>
          <a:xfrm>
            <a:off x="2084079" y="1467696"/>
            <a:ext cx="396445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@littlecharity</a:t>
            </a:r>
            <a:endParaRPr/>
          </a:p>
        </p:txBody>
      </p:sp>
      <p:sp>
        <p:nvSpPr>
          <p:cNvPr id="83" name="Google Shape;83;p12"/>
          <p:cNvSpPr txBox="1"/>
          <p:nvPr/>
        </p:nvSpPr>
        <p:spPr>
          <a:xfrm>
            <a:off x="1208799" y="1961708"/>
            <a:ext cx="8506481" cy="481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 realizing dog heaven probably doesn’t exist. </a:t>
            </a:r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9000" y="1139275"/>
            <a:ext cx="722700" cy="72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8800" y="2701476"/>
            <a:ext cx="8326200" cy="3443400"/>
          </a:xfrm>
          <a:prstGeom prst="roundRect">
            <a:avLst>
              <a:gd fmla="val 9957" name="adj"/>
            </a:avLst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16673" r="0" t="14192"/>
          <a:stretch/>
        </p:blipFill>
        <p:spPr>
          <a:xfrm>
            <a:off x="0" y="0"/>
            <a:ext cx="4530377" cy="2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 b="26745" l="0" r="10442" t="0"/>
          <a:stretch/>
        </p:blipFill>
        <p:spPr>
          <a:xfrm>
            <a:off x="5824025" y="5651725"/>
            <a:ext cx="4869375" cy="19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208799" y="2643062"/>
            <a:ext cx="3950975" cy="3773397"/>
          </a:xfrm>
          <a:custGeom>
            <a:rect b="b" l="l" r="r" t="t"/>
            <a:pathLst>
              <a:path extrusionOk="0" h="1352472" w="1416120">
                <a:moveTo>
                  <a:pt x="78370" y="0"/>
                </a:moveTo>
                <a:lnTo>
                  <a:pt x="1337750" y="0"/>
                </a:lnTo>
                <a:cubicBezTo>
                  <a:pt x="1381033" y="0"/>
                  <a:pt x="1416120" y="35087"/>
                  <a:pt x="1416120" y="78370"/>
                </a:cubicBezTo>
                <a:lnTo>
                  <a:pt x="1416120" y="1274102"/>
                </a:lnTo>
                <a:cubicBezTo>
                  <a:pt x="1416120" y="1294887"/>
                  <a:pt x="1407863" y="1314821"/>
                  <a:pt x="1393166" y="1329518"/>
                </a:cubicBezTo>
                <a:cubicBezTo>
                  <a:pt x="1378469" y="1344215"/>
                  <a:pt x="1358535" y="1352472"/>
                  <a:pt x="1337750" y="1352472"/>
                </a:cubicBezTo>
                <a:lnTo>
                  <a:pt x="78370" y="1352472"/>
                </a:lnTo>
                <a:cubicBezTo>
                  <a:pt x="35087" y="1352472"/>
                  <a:pt x="0" y="1317385"/>
                  <a:pt x="0" y="1274102"/>
                </a:cubicBezTo>
                <a:lnTo>
                  <a:pt x="0" y="78370"/>
                </a:lnTo>
                <a:cubicBezTo>
                  <a:pt x="0" y="35087"/>
                  <a:pt x="35087" y="0"/>
                  <a:pt x="78370" y="0"/>
                </a:cubicBezTo>
                <a:close/>
              </a:path>
            </a:pathLst>
          </a:custGeom>
          <a:solidFill>
            <a:srgbClr val="DBA9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2084079" y="1139328"/>
            <a:ext cx="217557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Jam Jackson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2084079" y="1467696"/>
            <a:ext cx="396445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@chihuahualover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1208799" y="1961708"/>
            <a:ext cx="7009474" cy="481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someone left me a surprise gift...</a:t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8174" y="3533450"/>
            <a:ext cx="1848875" cy="18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8401" y="2643050"/>
            <a:ext cx="3951600" cy="3792600"/>
          </a:xfrm>
          <a:prstGeom prst="roundRect">
            <a:avLst>
              <a:gd fmla="val 4291" name="adj"/>
            </a:avLst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2650" y="1155475"/>
            <a:ext cx="719225" cy="7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A95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 b="16868" l="13143" r="15732" t="26544"/>
          <a:stretch/>
        </p:blipFill>
        <p:spPr>
          <a:xfrm>
            <a:off x="0" y="11725"/>
            <a:ext cx="10693402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/>
          <p:nvPr/>
        </p:nvSpPr>
        <p:spPr>
          <a:xfrm>
            <a:off x="756700" y="395025"/>
            <a:ext cx="9180000" cy="67899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084079" y="778220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Coco the Cutie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2084079" y="1106588"/>
            <a:ext cx="145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@cococutie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1208799" y="1581550"/>
            <a:ext cx="3497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UFO sighting!!!</a:t>
            </a:r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100" y="2287492"/>
            <a:ext cx="8557200" cy="4467600"/>
          </a:xfrm>
          <a:prstGeom prst="roundRect">
            <a:avLst>
              <a:gd fmla="val 9156" name="adj"/>
            </a:avLst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8800" y="809724"/>
            <a:ext cx="698501" cy="69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C382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b="30970" l="11383" r="14311" t="9253"/>
          <a:stretch/>
        </p:blipFill>
        <p:spPr>
          <a:xfrm>
            <a:off x="0" y="-14250"/>
            <a:ext cx="10693402" cy="75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2084079" y="1139328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Best Beagle Otis</a:t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2084079" y="1467696"/>
            <a:ext cx="39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@bemyotis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1208799" y="1961708"/>
            <a:ext cx="247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How I dress</a:t>
            </a:r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5388472" y="1961708"/>
            <a:ext cx="39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vs my actual profession</a:t>
            </a: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8800" y="2701475"/>
            <a:ext cx="3950100" cy="3636900"/>
          </a:xfrm>
          <a:prstGeom prst="roundRect">
            <a:avLst>
              <a:gd fmla="val 10656" name="adj"/>
            </a:avLst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5962" y="2701475"/>
            <a:ext cx="3950100" cy="3638400"/>
          </a:xfrm>
          <a:prstGeom prst="roundRect">
            <a:avLst>
              <a:gd fmla="val 10910" name="adj"/>
            </a:avLst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6">
            <a:alphaModFix/>
          </a:blip>
          <a:srcRect b="0" l="0" r="0" t="-1061"/>
          <a:stretch/>
        </p:blipFill>
        <p:spPr>
          <a:xfrm>
            <a:off x="1208800" y="1151700"/>
            <a:ext cx="698500" cy="7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C64D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 rotWithShape="1">
          <a:blip r:embed="rId3">
            <a:alphaModFix/>
          </a:blip>
          <a:srcRect b="0" l="16673" r="0" t="14192"/>
          <a:stretch/>
        </p:blipFill>
        <p:spPr>
          <a:xfrm>
            <a:off x="0" y="0"/>
            <a:ext cx="4530377" cy="2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4">
            <a:alphaModFix/>
          </a:blip>
          <a:srcRect b="26745" l="0" r="10442" t="0"/>
          <a:stretch/>
        </p:blipFill>
        <p:spPr>
          <a:xfrm>
            <a:off x="5824025" y="5651725"/>
            <a:ext cx="4869375" cy="19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2084079" y="1139328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Pepper Potts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2084079" y="1467696"/>
            <a:ext cx="39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@thatsmePepper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5927977" y="2087407"/>
            <a:ext cx="30285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Online meeting with video</a:t>
            </a:r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811831" y="2087407"/>
            <a:ext cx="3051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Online meeting with audio only</a:t>
            </a:r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8800" y="1159100"/>
            <a:ext cx="698501" cy="6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9252" y="3175100"/>
            <a:ext cx="3949500" cy="3262800"/>
          </a:xfrm>
          <a:prstGeom prst="roundRect">
            <a:avLst>
              <a:gd fmla="val 11242" name="adj"/>
            </a:avLst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0141" y="3175100"/>
            <a:ext cx="3954000" cy="3262800"/>
          </a:xfrm>
          <a:prstGeom prst="roundRect">
            <a:avLst>
              <a:gd fmla="val 1203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A95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/>
          <p:cNvPicPr preferRelativeResize="0"/>
          <p:nvPr/>
        </p:nvPicPr>
        <p:blipFill rotWithShape="1">
          <a:blip r:embed="rId3">
            <a:alphaModFix/>
          </a:blip>
          <a:srcRect b="16868" l="13143" r="15732" t="26544"/>
          <a:stretch/>
        </p:blipFill>
        <p:spPr>
          <a:xfrm>
            <a:off x="0" y="11725"/>
            <a:ext cx="10693402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/>
          <p:nvPr/>
        </p:nvSpPr>
        <p:spPr>
          <a:xfrm>
            <a:off x="756700" y="0"/>
            <a:ext cx="9180000" cy="75681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2084079" y="736235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Crunchy Munchie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2111063" y="1064603"/>
            <a:ext cx="39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@crunchymunchie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208799" y="1558614"/>
            <a:ext cx="850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When the cat gets in trouble for something I did</a:t>
            </a:r>
            <a:endParaRPr/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4">
            <a:alphaModFix/>
          </a:blip>
          <a:srcRect b="0" l="0" r="0" t="-3305"/>
          <a:stretch/>
        </p:blipFill>
        <p:spPr>
          <a:xfrm>
            <a:off x="1208800" y="712475"/>
            <a:ext cx="719200" cy="7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8000" y="2239972"/>
            <a:ext cx="6860400" cy="5031000"/>
          </a:xfrm>
          <a:prstGeom prst="roundRect">
            <a:avLst>
              <a:gd fmla="val 1036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C382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b="30970" l="11383" r="14311" t="9253"/>
          <a:stretch/>
        </p:blipFill>
        <p:spPr>
          <a:xfrm>
            <a:off x="0" y="-14250"/>
            <a:ext cx="10693402" cy="755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756025" y="739100"/>
            <a:ext cx="9180000" cy="6049800"/>
          </a:xfrm>
          <a:prstGeom prst="roundRect">
            <a:avLst>
              <a:gd fmla="val 615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2084079" y="1139328"/>
            <a:ext cx="217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Sweetie Maya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2084079" y="1467696"/>
            <a:ext cx="39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@mayanotthebird</a:t>
            </a:r>
            <a:endParaRPr/>
          </a:p>
        </p:txBody>
      </p:sp>
      <p:sp>
        <p:nvSpPr>
          <p:cNvPr id="157" name="Google Shape;157;p18"/>
          <p:cNvSpPr txBox="1"/>
          <p:nvPr/>
        </p:nvSpPr>
        <p:spPr>
          <a:xfrm>
            <a:off x="1208799" y="1992896"/>
            <a:ext cx="630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Me: Productivity is off the woof!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Also me after lunch time:</a:t>
            </a:r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2125" y="2867093"/>
            <a:ext cx="8247900" cy="3592200"/>
          </a:xfrm>
          <a:prstGeom prst="roundRect">
            <a:avLst>
              <a:gd fmla="val 11247" name="adj"/>
            </a:avLst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8800" y="1159100"/>
            <a:ext cx="698501" cy="69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og Meme Slides">
  <a:themeElements>
    <a:clrScheme name="Office">
      <a:dk1>
        <a:srgbClr val="000000"/>
      </a:dk1>
      <a:lt1>
        <a:srgbClr val="FFFFFF"/>
      </a:lt1>
      <a:dk2>
        <a:srgbClr val="E8C64D"/>
      </a:dk2>
      <a:lt2>
        <a:srgbClr val="6C3821"/>
      </a:lt2>
      <a:accent1>
        <a:srgbClr val="DBA95F"/>
      </a:accent1>
      <a:accent2>
        <a:srgbClr val="CDAD3B"/>
      </a:accent2>
      <a:accent3>
        <a:srgbClr val="6C3821"/>
      </a:accent3>
      <a:accent4>
        <a:srgbClr val="DBA95F"/>
      </a:accent4>
      <a:accent5>
        <a:srgbClr val="CDAD3B"/>
      </a:accent5>
      <a:accent6>
        <a:srgbClr val="E8C64D"/>
      </a:accent6>
      <a:hlink>
        <a:srgbClr val="E8C64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