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7556500" cx="10693400"/>
  <p:notesSz cx="6858000" cy="9144000"/>
  <p:embeddedFontLst>
    <p:embeddedFont>
      <p:font typeface="Ant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nton-regular.fntdata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B95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78723" y="-531792"/>
            <a:ext cx="10134554" cy="4311792"/>
          </a:xfrm>
          <a:custGeom>
            <a:rect b="b" l="l" r="r" t="t"/>
            <a:pathLst>
              <a:path extrusionOk="0" h="4311792" w="10134554">
                <a:moveTo>
                  <a:pt x="0" y="0"/>
                </a:moveTo>
                <a:lnTo>
                  <a:pt x="10134554" y="0"/>
                </a:lnTo>
                <a:lnTo>
                  <a:pt x="10134554" y="4311792"/>
                </a:lnTo>
                <a:lnTo>
                  <a:pt x="0" y="431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2914103" y="1009792"/>
            <a:ext cx="4863794" cy="6804000"/>
          </a:xfrm>
          <a:custGeom>
            <a:rect b="b" l="l" r="r" t="t"/>
            <a:pathLst>
              <a:path extrusionOk="0" h="6804000" w="4863794">
                <a:moveTo>
                  <a:pt x="0" y="0"/>
                </a:moveTo>
                <a:lnTo>
                  <a:pt x="4863794" y="0"/>
                </a:lnTo>
                <a:lnTo>
                  <a:pt x="4863794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108" l="-44319" r="-46319" t="-93436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0719" l="0" r="0" t="-20709"/>
            </a:stretch>
          </a:blip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2781518" y="0"/>
            <a:ext cx="5128963" cy="7560000"/>
          </a:xfrm>
          <a:custGeom>
            <a:rect b="b" l="l" r="r" t="t"/>
            <a:pathLst>
              <a:path extrusionOk="0" h="7560000" w="5128963">
                <a:moveTo>
                  <a:pt x="0" y="0"/>
                </a:moveTo>
                <a:lnTo>
                  <a:pt x="5128964" y="0"/>
                </a:lnTo>
                <a:lnTo>
                  <a:pt x="5128964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4294" r="-74765" t="-12589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387220"/>
            <a:ext cx="10692000" cy="4785561"/>
          </a:xfrm>
          <a:custGeom>
            <a:rect b="b" l="l" r="r" t="t"/>
            <a:pathLst>
              <a:path extrusionOk="0" h="4785561" w="10692000">
                <a:moveTo>
                  <a:pt x="0" y="0"/>
                </a:moveTo>
                <a:lnTo>
                  <a:pt x="10692000" y="0"/>
                </a:lnTo>
                <a:lnTo>
                  <a:pt x="10692000" y="4785560"/>
                </a:lnTo>
                <a:lnTo>
                  <a:pt x="0" y="4785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0688" l="0" r="-21759" t="-10549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3059" r="-306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3029" r="-3029" t="0"/>
            </a:stretch>
          </a:blipFill>
          <a:ln>
            <a:noFill/>
          </a:ln>
        </p:spPr>
      </p:sp>
      <p:sp>
        <p:nvSpPr>
          <p:cNvPr id="27" name="Google Shape;27;p7"/>
          <p:cNvSpPr/>
          <p:nvPr/>
        </p:nvSpPr>
        <p:spPr>
          <a:xfrm>
            <a:off x="2047998" y="911575"/>
            <a:ext cx="6596003" cy="6648425"/>
          </a:xfrm>
          <a:custGeom>
            <a:rect b="b" l="l" r="r" t="t"/>
            <a:pathLst>
              <a:path extrusionOk="0" h="6648425" w="6596003">
                <a:moveTo>
                  <a:pt x="0" y="0"/>
                </a:moveTo>
                <a:lnTo>
                  <a:pt x="6596004" y="0"/>
                </a:lnTo>
                <a:lnTo>
                  <a:pt x="6596004" y="6648425"/>
                </a:lnTo>
                <a:lnTo>
                  <a:pt x="0" y="6648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58" l="-28259" r="-19479" t="-7969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14.png"/><Relationship Id="rId41" Type="http://schemas.openxmlformats.org/officeDocument/2006/relationships/image" Target="../media/image36.png"/><Relationship Id="rId22" Type="http://schemas.openxmlformats.org/officeDocument/2006/relationships/image" Target="../media/image31.png"/><Relationship Id="rId21" Type="http://schemas.openxmlformats.org/officeDocument/2006/relationships/image" Target="../media/image18.png"/><Relationship Id="rId24" Type="http://schemas.openxmlformats.org/officeDocument/2006/relationships/image" Target="../media/image29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26" Type="http://schemas.openxmlformats.org/officeDocument/2006/relationships/image" Target="../media/image38.png"/><Relationship Id="rId25" Type="http://schemas.openxmlformats.org/officeDocument/2006/relationships/image" Target="../media/image24.png"/><Relationship Id="rId28" Type="http://schemas.openxmlformats.org/officeDocument/2006/relationships/image" Target="../media/image40.png"/><Relationship Id="rId27" Type="http://schemas.openxmlformats.org/officeDocument/2006/relationships/image" Target="../media/image4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29" Type="http://schemas.openxmlformats.org/officeDocument/2006/relationships/image" Target="../media/image35.png"/><Relationship Id="rId7" Type="http://schemas.openxmlformats.org/officeDocument/2006/relationships/image" Target="../media/image8.png"/><Relationship Id="rId8" Type="http://schemas.openxmlformats.org/officeDocument/2006/relationships/image" Target="../media/image5.png"/><Relationship Id="rId31" Type="http://schemas.openxmlformats.org/officeDocument/2006/relationships/image" Target="../media/image26.png"/><Relationship Id="rId30" Type="http://schemas.openxmlformats.org/officeDocument/2006/relationships/image" Target="../media/image25.png"/><Relationship Id="rId11" Type="http://schemas.openxmlformats.org/officeDocument/2006/relationships/image" Target="../media/image9.png"/><Relationship Id="rId33" Type="http://schemas.openxmlformats.org/officeDocument/2006/relationships/image" Target="../media/image37.png"/><Relationship Id="rId10" Type="http://schemas.openxmlformats.org/officeDocument/2006/relationships/image" Target="../media/image6.png"/><Relationship Id="rId32" Type="http://schemas.openxmlformats.org/officeDocument/2006/relationships/image" Target="../media/image28.png"/><Relationship Id="rId13" Type="http://schemas.openxmlformats.org/officeDocument/2006/relationships/image" Target="../media/image15.png"/><Relationship Id="rId35" Type="http://schemas.openxmlformats.org/officeDocument/2006/relationships/image" Target="../media/image32.png"/><Relationship Id="rId12" Type="http://schemas.openxmlformats.org/officeDocument/2006/relationships/image" Target="../media/image23.png"/><Relationship Id="rId34" Type="http://schemas.openxmlformats.org/officeDocument/2006/relationships/image" Target="../media/image39.png"/><Relationship Id="rId15" Type="http://schemas.openxmlformats.org/officeDocument/2006/relationships/image" Target="../media/image44.png"/><Relationship Id="rId37" Type="http://schemas.openxmlformats.org/officeDocument/2006/relationships/image" Target="../media/image33.png"/><Relationship Id="rId14" Type="http://schemas.openxmlformats.org/officeDocument/2006/relationships/image" Target="../media/image12.png"/><Relationship Id="rId36" Type="http://schemas.openxmlformats.org/officeDocument/2006/relationships/image" Target="../media/image45.png"/><Relationship Id="rId17" Type="http://schemas.openxmlformats.org/officeDocument/2006/relationships/image" Target="../media/image22.png"/><Relationship Id="rId39" Type="http://schemas.openxmlformats.org/officeDocument/2006/relationships/image" Target="../media/image41.png"/><Relationship Id="rId16" Type="http://schemas.openxmlformats.org/officeDocument/2006/relationships/image" Target="../media/image20.png"/><Relationship Id="rId38" Type="http://schemas.openxmlformats.org/officeDocument/2006/relationships/image" Target="../media/image43.png"/><Relationship Id="rId19" Type="http://schemas.openxmlformats.org/officeDocument/2006/relationships/image" Target="../media/image27.png"/><Relationship Id="rId1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950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278723" y="-531792"/>
            <a:ext cx="10134554" cy="4311792"/>
          </a:xfrm>
          <a:custGeom>
            <a:rect b="b" l="l" r="r" t="t"/>
            <a:pathLst>
              <a:path extrusionOk="0" h="4311792" w="10134554">
                <a:moveTo>
                  <a:pt x="0" y="0"/>
                </a:moveTo>
                <a:lnTo>
                  <a:pt x="10134554" y="0"/>
                </a:lnTo>
                <a:lnTo>
                  <a:pt x="10134554" y="4311792"/>
                </a:lnTo>
                <a:lnTo>
                  <a:pt x="0" y="431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8"/>
          <p:cNvSpPr txBox="1"/>
          <p:nvPr/>
        </p:nvSpPr>
        <p:spPr>
          <a:xfrm>
            <a:off x="412902" y="490680"/>
            <a:ext cx="9866195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 LOVED YOUR PRESENTATION</a:t>
            </a:r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7249997" y="4996633"/>
            <a:ext cx="30291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ESPECIALLY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 PART YOU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ENDED IT.</a:t>
            </a: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2914103" y="1009792"/>
            <a:ext cx="4863794" cy="6804000"/>
          </a:xfrm>
          <a:custGeom>
            <a:rect b="b" l="l" r="r" t="t"/>
            <a:pathLst>
              <a:path extrusionOk="0" h="6804000" w="4863794">
                <a:moveTo>
                  <a:pt x="0" y="0"/>
                </a:moveTo>
                <a:lnTo>
                  <a:pt x="4863794" y="0"/>
                </a:lnTo>
                <a:lnTo>
                  <a:pt x="4863794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106" l="-44319" r="-46319" t="-93434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711" l="0" r="0" t="-20713"/>
            </a:stretch>
          </a:blipFill>
          <a:ln>
            <a:noFill/>
          </a:ln>
        </p:spPr>
      </p:sp>
      <p:sp>
        <p:nvSpPr>
          <p:cNvPr id="41" name="Google Shape;41;p9"/>
          <p:cNvSpPr/>
          <p:nvPr/>
        </p:nvSpPr>
        <p:spPr>
          <a:xfrm>
            <a:off x="2781518" y="0"/>
            <a:ext cx="5128963" cy="7560000"/>
          </a:xfrm>
          <a:custGeom>
            <a:rect b="b" l="l" r="r" t="t"/>
            <a:pathLst>
              <a:path extrusionOk="0" h="7560000" w="5128963">
                <a:moveTo>
                  <a:pt x="0" y="0"/>
                </a:moveTo>
                <a:lnTo>
                  <a:pt x="5128964" y="0"/>
                </a:lnTo>
                <a:lnTo>
                  <a:pt x="5128964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4296" r="-74769" t="-12585"/>
            </a:stretch>
          </a:blipFill>
          <a:ln>
            <a:noFill/>
          </a:ln>
        </p:spPr>
      </p:sp>
      <p:sp>
        <p:nvSpPr>
          <p:cNvPr id="42" name="Google Shape;42;p9"/>
          <p:cNvSpPr txBox="1"/>
          <p:nvPr/>
        </p:nvSpPr>
        <p:spPr>
          <a:xfrm>
            <a:off x="378000" y="275726"/>
            <a:ext cx="9936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END OF PRESENTATION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1387220"/>
            <a:ext cx="10692000" cy="4785561"/>
          </a:xfrm>
          <a:custGeom>
            <a:rect b="b" l="l" r="r" t="t"/>
            <a:pathLst>
              <a:path extrusionOk="0" h="4785561" w="10692000">
                <a:moveTo>
                  <a:pt x="0" y="0"/>
                </a:moveTo>
                <a:lnTo>
                  <a:pt x="10692000" y="0"/>
                </a:lnTo>
                <a:lnTo>
                  <a:pt x="10692000" y="4785560"/>
                </a:lnTo>
                <a:lnTo>
                  <a:pt x="0" y="4785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686" l="0" r="-21753" t="-10551"/>
            </a:stretch>
          </a:blipFill>
          <a:ln>
            <a:noFill/>
          </a:ln>
        </p:spPr>
      </p:sp>
      <p:sp>
        <p:nvSpPr>
          <p:cNvPr id="48" name="Google Shape;48;p10"/>
          <p:cNvSpPr txBox="1"/>
          <p:nvPr/>
        </p:nvSpPr>
        <p:spPr>
          <a:xfrm>
            <a:off x="378000" y="101950"/>
            <a:ext cx="9936000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DONE WITH MY PRESENTATION</a:t>
            </a:r>
            <a:endParaRPr/>
          </a:p>
        </p:txBody>
      </p:sp>
      <p:sp>
        <p:nvSpPr>
          <p:cNvPr id="49" name="Google Shape;49;p10"/>
          <p:cNvSpPr txBox="1"/>
          <p:nvPr/>
        </p:nvSpPr>
        <p:spPr>
          <a:xfrm>
            <a:off x="378000" y="6330975"/>
            <a:ext cx="9936000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NOW I HAVE TO ANSWER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62" r="-3061" t="0"/>
            </a:stretch>
          </a:blipFill>
          <a:ln>
            <a:noFill/>
          </a:ln>
        </p:spPr>
      </p:sp>
      <p:sp>
        <p:nvSpPr>
          <p:cNvPr id="55" name="Google Shape;55;p11"/>
          <p:cNvSpPr txBox="1"/>
          <p:nvPr/>
        </p:nvSpPr>
        <p:spPr>
          <a:xfrm>
            <a:off x="378000" y="275726"/>
            <a:ext cx="9936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END OF PRESENTATION</a:t>
            </a:r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378000" y="5661511"/>
            <a:ext cx="9936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 QUESTIONS, PLEASE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28" r="-3027" t="0"/>
            </a:stretch>
          </a:blipFill>
          <a:ln>
            <a:noFill/>
          </a:ln>
        </p:spPr>
      </p:sp>
      <p:sp>
        <p:nvSpPr>
          <p:cNvPr id="62" name="Google Shape;62;p12"/>
          <p:cNvSpPr txBox="1"/>
          <p:nvPr/>
        </p:nvSpPr>
        <p:spPr>
          <a:xfrm>
            <a:off x="378000" y="73375"/>
            <a:ext cx="9936000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END OF MY PRESENTATION</a:t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2047998" y="911575"/>
            <a:ext cx="6596003" cy="6648425"/>
          </a:xfrm>
          <a:custGeom>
            <a:rect b="b" l="l" r="r" t="t"/>
            <a:pathLst>
              <a:path extrusionOk="0" h="6648425" w="6596003">
                <a:moveTo>
                  <a:pt x="0" y="0"/>
                </a:moveTo>
                <a:lnTo>
                  <a:pt x="6596004" y="0"/>
                </a:lnTo>
                <a:lnTo>
                  <a:pt x="6596004" y="6648425"/>
                </a:lnTo>
                <a:lnTo>
                  <a:pt x="0" y="6648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56" l="-28258" r="-19480" t="-7974"/>
            </a:stretch>
          </a:blipFill>
          <a:ln>
            <a:noFill/>
          </a:ln>
        </p:spPr>
      </p:sp>
      <p:sp>
        <p:nvSpPr>
          <p:cNvPr id="64" name="Google Shape;64;p12"/>
          <p:cNvSpPr txBox="1"/>
          <p:nvPr/>
        </p:nvSpPr>
        <p:spPr>
          <a:xfrm>
            <a:off x="378000" y="5613707"/>
            <a:ext cx="9936000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NOW CLAP!!!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73" name="Google Shape;73;p13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76" name="Google Shape;76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79" name="Google Shape;79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807302" y="4988269"/>
            <a:ext cx="2771920" cy="433678"/>
            <a:chOff x="0" y="-9525"/>
            <a:chExt cx="1150437" cy="179991"/>
          </a:xfrm>
        </p:grpSpPr>
        <p:sp>
          <p:nvSpPr>
            <p:cNvPr id="82" name="Google Shape;82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866567" y="2638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830433" y="4598907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1658539" y="5578264"/>
            <a:ext cx="478577" cy="484185"/>
            <a:chOff x="0" y="-9525"/>
            <a:chExt cx="812800" cy="8223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B9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1180662" y="3490971"/>
            <a:ext cx="1999290" cy="717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73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510309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#FFB950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93617" y="5068347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2101147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#FFF0B1</a:t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4272257" y="3185866"/>
            <a:ext cx="5533496" cy="2534163"/>
            <a:chOff x="0" y="0"/>
            <a:chExt cx="7377994" cy="3378885"/>
          </a:xfrm>
        </p:grpSpPr>
        <p:sp>
          <p:nvSpPr>
            <p:cNvPr id="99" name="Google Shape;99;p13"/>
            <p:cNvSpPr/>
            <p:nvPr/>
          </p:nvSpPr>
          <p:spPr>
            <a:xfrm>
              <a:off x="6020107" y="982622"/>
              <a:ext cx="518769" cy="446141"/>
            </a:xfrm>
            <a:custGeom>
              <a:rect b="b" l="l" r="r" t="t"/>
              <a:pathLst>
                <a:path extrusionOk="0" h="446141" w="518769">
                  <a:moveTo>
                    <a:pt x="0" y="0"/>
                  </a:moveTo>
                  <a:lnTo>
                    <a:pt x="518768" y="0"/>
                  </a:lnTo>
                  <a:lnTo>
                    <a:pt x="518768" y="446141"/>
                  </a:lnTo>
                  <a:lnTo>
                    <a:pt x="0" y="4461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13"/>
            <p:cNvSpPr/>
            <p:nvPr/>
          </p:nvSpPr>
          <p:spPr>
            <a:xfrm>
              <a:off x="6968656" y="1844756"/>
              <a:ext cx="368710" cy="509524"/>
            </a:xfrm>
            <a:custGeom>
              <a:rect b="b" l="l" r="r" t="t"/>
              <a:pathLst>
                <a:path extrusionOk="0" h="509524" w="368710">
                  <a:moveTo>
                    <a:pt x="0" y="0"/>
                  </a:moveTo>
                  <a:lnTo>
                    <a:pt x="368710" y="0"/>
                  </a:lnTo>
                  <a:lnTo>
                    <a:pt x="36871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13"/>
            <p:cNvSpPr/>
            <p:nvPr/>
          </p:nvSpPr>
          <p:spPr>
            <a:xfrm>
              <a:off x="6127845" y="1899040"/>
              <a:ext cx="303769" cy="455240"/>
            </a:xfrm>
            <a:custGeom>
              <a:rect b="b" l="l" r="r" t="t"/>
              <a:pathLst>
                <a:path extrusionOk="0" h="455240" w="303769">
                  <a:moveTo>
                    <a:pt x="0" y="0"/>
                  </a:moveTo>
                  <a:lnTo>
                    <a:pt x="303769" y="0"/>
                  </a:lnTo>
                  <a:lnTo>
                    <a:pt x="303769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6874208" y="2813257"/>
              <a:ext cx="503786" cy="455240"/>
            </a:xfrm>
            <a:custGeom>
              <a:rect b="b" l="l" r="r" t="t"/>
              <a:pathLst>
                <a:path extrusionOk="0" h="455240" w="503786">
                  <a:moveTo>
                    <a:pt x="0" y="0"/>
                  </a:moveTo>
                  <a:lnTo>
                    <a:pt x="503786" y="0"/>
                  </a:lnTo>
                  <a:lnTo>
                    <a:pt x="503786" y="455239"/>
                  </a:lnTo>
                  <a:lnTo>
                    <a:pt x="0" y="455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" name="Google Shape;103;p13"/>
            <p:cNvSpPr/>
            <p:nvPr/>
          </p:nvSpPr>
          <p:spPr>
            <a:xfrm>
              <a:off x="6874208" y="27142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4" name="Google Shape;104;p13"/>
            <p:cNvSpPr/>
            <p:nvPr/>
          </p:nvSpPr>
          <p:spPr>
            <a:xfrm>
              <a:off x="5962410" y="31691"/>
              <a:ext cx="622831" cy="382758"/>
            </a:xfrm>
            <a:custGeom>
              <a:rect b="b" l="l" r="r" t="t"/>
              <a:pathLst>
                <a:path extrusionOk="0" h="382758" w="622831">
                  <a:moveTo>
                    <a:pt x="0" y="0"/>
                  </a:moveTo>
                  <a:lnTo>
                    <a:pt x="622831" y="0"/>
                  </a:lnTo>
                  <a:lnTo>
                    <a:pt x="622831" y="382759"/>
                  </a:lnTo>
                  <a:lnTo>
                    <a:pt x="0" y="3827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13"/>
            <p:cNvSpPr/>
            <p:nvPr/>
          </p:nvSpPr>
          <p:spPr>
            <a:xfrm>
              <a:off x="6827842" y="982622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3"/>
            <p:cNvSpPr/>
            <p:nvPr/>
          </p:nvSpPr>
          <p:spPr>
            <a:xfrm>
              <a:off x="6076800" y="2824557"/>
              <a:ext cx="354814" cy="509524"/>
            </a:xfrm>
            <a:custGeom>
              <a:rect b="b" l="l" r="r" t="t"/>
              <a:pathLst>
                <a:path extrusionOk="0" h="509524" w="354814">
                  <a:moveTo>
                    <a:pt x="0" y="0"/>
                  </a:moveTo>
                  <a:lnTo>
                    <a:pt x="354814" y="0"/>
                  </a:lnTo>
                  <a:lnTo>
                    <a:pt x="35481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13"/>
            <p:cNvSpPr/>
            <p:nvPr/>
          </p:nvSpPr>
          <p:spPr>
            <a:xfrm>
              <a:off x="3646252" y="5006"/>
              <a:ext cx="447455" cy="509524"/>
            </a:xfrm>
            <a:custGeom>
              <a:rect b="b" l="l" r="r" t="t"/>
              <a:pathLst>
                <a:path extrusionOk="0" h="509524" w="447455">
                  <a:moveTo>
                    <a:pt x="0" y="0"/>
                  </a:moveTo>
                  <a:lnTo>
                    <a:pt x="447455" y="0"/>
                  </a:lnTo>
                  <a:lnTo>
                    <a:pt x="44745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3"/>
            <p:cNvSpPr/>
            <p:nvPr/>
          </p:nvSpPr>
          <p:spPr>
            <a:xfrm>
              <a:off x="5124407" y="97450"/>
              <a:ext cx="590758" cy="351233"/>
            </a:xfrm>
            <a:custGeom>
              <a:rect b="b" l="l" r="r" t="t"/>
              <a:pathLst>
                <a:path extrusionOk="0" h="351233" w="590758">
                  <a:moveTo>
                    <a:pt x="0" y="0"/>
                  </a:moveTo>
                  <a:lnTo>
                    <a:pt x="590759" y="0"/>
                  </a:lnTo>
                  <a:lnTo>
                    <a:pt x="590759" y="351233"/>
                  </a:lnTo>
                  <a:lnTo>
                    <a:pt x="0" y="3512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9" name="Google Shape;109;p13"/>
            <p:cNvSpPr/>
            <p:nvPr/>
          </p:nvSpPr>
          <p:spPr>
            <a:xfrm>
              <a:off x="708721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3698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2869199" y="18648"/>
              <a:ext cx="505204" cy="482240"/>
            </a:xfrm>
            <a:custGeom>
              <a:rect b="b" l="l" r="r" t="t"/>
              <a:pathLst>
                <a:path extrusionOk="0" h="482240" w="505204">
                  <a:moveTo>
                    <a:pt x="0" y="0"/>
                  </a:moveTo>
                  <a:lnTo>
                    <a:pt x="505204" y="0"/>
                  </a:lnTo>
                  <a:lnTo>
                    <a:pt x="505204" y="482240"/>
                  </a:lnTo>
                  <a:lnTo>
                    <a:pt x="0" y="482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1424041" y="5006"/>
              <a:ext cx="505818" cy="509524"/>
            </a:xfrm>
            <a:custGeom>
              <a:rect b="b" l="l" r="r" t="t"/>
              <a:pathLst>
                <a:path extrusionOk="0" h="509524" w="505818">
                  <a:moveTo>
                    <a:pt x="0" y="0"/>
                  </a:moveTo>
                  <a:lnTo>
                    <a:pt x="505818" y="0"/>
                  </a:lnTo>
                  <a:lnTo>
                    <a:pt x="50581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13"/>
            <p:cNvSpPr/>
            <p:nvPr/>
          </p:nvSpPr>
          <p:spPr>
            <a:xfrm>
              <a:off x="2184791" y="0"/>
              <a:ext cx="421915" cy="514530"/>
            </a:xfrm>
            <a:custGeom>
              <a:rect b="b" l="l" r="r" t="t"/>
              <a:pathLst>
                <a:path extrusionOk="0" h="514530" w="421915">
                  <a:moveTo>
                    <a:pt x="0" y="0"/>
                  </a:moveTo>
                  <a:lnTo>
                    <a:pt x="421915" y="0"/>
                  </a:lnTo>
                  <a:lnTo>
                    <a:pt x="421915" y="514530"/>
                  </a:lnTo>
                  <a:lnTo>
                    <a:pt x="0" y="5145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4" name="Google Shape;114;p13"/>
            <p:cNvSpPr/>
            <p:nvPr/>
          </p:nvSpPr>
          <p:spPr>
            <a:xfrm>
              <a:off x="4377538" y="32148"/>
              <a:ext cx="479209" cy="481837"/>
            </a:xfrm>
            <a:custGeom>
              <a:rect b="b" l="l" r="r" t="t"/>
              <a:pathLst>
                <a:path extrusionOk="0" h="481837" w="479209">
                  <a:moveTo>
                    <a:pt x="0" y="0"/>
                  </a:moveTo>
                  <a:lnTo>
                    <a:pt x="479209" y="0"/>
                  </a:lnTo>
                  <a:lnTo>
                    <a:pt x="479209" y="481837"/>
                  </a:lnTo>
                  <a:lnTo>
                    <a:pt x="0" y="4818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5" name="Google Shape;115;p13"/>
            <p:cNvSpPr/>
            <p:nvPr/>
          </p:nvSpPr>
          <p:spPr>
            <a:xfrm>
              <a:off x="4326317" y="941398"/>
              <a:ext cx="411325" cy="509524"/>
            </a:xfrm>
            <a:custGeom>
              <a:rect b="b" l="l" r="r" t="t"/>
              <a:pathLst>
                <a:path extrusionOk="0" h="509524" w="411325">
                  <a:moveTo>
                    <a:pt x="0" y="0"/>
                  </a:moveTo>
                  <a:lnTo>
                    <a:pt x="411325" y="0"/>
                  </a:lnTo>
                  <a:lnTo>
                    <a:pt x="4113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13"/>
            <p:cNvSpPr/>
            <p:nvPr/>
          </p:nvSpPr>
          <p:spPr>
            <a:xfrm>
              <a:off x="3439995" y="941398"/>
              <a:ext cx="553831" cy="509524"/>
            </a:xfrm>
            <a:custGeom>
              <a:rect b="b" l="l" r="r" t="t"/>
              <a:pathLst>
                <a:path extrusionOk="0" h="509524" w="553831">
                  <a:moveTo>
                    <a:pt x="0" y="0"/>
                  </a:moveTo>
                  <a:lnTo>
                    <a:pt x="553830" y="0"/>
                  </a:lnTo>
                  <a:lnTo>
                    <a:pt x="55383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7" name="Google Shape;117;p13"/>
            <p:cNvSpPr/>
            <p:nvPr/>
          </p:nvSpPr>
          <p:spPr>
            <a:xfrm>
              <a:off x="5104340" y="1056946"/>
              <a:ext cx="582275" cy="334544"/>
            </a:xfrm>
            <a:custGeom>
              <a:rect b="b" l="l" r="r" t="t"/>
              <a:pathLst>
                <a:path extrusionOk="0" h="334544" w="582275">
                  <a:moveTo>
                    <a:pt x="0" y="0"/>
                  </a:moveTo>
                  <a:lnTo>
                    <a:pt x="582275" y="0"/>
                  </a:lnTo>
                  <a:lnTo>
                    <a:pt x="582275" y="334544"/>
                  </a:lnTo>
                  <a:lnTo>
                    <a:pt x="0" y="3345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1767159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3"/>
            <p:cNvSpPr/>
            <p:nvPr/>
          </p:nvSpPr>
          <p:spPr>
            <a:xfrm>
              <a:off x="3698" y="941398"/>
              <a:ext cx="592470" cy="509524"/>
            </a:xfrm>
            <a:custGeom>
              <a:rect b="b" l="l" r="r" t="t"/>
              <a:pathLst>
                <a:path extrusionOk="0" h="509524" w="592470">
                  <a:moveTo>
                    <a:pt x="0" y="0"/>
                  </a:moveTo>
                  <a:lnTo>
                    <a:pt x="592470" y="0"/>
                  </a:lnTo>
                  <a:lnTo>
                    <a:pt x="59247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3"/>
            <p:cNvSpPr/>
            <p:nvPr/>
          </p:nvSpPr>
          <p:spPr>
            <a:xfrm>
              <a:off x="2548941" y="941398"/>
              <a:ext cx="508598" cy="509524"/>
            </a:xfrm>
            <a:custGeom>
              <a:rect b="b" l="l" r="r" t="t"/>
              <a:pathLst>
                <a:path extrusionOk="0" h="509524" w="508598">
                  <a:moveTo>
                    <a:pt x="0" y="0"/>
                  </a:moveTo>
                  <a:lnTo>
                    <a:pt x="508598" y="0"/>
                  </a:lnTo>
                  <a:lnTo>
                    <a:pt x="50859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13"/>
            <p:cNvSpPr/>
            <p:nvPr/>
          </p:nvSpPr>
          <p:spPr>
            <a:xfrm>
              <a:off x="926901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5" y="0"/>
                  </a:lnTo>
                  <a:lnTo>
                    <a:pt x="5095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13"/>
            <p:cNvSpPr/>
            <p:nvPr/>
          </p:nvSpPr>
          <p:spPr>
            <a:xfrm>
              <a:off x="3716693" y="1891797"/>
              <a:ext cx="558412" cy="440638"/>
            </a:xfrm>
            <a:custGeom>
              <a:rect b="b" l="l" r="r" t="t"/>
              <a:pathLst>
                <a:path extrusionOk="0" h="440638" w="558412">
                  <a:moveTo>
                    <a:pt x="0" y="0"/>
                  </a:moveTo>
                  <a:lnTo>
                    <a:pt x="558412" y="0"/>
                  </a:lnTo>
                  <a:lnTo>
                    <a:pt x="558412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3"/>
            <p:cNvSpPr/>
            <p:nvPr/>
          </p:nvSpPr>
          <p:spPr>
            <a:xfrm>
              <a:off x="2860801" y="1912505"/>
              <a:ext cx="575899" cy="346586"/>
            </a:xfrm>
            <a:custGeom>
              <a:rect b="b" l="l" r="r" t="t"/>
              <a:pathLst>
                <a:path extrusionOk="0" h="346586" w="575899">
                  <a:moveTo>
                    <a:pt x="0" y="0"/>
                  </a:moveTo>
                  <a:lnTo>
                    <a:pt x="575899" y="0"/>
                  </a:lnTo>
                  <a:lnTo>
                    <a:pt x="575899" y="346587"/>
                  </a:lnTo>
                  <a:lnTo>
                    <a:pt x="0" y="346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3"/>
            <p:cNvSpPr/>
            <p:nvPr/>
          </p:nvSpPr>
          <p:spPr>
            <a:xfrm>
              <a:off x="1504867" y="1859563"/>
              <a:ext cx="473882" cy="505107"/>
            </a:xfrm>
            <a:custGeom>
              <a:rect b="b" l="l" r="r" t="t"/>
              <a:pathLst>
                <a:path extrusionOk="0" h="505107" w="473882">
                  <a:moveTo>
                    <a:pt x="0" y="0"/>
                  </a:moveTo>
                  <a:lnTo>
                    <a:pt x="473882" y="0"/>
                  </a:lnTo>
                  <a:lnTo>
                    <a:pt x="473882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3"/>
            <p:cNvSpPr/>
            <p:nvPr/>
          </p:nvSpPr>
          <p:spPr>
            <a:xfrm>
              <a:off x="2258742" y="1865480"/>
              <a:ext cx="322066" cy="440638"/>
            </a:xfrm>
            <a:custGeom>
              <a:rect b="b" l="l" r="r" t="t"/>
              <a:pathLst>
                <a:path extrusionOk="0" h="440638" w="322066">
                  <a:moveTo>
                    <a:pt x="0" y="0"/>
                  </a:moveTo>
                  <a:lnTo>
                    <a:pt x="322066" y="0"/>
                  </a:lnTo>
                  <a:lnTo>
                    <a:pt x="322066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3"/>
            <p:cNvSpPr/>
            <p:nvPr/>
          </p:nvSpPr>
          <p:spPr>
            <a:xfrm>
              <a:off x="855162" y="1859563"/>
              <a:ext cx="368269" cy="505107"/>
            </a:xfrm>
            <a:custGeom>
              <a:rect b="b" l="l" r="r" t="t"/>
              <a:pathLst>
                <a:path extrusionOk="0" h="505107" w="368269">
                  <a:moveTo>
                    <a:pt x="0" y="0"/>
                  </a:moveTo>
                  <a:lnTo>
                    <a:pt x="368269" y="0"/>
                  </a:lnTo>
                  <a:lnTo>
                    <a:pt x="368269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3"/>
            <p:cNvSpPr/>
            <p:nvPr/>
          </p:nvSpPr>
          <p:spPr>
            <a:xfrm>
              <a:off x="5278614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3"/>
            <p:cNvSpPr/>
            <p:nvPr/>
          </p:nvSpPr>
          <p:spPr>
            <a:xfrm>
              <a:off x="4557262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3"/>
            <p:cNvSpPr/>
            <p:nvPr/>
          </p:nvSpPr>
          <p:spPr>
            <a:xfrm>
              <a:off x="3698" y="1831037"/>
              <a:ext cx="570750" cy="509524"/>
            </a:xfrm>
            <a:custGeom>
              <a:rect b="b" l="l" r="r" t="t"/>
              <a:pathLst>
                <a:path extrusionOk="0" h="509524" w="570750">
                  <a:moveTo>
                    <a:pt x="0" y="0"/>
                  </a:moveTo>
                  <a:lnTo>
                    <a:pt x="570750" y="0"/>
                  </a:lnTo>
                  <a:lnTo>
                    <a:pt x="57075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3"/>
            <p:cNvSpPr/>
            <p:nvPr/>
          </p:nvSpPr>
          <p:spPr>
            <a:xfrm>
              <a:off x="5170268" y="2835295"/>
              <a:ext cx="436211" cy="498786"/>
            </a:xfrm>
            <a:custGeom>
              <a:rect b="b" l="l" r="r" t="t"/>
              <a:pathLst>
                <a:path extrusionOk="0" h="498786" w="436211">
                  <a:moveTo>
                    <a:pt x="0" y="0"/>
                  </a:moveTo>
                  <a:lnTo>
                    <a:pt x="436211" y="0"/>
                  </a:lnTo>
                  <a:lnTo>
                    <a:pt x="436211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3"/>
            <p:cNvSpPr/>
            <p:nvPr/>
          </p:nvSpPr>
          <p:spPr>
            <a:xfrm>
              <a:off x="4306779" y="2900881"/>
              <a:ext cx="525165" cy="367615"/>
            </a:xfrm>
            <a:custGeom>
              <a:rect b="b" l="l" r="r" t="t"/>
              <a:pathLst>
                <a:path extrusionOk="0" h="367615" w="525165">
                  <a:moveTo>
                    <a:pt x="0" y="0"/>
                  </a:moveTo>
                  <a:lnTo>
                    <a:pt x="525165" y="0"/>
                  </a:lnTo>
                  <a:lnTo>
                    <a:pt x="52516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3"/>
            <p:cNvSpPr/>
            <p:nvPr/>
          </p:nvSpPr>
          <p:spPr>
            <a:xfrm>
              <a:off x="3514536" y="2900881"/>
              <a:ext cx="449308" cy="367615"/>
            </a:xfrm>
            <a:custGeom>
              <a:rect b="b" l="l" r="r" t="t"/>
              <a:pathLst>
                <a:path extrusionOk="0" h="367615" w="449308">
                  <a:moveTo>
                    <a:pt x="0" y="0"/>
                  </a:moveTo>
                  <a:lnTo>
                    <a:pt x="449308" y="0"/>
                  </a:lnTo>
                  <a:lnTo>
                    <a:pt x="449308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3"/>
            <p:cNvSpPr/>
            <p:nvPr/>
          </p:nvSpPr>
          <p:spPr>
            <a:xfrm>
              <a:off x="2219065" y="2835295"/>
              <a:ext cx="251207" cy="498786"/>
            </a:xfrm>
            <a:custGeom>
              <a:rect b="b" l="l" r="r" t="t"/>
              <a:pathLst>
                <a:path extrusionOk="0" h="498786" w="251207">
                  <a:moveTo>
                    <a:pt x="0" y="0"/>
                  </a:moveTo>
                  <a:lnTo>
                    <a:pt x="251206" y="0"/>
                  </a:lnTo>
                  <a:lnTo>
                    <a:pt x="251206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3"/>
            <p:cNvSpPr/>
            <p:nvPr/>
          </p:nvSpPr>
          <p:spPr>
            <a:xfrm>
              <a:off x="2808596" y="2900881"/>
              <a:ext cx="367615" cy="367615"/>
            </a:xfrm>
            <a:custGeom>
              <a:rect b="b" l="l" r="r" t="t"/>
              <a:pathLst>
                <a:path extrusionOk="0" h="367615" w="367615">
                  <a:moveTo>
                    <a:pt x="0" y="0"/>
                  </a:moveTo>
                  <a:lnTo>
                    <a:pt x="367615" y="0"/>
                  </a:lnTo>
                  <a:lnTo>
                    <a:pt x="36761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3"/>
            <p:cNvSpPr/>
            <p:nvPr/>
          </p:nvSpPr>
          <p:spPr>
            <a:xfrm>
              <a:off x="0" y="2790492"/>
              <a:ext cx="316662" cy="588393"/>
            </a:xfrm>
            <a:custGeom>
              <a:rect b="b" l="l" r="r" t="t"/>
              <a:pathLst>
                <a:path extrusionOk="0" h="588393" w="316662">
                  <a:moveTo>
                    <a:pt x="0" y="0"/>
                  </a:moveTo>
                  <a:lnTo>
                    <a:pt x="316662" y="0"/>
                  </a:lnTo>
                  <a:lnTo>
                    <a:pt x="316662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3"/>
            <p:cNvSpPr/>
            <p:nvPr/>
          </p:nvSpPr>
          <p:spPr>
            <a:xfrm>
              <a:off x="655909" y="2790492"/>
              <a:ext cx="455737" cy="588393"/>
            </a:xfrm>
            <a:custGeom>
              <a:rect b="b" l="l" r="r" t="t"/>
              <a:pathLst>
                <a:path extrusionOk="0" h="588393" w="455737">
                  <a:moveTo>
                    <a:pt x="0" y="0"/>
                  </a:moveTo>
                  <a:lnTo>
                    <a:pt x="455737" y="0"/>
                  </a:lnTo>
                  <a:lnTo>
                    <a:pt x="455737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3"/>
            <p:cNvSpPr/>
            <p:nvPr/>
          </p:nvSpPr>
          <p:spPr>
            <a:xfrm>
              <a:off x="1449970" y="2835295"/>
              <a:ext cx="430770" cy="498786"/>
            </a:xfrm>
            <a:custGeom>
              <a:rect b="b" l="l" r="r" t="t"/>
              <a:pathLst>
                <a:path extrusionOk="0" h="498786" w="430770">
                  <a:moveTo>
                    <a:pt x="0" y="0"/>
                  </a:moveTo>
                  <a:lnTo>
                    <a:pt x="430770" y="0"/>
                  </a:lnTo>
                  <a:lnTo>
                    <a:pt x="430770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38" name="Google Shape;138;p13"/>
          <p:cNvGrpSpPr/>
          <p:nvPr/>
        </p:nvGrpSpPr>
        <p:grpSpPr>
          <a:xfrm>
            <a:off x="2249377" y="5578264"/>
            <a:ext cx="478577" cy="484185"/>
            <a:chOff x="0" y="-9525"/>
            <a:chExt cx="812800" cy="822325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0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4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4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157" name="Google Shape;1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513" y="2163325"/>
            <a:ext cx="4330900" cy="108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