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Lato"/>
      <p:bold r:id="rId25"/>
      <p:boldItalic r:id="rId26"/>
    </p:embeddedFont>
    <p:embeddedFont>
      <p:font typeface="Ultr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Italic.fntdata"/><Relationship Id="rId25" Type="http://schemas.openxmlformats.org/officeDocument/2006/relationships/font" Target="fonts/Lato-bold.fntdata"/><Relationship Id="rId27" Type="http://schemas.openxmlformats.org/officeDocument/2006/relationships/font" Target="fonts/Ultr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7" name="Google Shape;2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1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1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1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1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6" name="Google Shape;66;p1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8"/>
          <p:cNvSpPr/>
          <p:nvPr>
            <p:ph idx="2" type="pic"/>
          </p:nvPr>
        </p:nvSpPr>
        <p:spPr>
          <a:xfrm>
            <a:off x="1792288" y="612775"/>
            <a:ext cx="5486400" cy="4114800"/>
          </a:xfrm>
          <a:prstGeom prst="rect">
            <a:avLst/>
          </a:prstGeom>
          <a:noFill/>
          <a:ln>
            <a:noFill/>
          </a:ln>
        </p:spPr>
      </p:sp>
      <p:sp>
        <p:nvSpPr>
          <p:cNvPr id="73" name="Google Shape;73;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2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6" name="Google Shape;86;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ED7439"/>
        </a:solidFill>
      </p:bgPr>
    </p:bg>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bg>
      <p:bgPr>
        <a:solidFill>
          <a:srgbClr val="ED7439"/>
        </a:solidFill>
      </p:bgPr>
    </p:bg>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p:cSld name="CUSTOM_1_1">
    <p:bg>
      <p:bgPr>
        <a:solidFill>
          <a:srgbClr val="FFF4BB"/>
        </a:solidFill>
      </p:bgPr>
    </p:bg>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p:cSld name="CUSTOM_1_1_1">
    <p:bg>
      <p:bgPr>
        <a:solidFill>
          <a:srgbClr val="FFD33B"/>
        </a:solidFill>
      </p:bgPr>
    </p:bg>
    <p:spTree>
      <p:nvGrpSpPr>
        <p:cNvPr id="19" name="Shape 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p:cSld name="CUSTOM_1_1_1_1">
    <p:bg>
      <p:bgPr>
        <a:solidFill>
          <a:srgbClr val="FF5B97"/>
        </a:solidFill>
      </p:bgPr>
    </p:bg>
    <p:spTree>
      <p:nvGrpSpPr>
        <p:cNvPr id="20" name="Shape 2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p:cSld name="CUSTOM_1_1_1_1_1">
    <p:bg>
      <p:bgPr>
        <a:solidFill>
          <a:srgbClr val="FFCFE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1">
  <p:cSld name="CUSTOM_1_1_1_1_1_1">
    <p:bg>
      <p:bgPr>
        <a:solidFill>
          <a:srgbClr val="00BFC3"/>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1 1 1 1 1 1">
  <p:cSld name="CUSTOM_1_1_1_1_1_1_1">
    <p:bg>
      <p:bgPr>
        <a:solidFill>
          <a:srgbClr val="88BEBF"/>
        </a:solidFill>
      </p:bgPr>
    </p:bg>
    <p:spTree>
      <p:nvGrpSpPr>
        <p:cNvPr id="23"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15.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3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6.jpg"/><Relationship Id="rId5" Type="http://schemas.openxmlformats.org/officeDocument/2006/relationships/image" Target="../media/image30.jp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5.png"/><Relationship Id="rId7" Type="http://schemas.openxmlformats.org/officeDocument/2006/relationships/image" Target="../media/image31.png"/><Relationship Id="rId8" Type="http://schemas.openxmlformats.org/officeDocument/2006/relationships/image" Target="../media/image4.png"/></Relationships>
</file>

<file path=ppt/slides/_rels/slide19.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8.png"/><Relationship Id="rId13" Type="http://schemas.openxmlformats.org/officeDocument/2006/relationships/image" Target="../media/image15.png"/><Relationship Id="rId12"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4.png"/><Relationship Id="rId14" Type="http://schemas.openxmlformats.org/officeDocument/2006/relationships/image" Target="../media/image25.png"/><Relationship Id="rId5" Type="http://schemas.openxmlformats.org/officeDocument/2006/relationships/image" Target="../media/image3.png"/><Relationship Id="rId6" Type="http://schemas.openxmlformats.org/officeDocument/2006/relationships/image" Target="../media/image6.png"/><Relationship Id="rId7" Type="http://schemas.openxmlformats.org/officeDocument/2006/relationships/image" Target="../media/image1.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92" name="Shape 92"/>
        <p:cNvGrpSpPr/>
        <p:nvPr/>
      </p:nvGrpSpPr>
      <p:grpSpPr>
        <a:xfrm>
          <a:off x="0" y="0"/>
          <a:ext cx="0" cy="0"/>
          <a:chOff x="0" y="0"/>
          <a:chExt cx="0" cy="0"/>
        </a:xfrm>
      </p:grpSpPr>
      <p:sp>
        <p:nvSpPr>
          <p:cNvPr id="93" name="Google Shape;93;p21"/>
          <p:cNvSpPr/>
          <p:nvPr/>
        </p:nvSpPr>
        <p:spPr>
          <a:xfrm rot="969562">
            <a:off x="5197872" y="7497199"/>
            <a:ext cx="3288857" cy="3522203"/>
          </a:xfrm>
          <a:custGeom>
            <a:rect b="b" l="l" r="r" t="t"/>
            <a:pathLst>
              <a:path extrusionOk="0" h="3522203" w="3288857">
                <a:moveTo>
                  <a:pt x="0" y="0"/>
                </a:moveTo>
                <a:lnTo>
                  <a:pt x="3288857" y="0"/>
                </a:lnTo>
                <a:lnTo>
                  <a:pt x="3288857" y="3522202"/>
                </a:lnTo>
                <a:lnTo>
                  <a:pt x="0" y="3522202"/>
                </a:lnTo>
                <a:lnTo>
                  <a:pt x="0" y="0"/>
                </a:lnTo>
                <a:close/>
              </a:path>
            </a:pathLst>
          </a:custGeom>
          <a:blipFill rotWithShape="1">
            <a:blip r:embed="rId3">
              <a:alphaModFix/>
            </a:blip>
            <a:stretch>
              <a:fillRect b="0" l="0" r="0" t="0"/>
            </a:stretch>
          </a:blipFill>
          <a:ln>
            <a:noFill/>
          </a:ln>
        </p:spPr>
      </p:sp>
      <p:sp>
        <p:nvSpPr>
          <p:cNvPr id="94" name="Google Shape;94;p21"/>
          <p:cNvSpPr/>
          <p:nvPr/>
        </p:nvSpPr>
        <p:spPr>
          <a:xfrm>
            <a:off x="585314" y="2432968"/>
            <a:ext cx="10200433" cy="6101714"/>
          </a:xfrm>
          <a:custGeom>
            <a:rect b="b" l="l" r="r" t="t"/>
            <a:pathLst>
              <a:path extrusionOk="0" h="6101714" w="10200433">
                <a:moveTo>
                  <a:pt x="0" y="0"/>
                </a:moveTo>
                <a:lnTo>
                  <a:pt x="10200433" y="0"/>
                </a:lnTo>
                <a:lnTo>
                  <a:pt x="10200433" y="6101714"/>
                </a:lnTo>
                <a:lnTo>
                  <a:pt x="0" y="6101714"/>
                </a:lnTo>
                <a:lnTo>
                  <a:pt x="0" y="0"/>
                </a:lnTo>
                <a:close/>
              </a:path>
            </a:pathLst>
          </a:custGeom>
          <a:blipFill rotWithShape="1">
            <a:blip r:embed="rId4">
              <a:alphaModFix/>
            </a:blip>
            <a:stretch>
              <a:fillRect b="0" l="0" r="0" t="0"/>
            </a:stretch>
          </a:blipFill>
          <a:ln>
            <a:noFill/>
          </a:ln>
        </p:spPr>
      </p:sp>
      <p:sp>
        <p:nvSpPr>
          <p:cNvPr id="95" name="Google Shape;95;p21"/>
          <p:cNvSpPr/>
          <p:nvPr/>
        </p:nvSpPr>
        <p:spPr>
          <a:xfrm>
            <a:off x="3511270" y="1028700"/>
            <a:ext cx="4348522" cy="2482611"/>
          </a:xfrm>
          <a:custGeom>
            <a:rect b="b" l="l" r="r" t="t"/>
            <a:pathLst>
              <a:path extrusionOk="0" h="2482611" w="4348522">
                <a:moveTo>
                  <a:pt x="0" y="0"/>
                </a:moveTo>
                <a:lnTo>
                  <a:pt x="4348522" y="0"/>
                </a:lnTo>
                <a:lnTo>
                  <a:pt x="4348522" y="2482611"/>
                </a:lnTo>
                <a:lnTo>
                  <a:pt x="0" y="2482611"/>
                </a:lnTo>
                <a:lnTo>
                  <a:pt x="0" y="0"/>
                </a:lnTo>
                <a:close/>
              </a:path>
            </a:pathLst>
          </a:custGeom>
          <a:blipFill rotWithShape="1">
            <a:blip r:embed="rId5">
              <a:alphaModFix/>
            </a:blip>
            <a:stretch>
              <a:fillRect b="0" l="0" r="0" t="0"/>
            </a:stretch>
          </a:blipFill>
          <a:ln>
            <a:noFill/>
          </a:ln>
        </p:spPr>
      </p:sp>
      <p:sp>
        <p:nvSpPr>
          <p:cNvPr id="96" name="Google Shape;96;p21"/>
          <p:cNvSpPr txBox="1"/>
          <p:nvPr/>
        </p:nvSpPr>
        <p:spPr>
          <a:xfrm>
            <a:off x="1282897" y="3511311"/>
            <a:ext cx="8805300" cy="4386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500" u="none" cap="none" strike="noStrike">
                <a:solidFill>
                  <a:srgbClr val="000000"/>
                </a:solidFill>
                <a:latin typeface="Ultra"/>
                <a:ea typeface="Ultra"/>
                <a:cs typeface="Ultra"/>
                <a:sym typeface="Ultra"/>
              </a:rPr>
              <a:t>End of</a:t>
            </a:r>
            <a:r>
              <a:rPr lang="en-US" sz="9500">
                <a:latin typeface="Ultra"/>
                <a:ea typeface="Ultra"/>
                <a:cs typeface="Ultra"/>
                <a:sym typeface="Ultra"/>
              </a:rPr>
              <a:t> </a:t>
            </a:r>
            <a:r>
              <a:rPr b="0" i="0" lang="en-US" sz="9500" u="none" cap="none" strike="noStrike">
                <a:solidFill>
                  <a:srgbClr val="000000"/>
                </a:solidFill>
                <a:latin typeface="Ultra"/>
                <a:ea typeface="Ultra"/>
                <a:cs typeface="Ultra"/>
                <a:sym typeface="Ultra"/>
              </a:rPr>
              <a:t>Course Jeopardy </a:t>
            </a:r>
            <a:endParaRPr sz="9500"/>
          </a:p>
        </p:txBody>
      </p:sp>
      <p:sp>
        <p:nvSpPr>
          <p:cNvPr id="97" name="Google Shape;97;p21"/>
          <p:cNvSpPr/>
          <p:nvPr/>
        </p:nvSpPr>
        <p:spPr>
          <a:xfrm>
            <a:off x="10240577" y="1028700"/>
            <a:ext cx="6912676" cy="7627781"/>
          </a:xfrm>
          <a:custGeom>
            <a:rect b="b" l="l" r="r" t="t"/>
            <a:pathLst>
              <a:path extrusionOk="0" h="7627781" w="6912676">
                <a:moveTo>
                  <a:pt x="0" y="0"/>
                </a:moveTo>
                <a:lnTo>
                  <a:pt x="6912677" y="0"/>
                </a:lnTo>
                <a:lnTo>
                  <a:pt x="6912677" y="7627781"/>
                </a:lnTo>
                <a:lnTo>
                  <a:pt x="0" y="7627781"/>
                </a:lnTo>
                <a:lnTo>
                  <a:pt x="0" y="0"/>
                </a:lnTo>
                <a:close/>
              </a:path>
            </a:pathLst>
          </a:custGeom>
          <a:blipFill rotWithShape="1">
            <a:blip r:embed="rId6">
              <a:alphaModFix/>
            </a:blip>
            <a:stretch>
              <a:fillRect b="0" l="0" r="0" t="0"/>
            </a:stretch>
          </a:blipFill>
          <a:ln>
            <a:noFill/>
          </a:ln>
        </p:spPr>
      </p:sp>
      <p:sp>
        <p:nvSpPr>
          <p:cNvPr id="98" name="Google Shape;98;p21"/>
          <p:cNvSpPr/>
          <p:nvPr/>
        </p:nvSpPr>
        <p:spPr>
          <a:xfrm rot="1577044">
            <a:off x="13656405" y="6827469"/>
            <a:ext cx="4920538" cy="4114800"/>
          </a:xfrm>
          <a:custGeom>
            <a:rect b="b" l="l" r="r" t="t"/>
            <a:pathLst>
              <a:path extrusionOk="0" h="4114800" w="4920538">
                <a:moveTo>
                  <a:pt x="0" y="0"/>
                </a:moveTo>
                <a:lnTo>
                  <a:pt x="4920538" y="0"/>
                </a:lnTo>
                <a:lnTo>
                  <a:pt x="4920538" y="4114800"/>
                </a:lnTo>
                <a:lnTo>
                  <a:pt x="0" y="4114800"/>
                </a:lnTo>
                <a:lnTo>
                  <a:pt x="0" y="0"/>
                </a:lnTo>
                <a:close/>
              </a:path>
            </a:pathLst>
          </a:custGeom>
          <a:blipFill rotWithShape="1">
            <a:blip r:embed="rId7">
              <a:alphaModFix/>
            </a:blip>
            <a:stretch>
              <a:fillRect b="0" l="0" r="0" t="0"/>
            </a:stretch>
          </a:blipFill>
          <a:ln>
            <a:noFill/>
          </a:ln>
        </p:spPr>
      </p:sp>
      <p:sp>
        <p:nvSpPr>
          <p:cNvPr id="99" name="Google Shape;99;p21"/>
          <p:cNvSpPr/>
          <p:nvPr/>
        </p:nvSpPr>
        <p:spPr>
          <a:xfrm>
            <a:off x="8718236" y="139903"/>
            <a:ext cx="3044682" cy="3345805"/>
          </a:xfrm>
          <a:custGeom>
            <a:rect b="b" l="l" r="r" t="t"/>
            <a:pathLst>
              <a:path extrusionOk="0" h="3345805" w="3044682">
                <a:moveTo>
                  <a:pt x="0" y="0"/>
                </a:moveTo>
                <a:lnTo>
                  <a:pt x="3044682" y="0"/>
                </a:lnTo>
                <a:lnTo>
                  <a:pt x="3044682" y="3345805"/>
                </a:lnTo>
                <a:lnTo>
                  <a:pt x="0" y="3345805"/>
                </a:lnTo>
                <a:lnTo>
                  <a:pt x="0" y="0"/>
                </a:lnTo>
                <a:close/>
              </a:path>
            </a:pathLst>
          </a:custGeom>
          <a:blipFill rotWithShape="1">
            <a:blip r:embed="rId8">
              <a:alphaModFix/>
            </a:blip>
            <a:stretch>
              <a:fillRect b="0" l="0" r="0" t="0"/>
            </a:stretch>
          </a:blipFill>
          <a:ln>
            <a:noFill/>
          </a:ln>
        </p:spPr>
      </p:sp>
      <p:sp>
        <p:nvSpPr>
          <p:cNvPr id="100" name="Google Shape;100;p21"/>
          <p:cNvSpPr/>
          <p:nvPr/>
        </p:nvSpPr>
        <p:spPr>
          <a:xfrm rot="1166894">
            <a:off x="299063" y="1743692"/>
            <a:ext cx="2087031" cy="1967027"/>
          </a:xfrm>
          <a:custGeom>
            <a:rect b="b" l="l" r="r" t="t"/>
            <a:pathLst>
              <a:path extrusionOk="0" h="1967027" w="2087031">
                <a:moveTo>
                  <a:pt x="0" y="0"/>
                </a:moveTo>
                <a:lnTo>
                  <a:pt x="2087031" y="0"/>
                </a:lnTo>
                <a:lnTo>
                  <a:pt x="2087031" y="1967027"/>
                </a:lnTo>
                <a:lnTo>
                  <a:pt x="0" y="1967027"/>
                </a:lnTo>
                <a:lnTo>
                  <a:pt x="0" y="0"/>
                </a:lnTo>
                <a:close/>
              </a:path>
            </a:pathLst>
          </a:custGeom>
          <a:blipFill rotWithShape="1">
            <a:blip r:embed="rId9">
              <a:alphaModFix/>
            </a:blip>
            <a:stretch>
              <a:fillRect b="0" l="0" r="0" t="0"/>
            </a:stretch>
          </a:blipFill>
          <a:ln>
            <a:noFill/>
          </a:ln>
        </p:spPr>
      </p:sp>
      <p:sp>
        <p:nvSpPr>
          <p:cNvPr id="101" name="Google Shape;101;p21"/>
          <p:cNvSpPr txBox="1"/>
          <p:nvPr/>
        </p:nvSpPr>
        <p:spPr>
          <a:xfrm>
            <a:off x="3976584" y="1803280"/>
            <a:ext cx="34179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000" u="none" cap="none" strike="noStrike">
                <a:solidFill>
                  <a:srgbClr val="000000"/>
                </a:solidFill>
                <a:latin typeface="Lato"/>
                <a:ea typeface="Lato"/>
                <a:cs typeface="Lato"/>
                <a:sym typeface="Lato"/>
              </a:rPr>
              <a:t>Education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621" name="Shape 621"/>
        <p:cNvGrpSpPr/>
        <p:nvPr/>
      </p:nvGrpSpPr>
      <p:grpSpPr>
        <a:xfrm>
          <a:off x="0" y="0"/>
          <a:ext cx="0" cy="0"/>
          <a:chOff x="0" y="0"/>
          <a:chExt cx="0" cy="0"/>
        </a:xfrm>
      </p:grpSpPr>
      <p:grpSp>
        <p:nvGrpSpPr>
          <p:cNvPr id="622" name="Google Shape;622;p30"/>
          <p:cNvGrpSpPr/>
          <p:nvPr/>
        </p:nvGrpSpPr>
        <p:grpSpPr>
          <a:xfrm rot="-5400000">
            <a:off x="-8475152" y="4490357"/>
            <a:ext cx="18288000" cy="1306286"/>
            <a:chOff x="0" y="0"/>
            <a:chExt cx="24384000" cy="1741714"/>
          </a:xfrm>
        </p:grpSpPr>
        <p:sp>
          <p:nvSpPr>
            <p:cNvPr id="623" name="Google Shape;623;p30"/>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24" name="Google Shape;624;p30"/>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25" name="Google Shape;625;p30"/>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26" name="Google Shape;626;p30"/>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27" name="Google Shape;627;p30"/>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28" name="Google Shape;628;p30"/>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29" name="Google Shape;629;p30"/>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0" name="Google Shape;630;p30"/>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1" name="Google Shape;631;p30"/>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32" name="Google Shape;632;p30"/>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3" name="Google Shape;633;p30"/>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4" name="Google Shape;634;p30"/>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5" name="Google Shape;635;p30"/>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36" name="Google Shape;636;p30"/>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637" name="Google Shape;637;p30"/>
          <p:cNvGrpSpPr/>
          <p:nvPr/>
        </p:nvGrpSpPr>
        <p:grpSpPr>
          <a:xfrm rot="-5400000">
            <a:off x="8700765" y="3408492"/>
            <a:ext cx="18288000" cy="1306286"/>
            <a:chOff x="0" y="0"/>
            <a:chExt cx="24384000" cy="1741714"/>
          </a:xfrm>
        </p:grpSpPr>
        <p:sp>
          <p:nvSpPr>
            <p:cNvPr id="638" name="Google Shape;638;p30"/>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39" name="Google Shape;639;p30"/>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0" name="Google Shape;640;p30"/>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1" name="Google Shape;641;p30"/>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42" name="Google Shape;642;p30"/>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3" name="Google Shape;643;p30"/>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44" name="Google Shape;644;p30"/>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5" name="Google Shape;645;p30"/>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6" name="Google Shape;646;p30"/>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47" name="Google Shape;647;p30"/>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8" name="Google Shape;648;p30"/>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49" name="Google Shape;649;p30"/>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650" name="Google Shape;650;p30"/>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651" name="Google Shape;651;p30"/>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sp>
        <p:nvSpPr>
          <p:cNvPr id="652" name="Google Shape;652;p30"/>
          <p:cNvSpPr/>
          <p:nvPr/>
        </p:nvSpPr>
        <p:spPr>
          <a:xfrm>
            <a:off x="4004338" y="2200254"/>
            <a:ext cx="10310734" cy="5886492"/>
          </a:xfrm>
          <a:custGeom>
            <a:rect b="b" l="l" r="r" t="t"/>
            <a:pathLst>
              <a:path extrusionOk="0" h="5886492" w="10310734">
                <a:moveTo>
                  <a:pt x="0" y="0"/>
                </a:moveTo>
                <a:lnTo>
                  <a:pt x="10310735" y="0"/>
                </a:lnTo>
                <a:lnTo>
                  <a:pt x="10310735" y="5886492"/>
                </a:lnTo>
                <a:lnTo>
                  <a:pt x="0" y="5886492"/>
                </a:lnTo>
                <a:lnTo>
                  <a:pt x="0" y="0"/>
                </a:lnTo>
                <a:close/>
              </a:path>
            </a:pathLst>
          </a:custGeom>
          <a:blipFill rotWithShape="1">
            <a:blip r:embed="rId4">
              <a:alphaModFix/>
            </a:blip>
            <a:stretch>
              <a:fillRect b="0" l="0" r="0" t="0"/>
            </a:stretch>
          </a:blipFill>
          <a:ln>
            <a:noFill/>
          </a:ln>
        </p:spPr>
      </p:sp>
      <p:sp>
        <p:nvSpPr>
          <p:cNvPr id="653" name="Google Shape;653;p30"/>
          <p:cNvSpPr txBox="1"/>
          <p:nvPr/>
        </p:nvSpPr>
        <p:spPr>
          <a:xfrm>
            <a:off x="5122521" y="3768942"/>
            <a:ext cx="8038500" cy="253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233" u="none" cap="none" strike="noStrike">
                <a:solidFill>
                  <a:srgbClr val="000000"/>
                </a:solidFill>
                <a:latin typeface="Ultra"/>
                <a:ea typeface="Ultra"/>
                <a:cs typeface="Ultra"/>
                <a:sym typeface="Ultra"/>
              </a:rPr>
              <a:t>Brain Break!</a:t>
            </a:r>
            <a:endParaRPr/>
          </a:p>
        </p:txBody>
      </p:sp>
      <p:sp>
        <p:nvSpPr>
          <p:cNvPr id="654" name="Google Shape;654;p30"/>
          <p:cNvSpPr/>
          <p:nvPr/>
        </p:nvSpPr>
        <p:spPr>
          <a:xfrm>
            <a:off x="13043020" y="4796828"/>
            <a:ext cx="5450268" cy="5836967"/>
          </a:xfrm>
          <a:custGeom>
            <a:rect b="b" l="l" r="r" t="t"/>
            <a:pathLst>
              <a:path extrusionOk="0" h="5836967" w="5450268">
                <a:moveTo>
                  <a:pt x="0" y="0"/>
                </a:moveTo>
                <a:lnTo>
                  <a:pt x="5450268" y="0"/>
                </a:lnTo>
                <a:lnTo>
                  <a:pt x="5450268" y="5836968"/>
                </a:lnTo>
                <a:lnTo>
                  <a:pt x="0" y="5836968"/>
                </a:lnTo>
                <a:lnTo>
                  <a:pt x="0" y="0"/>
                </a:lnTo>
                <a:close/>
              </a:path>
            </a:pathLst>
          </a:custGeom>
          <a:blipFill rotWithShape="1">
            <a:blip r:embed="rId5">
              <a:alphaModFix/>
            </a:blip>
            <a:stretch>
              <a:fillRect b="0" l="0" r="0" t="0"/>
            </a:stretch>
          </a:blipFill>
          <a:ln>
            <a:noFill/>
          </a:ln>
        </p:spPr>
      </p:sp>
      <p:sp>
        <p:nvSpPr>
          <p:cNvPr id="655" name="Google Shape;655;p30"/>
          <p:cNvSpPr/>
          <p:nvPr/>
        </p:nvSpPr>
        <p:spPr>
          <a:xfrm flipH="1" rot="5400000">
            <a:off x="-174704" y="-718230"/>
            <a:ext cx="5450268" cy="5836967"/>
          </a:xfrm>
          <a:custGeom>
            <a:rect b="b" l="l" r="r" t="t"/>
            <a:pathLst>
              <a:path extrusionOk="0" h="5836967" w="5450268">
                <a:moveTo>
                  <a:pt x="5450268" y="0"/>
                </a:moveTo>
                <a:lnTo>
                  <a:pt x="0" y="0"/>
                </a:lnTo>
                <a:lnTo>
                  <a:pt x="0" y="5836968"/>
                </a:lnTo>
                <a:lnTo>
                  <a:pt x="5450268" y="5836968"/>
                </a:lnTo>
                <a:lnTo>
                  <a:pt x="5450268" y="0"/>
                </a:lnTo>
                <a:close/>
              </a:path>
            </a:pathLst>
          </a:custGeom>
          <a:blipFill rotWithShape="1">
            <a:blip r:embed="rId5">
              <a:alphaModFix/>
            </a:blip>
            <a:stretch>
              <a:fillRect b="0" l="0" r="0" t="0"/>
            </a:stretch>
          </a:blipFill>
          <a:ln>
            <a:noFill/>
          </a:ln>
        </p:spPr>
      </p:sp>
      <p:sp>
        <p:nvSpPr>
          <p:cNvPr id="656" name="Google Shape;656;p30"/>
          <p:cNvSpPr/>
          <p:nvPr/>
        </p:nvSpPr>
        <p:spPr>
          <a:xfrm rot="-1154173">
            <a:off x="1120623" y="6014806"/>
            <a:ext cx="3770931" cy="4143880"/>
          </a:xfrm>
          <a:custGeom>
            <a:rect b="b" l="l" r="r" t="t"/>
            <a:pathLst>
              <a:path extrusionOk="0" h="4143880" w="3770931">
                <a:moveTo>
                  <a:pt x="0" y="0"/>
                </a:moveTo>
                <a:lnTo>
                  <a:pt x="3770931" y="0"/>
                </a:lnTo>
                <a:lnTo>
                  <a:pt x="3770931" y="4143880"/>
                </a:lnTo>
                <a:lnTo>
                  <a:pt x="0" y="4143880"/>
                </a:lnTo>
                <a:lnTo>
                  <a:pt x="0" y="0"/>
                </a:lnTo>
                <a:close/>
              </a:path>
            </a:pathLst>
          </a:custGeom>
          <a:blipFill rotWithShape="1">
            <a:blip r:embed="rId6">
              <a:alphaModFix/>
            </a:blip>
            <a:stretch>
              <a:fillRect b="0" l="0" r="0" t="0"/>
            </a:stretch>
          </a:blipFill>
          <a:ln>
            <a:noFill/>
          </a:ln>
        </p:spPr>
      </p:sp>
      <p:sp>
        <p:nvSpPr>
          <p:cNvPr id="657" name="Google Shape;657;p30"/>
          <p:cNvSpPr/>
          <p:nvPr/>
        </p:nvSpPr>
        <p:spPr>
          <a:xfrm rot="-1154173">
            <a:off x="13496474" y="-587758"/>
            <a:ext cx="3770931" cy="4143880"/>
          </a:xfrm>
          <a:custGeom>
            <a:rect b="b" l="l" r="r" t="t"/>
            <a:pathLst>
              <a:path extrusionOk="0" h="4143880" w="3770931">
                <a:moveTo>
                  <a:pt x="0" y="0"/>
                </a:moveTo>
                <a:lnTo>
                  <a:pt x="3770931" y="0"/>
                </a:lnTo>
                <a:lnTo>
                  <a:pt x="3770931" y="4143880"/>
                </a:lnTo>
                <a:lnTo>
                  <a:pt x="0" y="414388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E1"/>
        </a:solidFill>
      </p:bgPr>
    </p:bg>
    <p:spTree>
      <p:nvGrpSpPr>
        <p:cNvPr id="661" name="Shape 661"/>
        <p:cNvGrpSpPr/>
        <p:nvPr/>
      </p:nvGrpSpPr>
      <p:grpSpPr>
        <a:xfrm>
          <a:off x="0" y="0"/>
          <a:ext cx="0" cy="0"/>
          <a:chOff x="0" y="0"/>
          <a:chExt cx="0" cy="0"/>
        </a:xfrm>
      </p:grpSpPr>
      <p:sp>
        <p:nvSpPr>
          <p:cNvPr id="662" name="Google Shape;662;p31"/>
          <p:cNvSpPr/>
          <p:nvPr/>
        </p:nvSpPr>
        <p:spPr>
          <a:xfrm rot="-1031748">
            <a:off x="186831" y="1748167"/>
            <a:ext cx="3665153" cy="4469699"/>
          </a:xfrm>
          <a:custGeom>
            <a:rect b="b" l="l" r="r" t="t"/>
            <a:pathLst>
              <a:path extrusionOk="0" h="4469699" w="3665153">
                <a:moveTo>
                  <a:pt x="0" y="0"/>
                </a:moveTo>
                <a:lnTo>
                  <a:pt x="3665154" y="0"/>
                </a:lnTo>
                <a:lnTo>
                  <a:pt x="3665154" y="4469700"/>
                </a:lnTo>
                <a:lnTo>
                  <a:pt x="0" y="4469700"/>
                </a:lnTo>
                <a:lnTo>
                  <a:pt x="0" y="0"/>
                </a:lnTo>
                <a:close/>
              </a:path>
            </a:pathLst>
          </a:custGeom>
          <a:blipFill rotWithShape="1">
            <a:blip r:embed="rId3">
              <a:alphaModFix/>
            </a:blip>
            <a:stretch>
              <a:fillRect b="0" l="0" r="0" t="0"/>
            </a:stretch>
          </a:blipFill>
          <a:ln>
            <a:noFill/>
          </a:ln>
        </p:spPr>
      </p:sp>
      <p:sp>
        <p:nvSpPr>
          <p:cNvPr id="663" name="Google Shape;663;p31"/>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4">
              <a:alphaModFix/>
            </a:blip>
            <a:stretch>
              <a:fillRect b="0" l="0" r="0" t="0"/>
            </a:stretch>
          </a:blipFill>
          <a:ln>
            <a:noFill/>
          </a:ln>
        </p:spPr>
      </p:sp>
      <p:grpSp>
        <p:nvGrpSpPr>
          <p:cNvPr id="664" name="Google Shape;664;p31"/>
          <p:cNvGrpSpPr/>
          <p:nvPr/>
        </p:nvGrpSpPr>
        <p:grpSpPr>
          <a:xfrm>
            <a:off x="6539330" y="1306286"/>
            <a:ext cx="5210334" cy="2121554"/>
            <a:chOff x="1344" y="0"/>
            <a:chExt cx="6947112" cy="2828739"/>
          </a:xfrm>
        </p:grpSpPr>
        <p:grpSp>
          <p:nvGrpSpPr>
            <p:cNvPr id="665" name="Google Shape;665;p31"/>
            <p:cNvGrpSpPr/>
            <p:nvPr/>
          </p:nvGrpSpPr>
          <p:grpSpPr>
            <a:xfrm rot="-397755">
              <a:off x="686478" y="314477"/>
              <a:ext cx="5575518" cy="2199785"/>
              <a:chOff x="0" y="0"/>
              <a:chExt cx="1084822" cy="428010"/>
            </a:xfrm>
          </p:grpSpPr>
          <p:sp>
            <p:nvSpPr>
              <p:cNvPr id="666" name="Google Shape;666;p31"/>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1"/>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8" name="Google Shape;668;p31"/>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#3</a:t>
              </a:r>
              <a:endParaRPr/>
            </a:p>
          </p:txBody>
        </p:sp>
      </p:grpSp>
      <p:sp>
        <p:nvSpPr>
          <p:cNvPr id="669" name="Google Shape;669;p31"/>
          <p:cNvSpPr txBox="1"/>
          <p:nvPr/>
        </p:nvSpPr>
        <p:spPr>
          <a:xfrm>
            <a:off x="4683095" y="4182513"/>
            <a:ext cx="8921700" cy="243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Ultra"/>
                <a:ea typeface="Ultra"/>
                <a:cs typeface="Ultra"/>
                <a:sym typeface="Ultra"/>
              </a:rPr>
              <a:t>Add your Question here and duplicate for other point ranges.</a:t>
            </a:r>
            <a:endParaRPr/>
          </a:p>
        </p:txBody>
      </p:sp>
      <p:grpSp>
        <p:nvGrpSpPr>
          <p:cNvPr id="670" name="Google Shape;670;p31"/>
          <p:cNvGrpSpPr/>
          <p:nvPr/>
        </p:nvGrpSpPr>
        <p:grpSpPr>
          <a:xfrm>
            <a:off x="7483845" y="7428623"/>
            <a:ext cx="3320310" cy="1380766"/>
            <a:chOff x="0" y="-47625"/>
            <a:chExt cx="928578" cy="386154"/>
          </a:xfrm>
        </p:grpSpPr>
        <p:sp>
          <p:nvSpPr>
            <p:cNvPr id="671" name="Google Shape;671;p31"/>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1"/>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3" name="Google Shape;673;p31"/>
          <p:cNvGrpSpPr/>
          <p:nvPr/>
        </p:nvGrpSpPr>
        <p:grpSpPr>
          <a:xfrm>
            <a:off x="0" y="9054600"/>
            <a:ext cx="18288000" cy="1306286"/>
            <a:chOff x="0" y="0"/>
            <a:chExt cx="24384000" cy="1741714"/>
          </a:xfrm>
        </p:grpSpPr>
        <p:sp>
          <p:nvSpPr>
            <p:cNvPr id="674" name="Google Shape;674;p31"/>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75" name="Google Shape;675;p31"/>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76" name="Google Shape;676;p31"/>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77" name="Google Shape;677;p31"/>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78" name="Google Shape;678;p31"/>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79" name="Google Shape;679;p31"/>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80" name="Google Shape;680;p31"/>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81" name="Google Shape;681;p31"/>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82" name="Google Shape;682;p31"/>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83" name="Google Shape;683;p31"/>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84" name="Google Shape;684;p31"/>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85" name="Google Shape;685;p31"/>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86" name="Google Shape;686;p31"/>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87" name="Google Shape;687;p31"/>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688" name="Google Shape;688;p31"/>
          <p:cNvGrpSpPr/>
          <p:nvPr/>
        </p:nvGrpSpPr>
        <p:grpSpPr>
          <a:xfrm>
            <a:off x="1017941" y="9058374"/>
            <a:ext cx="2752591" cy="1128446"/>
            <a:chOff x="0" y="-47625"/>
            <a:chExt cx="769807" cy="315588"/>
          </a:xfrm>
        </p:grpSpPr>
        <p:sp>
          <p:nvSpPr>
            <p:cNvPr id="689" name="Google Shape;689;p31"/>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1" name="Google Shape;691;p31"/>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692" name="Google Shape;692;p31"/>
          <p:cNvGrpSpPr/>
          <p:nvPr/>
        </p:nvGrpSpPr>
        <p:grpSpPr>
          <a:xfrm>
            <a:off x="14795602" y="9058374"/>
            <a:ext cx="2752591" cy="1128446"/>
            <a:chOff x="0" y="-47625"/>
            <a:chExt cx="769807" cy="315588"/>
          </a:xfrm>
        </p:grpSpPr>
        <p:sp>
          <p:nvSpPr>
            <p:cNvPr id="693" name="Google Shape;693;p31"/>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5" name="Google Shape;695;p31"/>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grpSp>
        <p:nvGrpSpPr>
          <p:cNvPr id="696" name="Google Shape;696;p31"/>
          <p:cNvGrpSpPr/>
          <p:nvPr/>
        </p:nvGrpSpPr>
        <p:grpSpPr>
          <a:xfrm>
            <a:off x="0" y="0"/>
            <a:ext cx="18288000" cy="1306286"/>
            <a:chOff x="0" y="0"/>
            <a:chExt cx="24384000" cy="1741714"/>
          </a:xfrm>
        </p:grpSpPr>
        <p:sp>
          <p:nvSpPr>
            <p:cNvPr id="697" name="Google Shape;697;p31"/>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98" name="Google Shape;698;p31"/>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99" name="Google Shape;699;p31"/>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0" name="Google Shape;700;p31"/>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01" name="Google Shape;701;p31"/>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2" name="Google Shape;702;p31"/>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03" name="Google Shape;703;p31"/>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4" name="Google Shape;704;p31"/>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5" name="Google Shape;705;p31"/>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06" name="Google Shape;706;p31"/>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7" name="Google Shape;707;p31"/>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8" name="Google Shape;708;p31"/>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09" name="Google Shape;709;p31"/>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10" name="Google Shape;710;p31"/>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sp>
        <p:nvSpPr>
          <p:cNvPr id="711" name="Google Shape;711;p31"/>
          <p:cNvSpPr/>
          <p:nvPr/>
        </p:nvSpPr>
        <p:spPr>
          <a:xfrm rot="351009">
            <a:off x="14346057" y="2257468"/>
            <a:ext cx="5011024" cy="5529406"/>
          </a:xfrm>
          <a:custGeom>
            <a:rect b="b" l="l" r="r" t="t"/>
            <a:pathLst>
              <a:path extrusionOk="0" h="5529406" w="5011024">
                <a:moveTo>
                  <a:pt x="0" y="0"/>
                </a:moveTo>
                <a:lnTo>
                  <a:pt x="5011024" y="0"/>
                </a:lnTo>
                <a:lnTo>
                  <a:pt x="5011024" y="5529406"/>
                </a:lnTo>
                <a:lnTo>
                  <a:pt x="0" y="5529406"/>
                </a:lnTo>
                <a:lnTo>
                  <a:pt x="0" y="0"/>
                </a:lnTo>
                <a:close/>
              </a:path>
            </a:pathLst>
          </a:custGeom>
          <a:blipFill rotWithShape="1">
            <a:blip r:embed="rId6">
              <a:alphaModFix/>
            </a:blip>
            <a:stretch>
              <a:fillRect b="0" l="0" r="0" t="0"/>
            </a:stretch>
          </a:blipFill>
          <a:ln>
            <a:noFill/>
          </a:ln>
        </p:spPr>
      </p:sp>
      <p:sp>
        <p:nvSpPr>
          <p:cNvPr id="712" name="Google Shape;712;p31"/>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E1"/>
        </a:solidFill>
      </p:bgPr>
    </p:bg>
    <p:spTree>
      <p:nvGrpSpPr>
        <p:cNvPr id="716" name="Shape 716"/>
        <p:cNvGrpSpPr/>
        <p:nvPr/>
      </p:nvGrpSpPr>
      <p:grpSpPr>
        <a:xfrm>
          <a:off x="0" y="0"/>
          <a:ext cx="0" cy="0"/>
          <a:chOff x="0" y="0"/>
          <a:chExt cx="0" cy="0"/>
        </a:xfrm>
      </p:grpSpPr>
      <p:sp>
        <p:nvSpPr>
          <p:cNvPr id="717" name="Google Shape;717;p32"/>
          <p:cNvSpPr/>
          <p:nvPr/>
        </p:nvSpPr>
        <p:spPr>
          <a:xfrm rot="-1031748">
            <a:off x="186831" y="1748167"/>
            <a:ext cx="3665153" cy="4469699"/>
          </a:xfrm>
          <a:custGeom>
            <a:rect b="b" l="l" r="r" t="t"/>
            <a:pathLst>
              <a:path extrusionOk="0" h="4469699" w="3665153">
                <a:moveTo>
                  <a:pt x="0" y="0"/>
                </a:moveTo>
                <a:lnTo>
                  <a:pt x="3665154" y="0"/>
                </a:lnTo>
                <a:lnTo>
                  <a:pt x="3665154" y="4469700"/>
                </a:lnTo>
                <a:lnTo>
                  <a:pt x="0" y="4469700"/>
                </a:lnTo>
                <a:lnTo>
                  <a:pt x="0" y="0"/>
                </a:lnTo>
                <a:close/>
              </a:path>
            </a:pathLst>
          </a:custGeom>
          <a:blipFill rotWithShape="1">
            <a:blip r:embed="rId3">
              <a:alphaModFix/>
            </a:blip>
            <a:stretch>
              <a:fillRect b="0" l="0" r="0" t="0"/>
            </a:stretch>
          </a:blipFill>
          <a:ln>
            <a:noFill/>
          </a:ln>
        </p:spPr>
      </p:sp>
      <p:sp>
        <p:nvSpPr>
          <p:cNvPr id="718" name="Google Shape;718;p32"/>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4">
              <a:alphaModFix/>
            </a:blip>
            <a:stretch>
              <a:fillRect b="0" l="0" r="0" t="0"/>
            </a:stretch>
          </a:blipFill>
          <a:ln>
            <a:noFill/>
          </a:ln>
        </p:spPr>
      </p:sp>
      <p:grpSp>
        <p:nvGrpSpPr>
          <p:cNvPr id="719" name="Google Shape;719;p32"/>
          <p:cNvGrpSpPr/>
          <p:nvPr/>
        </p:nvGrpSpPr>
        <p:grpSpPr>
          <a:xfrm>
            <a:off x="6539330" y="1306286"/>
            <a:ext cx="5210334" cy="2121554"/>
            <a:chOff x="1344" y="0"/>
            <a:chExt cx="6947112" cy="2828739"/>
          </a:xfrm>
        </p:grpSpPr>
        <p:grpSp>
          <p:nvGrpSpPr>
            <p:cNvPr id="720" name="Google Shape;720;p32"/>
            <p:cNvGrpSpPr/>
            <p:nvPr/>
          </p:nvGrpSpPr>
          <p:grpSpPr>
            <a:xfrm rot="-397755">
              <a:off x="686478" y="314477"/>
              <a:ext cx="5575518" cy="2199785"/>
              <a:chOff x="0" y="0"/>
              <a:chExt cx="1084822" cy="428010"/>
            </a:xfrm>
          </p:grpSpPr>
          <p:sp>
            <p:nvSpPr>
              <p:cNvPr id="721" name="Google Shape;721;p3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2"/>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3" name="Google Shape;723;p32"/>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#3</a:t>
              </a:r>
              <a:endParaRPr/>
            </a:p>
          </p:txBody>
        </p:sp>
      </p:grpSp>
      <p:sp>
        <p:nvSpPr>
          <p:cNvPr id="724" name="Google Shape;724;p32"/>
          <p:cNvSpPr txBox="1"/>
          <p:nvPr/>
        </p:nvSpPr>
        <p:spPr>
          <a:xfrm>
            <a:off x="4683095" y="3750611"/>
            <a:ext cx="8921811"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000000"/>
                </a:solidFill>
                <a:latin typeface="Ultra"/>
                <a:ea typeface="Ultra"/>
                <a:cs typeface="Ultra"/>
                <a:sym typeface="Ultra"/>
              </a:rPr>
              <a:t>Add a Picture Question here</a:t>
            </a:r>
            <a:endParaRPr/>
          </a:p>
        </p:txBody>
      </p:sp>
      <p:grpSp>
        <p:nvGrpSpPr>
          <p:cNvPr id="725" name="Google Shape;725;p32"/>
          <p:cNvGrpSpPr/>
          <p:nvPr/>
        </p:nvGrpSpPr>
        <p:grpSpPr>
          <a:xfrm>
            <a:off x="7483845" y="7428623"/>
            <a:ext cx="3320310" cy="1380766"/>
            <a:chOff x="0" y="-47625"/>
            <a:chExt cx="928578" cy="386154"/>
          </a:xfrm>
        </p:grpSpPr>
        <p:sp>
          <p:nvSpPr>
            <p:cNvPr id="726" name="Google Shape;726;p32"/>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2"/>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8" name="Google Shape;728;p32"/>
          <p:cNvGrpSpPr/>
          <p:nvPr/>
        </p:nvGrpSpPr>
        <p:grpSpPr>
          <a:xfrm>
            <a:off x="0" y="9054600"/>
            <a:ext cx="18288000" cy="1306286"/>
            <a:chOff x="0" y="0"/>
            <a:chExt cx="24384000" cy="1741714"/>
          </a:xfrm>
        </p:grpSpPr>
        <p:sp>
          <p:nvSpPr>
            <p:cNvPr id="729" name="Google Shape;729;p32"/>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0" name="Google Shape;730;p32"/>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1" name="Google Shape;731;p32"/>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2" name="Google Shape;732;p32"/>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33" name="Google Shape;733;p32"/>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4" name="Google Shape;734;p32"/>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35" name="Google Shape;735;p32"/>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6" name="Google Shape;736;p32"/>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7" name="Google Shape;737;p32"/>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38" name="Google Shape;738;p32"/>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39" name="Google Shape;739;p32"/>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40" name="Google Shape;740;p32"/>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41" name="Google Shape;741;p32"/>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42" name="Google Shape;742;p32"/>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743" name="Google Shape;743;p32"/>
          <p:cNvGrpSpPr/>
          <p:nvPr/>
        </p:nvGrpSpPr>
        <p:grpSpPr>
          <a:xfrm>
            <a:off x="1017941" y="9058374"/>
            <a:ext cx="2752591" cy="1128446"/>
            <a:chOff x="0" y="-47625"/>
            <a:chExt cx="769807" cy="315588"/>
          </a:xfrm>
        </p:grpSpPr>
        <p:sp>
          <p:nvSpPr>
            <p:cNvPr id="744" name="Google Shape;744;p32"/>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2"/>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6" name="Google Shape;746;p32"/>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747" name="Google Shape;747;p32"/>
          <p:cNvGrpSpPr/>
          <p:nvPr/>
        </p:nvGrpSpPr>
        <p:grpSpPr>
          <a:xfrm>
            <a:off x="14795602" y="9058374"/>
            <a:ext cx="2752591" cy="1128446"/>
            <a:chOff x="0" y="-47625"/>
            <a:chExt cx="769807" cy="315588"/>
          </a:xfrm>
        </p:grpSpPr>
        <p:sp>
          <p:nvSpPr>
            <p:cNvPr id="748" name="Google Shape;748;p32"/>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2"/>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0" name="Google Shape;750;p32"/>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grpSp>
        <p:nvGrpSpPr>
          <p:cNvPr id="751" name="Google Shape;751;p32"/>
          <p:cNvGrpSpPr/>
          <p:nvPr/>
        </p:nvGrpSpPr>
        <p:grpSpPr>
          <a:xfrm>
            <a:off x="0" y="0"/>
            <a:ext cx="18288000" cy="1306286"/>
            <a:chOff x="0" y="0"/>
            <a:chExt cx="24384000" cy="1741714"/>
          </a:xfrm>
        </p:grpSpPr>
        <p:sp>
          <p:nvSpPr>
            <p:cNvPr id="752" name="Google Shape;752;p32"/>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53" name="Google Shape;753;p32"/>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54" name="Google Shape;754;p32"/>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55" name="Google Shape;755;p32"/>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56" name="Google Shape;756;p32"/>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57" name="Google Shape;757;p32"/>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58" name="Google Shape;758;p32"/>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59" name="Google Shape;759;p32"/>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60" name="Google Shape;760;p32"/>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61" name="Google Shape;761;p32"/>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62" name="Google Shape;762;p32"/>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63" name="Google Shape;763;p32"/>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764" name="Google Shape;764;p32"/>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765" name="Google Shape;765;p32"/>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sp>
        <p:nvSpPr>
          <p:cNvPr id="766" name="Google Shape;766;p32"/>
          <p:cNvSpPr/>
          <p:nvPr/>
        </p:nvSpPr>
        <p:spPr>
          <a:xfrm rot="351009">
            <a:off x="14346057" y="2257468"/>
            <a:ext cx="5011024" cy="5529406"/>
          </a:xfrm>
          <a:custGeom>
            <a:rect b="b" l="l" r="r" t="t"/>
            <a:pathLst>
              <a:path extrusionOk="0" h="5529406" w="5011024">
                <a:moveTo>
                  <a:pt x="0" y="0"/>
                </a:moveTo>
                <a:lnTo>
                  <a:pt x="5011024" y="0"/>
                </a:lnTo>
                <a:lnTo>
                  <a:pt x="5011024" y="5529406"/>
                </a:lnTo>
                <a:lnTo>
                  <a:pt x="0" y="5529406"/>
                </a:lnTo>
                <a:lnTo>
                  <a:pt x="0" y="0"/>
                </a:lnTo>
                <a:close/>
              </a:path>
            </a:pathLst>
          </a:custGeom>
          <a:blipFill rotWithShape="1">
            <a:blip r:embed="rId6">
              <a:alphaModFix/>
            </a:blip>
            <a:stretch>
              <a:fillRect b="0" l="0" r="0" t="0"/>
            </a:stretch>
          </a:blipFill>
          <a:ln>
            <a:noFill/>
          </a:ln>
        </p:spPr>
      </p:sp>
      <p:pic>
        <p:nvPicPr>
          <p:cNvPr id="767" name="Google Shape;767;p32"/>
          <p:cNvPicPr preferRelativeResize="0"/>
          <p:nvPr/>
        </p:nvPicPr>
        <p:blipFill rotWithShape="1">
          <a:blip r:embed="rId7">
            <a:alphaModFix/>
          </a:blip>
          <a:srcRect b="3103" l="0" r="0" t="30269"/>
          <a:stretch/>
        </p:blipFill>
        <p:spPr>
          <a:xfrm>
            <a:off x="6194000" y="4650327"/>
            <a:ext cx="5900000" cy="2622277"/>
          </a:xfrm>
          <a:prstGeom prst="rect">
            <a:avLst/>
          </a:prstGeom>
          <a:noFill/>
          <a:ln>
            <a:noFill/>
          </a:ln>
        </p:spPr>
      </p:pic>
      <p:sp>
        <p:nvSpPr>
          <p:cNvPr id="768" name="Google Shape;768;p32"/>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B97"/>
        </a:solidFill>
      </p:bgPr>
    </p:bg>
    <p:spTree>
      <p:nvGrpSpPr>
        <p:cNvPr id="772" name="Shape 772"/>
        <p:cNvGrpSpPr/>
        <p:nvPr/>
      </p:nvGrpSpPr>
      <p:grpSpPr>
        <a:xfrm>
          <a:off x="0" y="0"/>
          <a:ext cx="0" cy="0"/>
          <a:chOff x="0" y="0"/>
          <a:chExt cx="0" cy="0"/>
        </a:xfrm>
      </p:grpSpPr>
      <p:sp>
        <p:nvSpPr>
          <p:cNvPr id="773" name="Google Shape;773;p33"/>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3">
              <a:alphaModFix/>
            </a:blip>
            <a:stretch>
              <a:fillRect b="0" l="0" r="0" t="0"/>
            </a:stretch>
          </a:blipFill>
          <a:ln>
            <a:noFill/>
          </a:ln>
        </p:spPr>
      </p:sp>
      <p:grpSp>
        <p:nvGrpSpPr>
          <p:cNvPr id="774" name="Google Shape;774;p33"/>
          <p:cNvGrpSpPr/>
          <p:nvPr/>
        </p:nvGrpSpPr>
        <p:grpSpPr>
          <a:xfrm>
            <a:off x="6539330" y="1306286"/>
            <a:ext cx="5210334" cy="2121554"/>
            <a:chOff x="1344" y="0"/>
            <a:chExt cx="6947112" cy="2828739"/>
          </a:xfrm>
        </p:grpSpPr>
        <p:grpSp>
          <p:nvGrpSpPr>
            <p:cNvPr id="775" name="Google Shape;775;p33"/>
            <p:cNvGrpSpPr/>
            <p:nvPr/>
          </p:nvGrpSpPr>
          <p:grpSpPr>
            <a:xfrm rot="-397755">
              <a:off x="686478" y="314477"/>
              <a:ext cx="5575518" cy="2199785"/>
              <a:chOff x="0" y="0"/>
              <a:chExt cx="1084822" cy="428010"/>
            </a:xfrm>
          </p:grpSpPr>
          <p:sp>
            <p:nvSpPr>
              <p:cNvPr id="776" name="Google Shape;776;p33"/>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5B97"/>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3"/>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8" name="Google Shape;778;p33"/>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#4</a:t>
              </a:r>
              <a:endParaRPr/>
            </a:p>
          </p:txBody>
        </p:sp>
      </p:grpSp>
      <p:sp>
        <p:nvSpPr>
          <p:cNvPr id="779" name="Google Shape;779;p33"/>
          <p:cNvSpPr txBox="1"/>
          <p:nvPr/>
        </p:nvSpPr>
        <p:spPr>
          <a:xfrm>
            <a:off x="4683095" y="4182513"/>
            <a:ext cx="8921700" cy="243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Ultra"/>
                <a:ea typeface="Ultra"/>
                <a:cs typeface="Ultra"/>
                <a:sym typeface="Ultra"/>
              </a:rPr>
              <a:t>Add your Question here and duplicate for other point ranges.</a:t>
            </a:r>
            <a:endParaRPr/>
          </a:p>
        </p:txBody>
      </p:sp>
      <p:grpSp>
        <p:nvGrpSpPr>
          <p:cNvPr id="780" name="Google Shape;780;p33"/>
          <p:cNvGrpSpPr/>
          <p:nvPr/>
        </p:nvGrpSpPr>
        <p:grpSpPr>
          <a:xfrm>
            <a:off x="7483845" y="7428623"/>
            <a:ext cx="3320310" cy="1380766"/>
            <a:chOff x="0" y="-47625"/>
            <a:chExt cx="928578" cy="386154"/>
          </a:xfrm>
        </p:grpSpPr>
        <p:sp>
          <p:nvSpPr>
            <p:cNvPr id="781" name="Google Shape;781;p33"/>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3"/>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33"/>
          <p:cNvGrpSpPr/>
          <p:nvPr/>
        </p:nvGrpSpPr>
        <p:grpSpPr>
          <a:xfrm>
            <a:off x="0" y="9054600"/>
            <a:ext cx="18288000" cy="1306286"/>
            <a:chOff x="0" y="0"/>
            <a:chExt cx="24384000" cy="1741714"/>
          </a:xfrm>
        </p:grpSpPr>
        <p:sp>
          <p:nvSpPr>
            <p:cNvPr id="784" name="Google Shape;784;p33"/>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85" name="Google Shape;785;p33"/>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86" name="Google Shape;786;p33"/>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87" name="Google Shape;787;p33"/>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788" name="Google Shape;788;p33"/>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89" name="Google Shape;789;p33"/>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790" name="Google Shape;790;p33"/>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91" name="Google Shape;791;p33"/>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92" name="Google Shape;792;p33"/>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793" name="Google Shape;793;p33"/>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94" name="Google Shape;794;p33"/>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95" name="Google Shape;795;p33"/>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796" name="Google Shape;796;p33"/>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797" name="Google Shape;797;p33"/>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grpSp>
        <p:nvGrpSpPr>
          <p:cNvPr id="798" name="Google Shape;798;p33"/>
          <p:cNvGrpSpPr/>
          <p:nvPr/>
        </p:nvGrpSpPr>
        <p:grpSpPr>
          <a:xfrm>
            <a:off x="1017941" y="9058374"/>
            <a:ext cx="2752591" cy="1128446"/>
            <a:chOff x="0" y="-47625"/>
            <a:chExt cx="769807" cy="315588"/>
          </a:xfrm>
        </p:grpSpPr>
        <p:sp>
          <p:nvSpPr>
            <p:cNvPr id="799" name="Google Shape;799;p33"/>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3"/>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1" name="Google Shape;801;p33"/>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802" name="Google Shape;802;p33"/>
          <p:cNvGrpSpPr/>
          <p:nvPr/>
        </p:nvGrpSpPr>
        <p:grpSpPr>
          <a:xfrm>
            <a:off x="14795602" y="9058374"/>
            <a:ext cx="2752591" cy="1128446"/>
            <a:chOff x="0" y="-47625"/>
            <a:chExt cx="769807" cy="315588"/>
          </a:xfrm>
        </p:grpSpPr>
        <p:sp>
          <p:nvSpPr>
            <p:cNvPr id="803" name="Google Shape;803;p33"/>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3"/>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5" name="Google Shape;805;p33"/>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806" name="Google Shape;806;p33"/>
          <p:cNvSpPr/>
          <p:nvPr/>
        </p:nvSpPr>
        <p:spPr>
          <a:xfrm>
            <a:off x="-472810" y="653143"/>
            <a:ext cx="5155905" cy="5261127"/>
          </a:xfrm>
          <a:custGeom>
            <a:rect b="b" l="l" r="r" t="t"/>
            <a:pathLst>
              <a:path extrusionOk="0" h="5261127" w="5155905">
                <a:moveTo>
                  <a:pt x="0" y="0"/>
                </a:moveTo>
                <a:lnTo>
                  <a:pt x="5155905" y="0"/>
                </a:lnTo>
                <a:lnTo>
                  <a:pt x="5155905" y="5261127"/>
                </a:lnTo>
                <a:lnTo>
                  <a:pt x="0" y="5261127"/>
                </a:lnTo>
                <a:lnTo>
                  <a:pt x="0" y="0"/>
                </a:lnTo>
                <a:close/>
              </a:path>
            </a:pathLst>
          </a:custGeom>
          <a:blipFill rotWithShape="1">
            <a:blip r:embed="rId5">
              <a:alphaModFix/>
            </a:blip>
            <a:stretch>
              <a:fillRect b="0" l="0" r="0" t="0"/>
            </a:stretch>
          </a:blipFill>
          <a:ln>
            <a:noFill/>
          </a:ln>
        </p:spPr>
      </p:sp>
      <p:grpSp>
        <p:nvGrpSpPr>
          <p:cNvPr id="807" name="Google Shape;807;p33"/>
          <p:cNvGrpSpPr/>
          <p:nvPr/>
        </p:nvGrpSpPr>
        <p:grpSpPr>
          <a:xfrm>
            <a:off x="0" y="0"/>
            <a:ext cx="18288000" cy="1306286"/>
            <a:chOff x="0" y="0"/>
            <a:chExt cx="24384000" cy="1741714"/>
          </a:xfrm>
        </p:grpSpPr>
        <p:sp>
          <p:nvSpPr>
            <p:cNvPr id="808" name="Google Shape;808;p33"/>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09" name="Google Shape;809;p33"/>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0" name="Google Shape;810;p33"/>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1" name="Google Shape;811;p33"/>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12" name="Google Shape;812;p33"/>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3" name="Google Shape;813;p33"/>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14" name="Google Shape;814;p33"/>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5" name="Google Shape;815;p33"/>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6" name="Google Shape;816;p33"/>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17" name="Google Shape;817;p33"/>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8" name="Google Shape;818;p33"/>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19" name="Google Shape;819;p33"/>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20" name="Google Shape;820;p33"/>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21" name="Google Shape;821;p33"/>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sp>
        <p:nvSpPr>
          <p:cNvPr id="822" name="Google Shape;822;p33"/>
          <p:cNvSpPr/>
          <p:nvPr/>
        </p:nvSpPr>
        <p:spPr>
          <a:xfrm>
            <a:off x="14075908" y="4881074"/>
            <a:ext cx="3668064" cy="3928315"/>
          </a:xfrm>
          <a:custGeom>
            <a:rect b="b" l="l" r="r" t="t"/>
            <a:pathLst>
              <a:path extrusionOk="0" h="3928315" w="3668064">
                <a:moveTo>
                  <a:pt x="0" y="0"/>
                </a:moveTo>
                <a:lnTo>
                  <a:pt x="3668064" y="0"/>
                </a:lnTo>
                <a:lnTo>
                  <a:pt x="3668064" y="3928315"/>
                </a:lnTo>
                <a:lnTo>
                  <a:pt x="0" y="3928315"/>
                </a:lnTo>
                <a:lnTo>
                  <a:pt x="0" y="0"/>
                </a:lnTo>
                <a:close/>
              </a:path>
            </a:pathLst>
          </a:custGeom>
          <a:blipFill rotWithShape="1">
            <a:blip r:embed="rId6">
              <a:alphaModFix/>
            </a:blip>
            <a:stretch>
              <a:fillRect b="0" l="0" r="0" t="0"/>
            </a:stretch>
          </a:blipFill>
          <a:ln>
            <a:noFill/>
          </a:ln>
        </p:spPr>
      </p:sp>
      <p:sp>
        <p:nvSpPr>
          <p:cNvPr id="823" name="Google Shape;823;p33"/>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5B97"/>
        </a:solidFill>
      </p:bgPr>
    </p:bg>
    <p:spTree>
      <p:nvGrpSpPr>
        <p:cNvPr id="827" name="Shape 827"/>
        <p:cNvGrpSpPr/>
        <p:nvPr/>
      </p:nvGrpSpPr>
      <p:grpSpPr>
        <a:xfrm>
          <a:off x="0" y="0"/>
          <a:ext cx="0" cy="0"/>
          <a:chOff x="0" y="0"/>
          <a:chExt cx="0" cy="0"/>
        </a:xfrm>
      </p:grpSpPr>
      <p:sp>
        <p:nvSpPr>
          <p:cNvPr id="828" name="Google Shape;828;p34"/>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3">
              <a:alphaModFix/>
            </a:blip>
            <a:stretch>
              <a:fillRect b="0" l="0" r="0" t="0"/>
            </a:stretch>
          </a:blipFill>
          <a:ln>
            <a:noFill/>
          </a:ln>
        </p:spPr>
      </p:sp>
      <p:grpSp>
        <p:nvGrpSpPr>
          <p:cNvPr id="829" name="Google Shape;829;p34"/>
          <p:cNvGrpSpPr/>
          <p:nvPr/>
        </p:nvGrpSpPr>
        <p:grpSpPr>
          <a:xfrm>
            <a:off x="6539330" y="1306286"/>
            <a:ext cx="5210334" cy="2121554"/>
            <a:chOff x="1344" y="0"/>
            <a:chExt cx="6947112" cy="2828739"/>
          </a:xfrm>
        </p:grpSpPr>
        <p:grpSp>
          <p:nvGrpSpPr>
            <p:cNvPr id="830" name="Google Shape;830;p34"/>
            <p:cNvGrpSpPr/>
            <p:nvPr/>
          </p:nvGrpSpPr>
          <p:grpSpPr>
            <a:xfrm rot="-397755">
              <a:off x="686478" y="314477"/>
              <a:ext cx="5575518" cy="2199785"/>
              <a:chOff x="0" y="0"/>
              <a:chExt cx="1084822" cy="428010"/>
            </a:xfrm>
          </p:grpSpPr>
          <p:sp>
            <p:nvSpPr>
              <p:cNvPr id="831" name="Google Shape;831;p34"/>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5B97"/>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3" name="Google Shape;833;p34"/>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#4</a:t>
              </a:r>
              <a:endParaRPr/>
            </a:p>
          </p:txBody>
        </p:sp>
      </p:grpSp>
      <p:sp>
        <p:nvSpPr>
          <p:cNvPr id="834" name="Google Shape;834;p34"/>
          <p:cNvSpPr txBox="1"/>
          <p:nvPr/>
        </p:nvSpPr>
        <p:spPr>
          <a:xfrm>
            <a:off x="5610709" y="3717119"/>
            <a:ext cx="70665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00" u="none" cap="none" strike="noStrike">
                <a:solidFill>
                  <a:srgbClr val="000000"/>
                </a:solidFill>
                <a:latin typeface="Ultra"/>
                <a:ea typeface="Ultra"/>
                <a:cs typeface="Ultra"/>
                <a:sym typeface="Ultra"/>
              </a:rPr>
              <a:t>Rearrange letters to form words.</a:t>
            </a:r>
            <a:endParaRPr/>
          </a:p>
        </p:txBody>
      </p:sp>
      <p:grpSp>
        <p:nvGrpSpPr>
          <p:cNvPr id="835" name="Google Shape;835;p34"/>
          <p:cNvGrpSpPr/>
          <p:nvPr/>
        </p:nvGrpSpPr>
        <p:grpSpPr>
          <a:xfrm>
            <a:off x="7483845" y="7428623"/>
            <a:ext cx="3320310" cy="1380766"/>
            <a:chOff x="0" y="-47625"/>
            <a:chExt cx="928578" cy="386154"/>
          </a:xfrm>
        </p:grpSpPr>
        <p:sp>
          <p:nvSpPr>
            <p:cNvPr id="836" name="Google Shape;836;p34"/>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8" name="Google Shape;838;p34"/>
          <p:cNvGrpSpPr/>
          <p:nvPr/>
        </p:nvGrpSpPr>
        <p:grpSpPr>
          <a:xfrm>
            <a:off x="0" y="9054600"/>
            <a:ext cx="18288000" cy="1306286"/>
            <a:chOff x="0" y="0"/>
            <a:chExt cx="24384000" cy="1741714"/>
          </a:xfrm>
        </p:grpSpPr>
        <p:sp>
          <p:nvSpPr>
            <p:cNvPr id="839" name="Google Shape;839;p34"/>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0" name="Google Shape;840;p34"/>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1" name="Google Shape;841;p34"/>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2" name="Google Shape;842;p34"/>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43" name="Google Shape;843;p34"/>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4" name="Google Shape;844;p34"/>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45" name="Google Shape;845;p34"/>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6" name="Google Shape;846;p34"/>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7" name="Google Shape;847;p34"/>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48" name="Google Shape;848;p34"/>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49" name="Google Shape;849;p34"/>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50" name="Google Shape;850;p34"/>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51" name="Google Shape;851;p34"/>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52" name="Google Shape;852;p34"/>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grpSp>
        <p:nvGrpSpPr>
          <p:cNvPr id="853" name="Google Shape;853;p34"/>
          <p:cNvGrpSpPr/>
          <p:nvPr/>
        </p:nvGrpSpPr>
        <p:grpSpPr>
          <a:xfrm>
            <a:off x="1017941" y="9058374"/>
            <a:ext cx="2752591" cy="1128446"/>
            <a:chOff x="0" y="-47625"/>
            <a:chExt cx="769807" cy="315588"/>
          </a:xfrm>
        </p:grpSpPr>
        <p:sp>
          <p:nvSpPr>
            <p:cNvPr id="854" name="Google Shape;854;p34"/>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56" name="Google Shape;856;p34"/>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857" name="Google Shape;857;p34"/>
          <p:cNvGrpSpPr/>
          <p:nvPr/>
        </p:nvGrpSpPr>
        <p:grpSpPr>
          <a:xfrm>
            <a:off x="14795602" y="9058374"/>
            <a:ext cx="2752591" cy="1128446"/>
            <a:chOff x="0" y="-47625"/>
            <a:chExt cx="769807" cy="315588"/>
          </a:xfrm>
        </p:grpSpPr>
        <p:sp>
          <p:nvSpPr>
            <p:cNvPr id="858" name="Google Shape;858;p34"/>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0" name="Google Shape;860;p34"/>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861" name="Google Shape;861;p34"/>
          <p:cNvSpPr/>
          <p:nvPr/>
        </p:nvSpPr>
        <p:spPr>
          <a:xfrm>
            <a:off x="-472810" y="653143"/>
            <a:ext cx="5155905" cy="5261127"/>
          </a:xfrm>
          <a:custGeom>
            <a:rect b="b" l="l" r="r" t="t"/>
            <a:pathLst>
              <a:path extrusionOk="0" h="5261127" w="5155905">
                <a:moveTo>
                  <a:pt x="0" y="0"/>
                </a:moveTo>
                <a:lnTo>
                  <a:pt x="5155905" y="0"/>
                </a:lnTo>
                <a:lnTo>
                  <a:pt x="5155905" y="5261127"/>
                </a:lnTo>
                <a:lnTo>
                  <a:pt x="0" y="5261127"/>
                </a:lnTo>
                <a:lnTo>
                  <a:pt x="0" y="0"/>
                </a:lnTo>
                <a:close/>
              </a:path>
            </a:pathLst>
          </a:custGeom>
          <a:blipFill rotWithShape="1">
            <a:blip r:embed="rId5">
              <a:alphaModFix/>
            </a:blip>
            <a:stretch>
              <a:fillRect b="0" l="0" r="0" t="0"/>
            </a:stretch>
          </a:blipFill>
          <a:ln>
            <a:noFill/>
          </a:ln>
        </p:spPr>
      </p:sp>
      <p:grpSp>
        <p:nvGrpSpPr>
          <p:cNvPr id="862" name="Google Shape;862;p34"/>
          <p:cNvGrpSpPr/>
          <p:nvPr/>
        </p:nvGrpSpPr>
        <p:grpSpPr>
          <a:xfrm>
            <a:off x="0" y="0"/>
            <a:ext cx="18288000" cy="1306286"/>
            <a:chOff x="0" y="0"/>
            <a:chExt cx="24384000" cy="1741714"/>
          </a:xfrm>
        </p:grpSpPr>
        <p:sp>
          <p:nvSpPr>
            <p:cNvPr id="863" name="Google Shape;863;p34"/>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64" name="Google Shape;864;p34"/>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65" name="Google Shape;865;p34"/>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66" name="Google Shape;866;p34"/>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67" name="Google Shape;867;p34"/>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68" name="Google Shape;868;p34"/>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69" name="Google Shape;869;p34"/>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70" name="Google Shape;870;p34"/>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71" name="Google Shape;871;p34"/>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72" name="Google Shape;872;p34"/>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73" name="Google Shape;873;p34"/>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74" name="Google Shape;874;p34"/>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875" name="Google Shape;875;p34"/>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876" name="Google Shape;876;p34"/>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sp>
        <p:nvSpPr>
          <p:cNvPr id="877" name="Google Shape;877;p34"/>
          <p:cNvSpPr/>
          <p:nvPr/>
        </p:nvSpPr>
        <p:spPr>
          <a:xfrm>
            <a:off x="14075908" y="4881074"/>
            <a:ext cx="3668064" cy="3928315"/>
          </a:xfrm>
          <a:custGeom>
            <a:rect b="b" l="l" r="r" t="t"/>
            <a:pathLst>
              <a:path extrusionOk="0" h="3928315" w="3668064">
                <a:moveTo>
                  <a:pt x="0" y="0"/>
                </a:moveTo>
                <a:lnTo>
                  <a:pt x="3668064" y="0"/>
                </a:lnTo>
                <a:lnTo>
                  <a:pt x="3668064" y="3928315"/>
                </a:lnTo>
                <a:lnTo>
                  <a:pt x="0" y="3928315"/>
                </a:lnTo>
                <a:lnTo>
                  <a:pt x="0" y="0"/>
                </a:lnTo>
                <a:close/>
              </a:path>
            </a:pathLst>
          </a:custGeom>
          <a:blipFill rotWithShape="1">
            <a:blip r:embed="rId6">
              <a:alphaModFix/>
            </a:blip>
            <a:stretch>
              <a:fillRect b="0" l="0" r="0" t="0"/>
            </a:stretch>
          </a:blipFill>
          <a:ln>
            <a:noFill/>
          </a:ln>
        </p:spPr>
      </p:sp>
      <p:sp>
        <p:nvSpPr>
          <p:cNvPr id="878" name="Google Shape;878;p34"/>
          <p:cNvSpPr txBox="1"/>
          <p:nvPr/>
        </p:nvSpPr>
        <p:spPr>
          <a:xfrm>
            <a:off x="5088899" y="5485328"/>
            <a:ext cx="1716709" cy="4597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Lato"/>
                <a:ea typeface="Lato"/>
                <a:cs typeface="Lato"/>
                <a:sym typeface="Lato"/>
              </a:rPr>
              <a:t>AKETS</a:t>
            </a:r>
            <a:endParaRPr/>
          </a:p>
        </p:txBody>
      </p:sp>
      <p:sp>
        <p:nvSpPr>
          <p:cNvPr id="879" name="Google Shape;879;p34"/>
          <p:cNvSpPr txBox="1"/>
          <p:nvPr/>
        </p:nvSpPr>
        <p:spPr>
          <a:xfrm>
            <a:off x="8283814" y="5485328"/>
            <a:ext cx="1716709" cy="4597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Lato"/>
                <a:ea typeface="Lato"/>
                <a:cs typeface="Lato"/>
                <a:sym typeface="Lato"/>
              </a:rPr>
              <a:t>CORRED</a:t>
            </a:r>
            <a:endParaRPr/>
          </a:p>
        </p:txBody>
      </p:sp>
      <p:sp>
        <p:nvSpPr>
          <p:cNvPr id="880" name="Google Shape;880;p34"/>
          <p:cNvSpPr txBox="1"/>
          <p:nvPr/>
        </p:nvSpPr>
        <p:spPr>
          <a:xfrm>
            <a:off x="11478730" y="5485328"/>
            <a:ext cx="1716709" cy="459740"/>
          </a:xfrm>
          <a:prstGeom prst="rect">
            <a:avLst/>
          </a:prstGeom>
          <a:noFill/>
          <a:ln>
            <a:noFill/>
          </a:ln>
        </p:spPr>
        <p:txBody>
          <a:bodyPr anchorCtr="0" anchor="t" bIns="0" lIns="0" spcFirstLastPara="1" rIns="0" wrap="square" tIns="0">
            <a:spAutoFit/>
          </a:bodyPr>
          <a:lstStyle/>
          <a:p>
            <a:pPr indent="0" lvl="0" marL="0" marR="0" rtl="0" algn="ctr">
              <a:lnSpc>
                <a:spcPct val="130010"/>
              </a:lnSpc>
              <a:spcBef>
                <a:spcPts val="0"/>
              </a:spcBef>
              <a:spcAft>
                <a:spcPts val="0"/>
              </a:spcAft>
              <a:buNone/>
            </a:pPr>
            <a:r>
              <a:rPr b="1" i="0" lang="en-US" sz="2799" u="none" cap="none" strike="noStrike">
                <a:solidFill>
                  <a:srgbClr val="000000"/>
                </a:solidFill>
                <a:latin typeface="Lato"/>
                <a:ea typeface="Lato"/>
                <a:cs typeface="Lato"/>
                <a:sym typeface="Lato"/>
              </a:rPr>
              <a:t>SMUIC</a:t>
            </a:r>
            <a:endParaRPr/>
          </a:p>
        </p:txBody>
      </p:sp>
      <p:cxnSp>
        <p:nvCxnSpPr>
          <p:cNvPr id="881" name="Google Shape;881;p34"/>
          <p:cNvCxnSpPr/>
          <p:nvPr/>
        </p:nvCxnSpPr>
        <p:spPr>
          <a:xfrm>
            <a:off x="4947581" y="6854757"/>
            <a:ext cx="1999344" cy="0"/>
          </a:xfrm>
          <a:prstGeom prst="straightConnector1">
            <a:avLst/>
          </a:prstGeom>
          <a:noFill/>
          <a:ln cap="flat" cmpd="sng" w="57150">
            <a:solidFill>
              <a:srgbClr val="000000"/>
            </a:solidFill>
            <a:prstDash val="solid"/>
            <a:round/>
            <a:headEnd len="sm" w="sm" type="none"/>
            <a:tailEnd len="sm" w="sm" type="none"/>
          </a:ln>
        </p:spPr>
      </p:cxnSp>
      <p:cxnSp>
        <p:nvCxnSpPr>
          <p:cNvPr id="882" name="Google Shape;882;p34"/>
          <p:cNvCxnSpPr/>
          <p:nvPr/>
        </p:nvCxnSpPr>
        <p:spPr>
          <a:xfrm>
            <a:off x="8142497" y="6854757"/>
            <a:ext cx="1999344" cy="0"/>
          </a:xfrm>
          <a:prstGeom prst="straightConnector1">
            <a:avLst/>
          </a:prstGeom>
          <a:noFill/>
          <a:ln cap="flat" cmpd="sng" w="57150">
            <a:solidFill>
              <a:srgbClr val="000000"/>
            </a:solidFill>
            <a:prstDash val="solid"/>
            <a:round/>
            <a:headEnd len="sm" w="sm" type="none"/>
            <a:tailEnd len="sm" w="sm" type="none"/>
          </a:ln>
        </p:spPr>
      </p:cxnSp>
      <p:cxnSp>
        <p:nvCxnSpPr>
          <p:cNvPr id="883" name="Google Shape;883;p34"/>
          <p:cNvCxnSpPr/>
          <p:nvPr/>
        </p:nvCxnSpPr>
        <p:spPr>
          <a:xfrm>
            <a:off x="11337412" y="6854757"/>
            <a:ext cx="1999344" cy="0"/>
          </a:xfrm>
          <a:prstGeom prst="straightConnector1">
            <a:avLst/>
          </a:prstGeom>
          <a:noFill/>
          <a:ln cap="flat" cmpd="sng" w="57150">
            <a:solidFill>
              <a:srgbClr val="000000"/>
            </a:solidFill>
            <a:prstDash val="solid"/>
            <a:round/>
            <a:headEnd len="sm" w="sm" type="none"/>
            <a:tailEnd len="sm" w="sm" type="none"/>
          </a:ln>
        </p:spPr>
      </p:cxnSp>
      <p:sp>
        <p:nvSpPr>
          <p:cNvPr id="884" name="Google Shape;884;p34"/>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888" name="Shape 888"/>
        <p:cNvGrpSpPr/>
        <p:nvPr/>
      </p:nvGrpSpPr>
      <p:grpSpPr>
        <a:xfrm>
          <a:off x="0" y="0"/>
          <a:ext cx="0" cy="0"/>
          <a:chOff x="0" y="0"/>
          <a:chExt cx="0" cy="0"/>
        </a:xfrm>
      </p:grpSpPr>
      <p:sp>
        <p:nvSpPr>
          <p:cNvPr id="889" name="Google Shape;889;p35"/>
          <p:cNvSpPr/>
          <p:nvPr/>
        </p:nvSpPr>
        <p:spPr>
          <a:xfrm>
            <a:off x="15705" y="-3983875"/>
            <a:ext cx="18288000" cy="18254749"/>
          </a:xfrm>
          <a:custGeom>
            <a:rect b="b" l="l" r="r" t="t"/>
            <a:pathLst>
              <a:path extrusionOk="0" h="18254749" w="18288000">
                <a:moveTo>
                  <a:pt x="0" y="0"/>
                </a:moveTo>
                <a:lnTo>
                  <a:pt x="18288000" y="0"/>
                </a:lnTo>
                <a:lnTo>
                  <a:pt x="18288000" y="18254750"/>
                </a:lnTo>
                <a:lnTo>
                  <a:pt x="0" y="18254750"/>
                </a:lnTo>
                <a:lnTo>
                  <a:pt x="0" y="0"/>
                </a:lnTo>
                <a:close/>
              </a:path>
            </a:pathLst>
          </a:custGeom>
          <a:blipFill rotWithShape="1">
            <a:blip r:embed="rId3">
              <a:alphaModFix amt="80000"/>
            </a:blip>
            <a:stretch>
              <a:fillRect b="0" l="0" r="0" t="0"/>
            </a:stretch>
          </a:blipFill>
          <a:ln>
            <a:noFill/>
          </a:ln>
        </p:spPr>
      </p:sp>
      <p:sp>
        <p:nvSpPr>
          <p:cNvPr id="890" name="Google Shape;890;p35"/>
          <p:cNvSpPr/>
          <p:nvPr/>
        </p:nvSpPr>
        <p:spPr>
          <a:xfrm>
            <a:off x="4004338" y="2200254"/>
            <a:ext cx="10310734" cy="5886492"/>
          </a:xfrm>
          <a:custGeom>
            <a:rect b="b" l="l" r="r" t="t"/>
            <a:pathLst>
              <a:path extrusionOk="0" h="5886492" w="10310734">
                <a:moveTo>
                  <a:pt x="0" y="0"/>
                </a:moveTo>
                <a:lnTo>
                  <a:pt x="10310735" y="0"/>
                </a:lnTo>
                <a:lnTo>
                  <a:pt x="10310735" y="5886492"/>
                </a:lnTo>
                <a:lnTo>
                  <a:pt x="0" y="5886492"/>
                </a:lnTo>
                <a:lnTo>
                  <a:pt x="0" y="0"/>
                </a:lnTo>
                <a:close/>
              </a:path>
            </a:pathLst>
          </a:custGeom>
          <a:blipFill rotWithShape="1">
            <a:blip r:embed="rId4">
              <a:alphaModFix/>
            </a:blip>
            <a:stretch>
              <a:fillRect b="0" l="0" r="0" t="0"/>
            </a:stretch>
          </a:blipFill>
          <a:ln>
            <a:noFill/>
          </a:ln>
        </p:spPr>
      </p:sp>
      <p:sp>
        <p:nvSpPr>
          <p:cNvPr id="891" name="Google Shape;891;p35"/>
          <p:cNvSpPr txBox="1"/>
          <p:nvPr/>
        </p:nvSpPr>
        <p:spPr>
          <a:xfrm>
            <a:off x="5122496" y="3684487"/>
            <a:ext cx="8038500" cy="253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233" u="none" cap="none" strike="noStrike">
                <a:solidFill>
                  <a:srgbClr val="000000"/>
                </a:solidFill>
                <a:latin typeface="Ultra"/>
                <a:ea typeface="Ultra"/>
                <a:cs typeface="Ultra"/>
                <a:sym typeface="Ultra"/>
              </a:rPr>
              <a:t>Final Jeopardy</a:t>
            </a:r>
            <a:endParaRPr/>
          </a:p>
        </p:txBody>
      </p:sp>
      <p:sp>
        <p:nvSpPr>
          <p:cNvPr id="892" name="Google Shape;892;p35"/>
          <p:cNvSpPr/>
          <p:nvPr/>
        </p:nvSpPr>
        <p:spPr>
          <a:xfrm>
            <a:off x="2993874" y="-751381"/>
            <a:ext cx="4257293" cy="3560161"/>
          </a:xfrm>
          <a:custGeom>
            <a:rect b="b" l="l" r="r" t="t"/>
            <a:pathLst>
              <a:path extrusionOk="0" h="3560161" w="4257293">
                <a:moveTo>
                  <a:pt x="0" y="0"/>
                </a:moveTo>
                <a:lnTo>
                  <a:pt x="4257293" y="0"/>
                </a:lnTo>
                <a:lnTo>
                  <a:pt x="4257293" y="3560162"/>
                </a:lnTo>
                <a:lnTo>
                  <a:pt x="0" y="3560162"/>
                </a:lnTo>
                <a:lnTo>
                  <a:pt x="0" y="0"/>
                </a:lnTo>
                <a:close/>
              </a:path>
            </a:pathLst>
          </a:custGeom>
          <a:blipFill rotWithShape="1">
            <a:blip r:embed="rId5">
              <a:alphaModFix/>
            </a:blip>
            <a:stretch>
              <a:fillRect b="0" l="0" r="0" t="0"/>
            </a:stretch>
          </a:blipFill>
          <a:ln>
            <a:noFill/>
          </a:ln>
        </p:spPr>
      </p:sp>
      <p:sp>
        <p:nvSpPr>
          <p:cNvPr id="893" name="Google Shape;893;p35"/>
          <p:cNvSpPr/>
          <p:nvPr/>
        </p:nvSpPr>
        <p:spPr>
          <a:xfrm rot="1154825">
            <a:off x="13874506" y="5269660"/>
            <a:ext cx="4802743" cy="5143500"/>
          </a:xfrm>
          <a:custGeom>
            <a:rect b="b" l="l" r="r" t="t"/>
            <a:pathLst>
              <a:path extrusionOk="0" h="5143500" w="4802743">
                <a:moveTo>
                  <a:pt x="0" y="0"/>
                </a:moveTo>
                <a:lnTo>
                  <a:pt x="4802743" y="0"/>
                </a:lnTo>
                <a:lnTo>
                  <a:pt x="4802743" y="5143500"/>
                </a:lnTo>
                <a:lnTo>
                  <a:pt x="0" y="5143500"/>
                </a:lnTo>
                <a:lnTo>
                  <a:pt x="0" y="0"/>
                </a:lnTo>
                <a:close/>
              </a:path>
            </a:pathLst>
          </a:custGeom>
          <a:blipFill rotWithShape="1">
            <a:blip r:embed="rId6">
              <a:alphaModFix/>
            </a:blip>
            <a:stretch>
              <a:fillRect b="0" l="0" r="0" t="0"/>
            </a:stretch>
          </a:blipFill>
          <a:ln>
            <a:noFill/>
          </a:ln>
        </p:spPr>
      </p:sp>
      <p:sp>
        <p:nvSpPr>
          <p:cNvPr id="894" name="Google Shape;894;p35"/>
          <p:cNvSpPr/>
          <p:nvPr/>
        </p:nvSpPr>
        <p:spPr>
          <a:xfrm>
            <a:off x="1813323" y="7094569"/>
            <a:ext cx="3309198" cy="3636481"/>
          </a:xfrm>
          <a:custGeom>
            <a:rect b="b" l="l" r="r" t="t"/>
            <a:pathLst>
              <a:path extrusionOk="0" h="3636481" w="3309198">
                <a:moveTo>
                  <a:pt x="0" y="0"/>
                </a:moveTo>
                <a:lnTo>
                  <a:pt x="3309198" y="0"/>
                </a:lnTo>
                <a:lnTo>
                  <a:pt x="3309198" y="3636481"/>
                </a:lnTo>
                <a:lnTo>
                  <a:pt x="0" y="3636481"/>
                </a:lnTo>
                <a:lnTo>
                  <a:pt x="0" y="0"/>
                </a:lnTo>
                <a:close/>
              </a:path>
            </a:pathLst>
          </a:custGeom>
          <a:blipFill rotWithShape="1">
            <a:blip r:embed="rId7">
              <a:alphaModFix/>
            </a:blip>
            <a:stretch>
              <a:fillRect b="0" l="0" r="0" t="0"/>
            </a:stretch>
          </a:blipFill>
          <a:ln>
            <a:noFill/>
          </a:ln>
        </p:spPr>
      </p:sp>
      <p:sp>
        <p:nvSpPr>
          <p:cNvPr id="895" name="Google Shape;895;p35"/>
          <p:cNvSpPr/>
          <p:nvPr/>
        </p:nvSpPr>
        <p:spPr>
          <a:xfrm rot="391945">
            <a:off x="13638680" y="-777935"/>
            <a:ext cx="4843925" cy="5345020"/>
          </a:xfrm>
          <a:custGeom>
            <a:rect b="b" l="l" r="r" t="t"/>
            <a:pathLst>
              <a:path extrusionOk="0" h="5345020" w="4843925">
                <a:moveTo>
                  <a:pt x="0" y="0"/>
                </a:moveTo>
                <a:lnTo>
                  <a:pt x="4843924" y="0"/>
                </a:lnTo>
                <a:lnTo>
                  <a:pt x="4843924" y="5345020"/>
                </a:lnTo>
                <a:lnTo>
                  <a:pt x="0" y="5345020"/>
                </a:lnTo>
                <a:lnTo>
                  <a:pt x="0" y="0"/>
                </a:lnTo>
                <a:close/>
              </a:path>
            </a:pathLst>
          </a:custGeom>
          <a:blipFill rotWithShape="1">
            <a:blip r:embed="rId8">
              <a:alphaModFix/>
            </a:blip>
            <a:stretch>
              <a:fillRect b="0" l="0" r="0" t="0"/>
            </a:stretch>
          </a:blipFill>
          <a:ln>
            <a:noFill/>
          </a:ln>
        </p:spPr>
      </p:sp>
      <p:sp>
        <p:nvSpPr>
          <p:cNvPr id="896" name="Google Shape;896;p35"/>
          <p:cNvSpPr/>
          <p:nvPr/>
        </p:nvSpPr>
        <p:spPr>
          <a:xfrm rot="1870320">
            <a:off x="7252201" y="7810027"/>
            <a:ext cx="3779089" cy="3637373"/>
          </a:xfrm>
          <a:custGeom>
            <a:rect b="b" l="l" r="r" t="t"/>
            <a:pathLst>
              <a:path extrusionOk="0" h="3637373" w="3779089">
                <a:moveTo>
                  <a:pt x="0" y="0"/>
                </a:moveTo>
                <a:lnTo>
                  <a:pt x="3779089" y="0"/>
                </a:lnTo>
                <a:lnTo>
                  <a:pt x="3779089" y="3637373"/>
                </a:lnTo>
                <a:lnTo>
                  <a:pt x="0" y="3637373"/>
                </a:lnTo>
                <a:lnTo>
                  <a:pt x="0" y="0"/>
                </a:lnTo>
                <a:close/>
              </a:path>
            </a:pathLst>
          </a:custGeom>
          <a:blipFill rotWithShape="1">
            <a:blip r:embed="rId9">
              <a:alphaModFix/>
            </a:blip>
            <a:stretch>
              <a:fillRect b="0" l="0" r="0" t="0"/>
            </a:stretch>
          </a:blipFill>
          <a:ln>
            <a:noFill/>
          </a:ln>
        </p:spPr>
      </p:sp>
      <p:sp>
        <p:nvSpPr>
          <p:cNvPr id="897" name="Google Shape;897;p35"/>
          <p:cNvSpPr/>
          <p:nvPr/>
        </p:nvSpPr>
        <p:spPr>
          <a:xfrm flipH="1" rot="587183">
            <a:off x="-1756204" y="1428934"/>
            <a:ext cx="5160092" cy="5265400"/>
          </a:xfrm>
          <a:custGeom>
            <a:rect b="b" l="l" r="r" t="t"/>
            <a:pathLst>
              <a:path extrusionOk="0" h="5265400" w="5160092">
                <a:moveTo>
                  <a:pt x="5160092" y="0"/>
                </a:moveTo>
                <a:lnTo>
                  <a:pt x="0" y="0"/>
                </a:lnTo>
                <a:lnTo>
                  <a:pt x="0" y="5265400"/>
                </a:lnTo>
                <a:lnTo>
                  <a:pt x="5160092" y="5265400"/>
                </a:lnTo>
                <a:lnTo>
                  <a:pt x="5160092" y="0"/>
                </a:lnTo>
                <a:close/>
              </a:path>
            </a:pathLst>
          </a:custGeom>
          <a:blipFill rotWithShape="1">
            <a:blip r:embed="rId10">
              <a:alphaModFix/>
            </a:blip>
            <a:stretch>
              <a:fillRect b="0" l="0" r="0" t="0"/>
            </a:stretch>
          </a:blipFill>
          <a:ln>
            <a:noFill/>
          </a:ln>
        </p:spPr>
      </p:sp>
      <p:sp>
        <p:nvSpPr>
          <p:cNvPr id="898" name="Google Shape;898;p35"/>
          <p:cNvSpPr/>
          <p:nvPr/>
        </p:nvSpPr>
        <p:spPr>
          <a:xfrm rot="201379">
            <a:off x="8056445" y="1160432"/>
            <a:ext cx="2206520" cy="2079645"/>
          </a:xfrm>
          <a:custGeom>
            <a:rect b="b" l="l" r="r" t="t"/>
            <a:pathLst>
              <a:path extrusionOk="0" h="2079645" w="2206520">
                <a:moveTo>
                  <a:pt x="0" y="0"/>
                </a:moveTo>
                <a:lnTo>
                  <a:pt x="2206520" y="0"/>
                </a:lnTo>
                <a:lnTo>
                  <a:pt x="2206520" y="2079645"/>
                </a:lnTo>
                <a:lnTo>
                  <a:pt x="0" y="2079645"/>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902" name="Shape 902"/>
        <p:cNvGrpSpPr/>
        <p:nvPr/>
      </p:nvGrpSpPr>
      <p:grpSpPr>
        <a:xfrm>
          <a:off x="0" y="0"/>
          <a:ext cx="0" cy="0"/>
          <a:chOff x="0" y="0"/>
          <a:chExt cx="0" cy="0"/>
        </a:xfrm>
      </p:grpSpPr>
      <p:sp>
        <p:nvSpPr>
          <p:cNvPr id="903" name="Google Shape;903;p36"/>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3">
              <a:alphaModFix/>
            </a:blip>
            <a:stretch>
              <a:fillRect b="0" l="0" r="0" t="0"/>
            </a:stretch>
          </a:blipFill>
          <a:ln>
            <a:noFill/>
          </a:ln>
        </p:spPr>
      </p:sp>
      <p:grpSp>
        <p:nvGrpSpPr>
          <p:cNvPr id="904" name="Google Shape;904;p36"/>
          <p:cNvGrpSpPr/>
          <p:nvPr/>
        </p:nvGrpSpPr>
        <p:grpSpPr>
          <a:xfrm>
            <a:off x="0" y="9054600"/>
            <a:ext cx="18288000" cy="1306286"/>
            <a:chOff x="0" y="0"/>
            <a:chExt cx="24384000" cy="1741714"/>
          </a:xfrm>
        </p:grpSpPr>
        <p:sp>
          <p:nvSpPr>
            <p:cNvPr id="905" name="Google Shape;905;p36"/>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06" name="Google Shape;906;p36"/>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07" name="Google Shape;907;p36"/>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08" name="Google Shape;908;p36"/>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09" name="Google Shape;909;p36"/>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0" name="Google Shape;910;p36"/>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11" name="Google Shape;911;p36"/>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2" name="Google Shape;912;p36"/>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3" name="Google Shape;913;p36"/>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14" name="Google Shape;914;p36"/>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5" name="Google Shape;915;p36"/>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6" name="Google Shape;916;p36"/>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17" name="Google Shape;917;p36"/>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18" name="Google Shape;918;p36"/>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grpSp>
        <p:nvGrpSpPr>
          <p:cNvPr id="919" name="Google Shape;919;p36"/>
          <p:cNvGrpSpPr/>
          <p:nvPr/>
        </p:nvGrpSpPr>
        <p:grpSpPr>
          <a:xfrm>
            <a:off x="0" y="0"/>
            <a:ext cx="18288000" cy="1306286"/>
            <a:chOff x="0" y="0"/>
            <a:chExt cx="24384000" cy="1741714"/>
          </a:xfrm>
        </p:grpSpPr>
        <p:sp>
          <p:nvSpPr>
            <p:cNvPr id="920" name="Google Shape;920;p36"/>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1" name="Google Shape;921;p36"/>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2" name="Google Shape;922;p36"/>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3" name="Google Shape;923;p36"/>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24" name="Google Shape;924;p36"/>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5" name="Google Shape;925;p36"/>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26" name="Google Shape;926;p36"/>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7" name="Google Shape;927;p36"/>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28" name="Google Shape;928;p36"/>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29" name="Google Shape;929;p36"/>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30" name="Google Shape;930;p36"/>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31" name="Google Shape;931;p36"/>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sp>
          <p:nvSpPr>
            <p:cNvPr id="932" name="Google Shape;932;p36"/>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4">
                <a:alphaModFix/>
              </a:blip>
              <a:stretch>
                <a:fillRect b="0" l="0" r="0" t="0"/>
              </a:stretch>
            </a:blipFill>
            <a:ln>
              <a:noFill/>
            </a:ln>
          </p:spPr>
        </p:sp>
        <p:sp>
          <p:nvSpPr>
            <p:cNvPr id="933" name="Google Shape;933;p36"/>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4">
                <a:alphaModFix/>
              </a:blip>
              <a:stretch>
                <a:fillRect b="0" l="0" r="0" t="0"/>
              </a:stretch>
            </a:blipFill>
            <a:ln>
              <a:noFill/>
            </a:ln>
          </p:spPr>
        </p:sp>
      </p:grpSp>
      <p:sp>
        <p:nvSpPr>
          <p:cNvPr id="934" name="Google Shape;934;p36"/>
          <p:cNvSpPr/>
          <p:nvPr/>
        </p:nvSpPr>
        <p:spPr>
          <a:xfrm>
            <a:off x="-2210813" y="1833857"/>
            <a:ext cx="6479027" cy="6611252"/>
          </a:xfrm>
          <a:custGeom>
            <a:rect b="b" l="l" r="r" t="t"/>
            <a:pathLst>
              <a:path extrusionOk="0" h="6611252" w="6479027">
                <a:moveTo>
                  <a:pt x="0" y="0"/>
                </a:moveTo>
                <a:lnTo>
                  <a:pt x="6479026" y="0"/>
                </a:lnTo>
                <a:lnTo>
                  <a:pt x="6479026" y="6611252"/>
                </a:lnTo>
                <a:lnTo>
                  <a:pt x="0" y="6611252"/>
                </a:lnTo>
                <a:lnTo>
                  <a:pt x="0" y="0"/>
                </a:lnTo>
                <a:close/>
              </a:path>
            </a:pathLst>
          </a:custGeom>
          <a:blipFill rotWithShape="1">
            <a:blip r:embed="rId5">
              <a:alphaModFix/>
            </a:blip>
            <a:stretch>
              <a:fillRect b="0" l="0" r="0" t="0"/>
            </a:stretch>
          </a:blipFill>
          <a:ln>
            <a:noFill/>
          </a:ln>
        </p:spPr>
      </p:sp>
      <p:sp>
        <p:nvSpPr>
          <p:cNvPr id="935" name="Google Shape;935;p36"/>
          <p:cNvSpPr/>
          <p:nvPr/>
        </p:nvSpPr>
        <p:spPr>
          <a:xfrm flipH="1">
            <a:off x="14019787" y="1925172"/>
            <a:ext cx="6479027" cy="6611252"/>
          </a:xfrm>
          <a:custGeom>
            <a:rect b="b" l="l" r="r" t="t"/>
            <a:pathLst>
              <a:path extrusionOk="0" h="6611252" w="6479027">
                <a:moveTo>
                  <a:pt x="6479026" y="0"/>
                </a:moveTo>
                <a:lnTo>
                  <a:pt x="0" y="0"/>
                </a:lnTo>
                <a:lnTo>
                  <a:pt x="0" y="6611252"/>
                </a:lnTo>
                <a:lnTo>
                  <a:pt x="6479026" y="6611252"/>
                </a:lnTo>
                <a:lnTo>
                  <a:pt x="6479026" y="0"/>
                </a:lnTo>
                <a:close/>
              </a:path>
            </a:pathLst>
          </a:custGeom>
          <a:blipFill rotWithShape="1">
            <a:blip r:embed="rId5">
              <a:alphaModFix/>
            </a:blip>
            <a:stretch>
              <a:fillRect b="0" l="0" r="0" t="0"/>
            </a:stretch>
          </a:blipFill>
          <a:ln>
            <a:noFill/>
          </a:ln>
        </p:spPr>
      </p:sp>
      <p:grpSp>
        <p:nvGrpSpPr>
          <p:cNvPr id="936" name="Google Shape;936;p36"/>
          <p:cNvGrpSpPr/>
          <p:nvPr/>
        </p:nvGrpSpPr>
        <p:grpSpPr>
          <a:xfrm>
            <a:off x="6971928" y="1306286"/>
            <a:ext cx="4344145" cy="2121554"/>
            <a:chOff x="0" y="0"/>
            <a:chExt cx="5792192" cy="2828739"/>
          </a:xfrm>
        </p:grpSpPr>
        <p:grpSp>
          <p:nvGrpSpPr>
            <p:cNvPr id="937" name="Google Shape;937;p36"/>
            <p:cNvGrpSpPr/>
            <p:nvPr/>
          </p:nvGrpSpPr>
          <p:grpSpPr>
            <a:xfrm rot="-397755">
              <a:off x="108337" y="314477"/>
              <a:ext cx="5575518" cy="2199785"/>
              <a:chOff x="0" y="0"/>
              <a:chExt cx="1084822" cy="428010"/>
            </a:xfrm>
          </p:grpSpPr>
          <p:sp>
            <p:nvSpPr>
              <p:cNvPr id="938" name="Google Shape;938;p3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6"/>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0" name="Google Shape;940;p36"/>
            <p:cNvSpPr txBox="1"/>
            <p:nvPr/>
          </p:nvSpPr>
          <p:spPr>
            <a:xfrm rot="-493121">
              <a:off x="321408" y="676840"/>
              <a:ext cx="5150702" cy="1408293"/>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Final Question</a:t>
              </a:r>
              <a:endParaRPr/>
            </a:p>
          </p:txBody>
        </p:sp>
      </p:grpSp>
      <p:sp>
        <p:nvSpPr>
          <p:cNvPr id="941" name="Google Shape;941;p36"/>
          <p:cNvSpPr txBox="1"/>
          <p:nvPr/>
        </p:nvSpPr>
        <p:spPr>
          <a:xfrm>
            <a:off x="4683095" y="4577801"/>
            <a:ext cx="8921700" cy="158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Ultra"/>
                <a:ea typeface="Ultra"/>
                <a:cs typeface="Ultra"/>
                <a:sym typeface="Ultra"/>
              </a:rPr>
              <a:t>Add your final question here</a:t>
            </a:r>
            <a:endParaRPr/>
          </a:p>
        </p:txBody>
      </p:sp>
      <p:grpSp>
        <p:nvGrpSpPr>
          <p:cNvPr id="942" name="Google Shape;942;p36"/>
          <p:cNvGrpSpPr/>
          <p:nvPr/>
        </p:nvGrpSpPr>
        <p:grpSpPr>
          <a:xfrm>
            <a:off x="1017941" y="9058374"/>
            <a:ext cx="2752591" cy="1128446"/>
            <a:chOff x="0" y="-47625"/>
            <a:chExt cx="769807" cy="315588"/>
          </a:xfrm>
        </p:grpSpPr>
        <p:sp>
          <p:nvSpPr>
            <p:cNvPr id="943" name="Google Shape;943;p36"/>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6"/>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5" name="Google Shape;945;p36"/>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946" name="Google Shape;946;p36"/>
          <p:cNvGrpSpPr/>
          <p:nvPr/>
        </p:nvGrpSpPr>
        <p:grpSpPr>
          <a:xfrm>
            <a:off x="14795602" y="9058374"/>
            <a:ext cx="2752591" cy="1128446"/>
            <a:chOff x="0" y="-47625"/>
            <a:chExt cx="769807" cy="315588"/>
          </a:xfrm>
        </p:grpSpPr>
        <p:sp>
          <p:nvSpPr>
            <p:cNvPr id="947" name="Google Shape;947;p36"/>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6"/>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9" name="Google Shape;949;p36"/>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grpSp>
        <p:nvGrpSpPr>
          <p:cNvPr id="950" name="Google Shape;950;p36"/>
          <p:cNvGrpSpPr/>
          <p:nvPr/>
        </p:nvGrpSpPr>
        <p:grpSpPr>
          <a:xfrm>
            <a:off x="7483845" y="7428623"/>
            <a:ext cx="3320310" cy="1380766"/>
            <a:chOff x="0" y="-47625"/>
            <a:chExt cx="928578" cy="386154"/>
          </a:xfrm>
        </p:grpSpPr>
        <p:sp>
          <p:nvSpPr>
            <p:cNvPr id="951" name="Google Shape;951;p36"/>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6"/>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3" name="Google Shape;953;p36"/>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a:t>
            </a:r>
            <a:r>
              <a:rPr b="1" lang="en-US" sz="3600">
                <a:latin typeface="Lato"/>
                <a:ea typeface="Lato"/>
                <a:cs typeface="Lato"/>
                <a:sym typeface="Lato"/>
              </a:rPr>
              <a:t>0 </a:t>
            </a:r>
            <a:r>
              <a:rPr b="1" i="0" lang="en-US" sz="3600" u="none" cap="none" strike="noStrike">
                <a:solidFill>
                  <a:srgbClr val="000000"/>
                </a:solidFill>
                <a:latin typeface="Lato"/>
                <a:ea typeface="Lato"/>
                <a:cs typeface="Lato"/>
                <a:sym typeface="Lato"/>
              </a:rPr>
              <a:t>Pts.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BB"/>
        </a:solidFill>
      </p:bgPr>
    </p:bg>
    <p:spTree>
      <p:nvGrpSpPr>
        <p:cNvPr id="957" name="Shape 957"/>
        <p:cNvGrpSpPr/>
        <p:nvPr/>
      </p:nvGrpSpPr>
      <p:grpSpPr>
        <a:xfrm>
          <a:off x="0" y="0"/>
          <a:ext cx="0" cy="0"/>
          <a:chOff x="0" y="0"/>
          <a:chExt cx="0" cy="0"/>
        </a:xfrm>
      </p:grpSpPr>
      <p:grpSp>
        <p:nvGrpSpPr>
          <p:cNvPr id="958" name="Google Shape;958;p37"/>
          <p:cNvGrpSpPr/>
          <p:nvPr/>
        </p:nvGrpSpPr>
        <p:grpSpPr>
          <a:xfrm>
            <a:off x="0" y="9054600"/>
            <a:ext cx="18288000" cy="1306286"/>
            <a:chOff x="0" y="0"/>
            <a:chExt cx="24384000" cy="1741714"/>
          </a:xfrm>
        </p:grpSpPr>
        <p:sp>
          <p:nvSpPr>
            <p:cNvPr id="959" name="Google Shape;959;p37"/>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0" name="Google Shape;960;p37"/>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1" name="Google Shape;961;p37"/>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2" name="Google Shape;962;p37"/>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63" name="Google Shape;963;p37"/>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4" name="Google Shape;964;p37"/>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65" name="Google Shape;965;p37"/>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6" name="Google Shape;966;p37"/>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7" name="Google Shape;967;p37"/>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68" name="Google Shape;968;p37"/>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69" name="Google Shape;969;p37"/>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0" name="Google Shape;970;p37"/>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1" name="Google Shape;971;p37"/>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72" name="Google Shape;972;p37"/>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973" name="Google Shape;973;p37"/>
          <p:cNvGrpSpPr/>
          <p:nvPr/>
        </p:nvGrpSpPr>
        <p:grpSpPr>
          <a:xfrm>
            <a:off x="0" y="0"/>
            <a:ext cx="18288000" cy="1306286"/>
            <a:chOff x="0" y="0"/>
            <a:chExt cx="24384000" cy="1741714"/>
          </a:xfrm>
        </p:grpSpPr>
        <p:sp>
          <p:nvSpPr>
            <p:cNvPr id="974" name="Google Shape;974;p37"/>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5" name="Google Shape;975;p37"/>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6" name="Google Shape;976;p37"/>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7" name="Google Shape;977;p37"/>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78" name="Google Shape;978;p37"/>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79" name="Google Shape;979;p37"/>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80" name="Google Shape;980;p37"/>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81" name="Google Shape;981;p37"/>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82" name="Google Shape;982;p37"/>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83" name="Google Shape;983;p37"/>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84" name="Google Shape;984;p37"/>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85" name="Google Shape;985;p37"/>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986" name="Google Shape;986;p37"/>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987" name="Google Shape;987;p37"/>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988" name="Google Shape;988;p37"/>
          <p:cNvGrpSpPr/>
          <p:nvPr/>
        </p:nvGrpSpPr>
        <p:grpSpPr>
          <a:xfrm>
            <a:off x="3419496" y="5092057"/>
            <a:ext cx="4411730" cy="5691043"/>
            <a:chOff x="0" y="-47625"/>
            <a:chExt cx="1233812" cy="1591592"/>
          </a:xfrm>
        </p:grpSpPr>
        <p:sp>
          <p:nvSpPr>
            <p:cNvPr id="989" name="Google Shape;989;p37"/>
            <p:cNvSpPr/>
            <p:nvPr/>
          </p:nvSpPr>
          <p:spPr>
            <a:xfrm>
              <a:off x="0" y="0"/>
              <a:ext cx="1233812" cy="1543967"/>
            </a:xfrm>
            <a:custGeom>
              <a:rect b="b" l="l" r="r" t="t"/>
              <a:pathLst>
                <a:path extrusionOk="0" h="1543967" w="1233812">
                  <a:moveTo>
                    <a:pt x="89497" y="0"/>
                  </a:moveTo>
                  <a:lnTo>
                    <a:pt x="1144314" y="0"/>
                  </a:lnTo>
                  <a:cubicBezTo>
                    <a:pt x="1168050" y="0"/>
                    <a:pt x="1190814" y="9429"/>
                    <a:pt x="1207598" y="26213"/>
                  </a:cubicBezTo>
                  <a:cubicBezTo>
                    <a:pt x="1224382" y="42997"/>
                    <a:pt x="1233812" y="65761"/>
                    <a:pt x="1233812" y="89497"/>
                  </a:cubicBezTo>
                  <a:lnTo>
                    <a:pt x="1233812" y="1454470"/>
                  </a:lnTo>
                  <a:cubicBezTo>
                    <a:pt x="1233812" y="1478206"/>
                    <a:pt x="1224382" y="1500970"/>
                    <a:pt x="1207598" y="1517754"/>
                  </a:cubicBezTo>
                  <a:cubicBezTo>
                    <a:pt x="1190814" y="1534538"/>
                    <a:pt x="1168050" y="1543967"/>
                    <a:pt x="1144314" y="1543967"/>
                  </a:cubicBezTo>
                  <a:lnTo>
                    <a:pt x="89497" y="1543967"/>
                  </a:lnTo>
                  <a:cubicBezTo>
                    <a:pt x="65761" y="1543967"/>
                    <a:pt x="42997" y="1534538"/>
                    <a:pt x="26213" y="1517754"/>
                  </a:cubicBezTo>
                  <a:cubicBezTo>
                    <a:pt x="9429" y="1500970"/>
                    <a:pt x="0" y="1478206"/>
                    <a:pt x="0" y="1454470"/>
                  </a:cubicBezTo>
                  <a:lnTo>
                    <a:pt x="0" y="89497"/>
                  </a:lnTo>
                  <a:cubicBezTo>
                    <a:pt x="0" y="65761"/>
                    <a:pt x="9429" y="42997"/>
                    <a:pt x="26213" y="26213"/>
                  </a:cubicBezTo>
                  <a:cubicBezTo>
                    <a:pt x="42997" y="9429"/>
                    <a:pt x="65761" y="0"/>
                    <a:pt x="89497"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7"/>
            <p:cNvSpPr txBox="1"/>
            <p:nvPr/>
          </p:nvSpPr>
          <p:spPr>
            <a:xfrm>
              <a:off x="0" y="-47625"/>
              <a:ext cx="1233812" cy="15915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91" name="Google Shape;991;p37"/>
          <p:cNvGrpSpPr/>
          <p:nvPr/>
        </p:nvGrpSpPr>
        <p:grpSpPr>
          <a:xfrm>
            <a:off x="1028700" y="1611399"/>
            <a:ext cx="6802572" cy="2184550"/>
            <a:chOff x="0" y="-47625"/>
            <a:chExt cx="1791612" cy="575351"/>
          </a:xfrm>
        </p:grpSpPr>
        <p:sp>
          <p:nvSpPr>
            <p:cNvPr id="992" name="Google Shape;992;p37"/>
            <p:cNvSpPr/>
            <p:nvPr/>
          </p:nvSpPr>
          <p:spPr>
            <a:xfrm>
              <a:off x="0" y="0"/>
              <a:ext cx="1791612" cy="527726"/>
            </a:xfrm>
            <a:custGeom>
              <a:rect b="b" l="l" r="r" t="t"/>
              <a:pathLst>
                <a:path extrusionOk="0" h="527726" w="1791612">
                  <a:moveTo>
                    <a:pt x="58043" y="0"/>
                  </a:moveTo>
                  <a:lnTo>
                    <a:pt x="1733569" y="0"/>
                  </a:lnTo>
                  <a:cubicBezTo>
                    <a:pt x="1765625" y="0"/>
                    <a:pt x="1791612" y="25987"/>
                    <a:pt x="1791612" y="58043"/>
                  </a:cubicBezTo>
                  <a:lnTo>
                    <a:pt x="1791612" y="469683"/>
                  </a:lnTo>
                  <a:cubicBezTo>
                    <a:pt x="1791612" y="501739"/>
                    <a:pt x="1765625" y="527726"/>
                    <a:pt x="1733569" y="527726"/>
                  </a:cubicBezTo>
                  <a:lnTo>
                    <a:pt x="58043" y="527726"/>
                  </a:lnTo>
                  <a:cubicBezTo>
                    <a:pt x="25987" y="527726"/>
                    <a:pt x="0" y="501739"/>
                    <a:pt x="0" y="469683"/>
                  </a:cubicBezTo>
                  <a:lnTo>
                    <a:pt x="0" y="58043"/>
                  </a:lnTo>
                  <a:cubicBezTo>
                    <a:pt x="0" y="25987"/>
                    <a:pt x="25987" y="0"/>
                    <a:pt x="58043"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7"/>
            <p:cNvSpPr txBox="1"/>
            <p:nvPr/>
          </p:nvSpPr>
          <p:spPr>
            <a:xfrm>
              <a:off x="0" y="-47625"/>
              <a:ext cx="1791612"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4" name="Google Shape;994;p37"/>
          <p:cNvSpPr txBox="1"/>
          <p:nvPr/>
        </p:nvSpPr>
        <p:spPr>
          <a:xfrm>
            <a:off x="1481098" y="2272643"/>
            <a:ext cx="5897700" cy="9849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000000"/>
                </a:solidFill>
                <a:latin typeface="Ultra"/>
                <a:ea typeface="Ultra"/>
                <a:cs typeface="Ultra"/>
                <a:sym typeface="Ultra"/>
              </a:rPr>
              <a:t>Final Score</a:t>
            </a:r>
            <a:endParaRPr/>
          </a:p>
        </p:txBody>
      </p:sp>
      <p:grpSp>
        <p:nvGrpSpPr>
          <p:cNvPr id="995" name="Google Shape;995;p37"/>
          <p:cNvGrpSpPr/>
          <p:nvPr/>
        </p:nvGrpSpPr>
        <p:grpSpPr>
          <a:xfrm>
            <a:off x="3870930" y="4405536"/>
            <a:ext cx="3508864" cy="1713627"/>
            <a:chOff x="0" y="0"/>
            <a:chExt cx="4678484" cy="2284836"/>
          </a:xfrm>
        </p:grpSpPr>
        <p:grpSp>
          <p:nvGrpSpPr>
            <p:cNvPr id="996" name="Google Shape;996;p37"/>
            <p:cNvGrpSpPr/>
            <p:nvPr/>
          </p:nvGrpSpPr>
          <p:grpSpPr>
            <a:xfrm rot="-397755">
              <a:off x="87506" y="254010"/>
              <a:ext cx="4503471" cy="1776816"/>
              <a:chOff x="0" y="0"/>
              <a:chExt cx="1084822" cy="428010"/>
            </a:xfrm>
          </p:grpSpPr>
          <p:sp>
            <p:nvSpPr>
              <p:cNvPr id="997" name="Google Shape;997;p3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7"/>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99" name="Google Shape;999;p37"/>
            <p:cNvSpPr txBox="1"/>
            <p:nvPr/>
          </p:nvSpPr>
          <p:spPr>
            <a:xfrm rot="-493121">
              <a:off x="259073" y="825343"/>
              <a:ext cx="4160337" cy="572602"/>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0" i="0" lang="en-US" sz="2826" u="none" cap="none" strike="noStrike">
                  <a:solidFill>
                    <a:srgbClr val="000000"/>
                  </a:solidFill>
                  <a:latin typeface="Ultra"/>
                  <a:ea typeface="Ultra"/>
                  <a:cs typeface="Ultra"/>
                  <a:sym typeface="Ultra"/>
                </a:rPr>
                <a:t>3rd Place</a:t>
              </a:r>
              <a:endParaRPr/>
            </a:p>
          </p:txBody>
        </p:sp>
      </p:grpSp>
      <p:pic>
        <p:nvPicPr>
          <p:cNvPr id="1000" name="Google Shape;1000;p37"/>
          <p:cNvPicPr preferRelativeResize="0"/>
          <p:nvPr/>
        </p:nvPicPr>
        <p:blipFill rotWithShape="1">
          <a:blip r:embed="rId4">
            <a:alphaModFix/>
          </a:blip>
          <a:srcRect b="23104" l="0" r="0" t="146"/>
          <a:stretch/>
        </p:blipFill>
        <p:spPr>
          <a:xfrm>
            <a:off x="4527128" y="6338363"/>
            <a:ext cx="2196468" cy="2107198"/>
          </a:xfrm>
          <a:prstGeom prst="rect">
            <a:avLst/>
          </a:prstGeom>
          <a:noFill/>
          <a:ln>
            <a:noFill/>
          </a:ln>
        </p:spPr>
      </p:pic>
      <p:sp>
        <p:nvSpPr>
          <p:cNvPr id="1001" name="Google Shape;1001;p37"/>
          <p:cNvSpPr txBox="1"/>
          <p:nvPr/>
        </p:nvSpPr>
        <p:spPr>
          <a:xfrm>
            <a:off x="4637829" y="8778936"/>
            <a:ext cx="1975064" cy="65341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Ultra"/>
                <a:ea typeface="Ultra"/>
                <a:cs typeface="Ultra"/>
                <a:sym typeface="Ultra"/>
              </a:rPr>
              <a:t>Ken</a:t>
            </a:r>
            <a:endParaRPr/>
          </a:p>
        </p:txBody>
      </p:sp>
      <p:sp>
        <p:nvSpPr>
          <p:cNvPr id="1002" name="Google Shape;1002;p37"/>
          <p:cNvSpPr txBox="1"/>
          <p:nvPr/>
        </p:nvSpPr>
        <p:spPr>
          <a:xfrm>
            <a:off x="4637829" y="9434257"/>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100 Pts</a:t>
            </a:r>
            <a:endParaRPr/>
          </a:p>
        </p:txBody>
      </p:sp>
      <p:grpSp>
        <p:nvGrpSpPr>
          <p:cNvPr id="1003" name="Google Shape;1003;p37"/>
          <p:cNvGrpSpPr/>
          <p:nvPr/>
        </p:nvGrpSpPr>
        <p:grpSpPr>
          <a:xfrm>
            <a:off x="8432170" y="3856195"/>
            <a:ext cx="4411730" cy="7319868"/>
            <a:chOff x="0" y="-47625"/>
            <a:chExt cx="1233812" cy="2047119"/>
          </a:xfrm>
        </p:grpSpPr>
        <p:sp>
          <p:nvSpPr>
            <p:cNvPr id="1004" name="Google Shape;1004;p37"/>
            <p:cNvSpPr/>
            <p:nvPr/>
          </p:nvSpPr>
          <p:spPr>
            <a:xfrm>
              <a:off x="0" y="0"/>
              <a:ext cx="1233812" cy="1999494"/>
            </a:xfrm>
            <a:custGeom>
              <a:rect b="b" l="l" r="r" t="t"/>
              <a:pathLst>
                <a:path extrusionOk="0" h="1999494" w="1233812">
                  <a:moveTo>
                    <a:pt x="89497" y="0"/>
                  </a:moveTo>
                  <a:lnTo>
                    <a:pt x="1144314" y="0"/>
                  </a:lnTo>
                  <a:cubicBezTo>
                    <a:pt x="1168050" y="0"/>
                    <a:pt x="1190814" y="9429"/>
                    <a:pt x="1207598" y="26213"/>
                  </a:cubicBezTo>
                  <a:cubicBezTo>
                    <a:pt x="1224382" y="42997"/>
                    <a:pt x="1233812" y="65761"/>
                    <a:pt x="1233812" y="89497"/>
                  </a:cubicBezTo>
                  <a:lnTo>
                    <a:pt x="1233812" y="1909997"/>
                  </a:lnTo>
                  <a:cubicBezTo>
                    <a:pt x="1233812" y="1933733"/>
                    <a:pt x="1224382" y="1956497"/>
                    <a:pt x="1207598" y="1973281"/>
                  </a:cubicBezTo>
                  <a:cubicBezTo>
                    <a:pt x="1190814" y="1990065"/>
                    <a:pt x="1168050" y="1999494"/>
                    <a:pt x="1144314" y="1999494"/>
                  </a:cubicBezTo>
                  <a:lnTo>
                    <a:pt x="89497" y="1999494"/>
                  </a:lnTo>
                  <a:cubicBezTo>
                    <a:pt x="65761" y="1999494"/>
                    <a:pt x="42997" y="1990065"/>
                    <a:pt x="26213" y="1973281"/>
                  </a:cubicBezTo>
                  <a:cubicBezTo>
                    <a:pt x="9429" y="1956497"/>
                    <a:pt x="0" y="1933733"/>
                    <a:pt x="0" y="1909997"/>
                  </a:cubicBezTo>
                  <a:lnTo>
                    <a:pt x="0" y="89497"/>
                  </a:lnTo>
                  <a:cubicBezTo>
                    <a:pt x="0" y="65761"/>
                    <a:pt x="9429" y="42997"/>
                    <a:pt x="26213" y="26213"/>
                  </a:cubicBezTo>
                  <a:cubicBezTo>
                    <a:pt x="42997" y="9429"/>
                    <a:pt x="65761" y="0"/>
                    <a:pt x="89497"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7"/>
            <p:cNvSpPr txBox="1"/>
            <p:nvPr/>
          </p:nvSpPr>
          <p:spPr>
            <a:xfrm>
              <a:off x="0" y="-47625"/>
              <a:ext cx="1233812" cy="204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6" name="Google Shape;1006;p37"/>
          <p:cNvGrpSpPr/>
          <p:nvPr/>
        </p:nvGrpSpPr>
        <p:grpSpPr>
          <a:xfrm>
            <a:off x="8883603" y="3032410"/>
            <a:ext cx="3508864" cy="1713627"/>
            <a:chOff x="0" y="0"/>
            <a:chExt cx="4678484" cy="2284836"/>
          </a:xfrm>
        </p:grpSpPr>
        <p:grpSp>
          <p:nvGrpSpPr>
            <p:cNvPr id="1007" name="Google Shape;1007;p37"/>
            <p:cNvGrpSpPr/>
            <p:nvPr/>
          </p:nvGrpSpPr>
          <p:grpSpPr>
            <a:xfrm rot="-397755">
              <a:off x="87506" y="254010"/>
              <a:ext cx="4503471" cy="1776816"/>
              <a:chOff x="0" y="0"/>
              <a:chExt cx="1084822" cy="428010"/>
            </a:xfrm>
          </p:grpSpPr>
          <p:sp>
            <p:nvSpPr>
              <p:cNvPr id="1008" name="Google Shape;1008;p3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7"/>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10" name="Google Shape;1010;p37"/>
            <p:cNvSpPr txBox="1"/>
            <p:nvPr/>
          </p:nvSpPr>
          <p:spPr>
            <a:xfrm rot="-493121">
              <a:off x="259073" y="825343"/>
              <a:ext cx="4160337" cy="572602"/>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0" i="0" lang="en-US" sz="2826" u="none" cap="none" strike="noStrike">
                  <a:solidFill>
                    <a:srgbClr val="000000"/>
                  </a:solidFill>
                  <a:latin typeface="Ultra"/>
                  <a:ea typeface="Ultra"/>
                  <a:cs typeface="Ultra"/>
                  <a:sym typeface="Ultra"/>
                </a:rPr>
                <a:t>2nd Place</a:t>
              </a:r>
              <a:endParaRPr/>
            </a:p>
          </p:txBody>
        </p:sp>
      </p:grpSp>
      <p:pic>
        <p:nvPicPr>
          <p:cNvPr id="1011" name="Google Shape;1011;p37"/>
          <p:cNvPicPr preferRelativeResize="0"/>
          <p:nvPr/>
        </p:nvPicPr>
        <p:blipFill rotWithShape="1">
          <a:blip r:embed="rId5">
            <a:alphaModFix/>
          </a:blip>
          <a:srcRect b="10118" l="29665" r="25704" t="13763"/>
          <a:stretch/>
        </p:blipFill>
        <p:spPr>
          <a:xfrm>
            <a:off x="9539801" y="5065564"/>
            <a:ext cx="2196468" cy="2107198"/>
          </a:xfrm>
          <a:prstGeom prst="rect">
            <a:avLst/>
          </a:prstGeom>
          <a:noFill/>
          <a:ln>
            <a:noFill/>
          </a:ln>
        </p:spPr>
      </p:pic>
      <p:sp>
        <p:nvSpPr>
          <p:cNvPr id="1012" name="Google Shape;1012;p37"/>
          <p:cNvSpPr txBox="1"/>
          <p:nvPr/>
        </p:nvSpPr>
        <p:spPr>
          <a:xfrm>
            <a:off x="9650502" y="7391837"/>
            <a:ext cx="1975064" cy="65341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Ultra"/>
                <a:ea typeface="Ultra"/>
                <a:cs typeface="Ultra"/>
                <a:sym typeface="Ultra"/>
              </a:rPr>
              <a:t>Sam</a:t>
            </a:r>
            <a:endParaRPr/>
          </a:p>
        </p:txBody>
      </p:sp>
      <p:sp>
        <p:nvSpPr>
          <p:cNvPr id="1013" name="Google Shape;1013;p37"/>
          <p:cNvSpPr txBox="1"/>
          <p:nvPr/>
        </p:nvSpPr>
        <p:spPr>
          <a:xfrm>
            <a:off x="9650502" y="8151239"/>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500 Pts</a:t>
            </a:r>
            <a:endParaRPr/>
          </a:p>
        </p:txBody>
      </p:sp>
      <p:grpSp>
        <p:nvGrpSpPr>
          <p:cNvPr id="1014" name="Google Shape;1014;p37"/>
          <p:cNvGrpSpPr/>
          <p:nvPr/>
        </p:nvGrpSpPr>
        <p:grpSpPr>
          <a:xfrm>
            <a:off x="13443975" y="1376837"/>
            <a:ext cx="4411730" cy="9280797"/>
            <a:chOff x="0" y="-47625"/>
            <a:chExt cx="1233812" cy="2595525"/>
          </a:xfrm>
        </p:grpSpPr>
        <p:sp>
          <p:nvSpPr>
            <p:cNvPr id="1015" name="Google Shape;1015;p37"/>
            <p:cNvSpPr/>
            <p:nvPr/>
          </p:nvSpPr>
          <p:spPr>
            <a:xfrm>
              <a:off x="0" y="0"/>
              <a:ext cx="1233812" cy="2547900"/>
            </a:xfrm>
            <a:custGeom>
              <a:rect b="b" l="l" r="r" t="t"/>
              <a:pathLst>
                <a:path extrusionOk="0" h="2547900" w="1233812">
                  <a:moveTo>
                    <a:pt x="89497" y="0"/>
                  </a:moveTo>
                  <a:lnTo>
                    <a:pt x="1144314" y="0"/>
                  </a:lnTo>
                  <a:cubicBezTo>
                    <a:pt x="1168050" y="0"/>
                    <a:pt x="1190814" y="9429"/>
                    <a:pt x="1207598" y="26213"/>
                  </a:cubicBezTo>
                  <a:cubicBezTo>
                    <a:pt x="1224382" y="42997"/>
                    <a:pt x="1233812" y="65761"/>
                    <a:pt x="1233812" y="89497"/>
                  </a:cubicBezTo>
                  <a:lnTo>
                    <a:pt x="1233812" y="2458402"/>
                  </a:lnTo>
                  <a:cubicBezTo>
                    <a:pt x="1233812" y="2482139"/>
                    <a:pt x="1224382" y="2504903"/>
                    <a:pt x="1207598" y="2521687"/>
                  </a:cubicBezTo>
                  <a:cubicBezTo>
                    <a:pt x="1190814" y="2538471"/>
                    <a:pt x="1168050" y="2547900"/>
                    <a:pt x="1144314" y="2547900"/>
                  </a:cubicBezTo>
                  <a:lnTo>
                    <a:pt x="89497" y="2547900"/>
                  </a:lnTo>
                  <a:cubicBezTo>
                    <a:pt x="40069" y="2547900"/>
                    <a:pt x="0" y="2507830"/>
                    <a:pt x="0" y="2458402"/>
                  </a:cubicBezTo>
                  <a:lnTo>
                    <a:pt x="0" y="89497"/>
                  </a:lnTo>
                  <a:cubicBezTo>
                    <a:pt x="0" y="65761"/>
                    <a:pt x="9429" y="42997"/>
                    <a:pt x="26213" y="26213"/>
                  </a:cubicBezTo>
                  <a:cubicBezTo>
                    <a:pt x="42997" y="9429"/>
                    <a:pt x="65761" y="0"/>
                    <a:pt x="89497"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7"/>
            <p:cNvSpPr txBox="1"/>
            <p:nvPr/>
          </p:nvSpPr>
          <p:spPr>
            <a:xfrm>
              <a:off x="0" y="-47625"/>
              <a:ext cx="1233812" cy="2595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17" name="Google Shape;1017;p37"/>
          <p:cNvGrpSpPr/>
          <p:nvPr/>
        </p:nvGrpSpPr>
        <p:grpSpPr>
          <a:xfrm>
            <a:off x="13895408" y="690316"/>
            <a:ext cx="3508864" cy="1713627"/>
            <a:chOff x="0" y="0"/>
            <a:chExt cx="4678484" cy="2284836"/>
          </a:xfrm>
        </p:grpSpPr>
        <p:grpSp>
          <p:nvGrpSpPr>
            <p:cNvPr id="1018" name="Google Shape;1018;p37"/>
            <p:cNvGrpSpPr/>
            <p:nvPr/>
          </p:nvGrpSpPr>
          <p:grpSpPr>
            <a:xfrm rot="-397755">
              <a:off x="87506" y="254010"/>
              <a:ext cx="4503471" cy="1776816"/>
              <a:chOff x="0" y="0"/>
              <a:chExt cx="1084822" cy="428010"/>
            </a:xfrm>
          </p:grpSpPr>
          <p:sp>
            <p:nvSpPr>
              <p:cNvPr id="1019" name="Google Shape;1019;p3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7"/>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1" name="Google Shape;1021;p37"/>
            <p:cNvSpPr txBox="1"/>
            <p:nvPr/>
          </p:nvSpPr>
          <p:spPr>
            <a:xfrm rot="-493121">
              <a:off x="259073" y="825343"/>
              <a:ext cx="4160337" cy="572602"/>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0" i="0" lang="en-US" sz="2826" u="none" cap="none" strike="noStrike">
                  <a:solidFill>
                    <a:srgbClr val="000000"/>
                  </a:solidFill>
                  <a:latin typeface="Ultra"/>
                  <a:ea typeface="Ultra"/>
                  <a:cs typeface="Ultra"/>
                  <a:sym typeface="Ultra"/>
                </a:rPr>
                <a:t>1st Place</a:t>
              </a:r>
              <a:endParaRPr/>
            </a:p>
          </p:txBody>
        </p:sp>
      </p:grpSp>
      <p:pic>
        <p:nvPicPr>
          <p:cNvPr id="1022" name="Google Shape;1022;p37"/>
          <p:cNvPicPr preferRelativeResize="0"/>
          <p:nvPr/>
        </p:nvPicPr>
        <p:blipFill rotWithShape="1">
          <a:blip r:embed="rId6">
            <a:alphaModFix/>
          </a:blip>
          <a:srcRect b="12600" l="30382" r="14625" t="3156"/>
          <a:stretch/>
        </p:blipFill>
        <p:spPr>
          <a:xfrm>
            <a:off x="14551606" y="2611238"/>
            <a:ext cx="2196468" cy="2107198"/>
          </a:xfrm>
          <a:prstGeom prst="rect">
            <a:avLst/>
          </a:prstGeom>
          <a:noFill/>
          <a:ln>
            <a:noFill/>
          </a:ln>
        </p:spPr>
      </p:pic>
      <p:sp>
        <p:nvSpPr>
          <p:cNvPr id="1023" name="Google Shape;1023;p37"/>
          <p:cNvSpPr txBox="1"/>
          <p:nvPr/>
        </p:nvSpPr>
        <p:spPr>
          <a:xfrm>
            <a:off x="14662307" y="4937511"/>
            <a:ext cx="1975064" cy="65341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Ultra"/>
                <a:ea typeface="Ultra"/>
                <a:cs typeface="Ultra"/>
                <a:sym typeface="Ultra"/>
              </a:rPr>
              <a:t>Marie</a:t>
            </a:r>
            <a:endParaRPr/>
          </a:p>
        </p:txBody>
      </p:sp>
      <p:sp>
        <p:nvSpPr>
          <p:cNvPr id="1024" name="Google Shape;1024;p37"/>
          <p:cNvSpPr txBox="1"/>
          <p:nvPr/>
        </p:nvSpPr>
        <p:spPr>
          <a:xfrm>
            <a:off x="14662307" y="5696913"/>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1,000 Pts</a:t>
            </a:r>
            <a:endParaRPr/>
          </a:p>
        </p:txBody>
      </p:sp>
      <p:sp>
        <p:nvSpPr>
          <p:cNvPr id="1025" name="Google Shape;1025;p37"/>
          <p:cNvSpPr/>
          <p:nvPr/>
        </p:nvSpPr>
        <p:spPr>
          <a:xfrm rot="1008790">
            <a:off x="8578089" y="-129838"/>
            <a:ext cx="3047478" cy="2872248"/>
          </a:xfrm>
          <a:custGeom>
            <a:rect b="b" l="l" r="r" t="t"/>
            <a:pathLst>
              <a:path extrusionOk="0" h="2872248" w="3047478">
                <a:moveTo>
                  <a:pt x="0" y="0"/>
                </a:moveTo>
                <a:lnTo>
                  <a:pt x="3047478" y="0"/>
                </a:lnTo>
                <a:lnTo>
                  <a:pt x="3047478" y="2872247"/>
                </a:lnTo>
                <a:lnTo>
                  <a:pt x="0" y="2872247"/>
                </a:lnTo>
                <a:lnTo>
                  <a:pt x="0" y="0"/>
                </a:lnTo>
                <a:close/>
              </a:path>
            </a:pathLst>
          </a:custGeom>
          <a:blipFill rotWithShape="1">
            <a:blip r:embed="rId7">
              <a:alphaModFix/>
            </a:blip>
            <a:stretch>
              <a:fillRect b="0" l="0" r="0" t="0"/>
            </a:stretch>
          </a:blipFill>
          <a:ln>
            <a:noFill/>
          </a:ln>
        </p:spPr>
      </p:sp>
      <p:sp>
        <p:nvSpPr>
          <p:cNvPr id="1026" name="Google Shape;1026;p37"/>
          <p:cNvSpPr/>
          <p:nvPr/>
        </p:nvSpPr>
        <p:spPr>
          <a:xfrm rot="-916961">
            <a:off x="61622" y="4968429"/>
            <a:ext cx="2540651" cy="3098354"/>
          </a:xfrm>
          <a:custGeom>
            <a:rect b="b" l="l" r="r" t="t"/>
            <a:pathLst>
              <a:path extrusionOk="0" h="3098354" w="2540651">
                <a:moveTo>
                  <a:pt x="0" y="0"/>
                </a:moveTo>
                <a:lnTo>
                  <a:pt x="2540650" y="0"/>
                </a:lnTo>
                <a:lnTo>
                  <a:pt x="2540650" y="3098355"/>
                </a:lnTo>
                <a:lnTo>
                  <a:pt x="0" y="3098355"/>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1030" name="Shape 1030"/>
        <p:cNvGrpSpPr/>
        <p:nvPr/>
      </p:nvGrpSpPr>
      <p:grpSpPr>
        <a:xfrm>
          <a:off x="0" y="0"/>
          <a:ext cx="0" cy="0"/>
          <a:chOff x="0" y="0"/>
          <a:chExt cx="0" cy="0"/>
        </a:xfrm>
      </p:grpSpPr>
      <p:sp>
        <p:nvSpPr>
          <p:cNvPr id="1031" name="Google Shape;1031;p38"/>
          <p:cNvSpPr/>
          <p:nvPr/>
        </p:nvSpPr>
        <p:spPr>
          <a:xfrm>
            <a:off x="15705" y="-3983875"/>
            <a:ext cx="18288000" cy="18254749"/>
          </a:xfrm>
          <a:custGeom>
            <a:rect b="b" l="l" r="r" t="t"/>
            <a:pathLst>
              <a:path extrusionOk="0" h="18254749" w="18288000">
                <a:moveTo>
                  <a:pt x="0" y="0"/>
                </a:moveTo>
                <a:lnTo>
                  <a:pt x="18288000" y="0"/>
                </a:lnTo>
                <a:lnTo>
                  <a:pt x="18288000" y="18254750"/>
                </a:lnTo>
                <a:lnTo>
                  <a:pt x="0" y="18254750"/>
                </a:lnTo>
                <a:lnTo>
                  <a:pt x="0" y="0"/>
                </a:lnTo>
                <a:close/>
              </a:path>
            </a:pathLst>
          </a:custGeom>
          <a:blipFill rotWithShape="1">
            <a:blip r:embed="rId3">
              <a:alphaModFix amt="80000"/>
            </a:blip>
            <a:stretch>
              <a:fillRect b="0" l="0" r="0" t="0"/>
            </a:stretch>
          </a:blipFill>
          <a:ln>
            <a:noFill/>
          </a:ln>
        </p:spPr>
      </p:sp>
      <p:sp>
        <p:nvSpPr>
          <p:cNvPr id="1032" name="Google Shape;1032;p38"/>
          <p:cNvSpPr/>
          <p:nvPr/>
        </p:nvSpPr>
        <p:spPr>
          <a:xfrm>
            <a:off x="4059489" y="2092643"/>
            <a:ext cx="10200433" cy="6101714"/>
          </a:xfrm>
          <a:custGeom>
            <a:rect b="b" l="l" r="r" t="t"/>
            <a:pathLst>
              <a:path extrusionOk="0" h="6101714" w="10200433">
                <a:moveTo>
                  <a:pt x="0" y="0"/>
                </a:moveTo>
                <a:lnTo>
                  <a:pt x="10200433" y="0"/>
                </a:lnTo>
                <a:lnTo>
                  <a:pt x="10200433" y="6101714"/>
                </a:lnTo>
                <a:lnTo>
                  <a:pt x="0" y="6101714"/>
                </a:lnTo>
                <a:lnTo>
                  <a:pt x="0" y="0"/>
                </a:lnTo>
                <a:close/>
              </a:path>
            </a:pathLst>
          </a:custGeom>
          <a:blipFill rotWithShape="1">
            <a:blip r:embed="rId4">
              <a:alphaModFix/>
            </a:blip>
            <a:stretch>
              <a:fillRect b="0" l="0" r="0" t="0"/>
            </a:stretch>
          </a:blipFill>
          <a:ln>
            <a:noFill/>
          </a:ln>
        </p:spPr>
      </p:sp>
      <p:grpSp>
        <p:nvGrpSpPr>
          <p:cNvPr id="1033" name="Google Shape;1033;p38"/>
          <p:cNvGrpSpPr/>
          <p:nvPr/>
        </p:nvGrpSpPr>
        <p:grpSpPr>
          <a:xfrm rot="-5400000">
            <a:off x="-8490857" y="4506983"/>
            <a:ext cx="18288000" cy="1306286"/>
            <a:chOff x="0" y="0"/>
            <a:chExt cx="24384000" cy="1741714"/>
          </a:xfrm>
        </p:grpSpPr>
        <p:sp>
          <p:nvSpPr>
            <p:cNvPr id="1034" name="Google Shape;1034;p38"/>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35" name="Google Shape;1035;p38"/>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36" name="Google Shape;1036;p38"/>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37" name="Google Shape;1037;p38"/>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38" name="Google Shape;1038;p38"/>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39" name="Google Shape;1039;p38"/>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40" name="Google Shape;1040;p38"/>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41" name="Google Shape;1041;p38"/>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42" name="Google Shape;1042;p38"/>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43" name="Google Shape;1043;p38"/>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44" name="Google Shape;1044;p38"/>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45" name="Google Shape;1045;p38"/>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46" name="Google Shape;1046;p38"/>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47" name="Google Shape;1047;p38"/>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1048" name="Google Shape;1048;p38"/>
          <p:cNvGrpSpPr/>
          <p:nvPr/>
        </p:nvGrpSpPr>
        <p:grpSpPr>
          <a:xfrm rot="-5400000">
            <a:off x="8490857" y="4490357"/>
            <a:ext cx="18288000" cy="1306286"/>
            <a:chOff x="0" y="0"/>
            <a:chExt cx="24384000" cy="1741714"/>
          </a:xfrm>
        </p:grpSpPr>
        <p:sp>
          <p:nvSpPr>
            <p:cNvPr id="1049" name="Google Shape;1049;p38"/>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0" name="Google Shape;1050;p38"/>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1" name="Google Shape;1051;p38"/>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2" name="Google Shape;1052;p38"/>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53" name="Google Shape;1053;p38"/>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4" name="Google Shape;1054;p38"/>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55" name="Google Shape;1055;p38"/>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6" name="Google Shape;1056;p38"/>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7" name="Google Shape;1057;p38"/>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58" name="Google Shape;1058;p38"/>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59" name="Google Shape;1059;p38"/>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60" name="Google Shape;1060;p38"/>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1061" name="Google Shape;1061;p38"/>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1062" name="Google Shape;1062;p38"/>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sp>
        <p:nvSpPr>
          <p:cNvPr id="1063" name="Google Shape;1063;p38"/>
          <p:cNvSpPr txBox="1"/>
          <p:nvPr/>
        </p:nvSpPr>
        <p:spPr>
          <a:xfrm>
            <a:off x="5140481" y="3934376"/>
            <a:ext cx="8038450" cy="1322275"/>
          </a:xfrm>
          <a:prstGeom prst="rect">
            <a:avLst/>
          </a:prstGeom>
          <a:noFill/>
          <a:ln>
            <a:noFill/>
          </a:ln>
        </p:spPr>
        <p:txBody>
          <a:bodyPr anchorCtr="0" anchor="t" bIns="0" lIns="0" spcFirstLastPara="1" rIns="0" wrap="square" tIns="0">
            <a:spAutoFit/>
          </a:bodyPr>
          <a:lstStyle/>
          <a:p>
            <a:pPr indent="0" lvl="0" marL="0" marR="0" rtl="0" algn="ctr">
              <a:lnSpc>
                <a:spcPct val="130001"/>
              </a:lnSpc>
              <a:spcBef>
                <a:spcPts val="0"/>
              </a:spcBef>
              <a:spcAft>
                <a:spcPts val="0"/>
              </a:spcAft>
              <a:buNone/>
            </a:pPr>
            <a:r>
              <a:rPr b="0" i="0" lang="en-US" sz="8233" u="none" cap="none" strike="noStrike">
                <a:solidFill>
                  <a:srgbClr val="000000"/>
                </a:solidFill>
                <a:latin typeface="Ultra"/>
                <a:ea typeface="Ultra"/>
                <a:cs typeface="Ultra"/>
                <a:sym typeface="Ultra"/>
              </a:rPr>
              <a:t>Thank You!</a:t>
            </a:r>
            <a:endParaRPr/>
          </a:p>
        </p:txBody>
      </p:sp>
      <p:sp>
        <p:nvSpPr>
          <p:cNvPr id="1064" name="Google Shape;1064;p38"/>
          <p:cNvSpPr txBox="1"/>
          <p:nvPr/>
        </p:nvSpPr>
        <p:spPr>
          <a:xfrm>
            <a:off x="5616512" y="5646735"/>
            <a:ext cx="70863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Lato"/>
                <a:ea typeface="Lato"/>
                <a:cs typeface="Lato"/>
                <a:sym typeface="Lato"/>
              </a:rPr>
              <a:t>Add call-to-action </a:t>
            </a:r>
            <a:r>
              <a:rPr lang="en-US" sz="3600">
                <a:latin typeface="Lato"/>
                <a:ea typeface="Lato"/>
                <a:cs typeface="Lato"/>
                <a:sym typeface="Lato"/>
              </a:rPr>
              <a:t>s</a:t>
            </a:r>
            <a:r>
              <a:rPr b="0" i="0" lang="en-US" sz="3600" u="none" cap="none" strike="noStrike">
                <a:solidFill>
                  <a:srgbClr val="000000"/>
                </a:solidFill>
                <a:latin typeface="Lato"/>
                <a:ea typeface="Lato"/>
                <a:cs typeface="Lato"/>
                <a:sym typeface="Lato"/>
              </a:rPr>
              <a:t>tatement here.</a:t>
            </a:r>
            <a:endParaRPr/>
          </a:p>
        </p:txBody>
      </p:sp>
      <p:sp>
        <p:nvSpPr>
          <p:cNvPr id="1065" name="Google Shape;1065;p38"/>
          <p:cNvSpPr/>
          <p:nvPr/>
        </p:nvSpPr>
        <p:spPr>
          <a:xfrm rot="-544265">
            <a:off x="402672" y="5717948"/>
            <a:ext cx="4853761" cy="4952818"/>
          </a:xfrm>
          <a:custGeom>
            <a:rect b="b" l="l" r="r" t="t"/>
            <a:pathLst>
              <a:path extrusionOk="0" h="4952818" w="4853761">
                <a:moveTo>
                  <a:pt x="0" y="0"/>
                </a:moveTo>
                <a:lnTo>
                  <a:pt x="4853762" y="0"/>
                </a:lnTo>
                <a:lnTo>
                  <a:pt x="4853762" y="4952818"/>
                </a:lnTo>
                <a:lnTo>
                  <a:pt x="0" y="4952818"/>
                </a:lnTo>
                <a:lnTo>
                  <a:pt x="0" y="0"/>
                </a:lnTo>
                <a:close/>
              </a:path>
            </a:pathLst>
          </a:custGeom>
          <a:blipFill rotWithShape="1">
            <a:blip r:embed="rId6">
              <a:alphaModFix/>
            </a:blip>
            <a:stretch>
              <a:fillRect b="0" l="0" r="0" t="0"/>
            </a:stretch>
          </a:blipFill>
          <a:ln>
            <a:noFill/>
          </a:ln>
        </p:spPr>
      </p:sp>
      <p:sp>
        <p:nvSpPr>
          <p:cNvPr id="1066" name="Google Shape;1066;p38"/>
          <p:cNvSpPr/>
          <p:nvPr/>
        </p:nvSpPr>
        <p:spPr>
          <a:xfrm rot="4469435">
            <a:off x="12016364" y="426721"/>
            <a:ext cx="4524549" cy="4354879"/>
          </a:xfrm>
          <a:custGeom>
            <a:rect b="b" l="l" r="r" t="t"/>
            <a:pathLst>
              <a:path extrusionOk="0" h="4354879" w="4524549">
                <a:moveTo>
                  <a:pt x="0" y="0"/>
                </a:moveTo>
                <a:lnTo>
                  <a:pt x="4524549" y="0"/>
                </a:lnTo>
                <a:lnTo>
                  <a:pt x="4524549" y="4354878"/>
                </a:lnTo>
                <a:lnTo>
                  <a:pt x="0" y="4354878"/>
                </a:lnTo>
                <a:lnTo>
                  <a:pt x="0" y="0"/>
                </a:lnTo>
                <a:close/>
              </a:path>
            </a:pathLst>
          </a:custGeom>
          <a:blipFill rotWithShape="1">
            <a:blip r:embed="rId7">
              <a:alphaModFix/>
            </a:blip>
            <a:stretch>
              <a:fillRect b="0" l="0" r="0" t="0"/>
            </a:stretch>
          </a:blipFill>
          <a:ln>
            <a:noFill/>
          </a:ln>
        </p:spPr>
      </p:sp>
      <p:sp>
        <p:nvSpPr>
          <p:cNvPr id="1067" name="Google Shape;1067;p38"/>
          <p:cNvSpPr/>
          <p:nvPr/>
        </p:nvSpPr>
        <p:spPr>
          <a:xfrm>
            <a:off x="13178930" y="6745515"/>
            <a:ext cx="3465093" cy="2897684"/>
          </a:xfrm>
          <a:custGeom>
            <a:rect b="b" l="l" r="r" t="t"/>
            <a:pathLst>
              <a:path extrusionOk="0" h="2897684" w="3465093">
                <a:moveTo>
                  <a:pt x="0" y="0"/>
                </a:moveTo>
                <a:lnTo>
                  <a:pt x="3465093" y="0"/>
                </a:lnTo>
                <a:lnTo>
                  <a:pt x="3465093" y="2897684"/>
                </a:lnTo>
                <a:lnTo>
                  <a:pt x="0" y="2897684"/>
                </a:lnTo>
                <a:lnTo>
                  <a:pt x="0" y="0"/>
                </a:lnTo>
                <a:close/>
              </a:path>
            </a:pathLst>
          </a:custGeom>
          <a:blipFill rotWithShape="1">
            <a:blip r:embed="rId8">
              <a:alphaModFix/>
            </a:blip>
            <a:stretch>
              <a:fillRect b="0" l="0" r="0" t="0"/>
            </a:stretch>
          </a:blipFill>
          <a:ln>
            <a:noFill/>
          </a:ln>
        </p:spPr>
      </p:sp>
      <p:sp>
        <p:nvSpPr>
          <p:cNvPr id="1068" name="Google Shape;1068;p38"/>
          <p:cNvSpPr/>
          <p:nvPr/>
        </p:nvSpPr>
        <p:spPr>
          <a:xfrm rot="1408981">
            <a:off x="2182757" y="424274"/>
            <a:ext cx="2739200" cy="2933548"/>
          </a:xfrm>
          <a:custGeom>
            <a:rect b="b" l="l" r="r" t="t"/>
            <a:pathLst>
              <a:path extrusionOk="0" h="2933548" w="2739200">
                <a:moveTo>
                  <a:pt x="0" y="0"/>
                </a:moveTo>
                <a:lnTo>
                  <a:pt x="2739200" y="0"/>
                </a:lnTo>
                <a:lnTo>
                  <a:pt x="2739200" y="2933547"/>
                </a:lnTo>
                <a:lnTo>
                  <a:pt x="0" y="2933547"/>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BB"/>
        </a:solidFill>
      </p:bgPr>
    </p:bg>
    <p:spTree>
      <p:nvGrpSpPr>
        <p:cNvPr id="1072" name="Shape 1072"/>
        <p:cNvGrpSpPr/>
        <p:nvPr/>
      </p:nvGrpSpPr>
      <p:grpSpPr>
        <a:xfrm>
          <a:off x="0" y="0"/>
          <a:ext cx="0" cy="0"/>
          <a:chOff x="0" y="0"/>
          <a:chExt cx="0" cy="0"/>
        </a:xfrm>
      </p:grpSpPr>
      <p:sp>
        <p:nvSpPr>
          <p:cNvPr id="1073" name="Google Shape;1073;p39"/>
          <p:cNvSpPr txBox="1"/>
          <p:nvPr/>
        </p:nvSpPr>
        <p:spPr>
          <a:xfrm>
            <a:off x="1041122" y="1276674"/>
            <a:ext cx="44502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00" u="none" cap="none" strike="noStrike">
                <a:solidFill>
                  <a:srgbClr val="000000"/>
                </a:solidFill>
                <a:latin typeface="Ultra"/>
                <a:ea typeface="Ultra"/>
                <a:cs typeface="Ultra"/>
                <a:sym typeface="Ultra"/>
              </a:rPr>
              <a:t>Resource Page</a:t>
            </a:r>
            <a:endParaRPr/>
          </a:p>
        </p:txBody>
      </p:sp>
      <p:sp>
        <p:nvSpPr>
          <p:cNvPr id="1074" name="Google Shape;1074;p39"/>
          <p:cNvSpPr txBox="1"/>
          <p:nvPr/>
        </p:nvSpPr>
        <p:spPr>
          <a:xfrm>
            <a:off x="1041122" y="3443916"/>
            <a:ext cx="40929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Titles: Ultra</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Headers: Lato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Lato"/>
                <a:ea typeface="Lato"/>
                <a:cs typeface="Lato"/>
                <a:sym typeface="Lato"/>
              </a:rPr>
              <a:t>Don't forget to delete this page before presenting. </a:t>
            </a:r>
            <a:endParaRPr/>
          </a:p>
        </p:txBody>
      </p:sp>
      <p:sp>
        <p:nvSpPr>
          <p:cNvPr id="1075" name="Google Shape;1075;p39"/>
          <p:cNvSpPr/>
          <p:nvPr/>
        </p:nvSpPr>
        <p:spPr>
          <a:xfrm>
            <a:off x="6728626" y="7250266"/>
            <a:ext cx="2572271" cy="1538686"/>
          </a:xfrm>
          <a:custGeom>
            <a:rect b="b" l="l" r="r" t="t"/>
            <a:pathLst>
              <a:path extrusionOk="0" h="1538686" w="2572271">
                <a:moveTo>
                  <a:pt x="0" y="0"/>
                </a:moveTo>
                <a:lnTo>
                  <a:pt x="2572271" y="0"/>
                </a:lnTo>
                <a:lnTo>
                  <a:pt x="2572271" y="1538686"/>
                </a:lnTo>
                <a:lnTo>
                  <a:pt x="0" y="1538686"/>
                </a:lnTo>
                <a:lnTo>
                  <a:pt x="0" y="0"/>
                </a:lnTo>
                <a:close/>
              </a:path>
            </a:pathLst>
          </a:custGeom>
          <a:blipFill rotWithShape="1">
            <a:blip r:embed="rId3">
              <a:alphaModFix/>
            </a:blip>
            <a:stretch>
              <a:fillRect b="0" l="0" r="0" t="0"/>
            </a:stretch>
          </a:blipFill>
          <a:ln>
            <a:noFill/>
          </a:ln>
        </p:spPr>
      </p:sp>
      <p:sp>
        <p:nvSpPr>
          <p:cNvPr id="1076" name="Google Shape;1076;p39"/>
          <p:cNvSpPr/>
          <p:nvPr/>
        </p:nvSpPr>
        <p:spPr>
          <a:xfrm>
            <a:off x="9764439" y="7230167"/>
            <a:ext cx="2765559" cy="1578883"/>
          </a:xfrm>
          <a:custGeom>
            <a:rect b="b" l="l" r="r" t="t"/>
            <a:pathLst>
              <a:path extrusionOk="0" h="1578883" w="2765559">
                <a:moveTo>
                  <a:pt x="0" y="0"/>
                </a:moveTo>
                <a:lnTo>
                  <a:pt x="2765560" y="0"/>
                </a:lnTo>
                <a:lnTo>
                  <a:pt x="2765560" y="1578883"/>
                </a:lnTo>
                <a:lnTo>
                  <a:pt x="0" y="1578883"/>
                </a:lnTo>
                <a:lnTo>
                  <a:pt x="0" y="0"/>
                </a:lnTo>
                <a:close/>
              </a:path>
            </a:pathLst>
          </a:custGeom>
          <a:blipFill rotWithShape="1">
            <a:blip r:embed="rId4">
              <a:alphaModFix/>
            </a:blip>
            <a:stretch>
              <a:fillRect b="0" l="0" r="0" t="0"/>
            </a:stretch>
          </a:blipFill>
          <a:ln>
            <a:noFill/>
          </a:ln>
        </p:spPr>
      </p:sp>
      <p:sp>
        <p:nvSpPr>
          <p:cNvPr id="1077" name="Google Shape;1077;p39"/>
          <p:cNvSpPr/>
          <p:nvPr/>
        </p:nvSpPr>
        <p:spPr>
          <a:xfrm>
            <a:off x="12993541" y="7169954"/>
            <a:ext cx="1699310" cy="1699310"/>
          </a:xfrm>
          <a:custGeom>
            <a:rect b="b" l="l" r="r" t="t"/>
            <a:pathLst>
              <a:path extrusionOk="0" h="1699310" w="1699310">
                <a:moveTo>
                  <a:pt x="0" y="0"/>
                </a:moveTo>
                <a:lnTo>
                  <a:pt x="1699310" y="0"/>
                </a:lnTo>
                <a:lnTo>
                  <a:pt x="1699310" y="1699310"/>
                </a:lnTo>
                <a:lnTo>
                  <a:pt x="0" y="1699310"/>
                </a:lnTo>
                <a:lnTo>
                  <a:pt x="0" y="0"/>
                </a:lnTo>
                <a:close/>
              </a:path>
            </a:pathLst>
          </a:custGeom>
          <a:blipFill rotWithShape="1">
            <a:blip r:embed="rId5">
              <a:alphaModFix/>
            </a:blip>
            <a:stretch>
              <a:fillRect b="0" l="0" r="0" t="0"/>
            </a:stretch>
          </a:blipFill>
          <a:ln>
            <a:noFill/>
          </a:ln>
        </p:spPr>
      </p:sp>
      <p:sp>
        <p:nvSpPr>
          <p:cNvPr id="1078" name="Google Shape;1078;p39"/>
          <p:cNvSpPr/>
          <p:nvPr/>
        </p:nvSpPr>
        <p:spPr>
          <a:xfrm>
            <a:off x="15012785" y="1524647"/>
            <a:ext cx="1958331" cy="2152012"/>
          </a:xfrm>
          <a:custGeom>
            <a:rect b="b" l="l" r="r" t="t"/>
            <a:pathLst>
              <a:path extrusionOk="0" h="2152012" w="1958331">
                <a:moveTo>
                  <a:pt x="0" y="0"/>
                </a:moveTo>
                <a:lnTo>
                  <a:pt x="1958330" y="0"/>
                </a:lnTo>
                <a:lnTo>
                  <a:pt x="1958330" y="2152012"/>
                </a:lnTo>
                <a:lnTo>
                  <a:pt x="0" y="2152012"/>
                </a:lnTo>
                <a:lnTo>
                  <a:pt x="0" y="0"/>
                </a:lnTo>
                <a:close/>
              </a:path>
            </a:pathLst>
          </a:custGeom>
          <a:blipFill rotWithShape="1">
            <a:blip r:embed="rId6">
              <a:alphaModFix/>
            </a:blip>
            <a:stretch>
              <a:fillRect b="0" l="0" r="0" t="0"/>
            </a:stretch>
          </a:blipFill>
          <a:ln>
            <a:noFill/>
          </a:ln>
        </p:spPr>
      </p:sp>
      <p:sp>
        <p:nvSpPr>
          <p:cNvPr id="1079" name="Google Shape;1079;p39"/>
          <p:cNvSpPr/>
          <p:nvPr/>
        </p:nvSpPr>
        <p:spPr>
          <a:xfrm>
            <a:off x="9079871" y="4408896"/>
            <a:ext cx="2206622" cy="2434894"/>
          </a:xfrm>
          <a:custGeom>
            <a:rect b="b" l="l" r="r" t="t"/>
            <a:pathLst>
              <a:path extrusionOk="0" h="2434894" w="2206622">
                <a:moveTo>
                  <a:pt x="0" y="0"/>
                </a:moveTo>
                <a:lnTo>
                  <a:pt x="2206622" y="0"/>
                </a:lnTo>
                <a:lnTo>
                  <a:pt x="2206622" y="2434894"/>
                </a:lnTo>
                <a:lnTo>
                  <a:pt x="0" y="2434894"/>
                </a:lnTo>
                <a:lnTo>
                  <a:pt x="0" y="0"/>
                </a:lnTo>
                <a:close/>
              </a:path>
            </a:pathLst>
          </a:custGeom>
          <a:blipFill rotWithShape="1">
            <a:blip r:embed="rId7">
              <a:alphaModFix/>
            </a:blip>
            <a:stretch>
              <a:fillRect b="0" l="0" r="0" t="0"/>
            </a:stretch>
          </a:blipFill>
          <a:ln>
            <a:noFill/>
          </a:ln>
        </p:spPr>
      </p:sp>
      <p:sp>
        <p:nvSpPr>
          <p:cNvPr id="1080" name="Google Shape;1080;p39"/>
          <p:cNvSpPr/>
          <p:nvPr/>
        </p:nvSpPr>
        <p:spPr>
          <a:xfrm>
            <a:off x="9413213" y="1587503"/>
            <a:ext cx="1764650" cy="2152012"/>
          </a:xfrm>
          <a:custGeom>
            <a:rect b="b" l="l" r="r" t="t"/>
            <a:pathLst>
              <a:path extrusionOk="0" h="2152012" w="1764650">
                <a:moveTo>
                  <a:pt x="0" y="0"/>
                </a:moveTo>
                <a:lnTo>
                  <a:pt x="1764649" y="0"/>
                </a:lnTo>
                <a:lnTo>
                  <a:pt x="1764649" y="2152012"/>
                </a:lnTo>
                <a:lnTo>
                  <a:pt x="0" y="2152012"/>
                </a:lnTo>
                <a:lnTo>
                  <a:pt x="0" y="0"/>
                </a:lnTo>
                <a:close/>
              </a:path>
            </a:pathLst>
          </a:custGeom>
          <a:blipFill rotWithShape="1">
            <a:blip r:embed="rId8">
              <a:alphaModFix/>
            </a:blip>
            <a:stretch>
              <a:fillRect b="0" l="0" r="0" t="0"/>
            </a:stretch>
          </a:blipFill>
          <a:ln>
            <a:noFill/>
          </a:ln>
        </p:spPr>
      </p:sp>
      <p:sp>
        <p:nvSpPr>
          <p:cNvPr id="1081" name="Google Shape;1081;p39"/>
          <p:cNvSpPr/>
          <p:nvPr/>
        </p:nvSpPr>
        <p:spPr>
          <a:xfrm>
            <a:off x="11793713" y="1587503"/>
            <a:ext cx="2573407" cy="2152012"/>
          </a:xfrm>
          <a:custGeom>
            <a:rect b="b" l="l" r="r" t="t"/>
            <a:pathLst>
              <a:path extrusionOk="0" h="2152012" w="2573407">
                <a:moveTo>
                  <a:pt x="0" y="0"/>
                </a:moveTo>
                <a:lnTo>
                  <a:pt x="2573407" y="0"/>
                </a:lnTo>
                <a:lnTo>
                  <a:pt x="2573407" y="2152012"/>
                </a:lnTo>
                <a:lnTo>
                  <a:pt x="0" y="2152012"/>
                </a:lnTo>
                <a:lnTo>
                  <a:pt x="0" y="0"/>
                </a:lnTo>
                <a:close/>
              </a:path>
            </a:pathLst>
          </a:custGeom>
          <a:blipFill rotWithShape="1">
            <a:blip r:embed="rId9">
              <a:alphaModFix/>
            </a:blip>
            <a:stretch>
              <a:fillRect b="0" l="0" r="0" t="0"/>
            </a:stretch>
          </a:blipFill>
          <a:ln>
            <a:noFill/>
          </a:ln>
        </p:spPr>
      </p:sp>
      <p:sp>
        <p:nvSpPr>
          <p:cNvPr id="1082" name="Google Shape;1082;p39"/>
          <p:cNvSpPr/>
          <p:nvPr/>
        </p:nvSpPr>
        <p:spPr>
          <a:xfrm>
            <a:off x="6653247" y="4930440"/>
            <a:ext cx="1597774" cy="1505902"/>
          </a:xfrm>
          <a:custGeom>
            <a:rect b="b" l="l" r="r" t="t"/>
            <a:pathLst>
              <a:path extrusionOk="0" h="1505902" w="1597774">
                <a:moveTo>
                  <a:pt x="0" y="0"/>
                </a:moveTo>
                <a:lnTo>
                  <a:pt x="1597774" y="0"/>
                </a:lnTo>
                <a:lnTo>
                  <a:pt x="1597774" y="1505902"/>
                </a:lnTo>
                <a:lnTo>
                  <a:pt x="0" y="1505902"/>
                </a:lnTo>
                <a:lnTo>
                  <a:pt x="0" y="0"/>
                </a:lnTo>
                <a:close/>
              </a:path>
            </a:pathLst>
          </a:custGeom>
          <a:blipFill rotWithShape="1">
            <a:blip r:embed="rId10">
              <a:alphaModFix/>
            </a:blip>
            <a:stretch>
              <a:fillRect b="0" l="0" r="0" t="0"/>
            </a:stretch>
          </a:blipFill>
          <a:ln>
            <a:noFill/>
          </a:ln>
        </p:spPr>
      </p:sp>
      <p:sp>
        <p:nvSpPr>
          <p:cNvPr id="1083" name="Google Shape;1083;p39"/>
          <p:cNvSpPr/>
          <p:nvPr/>
        </p:nvSpPr>
        <p:spPr>
          <a:xfrm>
            <a:off x="6653247" y="1851598"/>
            <a:ext cx="1944593" cy="2082562"/>
          </a:xfrm>
          <a:custGeom>
            <a:rect b="b" l="l" r="r" t="t"/>
            <a:pathLst>
              <a:path extrusionOk="0" h="2082562" w="1944593">
                <a:moveTo>
                  <a:pt x="0" y="0"/>
                </a:moveTo>
                <a:lnTo>
                  <a:pt x="1944592" y="0"/>
                </a:lnTo>
                <a:lnTo>
                  <a:pt x="1944592" y="2082562"/>
                </a:lnTo>
                <a:lnTo>
                  <a:pt x="0" y="2082562"/>
                </a:lnTo>
                <a:lnTo>
                  <a:pt x="0" y="0"/>
                </a:lnTo>
                <a:close/>
              </a:path>
            </a:pathLst>
          </a:custGeom>
          <a:blipFill rotWithShape="1">
            <a:blip r:embed="rId11">
              <a:alphaModFix/>
            </a:blip>
            <a:stretch>
              <a:fillRect b="0" l="0" r="0" t="0"/>
            </a:stretch>
          </a:blipFill>
          <a:ln>
            <a:noFill/>
          </a:ln>
        </p:spPr>
      </p:sp>
      <p:sp>
        <p:nvSpPr>
          <p:cNvPr id="1084" name="Google Shape;1084;p39"/>
          <p:cNvSpPr/>
          <p:nvPr/>
        </p:nvSpPr>
        <p:spPr>
          <a:xfrm>
            <a:off x="14792259" y="4408896"/>
            <a:ext cx="2357230" cy="2268834"/>
          </a:xfrm>
          <a:custGeom>
            <a:rect b="b" l="l" r="r" t="t"/>
            <a:pathLst>
              <a:path extrusionOk="0" h="2268834" w="2357230">
                <a:moveTo>
                  <a:pt x="0" y="0"/>
                </a:moveTo>
                <a:lnTo>
                  <a:pt x="2357230" y="0"/>
                </a:lnTo>
                <a:lnTo>
                  <a:pt x="2357230" y="2268834"/>
                </a:lnTo>
                <a:lnTo>
                  <a:pt x="0" y="2268834"/>
                </a:lnTo>
                <a:lnTo>
                  <a:pt x="0" y="0"/>
                </a:lnTo>
                <a:close/>
              </a:path>
            </a:pathLst>
          </a:custGeom>
          <a:blipFill rotWithShape="1">
            <a:blip r:embed="rId12">
              <a:alphaModFix/>
            </a:blip>
            <a:stretch>
              <a:fillRect b="0" l="0" r="0" t="0"/>
            </a:stretch>
          </a:blipFill>
          <a:ln>
            <a:noFill/>
          </a:ln>
        </p:spPr>
      </p:sp>
      <p:sp>
        <p:nvSpPr>
          <p:cNvPr id="1085" name="Google Shape;1085;p39"/>
          <p:cNvSpPr/>
          <p:nvPr/>
        </p:nvSpPr>
        <p:spPr>
          <a:xfrm>
            <a:off x="11947402" y="4260324"/>
            <a:ext cx="2369058" cy="2417406"/>
          </a:xfrm>
          <a:custGeom>
            <a:rect b="b" l="l" r="r" t="t"/>
            <a:pathLst>
              <a:path extrusionOk="0" h="2417406" w="2369058">
                <a:moveTo>
                  <a:pt x="0" y="0"/>
                </a:moveTo>
                <a:lnTo>
                  <a:pt x="2369057" y="0"/>
                </a:lnTo>
                <a:lnTo>
                  <a:pt x="2369057" y="2417406"/>
                </a:lnTo>
                <a:lnTo>
                  <a:pt x="0" y="2417406"/>
                </a:lnTo>
                <a:lnTo>
                  <a:pt x="0" y="0"/>
                </a:lnTo>
                <a:close/>
              </a:path>
            </a:pathLst>
          </a:custGeom>
          <a:blipFill rotWithShape="1">
            <a:blip r:embed="rId13">
              <a:alphaModFix/>
            </a:blip>
            <a:stretch>
              <a:fillRect b="0" l="0" r="0" t="0"/>
            </a:stretch>
          </a:blipFill>
          <a:ln>
            <a:noFill/>
          </a:ln>
        </p:spPr>
      </p:sp>
      <p:sp>
        <p:nvSpPr>
          <p:cNvPr id="1086" name="Google Shape;1086;p39"/>
          <p:cNvSpPr/>
          <p:nvPr/>
        </p:nvSpPr>
        <p:spPr>
          <a:xfrm>
            <a:off x="15156394" y="7169954"/>
            <a:ext cx="1702406" cy="1699310"/>
          </a:xfrm>
          <a:custGeom>
            <a:rect b="b" l="l" r="r" t="t"/>
            <a:pathLst>
              <a:path extrusionOk="0" h="1699310" w="1702406">
                <a:moveTo>
                  <a:pt x="0" y="0"/>
                </a:moveTo>
                <a:lnTo>
                  <a:pt x="1702406" y="0"/>
                </a:lnTo>
                <a:lnTo>
                  <a:pt x="1702406" y="1699310"/>
                </a:lnTo>
                <a:lnTo>
                  <a:pt x="0" y="1699310"/>
                </a:lnTo>
                <a:lnTo>
                  <a:pt x="0" y="0"/>
                </a:lnTo>
                <a:close/>
              </a:path>
            </a:pathLst>
          </a:custGeom>
          <a:blipFill rotWithShape="1">
            <a:blip r:embed="rId14">
              <a:alphaModFix amt="80000"/>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FE1"/>
        </a:solidFill>
      </p:bgPr>
    </p:bg>
    <p:spTree>
      <p:nvGrpSpPr>
        <p:cNvPr id="105" name="Shape 105"/>
        <p:cNvGrpSpPr/>
        <p:nvPr/>
      </p:nvGrpSpPr>
      <p:grpSpPr>
        <a:xfrm>
          <a:off x="0" y="0"/>
          <a:ext cx="0" cy="0"/>
          <a:chOff x="0" y="0"/>
          <a:chExt cx="0" cy="0"/>
        </a:xfrm>
      </p:grpSpPr>
      <p:grpSp>
        <p:nvGrpSpPr>
          <p:cNvPr id="106" name="Google Shape;106;p22"/>
          <p:cNvGrpSpPr/>
          <p:nvPr/>
        </p:nvGrpSpPr>
        <p:grpSpPr>
          <a:xfrm>
            <a:off x="-1310847" y="7"/>
            <a:ext cx="20909794" cy="1493557"/>
            <a:chOff x="0" y="0"/>
            <a:chExt cx="27879725" cy="1991409"/>
          </a:xfrm>
        </p:grpSpPr>
        <p:sp>
          <p:nvSpPr>
            <p:cNvPr id="107" name="Google Shape;107;p22"/>
            <p:cNvSpPr/>
            <p:nvPr/>
          </p:nvSpPr>
          <p:spPr>
            <a:xfrm>
              <a:off x="0"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08" name="Google Shape;108;p22"/>
            <p:cNvSpPr/>
            <p:nvPr/>
          </p:nvSpPr>
          <p:spPr>
            <a:xfrm>
              <a:off x="3982818"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09" name="Google Shape;109;p22"/>
            <p:cNvSpPr/>
            <p:nvPr/>
          </p:nvSpPr>
          <p:spPr>
            <a:xfrm>
              <a:off x="7965636"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0" name="Google Shape;110;p22"/>
            <p:cNvSpPr/>
            <p:nvPr/>
          </p:nvSpPr>
          <p:spPr>
            <a:xfrm>
              <a:off x="1991409"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1" name="Google Shape;111;p22"/>
            <p:cNvSpPr/>
            <p:nvPr/>
          </p:nvSpPr>
          <p:spPr>
            <a:xfrm>
              <a:off x="5974227"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2" name="Google Shape;112;p22"/>
            <p:cNvSpPr/>
            <p:nvPr/>
          </p:nvSpPr>
          <p:spPr>
            <a:xfrm>
              <a:off x="9957045"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3" name="Google Shape;113;p22"/>
            <p:cNvSpPr/>
            <p:nvPr/>
          </p:nvSpPr>
          <p:spPr>
            <a:xfrm>
              <a:off x="11948454" y="0"/>
              <a:ext cx="1991409" cy="1991409"/>
            </a:xfrm>
            <a:custGeom>
              <a:rect b="b" l="l" r="r" t="t"/>
              <a:pathLst>
                <a:path extrusionOk="0" h="1991409" w="1991409">
                  <a:moveTo>
                    <a:pt x="0" y="0"/>
                  </a:moveTo>
                  <a:lnTo>
                    <a:pt x="1991408" y="0"/>
                  </a:lnTo>
                  <a:lnTo>
                    <a:pt x="1991408" y="1991409"/>
                  </a:lnTo>
                  <a:lnTo>
                    <a:pt x="0" y="1991409"/>
                  </a:lnTo>
                  <a:lnTo>
                    <a:pt x="0" y="0"/>
                  </a:lnTo>
                  <a:close/>
                </a:path>
              </a:pathLst>
            </a:custGeom>
            <a:blipFill rotWithShape="1">
              <a:blip r:embed="rId3">
                <a:alphaModFix/>
              </a:blip>
              <a:stretch>
                <a:fillRect b="0" l="0" r="0" t="0"/>
              </a:stretch>
            </a:blipFill>
            <a:ln>
              <a:noFill/>
            </a:ln>
          </p:spPr>
        </p:sp>
        <p:sp>
          <p:nvSpPr>
            <p:cNvPr id="114" name="Google Shape;114;p22"/>
            <p:cNvSpPr/>
            <p:nvPr/>
          </p:nvSpPr>
          <p:spPr>
            <a:xfrm>
              <a:off x="13939862"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5" name="Google Shape;115;p22"/>
            <p:cNvSpPr/>
            <p:nvPr/>
          </p:nvSpPr>
          <p:spPr>
            <a:xfrm>
              <a:off x="15931271"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6" name="Google Shape;116;p22"/>
            <p:cNvSpPr/>
            <p:nvPr/>
          </p:nvSpPr>
          <p:spPr>
            <a:xfrm>
              <a:off x="17922680"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7" name="Google Shape;117;p22"/>
            <p:cNvSpPr/>
            <p:nvPr/>
          </p:nvSpPr>
          <p:spPr>
            <a:xfrm>
              <a:off x="19914089"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8" name="Google Shape;118;p22"/>
            <p:cNvSpPr/>
            <p:nvPr/>
          </p:nvSpPr>
          <p:spPr>
            <a:xfrm>
              <a:off x="21905498"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19" name="Google Shape;119;p22"/>
            <p:cNvSpPr/>
            <p:nvPr/>
          </p:nvSpPr>
          <p:spPr>
            <a:xfrm>
              <a:off x="23896907"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sp>
          <p:nvSpPr>
            <p:cNvPr id="120" name="Google Shape;120;p22"/>
            <p:cNvSpPr/>
            <p:nvPr/>
          </p:nvSpPr>
          <p:spPr>
            <a:xfrm>
              <a:off x="25888316" y="0"/>
              <a:ext cx="1991409" cy="1991409"/>
            </a:xfrm>
            <a:custGeom>
              <a:rect b="b" l="l" r="r" t="t"/>
              <a:pathLst>
                <a:path extrusionOk="0" h="1991409" w="1991409">
                  <a:moveTo>
                    <a:pt x="0" y="0"/>
                  </a:moveTo>
                  <a:lnTo>
                    <a:pt x="1991409" y="0"/>
                  </a:lnTo>
                  <a:lnTo>
                    <a:pt x="1991409" y="1991409"/>
                  </a:lnTo>
                  <a:lnTo>
                    <a:pt x="0" y="1991409"/>
                  </a:lnTo>
                  <a:lnTo>
                    <a:pt x="0" y="0"/>
                  </a:lnTo>
                  <a:close/>
                </a:path>
              </a:pathLst>
            </a:custGeom>
            <a:blipFill rotWithShape="1">
              <a:blip r:embed="rId3">
                <a:alphaModFix/>
              </a:blip>
              <a:stretch>
                <a:fillRect b="0" l="0" r="0" t="0"/>
              </a:stretch>
            </a:blipFill>
            <a:ln>
              <a:noFill/>
            </a:ln>
          </p:spPr>
        </p:sp>
      </p:grpSp>
      <p:grpSp>
        <p:nvGrpSpPr>
          <p:cNvPr id="121" name="Google Shape;121;p22"/>
          <p:cNvGrpSpPr/>
          <p:nvPr/>
        </p:nvGrpSpPr>
        <p:grpSpPr>
          <a:xfrm>
            <a:off x="1038856" y="1704763"/>
            <a:ext cx="16210289" cy="2184536"/>
            <a:chOff x="0" y="-47625"/>
            <a:chExt cx="4269377" cy="575351"/>
          </a:xfrm>
        </p:grpSpPr>
        <p:sp>
          <p:nvSpPr>
            <p:cNvPr id="122" name="Google Shape;122;p22"/>
            <p:cNvSpPr/>
            <p:nvPr/>
          </p:nvSpPr>
          <p:spPr>
            <a:xfrm>
              <a:off x="0" y="0"/>
              <a:ext cx="4269377" cy="527726"/>
            </a:xfrm>
            <a:custGeom>
              <a:rect b="b" l="l" r="r" t="t"/>
              <a:pathLst>
                <a:path extrusionOk="0" h="527726" w="4269377">
                  <a:moveTo>
                    <a:pt x="24357" y="0"/>
                  </a:moveTo>
                  <a:lnTo>
                    <a:pt x="4245019" y="0"/>
                  </a:lnTo>
                  <a:cubicBezTo>
                    <a:pt x="4251479" y="0"/>
                    <a:pt x="4257675" y="2566"/>
                    <a:pt x="4262243" y="7134"/>
                  </a:cubicBezTo>
                  <a:cubicBezTo>
                    <a:pt x="4266810" y="11702"/>
                    <a:pt x="4269377" y="17897"/>
                    <a:pt x="4269377" y="24357"/>
                  </a:cubicBezTo>
                  <a:lnTo>
                    <a:pt x="4269377" y="503369"/>
                  </a:lnTo>
                  <a:cubicBezTo>
                    <a:pt x="4269377" y="509829"/>
                    <a:pt x="4266810" y="516024"/>
                    <a:pt x="4262243" y="520592"/>
                  </a:cubicBezTo>
                  <a:cubicBezTo>
                    <a:pt x="4257675" y="525160"/>
                    <a:pt x="4251479" y="527726"/>
                    <a:pt x="4245019" y="527726"/>
                  </a:cubicBezTo>
                  <a:lnTo>
                    <a:pt x="24357" y="527726"/>
                  </a:lnTo>
                  <a:cubicBezTo>
                    <a:pt x="17897" y="527726"/>
                    <a:pt x="11702" y="525160"/>
                    <a:pt x="7134" y="520592"/>
                  </a:cubicBezTo>
                  <a:cubicBezTo>
                    <a:pt x="2566" y="516024"/>
                    <a:pt x="0" y="509829"/>
                    <a:pt x="0" y="503369"/>
                  </a:cubicBezTo>
                  <a:lnTo>
                    <a:pt x="0" y="24357"/>
                  </a:lnTo>
                  <a:cubicBezTo>
                    <a:pt x="0" y="17897"/>
                    <a:pt x="2566" y="11702"/>
                    <a:pt x="7134" y="7134"/>
                  </a:cubicBezTo>
                  <a:cubicBezTo>
                    <a:pt x="11702" y="2566"/>
                    <a:pt x="17897" y="0"/>
                    <a:pt x="24357"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txBox="1"/>
            <p:nvPr/>
          </p:nvSpPr>
          <p:spPr>
            <a:xfrm>
              <a:off x="0" y="-47625"/>
              <a:ext cx="4269377"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22"/>
          <p:cNvGrpSpPr/>
          <p:nvPr/>
        </p:nvGrpSpPr>
        <p:grpSpPr>
          <a:xfrm>
            <a:off x="475583" y="5661353"/>
            <a:ext cx="5508967" cy="5053523"/>
            <a:chOff x="0" y="-47625"/>
            <a:chExt cx="1450921" cy="1330969"/>
          </a:xfrm>
        </p:grpSpPr>
        <p:sp>
          <p:nvSpPr>
            <p:cNvPr id="125" name="Google Shape;125;p22"/>
            <p:cNvSpPr/>
            <p:nvPr/>
          </p:nvSpPr>
          <p:spPr>
            <a:xfrm>
              <a:off x="0" y="0"/>
              <a:ext cx="1450921" cy="1283344"/>
            </a:xfrm>
            <a:custGeom>
              <a:rect b="b" l="l" r="r" t="t"/>
              <a:pathLst>
                <a:path extrusionOk="0" h="1283344" w="1450921">
                  <a:moveTo>
                    <a:pt x="71672" y="0"/>
                  </a:moveTo>
                  <a:lnTo>
                    <a:pt x="1379249" y="0"/>
                  </a:lnTo>
                  <a:cubicBezTo>
                    <a:pt x="1398258" y="0"/>
                    <a:pt x="1416488" y="7551"/>
                    <a:pt x="1429929" y="20992"/>
                  </a:cubicBezTo>
                  <a:cubicBezTo>
                    <a:pt x="1443370" y="34433"/>
                    <a:pt x="1450921" y="52663"/>
                    <a:pt x="1450921" y="71672"/>
                  </a:cubicBezTo>
                  <a:lnTo>
                    <a:pt x="1450921" y="1211672"/>
                  </a:lnTo>
                  <a:cubicBezTo>
                    <a:pt x="1450921" y="1230681"/>
                    <a:pt x="1443370" y="1248911"/>
                    <a:pt x="1429929" y="1262352"/>
                  </a:cubicBezTo>
                  <a:cubicBezTo>
                    <a:pt x="1416488" y="1275793"/>
                    <a:pt x="1398258" y="1283344"/>
                    <a:pt x="1379249" y="1283344"/>
                  </a:cubicBezTo>
                  <a:lnTo>
                    <a:pt x="71672" y="1283344"/>
                  </a:lnTo>
                  <a:cubicBezTo>
                    <a:pt x="32089" y="1283344"/>
                    <a:pt x="0" y="1251256"/>
                    <a:pt x="0" y="1211672"/>
                  </a:cubicBezTo>
                  <a:lnTo>
                    <a:pt x="0" y="71672"/>
                  </a:lnTo>
                  <a:cubicBezTo>
                    <a:pt x="0" y="52663"/>
                    <a:pt x="7551" y="34433"/>
                    <a:pt x="20992" y="20992"/>
                  </a:cubicBezTo>
                  <a:cubicBezTo>
                    <a:pt x="34433" y="7551"/>
                    <a:pt x="52663" y="0"/>
                    <a:pt x="71672"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txBox="1"/>
            <p:nvPr/>
          </p:nvSpPr>
          <p:spPr>
            <a:xfrm>
              <a:off x="0" y="-47625"/>
              <a:ext cx="1450921" cy="133096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22"/>
          <p:cNvGrpSpPr/>
          <p:nvPr/>
        </p:nvGrpSpPr>
        <p:grpSpPr>
          <a:xfrm rot="-397755">
            <a:off x="1130307" y="4569446"/>
            <a:ext cx="4118935" cy="1625100"/>
            <a:chOff x="0" y="0"/>
            <a:chExt cx="1084822" cy="428010"/>
          </a:xfrm>
        </p:grpSpPr>
        <p:sp>
          <p:nvSpPr>
            <p:cNvPr id="128" name="Google Shape;128;p2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22"/>
          <p:cNvSpPr txBox="1"/>
          <p:nvPr/>
        </p:nvSpPr>
        <p:spPr>
          <a:xfrm rot="-493121">
            <a:off x="483948" y="5156389"/>
            <a:ext cx="5498883" cy="4191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Google Slides</a:t>
            </a:r>
            <a:endParaRPr/>
          </a:p>
        </p:txBody>
      </p:sp>
      <p:sp>
        <p:nvSpPr>
          <p:cNvPr id="131" name="Google Shape;131;p22"/>
          <p:cNvSpPr txBox="1"/>
          <p:nvPr/>
        </p:nvSpPr>
        <p:spPr>
          <a:xfrm>
            <a:off x="1020690" y="6360193"/>
            <a:ext cx="45387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Lato"/>
                <a:ea typeface="Lato"/>
                <a:cs typeface="Lato"/>
                <a:sym typeface="Lato"/>
              </a:rPr>
              <a:t>Alternative: </a:t>
            </a:r>
            <a:r>
              <a:rPr b="0" i="0" lang="en-US" sz="1800" u="none" cap="none" strike="noStrike">
                <a:solidFill>
                  <a:srgbClr val="000000"/>
                </a:solidFill>
                <a:latin typeface="Lato"/>
                <a:ea typeface="Lato"/>
                <a:cs typeface="Lato"/>
                <a:sym typeface="Lato"/>
              </a:rPr>
              <a:t>Click on the "Share" button on the top right corner in Canva and click on "More" at the bottom of the menu. Enter "Google Drive" in the search bar and click on the GDrive icon to add this design as a Google slide in your GDrive.</a:t>
            </a:r>
            <a:endParaRPr/>
          </a:p>
        </p:txBody>
      </p:sp>
      <p:grpSp>
        <p:nvGrpSpPr>
          <p:cNvPr id="132" name="Google Shape;132;p22"/>
          <p:cNvGrpSpPr/>
          <p:nvPr/>
        </p:nvGrpSpPr>
        <p:grpSpPr>
          <a:xfrm>
            <a:off x="6384909" y="5604051"/>
            <a:ext cx="5508967" cy="5053523"/>
            <a:chOff x="0" y="-47625"/>
            <a:chExt cx="1450921" cy="1330969"/>
          </a:xfrm>
        </p:grpSpPr>
        <p:sp>
          <p:nvSpPr>
            <p:cNvPr id="133" name="Google Shape;133;p22"/>
            <p:cNvSpPr/>
            <p:nvPr/>
          </p:nvSpPr>
          <p:spPr>
            <a:xfrm>
              <a:off x="0" y="0"/>
              <a:ext cx="1450921" cy="1283344"/>
            </a:xfrm>
            <a:custGeom>
              <a:rect b="b" l="l" r="r" t="t"/>
              <a:pathLst>
                <a:path extrusionOk="0" h="1283344" w="1450921">
                  <a:moveTo>
                    <a:pt x="71672" y="0"/>
                  </a:moveTo>
                  <a:lnTo>
                    <a:pt x="1379249" y="0"/>
                  </a:lnTo>
                  <a:cubicBezTo>
                    <a:pt x="1398258" y="0"/>
                    <a:pt x="1416488" y="7551"/>
                    <a:pt x="1429929" y="20992"/>
                  </a:cubicBezTo>
                  <a:cubicBezTo>
                    <a:pt x="1443370" y="34433"/>
                    <a:pt x="1450921" y="52663"/>
                    <a:pt x="1450921" y="71672"/>
                  </a:cubicBezTo>
                  <a:lnTo>
                    <a:pt x="1450921" y="1211672"/>
                  </a:lnTo>
                  <a:cubicBezTo>
                    <a:pt x="1450921" y="1230681"/>
                    <a:pt x="1443370" y="1248911"/>
                    <a:pt x="1429929" y="1262352"/>
                  </a:cubicBezTo>
                  <a:cubicBezTo>
                    <a:pt x="1416488" y="1275793"/>
                    <a:pt x="1398258" y="1283344"/>
                    <a:pt x="1379249" y="1283344"/>
                  </a:cubicBezTo>
                  <a:lnTo>
                    <a:pt x="71672" y="1283344"/>
                  </a:lnTo>
                  <a:cubicBezTo>
                    <a:pt x="32089" y="1283344"/>
                    <a:pt x="0" y="1251256"/>
                    <a:pt x="0" y="1211672"/>
                  </a:cubicBezTo>
                  <a:lnTo>
                    <a:pt x="0" y="71672"/>
                  </a:lnTo>
                  <a:cubicBezTo>
                    <a:pt x="0" y="52663"/>
                    <a:pt x="7551" y="34433"/>
                    <a:pt x="20992" y="20992"/>
                  </a:cubicBezTo>
                  <a:cubicBezTo>
                    <a:pt x="34433" y="7551"/>
                    <a:pt x="52663" y="0"/>
                    <a:pt x="71672"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txBox="1"/>
            <p:nvPr/>
          </p:nvSpPr>
          <p:spPr>
            <a:xfrm>
              <a:off x="0" y="-47625"/>
              <a:ext cx="1450921" cy="133096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22"/>
          <p:cNvGrpSpPr/>
          <p:nvPr/>
        </p:nvGrpSpPr>
        <p:grpSpPr>
          <a:xfrm>
            <a:off x="12303451" y="5604051"/>
            <a:ext cx="5508967" cy="5053523"/>
            <a:chOff x="0" y="-47625"/>
            <a:chExt cx="1450921" cy="1330969"/>
          </a:xfrm>
        </p:grpSpPr>
        <p:sp>
          <p:nvSpPr>
            <p:cNvPr id="136" name="Google Shape;136;p22"/>
            <p:cNvSpPr/>
            <p:nvPr/>
          </p:nvSpPr>
          <p:spPr>
            <a:xfrm>
              <a:off x="0" y="0"/>
              <a:ext cx="1450921" cy="1283344"/>
            </a:xfrm>
            <a:custGeom>
              <a:rect b="b" l="l" r="r" t="t"/>
              <a:pathLst>
                <a:path extrusionOk="0" h="1283344" w="1450921">
                  <a:moveTo>
                    <a:pt x="71672" y="0"/>
                  </a:moveTo>
                  <a:lnTo>
                    <a:pt x="1379249" y="0"/>
                  </a:lnTo>
                  <a:cubicBezTo>
                    <a:pt x="1398258" y="0"/>
                    <a:pt x="1416488" y="7551"/>
                    <a:pt x="1429929" y="20992"/>
                  </a:cubicBezTo>
                  <a:cubicBezTo>
                    <a:pt x="1443370" y="34433"/>
                    <a:pt x="1450921" y="52663"/>
                    <a:pt x="1450921" y="71672"/>
                  </a:cubicBezTo>
                  <a:lnTo>
                    <a:pt x="1450921" y="1211672"/>
                  </a:lnTo>
                  <a:cubicBezTo>
                    <a:pt x="1450921" y="1230681"/>
                    <a:pt x="1443370" y="1248911"/>
                    <a:pt x="1429929" y="1262352"/>
                  </a:cubicBezTo>
                  <a:cubicBezTo>
                    <a:pt x="1416488" y="1275793"/>
                    <a:pt x="1398258" y="1283344"/>
                    <a:pt x="1379249" y="1283344"/>
                  </a:cubicBezTo>
                  <a:lnTo>
                    <a:pt x="71672" y="1283344"/>
                  </a:lnTo>
                  <a:cubicBezTo>
                    <a:pt x="32089" y="1283344"/>
                    <a:pt x="0" y="1251256"/>
                    <a:pt x="0" y="1211672"/>
                  </a:cubicBezTo>
                  <a:lnTo>
                    <a:pt x="0" y="71672"/>
                  </a:lnTo>
                  <a:cubicBezTo>
                    <a:pt x="0" y="52663"/>
                    <a:pt x="7551" y="34433"/>
                    <a:pt x="20992" y="20992"/>
                  </a:cubicBezTo>
                  <a:cubicBezTo>
                    <a:pt x="34433" y="7551"/>
                    <a:pt x="52663" y="0"/>
                    <a:pt x="71672"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txBox="1"/>
            <p:nvPr/>
          </p:nvSpPr>
          <p:spPr>
            <a:xfrm>
              <a:off x="0" y="-47625"/>
              <a:ext cx="1450921" cy="133096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22"/>
          <p:cNvSpPr txBox="1"/>
          <p:nvPr/>
        </p:nvSpPr>
        <p:spPr>
          <a:xfrm>
            <a:off x="7043494" y="6360193"/>
            <a:ext cx="42009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Alternative: 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p:txBody>
      </p:sp>
      <p:sp>
        <p:nvSpPr>
          <p:cNvPr id="139" name="Google Shape;139;p22"/>
          <p:cNvSpPr txBox="1"/>
          <p:nvPr/>
        </p:nvSpPr>
        <p:spPr>
          <a:xfrm>
            <a:off x="13246190" y="6360193"/>
            <a:ext cx="36234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"Canva" button under this presentation preview. Start editing your presentation. You need to sign in to your Canva account.</a:t>
            </a:r>
            <a:endParaRPr/>
          </a:p>
        </p:txBody>
      </p:sp>
      <p:sp>
        <p:nvSpPr>
          <p:cNvPr id="140" name="Google Shape;140;p22"/>
          <p:cNvSpPr txBox="1"/>
          <p:nvPr/>
        </p:nvSpPr>
        <p:spPr>
          <a:xfrm>
            <a:off x="952999" y="2365981"/>
            <a:ext cx="16382100" cy="9849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000000"/>
                </a:solidFill>
                <a:latin typeface="Ultra"/>
                <a:ea typeface="Ultra"/>
                <a:cs typeface="Ultra"/>
                <a:sym typeface="Ultra"/>
              </a:rPr>
              <a:t>How to Use This Presentation</a:t>
            </a:r>
            <a:endParaRPr/>
          </a:p>
        </p:txBody>
      </p:sp>
      <p:grpSp>
        <p:nvGrpSpPr>
          <p:cNvPr id="141" name="Google Shape;141;p22"/>
          <p:cNvGrpSpPr/>
          <p:nvPr/>
        </p:nvGrpSpPr>
        <p:grpSpPr>
          <a:xfrm rot="-397755">
            <a:off x="7039633" y="4512145"/>
            <a:ext cx="4118935" cy="1625100"/>
            <a:chOff x="0" y="0"/>
            <a:chExt cx="1084822" cy="428010"/>
          </a:xfrm>
        </p:grpSpPr>
        <p:sp>
          <p:nvSpPr>
            <p:cNvPr id="142" name="Google Shape;142;p2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22"/>
          <p:cNvSpPr txBox="1"/>
          <p:nvPr/>
        </p:nvSpPr>
        <p:spPr>
          <a:xfrm rot="-493121">
            <a:off x="6393274" y="5099087"/>
            <a:ext cx="5498883" cy="4191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Powerpoint</a:t>
            </a:r>
            <a:endParaRPr/>
          </a:p>
        </p:txBody>
      </p:sp>
      <p:grpSp>
        <p:nvGrpSpPr>
          <p:cNvPr id="145" name="Google Shape;145;p22"/>
          <p:cNvGrpSpPr/>
          <p:nvPr/>
        </p:nvGrpSpPr>
        <p:grpSpPr>
          <a:xfrm rot="-397755">
            <a:off x="12958175" y="4512145"/>
            <a:ext cx="4118935" cy="1625100"/>
            <a:chOff x="0" y="0"/>
            <a:chExt cx="1084822" cy="428010"/>
          </a:xfrm>
        </p:grpSpPr>
        <p:sp>
          <p:nvSpPr>
            <p:cNvPr id="146" name="Google Shape;146;p2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8" name="Google Shape;148;p22"/>
          <p:cNvSpPr txBox="1"/>
          <p:nvPr/>
        </p:nvSpPr>
        <p:spPr>
          <a:xfrm rot="-493121">
            <a:off x="12311816" y="5099087"/>
            <a:ext cx="5498883" cy="4191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Canva</a:t>
            </a:r>
            <a:endParaRPr/>
          </a:p>
        </p:txBody>
      </p:sp>
      <p:sp>
        <p:nvSpPr>
          <p:cNvPr id="149" name="Google Shape;149;p22"/>
          <p:cNvSpPr/>
          <p:nvPr/>
        </p:nvSpPr>
        <p:spPr>
          <a:xfrm rot="609302">
            <a:off x="13476569" y="7915322"/>
            <a:ext cx="2660934" cy="2849728"/>
          </a:xfrm>
          <a:custGeom>
            <a:rect b="b" l="l" r="r" t="t"/>
            <a:pathLst>
              <a:path extrusionOk="0" h="2849728" w="2660934">
                <a:moveTo>
                  <a:pt x="0" y="0"/>
                </a:moveTo>
                <a:lnTo>
                  <a:pt x="2660933" y="0"/>
                </a:lnTo>
                <a:lnTo>
                  <a:pt x="2660933" y="2849728"/>
                </a:lnTo>
                <a:lnTo>
                  <a:pt x="0" y="284972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8BEBF"/>
        </a:solidFill>
      </p:bgPr>
    </p:bg>
    <p:spTree>
      <p:nvGrpSpPr>
        <p:cNvPr id="153" name="Shape 153"/>
        <p:cNvGrpSpPr/>
        <p:nvPr/>
      </p:nvGrpSpPr>
      <p:grpSpPr>
        <a:xfrm>
          <a:off x="0" y="0"/>
          <a:ext cx="0" cy="0"/>
          <a:chOff x="0" y="0"/>
          <a:chExt cx="0" cy="0"/>
        </a:xfrm>
      </p:grpSpPr>
      <p:grpSp>
        <p:nvGrpSpPr>
          <p:cNvPr id="154" name="Google Shape;154;p23"/>
          <p:cNvGrpSpPr/>
          <p:nvPr/>
        </p:nvGrpSpPr>
        <p:grpSpPr>
          <a:xfrm>
            <a:off x="0" y="0"/>
            <a:ext cx="18288000" cy="1306286"/>
            <a:chOff x="0" y="0"/>
            <a:chExt cx="24384000" cy="1741714"/>
          </a:xfrm>
        </p:grpSpPr>
        <p:sp>
          <p:nvSpPr>
            <p:cNvPr id="155" name="Google Shape;155;p23"/>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56" name="Google Shape;156;p23"/>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57" name="Google Shape;157;p23"/>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58" name="Google Shape;158;p23"/>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59" name="Google Shape;159;p23"/>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0" name="Google Shape;160;p23"/>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61" name="Google Shape;161;p23"/>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2" name="Google Shape;162;p23"/>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3" name="Google Shape;163;p23"/>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64" name="Google Shape;164;p23"/>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5" name="Google Shape;165;p23"/>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6" name="Google Shape;166;p23"/>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67" name="Google Shape;167;p23"/>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68" name="Google Shape;168;p23"/>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169" name="Google Shape;169;p23"/>
          <p:cNvGrpSpPr/>
          <p:nvPr/>
        </p:nvGrpSpPr>
        <p:grpSpPr>
          <a:xfrm>
            <a:off x="47703" y="9079818"/>
            <a:ext cx="18288000" cy="1306286"/>
            <a:chOff x="0" y="0"/>
            <a:chExt cx="24384000" cy="1741714"/>
          </a:xfrm>
        </p:grpSpPr>
        <p:sp>
          <p:nvSpPr>
            <p:cNvPr id="170" name="Google Shape;170;p23"/>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1" name="Google Shape;171;p23"/>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2" name="Google Shape;172;p23"/>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3" name="Google Shape;173;p23"/>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74" name="Google Shape;174;p23"/>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5" name="Google Shape;175;p23"/>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76" name="Google Shape;176;p23"/>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7" name="Google Shape;177;p23"/>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78" name="Google Shape;178;p23"/>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79" name="Google Shape;179;p23"/>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80" name="Google Shape;180;p23"/>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81" name="Google Shape;181;p23"/>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182" name="Google Shape;182;p23"/>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183" name="Google Shape;183;p23"/>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sp>
        <p:nvSpPr>
          <p:cNvPr id="184" name="Google Shape;184;p23"/>
          <p:cNvSpPr/>
          <p:nvPr/>
        </p:nvSpPr>
        <p:spPr>
          <a:xfrm>
            <a:off x="1038856" y="2887444"/>
            <a:ext cx="6763307" cy="6901334"/>
          </a:xfrm>
          <a:custGeom>
            <a:rect b="b" l="l" r="r" t="t"/>
            <a:pathLst>
              <a:path extrusionOk="0" h="6901334" w="6763307">
                <a:moveTo>
                  <a:pt x="0" y="0"/>
                </a:moveTo>
                <a:lnTo>
                  <a:pt x="6763306" y="0"/>
                </a:lnTo>
                <a:lnTo>
                  <a:pt x="6763306" y="6901333"/>
                </a:lnTo>
                <a:lnTo>
                  <a:pt x="0" y="6901333"/>
                </a:lnTo>
                <a:lnTo>
                  <a:pt x="0" y="0"/>
                </a:lnTo>
                <a:close/>
              </a:path>
            </a:pathLst>
          </a:custGeom>
          <a:blipFill rotWithShape="1">
            <a:blip r:embed="rId4">
              <a:alphaModFix/>
            </a:blip>
            <a:stretch>
              <a:fillRect b="0" l="0" r="0" t="0"/>
            </a:stretch>
          </a:blipFill>
          <a:ln>
            <a:noFill/>
          </a:ln>
        </p:spPr>
      </p:sp>
      <p:grpSp>
        <p:nvGrpSpPr>
          <p:cNvPr id="185" name="Google Shape;185;p23"/>
          <p:cNvGrpSpPr/>
          <p:nvPr/>
        </p:nvGrpSpPr>
        <p:grpSpPr>
          <a:xfrm>
            <a:off x="658502" y="1186333"/>
            <a:ext cx="7568341" cy="2184536"/>
            <a:chOff x="0" y="-47625"/>
            <a:chExt cx="1993308" cy="575351"/>
          </a:xfrm>
        </p:grpSpPr>
        <p:sp>
          <p:nvSpPr>
            <p:cNvPr id="186" name="Google Shape;186;p23"/>
            <p:cNvSpPr/>
            <p:nvPr/>
          </p:nvSpPr>
          <p:spPr>
            <a:xfrm>
              <a:off x="0" y="0"/>
              <a:ext cx="1993308" cy="527726"/>
            </a:xfrm>
            <a:custGeom>
              <a:rect b="b" l="l" r="r" t="t"/>
              <a:pathLst>
                <a:path extrusionOk="0" h="527726" w="1993308">
                  <a:moveTo>
                    <a:pt x="52170" y="0"/>
                  </a:moveTo>
                  <a:lnTo>
                    <a:pt x="1941138" y="0"/>
                  </a:lnTo>
                  <a:cubicBezTo>
                    <a:pt x="1969951" y="0"/>
                    <a:pt x="1993308" y="23357"/>
                    <a:pt x="1993308" y="52170"/>
                  </a:cubicBezTo>
                  <a:lnTo>
                    <a:pt x="1993308" y="475556"/>
                  </a:lnTo>
                  <a:cubicBezTo>
                    <a:pt x="1993308" y="504369"/>
                    <a:pt x="1969951" y="527726"/>
                    <a:pt x="1941138" y="527726"/>
                  </a:cubicBezTo>
                  <a:lnTo>
                    <a:pt x="52170" y="527726"/>
                  </a:lnTo>
                  <a:cubicBezTo>
                    <a:pt x="23357" y="527726"/>
                    <a:pt x="0" y="504369"/>
                    <a:pt x="0" y="475556"/>
                  </a:cubicBezTo>
                  <a:lnTo>
                    <a:pt x="0" y="52170"/>
                  </a:lnTo>
                  <a:cubicBezTo>
                    <a:pt x="0" y="23357"/>
                    <a:pt x="23357" y="0"/>
                    <a:pt x="52170"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txBox="1"/>
            <p:nvPr/>
          </p:nvSpPr>
          <p:spPr>
            <a:xfrm>
              <a:off x="0" y="-47625"/>
              <a:ext cx="1993308"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8" name="Google Shape;188;p23"/>
          <p:cNvSpPr txBox="1"/>
          <p:nvPr/>
        </p:nvSpPr>
        <p:spPr>
          <a:xfrm>
            <a:off x="77371" y="1847552"/>
            <a:ext cx="8686200" cy="9849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000000"/>
                </a:solidFill>
                <a:latin typeface="Ultra"/>
                <a:ea typeface="Ultra"/>
                <a:cs typeface="Ultra"/>
                <a:sym typeface="Ultra"/>
              </a:rPr>
              <a:t>Game Rules</a:t>
            </a:r>
            <a:endParaRPr/>
          </a:p>
        </p:txBody>
      </p:sp>
      <p:grpSp>
        <p:nvGrpSpPr>
          <p:cNvPr id="189" name="Google Shape;189;p23"/>
          <p:cNvGrpSpPr/>
          <p:nvPr/>
        </p:nvGrpSpPr>
        <p:grpSpPr>
          <a:xfrm>
            <a:off x="9843334" y="2031063"/>
            <a:ext cx="8852202" cy="2025687"/>
            <a:chOff x="0" y="-47625"/>
            <a:chExt cx="2331444" cy="533514"/>
          </a:xfrm>
        </p:grpSpPr>
        <p:sp>
          <p:nvSpPr>
            <p:cNvPr id="190" name="Google Shape;190;p23"/>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2" name="Google Shape;192;p23"/>
          <p:cNvSpPr/>
          <p:nvPr/>
        </p:nvSpPr>
        <p:spPr>
          <a:xfrm rot="604804">
            <a:off x="4511437" y="7178887"/>
            <a:ext cx="3949987" cy="3801862"/>
          </a:xfrm>
          <a:custGeom>
            <a:rect b="b" l="l" r="r" t="t"/>
            <a:pathLst>
              <a:path extrusionOk="0" h="3801862" w="3949987">
                <a:moveTo>
                  <a:pt x="0" y="0"/>
                </a:moveTo>
                <a:lnTo>
                  <a:pt x="3949986" y="0"/>
                </a:lnTo>
                <a:lnTo>
                  <a:pt x="3949986" y="3801862"/>
                </a:lnTo>
                <a:lnTo>
                  <a:pt x="0" y="3801862"/>
                </a:lnTo>
                <a:lnTo>
                  <a:pt x="0" y="0"/>
                </a:lnTo>
                <a:close/>
              </a:path>
            </a:pathLst>
          </a:custGeom>
          <a:blipFill rotWithShape="1">
            <a:blip r:embed="rId5">
              <a:alphaModFix/>
            </a:blip>
            <a:stretch>
              <a:fillRect b="0" l="0" r="0" t="0"/>
            </a:stretch>
          </a:blipFill>
          <a:ln>
            <a:noFill/>
          </a:ln>
        </p:spPr>
      </p:sp>
      <p:grpSp>
        <p:nvGrpSpPr>
          <p:cNvPr id="193" name="Google Shape;193;p23"/>
          <p:cNvGrpSpPr/>
          <p:nvPr/>
        </p:nvGrpSpPr>
        <p:grpSpPr>
          <a:xfrm>
            <a:off x="8763647" y="1306286"/>
            <a:ext cx="3603703" cy="1759944"/>
            <a:chOff x="0" y="0"/>
            <a:chExt cx="4804937" cy="2346592"/>
          </a:xfrm>
        </p:grpSpPr>
        <p:grpSp>
          <p:nvGrpSpPr>
            <p:cNvPr id="194" name="Google Shape;194;p23"/>
            <p:cNvGrpSpPr/>
            <p:nvPr/>
          </p:nvGrpSpPr>
          <p:grpSpPr>
            <a:xfrm rot="-397755">
              <a:off x="89872" y="260876"/>
              <a:ext cx="4625194" cy="1824841"/>
              <a:chOff x="0" y="0"/>
              <a:chExt cx="1084822" cy="428010"/>
            </a:xfrm>
          </p:grpSpPr>
          <p:sp>
            <p:nvSpPr>
              <p:cNvPr id="195" name="Google Shape;195;p23"/>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7" name="Google Shape;197;p23"/>
            <p:cNvSpPr txBox="1"/>
            <p:nvPr/>
          </p:nvSpPr>
          <p:spPr>
            <a:xfrm rot="-493121">
              <a:off x="823904" y="899599"/>
              <a:ext cx="3157129" cy="558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Rule #1</a:t>
              </a:r>
              <a:endParaRPr/>
            </a:p>
          </p:txBody>
        </p:sp>
      </p:grpSp>
      <p:sp>
        <p:nvSpPr>
          <p:cNvPr id="198" name="Google Shape;198;p23"/>
          <p:cNvSpPr txBox="1"/>
          <p:nvPr/>
        </p:nvSpPr>
        <p:spPr>
          <a:xfrm>
            <a:off x="11287254" y="3103839"/>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grpSp>
        <p:nvGrpSpPr>
          <p:cNvPr id="199" name="Google Shape;199;p23"/>
          <p:cNvGrpSpPr/>
          <p:nvPr/>
        </p:nvGrpSpPr>
        <p:grpSpPr>
          <a:xfrm>
            <a:off x="9843334" y="4876777"/>
            <a:ext cx="8852202" cy="2025687"/>
            <a:chOff x="0" y="-47625"/>
            <a:chExt cx="2331444" cy="533514"/>
          </a:xfrm>
        </p:grpSpPr>
        <p:sp>
          <p:nvSpPr>
            <p:cNvPr id="200" name="Google Shape;200;p23"/>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2" name="Google Shape;202;p23"/>
          <p:cNvGrpSpPr/>
          <p:nvPr/>
        </p:nvGrpSpPr>
        <p:grpSpPr>
          <a:xfrm>
            <a:off x="8763647" y="4152000"/>
            <a:ext cx="3603703" cy="1759944"/>
            <a:chOff x="0" y="0"/>
            <a:chExt cx="4804937" cy="2346592"/>
          </a:xfrm>
        </p:grpSpPr>
        <p:grpSp>
          <p:nvGrpSpPr>
            <p:cNvPr id="203" name="Google Shape;203;p23"/>
            <p:cNvGrpSpPr/>
            <p:nvPr/>
          </p:nvGrpSpPr>
          <p:grpSpPr>
            <a:xfrm rot="-397755">
              <a:off x="89872" y="260876"/>
              <a:ext cx="4625194" cy="1824841"/>
              <a:chOff x="0" y="0"/>
              <a:chExt cx="1084822" cy="428010"/>
            </a:xfrm>
          </p:grpSpPr>
          <p:sp>
            <p:nvSpPr>
              <p:cNvPr id="204" name="Google Shape;204;p23"/>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23"/>
            <p:cNvSpPr txBox="1"/>
            <p:nvPr/>
          </p:nvSpPr>
          <p:spPr>
            <a:xfrm rot="-493121">
              <a:off x="823904" y="899599"/>
              <a:ext cx="3157129" cy="558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Rule #2</a:t>
              </a:r>
              <a:endParaRPr/>
            </a:p>
          </p:txBody>
        </p:sp>
      </p:grpSp>
      <p:sp>
        <p:nvSpPr>
          <p:cNvPr id="207" name="Google Shape;207;p23"/>
          <p:cNvSpPr txBox="1"/>
          <p:nvPr/>
        </p:nvSpPr>
        <p:spPr>
          <a:xfrm>
            <a:off x="11287254" y="5949554"/>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grpSp>
        <p:nvGrpSpPr>
          <p:cNvPr id="208" name="Google Shape;208;p23"/>
          <p:cNvGrpSpPr/>
          <p:nvPr/>
        </p:nvGrpSpPr>
        <p:grpSpPr>
          <a:xfrm>
            <a:off x="9843334" y="7722491"/>
            <a:ext cx="8852202" cy="2025687"/>
            <a:chOff x="0" y="-47625"/>
            <a:chExt cx="2331444" cy="533514"/>
          </a:xfrm>
        </p:grpSpPr>
        <p:sp>
          <p:nvSpPr>
            <p:cNvPr id="209" name="Google Shape;209;p23"/>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23"/>
          <p:cNvGrpSpPr/>
          <p:nvPr/>
        </p:nvGrpSpPr>
        <p:grpSpPr>
          <a:xfrm>
            <a:off x="8763647" y="6997714"/>
            <a:ext cx="3603703" cy="1759944"/>
            <a:chOff x="0" y="0"/>
            <a:chExt cx="4804937" cy="2346592"/>
          </a:xfrm>
        </p:grpSpPr>
        <p:grpSp>
          <p:nvGrpSpPr>
            <p:cNvPr id="212" name="Google Shape;212;p23"/>
            <p:cNvGrpSpPr/>
            <p:nvPr/>
          </p:nvGrpSpPr>
          <p:grpSpPr>
            <a:xfrm rot="-397755">
              <a:off x="89872" y="260876"/>
              <a:ext cx="4625194" cy="1824841"/>
              <a:chOff x="0" y="0"/>
              <a:chExt cx="1084822" cy="428010"/>
            </a:xfrm>
          </p:grpSpPr>
          <p:sp>
            <p:nvSpPr>
              <p:cNvPr id="213" name="Google Shape;213;p23"/>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23"/>
            <p:cNvSpPr txBox="1"/>
            <p:nvPr/>
          </p:nvSpPr>
          <p:spPr>
            <a:xfrm rot="-493121">
              <a:off x="823904" y="899599"/>
              <a:ext cx="3157129" cy="5588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Ultra"/>
                  <a:ea typeface="Ultra"/>
                  <a:cs typeface="Ultra"/>
                  <a:sym typeface="Ultra"/>
                </a:rPr>
                <a:t>Rule #3</a:t>
              </a:r>
              <a:endParaRPr/>
            </a:p>
          </p:txBody>
        </p:sp>
      </p:grpSp>
      <p:sp>
        <p:nvSpPr>
          <p:cNvPr id="216" name="Google Shape;216;p23"/>
          <p:cNvSpPr txBox="1"/>
          <p:nvPr/>
        </p:nvSpPr>
        <p:spPr>
          <a:xfrm>
            <a:off x="11287254" y="8795268"/>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4BB"/>
        </a:solidFill>
      </p:bgPr>
    </p:bg>
    <p:spTree>
      <p:nvGrpSpPr>
        <p:cNvPr id="220" name="Shape 220"/>
        <p:cNvGrpSpPr/>
        <p:nvPr/>
      </p:nvGrpSpPr>
      <p:grpSpPr>
        <a:xfrm>
          <a:off x="0" y="0"/>
          <a:ext cx="0" cy="0"/>
          <a:chOff x="0" y="0"/>
          <a:chExt cx="0" cy="0"/>
        </a:xfrm>
      </p:grpSpPr>
      <p:grpSp>
        <p:nvGrpSpPr>
          <p:cNvPr id="221" name="Google Shape;221;p24"/>
          <p:cNvGrpSpPr/>
          <p:nvPr/>
        </p:nvGrpSpPr>
        <p:grpSpPr>
          <a:xfrm>
            <a:off x="1165151" y="2312048"/>
            <a:ext cx="4364330" cy="4358565"/>
            <a:chOff x="0" y="-47625"/>
            <a:chExt cx="1149453" cy="1147935"/>
          </a:xfrm>
        </p:grpSpPr>
        <p:sp>
          <p:nvSpPr>
            <p:cNvPr id="222" name="Google Shape;222;p24"/>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4" name="Google Shape;224;p24"/>
          <p:cNvGrpSpPr/>
          <p:nvPr/>
        </p:nvGrpSpPr>
        <p:grpSpPr>
          <a:xfrm>
            <a:off x="0" y="0"/>
            <a:ext cx="18288000" cy="1306286"/>
            <a:chOff x="0" y="0"/>
            <a:chExt cx="24384000" cy="1741714"/>
          </a:xfrm>
        </p:grpSpPr>
        <p:sp>
          <p:nvSpPr>
            <p:cNvPr id="225" name="Google Shape;225;p24"/>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26" name="Google Shape;226;p24"/>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27" name="Google Shape;227;p24"/>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28" name="Google Shape;228;p24"/>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29" name="Google Shape;229;p24"/>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0" name="Google Shape;230;p24"/>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31" name="Google Shape;231;p24"/>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2" name="Google Shape;232;p24"/>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3" name="Google Shape;233;p24"/>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34" name="Google Shape;234;p24"/>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5" name="Google Shape;235;p24"/>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6" name="Google Shape;236;p24"/>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37" name="Google Shape;237;p24"/>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38" name="Google Shape;238;p24"/>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239" name="Google Shape;239;p24"/>
          <p:cNvGrpSpPr/>
          <p:nvPr/>
        </p:nvGrpSpPr>
        <p:grpSpPr>
          <a:xfrm rot="-397755">
            <a:off x="965417" y="1291821"/>
            <a:ext cx="4665004" cy="1840547"/>
            <a:chOff x="0" y="0"/>
            <a:chExt cx="1084822" cy="428010"/>
          </a:xfrm>
        </p:grpSpPr>
        <p:sp>
          <p:nvSpPr>
            <p:cNvPr id="240" name="Google Shape;240;p24"/>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24"/>
          <p:cNvSpPr txBox="1"/>
          <p:nvPr/>
        </p:nvSpPr>
        <p:spPr>
          <a:xfrm rot="-493121">
            <a:off x="233367" y="1874821"/>
            <a:ext cx="6227898"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Ultra"/>
                <a:ea typeface="Ultra"/>
                <a:cs typeface="Ultra"/>
                <a:sym typeface="Ultra"/>
              </a:rPr>
              <a:t>Ken</a:t>
            </a:r>
            <a:endParaRPr/>
          </a:p>
        </p:txBody>
      </p:sp>
      <p:grpSp>
        <p:nvGrpSpPr>
          <p:cNvPr id="243" name="Google Shape;243;p24"/>
          <p:cNvGrpSpPr/>
          <p:nvPr/>
        </p:nvGrpSpPr>
        <p:grpSpPr>
          <a:xfrm>
            <a:off x="47703" y="9079818"/>
            <a:ext cx="18288000" cy="1306286"/>
            <a:chOff x="0" y="0"/>
            <a:chExt cx="24384000" cy="1741714"/>
          </a:xfrm>
        </p:grpSpPr>
        <p:sp>
          <p:nvSpPr>
            <p:cNvPr id="244" name="Google Shape;244;p24"/>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45" name="Google Shape;245;p24"/>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46" name="Google Shape;246;p24"/>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47" name="Google Shape;247;p24"/>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48" name="Google Shape;248;p24"/>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49" name="Google Shape;249;p24"/>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50" name="Google Shape;250;p24"/>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51" name="Google Shape;251;p24"/>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52" name="Google Shape;252;p24"/>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53" name="Google Shape;253;p24"/>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54" name="Google Shape;254;p24"/>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55" name="Google Shape;255;p24"/>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sp>
          <p:nvSpPr>
            <p:cNvPr id="256" name="Google Shape;256;p24"/>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3">
                <a:alphaModFix/>
              </a:blip>
              <a:stretch>
                <a:fillRect b="0" l="0" r="0" t="0"/>
              </a:stretch>
            </a:blipFill>
            <a:ln>
              <a:noFill/>
            </a:ln>
          </p:spPr>
        </p:sp>
        <p:sp>
          <p:nvSpPr>
            <p:cNvPr id="257" name="Google Shape;257;p24"/>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3">
                <a:alphaModFix/>
              </a:blip>
              <a:stretch>
                <a:fillRect b="0" l="0" r="0" t="0"/>
              </a:stretch>
            </a:blipFill>
            <a:ln>
              <a:noFill/>
            </a:ln>
          </p:spPr>
        </p:sp>
      </p:grpSp>
      <p:grpSp>
        <p:nvGrpSpPr>
          <p:cNvPr id="258" name="Google Shape;258;p24"/>
          <p:cNvGrpSpPr/>
          <p:nvPr/>
        </p:nvGrpSpPr>
        <p:grpSpPr>
          <a:xfrm>
            <a:off x="5461647" y="7289887"/>
            <a:ext cx="7707273" cy="2184536"/>
            <a:chOff x="0" y="-47625"/>
            <a:chExt cx="2029899" cy="575351"/>
          </a:xfrm>
        </p:grpSpPr>
        <p:sp>
          <p:nvSpPr>
            <p:cNvPr id="259" name="Google Shape;259;p24"/>
            <p:cNvSpPr/>
            <p:nvPr/>
          </p:nvSpPr>
          <p:spPr>
            <a:xfrm>
              <a:off x="0" y="0"/>
              <a:ext cx="2029899" cy="527726"/>
            </a:xfrm>
            <a:custGeom>
              <a:rect b="b" l="l" r="r" t="t"/>
              <a:pathLst>
                <a:path extrusionOk="0" h="527726" w="2029899">
                  <a:moveTo>
                    <a:pt x="51229" y="0"/>
                  </a:moveTo>
                  <a:lnTo>
                    <a:pt x="1978670" y="0"/>
                  </a:lnTo>
                  <a:cubicBezTo>
                    <a:pt x="1992256" y="0"/>
                    <a:pt x="2005287" y="5397"/>
                    <a:pt x="2014894" y="15005"/>
                  </a:cubicBezTo>
                  <a:cubicBezTo>
                    <a:pt x="2024502" y="24612"/>
                    <a:pt x="2029899" y="37642"/>
                    <a:pt x="2029899" y="51229"/>
                  </a:cubicBezTo>
                  <a:lnTo>
                    <a:pt x="2029899" y="476497"/>
                  </a:lnTo>
                  <a:cubicBezTo>
                    <a:pt x="2029899" y="504790"/>
                    <a:pt x="2006963" y="527726"/>
                    <a:pt x="1978670" y="527726"/>
                  </a:cubicBezTo>
                  <a:lnTo>
                    <a:pt x="51229" y="527726"/>
                  </a:lnTo>
                  <a:cubicBezTo>
                    <a:pt x="37642" y="527726"/>
                    <a:pt x="24612" y="522329"/>
                    <a:pt x="15005" y="512721"/>
                  </a:cubicBezTo>
                  <a:cubicBezTo>
                    <a:pt x="5397" y="503114"/>
                    <a:pt x="0" y="490084"/>
                    <a:pt x="0" y="476497"/>
                  </a:cubicBezTo>
                  <a:lnTo>
                    <a:pt x="0" y="51229"/>
                  </a:lnTo>
                  <a:cubicBezTo>
                    <a:pt x="0" y="22936"/>
                    <a:pt x="22936" y="0"/>
                    <a:pt x="5122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txBox="1"/>
            <p:nvPr/>
          </p:nvSpPr>
          <p:spPr>
            <a:xfrm>
              <a:off x="0" y="-47625"/>
              <a:ext cx="2029899"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1" name="Google Shape;261;p24"/>
          <p:cNvSpPr txBox="1"/>
          <p:nvPr/>
        </p:nvSpPr>
        <p:spPr>
          <a:xfrm>
            <a:off x="1165151" y="8093917"/>
            <a:ext cx="16382025" cy="86207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000000"/>
                </a:solidFill>
                <a:latin typeface="Ultra"/>
                <a:ea typeface="Ultra"/>
                <a:cs typeface="Ultra"/>
                <a:sym typeface="Ultra"/>
              </a:rPr>
              <a:t>Scoreboard</a:t>
            </a:r>
            <a:endParaRPr/>
          </a:p>
        </p:txBody>
      </p:sp>
      <p:sp>
        <p:nvSpPr>
          <p:cNvPr id="262" name="Google Shape;262;p24"/>
          <p:cNvSpPr txBox="1"/>
          <p:nvPr/>
        </p:nvSpPr>
        <p:spPr>
          <a:xfrm>
            <a:off x="1962299" y="4307398"/>
            <a:ext cx="2769900" cy="11082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100</a:t>
            </a:r>
            <a:endParaRPr b="1">
              <a:latin typeface="Lato"/>
              <a:ea typeface="Lato"/>
              <a:cs typeface="Lato"/>
              <a:sym typeface="Lato"/>
            </a:endParaRPr>
          </a:p>
        </p:txBody>
      </p:sp>
      <p:grpSp>
        <p:nvGrpSpPr>
          <p:cNvPr id="263" name="Google Shape;263;p24"/>
          <p:cNvGrpSpPr/>
          <p:nvPr/>
        </p:nvGrpSpPr>
        <p:grpSpPr>
          <a:xfrm>
            <a:off x="7009538" y="2312048"/>
            <a:ext cx="4364330" cy="4358565"/>
            <a:chOff x="0" y="-47625"/>
            <a:chExt cx="1149453" cy="1147935"/>
          </a:xfrm>
        </p:grpSpPr>
        <p:sp>
          <p:nvSpPr>
            <p:cNvPr id="264" name="Google Shape;264;p24"/>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6" name="Google Shape;266;p24"/>
          <p:cNvGrpSpPr/>
          <p:nvPr/>
        </p:nvGrpSpPr>
        <p:grpSpPr>
          <a:xfrm rot="-397755">
            <a:off x="6809803" y="1291821"/>
            <a:ext cx="4665004" cy="1840547"/>
            <a:chOff x="0" y="0"/>
            <a:chExt cx="1084822" cy="428010"/>
          </a:xfrm>
        </p:grpSpPr>
        <p:sp>
          <p:nvSpPr>
            <p:cNvPr id="267" name="Google Shape;267;p24"/>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4"/>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4"/>
          <p:cNvSpPr txBox="1"/>
          <p:nvPr/>
        </p:nvSpPr>
        <p:spPr>
          <a:xfrm rot="-493121">
            <a:off x="6077754" y="1874821"/>
            <a:ext cx="6227898"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Ultra"/>
                <a:ea typeface="Ultra"/>
                <a:cs typeface="Ultra"/>
                <a:sym typeface="Ultra"/>
              </a:rPr>
              <a:t>Marie</a:t>
            </a:r>
            <a:endParaRPr/>
          </a:p>
        </p:txBody>
      </p:sp>
      <p:sp>
        <p:nvSpPr>
          <p:cNvPr id="270" name="Google Shape;270;p24"/>
          <p:cNvSpPr txBox="1"/>
          <p:nvPr/>
        </p:nvSpPr>
        <p:spPr>
          <a:xfrm>
            <a:off x="7408112" y="4307398"/>
            <a:ext cx="3567300" cy="11082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1,000</a:t>
            </a:r>
            <a:endParaRPr b="1">
              <a:latin typeface="Lato"/>
              <a:ea typeface="Lato"/>
              <a:cs typeface="Lato"/>
              <a:sym typeface="Lato"/>
            </a:endParaRPr>
          </a:p>
        </p:txBody>
      </p:sp>
      <p:grpSp>
        <p:nvGrpSpPr>
          <p:cNvPr id="271" name="Google Shape;271;p24"/>
          <p:cNvGrpSpPr/>
          <p:nvPr/>
        </p:nvGrpSpPr>
        <p:grpSpPr>
          <a:xfrm>
            <a:off x="12758519" y="2312048"/>
            <a:ext cx="4364330" cy="4358565"/>
            <a:chOff x="0" y="-47625"/>
            <a:chExt cx="1149453" cy="1147935"/>
          </a:xfrm>
        </p:grpSpPr>
        <p:sp>
          <p:nvSpPr>
            <p:cNvPr id="272" name="Google Shape;272;p24"/>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4" name="Google Shape;274;p24"/>
          <p:cNvGrpSpPr/>
          <p:nvPr/>
        </p:nvGrpSpPr>
        <p:grpSpPr>
          <a:xfrm rot="-397755">
            <a:off x="12558784" y="1291821"/>
            <a:ext cx="4665004" cy="1840547"/>
            <a:chOff x="0" y="0"/>
            <a:chExt cx="1084822" cy="428010"/>
          </a:xfrm>
        </p:grpSpPr>
        <p:sp>
          <p:nvSpPr>
            <p:cNvPr id="275" name="Google Shape;275;p24"/>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4"/>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7" name="Google Shape;277;p24"/>
          <p:cNvSpPr txBox="1"/>
          <p:nvPr/>
        </p:nvSpPr>
        <p:spPr>
          <a:xfrm rot="-493121">
            <a:off x="11826735" y="1874821"/>
            <a:ext cx="6227898" cy="6381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Ultra"/>
                <a:ea typeface="Ultra"/>
                <a:cs typeface="Ultra"/>
                <a:sym typeface="Ultra"/>
              </a:rPr>
              <a:t>Sam</a:t>
            </a:r>
            <a:endParaRPr/>
          </a:p>
        </p:txBody>
      </p:sp>
      <p:sp>
        <p:nvSpPr>
          <p:cNvPr id="278" name="Google Shape;278;p24"/>
          <p:cNvSpPr txBox="1"/>
          <p:nvPr/>
        </p:nvSpPr>
        <p:spPr>
          <a:xfrm>
            <a:off x="13555666" y="4307398"/>
            <a:ext cx="2769900" cy="1108200"/>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500</a:t>
            </a:r>
            <a:endParaRPr b="1">
              <a:latin typeface="Lato"/>
              <a:ea typeface="Lato"/>
              <a:cs typeface="Lato"/>
              <a:sym typeface="Lato"/>
            </a:endParaRPr>
          </a:p>
        </p:txBody>
      </p:sp>
      <p:sp>
        <p:nvSpPr>
          <p:cNvPr id="279" name="Google Shape;279;p24"/>
          <p:cNvSpPr/>
          <p:nvPr/>
        </p:nvSpPr>
        <p:spPr>
          <a:xfrm rot="-1166948">
            <a:off x="695288" y="7294258"/>
            <a:ext cx="2725246" cy="3323471"/>
          </a:xfrm>
          <a:custGeom>
            <a:rect b="b" l="l" r="r" t="t"/>
            <a:pathLst>
              <a:path extrusionOk="0" h="3323471" w="2725246">
                <a:moveTo>
                  <a:pt x="0" y="0"/>
                </a:moveTo>
                <a:lnTo>
                  <a:pt x="2725246" y="0"/>
                </a:lnTo>
                <a:lnTo>
                  <a:pt x="2725246" y="3323470"/>
                </a:lnTo>
                <a:lnTo>
                  <a:pt x="0" y="3323470"/>
                </a:lnTo>
                <a:lnTo>
                  <a:pt x="0" y="0"/>
                </a:lnTo>
                <a:close/>
              </a:path>
            </a:pathLst>
          </a:custGeom>
          <a:blipFill rotWithShape="1">
            <a:blip r:embed="rId4">
              <a:alphaModFix/>
            </a:blip>
            <a:stretch>
              <a:fillRect b="0" l="0" r="0" t="0"/>
            </a:stretch>
          </a:blipFill>
          <a:ln>
            <a:noFill/>
          </a:ln>
        </p:spPr>
      </p:sp>
      <p:sp>
        <p:nvSpPr>
          <p:cNvPr id="280" name="Google Shape;280;p24"/>
          <p:cNvSpPr/>
          <p:nvPr/>
        </p:nvSpPr>
        <p:spPr>
          <a:xfrm rot="2335595">
            <a:off x="14624733" y="7399820"/>
            <a:ext cx="3974255" cy="3323471"/>
          </a:xfrm>
          <a:custGeom>
            <a:rect b="b" l="l" r="r" t="t"/>
            <a:pathLst>
              <a:path extrusionOk="0" h="3323471" w="3974255">
                <a:moveTo>
                  <a:pt x="0" y="0"/>
                </a:moveTo>
                <a:lnTo>
                  <a:pt x="3974255" y="0"/>
                </a:lnTo>
                <a:lnTo>
                  <a:pt x="3974255" y="3323471"/>
                </a:lnTo>
                <a:lnTo>
                  <a:pt x="0" y="332347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284" name="Shape 284"/>
        <p:cNvGrpSpPr/>
        <p:nvPr/>
      </p:nvGrpSpPr>
      <p:grpSpPr>
        <a:xfrm>
          <a:off x="0" y="0"/>
          <a:ext cx="0" cy="0"/>
          <a:chOff x="0" y="0"/>
          <a:chExt cx="0" cy="0"/>
        </a:xfrm>
      </p:grpSpPr>
      <p:grpSp>
        <p:nvGrpSpPr>
          <p:cNvPr id="285" name="Google Shape;285;p25"/>
          <p:cNvGrpSpPr/>
          <p:nvPr/>
        </p:nvGrpSpPr>
        <p:grpSpPr>
          <a:xfrm>
            <a:off x="16713" y="382506"/>
            <a:ext cx="5210334" cy="2121554"/>
            <a:chOff x="1344" y="0"/>
            <a:chExt cx="6947112" cy="2828739"/>
          </a:xfrm>
        </p:grpSpPr>
        <p:grpSp>
          <p:nvGrpSpPr>
            <p:cNvPr id="286" name="Google Shape;286;p25"/>
            <p:cNvGrpSpPr/>
            <p:nvPr/>
          </p:nvGrpSpPr>
          <p:grpSpPr>
            <a:xfrm rot="-397755">
              <a:off x="686478" y="314477"/>
              <a:ext cx="5575518" cy="2199785"/>
              <a:chOff x="0" y="0"/>
              <a:chExt cx="1084822" cy="428010"/>
            </a:xfrm>
          </p:grpSpPr>
          <p:sp>
            <p:nvSpPr>
              <p:cNvPr id="287" name="Google Shape;287;p2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25"/>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#1</a:t>
              </a:r>
              <a:endParaRPr/>
            </a:p>
          </p:txBody>
        </p:sp>
      </p:grpSp>
      <p:grpSp>
        <p:nvGrpSpPr>
          <p:cNvPr id="290" name="Google Shape;290;p25"/>
          <p:cNvGrpSpPr/>
          <p:nvPr/>
        </p:nvGrpSpPr>
        <p:grpSpPr>
          <a:xfrm>
            <a:off x="8893601" y="382506"/>
            <a:ext cx="5210334" cy="2121554"/>
            <a:chOff x="1344" y="0"/>
            <a:chExt cx="6947112" cy="2828739"/>
          </a:xfrm>
        </p:grpSpPr>
        <p:grpSp>
          <p:nvGrpSpPr>
            <p:cNvPr id="291" name="Google Shape;291;p25"/>
            <p:cNvGrpSpPr/>
            <p:nvPr/>
          </p:nvGrpSpPr>
          <p:grpSpPr>
            <a:xfrm rot="-397755">
              <a:off x="686478" y="314477"/>
              <a:ext cx="5575518" cy="2199785"/>
              <a:chOff x="0" y="0"/>
              <a:chExt cx="1084822" cy="428010"/>
            </a:xfrm>
          </p:grpSpPr>
          <p:sp>
            <p:nvSpPr>
              <p:cNvPr id="292" name="Google Shape;292;p2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CFE1"/>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4" name="Google Shape;294;p25"/>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#3</a:t>
              </a:r>
              <a:endParaRPr/>
            </a:p>
          </p:txBody>
        </p:sp>
      </p:grpSp>
      <p:grpSp>
        <p:nvGrpSpPr>
          <p:cNvPr id="295" name="Google Shape;295;p25"/>
          <p:cNvGrpSpPr/>
          <p:nvPr/>
        </p:nvGrpSpPr>
        <p:grpSpPr>
          <a:xfrm>
            <a:off x="1028700" y="2431435"/>
            <a:ext cx="2987383" cy="1409263"/>
            <a:chOff x="0" y="-47625"/>
            <a:chExt cx="903799" cy="426357"/>
          </a:xfrm>
        </p:grpSpPr>
        <p:sp>
          <p:nvSpPr>
            <p:cNvPr id="296" name="Google Shape;296;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8" name="Google Shape;298;p25"/>
          <p:cNvSpPr txBox="1"/>
          <p:nvPr/>
        </p:nvSpPr>
        <p:spPr>
          <a:xfrm>
            <a:off x="1316668" y="2940278"/>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299" name="Google Shape;299;p25"/>
          <p:cNvGrpSpPr/>
          <p:nvPr/>
        </p:nvGrpSpPr>
        <p:grpSpPr>
          <a:xfrm>
            <a:off x="10004579" y="2435554"/>
            <a:ext cx="2987383" cy="1409263"/>
            <a:chOff x="0" y="-47625"/>
            <a:chExt cx="903799" cy="426357"/>
          </a:xfrm>
        </p:grpSpPr>
        <p:sp>
          <p:nvSpPr>
            <p:cNvPr id="300" name="Google Shape;300;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CFE1"/>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2" name="Google Shape;302;p25"/>
          <p:cNvSpPr txBox="1"/>
          <p:nvPr/>
        </p:nvSpPr>
        <p:spPr>
          <a:xfrm>
            <a:off x="10292547" y="2944397"/>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303" name="Google Shape;303;p25"/>
          <p:cNvGrpSpPr/>
          <p:nvPr/>
        </p:nvGrpSpPr>
        <p:grpSpPr>
          <a:xfrm>
            <a:off x="1028700" y="3917397"/>
            <a:ext cx="2987383" cy="1409263"/>
            <a:chOff x="0" y="-47625"/>
            <a:chExt cx="903799" cy="426357"/>
          </a:xfrm>
        </p:grpSpPr>
        <p:sp>
          <p:nvSpPr>
            <p:cNvPr id="304" name="Google Shape;304;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25"/>
          <p:cNvSpPr txBox="1"/>
          <p:nvPr/>
        </p:nvSpPr>
        <p:spPr>
          <a:xfrm>
            <a:off x="1316668" y="4426239"/>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07" name="Google Shape;307;p25"/>
          <p:cNvGrpSpPr/>
          <p:nvPr/>
        </p:nvGrpSpPr>
        <p:grpSpPr>
          <a:xfrm>
            <a:off x="10004579" y="3921516"/>
            <a:ext cx="2987383" cy="1409263"/>
            <a:chOff x="0" y="-47625"/>
            <a:chExt cx="903799" cy="426357"/>
          </a:xfrm>
        </p:grpSpPr>
        <p:sp>
          <p:nvSpPr>
            <p:cNvPr id="308" name="Google Shape;308;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CFE1"/>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0" name="Google Shape;310;p25"/>
          <p:cNvSpPr txBox="1"/>
          <p:nvPr/>
        </p:nvSpPr>
        <p:spPr>
          <a:xfrm>
            <a:off x="10292547" y="4430358"/>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11" name="Google Shape;311;p25"/>
          <p:cNvGrpSpPr/>
          <p:nvPr/>
        </p:nvGrpSpPr>
        <p:grpSpPr>
          <a:xfrm>
            <a:off x="1028700" y="5399239"/>
            <a:ext cx="2987383" cy="1409263"/>
            <a:chOff x="0" y="-47625"/>
            <a:chExt cx="903799" cy="426357"/>
          </a:xfrm>
        </p:grpSpPr>
        <p:sp>
          <p:nvSpPr>
            <p:cNvPr id="312" name="Google Shape;312;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5"/>
          <p:cNvSpPr txBox="1"/>
          <p:nvPr/>
        </p:nvSpPr>
        <p:spPr>
          <a:xfrm>
            <a:off x="1316668" y="5908082"/>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15" name="Google Shape;315;p25"/>
          <p:cNvGrpSpPr/>
          <p:nvPr/>
        </p:nvGrpSpPr>
        <p:grpSpPr>
          <a:xfrm>
            <a:off x="10004579" y="5403358"/>
            <a:ext cx="2987383" cy="1409263"/>
            <a:chOff x="0" y="-47625"/>
            <a:chExt cx="903799" cy="426357"/>
          </a:xfrm>
        </p:grpSpPr>
        <p:sp>
          <p:nvSpPr>
            <p:cNvPr id="316" name="Google Shape;316;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CFE1"/>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25"/>
          <p:cNvSpPr txBox="1"/>
          <p:nvPr/>
        </p:nvSpPr>
        <p:spPr>
          <a:xfrm>
            <a:off x="10292547" y="5912201"/>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19" name="Google Shape;319;p25"/>
          <p:cNvGrpSpPr/>
          <p:nvPr/>
        </p:nvGrpSpPr>
        <p:grpSpPr>
          <a:xfrm>
            <a:off x="1028700" y="6881082"/>
            <a:ext cx="2987383" cy="1409263"/>
            <a:chOff x="0" y="-47625"/>
            <a:chExt cx="903799" cy="426357"/>
          </a:xfrm>
        </p:grpSpPr>
        <p:sp>
          <p:nvSpPr>
            <p:cNvPr id="320" name="Google Shape;320;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2" name="Google Shape;322;p25"/>
          <p:cNvSpPr txBox="1"/>
          <p:nvPr/>
        </p:nvSpPr>
        <p:spPr>
          <a:xfrm>
            <a:off x="1316668" y="7389924"/>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23" name="Google Shape;323;p25"/>
          <p:cNvGrpSpPr/>
          <p:nvPr/>
        </p:nvGrpSpPr>
        <p:grpSpPr>
          <a:xfrm>
            <a:off x="10004579" y="6885201"/>
            <a:ext cx="2987383" cy="1409263"/>
            <a:chOff x="0" y="-47625"/>
            <a:chExt cx="903799" cy="426357"/>
          </a:xfrm>
        </p:grpSpPr>
        <p:sp>
          <p:nvSpPr>
            <p:cNvPr id="324" name="Google Shape;324;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CFE1"/>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25"/>
          <p:cNvSpPr txBox="1"/>
          <p:nvPr/>
        </p:nvSpPr>
        <p:spPr>
          <a:xfrm>
            <a:off x="10292547" y="7394043"/>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27" name="Google Shape;327;p25"/>
          <p:cNvGrpSpPr/>
          <p:nvPr/>
        </p:nvGrpSpPr>
        <p:grpSpPr>
          <a:xfrm>
            <a:off x="1028700" y="8362924"/>
            <a:ext cx="2987383" cy="1409263"/>
            <a:chOff x="0" y="-47625"/>
            <a:chExt cx="903799" cy="426357"/>
          </a:xfrm>
        </p:grpSpPr>
        <p:sp>
          <p:nvSpPr>
            <p:cNvPr id="328" name="Google Shape;328;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D33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0" name="Google Shape;330;p25"/>
          <p:cNvSpPr txBox="1"/>
          <p:nvPr/>
        </p:nvSpPr>
        <p:spPr>
          <a:xfrm>
            <a:off x="1316668" y="8871766"/>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31" name="Google Shape;331;p25"/>
          <p:cNvGrpSpPr/>
          <p:nvPr/>
        </p:nvGrpSpPr>
        <p:grpSpPr>
          <a:xfrm>
            <a:off x="10004579" y="8367043"/>
            <a:ext cx="2987383" cy="1409263"/>
            <a:chOff x="0" y="-47625"/>
            <a:chExt cx="903799" cy="426357"/>
          </a:xfrm>
        </p:grpSpPr>
        <p:sp>
          <p:nvSpPr>
            <p:cNvPr id="332" name="Google Shape;332;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CFE1"/>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4" name="Google Shape;334;p25"/>
          <p:cNvSpPr txBox="1"/>
          <p:nvPr/>
        </p:nvSpPr>
        <p:spPr>
          <a:xfrm>
            <a:off x="10292547" y="8875886"/>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35" name="Google Shape;335;p25"/>
          <p:cNvGrpSpPr/>
          <p:nvPr/>
        </p:nvGrpSpPr>
        <p:grpSpPr>
          <a:xfrm>
            <a:off x="4455157" y="382506"/>
            <a:ext cx="5210334" cy="2121554"/>
            <a:chOff x="1344" y="0"/>
            <a:chExt cx="6947112" cy="2828739"/>
          </a:xfrm>
        </p:grpSpPr>
        <p:grpSp>
          <p:nvGrpSpPr>
            <p:cNvPr id="336" name="Google Shape;336;p25"/>
            <p:cNvGrpSpPr/>
            <p:nvPr/>
          </p:nvGrpSpPr>
          <p:grpSpPr>
            <a:xfrm rot="-397755">
              <a:off x="686478" y="314477"/>
              <a:ext cx="5575518" cy="2199785"/>
              <a:chOff x="0" y="0"/>
              <a:chExt cx="1084822" cy="428010"/>
            </a:xfrm>
          </p:grpSpPr>
          <p:sp>
            <p:nvSpPr>
              <p:cNvPr id="337" name="Google Shape;337;p2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25"/>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#2</a:t>
              </a:r>
              <a:endParaRPr/>
            </a:p>
          </p:txBody>
        </p:sp>
      </p:grpSp>
      <p:grpSp>
        <p:nvGrpSpPr>
          <p:cNvPr id="340" name="Google Shape;340;p25"/>
          <p:cNvGrpSpPr/>
          <p:nvPr/>
        </p:nvGrpSpPr>
        <p:grpSpPr>
          <a:xfrm>
            <a:off x="13332045" y="382506"/>
            <a:ext cx="5210334" cy="2121554"/>
            <a:chOff x="1344" y="0"/>
            <a:chExt cx="6947112" cy="2828739"/>
          </a:xfrm>
        </p:grpSpPr>
        <p:grpSp>
          <p:nvGrpSpPr>
            <p:cNvPr id="341" name="Google Shape;341;p25"/>
            <p:cNvGrpSpPr/>
            <p:nvPr/>
          </p:nvGrpSpPr>
          <p:grpSpPr>
            <a:xfrm rot="-397755">
              <a:off x="686478" y="314477"/>
              <a:ext cx="5575518" cy="2199785"/>
              <a:chOff x="0" y="0"/>
              <a:chExt cx="1084822" cy="428010"/>
            </a:xfrm>
          </p:grpSpPr>
          <p:sp>
            <p:nvSpPr>
              <p:cNvPr id="342" name="Google Shape;342;p2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5B97"/>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4" name="Google Shape;344;p25"/>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#4</a:t>
              </a:r>
              <a:endParaRPr/>
            </a:p>
          </p:txBody>
        </p:sp>
      </p:grpSp>
      <p:grpSp>
        <p:nvGrpSpPr>
          <p:cNvPr id="345" name="Google Shape;345;p25"/>
          <p:cNvGrpSpPr/>
          <p:nvPr/>
        </p:nvGrpSpPr>
        <p:grpSpPr>
          <a:xfrm>
            <a:off x="5566135" y="2433495"/>
            <a:ext cx="2987383" cy="1409263"/>
            <a:chOff x="0" y="-47625"/>
            <a:chExt cx="903799" cy="426357"/>
          </a:xfrm>
        </p:grpSpPr>
        <p:sp>
          <p:nvSpPr>
            <p:cNvPr id="346" name="Google Shape;346;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5"/>
          <p:cNvSpPr txBox="1"/>
          <p:nvPr/>
        </p:nvSpPr>
        <p:spPr>
          <a:xfrm>
            <a:off x="5854103" y="2942337"/>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349" name="Google Shape;349;p25"/>
          <p:cNvGrpSpPr/>
          <p:nvPr/>
        </p:nvGrpSpPr>
        <p:grpSpPr>
          <a:xfrm>
            <a:off x="14439762" y="2437614"/>
            <a:ext cx="2987383" cy="1409263"/>
            <a:chOff x="0" y="-47625"/>
            <a:chExt cx="903799" cy="426357"/>
          </a:xfrm>
        </p:grpSpPr>
        <p:sp>
          <p:nvSpPr>
            <p:cNvPr id="350" name="Google Shape;350;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5B97"/>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5"/>
          <p:cNvSpPr txBox="1"/>
          <p:nvPr/>
        </p:nvSpPr>
        <p:spPr>
          <a:xfrm>
            <a:off x="14727730" y="2946457"/>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353" name="Google Shape;353;p25"/>
          <p:cNvGrpSpPr/>
          <p:nvPr/>
        </p:nvGrpSpPr>
        <p:grpSpPr>
          <a:xfrm>
            <a:off x="5566135" y="3919456"/>
            <a:ext cx="2987383" cy="1409263"/>
            <a:chOff x="0" y="-47625"/>
            <a:chExt cx="903799" cy="426357"/>
          </a:xfrm>
        </p:grpSpPr>
        <p:sp>
          <p:nvSpPr>
            <p:cNvPr id="354" name="Google Shape;354;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5"/>
          <p:cNvSpPr txBox="1"/>
          <p:nvPr/>
        </p:nvSpPr>
        <p:spPr>
          <a:xfrm>
            <a:off x="5854103" y="4428299"/>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57" name="Google Shape;357;p25"/>
          <p:cNvGrpSpPr/>
          <p:nvPr/>
        </p:nvGrpSpPr>
        <p:grpSpPr>
          <a:xfrm>
            <a:off x="14439762" y="3923576"/>
            <a:ext cx="2987383" cy="1409263"/>
            <a:chOff x="0" y="-47625"/>
            <a:chExt cx="903799" cy="426357"/>
          </a:xfrm>
        </p:grpSpPr>
        <p:sp>
          <p:nvSpPr>
            <p:cNvPr id="358" name="Google Shape;358;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5B97"/>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0" name="Google Shape;360;p25"/>
          <p:cNvSpPr txBox="1"/>
          <p:nvPr/>
        </p:nvSpPr>
        <p:spPr>
          <a:xfrm>
            <a:off x="14727730" y="4432418"/>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61" name="Google Shape;361;p25"/>
          <p:cNvGrpSpPr/>
          <p:nvPr/>
        </p:nvGrpSpPr>
        <p:grpSpPr>
          <a:xfrm>
            <a:off x="5566135" y="5401299"/>
            <a:ext cx="2987383" cy="1409263"/>
            <a:chOff x="0" y="-47625"/>
            <a:chExt cx="903799" cy="426357"/>
          </a:xfrm>
        </p:grpSpPr>
        <p:sp>
          <p:nvSpPr>
            <p:cNvPr id="362" name="Google Shape;362;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4" name="Google Shape;364;p25"/>
          <p:cNvSpPr txBox="1"/>
          <p:nvPr/>
        </p:nvSpPr>
        <p:spPr>
          <a:xfrm>
            <a:off x="5854103" y="5910141"/>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65" name="Google Shape;365;p25"/>
          <p:cNvGrpSpPr/>
          <p:nvPr/>
        </p:nvGrpSpPr>
        <p:grpSpPr>
          <a:xfrm>
            <a:off x="14439762" y="5405418"/>
            <a:ext cx="2987383" cy="1409263"/>
            <a:chOff x="0" y="-47625"/>
            <a:chExt cx="903799" cy="426357"/>
          </a:xfrm>
        </p:grpSpPr>
        <p:sp>
          <p:nvSpPr>
            <p:cNvPr id="366" name="Google Shape;366;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5B97"/>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8" name="Google Shape;368;p25"/>
          <p:cNvSpPr txBox="1"/>
          <p:nvPr/>
        </p:nvSpPr>
        <p:spPr>
          <a:xfrm>
            <a:off x="14727730" y="5914260"/>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69" name="Google Shape;369;p25"/>
          <p:cNvGrpSpPr/>
          <p:nvPr/>
        </p:nvGrpSpPr>
        <p:grpSpPr>
          <a:xfrm>
            <a:off x="5566135" y="6883141"/>
            <a:ext cx="2987383" cy="1409263"/>
            <a:chOff x="0" y="-47625"/>
            <a:chExt cx="903799" cy="426357"/>
          </a:xfrm>
        </p:grpSpPr>
        <p:sp>
          <p:nvSpPr>
            <p:cNvPr id="370" name="Google Shape;370;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25"/>
          <p:cNvSpPr txBox="1"/>
          <p:nvPr/>
        </p:nvSpPr>
        <p:spPr>
          <a:xfrm>
            <a:off x="5854103" y="7391984"/>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73" name="Google Shape;373;p25"/>
          <p:cNvGrpSpPr/>
          <p:nvPr/>
        </p:nvGrpSpPr>
        <p:grpSpPr>
          <a:xfrm>
            <a:off x="14439762" y="6887260"/>
            <a:ext cx="2987383" cy="1409263"/>
            <a:chOff x="0" y="-47625"/>
            <a:chExt cx="903799" cy="426357"/>
          </a:xfrm>
        </p:grpSpPr>
        <p:sp>
          <p:nvSpPr>
            <p:cNvPr id="374" name="Google Shape;374;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5B97"/>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25"/>
          <p:cNvSpPr txBox="1"/>
          <p:nvPr/>
        </p:nvSpPr>
        <p:spPr>
          <a:xfrm>
            <a:off x="14727730" y="7396103"/>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77" name="Google Shape;377;p25"/>
          <p:cNvGrpSpPr/>
          <p:nvPr/>
        </p:nvGrpSpPr>
        <p:grpSpPr>
          <a:xfrm>
            <a:off x="5566135" y="8364984"/>
            <a:ext cx="2987383" cy="1409263"/>
            <a:chOff x="0" y="-47625"/>
            <a:chExt cx="903799" cy="426357"/>
          </a:xfrm>
        </p:grpSpPr>
        <p:sp>
          <p:nvSpPr>
            <p:cNvPr id="378" name="Google Shape;378;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25"/>
          <p:cNvSpPr txBox="1"/>
          <p:nvPr/>
        </p:nvSpPr>
        <p:spPr>
          <a:xfrm>
            <a:off x="5854103" y="8873826"/>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81" name="Google Shape;381;p25"/>
          <p:cNvGrpSpPr/>
          <p:nvPr/>
        </p:nvGrpSpPr>
        <p:grpSpPr>
          <a:xfrm>
            <a:off x="14439762" y="8369103"/>
            <a:ext cx="2987383" cy="1409263"/>
            <a:chOff x="0" y="-47625"/>
            <a:chExt cx="903799" cy="426357"/>
          </a:xfrm>
        </p:grpSpPr>
        <p:sp>
          <p:nvSpPr>
            <p:cNvPr id="382" name="Google Shape;382;p25"/>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F5B97"/>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5"/>
          <p:cNvSpPr txBox="1"/>
          <p:nvPr/>
        </p:nvSpPr>
        <p:spPr>
          <a:xfrm>
            <a:off x="14727730" y="8877945"/>
            <a:ext cx="2411400" cy="518700"/>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388" name="Shape 388"/>
        <p:cNvGrpSpPr/>
        <p:nvPr/>
      </p:nvGrpSpPr>
      <p:grpSpPr>
        <a:xfrm>
          <a:off x="0" y="0"/>
          <a:ext cx="0" cy="0"/>
          <a:chOff x="0" y="0"/>
          <a:chExt cx="0" cy="0"/>
        </a:xfrm>
      </p:grpSpPr>
      <p:sp>
        <p:nvSpPr>
          <p:cNvPr id="389" name="Google Shape;389;p26"/>
          <p:cNvSpPr/>
          <p:nvPr/>
        </p:nvSpPr>
        <p:spPr>
          <a:xfrm rot="-733148">
            <a:off x="-184613" y="653143"/>
            <a:ext cx="4867708" cy="5349129"/>
          </a:xfrm>
          <a:custGeom>
            <a:rect b="b" l="l" r="r" t="t"/>
            <a:pathLst>
              <a:path extrusionOk="0" h="5349129" w="4867708">
                <a:moveTo>
                  <a:pt x="0" y="0"/>
                </a:moveTo>
                <a:lnTo>
                  <a:pt x="4867708" y="0"/>
                </a:lnTo>
                <a:lnTo>
                  <a:pt x="4867708" y="5349129"/>
                </a:lnTo>
                <a:lnTo>
                  <a:pt x="0" y="5349129"/>
                </a:lnTo>
                <a:lnTo>
                  <a:pt x="0" y="0"/>
                </a:lnTo>
                <a:close/>
              </a:path>
            </a:pathLst>
          </a:custGeom>
          <a:blipFill rotWithShape="1">
            <a:blip r:embed="rId3">
              <a:alphaModFix/>
            </a:blip>
            <a:stretch>
              <a:fillRect b="0" l="0" r="0" t="0"/>
            </a:stretch>
          </a:blipFill>
          <a:ln>
            <a:noFill/>
          </a:ln>
        </p:spPr>
      </p:sp>
      <p:sp>
        <p:nvSpPr>
          <p:cNvPr id="390" name="Google Shape;390;p26"/>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4">
              <a:alphaModFix/>
            </a:blip>
            <a:stretch>
              <a:fillRect b="0" l="0" r="0" t="0"/>
            </a:stretch>
          </a:blipFill>
          <a:ln>
            <a:noFill/>
          </a:ln>
        </p:spPr>
      </p:sp>
      <p:grpSp>
        <p:nvGrpSpPr>
          <p:cNvPr id="391" name="Google Shape;391;p26"/>
          <p:cNvGrpSpPr/>
          <p:nvPr/>
        </p:nvGrpSpPr>
        <p:grpSpPr>
          <a:xfrm>
            <a:off x="0" y="0"/>
            <a:ext cx="18288000" cy="1306286"/>
            <a:chOff x="0" y="0"/>
            <a:chExt cx="24384000" cy="1741714"/>
          </a:xfrm>
        </p:grpSpPr>
        <p:sp>
          <p:nvSpPr>
            <p:cNvPr id="392" name="Google Shape;392;p26"/>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393" name="Google Shape;393;p26"/>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394" name="Google Shape;394;p26"/>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395" name="Google Shape;395;p26"/>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396" name="Google Shape;396;p26"/>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397" name="Google Shape;397;p26"/>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398" name="Google Shape;398;p26"/>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399" name="Google Shape;399;p26"/>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00" name="Google Shape;400;p26"/>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01" name="Google Shape;401;p26"/>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02" name="Google Shape;402;p26"/>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03" name="Google Shape;403;p26"/>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04" name="Google Shape;404;p26"/>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05" name="Google Shape;405;p26"/>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406" name="Google Shape;406;p26"/>
          <p:cNvGrpSpPr/>
          <p:nvPr/>
        </p:nvGrpSpPr>
        <p:grpSpPr>
          <a:xfrm>
            <a:off x="6539330" y="1306286"/>
            <a:ext cx="5210334" cy="2121554"/>
            <a:chOff x="1344" y="0"/>
            <a:chExt cx="6947112" cy="2828739"/>
          </a:xfrm>
        </p:grpSpPr>
        <p:grpSp>
          <p:nvGrpSpPr>
            <p:cNvPr id="407" name="Google Shape;407;p26"/>
            <p:cNvGrpSpPr/>
            <p:nvPr/>
          </p:nvGrpSpPr>
          <p:grpSpPr>
            <a:xfrm rot="-397755">
              <a:off x="686478" y="314477"/>
              <a:ext cx="5575518" cy="2199785"/>
              <a:chOff x="0" y="0"/>
              <a:chExt cx="1084822" cy="428010"/>
            </a:xfrm>
          </p:grpSpPr>
          <p:sp>
            <p:nvSpPr>
              <p:cNvPr id="408" name="Google Shape;408;p2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0" name="Google Shape;410;p26"/>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#1</a:t>
              </a:r>
              <a:endParaRPr/>
            </a:p>
          </p:txBody>
        </p:sp>
      </p:grpSp>
      <p:sp>
        <p:nvSpPr>
          <p:cNvPr id="411" name="Google Shape;411;p26"/>
          <p:cNvSpPr txBox="1"/>
          <p:nvPr/>
        </p:nvSpPr>
        <p:spPr>
          <a:xfrm>
            <a:off x="4683095" y="4182513"/>
            <a:ext cx="8921700" cy="243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Ultra"/>
                <a:ea typeface="Ultra"/>
                <a:cs typeface="Ultra"/>
                <a:sym typeface="Ultra"/>
              </a:rPr>
              <a:t>Add your Question here and duplicate for other point ranges.</a:t>
            </a:r>
            <a:endParaRPr/>
          </a:p>
        </p:txBody>
      </p:sp>
      <p:grpSp>
        <p:nvGrpSpPr>
          <p:cNvPr id="412" name="Google Shape;412;p26"/>
          <p:cNvGrpSpPr/>
          <p:nvPr/>
        </p:nvGrpSpPr>
        <p:grpSpPr>
          <a:xfrm>
            <a:off x="0" y="9054600"/>
            <a:ext cx="18288000" cy="1306286"/>
            <a:chOff x="0" y="0"/>
            <a:chExt cx="24384000" cy="1741714"/>
          </a:xfrm>
        </p:grpSpPr>
        <p:sp>
          <p:nvSpPr>
            <p:cNvPr id="413" name="Google Shape;413;p26"/>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14" name="Google Shape;414;p26"/>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15" name="Google Shape;415;p26"/>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16" name="Google Shape;416;p26"/>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17" name="Google Shape;417;p26"/>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18" name="Google Shape;418;p26"/>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19" name="Google Shape;419;p26"/>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20" name="Google Shape;420;p26"/>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21" name="Google Shape;421;p26"/>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22" name="Google Shape;422;p26"/>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23" name="Google Shape;423;p26"/>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24" name="Google Shape;424;p26"/>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25" name="Google Shape;425;p26"/>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26" name="Google Shape;426;p26"/>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427" name="Google Shape;427;p26"/>
          <p:cNvGrpSpPr/>
          <p:nvPr/>
        </p:nvGrpSpPr>
        <p:grpSpPr>
          <a:xfrm>
            <a:off x="1017941" y="9058374"/>
            <a:ext cx="2752591" cy="1128446"/>
            <a:chOff x="0" y="-47625"/>
            <a:chExt cx="769807" cy="315588"/>
          </a:xfrm>
        </p:grpSpPr>
        <p:sp>
          <p:nvSpPr>
            <p:cNvPr id="428" name="Google Shape;428;p26"/>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6"/>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0" name="Google Shape;430;p26"/>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431" name="Google Shape;431;p26"/>
          <p:cNvGrpSpPr/>
          <p:nvPr/>
        </p:nvGrpSpPr>
        <p:grpSpPr>
          <a:xfrm>
            <a:off x="14795602" y="9058374"/>
            <a:ext cx="2752591" cy="1128446"/>
            <a:chOff x="0" y="-47625"/>
            <a:chExt cx="769807" cy="315588"/>
          </a:xfrm>
        </p:grpSpPr>
        <p:sp>
          <p:nvSpPr>
            <p:cNvPr id="432" name="Google Shape;432;p26"/>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6"/>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4" name="Google Shape;434;p26"/>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grpSp>
        <p:nvGrpSpPr>
          <p:cNvPr id="435" name="Google Shape;435;p26"/>
          <p:cNvGrpSpPr/>
          <p:nvPr/>
        </p:nvGrpSpPr>
        <p:grpSpPr>
          <a:xfrm>
            <a:off x="7483845" y="7428623"/>
            <a:ext cx="3320310" cy="1380766"/>
            <a:chOff x="0" y="-47625"/>
            <a:chExt cx="928578" cy="386154"/>
          </a:xfrm>
        </p:grpSpPr>
        <p:sp>
          <p:nvSpPr>
            <p:cNvPr id="436" name="Google Shape;436;p26"/>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6"/>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26"/>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
        <p:nvSpPr>
          <p:cNvPr id="439" name="Google Shape;439;p26"/>
          <p:cNvSpPr/>
          <p:nvPr/>
        </p:nvSpPr>
        <p:spPr>
          <a:xfrm rot="1166894">
            <a:off x="14709581" y="4355650"/>
            <a:ext cx="4342479" cy="4092786"/>
          </a:xfrm>
          <a:custGeom>
            <a:rect b="b" l="l" r="r" t="t"/>
            <a:pathLst>
              <a:path extrusionOk="0" h="4092786" w="4342479">
                <a:moveTo>
                  <a:pt x="0" y="0"/>
                </a:moveTo>
                <a:lnTo>
                  <a:pt x="4342479" y="0"/>
                </a:lnTo>
                <a:lnTo>
                  <a:pt x="4342479" y="4092786"/>
                </a:lnTo>
                <a:lnTo>
                  <a:pt x="0" y="409278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33B"/>
        </a:solidFill>
      </p:bgPr>
    </p:bg>
    <p:spTree>
      <p:nvGrpSpPr>
        <p:cNvPr id="443" name="Shape 443"/>
        <p:cNvGrpSpPr/>
        <p:nvPr/>
      </p:nvGrpSpPr>
      <p:grpSpPr>
        <a:xfrm>
          <a:off x="0" y="0"/>
          <a:ext cx="0" cy="0"/>
          <a:chOff x="0" y="0"/>
          <a:chExt cx="0" cy="0"/>
        </a:xfrm>
      </p:grpSpPr>
      <p:sp>
        <p:nvSpPr>
          <p:cNvPr id="444" name="Google Shape;444;p27"/>
          <p:cNvSpPr/>
          <p:nvPr/>
        </p:nvSpPr>
        <p:spPr>
          <a:xfrm rot="-733148">
            <a:off x="-184613" y="653143"/>
            <a:ext cx="4867708" cy="5349129"/>
          </a:xfrm>
          <a:custGeom>
            <a:rect b="b" l="l" r="r" t="t"/>
            <a:pathLst>
              <a:path extrusionOk="0" h="5349129" w="4867708">
                <a:moveTo>
                  <a:pt x="0" y="0"/>
                </a:moveTo>
                <a:lnTo>
                  <a:pt x="4867708" y="0"/>
                </a:lnTo>
                <a:lnTo>
                  <a:pt x="4867708" y="5349129"/>
                </a:lnTo>
                <a:lnTo>
                  <a:pt x="0" y="5349129"/>
                </a:lnTo>
                <a:lnTo>
                  <a:pt x="0" y="0"/>
                </a:lnTo>
                <a:close/>
              </a:path>
            </a:pathLst>
          </a:custGeom>
          <a:blipFill rotWithShape="1">
            <a:blip r:embed="rId3">
              <a:alphaModFix/>
            </a:blip>
            <a:stretch>
              <a:fillRect b="0" l="0" r="0" t="0"/>
            </a:stretch>
          </a:blipFill>
          <a:ln>
            <a:noFill/>
          </a:ln>
        </p:spPr>
      </p:sp>
      <p:sp>
        <p:nvSpPr>
          <p:cNvPr id="445" name="Google Shape;445;p27"/>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4">
              <a:alphaModFix/>
            </a:blip>
            <a:stretch>
              <a:fillRect b="0" l="0" r="0" t="0"/>
            </a:stretch>
          </a:blipFill>
          <a:ln>
            <a:noFill/>
          </a:ln>
        </p:spPr>
      </p:sp>
      <p:grpSp>
        <p:nvGrpSpPr>
          <p:cNvPr id="446" name="Google Shape;446;p27"/>
          <p:cNvGrpSpPr/>
          <p:nvPr/>
        </p:nvGrpSpPr>
        <p:grpSpPr>
          <a:xfrm>
            <a:off x="0" y="0"/>
            <a:ext cx="18288000" cy="1306286"/>
            <a:chOff x="0" y="0"/>
            <a:chExt cx="24384000" cy="1741714"/>
          </a:xfrm>
        </p:grpSpPr>
        <p:sp>
          <p:nvSpPr>
            <p:cNvPr id="447" name="Google Shape;447;p27"/>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48" name="Google Shape;448;p27"/>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49" name="Google Shape;449;p27"/>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0" name="Google Shape;450;p27"/>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51" name="Google Shape;451;p27"/>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2" name="Google Shape;452;p27"/>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53" name="Google Shape;453;p27"/>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4" name="Google Shape;454;p27"/>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5" name="Google Shape;455;p27"/>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56" name="Google Shape;456;p27"/>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7" name="Google Shape;457;p27"/>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8" name="Google Shape;458;p27"/>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59" name="Google Shape;459;p27"/>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60" name="Google Shape;460;p27"/>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461" name="Google Shape;461;p27"/>
          <p:cNvGrpSpPr/>
          <p:nvPr/>
        </p:nvGrpSpPr>
        <p:grpSpPr>
          <a:xfrm>
            <a:off x="6539330" y="1306286"/>
            <a:ext cx="5210334" cy="2121554"/>
            <a:chOff x="1344" y="0"/>
            <a:chExt cx="6947112" cy="2828739"/>
          </a:xfrm>
        </p:grpSpPr>
        <p:grpSp>
          <p:nvGrpSpPr>
            <p:cNvPr id="462" name="Google Shape;462;p27"/>
            <p:cNvGrpSpPr/>
            <p:nvPr/>
          </p:nvGrpSpPr>
          <p:grpSpPr>
            <a:xfrm rot="-397755">
              <a:off x="686478" y="314477"/>
              <a:ext cx="5575518" cy="2199785"/>
              <a:chOff x="0" y="0"/>
              <a:chExt cx="1084822" cy="428010"/>
            </a:xfrm>
          </p:grpSpPr>
          <p:sp>
            <p:nvSpPr>
              <p:cNvPr id="463" name="Google Shape;463;p2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FD33B"/>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7"/>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5" name="Google Shape;465;p27"/>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#1</a:t>
              </a:r>
              <a:endParaRPr/>
            </a:p>
          </p:txBody>
        </p:sp>
      </p:grpSp>
      <p:sp>
        <p:nvSpPr>
          <p:cNvPr id="466" name="Google Shape;466;p27"/>
          <p:cNvSpPr txBox="1"/>
          <p:nvPr/>
        </p:nvSpPr>
        <p:spPr>
          <a:xfrm>
            <a:off x="5194031" y="4149411"/>
            <a:ext cx="7997400" cy="1191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600" u="none" cap="none" strike="noStrike">
                <a:solidFill>
                  <a:srgbClr val="000000"/>
                </a:solidFill>
                <a:latin typeface="Ultra"/>
                <a:ea typeface="Ultra"/>
                <a:cs typeface="Ultra"/>
                <a:sym typeface="Ultra"/>
              </a:rPr>
              <a:t>Add Multiple Choice Question here</a:t>
            </a:r>
            <a:endParaRPr/>
          </a:p>
        </p:txBody>
      </p:sp>
      <p:grpSp>
        <p:nvGrpSpPr>
          <p:cNvPr id="467" name="Google Shape;467;p27"/>
          <p:cNvGrpSpPr/>
          <p:nvPr/>
        </p:nvGrpSpPr>
        <p:grpSpPr>
          <a:xfrm>
            <a:off x="0" y="9054600"/>
            <a:ext cx="18288000" cy="1306286"/>
            <a:chOff x="0" y="0"/>
            <a:chExt cx="24384000" cy="1741714"/>
          </a:xfrm>
        </p:grpSpPr>
        <p:sp>
          <p:nvSpPr>
            <p:cNvPr id="468" name="Google Shape;468;p27"/>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69" name="Google Shape;469;p27"/>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0" name="Google Shape;470;p27"/>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1" name="Google Shape;471;p27"/>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72" name="Google Shape;472;p27"/>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3" name="Google Shape;473;p27"/>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74" name="Google Shape;474;p27"/>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5" name="Google Shape;475;p27"/>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6" name="Google Shape;476;p27"/>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77" name="Google Shape;477;p27"/>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8" name="Google Shape;478;p27"/>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79" name="Google Shape;479;p27"/>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480" name="Google Shape;480;p27"/>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481" name="Google Shape;481;p27"/>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482" name="Google Shape;482;p27"/>
          <p:cNvGrpSpPr/>
          <p:nvPr/>
        </p:nvGrpSpPr>
        <p:grpSpPr>
          <a:xfrm>
            <a:off x="1017941" y="9058374"/>
            <a:ext cx="2752591" cy="1128446"/>
            <a:chOff x="0" y="-47625"/>
            <a:chExt cx="769807" cy="315588"/>
          </a:xfrm>
        </p:grpSpPr>
        <p:sp>
          <p:nvSpPr>
            <p:cNvPr id="483" name="Google Shape;483;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5" name="Google Shape;485;p27"/>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486" name="Google Shape;486;p27"/>
          <p:cNvGrpSpPr/>
          <p:nvPr/>
        </p:nvGrpSpPr>
        <p:grpSpPr>
          <a:xfrm>
            <a:off x="14795602" y="9058374"/>
            <a:ext cx="2752591" cy="1128446"/>
            <a:chOff x="0" y="-47625"/>
            <a:chExt cx="769807" cy="315588"/>
          </a:xfrm>
        </p:grpSpPr>
        <p:sp>
          <p:nvSpPr>
            <p:cNvPr id="487" name="Google Shape;487;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9" name="Google Shape;489;p27"/>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grpSp>
        <p:nvGrpSpPr>
          <p:cNvPr id="490" name="Google Shape;490;p27"/>
          <p:cNvGrpSpPr/>
          <p:nvPr/>
        </p:nvGrpSpPr>
        <p:grpSpPr>
          <a:xfrm>
            <a:off x="7483845" y="7428623"/>
            <a:ext cx="3320310" cy="1380766"/>
            <a:chOff x="0" y="-47625"/>
            <a:chExt cx="928578" cy="386154"/>
          </a:xfrm>
        </p:grpSpPr>
        <p:sp>
          <p:nvSpPr>
            <p:cNvPr id="491" name="Google Shape;491;p27"/>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7"/>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27"/>
          <p:cNvSpPr/>
          <p:nvPr/>
        </p:nvSpPr>
        <p:spPr>
          <a:xfrm rot="1166894">
            <a:off x="14709581" y="4355650"/>
            <a:ext cx="4342479" cy="4092786"/>
          </a:xfrm>
          <a:custGeom>
            <a:rect b="b" l="l" r="r" t="t"/>
            <a:pathLst>
              <a:path extrusionOk="0" h="4092786" w="4342479">
                <a:moveTo>
                  <a:pt x="0" y="0"/>
                </a:moveTo>
                <a:lnTo>
                  <a:pt x="4342479" y="0"/>
                </a:lnTo>
                <a:lnTo>
                  <a:pt x="4342479" y="4092786"/>
                </a:lnTo>
                <a:lnTo>
                  <a:pt x="0" y="4092786"/>
                </a:lnTo>
                <a:lnTo>
                  <a:pt x="0" y="0"/>
                </a:lnTo>
                <a:close/>
              </a:path>
            </a:pathLst>
          </a:custGeom>
          <a:blipFill rotWithShape="1">
            <a:blip r:embed="rId6">
              <a:alphaModFix/>
            </a:blip>
            <a:stretch>
              <a:fillRect b="0" l="0" r="0" t="0"/>
            </a:stretch>
          </a:blipFill>
          <a:ln>
            <a:noFill/>
          </a:ln>
        </p:spPr>
      </p:sp>
      <p:grpSp>
        <p:nvGrpSpPr>
          <p:cNvPr id="494" name="Google Shape;494;p27"/>
          <p:cNvGrpSpPr/>
          <p:nvPr/>
        </p:nvGrpSpPr>
        <p:grpSpPr>
          <a:xfrm>
            <a:off x="4672546" y="5752674"/>
            <a:ext cx="2752591" cy="1128446"/>
            <a:chOff x="0" y="-47625"/>
            <a:chExt cx="769807" cy="315588"/>
          </a:xfrm>
        </p:grpSpPr>
        <p:sp>
          <p:nvSpPr>
            <p:cNvPr id="495" name="Google Shape;495;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0000">
                <a:alpha val="0"/>
              </a:srgbClr>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27"/>
          <p:cNvGrpSpPr/>
          <p:nvPr/>
        </p:nvGrpSpPr>
        <p:grpSpPr>
          <a:xfrm>
            <a:off x="7765438" y="5752674"/>
            <a:ext cx="2752591" cy="1128446"/>
            <a:chOff x="0" y="-47625"/>
            <a:chExt cx="769807" cy="315588"/>
          </a:xfrm>
        </p:grpSpPr>
        <p:sp>
          <p:nvSpPr>
            <p:cNvPr id="498" name="Google Shape;498;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0000">
                <a:alpha val="0"/>
              </a:srgbClr>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27"/>
          <p:cNvGrpSpPr/>
          <p:nvPr/>
        </p:nvGrpSpPr>
        <p:grpSpPr>
          <a:xfrm>
            <a:off x="10927884" y="5752674"/>
            <a:ext cx="2752591" cy="1128446"/>
            <a:chOff x="0" y="-47625"/>
            <a:chExt cx="769807" cy="315588"/>
          </a:xfrm>
        </p:grpSpPr>
        <p:sp>
          <p:nvSpPr>
            <p:cNvPr id="501" name="Google Shape;501;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0000">
                <a:alpha val="0"/>
              </a:srgbClr>
            </a:solidFill>
            <a:ln cap="rnd" cmpd="sng" w="476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3" name="Google Shape;503;p27"/>
          <p:cNvSpPr txBox="1"/>
          <p:nvPr/>
        </p:nvSpPr>
        <p:spPr>
          <a:xfrm>
            <a:off x="4457251" y="6193446"/>
            <a:ext cx="3053138"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Lato"/>
                <a:ea typeface="Lato"/>
                <a:cs typeface="Lato"/>
                <a:sym typeface="Lato"/>
              </a:rPr>
              <a:t>A. Answer #1</a:t>
            </a:r>
            <a:endParaRPr/>
          </a:p>
        </p:txBody>
      </p:sp>
      <p:sp>
        <p:nvSpPr>
          <p:cNvPr id="504" name="Google Shape;504;p27"/>
          <p:cNvSpPr txBox="1"/>
          <p:nvPr/>
        </p:nvSpPr>
        <p:spPr>
          <a:xfrm>
            <a:off x="7615164" y="6193446"/>
            <a:ext cx="3053138"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Lato"/>
                <a:ea typeface="Lato"/>
                <a:cs typeface="Lato"/>
                <a:sym typeface="Lato"/>
              </a:rPr>
              <a:t>B. Answer #2</a:t>
            </a:r>
            <a:endParaRPr/>
          </a:p>
        </p:txBody>
      </p:sp>
      <p:sp>
        <p:nvSpPr>
          <p:cNvPr id="505" name="Google Shape;505;p27"/>
          <p:cNvSpPr txBox="1"/>
          <p:nvPr/>
        </p:nvSpPr>
        <p:spPr>
          <a:xfrm>
            <a:off x="10777611" y="6193446"/>
            <a:ext cx="3053138" cy="38862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00" u="none" cap="none" strike="noStrike">
                <a:solidFill>
                  <a:srgbClr val="000000"/>
                </a:solidFill>
                <a:latin typeface="Lato"/>
                <a:ea typeface="Lato"/>
                <a:cs typeface="Lato"/>
                <a:sym typeface="Lato"/>
              </a:rPr>
              <a:t>C. Answer #3</a:t>
            </a:r>
            <a:endParaRPr/>
          </a:p>
        </p:txBody>
      </p:sp>
      <p:sp>
        <p:nvSpPr>
          <p:cNvPr id="506" name="Google Shape;506;p27"/>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510" name="Shape 510"/>
        <p:cNvGrpSpPr/>
        <p:nvPr/>
      </p:nvGrpSpPr>
      <p:grpSpPr>
        <a:xfrm>
          <a:off x="0" y="0"/>
          <a:ext cx="0" cy="0"/>
          <a:chOff x="0" y="0"/>
          <a:chExt cx="0" cy="0"/>
        </a:xfrm>
      </p:grpSpPr>
      <p:sp>
        <p:nvSpPr>
          <p:cNvPr id="511" name="Google Shape;511;p28"/>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3">
              <a:alphaModFix/>
            </a:blip>
            <a:stretch>
              <a:fillRect b="0" l="0" r="0" t="0"/>
            </a:stretch>
          </a:blipFill>
          <a:ln>
            <a:noFill/>
          </a:ln>
        </p:spPr>
      </p:sp>
      <p:grpSp>
        <p:nvGrpSpPr>
          <p:cNvPr id="512" name="Google Shape;512;p28"/>
          <p:cNvGrpSpPr/>
          <p:nvPr/>
        </p:nvGrpSpPr>
        <p:grpSpPr>
          <a:xfrm>
            <a:off x="6539330" y="1306286"/>
            <a:ext cx="5210334" cy="2121554"/>
            <a:chOff x="1344" y="0"/>
            <a:chExt cx="6947112" cy="2828739"/>
          </a:xfrm>
        </p:grpSpPr>
        <p:grpSp>
          <p:nvGrpSpPr>
            <p:cNvPr id="513" name="Google Shape;513;p28"/>
            <p:cNvGrpSpPr/>
            <p:nvPr/>
          </p:nvGrpSpPr>
          <p:grpSpPr>
            <a:xfrm rot="-397755">
              <a:off x="686478" y="314477"/>
              <a:ext cx="5575518" cy="2199785"/>
              <a:chOff x="0" y="0"/>
              <a:chExt cx="1084822" cy="428010"/>
            </a:xfrm>
          </p:grpSpPr>
          <p:sp>
            <p:nvSpPr>
              <p:cNvPr id="514" name="Google Shape;514;p2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6" name="Google Shape;516;p28"/>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#2</a:t>
              </a:r>
              <a:endParaRPr/>
            </a:p>
          </p:txBody>
        </p:sp>
      </p:grpSp>
      <p:sp>
        <p:nvSpPr>
          <p:cNvPr id="517" name="Google Shape;517;p28"/>
          <p:cNvSpPr txBox="1"/>
          <p:nvPr/>
        </p:nvSpPr>
        <p:spPr>
          <a:xfrm>
            <a:off x="4683095" y="4182513"/>
            <a:ext cx="8921700" cy="243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Ultra"/>
                <a:ea typeface="Ultra"/>
                <a:cs typeface="Ultra"/>
                <a:sym typeface="Ultra"/>
              </a:rPr>
              <a:t>Add your Question here and duplicate for other point ranges.</a:t>
            </a:r>
            <a:endParaRPr/>
          </a:p>
        </p:txBody>
      </p:sp>
      <p:grpSp>
        <p:nvGrpSpPr>
          <p:cNvPr id="518" name="Google Shape;518;p28"/>
          <p:cNvGrpSpPr/>
          <p:nvPr/>
        </p:nvGrpSpPr>
        <p:grpSpPr>
          <a:xfrm>
            <a:off x="7483845" y="7428623"/>
            <a:ext cx="3320310" cy="1380766"/>
            <a:chOff x="0" y="-47625"/>
            <a:chExt cx="928578" cy="386154"/>
          </a:xfrm>
        </p:grpSpPr>
        <p:sp>
          <p:nvSpPr>
            <p:cNvPr id="519" name="Google Shape;519;p28"/>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21" name="Google Shape;521;p28"/>
          <p:cNvSpPr/>
          <p:nvPr/>
        </p:nvSpPr>
        <p:spPr>
          <a:xfrm rot="3882130">
            <a:off x="-1119138" y="4349711"/>
            <a:ext cx="5565251" cy="4653941"/>
          </a:xfrm>
          <a:custGeom>
            <a:rect b="b" l="l" r="r" t="t"/>
            <a:pathLst>
              <a:path extrusionOk="0" h="4653941" w="5565251">
                <a:moveTo>
                  <a:pt x="0" y="0"/>
                </a:moveTo>
                <a:lnTo>
                  <a:pt x="5565252" y="0"/>
                </a:lnTo>
                <a:lnTo>
                  <a:pt x="5565252" y="4653942"/>
                </a:lnTo>
                <a:lnTo>
                  <a:pt x="0" y="4653942"/>
                </a:lnTo>
                <a:lnTo>
                  <a:pt x="0" y="0"/>
                </a:lnTo>
                <a:close/>
              </a:path>
            </a:pathLst>
          </a:custGeom>
          <a:blipFill rotWithShape="1">
            <a:blip r:embed="rId4">
              <a:alphaModFix/>
            </a:blip>
            <a:stretch>
              <a:fillRect b="0" l="0" r="0" t="0"/>
            </a:stretch>
          </a:blipFill>
          <a:ln>
            <a:noFill/>
          </a:ln>
        </p:spPr>
      </p:sp>
      <p:grpSp>
        <p:nvGrpSpPr>
          <p:cNvPr id="522" name="Google Shape;522;p28"/>
          <p:cNvGrpSpPr/>
          <p:nvPr/>
        </p:nvGrpSpPr>
        <p:grpSpPr>
          <a:xfrm>
            <a:off x="0" y="9054600"/>
            <a:ext cx="18288000" cy="1306286"/>
            <a:chOff x="0" y="0"/>
            <a:chExt cx="24384000" cy="1741714"/>
          </a:xfrm>
        </p:grpSpPr>
        <p:sp>
          <p:nvSpPr>
            <p:cNvPr id="523" name="Google Shape;523;p28"/>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24" name="Google Shape;524;p28"/>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25" name="Google Shape;525;p28"/>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26" name="Google Shape;526;p28"/>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27" name="Google Shape;527;p28"/>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28" name="Google Shape;528;p28"/>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29" name="Google Shape;529;p28"/>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30" name="Google Shape;530;p28"/>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31" name="Google Shape;531;p28"/>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32" name="Google Shape;532;p28"/>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33" name="Google Shape;533;p28"/>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34" name="Google Shape;534;p28"/>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35" name="Google Shape;535;p28"/>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36" name="Google Shape;536;p28"/>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537" name="Google Shape;537;p28"/>
          <p:cNvGrpSpPr/>
          <p:nvPr/>
        </p:nvGrpSpPr>
        <p:grpSpPr>
          <a:xfrm>
            <a:off x="1017941" y="9058374"/>
            <a:ext cx="2752591" cy="1128446"/>
            <a:chOff x="0" y="-47625"/>
            <a:chExt cx="769807" cy="315588"/>
          </a:xfrm>
        </p:grpSpPr>
        <p:sp>
          <p:nvSpPr>
            <p:cNvPr id="538" name="Google Shape;538;p28"/>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8"/>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0" name="Google Shape;540;p28"/>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541" name="Google Shape;541;p28"/>
          <p:cNvGrpSpPr/>
          <p:nvPr/>
        </p:nvGrpSpPr>
        <p:grpSpPr>
          <a:xfrm>
            <a:off x="14795602" y="9058374"/>
            <a:ext cx="2752591" cy="1128446"/>
            <a:chOff x="0" y="-47625"/>
            <a:chExt cx="769807" cy="315588"/>
          </a:xfrm>
        </p:grpSpPr>
        <p:sp>
          <p:nvSpPr>
            <p:cNvPr id="542" name="Google Shape;542;p28"/>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8"/>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4" name="Google Shape;544;p28"/>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545" name="Google Shape;545;p28"/>
          <p:cNvSpPr/>
          <p:nvPr/>
        </p:nvSpPr>
        <p:spPr>
          <a:xfrm>
            <a:off x="13976772" y="653143"/>
            <a:ext cx="5453113" cy="5248622"/>
          </a:xfrm>
          <a:custGeom>
            <a:rect b="b" l="l" r="r" t="t"/>
            <a:pathLst>
              <a:path extrusionOk="0" h="5248622" w="5453113">
                <a:moveTo>
                  <a:pt x="0" y="0"/>
                </a:moveTo>
                <a:lnTo>
                  <a:pt x="5453113" y="0"/>
                </a:lnTo>
                <a:lnTo>
                  <a:pt x="5453113" y="5248621"/>
                </a:lnTo>
                <a:lnTo>
                  <a:pt x="0" y="5248621"/>
                </a:lnTo>
                <a:lnTo>
                  <a:pt x="0" y="0"/>
                </a:lnTo>
                <a:close/>
              </a:path>
            </a:pathLst>
          </a:custGeom>
          <a:blipFill rotWithShape="1">
            <a:blip r:embed="rId6">
              <a:alphaModFix/>
            </a:blip>
            <a:stretch>
              <a:fillRect b="0" l="0" r="0" t="0"/>
            </a:stretch>
          </a:blipFill>
          <a:ln>
            <a:noFill/>
          </a:ln>
        </p:spPr>
      </p:sp>
      <p:grpSp>
        <p:nvGrpSpPr>
          <p:cNvPr id="546" name="Google Shape;546;p28"/>
          <p:cNvGrpSpPr/>
          <p:nvPr/>
        </p:nvGrpSpPr>
        <p:grpSpPr>
          <a:xfrm>
            <a:off x="0" y="0"/>
            <a:ext cx="18288000" cy="1306286"/>
            <a:chOff x="0" y="0"/>
            <a:chExt cx="24384000" cy="1741714"/>
          </a:xfrm>
        </p:grpSpPr>
        <p:sp>
          <p:nvSpPr>
            <p:cNvPr id="547" name="Google Shape;547;p28"/>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48" name="Google Shape;548;p28"/>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49" name="Google Shape;549;p28"/>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0" name="Google Shape;550;p28"/>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51" name="Google Shape;551;p28"/>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2" name="Google Shape;552;p28"/>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53" name="Google Shape;553;p28"/>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4" name="Google Shape;554;p28"/>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5" name="Google Shape;555;p28"/>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56" name="Google Shape;556;p28"/>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7" name="Google Shape;557;p28"/>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8" name="Google Shape;558;p28"/>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59" name="Google Shape;559;p28"/>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60" name="Google Shape;560;p28"/>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sp>
        <p:nvSpPr>
          <p:cNvPr id="561" name="Google Shape;561;p28"/>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565" name="Shape 565"/>
        <p:cNvGrpSpPr/>
        <p:nvPr/>
      </p:nvGrpSpPr>
      <p:grpSpPr>
        <a:xfrm>
          <a:off x="0" y="0"/>
          <a:ext cx="0" cy="0"/>
          <a:chOff x="0" y="0"/>
          <a:chExt cx="0" cy="0"/>
        </a:xfrm>
      </p:grpSpPr>
      <p:sp>
        <p:nvSpPr>
          <p:cNvPr id="566" name="Google Shape;566;p29"/>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3">
              <a:alphaModFix/>
            </a:blip>
            <a:stretch>
              <a:fillRect b="0" l="0" r="0" t="0"/>
            </a:stretch>
          </a:blipFill>
          <a:ln>
            <a:noFill/>
          </a:ln>
        </p:spPr>
      </p:sp>
      <p:grpSp>
        <p:nvGrpSpPr>
          <p:cNvPr id="567" name="Google Shape;567;p29"/>
          <p:cNvGrpSpPr/>
          <p:nvPr/>
        </p:nvGrpSpPr>
        <p:grpSpPr>
          <a:xfrm>
            <a:off x="6539330" y="1306286"/>
            <a:ext cx="5210334" cy="2121554"/>
            <a:chOff x="1344" y="0"/>
            <a:chExt cx="6947112" cy="2828739"/>
          </a:xfrm>
        </p:grpSpPr>
        <p:grpSp>
          <p:nvGrpSpPr>
            <p:cNvPr id="568" name="Google Shape;568;p29"/>
            <p:cNvGrpSpPr/>
            <p:nvPr/>
          </p:nvGrpSpPr>
          <p:grpSpPr>
            <a:xfrm rot="-397755">
              <a:off x="686478" y="314477"/>
              <a:ext cx="5575518" cy="2199785"/>
              <a:chOff x="0" y="0"/>
              <a:chExt cx="1084822" cy="428010"/>
            </a:xfrm>
          </p:grpSpPr>
          <p:sp>
            <p:nvSpPr>
              <p:cNvPr id="569" name="Google Shape;569;p29"/>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txBox="1"/>
              <p:nvPr/>
            </p:nvSpPr>
            <p:spPr>
              <a:xfrm>
                <a:off x="76200" y="28575"/>
                <a:ext cx="932422" cy="3232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1" name="Google Shape;571;p29"/>
            <p:cNvSpPr txBox="1"/>
            <p:nvPr/>
          </p:nvSpPr>
          <p:spPr>
            <a:xfrm rot="-493121">
              <a:off x="15807" y="1069394"/>
              <a:ext cx="6918186" cy="699384"/>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0" i="0" lang="en-US" sz="3499" u="none" cap="none" strike="noStrike">
                  <a:solidFill>
                    <a:srgbClr val="000000"/>
                  </a:solidFill>
                  <a:latin typeface="Ultra"/>
                  <a:ea typeface="Ultra"/>
                  <a:cs typeface="Ultra"/>
                  <a:sym typeface="Ultra"/>
                </a:rPr>
                <a:t>Category #2</a:t>
              </a:r>
              <a:endParaRPr/>
            </a:p>
          </p:txBody>
        </p:sp>
      </p:grpSp>
      <p:sp>
        <p:nvSpPr>
          <p:cNvPr id="572" name="Google Shape;572;p29"/>
          <p:cNvSpPr txBox="1"/>
          <p:nvPr/>
        </p:nvSpPr>
        <p:spPr>
          <a:xfrm>
            <a:off x="4683095" y="4151610"/>
            <a:ext cx="8921811"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600" u="none" cap="none" strike="noStrike">
                <a:solidFill>
                  <a:srgbClr val="000000"/>
                </a:solidFill>
                <a:latin typeface="Ultra"/>
                <a:ea typeface="Ultra"/>
                <a:cs typeface="Ultra"/>
                <a:sym typeface="Ultra"/>
              </a:rPr>
              <a:t>Fill in the Blanks</a:t>
            </a:r>
            <a:endParaRPr/>
          </a:p>
        </p:txBody>
      </p:sp>
      <p:grpSp>
        <p:nvGrpSpPr>
          <p:cNvPr id="573" name="Google Shape;573;p29"/>
          <p:cNvGrpSpPr/>
          <p:nvPr/>
        </p:nvGrpSpPr>
        <p:grpSpPr>
          <a:xfrm>
            <a:off x="7483845" y="7428623"/>
            <a:ext cx="3320310" cy="1380766"/>
            <a:chOff x="0" y="-47625"/>
            <a:chExt cx="928578" cy="386154"/>
          </a:xfrm>
        </p:grpSpPr>
        <p:sp>
          <p:nvSpPr>
            <p:cNvPr id="574" name="Google Shape;574;p29"/>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F"/>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6" name="Google Shape;576;p29"/>
          <p:cNvSpPr/>
          <p:nvPr/>
        </p:nvSpPr>
        <p:spPr>
          <a:xfrm rot="3882130">
            <a:off x="-1119138" y="4349711"/>
            <a:ext cx="5565251" cy="4653941"/>
          </a:xfrm>
          <a:custGeom>
            <a:rect b="b" l="l" r="r" t="t"/>
            <a:pathLst>
              <a:path extrusionOk="0" h="4653941" w="5565251">
                <a:moveTo>
                  <a:pt x="0" y="0"/>
                </a:moveTo>
                <a:lnTo>
                  <a:pt x="5565252" y="0"/>
                </a:lnTo>
                <a:lnTo>
                  <a:pt x="5565252" y="4653942"/>
                </a:lnTo>
                <a:lnTo>
                  <a:pt x="0" y="4653942"/>
                </a:lnTo>
                <a:lnTo>
                  <a:pt x="0" y="0"/>
                </a:lnTo>
                <a:close/>
              </a:path>
            </a:pathLst>
          </a:custGeom>
          <a:blipFill rotWithShape="1">
            <a:blip r:embed="rId4">
              <a:alphaModFix/>
            </a:blip>
            <a:stretch>
              <a:fillRect b="0" l="0" r="0" t="0"/>
            </a:stretch>
          </a:blipFill>
          <a:ln>
            <a:noFill/>
          </a:ln>
        </p:spPr>
      </p:sp>
      <p:grpSp>
        <p:nvGrpSpPr>
          <p:cNvPr id="577" name="Google Shape;577;p29"/>
          <p:cNvGrpSpPr/>
          <p:nvPr/>
        </p:nvGrpSpPr>
        <p:grpSpPr>
          <a:xfrm>
            <a:off x="0" y="9054600"/>
            <a:ext cx="18288000" cy="1306286"/>
            <a:chOff x="0" y="0"/>
            <a:chExt cx="24384000" cy="1741714"/>
          </a:xfrm>
        </p:grpSpPr>
        <p:sp>
          <p:nvSpPr>
            <p:cNvPr id="578" name="Google Shape;578;p29"/>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79" name="Google Shape;579;p29"/>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0" name="Google Shape;580;p29"/>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1" name="Google Shape;581;p29"/>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82" name="Google Shape;582;p29"/>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3" name="Google Shape;583;p29"/>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84" name="Google Shape;584;p29"/>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5" name="Google Shape;585;p29"/>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6" name="Google Shape;586;p29"/>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87" name="Google Shape;587;p29"/>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8" name="Google Shape;588;p29"/>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89" name="Google Shape;589;p29"/>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590" name="Google Shape;590;p29"/>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591" name="Google Shape;591;p29"/>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grpSp>
        <p:nvGrpSpPr>
          <p:cNvPr id="592" name="Google Shape;592;p29"/>
          <p:cNvGrpSpPr/>
          <p:nvPr/>
        </p:nvGrpSpPr>
        <p:grpSpPr>
          <a:xfrm>
            <a:off x="1017941" y="9058374"/>
            <a:ext cx="2752591" cy="1128446"/>
            <a:chOff x="0" y="-47625"/>
            <a:chExt cx="769807" cy="315588"/>
          </a:xfrm>
        </p:grpSpPr>
        <p:sp>
          <p:nvSpPr>
            <p:cNvPr id="593" name="Google Shape;593;p29"/>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4BB"/>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9"/>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5" name="Google Shape;595;p29"/>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grpSp>
        <p:nvGrpSpPr>
          <p:cNvPr id="596" name="Google Shape;596;p29"/>
          <p:cNvGrpSpPr/>
          <p:nvPr/>
        </p:nvGrpSpPr>
        <p:grpSpPr>
          <a:xfrm>
            <a:off x="14795602" y="9058374"/>
            <a:ext cx="2752591" cy="1128446"/>
            <a:chOff x="0" y="-47625"/>
            <a:chExt cx="769807" cy="315588"/>
          </a:xfrm>
        </p:grpSpPr>
        <p:sp>
          <p:nvSpPr>
            <p:cNvPr id="597" name="Google Shape;597;p29"/>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00BFC3"/>
            </a:solidFill>
            <a:ln cap="rnd" cmpd="sng" w="952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9"/>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9" name="Google Shape;599;p29"/>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600" name="Google Shape;600;p29"/>
          <p:cNvSpPr/>
          <p:nvPr/>
        </p:nvSpPr>
        <p:spPr>
          <a:xfrm>
            <a:off x="13976772" y="653143"/>
            <a:ext cx="5453113" cy="5248622"/>
          </a:xfrm>
          <a:custGeom>
            <a:rect b="b" l="l" r="r" t="t"/>
            <a:pathLst>
              <a:path extrusionOk="0" h="5248622" w="5453113">
                <a:moveTo>
                  <a:pt x="0" y="0"/>
                </a:moveTo>
                <a:lnTo>
                  <a:pt x="5453113" y="0"/>
                </a:lnTo>
                <a:lnTo>
                  <a:pt x="5453113" y="5248621"/>
                </a:lnTo>
                <a:lnTo>
                  <a:pt x="0" y="5248621"/>
                </a:lnTo>
                <a:lnTo>
                  <a:pt x="0" y="0"/>
                </a:lnTo>
                <a:close/>
              </a:path>
            </a:pathLst>
          </a:custGeom>
          <a:blipFill rotWithShape="1">
            <a:blip r:embed="rId6">
              <a:alphaModFix/>
            </a:blip>
            <a:stretch>
              <a:fillRect b="0" l="0" r="0" t="0"/>
            </a:stretch>
          </a:blipFill>
          <a:ln>
            <a:noFill/>
          </a:ln>
        </p:spPr>
      </p:sp>
      <p:grpSp>
        <p:nvGrpSpPr>
          <p:cNvPr id="601" name="Google Shape;601;p29"/>
          <p:cNvGrpSpPr/>
          <p:nvPr/>
        </p:nvGrpSpPr>
        <p:grpSpPr>
          <a:xfrm>
            <a:off x="0" y="0"/>
            <a:ext cx="18288000" cy="1306286"/>
            <a:chOff x="0" y="0"/>
            <a:chExt cx="24384000" cy="1741714"/>
          </a:xfrm>
        </p:grpSpPr>
        <p:sp>
          <p:nvSpPr>
            <p:cNvPr id="602" name="Google Shape;602;p29"/>
            <p:cNvSpPr/>
            <p:nvPr/>
          </p:nvSpPr>
          <p:spPr>
            <a:xfrm>
              <a:off x="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03" name="Google Shape;603;p29"/>
            <p:cNvSpPr/>
            <p:nvPr/>
          </p:nvSpPr>
          <p:spPr>
            <a:xfrm>
              <a:off x="3483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04" name="Google Shape;604;p29"/>
            <p:cNvSpPr/>
            <p:nvPr/>
          </p:nvSpPr>
          <p:spPr>
            <a:xfrm>
              <a:off x="6966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05" name="Google Shape;605;p29"/>
            <p:cNvSpPr/>
            <p:nvPr/>
          </p:nvSpPr>
          <p:spPr>
            <a:xfrm>
              <a:off x="1741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06" name="Google Shape;606;p29"/>
            <p:cNvSpPr/>
            <p:nvPr/>
          </p:nvSpPr>
          <p:spPr>
            <a:xfrm>
              <a:off x="5225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07" name="Google Shape;607;p29"/>
            <p:cNvSpPr/>
            <p:nvPr/>
          </p:nvSpPr>
          <p:spPr>
            <a:xfrm>
              <a:off x="8708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08" name="Google Shape;608;p29"/>
            <p:cNvSpPr/>
            <p:nvPr/>
          </p:nvSpPr>
          <p:spPr>
            <a:xfrm>
              <a:off x="10450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09" name="Google Shape;609;p29"/>
            <p:cNvSpPr/>
            <p:nvPr/>
          </p:nvSpPr>
          <p:spPr>
            <a:xfrm>
              <a:off x="12192000"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10" name="Google Shape;610;p29"/>
            <p:cNvSpPr/>
            <p:nvPr/>
          </p:nvSpPr>
          <p:spPr>
            <a:xfrm>
              <a:off x="13933714"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11" name="Google Shape;611;p29"/>
            <p:cNvSpPr/>
            <p:nvPr/>
          </p:nvSpPr>
          <p:spPr>
            <a:xfrm>
              <a:off x="15675429"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12" name="Google Shape;612;p29"/>
            <p:cNvSpPr/>
            <p:nvPr/>
          </p:nvSpPr>
          <p:spPr>
            <a:xfrm>
              <a:off x="17417143"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13" name="Google Shape;613;p29"/>
            <p:cNvSpPr/>
            <p:nvPr/>
          </p:nvSpPr>
          <p:spPr>
            <a:xfrm>
              <a:off x="19158857"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sp>
          <p:nvSpPr>
            <p:cNvPr id="614" name="Google Shape;614;p29"/>
            <p:cNvSpPr/>
            <p:nvPr/>
          </p:nvSpPr>
          <p:spPr>
            <a:xfrm>
              <a:off x="20900571" y="0"/>
              <a:ext cx="1741714" cy="1741714"/>
            </a:xfrm>
            <a:custGeom>
              <a:rect b="b" l="l" r="r" t="t"/>
              <a:pathLst>
                <a:path extrusionOk="0" h="1741714" w="1741714">
                  <a:moveTo>
                    <a:pt x="0" y="0"/>
                  </a:moveTo>
                  <a:lnTo>
                    <a:pt x="1741715" y="0"/>
                  </a:lnTo>
                  <a:lnTo>
                    <a:pt x="1741715" y="1741714"/>
                  </a:lnTo>
                  <a:lnTo>
                    <a:pt x="0" y="1741714"/>
                  </a:lnTo>
                  <a:lnTo>
                    <a:pt x="0" y="0"/>
                  </a:lnTo>
                  <a:close/>
                </a:path>
              </a:pathLst>
            </a:custGeom>
            <a:blipFill rotWithShape="1">
              <a:blip r:embed="rId5">
                <a:alphaModFix/>
              </a:blip>
              <a:stretch>
                <a:fillRect b="0" l="0" r="0" t="0"/>
              </a:stretch>
            </a:blipFill>
            <a:ln>
              <a:noFill/>
            </a:ln>
          </p:spPr>
        </p:sp>
        <p:sp>
          <p:nvSpPr>
            <p:cNvPr id="615" name="Google Shape;615;p29"/>
            <p:cNvSpPr/>
            <p:nvPr/>
          </p:nvSpPr>
          <p:spPr>
            <a:xfrm>
              <a:off x="22642286" y="0"/>
              <a:ext cx="1741714" cy="1741714"/>
            </a:xfrm>
            <a:custGeom>
              <a:rect b="b" l="l" r="r" t="t"/>
              <a:pathLst>
                <a:path extrusionOk="0" h="1741714" w="1741714">
                  <a:moveTo>
                    <a:pt x="0" y="0"/>
                  </a:moveTo>
                  <a:lnTo>
                    <a:pt x="1741714" y="0"/>
                  </a:lnTo>
                  <a:lnTo>
                    <a:pt x="1741714" y="1741714"/>
                  </a:lnTo>
                  <a:lnTo>
                    <a:pt x="0" y="1741714"/>
                  </a:lnTo>
                  <a:lnTo>
                    <a:pt x="0" y="0"/>
                  </a:lnTo>
                  <a:close/>
                </a:path>
              </a:pathLst>
            </a:custGeom>
            <a:blipFill rotWithShape="1">
              <a:blip r:embed="rId5">
                <a:alphaModFix/>
              </a:blip>
              <a:stretch>
                <a:fillRect b="0" l="0" r="0" t="0"/>
              </a:stretch>
            </a:blipFill>
            <a:ln>
              <a:noFill/>
            </a:ln>
          </p:spPr>
        </p:sp>
      </p:grpSp>
      <p:sp>
        <p:nvSpPr>
          <p:cNvPr id="616" name="Google Shape;616;p29"/>
          <p:cNvSpPr txBox="1"/>
          <p:nvPr/>
        </p:nvSpPr>
        <p:spPr>
          <a:xfrm>
            <a:off x="5565961" y="5302542"/>
            <a:ext cx="7156200" cy="1421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Lato"/>
                <a:ea typeface="Lato"/>
                <a:cs typeface="Lato"/>
                <a:sym typeface="Lato"/>
              </a:rPr>
              <a:t>Lorem ipsum ________, consectetur adipiscing elit, sed do eiusmod tempor incididunt ________ et dolore magna aliqua. </a:t>
            </a:r>
            <a:endParaRPr/>
          </a:p>
        </p:txBody>
      </p:sp>
      <p:sp>
        <p:nvSpPr>
          <p:cNvPr id="617" name="Google Shape;617;p29"/>
          <p:cNvSpPr txBox="1"/>
          <p:nvPr/>
        </p:nvSpPr>
        <p:spPr>
          <a:xfrm>
            <a:off x="8156343" y="7890994"/>
            <a:ext cx="19752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