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10287000" cx="18288000"/>
  <p:notesSz cx="6858000" cy="9144000"/>
  <p:embeddedFontLst>
    <p:embeddedFont>
      <p:font typeface="Lato"/>
      <p:bold r:id="rId28"/>
      <p:boldItalic r:id="rId29"/>
    </p:embeddedFont>
    <p:embeddedFont>
      <p:font typeface="Bungee"/>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2644355-D9B4-477F-8891-B85EDA3EECE8}">
  <a:tblStyle styleId="{F2644355-D9B4-477F-8891-B85EDA3EECE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Lato-bold.fntdata"/><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Lato-boldItalic.fntdata"/><Relationship Id="rId7" Type="http://schemas.openxmlformats.org/officeDocument/2006/relationships/slide" Target="slides/slide1.xml"/><Relationship Id="rId8" Type="http://schemas.openxmlformats.org/officeDocument/2006/relationships/slide" Target="slides/slide2.xml"/><Relationship Id="rId30" Type="http://schemas.openxmlformats.org/officeDocument/2006/relationships/font" Target="fonts/Bungee-regular.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4.png"/><Relationship Id="rId10" Type="http://schemas.openxmlformats.org/officeDocument/2006/relationships/image" Target="../media/image12.png"/><Relationship Id="rId9"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0.png"/><Relationship Id="rId7" Type="http://schemas.openxmlformats.org/officeDocument/2006/relationships/image" Target="../media/image33.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2.png"/><Relationship Id="rId4" Type="http://schemas.openxmlformats.org/officeDocument/2006/relationships/image" Target="../media/image44.png"/><Relationship Id="rId9" Type="http://schemas.openxmlformats.org/officeDocument/2006/relationships/image" Target="../media/image61.png"/><Relationship Id="rId5" Type="http://schemas.openxmlformats.org/officeDocument/2006/relationships/image" Target="../media/image26.png"/><Relationship Id="rId6" Type="http://schemas.openxmlformats.org/officeDocument/2006/relationships/image" Target="../media/image45.png"/><Relationship Id="rId7" Type="http://schemas.openxmlformats.org/officeDocument/2006/relationships/image" Target="../media/image69.png"/><Relationship Id="rId8" Type="http://schemas.openxmlformats.org/officeDocument/2006/relationships/image" Target="../media/image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6.png"/><Relationship Id="rId4" Type="http://schemas.openxmlformats.org/officeDocument/2006/relationships/image" Target="../media/image73.png"/><Relationship Id="rId5" Type="http://schemas.openxmlformats.org/officeDocument/2006/relationships/image" Target="../media/image57.png"/><Relationship Id="rId6" Type="http://schemas.openxmlformats.org/officeDocument/2006/relationships/image" Target="../media/image64.png"/><Relationship Id="rId7"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21.png"/><Relationship Id="rId11" Type="http://schemas.openxmlformats.org/officeDocument/2006/relationships/image" Target="../media/image87.png"/><Relationship Id="rId10" Type="http://schemas.openxmlformats.org/officeDocument/2006/relationships/image" Target="../media/image66.png"/><Relationship Id="rId9" Type="http://schemas.openxmlformats.org/officeDocument/2006/relationships/image" Target="../media/image77.png"/><Relationship Id="rId5" Type="http://schemas.openxmlformats.org/officeDocument/2006/relationships/image" Target="../media/image60.png"/><Relationship Id="rId6" Type="http://schemas.openxmlformats.org/officeDocument/2006/relationships/image" Target="../media/image12.png"/><Relationship Id="rId7" Type="http://schemas.openxmlformats.org/officeDocument/2006/relationships/image" Target="../media/image79.png"/><Relationship Id="rId8" Type="http://schemas.openxmlformats.org/officeDocument/2006/relationships/image" Target="../media/image8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72.png"/><Relationship Id="rId5" Type="http://schemas.openxmlformats.org/officeDocument/2006/relationships/image" Target="../media/image68.jpg"/><Relationship Id="rId6" Type="http://schemas.openxmlformats.org/officeDocument/2006/relationships/image" Target="../media/image88.jpg"/><Relationship Id="rId7"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9.jp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72.png"/><Relationship Id="rId5"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58.png"/><Relationship Id="rId6" Type="http://schemas.openxmlformats.org/officeDocument/2006/relationships/image" Target="../media/image1.png"/><Relationship Id="rId7"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76.png"/><Relationship Id="rId9" Type="http://schemas.openxmlformats.org/officeDocument/2006/relationships/image" Target="../media/image36.png"/><Relationship Id="rId5" Type="http://schemas.openxmlformats.org/officeDocument/2006/relationships/image" Target="../media/image75.png"/><Relationship Id="rId6" Type="http://schemas.openxmlformats.org/officeDocument/2006/relationships/image" Target="../media/image96.png"/><Relationship Id="rId7" Type="http://schemas.openxmlformats.org/officeDocument/2006/relationships/image" Target="../media/image83.png"/><Relationship Id="rId8"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image" Target="../media/image1.png"/><Relationship Id="rId6" Type="http://schemas.openxmlformats.org/officeDocument/2006/relationships/image" Target="../media/image50.png"/></Relationships>
</file>

<file path=ppt/slides/_rels/slide21.xml.rels><?xml version="1.0" encoding="UTF-8" standalone="yes"?><Relationships xmlns="http://schemas.openxmlformats.org/package/2006/relationships"><Relationship Id="rId11" Type="http://schemas.openxmlformats.org/officeDocument/2006/relationships/image" Target="../media/image93.png"/><Relationship Id="rId10" Type="http://schemas.openxmlformats.org/officeDocument/2006/relationships/image" Target="../media/image85.png"/><Relationship Id="rId13" Type="http://schemas.openxmlformats.org/officeDocument/2006/relationships/image" Target="../media/image90.png"/><Relationship Id="rId12" Type="http://schemas.openxmlformats.org/officeDocument/2006/relationships/image" Target="../media/image86.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7.png"/><Relationship Id="rId4" Type="http://schemas.openxmlformats.org/officeDocument/2006/relationships/image" Target="../media/image92.png"/><Relationship Id="rId9" Type="http://schemas.openxmlformats.org/officeDocument/2006/relationships/image" Target="../media/image95.png"/><Relationship Id="rId15" Type="http://schemas.openxmlformats.org/officeDocument/2006/relationships/image" Target="../media/image91.png"/><Relationship Id="rId14" Type="http://schemas.openxmlformats.org/officeDocument/2006/relationships/image" Target="../media/image55.png"/><Relationship Id="rId16" Type="http://schemas.openxmlformats.org/officeDocument/2006/relationships/image" Target="../media/image98.png"/><Relationship Id="rId5" Type="http://schemas.openxmlformats.org/officeDocument/2006/relationships/image" Target="../media/image94.png"/><Relationship Id="rId6" Type="http://schemas.openxmlformats.org/officeDocument/2006/relationships/image" Target="../media/image50.png"/><Relationship Id="rId7" Type="http://schemas.openxmlformats.org/officeDocument/2006/relationships/image" Target="../media/image21.png"/><Relationship Id="rId8" Type="http://schemas.openxmlformats.org/officeDocument/2006/relationships/image" Target="../media/image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23.png"/><Relationship Id="rId7"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9.jpg"/><Relationship Id="rId4" Type="http://schemas.openxmlformats.org/officeDocument/2006/relationships/image" Target="../media/image19.png"/><Relationship Id="rId5"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8.png"/><Relationship Id="rId4" Type="http://schemas.openxmlformats.org/officeDocument/2006/relationships/image" Target="../media/image33.png"/><Relationship Id="rId5" Type="http://schemas.openxmlformats.org/officeDocument/2006/relationships/image" Target="../media/image25.png"/><Relationship Id="rId6"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0.png"/><Relationship Id="rId4" Type="http://schemas.openxmlformats.org/officeDocument/2006/relationships/image" Target="../media/image50.png"/><Relationship Id="rId5" Type="http://schemas.openxmlformats.org/officeDocument/2006/relationships/image" Target="../media/image37.png"/><Relationship Id="rId6" Type="http://schemas.openxmlformats.org/officeDocument/2006/relationships/image" Target="../media/image39.png"/><Relationship Id="rId7" Type="http://schemas.openxmlformats.org/officeDocument/2006/relationships/image" Target="../media/image36.png"/><Relationship Id="rId8"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23.png"/><Relationship Id="rId7"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12.png"/><Relationship Id="rId5"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8F6"/>
        </a:solidFill>
      </p:bgPr>
    </p:bg>
    <p:spTree>
      <p:nvGrpSpPr>
        <p:cNvPr id="83" name="Shape 83"/>
        <p:cNvGrpSpPr/>
        <p:nvPr/>
      </p:nvGrpSpPr>
      <p:grpSpPr>
        <a:xfrm>
          <a:off x="0" y="0"/>
          <a:ext cx="0" cy="0"/>
          <a:chOff x="0" y="0"/>
          <a:chExt cx="0" cy="0"/>
        </a:xfrm>
      </p:grpSpPr>
      <p:sp>
        <p:nvSpPr>
          <p:cNvPr id="84" name="Google Shape;84;p13"/>
          <p:cNvSpPr/>
          <p:nvPr/>
        </p:nvSpPr>
        <p:spPr>
          <a:xfrm>
            <a:off x="12987750" y="4260341"/>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85" name="Google Shape;85;p13"/>
          <p:cNvSpPr/>
          <p:nvPr/>
        </p:nvSpPr>
        <p:spPr>
          <a:xfrm>
            <a:off x="-353725" y="3066841"/>
            <a:ext cx="4283248" cy="4283248"/>
          </a:xfrm>
          <a:custGeom>
            <a:rect b="b" l="l" r="r" t="t"/>
            <a:pathLst>
              <a:path extrusionOk="0" h="4283248" w="4283248">
                <a:moveTo>
                  <a:pt x="0" y="0"/>
                </a:moveTo>
                <a:lnTo>
                  <a:pt x="4283248" y="0"/>
                </a:lnTo>
                <a:lnTo>
                  <a:pt x="4283248" y="4283249"/>
                </a:lnTo>
                <a:lnTo>
                  <a:pt x="0" y="4283249"/>
                </a:lnTo>
                <a:lnTo>
                  <a:pt x="0" y="0"/>
                </a:lnTo>
                <a:close/>
              </a:path>
            </a:pathLst>
          </a:custGeom>
          <a:blipFill rotWithShape="1">
            <a:blip r:embed="rId4">
              <a:alphaModFix/>
            </a:blip>
            <a:stretch>
              <a:fillRect b="0" l="0" r="0" t="0"/>
            </a:stretch>
          </a:blipFill>
          <a:ln>
            <a:noFill/>
          </a:ln>
        </p:spPr>
      </p:sp>
      <p:grpSp>
        <p:nvGrpSpPr>
          <p:cNvPr id="86" name="Google Shape;86;p13"/>
          <p:cNvGrpSpPr/>
          <p:nvPr/>
        </p:nvGrpSpPr>
        <p:grpSpPr>
          <a:xfrm>
            <a:off x="-49795" y="442704"/>
            <a:ext cx="18288000" cy="10467826"/>
            <a:chOff x="0" y="-47625"/>
            <a:chExt cx="4816593" cy="2756958"/>
          </a:xfrm>
        </p:grpSpPr>
        <p:sp>
          <p:nvSpPr>
            <p:cNvPr id="87" name="Google Shape;87;p13"/>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47625">
              <a:solidFill>
                <a:srgbClr val="000000"/>
              </a:solidFill>
              <a:prstDash val="solid"/>
              <a:miter lim="8000"/>
              <a:headEnd len="sm" w="sm" type="none"/>
              <a:tailEnd len="sm" w="sm" type="none"/>
            </a:ln>
          </p:spPr>
        </p:sp>
        <p:sp>
          <p:nvSpPr>
            <p:cNvPr id="88" name="Google Shape;88;p13"/>
            <p:cNvSpPr txBox="1"/>
            <p:nvPr/>
          </p:nvSpPr>
          <p:spPr>
            <a:xfrm>
              <a:off x="0" y="-47625"/>
              <a:ext cx="481659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 name="Google Shape;89;p13"/>
          <p:cNvGrpSpPr/>
          <p:nvPr/>
        </p:nvGrpSpPr>
        <p:grpSpPr>
          <a:xfrm>
            <a:off x="8043013" y="3031190"/>
            <a:ext cx="880030" cy="4871267"/>
            <a:chOff x="0" y="-47625"/>
            <a:chExt cx="231777" cy="1282968"/>
          </a:xfrm>
        </p:grpSpPr>
        <p:sp>
          <p:nvSpPr>
            <p:cNvPr id="90" name="Google Shape;90;p13"/>
            <p:cNvSpPr/>
            <p:nvPr/>
          </p:nvSpPr>
          <p:spPr>
            <a:xfrm>
              <a:off x="0" y="0"/>
              <a:ext cx="231777" cy="1235343"/>
            </a:xfrm>
            <a:custGeom>
              <a:rect b="b" l="l" r="r" t="t"/>
              <a:pathLst>
                <a:path extrusionOk="0" h="1235343" w="231777">
                  <a:moveTo>
                    <a:pt x="0" y="0"/>
                  </a:moveTo>
                  <a:lnTo>
                    <a:pt x="231777" y="0"/>
                  </a:lnTo>
                  <a:lnTo>
                    <a:pt x="231777" y="1235343"/>
                  </a:lnTo>
                  <a:lnTo>
                    <a:pt x="0" y="1235343"/>
                  </a:lnTo>
                  <a:close/>
                </a:path>
              </a:pathLst>
            </a:custGeom>
            <a:solidFill>
              <a:srgbClr val="FFC418"/>
            </a:solidFill>
            <a:ln>
              <a:noFill/>
            </a:ln>
          </p:spPr>
        </p:sp>
        <p:sp>
          <p:nvSpPr>
            <p:cNvPr id="91" name="Google Shape;91;p13"/>
            <p:cNvSpPr txBox="1"/>
            <p:nvPr/>
          </p:nvSpPr>
          <p:spPr>
            <a:xfrm>
              <a:off x="0" y="-47625"/>
              <a:ext cx="231777" cy="128296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 name="Google Shape;92;p13"/>
          <p:cNvSpPr/>
          <p:nvPr/>
        </p:nvSpPr>
        <p:spPr>
          <a:xfrm rot="-5400000">
            <a:off x="3126967" y="2161748"/>
            <a:ext cx="6074727" cy="6835135"/>
          </a:xfrm>
          <a:custGeom>
            <a:rect b="b" l="l" r="r" t="t"/>
            <a:pathLst>
              <a:path extrusionOk="0" h="6835135" w="6074727">
                <a:moveTo>
                  <a:pt x="0" y="0"/>
                </a:moveTo>
                <a:lnTo>
                  <a:pt x="6074726" y="0"/>
                </a:lnTo>
                <a:lnTo>
                  <a:pt x="6074726" y="6835136"/>
                </a:lnTo>
                <a:lnTo>
                  <a:pt x="0" y="6835136"/>
                </a:lnTo>
                <a:lnTo>
                  <a:pt x="0" y="0"/>
                </a:lnTo>
                <a:close/>
              </a:path>
            </a:pathLst>
          </a:custGeom>
          <a:blipFill rotWithShape="1">
            <a:blip r:embed="rId5">
              <a:alphaModFix/>
            </a:blip>
            <a:stretch>
              <a:fillRect b="0" l="0" r="0" t="0"/>
            </a:stretch>
          </a:blipFill>
          <a:ln>
            <a:noFill/>
          </a:ln>
        </p:spPr>
      </p:sp>
      <p:sp>
        <p:nvSpPr>
          <p:cNvPr id="93" name="Google Shape;93;p13"/>
          <p:cNvSpPr/>
          <p:nvPr/>
        </p:nvSpPr>
        <p:spPr>
          <a:xfrm>
            <a:off x="6910392" y="2699389"/>
            <a:ext cx="9084999" cy="6382212"/>
          </a:xfrm>
          <a:custGeom>
            <a:rect b="b" l="l" r="r" t="t"/>
            <a:pathLst>
              <a:path extrusionOk="0" h="6382212" w="9084999">
                <a:moveTo>
                  <a:pt x="0" y="0"/>
                </a:moveTo>
                <a:lnTo>
                  <a:pt x="9084999" y="0"/>
                </a:lnTo>
                <a:lnTo>
                  <a:pt x="9084999" y="6382212"/>
                </a:lnTo>
                <a:lnTo>
                  <a:pt x="0" y="6382212"/>
                </a:lnTo>
                <a:lnTo>
                  <a:pt x="0" y="0"/>
                </a:lnTo>
                <a:close/>
              </a:path>
            </a:pathLst>
          </a:custGeom>
          <a:blipFill rotWithShape="1">
            <a:blip r:embed="rId6">
              <a:alphaModFix/>
            </a:blip>
            <a:stretch>
              <a:fillRect b="0" l="0" r="0" t="0"/>
            </a:stretch>
          </a:blipFill>
          <a:ln>
            <a:noFill/>
          </a:ln>
        </p:spPr>
      </p:sp>
      <p:sp>
        <p:nvSpPr>
          <p:cNvPr id="94" name="Google Shape;94;p13"/>
          <p:cNvSpPr/>
          <p:nvPr/>
        </p:nvSpPr>
        <p:spPr>
          <a:xfrm>
            <a:off x="1763662" y="3550858"/>
            <a:ext cx="3571013" cy="3581305"/>
          </a:xfrm>
          <a:custGeom>
            <a:rect b="b" l="l" r="r" t="t"/>
            <a:pathLst>
              <a:path extrusionOk="0" h="4419600" w="4406900">
                <a:moveTo>
                  <a:pt x="4356100" y="2724150"/>
                </a:moveTo>
                <a:cubicBezTo>
                  <a:pt x="4406900" y="3200400"/>
                  <a:pt x="4152900" y="3619500"/>
                  <a:pt x="4152900" y="3619500"/>
                </a:cubicBezTo>
                <a:cubicBezTo>
                  <a:pt x="3898900" y="4038600"/>
                  <a:pt x="3422650" y="4159250"/>
                  <a:pt x="3422650" y="4159250"/>
                </a:cubicBezTo>
                <a:cubicBezTo>
                  <a:pt x="2946400" y="4279900"/>
                  <a:pt x="2527300" y="4051300"/>
                  <a:pt x="2527300" y="4051300"/>
                </a:cubicBezTo>
                <a:cubicBezTo>
                  <a:pt x="2108200" y="3822700"/>
                  <a:pt x="1657350" y="4121150"/>
                  <a:pt x="1657350" y="4121150"/>
                </a:cubicBezTo>
                <a:cubicBezTo>
                  <a:pt x="1206500" y="4419600"/>
                  <a:pt x="857250" y="4133850"/>
                  <a:pt x="857250" y="4133850"/>
                </a:cubicBezTo>
                <a:cubicBezTo>
                  <a:pt x="508000" y="3848100"/>
                  <a:pt x="577850" y="3352800"/>
                  <a:pt x="577850" y="3352800"/>
                </a:cubicBezTo>
                <a:cubicBezTo>
                  <a:pt x="647700" y="2857500"/>
                  <a:pt x="488950" y="2552700"/>
                  <a:pt x="488950" y="2552700"/>
                </a:cubicBezTo>
                <a:cubicBezTo>
                  <a:pt x="330200" y="2247900"/>
                  <a:pt x="165100" y="1809750"/>
                  <a:pt x="165100" y="1809750"/>
                </a:cubicBezTo>
                <a:cubicBezTo>
                  <a:pt x="0" y="1371600"/>
                  <a:pt x="247650" y="1003300"/>
                  <a:pt x="247650" y="1003300"/>
                </a:cubicBezTo>
                <a:cubicBezTo>
                  <a:pt x="495300" y="635000"/>
                  <a:pt x="895350" y="463550"/>
                  <a:pt x="895350" y="463550"/>
                </a:cubicBezTo>
                <a:cubicBezTo>
                  <a:pt x="1295400" y="292100"/>
                  <a:pt x="1701800" y="146050"/>
                  <a:pt x="1701800" y="146050"/>
                </a:cubicBezTo>
                <a:cubicBezTo>
                  <a:pt x="2108200" y="0"/>
                  <a:pt x="2552700" y="44450"/>
                  <a:pt x="2552700" y="44450"/>
                </a:cubicBezTo>
                <a:cubicBezTo>
                  <a:pt x="2997200" y="88900"/>
                  <a:pt x="3143250" y="577850"/>
                  <a:pt x="3143250" y="577850"/>
                </a:cubicBezTo>
                <a:cubicBezTo>
                  <a:pt x="3289300" y="1066800"/>
                  <a:pt x="3562350" y="1301750"/>
                  <a:pt x="3562350" y="1301750"/>
                </a:cubicBezTo>
                <a:cubicBezTo>
                  <a:pt x="3835400" y="1536700"/>
                  <a:pt x="4070350" y="1892300"/>
                  <a:pt x="4070350" y="1892300"/>
                </a:cubicBezTo>
                <a:cubicBezTo>
                  <a:pt x="4305300" y="2247900"/>
                  <a:pt x="4356100" y="2724150"/>
                  <a:pt x="4356100" y="2724150"/>
                </a:cubicBezTo>
                <a:close/>
              </a:path>
            </a:pathLst>
          </a:custGeom>
          <a:solidFill>
            <a:srgbClr val="FFC4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5" name="Google Shape;95;p13"/>
          <p:cNvGrpSpPr/>
          <p:nvPr/>
        </p:nvGrpSpPr>
        <p:grpSpPr>
          <a:xfrm>
            <a:off x="1663521" y="5010021"/>
            <a:ext cx="14609109" cy="1989291"/>
            <a:chOff x="0" y="-47625"/>
            <a:chExt cx="3847667" cy="523928"/>
          </a:xfrm>
        </p:grpSpPr>
        <p:sp>
          <p:nvSpPr>
            <p:cNvPr id="96" name="Google Shape;96;p13"/>
            <p:cNvSpPr/>
            <p:nvPr/>
          </p:nvSpPr>
          <p:spPr>
            <a:xfrm>
              <a:off x="0" y="0"/>
              <a:ext cx="3847667" cy="476303"/>
            </a:xfrm>
            <a:custGeom>
              <a:rect b="b" l="l" r="r" t="t"/>
              <a:pathLst>
                <a:path extrusionOk="0" h="476303" w="3847667">
                  <a:moveTo>
                    <a:pt x="0" y="0"/>
                  </a:moveTo>
                  <a:lnTo>
                    <a:pt x="3847667" y="0"/>
                  </a:lnTo>
                  <a:lnTo>
                    <a:pt x="3847667" y="476303"/>
                  </a:lnTo>
                  <a:lnTo>
                    <a:pt x="0" y="476303"/>
                  </a:lnTo>
                  <a:close/>
                </a:path>
              </a:pathLst>
            </a:custGeom>
            <a:solidFill>
              <a:srgbClr val="E30350"/>
            </a:solidFill>
            <a:ln>
              <a:noFill/>
            </a:ln>
          </p:spPr>
        </p:sp>
        <p:sp>
          <p:nvSpPr>
            <p:cNvPr id="97" name="Google Shape;97;p13"/>
            <p:cNvSpPr txBox="1"/>
            <p:nvPr/>
          </p:nvSpPr>
          <p:spPr>
            <a:xfrm>
              <a:off x="0" y="-47625"/>
              <a:ext cx="3847667" cy="5239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8" name="Google Shape;98;p13"/>
          <p:cNvSpPr/>
          <p:nvPr/>
        </p:nvSpPr>
        <p:spPr>
          <a:xfrm>
            <a:off x="1787899" y="6237418"/>
            <a:ext cx="1616734" cy="3216153"/>
          </a:xfrm>
          <a:custGeom>
            <a:rect b="b" l="l" r="r" t="t"/>
            <a:pathLst>
              <a:path extrusionOk="0" h="3216153" w="1616734">
                <a:moveTo>
                  <a:pt x="0" y="0"/>
                </a:moveTo>
                <a:lnTo>
                  <a:pt x="1616734" y="0"/>
                </a:lnTo>
                <a:lnTo>
                  <a:pt x="1616734" y="3216153"/>
                </a:lnTo>
                <a:lnTo>
                  <a:pt x="0" y="3216153"/>
                </a:lnTo>
                <a:lnTo>
                  <a:pt x="0" y="0"/>
                </a:lnTo>
                <a:close/>
              </a:path>
            </a:pathLst>
          </a:custGeom>
          <a:blipFill rotWithShape="1">
            <a:blip r:embed="rId7">
              <a:alphaModFix/>
            </a:blip>
            <a:stretch>
              <a:fillRect b="0" l="0" r="0" t="0"/>
            </a:stretch>
          </a:blipFill>
          <a:ln>
            <a:noFill/>
          </a:ln>
        </p:spPr>
      </p:sp>
      <p:graphicFrame>
        <p:nvGraphicFramePr>
          <p:cNvPr id="99" name="Google Shape;99;p13"/>
          <p:cNvGraphicFramePr/>
          <p:nvPr/>
        </p:nvGraphicFramePr>
        <p:xfrm>
          <a:off x="0" y="6499"/>
          <a:ext cx="3000000" cy="3000000"/>
        </p:xfrm>
        <a:graphic>
          <a:graphicData uri="http://schemas.openxmlformats.org/drawingml/2006/table">
            <a:tbl>
              <a:tblPr>
                <a:noFill/>
                <a:tableStyleId>{F2644355-D9B4-477F-8891-B85EDA3EECE8}</a:tableStyleId>
              </a:tblPr>
              <a:tblGrid>
                <a:gridCol w="6099175"/>
                <a:gridCol w="6099175"/>
                <a:gridCol w="6099175"/>
              </a:tblGrid>
              <a:tr h="1773775">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FFC418"/>
                    </a:solidFill>
                  </a:tcPr>
                </a:tc>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0E8CFE"/>
                    </a:solidFill>
                  </a:tcPr>
                </a:tc>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0E8CFE"/>
                    </a:solidFill>
                  </a:tcPr>
                </a:tc>
              </a:tr>
            </a:tbl>
          </a:graphicData>
        </a:graphic>
      </p:graphicFrame>
      <p:sp>
        <p:nvSpPr>
          <p:cNvPr id="100" name="Google Shape;100;p13"/>
          <p:cNvSpPr/>
          <p:nvPr/>
        </p:nvSpPr>
        <p:spPr>
          <a:xfrm>
            <a:off x="1905044" y="7072373"/>
            <a:ext cx="4348056" cy="830083"/>
          </a:xfrm>
          <a:custGeom>
            <a:rect b="b" l="l" r="r" t="t"/>
            <a:pathLst>
              <a:path extrusionOk="0" h="830083" w="4348056">
                <a:moveTo>
                  <a:pt x="0" y="0"/>
                </a:moveTo>
                <a:lnTo>
                  <a:pt x="4348056" y="0"/>
                </a:lnTo>
                <a:lnTo>
                  <a:pt x="4348056" y="830084"/>
                </a:lnTo>
                <a:lnTo>
                  <a:pt x="0" y="830084"/>
                </a:lnTo>
                <a:lnTo>
                  <a:pt x="0" y="0"/>
                </a:lnTo>
                <a:close/>
              </a:path>
            </a:pathLst>
          </a:custGeom>
          <a:blipFill rotWithShape="1">
            <a:blip r:embed="rId8">
              <a:alphaModFix/>
            </a:blip>
            <a:stretch>
              <a:fillRect b="0" l="0" r="0" t="0"/>
            </a:stretch>
          </a:blipFill>
          <a:ln>
            <a:noFill/>
          </a:ln>
        </p:spPr>
      </p:sp>
      <p:grpSp>
        <p:nvGrpSpPr>
          <p:cNvPr id="101" name="Google Shape;101;p13"/>
          <p:cNvGrpSpPr/>
          <p:nvPr/>
        </p:nvGrpSpPr>
        <p:grpSpPr>
          <a:xfrm>
            <a:off x="15045150" y="7421262"/>
            <a:ext cx="1900482" cy="2011838"/>
            <a:chOff x="0" y="-47625"/>
            <a:chExt cx="812800" cy="860425"/>
          </a:xfrm>
        </p:grpSpPr>
        <p:sp>
          <p:nvSpPr>
            <p:cNvPr id="102" name="Google Shape;102;p13"/>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C418"/>
            </a:solidFill>
            <a:ln>
              <a:noFill/>
            </a:ln>
          </p:spPr>
        </p:sp>
        <p:sp>
          <p:nvSpPr>
            <p:cNvPr id="103" name="Google Shape;103;p1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4" name="Google Shape;104;p13"/>
          <p:cNvSpPr/>
          <p:nvPr/>
        </p:nvSpPr>
        <p:spPr>
          <a:xfrm>
            <a:off x="15995391" y="6681597"/>
            <a:ext cx="3052749" cy="3052749"/>
          </a:xfrm>
          <a:custGeom>
            <a:rect b="b" l="l" r="r" t="t"/>
            <a:pathLst>
              <a:path extrusionOk="0" h="3052749" w="3052749">
                <a:moveTo>
                  <a:pt x="0" y="0"/>
                </a:moveTo>
                <a:lnTo>
                  <a:pt x="3052749" y="0"/>
                </a:lnTo>
                <a:lnTo>
                  <a:pt x="3052749" y="3052749"/>
                </a:lnTo>
                <a:lnTo>
                  <a:pt x="0" y="3052749"/>
                </a:lnTo>
                <a:lnTo>
                  <a:pt x="0" y="0"/>
                </a:lnTo>
                <a:close/>
              </a:path>
            </a:pathLst>
          </a:custGeom>
          <a:blipFill rotWithShape="1">
            <a:blip r:embed="rId9">
              <a:alphaModFix/>
            </a:blip>
            <a:stretch>
              <a:fillRect b="0" l="0" r="0" t="0"/>
            </a:stretch>
          </a:blipFill>
          <a:ln>
            <a:noFill/>
          </a:ln>
        </p:spPr>
      </p:sp>
      <p:sp>
        <p:nvSpPr>
          <p:cNvPr id="105" name="Google Shape;105;p13"/>
          <p:cNvSpPr txBox="1"/>
          <p:nvPr/>
        </p:nvSpPr>
        <p:spPr>
          <a:xfrm>
            <a:off x="1304145" y="638959"/>
            <a:ext cx="3168968" cy="547371"/>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3199" u="none" cap="none" strike="noStrike">
                <a:solidFill>
                  <a:srgbClr val="000000"/>
                </a:solidFill>
                <a:latin typeface="Lato"/>
                <a:ea typeface="Lato"/>
                <a:cs typeface="Lato"/>
                <a:sym typeface="Lato"/>
              </a:rPr>
              <a:t>INTRODUCTION</a:t>
            </a:r>
            <a:endParaRPr/>
          </a:p>
        </p:txBody>
      </p:sp>
      <p:sp>
        <p:nvSpPr>
          <p:cNvPr id="106" name="Google Shape;106;p13"/>
          <p:cNvSpPr txBox="1"/>
          <p:nvPr/>
        </p:nvSpPr>
        <p:spPr>
          <a:xfrm>
            <a:off x="6856452" y="638959"/>
            <a:ext cx="4584621" cy="547371"/>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3199" u="none" cap="none" strike="noStrike">
                <a:solidFill>
                  <a:srgbClr val="000000"/>
                </a:solidFill>
                <a:latin typeface="Lato"/>
                <a:ea typeface="Lato"/>
                <a:cs typeface="Lato"/>
                <a:sym typeface="Lato"/>
              </a:rPr>
              <a:t>MARKETING STRATEGY</a:t>
            </a:r>
            <a:endParaRPr/>
          </a:p>
        </p:txBody>
      </p:sp>
      <p:sp>
        <p:nvSpPr>
          <p:cNvPr id="107" name="Google Shape;107;p13"/>
          <p:cNvSpPr txBox="1"/>
          <p:nvPr/>
        </p:nvSpPr>
        <p:spPr>
          <a:xfrm>
            <a:off x="13456573" y="647639"/>
            <a:ext cx="3687485" cy="547371"/>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3199" u="none" cap="none" strike="noStrike">
                <a:solidFill>
                  <a:srgbClr val="000000"/>
                </a:solidFill>
                <a:latin typeface="Lato"/>
                <a:ea typeface="Lato"/>
                <a:cs typeface="Lato"/>
                <a:sym typeface="Lato"/>
              </a:rPr>
              <a:t>IMPLEMENTATION</a:t>
            </a:r>
            <a:endParaRPr/>
          </a:p>
        </p:txBody>
      </p:sp>
      <p:grpSp>
        <p:nvGrpSpPr>
          <p:cNvPr id="108" name="Google Shape;108;p13"/>
          <p:cNvGrpSpPr/>
          <p:nvPr/>
        </p:nvGrpSpPr>
        <p:grpSpPr>
          <a:xfrm>
            <a:off x="580279" y="3438163"/>
            <a:ext cx="2166483" cy="809656"/>
            <a:chOff x="0" y="-47625"/>
            <a:chExt cx="3458111" cy="1292361"/>
          </a:xfrm>
        </p:grpSpPr>
        <p:sp>
          <p:nvSpPr>
            <p:cNvPr id="109" name="Google Shape;109;p13"/>
            <p:cNvSpPr/>
            <p:nvPr/>
          </p:nvSpPr>
          <p:spPr>
            <a:xfrm>
              <a:off x="0" y="0"/>
              <a:ext cx="3458111" cy="1244736"/>
            </a:xfrm>
            <a:custGeom>
              <a:rect b="b" l="l" r="r" t="t"/>
              <a:pathLst>
                <a:path extrusionOk="0" h="1244736" w="3458111">
                  <a:moveTo>
                    <a:pt x="0" y="0"/>
                  </a:moveTo>
                  <a:lnTo>
                    <a:pt x="3458111" y="0"/>
                  </a:lnTo>
                  <a:lnTo>
                    <a:pt x="3458111" y="1244736"/>
                  </a:lnTo>
                  <a:lnTo>
                    <a:pt x="0" y="1244736"/>
                  </a:lnTo>
                  <a:close/>
                </a:path>
              </a:pathLst>
            </a:custGeom>
            <a:solidFill>
              <a:srgbClr val="0E8CFE"/>
            </a:solidFill>
            <a:ln>
              <a:noFill/>
            </a:ln>
          </p:spPr>
        </p:sp>
        <p:sp>
          <p:nvSpPr>
            <p:cNvPr id="110" name="Google Shape;110;p13"/>
            <p:cNvSpPr txBox="1"/>
            <p:nvPr/>
          </p:nvSpPr>
          <p:spPr>
            <a:xfrm>
              <a:off x="0" y="-47625"/>
              <a:ext cx="3458111" cy="129236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1" name="Google Shape;111;p13"/>
          <p:cNvSpPr txBox="1"/>
          <p:nvPr/>
        </p:nvSpPr>
        <p:spPr>
          <a:xfrm>
            <a:off x="2130512" y="3886463"/>
            <a:ext cx="13559925" cy="340423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870" u="none" cap="none" strike="noStrike">
                <a:solidFill>
                  <a:srgbClr val="000000"/>
                </a:solidFill>
                <a:latin typeface="Bungee"/>
                <a:ea typeface="Bungee"/>
                <a:cs typeface="Bungee"/>
                <a:sym typeface="Bungee"/>
              </a:rPr>
              <a:t>memphis</a:t>
            </a:r>
            <a:endParaRPr b="0" i="0" sz="19870" u="none" cap="none" strike="noStrike">
              <a:solidFill>
                <a:srgbClr val="000000"/>
              </a:solidFill>
              <a:latin typeface="Bungee"/>
              <a:ea typeface="Bungee"/>
              <a:cs typeface="Bungee"/>
              <a:sym typeface="Bungee"/>
            </a:endParaRPr>
          </a:p>
        </p:txBody>
      </p:sp>
      <p:sp>
        <p:nvSpPr>
          <p:cNvPr id="112" name="Google Shape;112;p13"/>
          <p:cNvSpPr txBox="1"/>
          <p:nvPr/>
        </p:nvSpPr>
        <p:spPr>
          <a:xfrm>
            <a:off x="5524120" y="9433100"/>
            <a:ext cx="679784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000000"/>
                </a:solidFill>
                <a:latin typeface="Lato"/>
                <a:ea typeface="Lato"/>
                <a:cs typeface="Lato"/>
                <a:sym typeface="Lato"/>
              </a:rPr>
              <a:t>MARKETING PLAN</a:t>
            </a:r>
            <a:endParaRPr/>
          </a:p>
        </p:txBody>
      </p:sp>
      <p:grpSp>
        <p:nvGrpSpPr>
          <p:cNvPr id="113" name="Google Shape;113;p13"/>
          <p:cNvGrpSpPr/>
          <p:nvPr/>
        </p:nvGrpSpPr>
        <p:grpSpPr>
          <a:xfrm>
            <a:off x="13148678" y="2438254"/>
            <a:ext cx="3285412" cy="1376761"/>
            <a:chOff x="0" y="0"/>
            <a:chExt cx="4380549" cy="1835682"/>
          </a:xfrm>
        </p:grpSpPr>
        <p:sp>
          <p:nvSpPr>
            <p:cNvPr id="114" name="Google Shape;114;p13"/>
            <p:cNvSpPr/>
            <p:nvPr/>
          </p:nvSpPr>
          <p:spPr>
            <a:xfrm>
              <a:off x="0" y="1282638"/>
              <a:ext cx="4380549" cy="553044"/>
            </a:xfrm>
            <a:custGeom>
              <a:rect b="b" l="l" r="r" t="t"/>
              <a:pathLst>
                <a:path extrusionOk="0" h="553044" w="4380549">
                  <a:moveTo>
                    <a:pt x="0" y="0"/>
                  </a:moveTo>
                  <a:lnTo>
                    <a:pt x="4380549" y="0"/>
                  </a:lnTo>
                  <a:lnTo>
                    <a:pt x="4380549" y="553044"/>
                  </a:lnTo>
                  <a:lnTo>
                    <a:pt x="0" y="553044"/>
                  </a:lnTo>
                  <a:lnTo>
                    <a:pt x="0" y="0"/>
                  </a:lnTo>
                  <a:close/>
                </a:path>
              </a:pathLst>
            </a:custGeom>
            <a:blipFill rotWithShape="1">
              <a:blip r:embed="rId10">
                <a:alphaModFix/>
              </a:blip>
              <a:stretch>
                <a:fillRect b="0" l="0" r="0" t="0"/>
              </a:stretch>
            </a:blipFill>
            <a:ln>
              <a:noFill/>
            </a:ln>
          </p:spPr>
        </p:sp>
        <p:sp>
          <p:nvSpPr>
            <p:cNvPr id="115" name="Google Shape;115;p13"/>
            <p:cNvSpPr/>
            <p:nvPr/>
          </p:nvSpPr>
          <p:spPr>
            <a:xfrm>
              <a:off x="0" y="641319"/>
              <a:ext cx="4380549" cy="553044"/>
            </a:xfrm>
            <a:custGeom>
              <a:rect b="b" l="l" r="r" t="t"/>
              <a:pathLst>
                <a:path extrusionOk="0" h="553044" w="4380549">
                  <a:moveTo>
                    <a:pt x="0" y="0"/>
                  </a:moveTo>
                  <a:lnTo>
                    <a:pt x="4380549" y="0"/>
                  </a:lnTo>
                  <a:lnTo>
                    <a:pt x="4380549" y="553044"/>
                  </a:lnTo>
                  <a:lnTo>
                    <a:pt x="0" y="553044"/>
                  </a:lnTo>
                  <a:lnTo>
                    <a:pt x="0" y="0"/>
                  </a:lnTo>
                  <a:close/>
                </a:path>
              </a:pathLst>
            </a:custGeom>
            <a:blipFill rotWithShape="1">
              <a:blip r:embed="rId10">
                <a:alphaModFix/>
              </a:blip>
              <a:stretch>
                <a:fillRect b="0" l="0" r="0" t="0"/>
              </a:stretch>
            </a:blipFill>
            <a:ln>
              <a:noFill/>
            </a:ln>
          </p:spPr>
        </p:sp>
        <p:sp>
          <p:nvSpPr>
            <p:cNvPr id="116" name="Google Shape;116;p13"/>
            <p:cNvSpPr/>
            <p:nvPr/>
          </p:nvSpPr>
          <p:spPr>
            <a:xfrm>
              <a:off x="0" y="0"/>
              <a:ext cx="4380549" cy="553044"/>
            </a:xfrm>
            <a:custGeom>
              <a:rect b="b" l="l" r="r" t="t"/>
              <a:pathLst>
                <a:path extrusionOk="0" h="553044" w="4380549">
                  <a:moveTo>
                    <a:pt x="0" y="0"/>
                  </a:moveTo>
                  <a:lnTo>
                    <a:pt x="4380549" y="0"/>
                  </a:lnTo>
                  <a:lnTo>
                    <a:pt x="4380549" y="553044"/>
                  </a:lnTo>
                  <a:lnTo>
                    <a:pt x="0" y="553044"/>
                  </a:lnTo>
                  <a:lnTo>
                    <a:pt x="0" y="0"/>
                  </a:lnTo>
                  <a:close/>
                </a:path>
              </a:pathLst>
            </a:custGeom>
            <a:blipFill rotWithShape="1">
              <a:blip r:embed="rId10">
                <a:alphaModFix/>
              </a:blip>
              <a:stretch>
                <a:fillRect b="0" l="0" r="0" t="0"/>
              </a:stretch>
            </a:blipFill>
            <a:ln>
              <a:noFill/>
            </a:ln>
          </p:spPr>
        </p:sp>
      </p:grpSp>
      <p:grpSp>
        <p:nvGrpSpPr>
          <p:cNvPr id="117" name="Google Shape;117;p13"/>
          <p:cNvGrpSpPr/>
          <p:nvPr/>
        </p:nvGrpSpPr>
        <p:grpSpPr>
          <a:xfrm>
            <a:off x="12946930" y="6651859"/>
            <a:ext cx="507533" cy="537271"/>
            <a:chOff x="0" y="-47625"/>
            <a:chExt cx="812800" cy="860425"/>
          </a:xfrm>
        </p:grpSpPr>
        <p:sp>
          <p:nvSpPr>
            <p:cNvPr id="118" name="Google Shape;118;p13"/>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C418"/>
            </a:solidFill>
            <a:ln>
              <a:noFill/>
            </a:ln>
          </p:spPr>
        </p:sp>
        <p:sp>
          <p:nvSpPr>
            <p:cNvPr id="119" name="Google Shape;119;p1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 name="Google Shape;120;p13"/>
          <p:cNvGrpSpPr/>
          <p:nvPr/>
        </p:nvGrpSpPr>
        <p:grpSpPr>
          <a:xfrm>
            <a:off x="13869157" y="6651859"/>
            <a:ext cx="507533" cy="537271"/>
            <a:chOff x="0" y="-47625"/>
            <a:chExt cx="812800" cy="860425"/>
          </a:xfrm>
        </p:grpSpPr>
        <p:sp>
          <p:nvSpPr>
            <p:cNvPr id="121" name="Google Shape;121;p13"/>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C418"/>
            </a:solidFill>
            <a:ln>
              <a:noFill/>
            </a:ln>
          </p:spPr>
        </p:sp>
        <p:sp>
          <p:nvSpPr>
            <p:cNvPr id="122" name="Google Shape;122;p1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 name="Google Shape;123;p13"/>
          <p:cNvGrpSpPr/>
          <p:nvPr/>
        </p:nvGrpSpPr>
        <p:grpSpPr>
          <a:xfrm>
            <a:off x="14791384" y="6651859"/>
            <a:ext cx="507533" cy="537271"/>
            <a:chOff x="0" y="-47625"/>
            <a:chExt cx="812800" cy="860425"/>
          </a:xfrm>
        </p:grpSpPr>
        <p:sp>
          <p:nvSpPr>
            <p:cNvPr id="124" name="Google Shape;124;p13"/>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C418"/>
            </a:solidFill>
            <a:ln>
              <a:noFill/>
            </a:ln>
          </p:spPr>
        </p:sp>
        <p:sp>
          <p:nvSpPr>
            <p:cNvPr id="125" name="Google Shape;125;p1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mc:AlternateContent>
    <mc:Choice Requires="p14">
      <p:transition p14:dur="400">
        <p:push/>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5EFF"/>
        </a:solidFill>
      </p:bgPr>
    </p:bg>
    <p:spTree>
      <p:nvGrpSpPr>
        <p:cNvPr id="383" name="Shape 383"/>
        <p:cNvGrpSpPr/>
        <p:nvPr/>
      </p:nvGrpSpPr>
      <p:grpSpPr>
        <a:xfrm>
          <a:off x="0" y="0"/>
          <a:ext cx="0" cy="0"/>
          <a:chOff x="0" y="0"/>
          <a:chExt cx="0" cy="0"/>
        </a:xfrm>
      </p:grpSpPr>
      <p:sp>
        <p:nvSpPr>
          <p:cNvPr id="384" name="Google Shape;384;p22"/>
          <p:cNvSpPr/>
          <p:nvPr/>
        </p:nvSpPr>
        <p:spPr>
          <a:xfrm rot="-5400000">
            <a:off x="1128574" y="-6882192"/>
            <a:ext cx="10462644" cy="11772313"/>
          </a:xfrm>
          <a:custGeom>
            <a:rect b="b" l="l" r="r" t="t"/>
            <a:pathLst>
              <a:path extrusionOk="0" h="11772313" w="10462644">
                <a:moveTo>
                  <a:pt x="0" y="0"/>
                </a:moveTo>
                <a:lnTo>
                  <a:pt x="10462643" y="0"/>
                </a:lnTo>
                <a:lnTo>
                  <a:pt x="10462643" y="11772314"/>
                </a:lnTo>
                <a:lnTo>
                  <a:pt x="0" y="11772314"/>
                </a:lnTo>
                <a:lnTo>
                  <a:pt x="0" y="0"/>
                </a:lnTo>
                <a:close/>
              </a:path>
            </a:pathLst>
          </a:custGeom>
          <a:blipFill rotWithShape="1">
            <a:blip r:embed="rId3">
              <a:alphaModFix/>
            </a:blip>
            <a:stretch>
              <a:fillRect b="0" l="0" r="0" t="0"/>
            </a:stretch>
          </a:blipFill>
          <a:ln>
            <a:noFill/>
          </a:ln>
        </p:spPr>
      </p:sp>
      <p:sp>
        <p:nvSpPr>
          <p:cNvPr id="385" name="Google Shape;385;p22"/>
          <p:cNvSpPr/>
          <p:nvPr/>
        </p:nvSpPr>
        <p:spPr>
          <a:xfrm>
            <a:off x="-3020683" y="3333863"/>
            <a:ext cx="5499299" cy="6953137"/>
          </a:xfrm>
          <a:custGeom>
            <a:rect b="b" l="l" r="r" t="t"/>
            <a:pathLst>
              <a:path extrusionOk="0" h="6953137" w="5499299">
                <a:moveTo>
                  <a:pt x="0" y="0"/>
                </a:moveTo>
                <a:lnTo>
                  <a:pt x="5499299" y="0"/>
                </a:lnTo>
                <a:lnTo>
                  <a:pt x="5499299" y="6953137"/>
                </a:lnTo>
                <a:lnTo>
                  <a:pt x="0" y="6953137"/>
                </a:lnTo>
                <a:lnTo>
                  <a:pt x="0" y="0"/>
                </a:lnTo>
                <a:close/>
              </a:path>
            </a:pathLst>
          </a:custGeom>
          <a:blipFill rotWithShape="1">
            <a:blip r:embed="rId4">
              <a:alphaModFix/>
            </a:blip>
            <a:stretch>
              <a:fillRect b="0" l="0" r="0" t="0"/>
            </a:stretch>
          </a:blipFill>
          <a:ln>
            <a:noFill/>
          </a:ln>
        </p:spPr>
      </p:sp>
      <p:grpSp>
        <p:nvGrpSpPr>
          <p:cNvPr id="386" name="Google Shape;386;p22"/>
          <p:cNvGrpSpPr/>
          <p:nvPr/>
        </p:nvGrpSpPr>
        <p:grpSpPr>
          <a:xfrm>
            <a:off x="760731" y="445590"/>
            <a:ext cx="5170615" cy="5473581"/>
            <a:chOff x="0" y="-47625"/>
            <a:chExt cx="812800" cy="860425"/>
          </a:xfrm>
        </p:grpSpPr>
        <p:sp>
          <p:nvSpPr>
            <p:cNvPr id="387" name="Google Shape;387;p22"/>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47625">
              <a:solidFill>
                <a:srgbClr val="000000"/>
              </a:solidFill>
              <a:prstDash val="solid"/>
              <a:miter lim="8000"/>
              <a:headEnd len="sm" w="sm" type="none"/>
              <a:tailEnd len="sm" w="sm" type="none"/>
            </a:ln>
          </p:spPr>
        </p:sp>
        <p:sp>
          <p:nvSpPr>
            <p:cNvPr id="388" name="Google Shape;388;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9" name="Google Shape;389;p22"/>
          <p:cNvSpPr/>
          <p:nvPr/>
        </p:nvSpPr>
        <p:spPr>
          <a:xfrm>
            <a:off x="6359896" y="2338489"/>
            <a:ext cx="14618318" cy="11219559"/>
          </a:xfrm>
          <a:custGeom>
            <a:rect b="b" l="l" r="r" t="t"/>
            <a:pathLst>
              <a:path extrusionOk="0" h="11219559" w="14618318">
                <a:moveTo>
                  <a:pt x="0" y="0"/>
                </a:moveTo>
                <a:lnTo>
                  <a:pt x="14618317" y="0"/>
                </a:lnTo>
                <a:lnTo>
                  <a:pt x="14618317" y="11219559"/>
                </a:lnTo>
                <a:lnTo>
                  <a:pt x="0" y="11219559"/>
                </a:lnTo>
                <a:lnTo>
                  <a:pt x="0" y="0"/>
                </a:lnTo>
                <a:close/>
              </a:path>
            </a:pathLst>
          </a:custGeom>
          <a:blipFill rotWithShape="1">
            <a:blip r:embed="rId5">
              <a:alphaModFix/>
            </a:blip>
            <a:stretch>
              <a:fillRect b="0" l="0" r="0" t="0"/>
            </a:stretch>
          </a:blipFill>
          <a:ln>
            <a:noFill/>
          </a:ln>
        </p:spPr>
      </p:sp>
      <p:grpSp>
        <p:nvGrpSpPr>
          <p:cNvPr id="390" name="Google Shape;390;p22"/>
          <p:cNvGrpSpPr/>
          <p:nvPr/>
        </p:nvGrpSpPr>
        <p:grpSpPr>
          <a:xfrm>
            <a:off x="6558692" y="445590"/>
            <a:ext cx="5170615" cy="5473581"/>
            <a:chOff x="0" y="-47625"/>
            <a:chExt cx="812800" cy="860425"/>
          </a:xfrm>
        </p:grpSpPr>
        <p:sp>
          <p:nvSpPr>
            <p:cNvPr id="391" name="Google Shape;391;p22"/>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47625">
              <a:solidFill>
                <a:srgbClr val="000000"/>
              </a:solidFill>
              <a:prstDash val="solid"/>
              <a:miter lim="8000"/>
              <a:headEnd len="sm" w="sm" type="none"/>
              <a:tailEnd len="sm" w="sm" type="none"/>
            </a:ln>
          </p:spPr>
        </p:sp>
        <p:sp>
          <p:nvSpPr>
            <p:cNvPr id="392" name="Google Shape;392;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 name="Google Shape;393;p22"/>
          <p:cNvGrpSpPr/>
          <p:nvPr/>
        </p:nvGrpSpPr>
        <p:grpSpPr>
          <a:xfrm>
            <a:off x="12356654" y="445590"/>
            <a:ext cx="5170615" cy="5473581"/>
            <a:chOff x="0" y="-47625"/>
            <a:chExt cx="812800" cy="860425"/>
          </a:xfrm>
        </p:grpSpPr>
        <p:sp>
          <p:nvSpPr>
            <p:cNvPr id="394" name="Google Shape;394;p22"/>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47625">
              <a:solidFill>
                <a:srgbClr val="000000"/>
              </a:solidFill>
              <a:prstDash val="solid"/>
              <a:miter lim="8000"/>
              <a:headEnd len="sm" w="sm" type="none"/>
              <a:tailEnd len="sm" w="sm" type="none"/>
            </a:ln>
          </p:spPr>
        </p:sp>
        <p:sp>
          <p:nvSpPr>
            <p:cNvPr id="395" name="Google Shape;395;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22"/>
          <p:cNvGrpSpPr/>
          <p:nvPr/>
        </p:nvGrpSpPr>
        <p:grpSpPr>
          <a:xfrm>
            <a:off x="760731" y="6328793"/>
            <a:ext cx="16766538" cy="3331163"/>
            <a:chOff x="0" y="-47625"/>
            <a:chExt cx="2635633" cy="523645"/>
          </a:xfrm>
        </p:grpSpPr>
        <p:sp>
          <p:nvSpPr>
            <p:cNvPr id="397" name="Google Shape;397;p22"/>
            <p:cNvSpPr/>
            <p:nvPr/>
          </p:nvSpPr>
          <p:spPr>
            <a:xfrm>
              <a:off x="0" y="0"/>
              <a:ext cx="2635633" cy="476020"/>
            </a:xfrm>
            <a:custGeom>
              <a:rect b="b" l="l" r="r" t="t"/>
              <a:pathLst>
                <a:path extrusionOk="0" h="476020" w="2635633">
                  <a:moveTo>
                    <a:pt x="0" y="0"/>
                  </a:moveTo>
                  <a:lnTo>
                    <a:pt x="2635633" y="0"/>
                  </a:lnTo>
                  <a:lnTo>
                    <a:pt x="2635633" y="476020"/>
                  </a:lnTo>
                  <a:lnTo>
                    <a:pt x="0" y="476020"/>
                  </a:lnTo>
                  <a:close/>
                </a:path>
              </a:pathLst>
            </a:custGeom>
            <a:solidFill>
              <a:srgbClr val="FFFFFF"/>
            </a:solidFill>
            <a:ln cap="sq" cmpd="sng" w="47625">
              <a:solidFill>
                <a:srgbClr val="000000"/>
              </a:solidFill>
              <a:prstDash val="solid"/>
              <a:miter lim="8000"/>
              <a:headEnd len="sm" w="sm" type="none"/>
              <a:tailEnd len="sm" w="sm" type="none"/>
            </a:ln>
          </p:spPr>
        </p:sp>
        <p:sp>
          <p:nvSpPr>
            <p:cNvPr id="398" name="Google Shape;398;p22"/>
            <p:cNvSpPr txBox="1"/>
            <p:nvPr/>
          </p:nvSpPr>
          <p:spPr>
            <a:xfrm>
              <a:off x="0" y="-47625"/>
              <a:ext cx="2635633" cy="5236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9" name="Google Shape;399;p22"/>
          <p:cNvSpPr txBox="1"/>
          <p:nvPr/>
        </p:nvSpPr>
        <p:spPr>
          <a:xfrm>
            <a:off x="3352284" y="7248089"/>
            <a:ext cx="11071600" cy="15525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Bungee"/>
                <a:ea typeface="Bungee"/>
                <a:cs typeface="Bungee"/>
                <a:sym typeface="Bungee"/>
              </a:rPr>
              <a:t>Gallery Image</a:t>
            </a:r>
            <a:endParaRPr/>
          </a:p>
        </p:txBody>
      </p:sp>
      <p:sp>
        <p:nvSpPr>
          <p:cNvPr id="400" name="Google Shape;400;p22"/>
          <p:cNvSpPr txBox="1"/>
          <p:nvPr/>
        </p:nvSpPr>
        <p:spPr>
          <a:xfrm>
            <a:off x="2616965" y="8736965"/>
            <a:ext cx="13054070" cy="5213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Lato"/>
                <a:ea typeface="Lato"/>
                <a:cs typeface="Lato"/>
                <a:sym typeface="Lato"/>
              </a:rPr>
              <a:t>What can you say about your projects? Share it here!</a:t>
            </a:r>
            <a:endParaRPr/>
          </a:p>
        </p:txBody>
      </p:sp>
      <p:pic>
        <p:nvPicPr>
          <p:cNvPr id="401" name="Google Shape;401;p22"/>
          <p:cNvPicPr preferRelativeResize="0"/>
          <p:nvPr/>
        </p:nvPicPr>
        <p:blipFill>
          <a:blip r:embed="rId6">
            <a:alphaModFix/>
          </a:blip>
          <a:stretch>
            <a:fillRect/>
          </a:stretch>
        </p:blipFill>
        <p:spPr>
          <a:xfrm>
            <a:off x="831000" y="828700"/>
            <a:ext cx="5030124" cy="5048432"/>
          </a:xfrm>
          <a:prstGeom prst="rect">
            <a:avLst/>
          </a:prstGeom>
          <a:noFill/>
          <a:ln>
            <a:noFill/>
          </a:ln>
        </p:spPr>
      </p:pic>
      <p:sp>
        <p:nvSpPr>
          <p:cNvPr id="402" name="Google Shape;402;p22"/>
          <p:cNvSpPr/>
          <p:nvPr/>
        </p:nvSpPr>
        <p:spPr>
          <a:xfrm>
            <a:off x="-3028049" y="3383888"/>
            <a:ext cx="5499299" cy="3220474"/>
          </a:xfrm>
          <a:custGeom>
            <a:rect b="b" l="l" r="r" t="t"/>
            <a:pathLst>
              <a:path extrusionOk="0" h="3220474" w="5499299">
                <a:moveTo>
                  <a:pt x="0" y="0"/>
                </a:moveTo>
                <a:lnTo>
                  <a:pt x="5499299" y="0"/>
                </a:lnTo>
                <a:lnTo>
                  <a:pt x="5499299" y="3220474"/>
                </a:lnTo>
                <a:lnTo>
                  <a:pt x="0" y="3220474"/>
                </a:lnTo>
                <a:lnTo>
                  <a:pt x="0" y="0"/>
                </a:lnTo>
                <a:close/>
              </a:path>
            </a:pathLst>
          </a:custGeom>
          <a:blipFill rotWithShape="1">
            <a:blip r:embed="rId4">
              <a:alphaModFix/>
            </a:blip>
            <a:stretch>
              <a:fillRect b="-114341" l="0" r="0" t="-1552"/>
            </a:stretch>
          </a:blipFill>
          <a:ln>
            <a:noFill/>
          </a:ln>
        </p:spPr>
      </p:sp>
      <p:pic>
        <p:nvPicPr>
          <p:cNvPr id="403" name="Google Shape;403;p22"/>
          <p:cNvPicPr preferRelativeResize="0"/>
          <p:nvPr/>
        </p:nvPicPr>
        <p:blipFill>
          <a:blip r:embed="rId7">
            <a:alphaModFix/>
          </a:blip>
          <a:stretch>
            <a:fillRect/>
          </a:stretch>
        </p:blipFill>
        <p:spPr>
          <a:xfrm>
            <a:off x="12426900" y="828700"/>
            <a:ext cx="5030124" cy="5048434"/>
          </a:xfrm>
          <a:prstGeom prst="rect">
            <a:avLst/>
          </a:prstGeom>
          <a:noFill/>
          <a:ln>
            <a:noFill/>
          </a:ln>
        </p:spPr>
      </p:pic>
      <p:grpSp>
        <p:nvGrpSpPr>
          <p:cNvPr id="404" name="Google Shape;404;p22"/>
          <p:cNvGrpSpPr/>
          <p:nvPr/>
        </p:nvGrpSpPr>
        <p:grpSpPr>
          <a:xfrm>
            <a:off x="15369281" y="1224927"/>
            <a:ext cx="3285412" cy="1376761"/>
            <a:chOff x="0" y="0"/>
            <a:chExt cx="4380549" cy="1835682"/>
          </a:xfrm>
        </p:grpSpPr>
        <p:sp>
          <p:nvSpPr>
            <p:cNvPr id="405" name="Google Shape;405;p22"/>
            <p:cNvSpPr/>
            <p:nvPr/>
          </p:nvSpPr>
          <p:spPr>
            <a:xfrm>
              <a:off x="0" y="1282638"/>
              <a:ext cx="4380549" cy="553044"/>
            </a:xfrm>
            <a:custGeom>
              <a:rect b="b" l="l" r="r" t="t"/>
              <a:pathLst>
                <a:path extrusionOk="0" h="553044" w="4380549">
                  <a:moveTo>
                    <a:pt x="0" y="0"/>
                  </a:moveTo>
                  <a:lnTo>
                    <a:pt x="4380549" y="0"/>
                  </a:lnTo>
                  <a:lnTo>
                    <a:pt x="4380549" y="553044"/>
                  </a:lnTo>
                  <a:lnTo>
                    <a:pt x="0" y="553044"/>
                  </a:lnTo>
                  <a:lnTo>
                    <a:pt x="0" y="0"/>
                  </a:lnTo>
                  <a:close/>
                </a:path>
              </a:pathLst>
            </a:custGeom>
            <a:blipFill rotWithShape="1">
              <a:blip r:embed="rId8">
                <a:alphaModFix/>
              </a:blip>
              <a:stretch>
                <a:fillRect b="0" l="0" r="0" t="0"/>
              </a:stretch>
            </a:blipFill>
            <a:ln>
              <a:noFill/>
            </a:ln>
          </p:spPr>
        </p:sp>
        <p:sp>
          <p:nvSpPr>
            <p:cNvPr id="406" name="Google Shape;406;p22"/>
            <p:cNvSpPr/>
            <p:nvPr/>
          </p:nvSpPr>
          <p:spPr>
            <a:xfrm>
              <a:off x="0" y="641319"/>
              <a:ext cx="4380549" cy="553044"/>
            </a:xfrm>
            <a:custGeom>
              <a:rect b="b" l="l" r="r" t="t"/>
              <a:pathLst>
                <a:path extrusionOk="0" h="553044" w="4380549">
                  <a:moveTo>
                    <a:pt x="0" y="0"/>
                  </a:moveTo>
                  <a:lnTo>
                    <a:pt x="4380549" y="0"/>
                  </a:lnTo>
                  <a:lnTo>
                    <a:pt x="4380549" y="553044"/>
                  </a:lnTo>
                  <a:lnTo>
                    <a:pt x="0" y="553044"/>
                  </a:lnTo>
                  <a:lnTo>
                    <a:pt x="0" y="0"/>
                  </a:lnTo>
                  <a:close/>
                </a:path>
              </a:pathLst>
            </a:custGeom>
            <a:blipFill rotWithShape="1">
              <a:blip r:embed="rId8">
                <a:alphaModFix/>
              </a:blip>
              <a:stretch>
                <a:fillRect b="0" l="0" r="0" t="0"/>
              </a:stretch>
            </a:blipFill>
            <a:ln>
              <a:noFill/>
            </a:ln>
          </p:spPr>
        </p:sp>
        <p:sp>
          <p:nvSpPr>
            <p:cNvPr id="407" name="Google Shape;407;p22"/>
            <p:cNvSpPr/>
            <p:nvPr/>
          </p:nvSpPr>
          <p:spPr>
            <a:xfrm>
              <a:off x="0" y="0"/>
              <a:ext cx="4380549" cy="553044"/>
            </a:xfrm>
            <a:custGeom>
              <a:rect b="b" l="l" r="r" t="t"/>
              <a:pathLst>
                <a:path extrusionOk="0" h="553044" w="4380549">
                  <a:moveTo>
                    <a:pt x="0" y="0"/>
                  </a:moveTo>
                  <a:lnTo>
                    <a:pt x="4380549" y="0"/>
                  </a:lnTo>
                  <a:lnTo>
                    <a:pt x="4380549" y="553044"/>
                  </a:lnTo>
                  <a:lnTo>
                    <a:pt x="0" y="553044"/>
                  </a:lnTo>
                  <a:lnTo>
                    <a:pt x="0" y="0"/>
                  </a:lnTo>
                  <a:close/>
                </a:path>
              </a:pathLst>
            </a:custGeom>
            <a:blipFill rotWithShape="1">
              <a:blip r:embed="rId8">
                <a:alphaModFix/>
              </a:blip>
              <a:stretch>
                <a:fillRect b="0" l="0" r="0" t="0"/>
              </a:stretch>
            </a:blipFill>
            <a:ln>
              <a:noFill/>
            </a:ln>
          </p:spPr>
        </p:sp>
      </p:grpSp>
      <p:pic>
        <p:nvPicPr>
          <p:cNvPr id="408" name="Google Shape;408;p22"/>
          <p:cNvPicPr preferRelativeResize="0"/>
          <p:nvPr/>
        </p:nvPicPr>
        <p:blipFill>
          <a:blip r:embed="rId9">
            <a:alphaModFix/>
          </a:blip>
          <a:stretch>
            <a:fillRect/>
          </a:stretch>
        </p:blipFill>
        <p:spPr>
          <a:xfrm>
            <a:off x="6628938" y="831763"/>
            <a:ext cx="5030125" cy="5042299"/>
          </a:xfrm>
          <a:prstGeom prst="rect">
            <a:avLst/>
          </a:prstGeom>
          <a:noFill/>
          <a:ln>
            <a:noFill/>
          </a:ln>
        </p:spPr>
      </p:pic>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5EFF"/>
        </a:solidFill>
      </p:bgPr>
    </p:bg>
    <p:spTree>
      <p:nvGrpSpPr>
        <p:cNvPr id="412" name="Shape 412"/>
        <p:cNvGrpSpPr/>
        <p:nvPr/>
      </p:nvGrpSpPr>
      <p:grpSpPr>
        <a:xfrm>
          <a:off x="0" y="0"/>
          <a:ext cx="0" cy="0"/>
          <a:chOff x="0" y="0"/>
          <a:chExt cx="0" cy="0"/>
        </a:xfrm>
      </p:grpSpPr>
      <p:grpSp>
        <p:nvGrpSpPr>
          <p:cNvPr id="413" name="Google Shape;413;p23"/>
          <p:cNvGrpSpPr/>
          <p:nvPr/>
        </p:nvGrpSpPr>
        <p:grpSpPr>
          <a:xfrm>
            <a:off x="16367057" y="2221225"/>
            <a:ext cx="5260011" cy="5260011"/>
            <a:chOff x="0" y="0"/>
            <a:chExt cx="812800" cy="812800"/>
          </a:xfrm>
        </p:grpSpPr>
        <p:sp>
          <p:nvSpPr>
            <p:cNvPr id="414" name="Google Shape;41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03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6" name="Google Shape;416;p23"/>
          <p:cNvSpPr/>
          <p:nvPr/>
        </p:nvSpPr>
        <p:spPr>
          <a:xfrm rot="-5400000">
            <a:off x="13203861" y="2221225"/>
            <a:ext cx="5143500" cy="5143500"/>
          </a:xfrm>
          <a:custGeom>
            <a:rect b="b" l="l" r="r" t="t"/>
            <a:pathLst>
              <a:path extrusionOk="0" h="5143500" w="5143500">
                <a:moveTo>
                  <a:pt x="0" y="0"/>
                </a:moveTo>
                <a:lnTo>
                  <a:pt x="5143500" y="0"/>
                </a:lnTo>
                <a:lnTo>
                  <a:pt x="5143500" y="5143500"/>
                </a:lnTo>
                <a:lnTo>
                  <a:pt x="0" y="5143500"/>
                </a:lnTo>
                <a:lnTo>
                  <a:pt x="0" y="0"/>
                </a:lnTo>
                <a:close/>
              </a:path>
            </a:pathLst>
          </a:custGeom>
          <a:blipFill rotWithShape="1">
            <a:blip r:embed="rId3">
              <a:alphaModFix/>
            </a:blip>
            <a:stretch>
              <a:fillRect b="0" l="0" r="0" t="0"/>
            </a:stretch>
          </a:blipFill>
          <a:ln>
            <a:noFill/>
          </a:ln>
        </p:spPr>
      </p:sp>
      <p:graphicFrame>
        <p:nvGraphicFramePr>
          <p:cNvPr id="417" name="Google Shape;417;p23"/>
          <p:cNvGraphicFramePr/>
          <p:nvPr/>
        </p:nvGraphicFramePr>
        <p:xfrm>
          <a:off x="8784950" y="4730617"/>
          <a:ext cx="3000000" cy="3000000"/>
        </p:xfrm>
        <a:graphic>
          <a:graphicData uri="http://schemas.openxmlformats.org/drawingml/2006/table">
            <a:tbl>
              <a:tblPr>
                <a:noFill/>
                <a:tableStyleId>{F2644355-D9B4-477F-8891-B85EDA3EECE8}</a:tableStyleId>
              </a:tblPr>
              <a:tblGrid>
                <a:gridCol w="8818875"/>
              </a:tblGrid>
              <a:tr h="4375000">
                <a:tc>
                  <a:txBody>
                    <a:bodyPr/>
                    <a:lstStyle/>
                    <a:p>
                      <a:pPr indent="0" lvl="0" marL="0" marR="0" rtl="0" algn="ctr">
                        <a:lnSpc>
                          <a:spcPct val="194285"/>
                        </a:lnSpc>
                        <a:spcBef>
                          <a:spcPts val="0"/>
                        </a:spcBef>
                        <a:spcAft>
                          <a:spcPts val="0"/>
                        </a:spcAft>
                        <a:buNone/>
                      </a:pPr>
                      <a:r>
                        <a:t/>
                      </a:r>
                      <a:endParaRPr sz="105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FFFFFF"/>
                    </a:solidFill>
                  </a:tcPr>
                </a:tc>
              </a:tr>
            </a:tbl>
          </a:graphicData>
        </a:graphic>
      </p:graphicFrame>
      <p:sp>
        <p:nvSpPr>
          <p:cNvPr id="418" name="Google Shape;418;p23"/>
          <p:cNvSpPr/>
          <p:nvPr/>
        </p:nvSpPr>
        <p:spPr>
          <a:xfrm flipH="1" rot="10800000">
            <a:off x="0" y="-9192"/>
            <a:ext cx="3967365" cy="3967365"/>
          </a:xfrm>
          <a:custGeom>
            <a:rect b="b" l="l" r="r" t="t"/>
            <a:pathLst>
              <a:path extrusionOk="0" h="3967365" w="3967365">
                <a:moveTo>
                  <a:pt x="0" y="3967365"/>
                </a:moveTo>
                <a:lnTo>
                  <a:pt x="3967365" y="3967365"/>
                </a:lnTo>
                <a:lnTo>
                  <a:pt x="3967365" y="0"/>
                </a:lnTo>
                <a:lnTo>
                  <a:pt x="0" y="0"/>
                </a:lnTo>
                <a:lnTo>
                  <a:pt x="0" y="3967365"/>
                </a:lnTo>
                <a:close/>
              </a:path>
            </a:pathLst>
          </a:custGeom>
          <a:blipFill rotWithShape="1">
            <a:blip r:embed="rId4">
              <a:alphaModFix/>
            </a:blip>
            <a:stretch>
              <a:fillRect b="0" l="0" r="0" t="0"/>
            </a:stretch>
          </a:blipFill>
          <a:ln>
            <a:noFill/>
          </a:ln>
        </p:spPr>
      </p:sp>
      <p:graphicFrame>
        <p:nvGraphicFramePr>
          <p:cNvPr id="419" name="Google Shape;419;p23"/>
          <p:cNvGraphicFramePr/>
          <p:nvPr/>
        </p:nvGraphicFramePr>
        <p:xfrm>
          <a:off x="676908" y="1462393"/>
          <a:ext cx="3000000" cy="3000000"/>
        </p:xfrm>
        <a:graphic>
          <a:graphicData uri="http://schemas.openxmlformats.org/drawingml/2006/table">
            <a:tbl>
              <a:tblPr>
                <a:noFill/>
                <a:tableStyleId>{F2644355-D9B4-477F-8891-B85EDA3EECE8}</a:tableStyleId>
              </a:tblPr>
              <a:tblGrid>
                <a:gridCol w="8818875"/>
              </a:tblGrid>
              <a:tr h="4375000">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FFFFFF"/>
                    </a:solidFill>
                  </a:tcPr>
                </a:tc>
              </a:tr>
            </a:tbl>
          </a:graphicData>
        </a:graphic>
      </p:graphicFrame>
      <p:pic>
        <p:nvPicPr>
          <p:cNvPr id="420" name="Google Shape;420;p23"/>
          <p:cNvPicPr preferRelativeResize="0"/>
          <p:nvPr/>
        </p:nvPicPr>
        <p:blipFill rotWithShape="1">
          <a:blip r:embed="rId5">
            <a:alphaModFix/>
          </a:blip>
          <a:srcRect b="0" l="0" r="0" t="0"/>
          <a:stretch/>
        </p:blipFill>
        <p:spPr>
          <a:xfrm>
            <a:off x="961245" y="1727402"/>
            <a:ext cx="3849673" cy="3849673"/>
          </a:xfrm>
          <a:prstGeom prst="rect">
            <a:avLst/>
          </a:prstGeom>
          <a:noFill/>
          <a:ln>
            <a:noFill/>
          </a:ln>
        </p:spPr>
      </p:pic>
      <p:pic>
        <p:nvPicPr>
          <p:cNvPr id="421" name="Google Shape;421;p23"/>
          <p:cNvPicPr preferRelativeResize="0"/>
          <p:nvPr/>
        </p:nvPicPr>
        <p:blipFill rotWithShape="1">
          <a:blip r:embed="rId6">
            <a:alphaModFix/>
          </a:blip>
          <a:srcRect b="0" l="0" r="0" t="0"/>
          <a:stretch/>
        </p:blipFill>
        <p:spPr>
          <a:xfrm>
            <a:off x="13426821" y="5051269"/>
            <a:ext cx="3849673" cy="3849673"/>
          </a:xfrm>
          <a:prstGeom prst="rect">
            <a:avLst/>
          </a:prstGeom>
          <a:noFill/>
          <a:ln>
            <a:noFill/>
          </a:ln>
        </p:spPr>
      </p:pic>
      <p:sp>
        <p:nvSpPr>
          <p:cNvPr id="422" name="Google Shape;422;p23"/>
          <p:cNvSpPr txBox="1"/>
          <p:nvPr/>
        </p:nvSpPr>
        <p:spPr>
          <a:xfrm>
            <a:off x="5286201" y="3133308"/>
            <a:ext cx="3017749" cy="7727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Elaborate on the featured statistic.</a:t>
            </a:r>
            <a:endParaRPr/>
          </a:p>
        </p:txBody>
      </p:sp>
      <p:sp>
        <p:nvSpPr>
          <p:cNvPr id="423" name="Google Shape;423;p23"/>
          <p:cNvSpPr txBox="1"/>
          <p:nvPr/>
        </p:nvSpPr>
        <p:spPr>
          <a:xfrm>
            <a:off x="9843212" y="6539860"/>
            <a:ext cx="3017749" cy="77279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Elaborate on the featured statistic.</a:t>
            </a:r>
            <a:endParaRPr/>
          </a:p>
        </p:txBody>
      </p:sp>
      <p:grpSp>
        <p:nvGrpSpPr>
          <p:cNvPr id="424" name="Google Shape;424;p23"/>
          <p:cNvGrpSpPr/>
          <p:nvPr/>
        </p:nvGrpSpPr>
        <p:grpSpPr>
          <a:xfrm>
            <a:off x="613208" y="6842522"/>
            <a:ext cx="7917601" cy="1304489"/>
            <a:chOff x="0" y="-47625"/>
            <a:chExt cx="3386195" cy="557903"/>
          </a:xfrm>
        </p:grpSpPr>
        <p:sp>
          <p:nvSpPr>
            <p:cNvPr id="425" name="Google Shape;425;p23"/>
            <p:cNvSpPr/>
            <p:nvPr/>
          </p:nvSpPr>
          <p:spPr>
            <a:xfrm>
              <a:off x="0" y="0"/>
              <a:ext cx="3386195" cy="510278"/>
            </a:xfrm>
            <a:custGeom>
              <a:rect b="b" l="l" r="r" t="t"/>
              <a:pathLst>
                <a:path extrusionOk="0" h="510278" w="3386195">
                  <a:moveTo>
                    <a:pt x="0" y="0"/>
                  </a:moveTo>
                  <a:lnTo>
                    <a:pt x="3386195" y="0"/>
                  </a:lnTo>
                  <a:lnTo>
                    <a:pt x="3386195" y="510278"/>
                  </a:lnTo>
                  <a:lnTo>
                    <a:pt x="0" y="510278"/>
                  </a:lnTo>
                  <a:close/>
                </a:path>
              </a:pathLst>
            </a:custGeom>
            <a:solidFill>
              <a:srgbClr val="FFC418"/>
            </a:solidFill>
            <a:ln>
              <a:noFill/>
            </a:ln>
          </p:spPr>
        </p:sp>
        <p:sp>
          <p:nvSpPr>
            <p:cNvPr id="426" name="Google Shape;426;p23"/>
            <p:cNvSpPr txBox="1"/>
            <p:nvPr/>
          </p:nvSpPr>
          <p:spPr>
            <a:xfrm>
              <a:off x="0" y="-47625"/>
              <a:ext cx="3386195" cy="55790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7" name="Google Shape;427;p23"/>
          <p:cNvSpPr txBox="1"/>
          <p:nvPr/>
        </p:nvSpPr>
        <p:spPr>
          <a:xfrm>
            <a:off x="676908" y="6335136"/>
            <a:ext cx="81153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000000"/>
                </a:solidFill>
                <a:latin typeface="Bungee"/>
                <a:ea typeface="Bungee"/>
                <a:cs typeface="Bungee"/>
                <a:sym typeface="Bungee"/>
              </a:rPr>
              <a:t>Competitor Analysis</a:t>
            </a:r>
            <a:endParaRPr/>
          </a:p>
        </p:txBody>
      </p:sp>
      <p:grpSp>
        <p:nvGrpSpPr>
          <p:cNvPr id="428" name="Google Shape;428;p23"/>
          <p:cNvGrpSpPr/>
          <p:nvPr/>
        </p:nvGrpSpPr>
        <p:grpSpPr>
          <a:xfrm>
            <a:off x="7498777" y="1384370"/>
            <a:ext cx="3994031" cy="1673711"/>
            <a:chOff x="0" y="0"/>
            <a:chExt cx="5325375" cy="2231614"/>
          </a:xfrm>
        </p:grpSpPr>
        <p:sp>
          <p:nvSpPr>
            <p:cNvPr id="429" name="Google Shape;429;p23"/>
            <p:cNvSpPr/>
            <p:nvPr/>
          </p:nvSpPr>
          <p:spPr>
            <a:xfrm>
              <a:off x="0" y="1559285"/>
              <a:ext cx="5325375" cy="672329"/>
            </a:xfrm>
            <a:custGeom>
              <a:rect b="b" l="l" r="r" t="t"/>
              <a:pathLst>
                <a:path extrusionOk="0" h="672329" w="5325375">
                  <a:moveTo>
                    <a:pt x="0" y="0"/>
                  </a:moveTo>
                  <a:lnTo>
                    <a:pt x="5325375" y="0"/>
                  </a:lnTo>
                  <a:lnTo>
                    <a:pt x="5325375" y="672329"/>
                  </a:lnTo>
                  <a:lnTo>
                    <a:pt x="0" y="672329"/>
                  </a:lnTo>
                  <a:lnTo>
                    <a:pt x="0" y="0"/>
                  </a:lnTo>
                  <a:close/>
                </a:path>
              </a:pathLst>
            </a:custGeom>
            <a:blipFill rotWithShape="1">
              <a:blip r:embed="rId7">
                <a:alphaModFix/>
              </a:blip>
              <a:stretch>
                <a:fillRect b="0" l="0" r="0" t="0"/>
              </a:stretch>
            </a:blipFill>
            <a:ln>
              <a:noFill/>
            </a:ln>
          </p:spPr>
        </p:sp>
        <p:sp>
          <p:nvSpPr>
            <p:cNvPr id="430" name="Google Shape;430;p23"/>
            <p:cNvSpPr/>
            <p:nvPr/>
          </p:nvSpPr>
          <p:spPr>
            <a:xfrm>
              <a:off x="0" y="779643"/>
              <a:ext cx="5325375" cy="672329"/>
            </a:xfrm>
            <a:custGeom>
              <a:rect b="b" l="l" r="r" t="t"/>
              <a:pathLst>
                <a:path extrusionOk="0" h="672329" w="5325375">
                  <a:moveTo>
                    <a:pt x="0" y="0"/>
                  </a:moveTo>
                  <a:lnTo>
                    <a:pt x="5325375" y="0"/>
                  </a:lnTo>
                  <a:lnTo>
                    <a:pt x="5325375" y="672328"/>
                  </a:lnTo>
                  <a:lnTo>
                    <a:pt x="0" y="672328"/>
                  </a:lnTo>
                  <a:lnTo>
                    <a:pt x="0" y="0"/>
                  </a:lnTo>
                  <a:close/>
                </a:path>
              </a:pathLst>
            </a:custGeom>
            <a:blipFill rotWithShape="1">
              <a:blip r:embed="rId7">
                <a:alphaModFix/>
              </a:blip>
              <a:stretch>
                <a:fillRect b="0" l="0" r="0" t="0"/>
              </a:stretch>
            </a:blipFill>
            <a:ln>
              <a:noFill/>
            </a:ln>
          </p:spPr>
        </p:sp>
        <p:sp>
          <p:nvSpPr>
            <p:cNvPr id="431" name="Google Shape;431;p23"/>
            <p:cNvSpPr/>
            <p:nvPr/>
          </p:nvSpPr>
          <p:spPr>
            <a:xfrm>
              <a:off x="0" y="0"/>
              <a:ext cx="5325375" cy="672329"/>
            </a:xfrm>
            <a:custGeom>
              <a:rect b="b" l="l" r="r" t="t"/>
              <a:pathLst>
                <a:path extrusionOk="0" h="672329" w="5325375">
                  <a:moveTo>
                    <a:pt x="0" y="0"/>
                  </a:moveTo>
                  <a:lnTo>
                    <a:pt x="5325375" y="0"/>
                  </a:lnTo>
                  <a:lnTo>
                    <a:pt x="5325375" y="672329"/>
                  </a:lnTo>
                  <a:lnTo>
                    <a:pt x="0" y="672329"/>
                  </a:lnTo>
                  <a:lnTo>
                    <a:pt x="0" y="0"/>
                  </a:lnTo>
                  <a:close/>
                </a:path>
              </a:pathLst>
            </a:custGeom>
            <a:blipFill rotWithShape="1">
              <a:blip r:embed="rId7">
                <a:alphaModFix/>
              </a:blip>
              <a:stretch>
                <a:fillRect b="0" l="0" r="0" t="0"/>
              </a:stretch>
            </a:blipFill>
            <a:ln>
              <a:noFill/>
            </a:ln>
          </p:spPr>
        </p:sp>
      </p:gr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536FF"/>
        </a:solidFill>
      </p:bgPr>
    </p:bg>
    <p:spTree>
      <p:nvGrpSpPr>
        <p:cNvPr id="435" name="Shape 435"/>
        <p:cNvGrpSpPr/>
        <p:nvPr/>
      </p:nvGrpSpPr>
      <p:grpSpPr>
        <a:xfrm>
          <a:off x="0" y="0"/>
          <a:ext cx="0" cy="0"/>
          <a:chOff x="0" y="0"/>
          <a:chExt cx="0" cy="0"/>
        </a:xfrm>
      </p:grpSpPr>
      <p:sp>
        <p:nvSpPr>
          <p:cNvPr id="436" name="Google Shape;436;p24"/>
          <p:cNvSpPr/>
          <p:nvPr/>
        </p:nvSpPr>
        <p:spPr>
          <a:xfrm>
            <a:off x="-1286460" y="-7313436"/>
            <a:ext cx="25327108" cy="17792293"/>
          </a:xfrm>
          <a:custGeom>
            <a:rect b="b" l="l" r="r" t="t"/>
            <a:pathLst>
              <a:path extrusionOk="0" h="17792293" w="25327108">
                <a:moveTo>
                  <a:pt x="0" y="0"/>
                </a:moveTo>
                <a:lnTo>
                  <a:pt x="25327108" y="0"/>
                </a:lnTo>
                <a:lnTo>
                  <a:pt x="25327108" y="17792293"/>
                </a:lnTo>
                <a:lnTo>
                  <a:pt x="0" y="17792293"/>
                </a:lnTo>
                <a:lnTo>
                  <a:pt x="0" y="0"/>
                </a:lnTo>
                <a:close/>
              </a:path>
            </a:pathLst>
          </a:custGeom>
          <a:blipFill rotWithShape="1">
            <a:blip r:embed="rId3">
              <a:alphaModFix/>
            </a:blip>
            <a:stretch>
              <a:fillRect b="0" l="0" r="0" t="0"/>
            </a:stretch>
          </a:blipFill>
          <a:ln>
            <a:noFill/>
          </a:ln>
        </p:spPr>
      </p:sp>
      <p:graphicFrame>
        <p:nvGraphicFramePr>
          <p:cNvPr id="437" name="Google Shape;437;p24"/>
          <p:cNvGraphicFramePr/>
          <p:nvPr/>
        </p:nvGraphicFramePr>
        <p:xfrm>
          <a:off x="393932" y="1262149"/>
          <a:ext cx="3000000" cy="3000000"/>
        </p:xfrm>
        <a:graphic>
          <a:graphicData uri="http://schemas.openxmlformats.org/drawingml/2006/table">
            <a:tbl>
              <a:tblPr>
                <a:noFill/>
                <a:tableStyleId>{F2644355-D9B4-477F-8891-B85EDA3EECE8}</a:tableStyleId>
              </a:tblPr>
              <a:tblGrid>
                <a:gridCol w="3975325"/>
              </a:tblGrid>
              <a:tr h="1071850">
                <a:tc>
                  <a:txBody>
                    <a:bodyPr/>
                    <a:lstStyle/>
                    <a:p>
                      <a:pPr indent="0" lvl="0" marL="0" marR="0" rtl="0" algn="ctr">
                        <a:lnSpc>
                          <a:spcPct val="140000"/>
                        </a:lnSpc>
                        <a:spcBef>
                          <a:spcPts val="0"/>
                        </a:spcBef>
                        <a:spcAft>
                          <a:spcPts val="0"/>
                        </a:spcAft>
                        <a:buNone/>
                      </a:pPr>
                      <a:r>
                        <a:rPr b="1" lang="en-US" sz="3200" u="none" cap="none" strike="noStrike">
                          <a:solidFill>
                            <a:srgbClr val="FFFFFF"/>
                          </a:solidFill>
                          <a:latin typeface="Lato"/>
                          <a:ea typeface="Lato"/>
                          <a:cs typeface="Lato"/>
                          <a:sym typeface="Lato"/>
                        </a:rPr>
                        <a:t>S</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B35EFF"/>
                    </a:solidFill>
                  </a:tcPr>
                </a:tc>
              </a:tr>
              <a:tr h="1071850">
                <a:tc>
                  <a:txBody>
                    <a:bodyPr/>
                    <a:lstStyle/>
                    <a:p>
                      <a:pPr indent="0" lvl="0" marL="0" marR="0" rtl="0" algn="ctr">
                        <a:lnSpc>
                          <a:spcPct val="140012"/>
                        </a:lnSpc>
                        <a:spcBef>
                          <a:spcPts val="0"/>
                        </a:spcBef>
                        <a:spcAft>
                          <a:spcPts val="0"/>
                        </a:spcAft>
                        <a:buNone/>
                      </a:pPr>
                      <a:r>
                        <a:rPr b="1" lang="en-US" sz="3199" u="none" cap="none" strike="noStrike">
                          <a:solidFill>
                            <a:srgbClr val="000000"/>
                          </a:solidFill>
                          <a:latin typeface="Lato"/>
                          <a:ea typeface="Lato"/>
                          <a:cs typeface="Lato"/>
                          <a:sym typeface="Lato"/>
                        </a:rPr>
                        <a:t>STRENGTHS</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FFFFF"/>
                    </a:solidFill>
                  </a:tcPr>
                </a:tc>
              </a:tr>
              <a:tr h="5947700">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FFFFF"/>
                    </a:solidFill>
                  </a:tcPr>
                </a:tc>
              </a:tr>
            </a:tbl>
          </a:graphicData>
        </a:graphic>
      </p:graphicFrame>
      <p:graphicFrame>
        <p:nvGraphicFramePr>
          <p:cNvPr id="438" name="Google Shape;438;p24"/>
          <p:cNvGraphicFramePr/>
          <p:nvPr/>
        </p:nvGraphicFramePr>
        <p:xfrm>
          <a:off x="4860119" y="1262149"/>
          <a:ext cx="3000000" cy="3000000"/>
        </p:xfrm>
        <a:graphic>
          <a:graphicData uri="http://schemas.openxmlformats.org/drawingml/2006/table">
            <a:tbl>
              <a:tblPr>
                <a:noFill/>
                <a:tableStyleId>{F2644355-D9B4-477F-8891-B85EDA3EECE8}</a:tableStyleId>
              </a:tblPr>
              <a:tblGrid>
                <a:gridCol w="3975325"/>
              </a:tblGrid>
              <a:tr h="1071850">
                <a:tc>
                  <a:txBody>
                    <a:bodyPr/>
                    <a:lstStyle/>
                    <a:p>
                      <a:pPr indent="0" lvl="0" marL="0" marR="0" rtl="0" algn="ctr">
                        <a:lnSpc>
                          <a:spcPct val="140000"/>
                        </a:lnSpc>
                        <a:spcBef>
                          <a:spcPts val="0"/>
                        </a:spcBef>
                        <a:spcAft>
                          <a:spcPts val="0"/>
                        </a:spcAft>
                        <a:buNone/>
                      </a:pPr>
                      <a:r>
                        <a:rPr b="1" lang="en-US" sz="3200" u="none" cap="none" strike="noStrike">
                          <a:solidFill>
                            <a:srgbClr val="FFFFFF"/>
                          </a:solidFill>
                          <a:latin typeface="Lato"/>
                          <a:ea typeface="Lato"/>
                          <a:cs typeface="Lato"/>
                          <a:sym typeface="Lato"/>
                        </a:rPr>
                        <a:t>W</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E30350"/>
                    </a:solidFill>
                  </a:tcPr>
                </a:tc>
              </a:tr>
              <a:tr h="1071850">
                <a:tc>
                  <a:txBody>
                    <a:bodyPr/>
                    <a:lstStyle/>
                    <a:p>
                      <a:pPr indent="0" lvl="0" marL="0" marR="0" rtl="0" algn="ctr">
                        <a:lnSpc>
                          <a:spcPct val="140012"/>
                        </a:lnSpc>
                        <a:spcBef>
                          <a:spcPts val="0"/>
                        </a:spcBef>
                        <a:spcAft>
                          <a:spcPts val="0"/>
                        </a:spcAft>
                        <a:buNone/>
                      </a:pPr>
                      <a:r>
                        <a:rPr b="1" lang="en-US" sz="3199" u="none" cap="none" strike="noStrike">
                          <a:solidFill>
                            <a:srgbClr val="000000"/>
                          </a:solidFill>
                          <a:latin typeface="Lato"/>
                          <a:ea typeface="Lato"/>
                          <a:cs typeface="Lato"/>
                          <a:sym typeface="Lato"/>
                        </a:rPr>
                        <a:t>WEAKNESSES</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FFFFF"/>
                    </a:solidFill>
                  </a:tcPr>
                </a:tc>
              </a:tr>
              <a:tr h="5947700">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FFFFF"/>
                    </a:solidFill>
                  </a:tcPr>
                </a:tc>
              </a:tr>
            </a:tbl>
          </a:graphicData>
        </a:graphic>
      </p:graphicFrame>
      <p:graphicFrame>
        <p:nvGraphicFramePr>
          <p:cNvPr id="439" name="Google Shape;439;p24"/>
          <p:cNvGraphicFramePr/>
          <p:nvPr/>
        </p:nvGraphicFramePr>
        <p:xfrm>
          <a:off x="9326307" y="1262149"/>
          <a:ext cx="3000000" cy="3000000"/>
        </p:xfrm>
        <a:graphic>
          <a:graphicData uri="http://schemas.openxmlformats.org/drawingml/2006/table">
            <a:tbl>
              <a:tblPr>
                <a:noFill/>
                <a:tableStyleId>{F2644355-D9B4-477F-8891-B85EDA3EECE8}</a:tableStyleId>
              </a:tblPr>
              <a:tblGrid>
                <a:gridCol w="3975325"/>
              </a:tblGrid>
              <a:tr h="1071850">
                <a:tc>
                  <a:txBody>
                    <a:bodyPr/>
                    <a:lstStyle/>
                    <a:p>
                      <a:pPr indent="0" lvl="0" marL="0" marR="0" rtl="0" algn="ctr">
                        <a:lnSpc>
                          <a:spcPct val="140000"/>
                        </a:lnSpc>
                        <a:spcBef>
                          <a:spcPts val="0"/>
                        </a:spcBef>
                        <a:spcAft>
                          <a:spcPts val="0"/>
                        </a:spcAft>
                        <a:buNone/>
                      </a:pPr>
                      <a:r>
                        <a:rPr b="1" lang="en-US" sz="3200" u="none" cap="none" strike="noStrike">
                          <a:solidFill>
                            <a:srgbClr val="FFFFFF"/>
                          </a:solidFill>
                          <a:latin typeface="Lato"/>
                          <a:ea typeface="Lato"/>
                          <a:cs typeface="Lato"/>
                          <a:sym typeface="Lato"/>
                        </a:rPr>
                        <a:t>O</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0E8CFE"/>
                    </a:solidFill>
                  </a:tcPr>
                </a:tc>
              </a:tr>
              <a:tr h="1071850">
                <a:tc>
                  <a:txBody>
                    <a:bodyPr/>
                    <a:lstStyle/>
                    <a:p>
                      <a:pPr indent="0" lvl="0" marL="0" marR="0" rtl="0" algn="ctr">
                        <a:lnSpc>
                          <a:spcPct val="140012"/>
                        </a:lnSpc>
                        <a:spcBef>
                          <a:spcPts val="0"/>
                        </a:spcBef>
                        <a:spcAft>
                          <a:spcPts val="0"/>
                        </a:spcAft>
                        <a:buNone/>
                      </a:pPr>
                      <a:r>
                        <a:rPr b="1" lang="en-US" sz="3199" u="none" cap="none" strike="noStrike">
                          <a:solidFill>
                            <a:srgbClr val="000000"/>
                          </a:solidFill>
                          <a:latin typeface="Lato"/>
                          <a:ea typeface="Lato"/>
                          <a:cs typeface="Lato"/>
                          <a:sym typeface="Lato"/>
                        </a:rPr>
                        <a:t>OPPORTUNITIES</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FFFFF"/>
                    </a:solidFill>
                  </a:tcPr>
                </a:tc>
              </a:tr>
              <a:tr h="5947700">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FFFFF"/>
                    </a:solidFill>
                  </a:tcPr>
                </a:tc>
              </a:tr>
            </a:tbl>
          </a:graphicData>
        </a:graphic>
      </p:graphicFrame>
      <p:graphicFrame>
        <p:nvGraphicFramePr>
          <p:cNvPr id="440" name="Google Shape;440;p24"/>
          <p:cNvGraphicFramePr/>
          <p:nvPr/>
        </p:nvGraphicFramePr>
        <p:xfrm>
          <a:off x="13792496" y="1262149"/>
          <a:ext cx="3000000" cy="3000000"/>
        </p:xfrm>
        <a:graphic>
          <a:graphicData uri="http://schemas.openxmlformats.org/drawingml/2006/table">
            <a:tbl>
              <a:tblPr>
                <a:noFill/>
                <a:tableStyleId>{F2644355-D9B4-477F-8891-B85EDA3EECE8}</a:tableStyleId>
              </a:tblPr>
              <a:tblGrid>
                <a:gridCol w="3893825"/>
              </a:tblGrid>
              <a:tr h="1071850">
                <a:tc>
                  <a:txBody>
                    <a:bodyPr/>
                    <a:lstStyle/>
                    <a:p>
                      <a:pPr indent="0" lvl="0" marL="0" marR="0" rtl="0" algn="ctr">
                        <a:lnSpc>
                          <a:spcPct val="140000"/>
                        </a:lnSpc>
                        <a:spcBef>
                          <a:spcPts val="0"/>
                        </a:spcBef>
                        <a:spcAft>
                          <a:spcPts val="0"/>
                        </a:spcAft>
                        <a:buNone/>
                      </a:pPr>
                      <a:r>
                        <a:rPr b="1" lang="en-US" sz="3200" u="none" cap="none" strike="noStrike">
                          <a:solidFill>
                            <a:srgbClr val="FFFFFF"/>
                          </a:solidFill>
                          <a:latin typeface="Lato"/>
                          <a:ea typeface="Lato"/>
                          <a:cs typeface="Lato"/>
                          <a:sym typeface="Lato"/>
                        </a:rPr>
                        <a:t>T</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FC418"/>
                    </a:solidFill>
                  </a:tcPr>
                </a:tc>
              </a:tr>
              <a:tr h="1071850">
                <a:tc>
                  <a:txBody>
                    <a:bodyPr/>
                    <a:lstStyle/>
                    <a:p>
                      <a:pPr indent="0" lvl="0" marL="0" marR="0" rtl="0" algn="ctr">
                        <a:lnSpc>
                          <a:spcPct val="140000"/>
                        </a:lnSpc>
                        <a:spcBef>
                          <a:spcPts val="0"/>
                        </a:spcBef>
                        <a:spcAft>
                          <a:spcPts val="0"/>
                        </a:spcAft>
                        <a:buNone/>
                      </a:pPr>
                      <a:r>
                        <a:rPr b="1" lang="en-US" sz="3200" u="none" cap="none" strike="noStrike">
                          <a:solidFill>
                            <a:srgbClr val="000000"/>
                          </a:solidFill>
                          <a:latin typeface="Lato"/>
                          <a:ea typeface="Lato"/>
                          <a:cs typeface="Lato"/>
                          <a:sym typeface="Lato"/>
                        </a:rPr>
                        <a:t>THREATS</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FFFFF"/>
                    </a:solidFill>
                  </a:tcPr>
                </a:tc>
              </a:tr>
              <a:tr h="5947700">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FFFFF"/>
                    </a:solidFill>
                  </a:tcPr>
                </a:tc>
              </a:tr>
            </a:tbl>
          </a:graphicData>
        </a:graphic>
      </p:graphicFrame>
      <p:sp>
        <p:nvSpPr>
          <p:cNvPr id="441" name="Google Shape;441;p24"/>
          <p:cNvSpPr txBox="1"/>
          <p:nvPr/>
        </p:nvSpPr>
        <p:spPr>
          <a:xfrm>
            <a:off x="601668" y="3542550"/>
            <a:ext cx="3686101" cy="11633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What are you doing well? </a:t>
            </a:r>
            <a:endParaRPr/>
          </a:p>
          <a:p>
            <a:pPr indent="0" lvl="0"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What sets you apart? </a:t>
            </a:r>
            <a:endParaRPr/>
          </a:p>
          <a:p>
            <a:pPr indent="0" lvl="0"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What are your good qualities?</a:t>
            </a:r>
            <a:endParaRPr/>
          </a:p>
        </p:txBody>
      </p:sp>
      <p:sp>
        <p:nvSpPr>
          <p:cNvPr id="442" name="Google Shape;442;p24"/>
          <p:cNvSpPr txBox="1"/>
          <p:nvPr/>
        </p:nvSpPr>
        <p:spPr>
          <a:xfrm>
            <a:off x="5134433" y="3542550"/>
            <a:ext cx="3574842" cy="1944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Where do you need to improve? </a:t>
            </a:r>
            <a:endParaRPr/>
          </a:p>
          <a:p>
            <a:pPr indent="0" lvl="0"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Are resources adequate? What do others do better than you?</a:t>
            </a:r>
            <a:endParaRPr/>
          </a:p>
        </p:txBody>
      </p:sp>
      <p:sp>
        <p:nvSpPr>
          <p:cNvPr id="443" name="Google Shape;443;p24"/>
          <p:cNvSpPr txBox="1"/>
          <p:nvPr/>
        </p:nvSpPr>
        <p:spPr>
          <a:xfrm>
            <a:off x="9615037" y="3542550"/>
            <a:ext cx="3524115" cy="1163320"/>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US" sz="2199" u="none" cap="none" strike="noStrike">
                <a:solidFill>
                  <a:srgbClr val="000000"/>
                </a:solidFill>
                <a:latin typeface="Lato"/>
                <a:ea typeface="Lato"/>
                <a:cs typeface="Lato"/>
                <a:sym typeface="Lato"/>
              </a:rPr>
              <a:t>What are your goals? </a:t>
            </a:r>
            <a:endParaRPr/>
          </a:p>
          <a:p>
            <a:pPr indent="0" lvl="0" marL="0" marR="0" rtl="0" algn="l">
              <a:lnSpc>
                <a:spcPct val="140018"/>
              </a:lnSpc>
              <a:spcBef>
                <a:spcPts val="0"/>
              </a:spcBef>
              <a:spcAft>
                <a:spcPts val="0"/>
              </a:spcAft>
              <a:buNone/>
            </a:pPr>
            <a:r>
              <a:rPr b="0" i="0" lang="en-US" sz="2199" u="none" cap="none" strike="noStrike">
                <a:solidFill>
                  <a:srgbClr val="000000"/>
                </a:solidFill>
                <a:latin typeface="Lato"/>
                <a:ea typeface="Lato"/>
                <a:cs typeface="Lato"/>
                <a:sym typeface="Lato"/>
              </a:rPr>
              <a:t>Are demands shifting? How can it be improved?</a:t>
            </a:r>
            <a:endParaRPr/>
          </a:p>
        </p:txBody>
      </p:sp>
      <p:sp>
        <p:nvSpPr>
          <p:cNvPr id="444" name="Google Shape;444;p24"/>
          <p:cNvSpPr txBox="1"/>
          <p:nvPr/>
        </p:nvSpPr>
        <p:spPr>
          <a:xfrm>
            <a:off x="14085105" y="3542550"/>
            <a:ext cx="3519447" cy="15538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What are the blockers you're facing? </a:t>
            </a:r>
            <a:endParaRPr/>
          </a:p>
          <a:p>
            <a:pPr indent="0" lvl="0"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What are factors outside of your control?</a:t>
            </a:r>
            <a:endParaRPr/>
          </a:p>
        </p:txBody>
      </p:sp>
      <p:grpSp>
        <p:nvGrpSpPr>
          <p:cNvPr id="445" name="Google Shape;445;p24"/>
          <p:cNvGrpSpPr/>
          <p:nvPr/>
        </p:nvGrpSpPr>
        <p:grpSpPr>
          <a:xfrm>
            <a:off x="2078966" y="8849686"/>
            <a:ext cx="731505" cy="774367"/>
            <a:chOff x="0" y="-47625"/>
            <a:chExt cx="812800" cy="860425"/>
          </a:xfrm>
        </p:grpSpPr>
        <p:sp>
          <p:nvSpPr>
            <p:cNvPr id="446" name="Google Shape;446;p24"/>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B35EFF"/>
            </a:solidFill>
            <a:ln>
              <a:noFill/>
            </a:ln>
          </p:spPr>
        </p:sp>
        <p:sp>
          <p:nvSpPr>
            <p:cNvPr id="447" name="Google Shape;447;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24"/>
          <p:cNvGrpSpPr/>
          <p:nvPr/>
        </p:nvGrpSpPr>
        <p:grpSpPr>
          <a:xfrm>
            <a:off x="6545154" y="8849686"/>
            <a:ext cx="731505" cy="774367"/>
            <a:chOff x="0" y="-47625"/>
            <a:chExt cx="812800" cy="860425"/>
          </a:xfrm>
        </p:grpSpPr>
        <p:sp>
          <p:nvSpPr>
            <p:cNvPr id="449" name="Google Shape;449;p24"/>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E30350"/>
            </a:solidFill>
            <a:ln>
              <a:noFill/>
            </a:ln>
          </p:spPr>
        </p:sp>
        <p:sp>
          <p:nvSpPr>
            <p:cNvPr id="450" name="Google Shape;450;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24"/>
          <p:cNvGrpSpPr/>
          <p:nvPr/>
        </p:nvGrpSpPr>
        <p:grpSpPr>
          <a:xfrm>
            <a:off x="11011342" y="8849686"/>
            <a:ext cx="731505" cy="774367"/>
            <a:chOff x="0" y="-47625"/>
            <a:chExt cx="812800" cy="860425"/>
          </a:xfrm>
        </p:grpSpPr>
        <p:sp>
          <p:nvSpPr>
            <p:cNvPr id="452" name="Google Shape;452;p24"/>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E8CFE"/>
            </a:solidFill>
            <a:ln>
              <a:noFill/>
            </a:ln>
          </p:spPr>
        </p:sp>
        <p:sp>
          <p:nvSpPr>
            <p:cNvPr id="453" name="Google Shape;453;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24"/>
          <p:cNvGrpSpPr/>
          <p:nvPr/>
        </p:nvGrpSpPr>
        <p:grpSpPr>
          <a:xfrm>
            <a:off x="15477530" y="8849686"/>
            <a:ext cx="731505" cy="774367"/>
            <a:chOff x="0" y="-47625"/>
            <a:chExt cx="812800" cy="860425"/>
          </a:xfrm>
        </p:grpSpPr>
        <p:sp>
          <p:nvSpPr>
            <p:cNvPr id="455" name="Google Shape;455;p24"/>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C418"/>
            </a:solidFill>
            <a:ln>
              <a:noFill/>
            </a:ln>
          </p:spPr>
        </p:sp>
        <p:sp>
          <p:nvSpPr>
            <p:cNvPr id="456" name="Google Shape;456;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8CFE"/>
        </a:solidFill>
      </p:bgPr>
    </p:bg>
    <p:spTree>
      <p:nvGrpSpPr>
        <p:cNvPr id="460" name="Shape 460"/>
        <p:cNvGrpSpPr/>
        <p:nvPr/>
      </p:nvGrpSpPr>
      <p:grpSpPr>
        <a:xfrm>
          <a:off x="0" y="0"/>
          <a:ext cx="0" cy="0"/>
          <a:chOff x="0" y="0"/>
          <a:chExt cx="0" cy="0"/>
        </a:xfrm>
      </p:grpSpPr>
      <p:sp>
        <p:nvSpPr>
          <p:cNvPr id="461" name="Google Shape;461;p25"/>
          <p:cNvSpPr/>
          <p:nvPr/>
        </p:nvSpPr>
        <p:spPr>
          <a:xfrm>
            <a:off x="-3954444" y="-5520790"/>
            <a:ext cx="24368440" cy="17118829"/>
          </a:xfrm>
          <a:custGeom>
            <a:rect b="b" l="l" r="r" t="t"/>
            <a:pathLst>
              <a:path extrusionOk="0" h="17118829" w="24368440">
                <a:moveTo>
                  <a:pt x="0" y="0"/>
                </a:moveTo>
                <a:lnTo>
                  <a:pt x="24368440" y="0"/>
                </a:lnTo>
                <a:lnTo>
                  <a:pt x="24368440" y="17118830"/>
                </a:lnTo>
                <a:lnTo>
                  <a:pt x="0" y="17118830"/>
                </a:lnTo>
                <a:lnTo>
                  <a:pt x="0" y="0"/>
                </a:lnTo>
                <a:close/>
              </a:path>
            </a:pathLst>
          </a:custGeom>
          <a:blipFill rotWithShape="1">
            <a:blip r:embed="rId3">
              <a:alphaModFix/>
            </a:blip>
            <a:stretch>
              <a:fillRect b="0" l="0" r="0" t="0"/>
            </a:stretch>
          </a:blipFill>
          <a:ln>
            <a:noFill/>
          </a:ln>
        </p:spPr>
      </p:sp>
      <p:graphicFrame>
        <p:nvGraphicFramePr>
          <p:cNvPr id="462" name="Google Shape;462;p25"/>
          <p:cNvGraphicFramePr/>
          <p:nvPr/>
        </p:nvGraphicFramePr>
        <p:xfrm>
          <a:off x="4947367" y="7205097"/>
          <a:ext cx="3000000" cy="3000000"/>
        </p:xfrm>
        <a:graphic>
          <a:graphicData uri="http://schemas.openxmlformats.org/drawingml/2006/table">
            <a:tbl>
              <a:tblPr>
                <a:noFill/>
                <a:tableStyleId>{F2644355-D9B4-477F-8891-B85EDA3EECE8}</a:tableStyleId>
              </a:tblPr>
              <a:tblGrid>
                <a:gridCol w="8393275"/>
              </a:tblGrid>
              <a:tr h="1834900">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FFFFFF"/>
                    </a:solidFill>
                  </a:tcPr>
                </a:tc>
              </a:tr>
            </a:tbl>
          </a:graphicData>
        </a:graphic>
      </p:graphicFrame>
      <p:sp>
        <p:nvSpPr>
          <p:cNvPr id="463" name="Google Shape;463;p25"/>
          <p:cNvSpPr txBox="1"/>
          <p:nvPr/>
        </p:nvSpPr>
        <p:spPr>
          <a:xfrm>
            <a:off x="9561717" y="4732636"/>
            <a:ext cx="330607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NAME</a:t>
            </a:r>
            <a:endParaRPr/>
          </a:p>
        </p:txBody>
      </p:sp>
      <p:sp>
        <p:nvSpPr>
          <p:cNvPr id="464" name="Google Shape;464;p25"/>
          <p:cNvSpPr txBox="1"/>
          <p:nvPr/>
        </p:nvSpPr>
        <p:spPr>
          <a:xfrm>
            <a:off x="13648840" y="4732636"/>
            <a:ext cx="330607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NAME</a:t>
            </a:r>
            <a:endParaRPr/>
          </a:p>
        </p:txBody>
      </p:sp>
      <p:grpSp>
        <p:nvGrpSpPr>
          <p:cNvPr id="465" name="Google Shape;465;p25"/>
          <p:cNvGrpSpPr/>
          <p:nvPr/>
        </p:nvGrpSpPr>
        <p:grpSpPr>
          <a:xfrm>
            <a:off x="1361593" y="617717"/>
            <a:ext cx="3361036" cy="3557972"/>
            <a:chOff x="0" y="-47625"/>
            <a:chExt cx="812800" cy="860425"/>
          </a:xfrm>
        </p:grpSpPr>
        <p:sp>
          <p:nvSpPr>
            <p:cNvPr id="466" name="Google Shape;466;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47625">
              <a:solidFill>
                <a:srgbClr val="000000"/>
              </a:solidFill>
              <a:prstDash val="solid"/>
              <a:miter lim="8000"/>
              <a:headEnd len="sm" w="sm" type="none"/>
              <a:tailEnd len="sm" w="sm" type="none"/>
            </a:ln>
          </p:spPr>
        </p:sp>
        <p:sp>
          <p:nvSpPr>
            <p:cNvPr id="467" name="Google Shape;467;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8" name="Google Shape;468;p25"/>
          <p:cNvGrpSpPr/>
          <p:nvPr/>
        </p:nvGrpSpPr>
        <p:grpSpPr>
          <a:xfrm>
            <a:off x="5474593" y="617717"/>
            <a:ext cx="3361036" cy="3557972"/>
            <a:chOff x="0" y="-47625"/>
            <a:chExt cx="812800" cy="860425"/>
          </a:xfrm>
        </p:grpSpPr>
        <p:sp>
          <p:nvSpPr>
            <p:cNvPr id="469" name="Google Shape;469;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47625">
              <a:solidFill>
                <a:srgbClr val="000000"/>
              </a:solidFill>
              <a:prstDash val="solid"/>
              <a:miter lim="8000"/>
              <a:headEnd len="sm" w="sm" type="none"/>
              <a:tailEnd len="sm" w="sm" type="none"/>
            </a:ln>
          </p:spPr>
        </p:sp>
        <p:sp>
          <p:nvSpPr>
            <p:cNvPr id="470" name="Google Shape;470;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1" name="Google Shape;471;p25"/>
          <p:cNvSpPr/>
          <p:nvPr/>
        </p:nvSpPr>
        <p:spPr>
          <a:xfrm flipH="1" rot="10800000">
            <a:off x="12557765" y="-4503865"/>
            <a:ext cx="9007730" cy="9007730"/>
          </a:xfrm>
          <a:custGeom>
            <a:rect b="b" l="l" r="r" t="t"/>
            <a:pathLst>
              <a:path extrusionOk="0" h="9007730" w="9007730">
                <a:moveTo>
                  <a:pt x="0" y="9007730"/>
                </a:moveTo>
                <a:lnTo>
                  <a:pt x="9007730" y="9007730"/>
                </a:lnTo>
                <a:lnTo>
                  <a:pt x="9007730" y="0"/>
                </a:lnTo>
                <a:lnTo>
                  <a:pt x="0" y="0"/>
                </a:lnTo>
                <a:lnTo>
                  <a:pt x="0" y="9007730"/>
                </a:lnTo>
                <a:close/>
              </a:path>
            </a:pathLst>
          </a:custGeom>
          <a:blipFill rotWithShape="1">
            <a:blip r:embed="rId4">
              <a:alphaModFix/>
            </a:blip>
            <a:stretch>
              <a:fillRect b="0" l="0" r="0" t="0"/>
            </a:stretch>
          </a:blipFill>
          <a:ln>
            <a:noFill/>
          </a:ln>
        </p:spPr>
      </p:sp>
      <p:grpSp>
        <p:nvGrpSpPr>
          <p:cNvPr id="472" name="Google Shape;472;p25"/>
          <p:cNvGrpSpPr/>
          <p:nvPr/>
        </p:nvGrpSpPr>
        <p:grpSpPr>
          <a:xfrm>
            <a:off x="9587594" y="617717"/>
            <a:ext cx="3361036" cy="3557972"/>
            <a:chOff x="0" y="-47625"/>
            <a:chExt cx="812800" cy="860425"/>
          </a:xfrm>
        </p:grpSpPr>
        <p:sp>
          <p:nvSpPr>
            <p:cNvPr id="473" name="Google Shape;473;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47625">
              <a:solidFill>
                <a:srgbClr val="000000"/>
              </a:solidFill>
              <a:prstDash val="solid"/>
              <a:miter lim="8000"/>
              <a:headEnd len="sm" w="sm" type="none"/>
              <a:tailEnd len="sm" w="sm" type="none"/>
            </a:ln>
          </p:spPr>
        </p:sp>
        <p:sp>
          <p:nvSpPr>
            <p:cNvPr id="474" name="Google Shape;474;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25"/>
          <p:cNvGrpSpPr/>
          <p:nvPr/>
        </p:nvGrpSpPr>
        <p:grpSpPr>
          <a:xfrm>
            <a:off x="13700594" y="617717"/>
            <a:ext cx="3361036" cy="3557972"/>
            <a:chOff x="0" y="-47625"/>
            <a:chExt cx="812800" cy="860425"/>
          </a:xfrm>
        </p:grpSpPr>
        <p:sp>
          <p:nvSpPr>
            <p:cNvPr id="476" name="Google Shape;476;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47625">
              <a:solidFill>
                <a:srgbClr val="000000"/>
              </a:solidFill>
              <a:prstDash val="solid"/>
              <a:miter lim="8000"/>
              <a:headEnd len="sm" w="sm" type="none"/>
              <a:tailEnd len="sm" w="sm" type="none"/>
            </a:ln>
          </p:spPr>
        </p:sp>
        <p:sp>
          <p:nvSpPr>
            <p:cNvPr id="477" name="Google Shape;477;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8" name="Google Shape;478;p25"/>
          <p:cNvSpPr/>
          <p:nvPr/>
        </p:nvSpPr>
        <p:spPr>
          <a:xfrm>
            <a:off x="-1510255" y="7786438"/>
            <a:ext cx="5077909" cy="2548187"/>
          </a:xfrm>
          <a:custGeom>
            <a:rect b="b" l="l" r="r" t="t"/>
            <a:pathLst>
              <a:path extrusionOk="0" h="2548187" w="5077909">
                <a:moveTo>
                  <a:pt x="0" y="0"/>
                </a:moveTo>
                <a:lnTo>
                  <a:pt x="5077910" y="0"/>
                </a:lnTo>
                <a:lnTo>
                  <a:pt x="5077910" y="2548187"/>
                </a:lnTo>
                <a:lnTo>
                  <a:pt x="0" y="2548187"/>
                </a:lnTo>
                <a:lnTo>
                  <a:pt x="0" y="0"/>
                </a:lnTo>
                <a:close/>
              </a:path>
            </a:pathLst>
          </a:custGeom>
          <a:blipFill rotWithShape="1">
            <a:blip r:embed="rId5">
              <a:alphaModFix/>
            </a:blip>
            <a:stretch>
              <a:fillRect b="0" l="0" r="0" t="0"/>
            </a:stretch>
          </a:blipFill>
          <a:ln>
            <a:noFill/>
          </a:ln>
        </p:spPr>
      </p:sp>
      <p:grpSp>
        <p:nvGrpSpPr>
          <p:cNvPr id="479" name="Google Shape;479;p25"/>
          <p:cNvGrpSpPr/>
          <p:nvPr/>
        </p:nvGrpSpPr>
        <p:grpSpPr>
          <a:xfrm>
            <a:off x="12557765" y="3666945"/>
            <a:ext cx="2302094" cy="964699"/>
            <a:chOff x="0" y="0"/>
            <a:chExt cx="3069459" cy="1286266"/>
          </a:xfrm>
        </p:grpSpPr>
        <p:sp>
          <p:nvSpPr>
            <p:cNvPr id="480" name="Google Shape;480;p25"/>
            <p:cNvSpPr/>
            <p:nvPr/>
          </p:nvSpPr>
          <p:spPr>
            <a:xfrm>
              <a:off x="0" y="898747"/>
              <a:ext cx="3069459" cy="387519"/>
            </a:xfrm>
            <a:custGeom>
              <a:rect b="b" l="l" r="r" t="t"/>
              <a:pathLst>
                <a:path extrusionOk="0" h="387519" w="3069459">
                  <a:moveTo>
                    <a:pt x="0" y="0"/>
                  </a:moveTo>
                  <a:lnTo>
                    <a:pt x="3069459" y="0"/>
                  </a:lnTo>
                  <a:lnTo>
                    <a:pt x="3069459" y="387519"/>
                  </a:lnTo>
                  <a:lnTo>
                    <a:pt x="0" y="387519"/>
                  </a:lnTo>
                  <a:lnTo>
                    <a:pt x="0" y="0"/>
                  </a:lnTo>
                  <a:close/>
                </a:path>
              </a:pathLst>
            </a:custGeom>
            <a:blipFill rotWithShape="1">
              <a:blip r:embed="rId6">
                <a:alphaModFix/>
              </a:blip>
              <a:stretch>
                <a:fillRect b="0" l="0" r="0" t="0"/>
              </a:stretch>
            </a:blipFill>
            <a:ln>
              <a:noFill/>
            </a:ln>
          </p:spPr>
        </p:sp>
        <p:sp>
          <p:nvSpPr>
            <p:cNvPr id="481" name="Google Shape;481;p25"/>
            <p:cNvSpPr/>
            <p:nvPr/>
          </p:nvSpPr>
          <p:spPr>
            <a:xfrm>
              <a:off x="0" y="449373"/>
              <a:ext cx="3069459" cy="387519"/>
            </a:xfrm>
            <a:custGeom>
              <a:rect b="b" l="l" r="r" t="t"/>
              <a:pathLst>
                <a:path extrusionOk="0" h="387519" w="3069459">
                  <a:moveTo>
                    <a:pt x="0" y="0"/>
                  </a:moveTo>
                  <a:lnTo>
                    <a:pt x="3069459" y="0"/>
                  </a:lnTo>
                  <a:lnTo>
                    <a:pt x="3069459" y="387519"/>
                  </a:lnTo>
                  <a:lnTo>
                    <a:pt x="0" y="387519"/>
                  </a:lnTo>
                  <a:lnTo>
                    <a:pt x="0" y="0"/>
                  </a:lnTo>
                  <a:close/>
                </a:path>
              </a:pathLst>
            </a:custGeom>
            <a:blipFill rotWithShape="1">
              <a:blip r:embed="rId6">
                <a:alphaModFix/>
              </a:blip>
              <a:stretch>
                <a:fillRect b="0" l="0" r="0" t="0"/>
              </a:stretch>
            </a:blipFill>
            <a:ln>
              <a:noFill/>
            </a:ln>
          </p:spPr>
        </p:sp>
        <p:sp>
          <p:nvSpPr>
            <p:cNvPr id="482" name="Google Shape;482;p25"/>
            <p:cNvSpPr/>
            <p:nvPr/>
          </p:nvSpPr>
          <p:spPr>
            <a:xfrm>
              <a:off x="0" y="0"/>
              <a:ext cx="3069459" cy="387519"/>
            </a:xfrm>
            <a:custGeom>
              <a:rect b="b" l="l" r="r" t="t"/>
              <a:pathLst>
                <a:path extrusionOk="0" h="387519" w="3069459">
                  <a:moveTo>
                    <a:pt x="0" y="0"/>
                  </a:moveTo>
                  <a:lnTo>
                    <a:pt x="3069459" y="0"/>
                  </a:lnTo>
                  <a:lnTo>
                    <a:pt x="3069459" y="387519"/>
                  </a:lnTo>
                  <a:lnTo>
                    <a:pt x="0" y="387519"/>
                  </a:lnTo>
                  <a:lnTo>
                    <a:pt x="0" y="0"/>
                  </a:lnTo>
                  <a:close/>
                </a:path>
              </a:pathLst>
            </a:custGeom>
            <a:blipFill rotWithShape="1">
              <a:blip r:embed="rId6">
                <a:alphaModFix/>
              </a:blip>
              <a:stretch>
                <a:fillRect b="0" l="0" r="0" t="0"/>
              </a:stretch>
            </a:blipFill>
            <a:ln>
              <a:noFill/>
            </a:ln>
          </p:spPr>
        </p:sp>
      </p:grpSp>
      <p:sp>
        <p:nvSpPr>
          <p:cNvPr id="483" name="Google Shape;483;p25"/>
          <p:cNvSpPr txBox="1"/>
          <p:nvPr/>
        </p:nvSpPr>
        <p:spPr>
          <a:xfrm>
            <a:off x="1389074" y="4732636"/>
            <a:ext cx="330607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NAME</a:t>
            </a:r>
            <a:endParaRPr/>
          </a:p>
        </p:txBody>
      </p:sp>
      <p:sp>
        <p:nvSpPr>
          <p:cNvPr id="484" name="Google Shape;484;p25"/>
          <p:cNvSpPr txBox="1"/>
          <p:nvPr/>
        </p:nvSpPr>
        <p:spPr>
          <a:xfrm>
            <a:off x="1389074" y="5532823"/>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Lato"/>
                <a:ea typeface="Lato"/>
                <a:cs typeface="Lato"/>
                <a:sym typeface="Lato"/>
              </a:rPr>
              <a:t>Elaborate on what you want to discuss. </a:t>
            </a:r>
            <a:endParaRPr/>
          </a:p>
        </p:txBody>
      </p:sp>
      <p:sp>
        <p:nvSpPr>
          <p:cNvPr id="485" name="Google Shape;485;p25"/>
          <p:cNvSpPr txBox="1"/>
          <p:nvPr/>
        </p:nvSpPr>
        <p:spPr>
          <a:xfrm>
            <a:off x="5376317" y="7346268"/>
            <a:ext cx="75354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Bungee"/>
                <a:ea typeface="Bungee"/>
                <a:cs typeface="Bungee"/>
                <a:sym typeface="Bungee"/>
              </a:rPr>
              <a:t>Our Team</a:t>
            </a:r>
            <a:endParaRPr/>
          </a:p>
        </p:txBody>
      </p:sp>
      <p:sp>
        <p:nvSpPr>
          <p:cNvPr id="486" name="Google Shape;486;p25"/>
          <p:cNvSpPr txBox="1"/>
          <p:nvPr/>
        </p:nvSpPr>
        <p:spPr>
          <a:xfrm>
            <a:off x="5474593" y="4732636"/>
            <a:ext cx="330607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NAME</a:t>
            </a:r>
            <a:endParaRPr/>
          </a:p>
        </p:txBody>
      </p:sp>
      <p:sp>
        <p:nvSpPr>
          <p:cNvPr id="487" name="Google Shape;487;p25"/>
          <p:cNvSpPr txBox="1"/>
          <p:nvPr/>
        </p:nvSpPr>
        <p:spPr>
          <a:xfrm>
            <a:off x="5474593" y="5532823"/>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Lato"/>
                <a:ea typeface="Lato"/>
                <a:cs typeface="Lato"/>
                <a:sym typeface="Lato"/>
              </a:rPr>
              <a:t>Elaborate on what you want to discuss. </a:t>
            </a:r>
            <a:endParaRPr/>
          </a:p>
        </p:txBody>
      </p:sp>
      <p:sp>
        <p:nvSpPr>
          <p:cNvPr id="488" name="Google Shape;488;p25"/>
          <p:cNvSpPr txBox="1"/>
          <p:nvPr/>
        </p:nvSpPr>
        <p:spPr>
          <a:xfrm>
            <a:off x="9561717" y="5532823"/>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Lato"/>
                <a:ea typeface="Lato"/>
                <a:cs typeface="Lato"/>
                <a:sym typeface="Lato"/>
              </a:rPr>
              <a:t>Elaborate on what you want to discuss. </a:t>
            </a:r>
            <a:endParaRPr/>
          </a:p>
        </p:txBody>
      </p:sp>
      <p:sp>
        <p:nvSpPr>
          <p:cNvPr id="489" name="Google Shape;489;p25"/>
          <p:cNvSpPr txBox="1"/>
          <p:nvPr/>
        </p:nvSpPr>
        <p:spPr>
          <a:xfrm>
            <a:off x="13648840" y="5532823"/>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Lato"/>
                <a:ea typeface="Lato"/>
                <a:cs typeface="Lato"/>
                <a:sym typeface="Lato"/>
              </a:rPr>
              <a:t>Elaborate on what you want to discuss. </a:t>
            </a:r>
            <a:endParaRPr/>
          </a:p>
        </p:txBody>
      </p:sp>
      <p:pic>
        <p:nvPicPr>
          <p:cNvPr id="490" name="Google Shape;490;p25"/>
          <p:cNvPicPr preferRelativeResize="0"/>
          <p:nvPr/>
        </p:nvPicPr>
        <p:blipFill>
          <a:blip r:embed="rId7">
            <a:alphaModFix/>
          </a:blip>
          <a:stretch>
            <a:fillRect/>
          </a:stretch>
        </p:blipFill>
        <p:spPr>
          <a:xfrm>
            <a:off x="5497413" y="863563"/>
            <a:ext cx="3269725" cy="3288002"/>
          </a:xfrm>
          <a:prstGeom prst="rect">
            <a:avLst/>
          </a:prstGeom>
          <a:noFill/>
          <a:ln>
            <a:noFill/>
          </a:ln>
        </p:spPr>
      </p:pic>
      <p:pic>
        <p:nvPicPr>
          <p:cNvPr id="491" name="Google Shape;491;p25"/>
          <p:cNvPicPr preferRelativeResize="0"/>
          <p:nvPr/>
        </p:nvPicPr>
        <p:blipFill>
          <a:blip r:embed="rId8">
            <a:alphaModFix/>
          </a:blip>
          <a:stretch>
            <a:fillRect/>
          </a:stretch>
        </p:blipFill>
        <p:spPr>
          <a:xfrm>
            <a:off x="1407225" y="863538"/>
            <a:ext cx="3269725" cy="3288037"/>
          </a:xfrm>
          <a:prstGeom prst="rect">
            <a:avLst/>
          </a:prstGeom>
          <a:noFill/>
          <a:ln>
            <a:noFill/>
          </a:ln>
        </p:spPr>
      </p:pic>
      <p:grpSp>
        <p:nvGrpSpPr>
          <p:cNvPr id="492" name="Google Shape;492;p25"/>
          <p:cNvGrpSpPr/>
          <p:nvPr/>
        </p:nvGrpSpPr>
        <p:grpSpPr>
          <a:xfrm>
            <a:off x="3567655" y="255685"/>
            <a:ext cx="2911940" cy="1220257"/>
            <a:chOff x="0" y="0"/>
            <a:chExt cx="3882587" cy="1627010"/>
          </a:xfrm>
        </p:grpSpPr>
        <p:sp>
          <p:nvSpPr>
            <p:cNvPr id="493" name="Google Shape;493;p25"/>
            <p:cNvSpPr/>
            <p:nvPr/>
          </p:nvSpPr>
          <p:spPr>
            <a:xfrm>
              <a:off x="0" y="1136833"/>
              <a:ext cx="3882587" cy="490177"/>
            </a:xfrm>
            <a:custGeom>
              <a:rect b="b" l="l" r="r" t="t"/>
              <a:pathLst>
                <a:path extrusionOk="0" h="490177" w="3882587">
                  <a:moveTo>
                    <a:pt x="0" y="0"/>
                  </a:moveTo>
                  <a:lnTo>
                    <a:pt x="3882587" y="0"/>
                  </a:lnTo>
                  <a:lnTo>
                    <a:pt x="3882587" y="490177"/>
                  </a:lnTo>
                  <a:lnTo>
                    <a:pt x="0" y="490177"/>
                  </a:lnTo>
                  <a:lnTo>
                    <a:pt x="0" y="0"/>
                  </a:lnTo>
                  <a:close/>
                </a:path>
              </a:pathLst>
            </a:custGeom>
            <a:blipFill rotWithShape="1">
              <a:blip r:embed="rId9">
                <a:alphaModFix/>
              </a:blip>
              <a:stretch>
                <a:fillRect b="0" l="0" r="0" t="0"/>
              </a:stretch>
            </a:blipFill>
            <a:ln>
              <a:noFill/>
            </a:ln>
          </p:spPr>
        </p:sp>
        <p:sp>
          <p:nvSpPr>
            <p:cNvPr id="494" name="Google Shape;494;p25"/>
            <p:cNvSpPr/>
            <p:nvPr/>
          </p:nvSpPr>
          <p:spPr>
            <a:xfrm>
              <a:off x="0" y="568416"/>
              <a:ext cx="3882587" cy="490177"/>
            </a:xfrm>
            <a:custGeom>
              <a:rect b="b" l="l" r="r" t="t"/>
              <a:pathLst>
                <a:path extrusionOk="0" h="490177" w="3882587">
                  <a:moveTo>
                    <a:pt x="0" y="0"/>
                  </a:moveTo>
                  <a:lnTo>
                    <a:pt x="3882587" y="0"/>
                  </a:lnTo>
                  <a:lnTo>
                    <a:pt x="3882587" y="490177"/>
                  </a:lnTo>
                  <a:lnTo>
                    <a:pt x="0" y="490177"/>
                  </a:lnTo>
                  <a:lnTo>
                    <a:pt x="0" y="0"/>
                  </a:lnTo>
                  <a:close/>
                </a:path>
              </a:pathLst>
            </a:custGeom>
            <a:blipFill rotWithShape="1">
              <a:blip r:embed="rId9">
                <a:alphaModFix/>
              </a:blip>
              <a:stretch>
                <a:fillRect b="0" l="0" r="0" t="0"/>
              </a:stretch>
            </a:blipFill>
            <a:ln>
              <a:noFill/>
            </a:ln>
          </p:spPr>
        </p:sp>
        <p:sp>
          <p:nvSpPr>
            <p:cNvPr id="495" name="Google Shape;495;p25"/>
            <p:cNvSpPr/>
            <p:nvPr/>
          </p:nvSpPr>
          <p:spPr>
            <a:xfrm>
              <a:off x="0" y="0"/>
              <a:ext cx="3882587" cy="490177"/>
            </a:xfrm>
            <a:custGeom>
              <a:rect b="b" l="l" r="r" t="t"/>
              <a:pathLst>
                <a:path extrusionOk="0" h="490177" w="3882587">
                  <a:moveTo>
                    <a:pt x="0" y="0"/>
                  </a:moveTo>
                  <a:lnTo>
                    <a:pt x="3882587" y="0"/>
                  </a:lnTo>
                  <a:lnTo>
                    <a:pt x="3882587" y="490177"/>
                  </a:lnTo>
                  <a:lnTo>
                    <a:pt x="0" y="490177"/>
                  </a:lnTo>
                  <a:lnTo>
                    <a:pt x="0" y="0"/>
                  </a:lnTo>
                  <a:close/>
                </a:path>
              </a:pathLst>
            </a:custGeom>
            <a:blipFill rotWithShape="1">
              <a:blip r:embed="rId9">
                <a:alphaModFix/>
              </a:blip>
              <a:stretch>
                <a:fillRect b="0" l="0" r="0" t="0"/>
              </a:stretch>
            </a:blipFill>
            <a:ln>
              <a:noFill/>
            </a:ln>
          </p:spPr>
        </p:sp>
      </p:grpSp>
      <p:pic>
        <p:nvPicPr>
          <p:cNvPr id="496" name="Google Shape;496;p25"/>
          <p:cNvPicPr preferRelativeResize="0"/>
          <p:nvPr/>
        </p:nvPicPr>
        <p:blipFill>
          <a:blip r:embed="rId10">
            <a:alphaModFix/>
          </a:blip>
          <a:stretch>
            <a:fillRect/>
          </a:stretch>
        </p:blipFill>
        <p:spPr>
          <a:xfrm>
            <a:off x="9633237" y="866625"/>
            <a:ext cx="3269725" cy="3281894"/>
          </a:xfrm>
          <a:prstGeom prst="rect">
            <a:avLst/>
          </a:prstGeom>
          <a:noFill/>
          <a:ln>
            <a:noFill/>
          </a:ln>
        </p:spPr>
      </p:pic>
      <p:pic>
        <p:nvPicPr>
          <p:cNvPr id="497" name="Google Shape;497;p25"/>
          <p:cNvPicPr preferRelativeResize="0"/>
          <p:nvPr/>
        </p:nvPicPr>
        <p:blipFill>
          <a:blip r:embed="rId11">
            <a:alphaModFix/>
          </a:blip>
          <a:stretch>
            <a:fillRect/>
          </a:stretch>
        </p:blipFill>
        <p:spPr>
          <a:xfrm>
            <a:off x="13769075" y="863575"/>
            <a:ext cx="3269701" cy="3287994"/>
          </a:xfrm>
          <a:prstGeom prst="rect">
            <a:avLst/>
          </a:prstGeom>
          <a:noFill/>
          <a:ln>
            <a:noFill/>
          </a:ln>
        </p:spPr>
      </p:pic>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0350"/>
        </a:solidFill>
      </p:bgPr>
    </p:bg>
    <p:spTree>
      <p:nvGrpSpPr>
        <p:cNvPr id="501" name="Shape 501"/>
        <p:cNvGrpSpPr/>
        <p:nvPr/>
      </p:nvGrpSpPr>
      <p:grpSpPr>
        <a:xfrm>
          <a:off x="0" y="0"/>
          <a:ext cx="0" cy="0"/>
          <a:chOff x="0" y="0"/>
          <a:chExt cx="0" cy="0"/>
        </a:xfrm>
      </p:grpSpPr>
      <p:sp>
        <p:nvSpPr>
          <p:cNvPr id="502" name="Google Shape;502;p26"/>
          <p:cNvSpPr/>
          <p:nvPr/>
        </p:nvSpPr>
        <p:spPr>
          <a:xfrm>
            <a:off x="1650855" y="2122343"/>
            <a:ext cx="11834176" cy="9082730"/>
          </a:xfrm>
          <a:custGeom>
            <a:rect b="b" l="l" r="r" t="t"/>
            <a:pathLst>
              <a:path extrusionOk="0" h="9082730" w="11834176">
                <a:moveTo>
                  <a:pt x="0" y="0"/>
                </a:moveTo>
                <a:lnTo>
                  <a:pt x="11834177" y="0"/>
                </a:lnTo>
                <a:lnTo>
                  <a:pt x="11834177" y="9082730"/>
                </a:lnTo>
                <a:lnTo>
                  <a:pt x="0" y="9082730"/>
                </a:lnTo>
                <a:lnTo>
                  <a:pt x="0" y="0"/>
                </a:lnTo>
                <a:close/>
              </a:path>
            </a:pathLst>
          </a:custGeom>
          <a:blipFill rotWithShape="1">
            <a:blip r:embed="rId3">
              <a:alphaModFix/>
            </a:blip>
            <a:stretch>
              <a:fillRect b="0" l="0" r="0" t="0"/>
            </a:stretch>
          </a:blipFill>
          <a:ln>
            <a:noFill/>
          </a:ln>
        </p:spPr>
      </p:sp>
      <p:sp>
        <p:nvSpPr>
          <p:cNvPr id="503" name="Google Shape;503;p26"/>
          <p:cNvSpPr/>
          <p:nvPr/>
        </p:nvSpPr>
        <p:spPr>
          <a:xfrm rot="-5400000">
            <a:off x="2178845" y="-527989"/>
            <a:ext cx="8435965" cy="9491943"/>
          </a:xfrm>
          <a:custGeom>
            <a:rect b="b" l="l" r="r" t="t"/>
            <a:pathLst>
              <a:path extrusionOk="0" h="9491943" w="8435965">
                <a:moveTo>
                  <a:pt x="0" y="0"/>
                </a:moveTo>
                <a:lnTo>
                  <a:pt x="8435964" y="0"/>
                </a:lnTo>
                <a:lnTo>
                  <a:pt x="8435964" y="9491943"/>
                </a:lnTo>
                <a:lnTo>
                  <a:pt x="0" y="9491943"/>
                </a:lnTo>
                <a:lnTo>
                  <a:pt x="0" y="0"/>
                </a:lnTo>
                <a:close/>
              </a:path>
            </a:pathLst>
          </a:custGeom>
          <a:blipFill rotWithShape="1">
            <a:blip r:embed="rId4">
              <a:alphaModFix/>
            </a:blip>
            <a:stretch>
              <a:fillRect b="0" l="0" r="0" t="0"/>
            </a:stretch>
          </a:blipFill>
          <a:ln>
            <a:noFill/>
          </a:ln>
        </p:spPr>
      </p:sp>
      <p:sp>
        <p:nvSpPr>
          <p:cNvPr id="504" name="Google Shape;504;p26"/>
          <p:cNvSpPr/>
          <p:nvPr/>
        </p:nvSpPr>
        <p:spPr>
          <a:xfrm>
            <a:off x="10601408" y="1780269"/>
            <a:ext cx="14522752" cy="10202233"/>
          </a:xfrm>
          <a:custGeom>
            <a:rect b="b" l="l" r="r" t="t"/>
            <a:pathLst>
              <a:path extrusionOk="0" h="10202233" w="14522752">
                <a:moveTo>
                  <a:pt x="0" y="0"/>
                </a:moveTo>
                <a:lnTo>
                  <a:pt x="14522752" y="0"/>
                </a:lnTo>
                <a:lnTo>
                  <a:pt x="14522752" y="10202234"/>
                </a:lnTo>
                <a:lnTo>
                  <a:pt x="0" y="10202234"/>
                </a:lnTo>
                <a:lnTo>
                  <a:pt x="0" y="0"/>
                </a:lnTo>
                <a:close/>
              </a:path>
            </a:pathLst>
          </a:custGeom>
          <a:blipFill rotWithShape="1">
            <a:blip r:embed="rId5">
              <a:alphaModFix/>
            </a:blip>
            <a:stretch>
              <a:fillRect b="0" l="0" r="0" t="0"/>
            </a:stretch>
          </a:blipFill>
          <a:ln>
            <a:noFill/>
          </a:ln>
        </p:spPr>
      </p:sp>
      <p:sp>
        <p:nvSpPr>
          <p:cNvPr id="505" name="Google Shape;505;p26"/>
          <p:cNvSpPr/>
          <p:nvPr/>
        </p:nvSpPr>
        <p:spPr>
          <a:xfrm>
            <a:off x="-2370917" y="583335"/>
            <a:ext cx="7984650" cy="8007660"/>
          </a:xfrm>
          <a:custGeom>
            <a:rect b="b" l="l" r="r" t="t"/>
            <a:pathLst>
              <a:path extrusionOk="0" h="4419600" w="4406900">
                <a:moveTo>
                  <a:pt x="4356100" y="2724150"/>
                </a:moveTo>
                <a:cubicBezTo>
                  <a:pt x="4406900" y="3200400"/>
                  <a:pt x="4152900" y="3619500"/>
                  <a:pt x="4152900" y="3619500"/>
                </a:cubicBezTo>
                <a:cubicBezTo>
                  <a:pt x="3898900" y="4038600"/>
                  <a:pt x="3422650" y="4159250"/>
                  <a:pt x="3422650" y="4159250"/>
                </a:cubicBezTo>
                <a:cubicBezTo>
                  <a:pt x="2946400" y="4279900"/>
                  <a:pt x="2527300" y="4051300"/>
                  <a:pt x="2527300" y="4051300"/>
                </a:cubicBezTo>
                <a:cubicBezTo>
                  <a:pt x="2108200" y="3822700"/>
                  <a:pt x="1657350" y="4121150"/>
                  <a:pt x="1657350" y="4121150"/>
                </a:cubicBezTo>
                <a:cubicBezTo>
                  <a:pt x="1206500" y="4419600"/>
                  <a:pt x="857250" y="4133850"/>
                  <a:pt x="857250" y="4133850"/>
                </a:cubicBezTo>
                <a:cubicBezTo>
                  <a:pt x="508000" y="3848100"/>
                  <a:pt x="577850" y="3352800"/>
                  <a:pt x="577850" y="3352800"/>
                </a:cubicBezTo>
                <a:cubicBezTo>
                  <a:pt x="647700" y="2857500"/>
                  <a:pt x="488950" y="2552700"/>
                  <a:pt x="488950" y="2552700"/>
                </a:cubicBezTo>
                <a:cubicBezTo>
                  <a:pt x="330200" y="2247900"/>
                  <a:pt x="165100" y="1809750"/>
                  <a:pt x="165100" y="1809750"/>
                </a:cubicBezTo>
                <a:cubicBezTo>
                  <a:pt x="0" y="1371600"/>
                  <a:pt x="247650" y="1003300"/>
                  <a:pt x="247650" y="1003300"/>
                </a:cubicBezTo>
                <a:cubicBezTo>
                  <a:pt x="495300" y="635000"/>
                  <a:pt x="895350" y="463550"/>
                  <a:pt x="895350" y="463550"/>
                </a:cubicBezTo>
                <a:cubicBezTo>
                  <a:pt x="1295400" y="292100"/>
                  <a:pt x="1701800" y="146050"/>
                  <a:pt x="1701800" y="146050"/>
                </a:cubicBezTo>
                <a:cubicBezTo>
                  <a:pt x="2108200" y="0"/>
                  <a:pt x="2552700" y="44450"/>
                  <a:pt x="2552700" y="44450"/>
                </a:cubicBezTo>
                <a:cubicBezTo>
                  <a:pt x="2997200" y="88900"/>
                  <a:pt x="3143250" y="577850"/>
                  <a:pt x="3143250" y="577850"/>
                </a:cubicBezTo>
                <a:cubicBezTo>
                  <a:pt x="3289300" y="1066800"/>
                  <a:pt x="3562350" y="1301750"/>
                  <a:pt x="3562350" y="1301750"/>
                </a:cubicBezTo>
                <a:cubicBezTo>
                  <a:pt x="3835400" y="1536700"/>
                  <a:pt x="4070350" y="1892300"/>
                  <a:pt x="4070350" y="1892300"/>
                </a:cubicBezTo>
                <a:cubicBezTo>
                  <a:pt x="4305300" y="2247900"/>
                  <a:pt x="4356100" y="2724150"/>
                  <a:pt x="4356100" y="2724150"/>
                </a:cubicBezTo>
                <a:close/>
              </a:path>
            </a:pathLst>
          </a:custGeom>
          <a:solidFill>
            <a:srgbClr val="FFC4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6"/>
          <p:cNvSpPr/>
          <p:nvPr/>
        </p:nvSpPr>
        <p:spPr>
          <a:xfrm rot="-5400000">
            <a:off x="10084700" y="500711"/>
            <a:ext cx="8435965" cy="9491943"/>
          </a:xfrm>
          <a:custGeom>
            <a:rect b="b" l="l" r="r" t="t"/>
            <a:pathLst>
              <a:path extrusionOk="0" h="9491943" w="8435965">
                <a:moveTo>
                  <a:pt x="0" y="0"/>
                </a:moveTo>
                <a:lnTo>
                  <a:pt x="8435965" y="0"/>
                </a:lnTo>
                <a:lnTo>
                  <a:pt x="8435965" y="9491943"/>
                </a:lnTo>
                <a:lnTo>
                  <a:pt x="0" y="9491943"/>
                </a:lnTo>
                <a:lnTo>
                  <a:pt x="0" y="0"/>
                </a:lnTo>
                <a:close/>
              </a:path>
            </a:pathLst>
          </a:custGeom>
          <a:blipFill rotWithShape="1">
            <a:blip r:embed="rId6">
              <a:alphaModFix/>
            </a:blip>
            <a:stretch>
              <a:fillRect b="0" l="0" r="0" t="0"/>
            </a:stretch>
          </a:blipFill>
          <a:ln>
            <a:noFill/>
          </a:ln>
        </p:spPr>
      </p:sp>
      <p:grpSp>
        <p:nvGrpSpPr>
          <p:cNvPr id="507" name="Google Shape;507;p26"/>
          <p:cNvGrpSpPr/>
          <p:nvPr/>
        </p:nvGrpSpPr>
        <p:grpSpPr>
          <a:xfrm>
            <a:off x="3091505" y="2598459"/>
            <a:ext cx="11944454" cy="5925755"/>
            <a:chOff x="0" y="-47625"/>
            <a:chExt cx="1877620" cy="931505"/>
          </a:xfrm>
        </p:grpSpPr>
        <p:sp>
          <p:nvSpPr>
            <p:cNvPr id="508" name="Google Shape;508;p26"/>
            <p:cNvSpPr/>
            <p:nvPr/>
          </p:nvSpPr>
          <p:spPr>
            <a:xfrm>
              <a:off x="0" y="0"/>
              <a:ext cx="1877620" cy="883880"/>
            </a:xfrm>
            <a:custGeom>
              <a:rect b="b" l="l" r="r" t="t"/>
              <a:pathLst>
                <a:path extrusionOk="0" h="883880" w="1877620">
                  <a:moveTo>
                    <a:pt x="0" y="0"/>
                  </a:moveTo>
                  <a:lnTo>
                    <a:pt x="1877620" y="0"/>
                  </a:lnTo>
                  <a:lnTo>
                    <a:pt x="1877620" y="883880"/>
                  </a:lnTo>
                  <a:lnTo>
                    <a:pt x="0" y="883880"/>
                  </a:lnTo>
                  <a:close/>
                </a:path>
              </a:pathLst>
            </a:custGeom>
            <a:solidFill>
              <a:srgbClr val="FFFFFF"/>
            </a:solidFill>
            <a:ln cap="sq" cmpd="sng" w="47625">
              <a:solidFill>
                <a:srgbClr val="000000"/>
              </a:solidFill>
              <a:prstDash val="solid"/>
              <a:miter lim="8000"/>
              <a:headEnd len="sm" w="sm" type="none"/>
              <a:tailEnd len="sm" w="sm" type="none"/>
            </a:ln>
          </p:spPr>
        </p:sp>
        <p:sp>
          <p:nvSpPr>
            <p:cNvPr id="509" name="Google Shape;509;p26"/>
            <p:cNvSpPr txBox="1"/>
            <p:nvPr/>
          </p:nvSpPr>
          <p:spPr>
            <a:xfrm>
              <a:off x="0" y="-47625"/>
              <a:ext cx="1877620" cy="9315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0" name="Google Shape;510;p26"/>
          <p:cNvGrpSpPr/>
          <p:nvPr/>
        </p:nvGrpSpPr>
        <p:grpSpPr>
          <a:xfrm>
            <a:off x="6783906" y="2486264"/>
            <a:ext cx="4729712" cy="3965214"/>
            <a:chOff x="0" y="0"/>
            <a:chExt cx="2488913" cy="2086611"/>
          </a:xfrm>
        </p:grpSpPr>
        <p:sp>
          <p:nvSpPr>
            <p:cNvPr id="511" name="Google Shape;511;p26"/>
            <p:cNvSpPr/>
            <p:nvPr/>
          </p:nvSpPr>
          <p:spPr>
            <a:xfrm>
              <a:off x="0" y="0"/>
              <a:ext cx="2488913" cy="2086611"/>
            </a:xfrm>
            <a:custGeom>
              <a:rect b="b" l="l" r="r" t="t"/>
              <a:pathLst>
                <a:path extrusionOk="0" h="2086611" w="2488913">
                  <a:moveTo>
                    <a:pt x="1244456" y="0"/>
                  </a:moveTo>
                  <a:cubicBezTo>
                    <a:pt x="557162" y="0"/>
                    <a:pt x="0" y="467104"/>
                    <a:pt x="0" y="1043306"/>
                  </a:cubicBezTo>
                  <a:cubicBezTo>
                    <a:pt x="0" y="1619507"/>
                    <a:pt x="557162" y="2086611"/>
                    <a:pt x="1244456" y="2086611"/>
                  </a:cubicBezTo>
                  <a:cubicBezTo>
                    <a:pt x="1931750" y="2086611"/>
                    <a:pt x="2488913" y="1619507"/>
                    <a:pt x="2488913" y="1043306"/>
                  </a:cubicBezTo>
                  <a:cubicBezTo>
                    <a:pt x="2488913" y="467104"/>
                    <a:pt x="1931750" y="0"/>
                    <a:pt x="1244456" y="0"/>
                  </a:cubicBezTo>
                  <a:close/>
                </a:path>
              </a:pathLst>
            </a:custGeom>
            <a:solidFill>
              <a:srgbClr val="000000">
                <a:alpha val="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6"/>
            <p:cNvSpPr txBox="1"/>
            <p:nvPr/>
          </p:nvSpPr>
          <p:spPr>
            <a:xfrm>
              <a:off x="233336" y="14645"/>
              <a:ext cx="2022241" cy="1876347"/>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Bungee"/>
                  <a:ea typeface="Bungee"/>
                  <a:cs typeface="Bungee"/>
                  <a:sym typeface="Bungee"/>
                </a:rPr>
                <a:t>03.</a:t>
              </a:r>
              <a:endParaRPr/>
            </a:p>
          </p:txBody>
        </p:sp>
      </p:grpSp>
      <p:graphicFrame>
        <p:nvGraphicFramePr>
          <p:cNvPr id="513" name="Google Shape;513;p26"/>
          <p:cNvGraphicFramePr/>
          <p:nvPr/>
        </p:nvGraphicFramePr>
        <p:xfrm>
          <a:off x="0" y="6499"/>
          <a:ext cx="3000000" cy="3000000"/>
        </p:xfrm>
        <a:graphic>
          <a:graphicData uri="http://schemas.openxmlformats.org/drawingml/2006/table">
            <a:tbl>
              <a:tblPr>
                <a:noFill/>
                <a:tableStyleId>{F2644355-D9B4-477F-8891-B85EDA3EECE8}</a:tableStyleId>
              </a:tblPr>
              <a:tblGrid>
                <a:gridCol w="6099175"/>
                <a:gridCol w="6099175"/>
                <a:gridCol w="6099175"/>
              </a:tblGrid>
              <a:tr h="1773775">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0E8CFE"/>
                    </a:solidFill>
                  </a:tcPr>
                </a:tc>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0E8CFE"/>
                    </a:solidFill>
                  </a:tcPr>
                </a:tc>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FFC418"/>
                    </a:solidFill>
                  </a:tcPr>
                </a:tc>
              </a:tr>
            </a:tbl>
          </a:graphicData>
        </a:graphic>
      </p:graphicFrame>
      <p:grpSp>
        <p:nvGrpSpPr>
          <p:cNvPr id="514" name="Google Shape;514;p26"/>
          <p:cNvGrpSpPr/>
          <p:nvPr/>
        </p:nvGrpSpPr>
        <p:grpSpPr>
          <a:xfrm>
            <a:off x="7285900" y="2524364"/>
            <a:ext cx="868421" cy="868421"/>
            <a:chOff x="0" y="0"/>
            <a:chExt cx="812800" cy="812800"/>
          </a:xfrm>
        </p:grpSpPr>
        <p:sp>
          <p:nvSpPr>
            <p:cNvPr id="515" name="Google Shape;51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31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7" name="Google Shape;517;p26"/>
          <p:cNvSpPr txBox="1"/>
          <p:nvPr/>
        </p:nvSpPr>
        <p:spPr>
          <a:xfrm>
            <a:off x="3293612" y="5410365"/>
            <a:ext cx="11394520" cy="15525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Bungee"/>
                <a:ea typeface="Bungee"/>
                <a:cs typeface="Bungee"/>
                <a:sym typeface="Bungee"/>
              </a:rPr>
              <a:t>Implementation</a:t>
            </a:r>
            <a:endParaRPr/>
          </a:p>
        </p:txBody>
      </p:sp>
      <p:sp>
        <p:nvSpPr>
          <p:cNvPr id="518" name="Google Shape;518;p26"/>
          <p:cNvSpPr txBox="1"/>
          <p:nvPr/>
        </p:nvSpPr>
        <p:spPr>
          <a:xfrm>
            <a:off x="4208531" y="7372681"/>
            <a:ext cx="9870938" cy="5213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Lato"/>
                <a:ea typeface="Lato"/>
                <a:cs typeface="Lato"/>
                <a:sym typeface="Lato"/>
              </a:rPr>
              <a:t>Elaborate on what you want to discuss. </a:t>
            </a:r>
            <a:endParaRPr/>
          </a:p>
        </p:txBody>
      </p:sp>
      <p:sp>
        <p:nvSpPr>
          <p:cNvPr id="519" name="Google Shape;519;p26"/>
          <p:cNvSpPr txBox="1"/>
          <p:nvPr/>
        </p:nvSpPr>
        <p:spPr>
          <a:xfrm>
            <a:off x="1304145" y="638959"/>
            <a:ext cx="3168968" cy="547371"/>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3199" u="none" cap="none" strike="noStrike">
                <a:solidFill>
                  <a:srgbClr val="000000"/>
                </a:solidFill>
                <a:latin typeface="Lato"/>
                <a:ea typeface="Lato"/>
                <a:cs typeface="Lato"/>
                <a:sym typeface="Lato"/>
              </a:rPr>
              <a:t>INTRODUCTION</a:t>
            </a:r>
            <a:endParaRPr/>
          </a:p>
        </p:txBody>
      </p:sp>
      <p:sp>
        <p:nvSpPr>
          <p:cNvPr id="520" name="Google Shape;520;p26"/>
          <p:cNvSpPr txBox="1"/>
          <p:nvPr/>
        </p:nvSpPr>
        <p:spPr>
          <a:xfrm>
            <a:off x="6856452" y="638959"/>
            <a:ext cx="4584621" cy="547371"/>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3199" u="none" cap="none" strike="noStrike">
                <a:solidFill>
                  <a:srgbClr val="000000"/>
                </a:solidFill>
                <a:latin typeface="Lato"/>
                <a:ea typeface="Lato"/>
                <a:cs typeface="Lato"/>
                <a:sym typeface="Lato"/>
              </a:rPr>
              <a:t>MARKETING STRATEGY</a:t>
            </a:r>
            <a:endParaRPr/>
          </a:p>
        </p:txBody>
      </p:sp>
      <p:sp>
        <p:nvSpPr>
          <p:cNvPr id="521" name="Google Shape;521;p26"/>
          <p:cNvSpPr txBox="1"/>
          <p:nvPr/>
        </p:nvSpPr>
        <p:spPr>
          <a:xfrm>
            <a:off x="13456573" y="647639"/>
            <a:ext cx="3687485" cy="547371"/>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3199" u="none" cap="none" strike="noStrike">
                <a:solidFill>
                  <a:srgbClr val="000000"/>
                </a:solidFill>
                <a:latin typeface="Lato"/>
                <a:ea typeface="Lato"/>
                <a:cs typeface="Lato"/>
                <a:sym typeface="Lato"/>
              </a:rPr>
              <a:t>IMPLEMENTATION</a:t>
            </a:r>
            <a:endParaRPr/>
          </a:p>
        </p:txBody>
      </p:sp>
      <p:grpSp>
        <p:nvGrpSpPr>
          <p:cNvPr id="522" name="Google Shape;522;p26"/>
          <p:cNvGrpSpPr/>
          <p:nvPr/>
        </p:nvGrpSpPr>
        <p:grpSpPr>
          <a:xfrm>
            <a:off x="8709789" y="2505314"/>
            <a:ext cx="868421" cy="868421"/>
            <a:chOff x="0" y="0"/>
            <a:chExt cx="812800" cy="812800"/>
          </a:xfrm>
        </p:grpSpPr>
        <p:sp>
          <p:nvSpPr>
            <p:cNvPr id="523" name="Google Shape;52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31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5" name="Google Shape;525;p26"/>
          <p:cNvGrpSpPr/>
          <p:nvPr/>
        </p:nvGrpSpPr>
        <p:grpSpPr>
          <a:xfrm>
            <a:off x="10133678" y="2486264"/>
            <a:ext cx="868421" cy="868421"/>
            <a:chOff x="0" y="0"/>
            <a:chExt cx="812800" cy="812800"/>
          </a:xfrm>
        </p:grpSpPr>
        <p:sp>
          <p:nvSpPr>
            <p:cNvPr id="526" name="Google Shape;52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4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8" name="Google Shape;528;p26"/>
          <p:cNvGrpSpPr/>
          <p:nvPr/>
        </p:nvGrpSpPr>
        <p:grpSpPr>
          <a:xfrm>
            <a:off x="13393253" y="7652398"/>
            <a:ext cx="3285412" cy="1376761"/>
            <a:chOff x="0" y="0"/>
            <a:chExt cx="4380549" cy="1835682"/>
          </a:xfrm>
        </p:grpSpPr>
        <p:sp>
          <p:nvSpPr>
            <p:cNvPr id="529" name="Google Shape;529;p26"/>
            <p:cNvSpPr/>
            <p:nvPr/>
          </p:nvSpPr>
          <p:spPr>
            <a:xfrm>
              <a:off x="0" y="1282638"/>
              <a:ext cx="4380549" cy="553044"/>
            </a:xfrm>
            <a:custGeom>
              <a:rect b="b" l="l" r="r" t="t"/>
              <a:pathLst>
                <a:path extrusionOk="0" h="553044" w="4380549">
                  <a:moveTo>
                    <a:pt x="0" y="0"/>
                  </a:moveTo>
                  <a:lnTo>
                    <a:pt x="4380549" y="0"/>
                  </a:lnTo>
                  <a:lnTo>
                    <a:pt x="4380549" y="553044"/>
                  </a:lnTo>
                  <a:lnTo>
                    <a:pt x="0" y="553044"/>
                  </a:lnTo>
                  <a:lnTo>
                    <a:pt x="0" y="0"/>
                  </a:lnTo>
                  <a:close/>
                </a:path>
              </a:pathLst>
            </a:custGeom>
            <a:blipFill rotWithShape="1">
              <a:blip r:embed="rId7">
                <a:alphaModFix/>
              </a:blip>
              <a:stretch>
                <a:fillRect b="0" l="0" r="0" t="0"/>
              </a:stretch>
            </a:blipFill>
            <a:ln>
              <a:noFill/>
            </a:ln>
          </p:spPr>
        </p:sp>
        <p:sp>
          <p:nvSpPr>
            <p:cNvPr id="530" name="Google Shape;530;p26"/>
            <p:cNvSpPr/>
            <p:nvPr/>
          </p:nvSpPr>
          <p:spPr>
            <a:xfrm>
              <a:off x="0" y="641319"/>
              <a:ext cx="4380549" cy="553044"/>
            </a:xfrm>
            <a:custGeom>
              <a:rect b="b" l="l" r="r" t="t"/>
              <a:pathLst>
                <a:path extrusionOk="0" h="553044" w="4380549">
                  <a:moveTo>
                    <a:pt x="0" y="0"/>
                  </a:moveTo>
                  <a:lnTo>
                    <a:pt x="4380549" y="0"/>
                  </a:lnTo>
                  <a:lnTo>
                    <a:pt x="4380549" y="553044"/>
                  </a:lnTo>
                  <a:lnTo>
                    <a:pt x="0" y="553044"/>
                  </a:lnTo>
                  <a:lnTo>
                    <a:pt x="0" y="0"/>
                  </a:lnTo>
                  <a:close/>
                </a:path>
              </a:pathLst>
            </a:custGeom>
            <a:blipFill rotWithShape="1">
              <a:blip r:embed="rId7">
                <a:alphaModFix/>
              </a:blip>
              <a:stretch>
                <a:fillRect b="0" l="0" r="0" t="0"/>
              </a:stretch>
            </a:blipFill>
            <a:ln>
              <a:noFill/>
            </a:ln>
          </p:spPr>
        </p:sp>
        <p:sp>
          <p:nvSpPr>
            <p:cNvPr id="531" name="Google Shape;531;p26"/>
            <p:cNvSpPr/>
            <p:nvPr/>
          </p:nvSpPr>
          <p:spPr>
            <a:xfrm>
              <a:off x="0" y="0"/>
              <a:ext cx="4380549" cy="553044"/>
            </a:xfrm>
            <a:custGeom>
              <a:rect b="b" l="l" r="r" t="t"/>
              <a:pathLst>
                <a:path extrusionOk="0" h="553044" w="4380549">
                  <a:moveTo>
                    <a:pt x="0" y="0"/>
                  </a:moveTo>
                  <a:lnTo>
                    <a:pt x="4380549" y="0"/>
                  </a:lnTo>
                  <a:lnTo>
                    <a:pt x="4380549" y="553044"/>
                  </a:lnTo>
                  <a:lnTo>
                    <a:pt x="0" y="553044"/>
                  </a:lnTo>
                  <a:lnTo>
                    <a:pt x="0" y="0"/>
                  </a:lnTo>
                  <a:close/>
                </a:path>
              </a:pathLst>
            </a:custGeom>
            <a:blipFill rotWithShape="1">
              <a:blip r:embed="rId7">
                <a:alphaModFix/>
              </a:blip>
              <a:stretch>
                <a:fillRect b="0" l="0" r="0" t="0"/>
              </a:stretch>
            </a:blipFill>
            <a:ln>
              <a:noFill/>
            </a:ln>
          </p:spPr>
        </p:sp>
      </p:gr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27"/>
          <p:cNvSpPr/>
          <p:nvPr/>
        </p:nvSpPr>
        <p:spPr>
          <a:xfrm rot="10800000">
            <a:off x="-4593744" y="-1720504"/>
            <a:ext cx="9187489" cy="9187489"/>
          </a:xfrm>
          <a:custGeom>
            <a:rect b="b" l="l" r="r" t="t"/>
            <a:pathLst>
              <a:path extrusionOk="0" h="9187489" w="9187489">
                <a:moveTo>
                  <a:pt x="9187488" y="9187489"/>
                </a:moveTo>
                <a:lnTo>
                  <a:pt x="0" y="9187489"/>
                </a:lnTo>
                <a:lnTo>
                  <a:pt x="0" y="0"/>
                </a:lnTo>
                <a:lnTo>
                  <a:pt x="9187488" y="0"/>
                </a:lnTo>
                <a:lnTo>
                  <a:pt x="9187488" y="9187489"/>
                </a:lnTo>
                <a:close/>
              </a:path>
            </a:pathLst>
          </a:custGeom>
          <a:blipFill rotWithShape="1">
            <a:blip r:embed="rId3">
              <a:alphaModFix/>
            </a:blip>
            <a:stretch>
              <a:fillRect b="0" l="0" r="0" t="0"/>
            </a:stretch>
          </a:blipFill>
          <a:ln>
            <a:noFill/>
          </a:ln>
        </p:spPr>
      </p:sp>
      <p:sp>
        <p:nvSpPr>
          <p:cNvPr id="537" name="Google Shape;537;p27"/>
          <p:cNvSpPr/>
          <p:nvPr/>
        </p:nvSpPr>
        <p:spPr>
          <a:xfrm>
            <a:off x="16702306" y="5987958"/>
            <a:ext cx="3171388" cy="6308811"/>
          </a:xfrm>
          <a:custGeom>
            <a:rect b="b" l="l" r="r" t="t"/>
            <a:pathLst>
              <a:path extrusionOk="0" h="6308811" w="3171388">
                <a:moveTo>
                  <a:pt x="0" y="0"/>
                </a:moveTo>
                <a:lnTo>
                  <a:pt x="3171388" y="0"/>
                </a:lnTo>
                <a:lnTo>
                  <a:pt x="3171388" y="6308812"/>
                </a:lnTo>
                <a:lnTo>
                  <a:pt x="0" y="6308812"/>
                </a:lnTo>
                <a:lnTo>
                  <a:pt x="0" y="0"/>
                </a:lnTo>
                <a:close/>
              </a:path>
            </a:pathLst>
          </a:custGeom>
          <a:blipFill rotWithShape="1">
            <a:blip r:embed="rId4">
              <a:alphaModFix/>
            </a:blip>
            <a:stretch>
              <a:fillRect b="0" l="0" r="0" t="0"/>
            </a:stretch>
          </a:blipFill>
          <a:ln>
            <a:noFill/>
          </a:ln>
        </p:spPr>
      </p:sp>
      <p:grpSp>
        <p:nvGrpSpPr>
          <p:cNvPr id="538" name="Google Shape;538;p27"/>
          <p:cNvGrpSpPr/>
          <p:nvPr/>
        </p:nvGrpSpPr>
        <p:grpSpPr>
          <a:xfrm>
            <a:off x="757819" y="441310"/>
            <a:ext cx="8386181" cy="4216472"/>
            <a:chOff x="0" y="-47625"/>
            <a:chExt cx="2033314" cy="1022326"/>
          </a:xfrm>
        </p:grpSpPr>
        <p:sp>
          <p:nvSpPr>
            <p:cNvPr id="539" name="Google Shape;539;p27"/>
            <p:cNvSpPr/>
            <p:nvPr/>
          </p:nvSpPr>
          <p:spPr>
            <a:xfrm>
              <a:off x="0" y="0"/>
              <a:ext cx="2033314" cy="974701"/>
            </a:xfrm>
            <a:custGeom>
              <a:rect b="b" l="l" r="r" t="t"/>
              <a:pathLst>
                <a:path extrusionOk="0" h="974701" w="2033314">
                  <a:moveTo>
                    <a:pt x="0" y="0"/>
                  </a:moveTo>
                  <a:lnTo>
                    <a:pt x="2033314" y="0"/>
                  </a:lnTo>
                  <a:lnTo>
                    <a:pt x="2033314" y="974701"/>
                  </a:lnTo>
                  <a:lnTo>
                    <a:pt x="0" y="974701"/>
                  </a:lnTo>
                  <a:close/>
                </a:path>
              </a:pathLst>
            </a:custGeom>
            <a:solidFill>
              <a:srgbClr val="FFC418"/>
            </a:solidFill>
            <a:ln cap="sq" cmpd="sng" w="47625">
              <a:solidFill>
                <a:srgbClr val="000000"/>
              </a:solidFill>
              <a:prstDash val="solid"/>
              <a:miter lim="8000"/>
              <a:headEnd len="sm" w="sm" type="none"/>
              <a:tailEnd len="sm" w="sm" type="none"/>
            </a:ln>
          </p:spPr>
        </p:sp>
        <p:sp>
          <p:nvSpPr>
            <p:cNvPr id="540" name="Google Shape;540;p27"/>
            <p:cNvSpPr txBox="1"/>
            <p:nvPr/>
          </p:nvSpPr>
          <p:spPr>
            <a:xfrm>
              <a:off x="0" y="-47625"/>
              <a:ext cx="2033314" cy="102232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41" name="Google Shape;541;p27"/>
          <p:cNvPicPr preferRelativeResize="0"/>
          <p:nvPr/>
        </p:nvPicPr>
        <p:blipFill rotWithShape="1">
          <a:blip r:embed="rId5">
            <a:alphaModFix/>
          </a:blip>
          <a:srcRect b="16796" l="0" r="0" t="16797"/>
          <a:stretch/>
        </p:blipFill>
        <p:spPr>
          <a:xfrm>
            <a:off x="1034429" y="915038"/>
            <a:ext cx="7832960" cy="3465440"/>
          </a:xfrm>
          <a:prstGeom prst="rect">
            <a:avLst/>
          </a:prstGeom>
          <a:noFill/>
          <a:ln>
            <a:noFill/>
          </a:ln>
        </p:spPr>
      </p:pic>
      <p:grpSp>
        <p:nvGrpSpPr>
          <p:cNvPr id="542" name="Google Shape;542;p27"/>
          <p:cNvGrpSpPr/>
          <p:nvPr/>
        </p:nvGrpSpPr>
        <p:grpSpPr>
          <a:xfrm>
            <a:off x="9874922" y="1692380"/>
            <a:ext cx="7811317" cy="1304484"/>
            <a:chOff x="0" y="-47625"/>
            <a:chExt cx="3340752" cy="557903"/>
          </a:xfrm>
        </p:grpSpPr>
        <p:sp>
          <p:nvSpPr>
            <p:cNvPr id="543" name="Google Shape;543;p27"/>
            <p:cNvSpPr/>
            <p:nvPr/>
          </p:nvSpPr>
          <p:spPr>
            <a:xfrm>
              <a:off x="0" y="0"/>
              <a:ext cx="3340752" cy="510278"/>
            </a:xfrm>
            <a:custGeom>
              <a:rect b="b" l="l" r="r" t="t"/>
              <a:pathLst>
                <a:path extrusionOk="0" h="510278" w="3340752">
                  <a:moveTo>
                    <a:pt x="0" y="0"/>
                  </a:moveTo>
                  <a:lnTo>
                    <a:pt x="3340752" y="0"/>
                  </a:lnTo>
                  <a:lnTo>
                    <a:pt x="3340752" y="510278"/>
                  </a:lnTo>
                  <a:lnTo>
                    <a:pt x="0" y="510278"/>
                  </a:lnTo>
                  <a:close/>
                </a:path>
              </a:pathLst>
            </a:custGeom>
            <a:solidFill>
              <a:srgbClr val="FFC418"/>
            </a:solidFill>
            <a:ln>
              <a:noFill/>
            </a:ln>
          </p:spPr>
        </p:sp>
        <p:sp>
          <p:nvSpPr>
            <p:cNvPr id="544" name="Google Shape;544;p27"/>
            <p:cNvSpPr txBox="1"/>
            <p:nvPr/>
          </p:nvSpPr>
          <p:spPr>
            <a:xfrm>
              <a:off x="0" y="-47625"/>
              <a:ext cx="3340752" cy="55790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5" name="Google Shape;545;p27"/>
          <p:cNvSpPr txBox="1"/>
          <p:nvPr/>
        </p:nvSpPr>
        <p:spPr>
          <a:xfrm>
            <a:off x="9874922" y="847725"/>
            <a:ext cx="73845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000000"/>
                </a:solidFill>
                <a:latin typeface="Bungee"/>
                <a:ea typeface="Bungee"/>
                <a:cs typeface="Bungee"/>
                <a:sym typeface="Bungee"/>
              </a:rPr>
              <a:t>Marketing Strategy</a:t>
            </a:r>
            <a:endParaRPr/>
          </a:p>
        </p:txBody>
      </p:sp>
      <p:grpSp>
        <p:nvGrpSpPr>
          <p:cNvPr id="546" name="Google Shape;546;p27"/>
          <p:cNvGrpSpPr/>
          <p:nvPr/>
        </p:nvGrpSpPr>
        <p:grpSpPr>
          <a:xfrm>
            <a:off x="757819" y="5260536"/>
            <a:ext cx="8386181" cy="4216472"/>
            <a:chOff x="0" y="-47625"/>
            <a:chExt cx="2033314" cy="1022326"/>
          </a:xfrm>
        </p:grpSpPr>
        <p:sp>
          <p:nvSpPr>
            <p:cNvPr id="547" name="Google Shape;547;p27"/>
            <p:cNvSpPr/>
            <p:nvPr/>
          </p:nvSpPr>
          <p:spPr>
            <a:xfrm>
              <a:off x="0" y="0"/>
              <a:ext cx="2033314" cy="974701"/>
            </a:xfrm>
            <a:custGeom>
              <a:rect b="b" l="l" r="r" t="t"/>
              <a:pathLst>
                <a:path extrusionOk="0" h="974701" w="2033314">
                  <a:moveTo>
                    <a:pt x="0" y="0"/>
                  </a:moveTo>
                  <a:lnTo>
                    <a:pt x="2033314" y="0"/>
                  </a:lnTo>
                  <a:lnTo>
                    <a:pt x="2033314" y="974701"/>
                  </a:lnTo>
                  <a:lnTo>
                    <a:pt x="0" y="974701"/>
                  </a:lnTo>
                  <a:close/>
                </a:path>
              </a:pathLst>
            </a:custGeom>
            <a:solidFill>
              <a:srgbClr val="FFC418"/>
            </a:solidFill>
            <a:ln cap="sq" cmpd="sng" w="47625">
              <a:solidFill>
                <a:srgbClr val="000000"/>
              </a:solidFill>
              <a:prstDash val="solid"/>
              <a:miter lim="8000"/>
              <a:headEnd len="sm" w="sm" type="none"/>
              <a:tailEnd len="sm" w="sm" type="none"/>
            </a:ln>
          </p:spPr>
        </p:sp>
        <p:sp>
          <p:nvSpPr>
            <p:cNvPr id="548" name="Google Shape;548;p27"/>
            <p:cNvSpPr txBox="1"/>
            <p:nvPr/>
          </p:nvSpPr>
          <p:spPr>
            <a:xfrm>
              <a:off x="0" y="-47625"/>
              <a:ext cx="2033314" cy="102232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49" name="Google Shape;549;p27"/>
          <p:cNvPicPr preferRelativeResize="0"/>
          <p:nvPr/>
        </p:nvPicPr>
        <p:blipFill rotWithShape="1">
          <a:blip r:embed="rId6">
            <a:alphaModFix/>
          </a:blip>
          <a:srcRect b="16860" l="0" r="0" t="16859"/>
          <a:stretch/>
        </p:blipFill>
        <p:spPr>
          <a:xfrm>
            <a:off x="1034429" y="5734264"/>
            <a:ext cx="7832960" cy="3465440"/>
          </a:xfrm>
          <a:prstGeom prst="rect">
            <a:avLst/>
          </a:prstGeom>
          <a:noFill/>
          <a:ln>
            <a:noFill/>
          </a:ln>
        </p:spPr>
      </p:pic>
      <p:sp>
        <p:nvSpPr>
          <p:cNvPr id="550" name="Google Shape;550;p27"/>
          <p:cNvSpPr txBox="1"/>
          <p:nvPr/>
        </p:nvSpPr>
        <p:spPr>
          <a:xfrm>
            <a:off x="9874922" y="4840451"/>
            <a:ext cx="443516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ONLINE CHANNELS</a:t>
            </a:r>
            <a:endParaRPr/>
          </a:p>
        </p:txBody>
      </p:sp>
      <p:sp>
        <p:nvSpPr>
          <p:cNvPr id="551" name="Google Shape;551;p27"/>
          <p:cNvSpPr txBox="1"/>
          <p:nvPr/>
        </p:nvSpPr>
        <p:spPr>
          <a:xfrm>
            <a:off x="9874922" y="6045257"/>
            <a:ext cx="443516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SEO</a:t>
            </a:r>
            <a:endParaRPr/>
          </a:p>
        </p:txBody>
      </p:sp>
      <p:sp>
        <p:nvSpPr>
          <p:cNvPr id="552" name="Google Shape;552;p27"/>
          <p:cNvSpPr txBox="1"/>
          <p:nvPr/>
        </p:nvSpPr>
        <p:spPr>
          <a:xfrm>
            <a:off x="9874922" y="7250064"/>
            <a:ext cx="443516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PAID ADVERTISING</a:t>
            </a:r>
            <a:endParaRPr/>
          </a:p>
        </p:txBody>
      </p:sp>
      <p:sp>
        <p:nvSpPr>
          <p:cNvPr id="553" name="Google Shape;553;p27"/>
          <p:cNvSpPr txBox="1"/>
          <p:nvPr/>
        </p:nvSpPr>
        <p:spPr>
          <a:xfrm>
            <a:off x="9874922" y="8454870"/>
            <a:ext cx="443516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PRINT</a:t>
            </a:r>
            <a:endParaRPr/>
          </a:p>
        </p:txBody>
      </p:sp>
      <p:sp>
        <p:nvSpPr>
          <p:cNvPr id="554" name="Google Shape;554;p27"/>
          <p:cNvSpPr txBox="1"/>
          <p:nvPr/>
        </p:nvSpPr>
        <p:spPr>
          <a:xfrm>
            <a:off x="9874922" y="5480319"/>
            <a:ext cx="7811317" cy="382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Social media campaigns, content marketing, email newsletters.</a:t>
            </a:r>
            <a:endParaRPr/>
          </a:p>
        </p:txBody>
      </p:sp>
      <p:sp>
        <p:nvSpPr>
          <p:cNvPr id="555" name="Google Shape;555;p27"/>
          <p:cNvSpPr txBox="1"/>
          <p:nvPr/>
        </p:nvSpPr>
        <p:spPr>
          <a:xfrm>
            <a:off x="9874922" y="6685126"/>
            <a:ext cx="7811317" cy="382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Optimize website for key industry-related keywords.</a:t>
            </a:r>
            <a:endParaRPr/>
          </a:p>
        </p:txBody>
      </p:sp>
      <p:sp>
        <p:nvSpPr>
          <p:cNvPr id="556" name="Google Shape;556;p27"/>
          <p:cNvSpPr txBox="1"/>
          <p:nvPr/>
        </p:nvSpPr>
        <p:spPr>
          <a:xfrm>
            <a:off x="9874922" y="7889932"/>
            <a:ext cx="7811317" cy="382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Google Ads and targeted social media ads.</a:t>
            </a:r>
            <a:endParaRPr/>
          </a:p>
        </p:txBody>
      </p:sp>
      <p:sp>
        <p:nvSpPr>
          <p:cNvPr id="557" name="Google Shape;557;p27"/>
          <p:cNvSpPr txBox="1"/>
          <p:nvPr/>
        </p:nvSpPr>
        <p:spPr>
          <a:xfrm>
            <a:off x="9874922" y="9094739"/>
            <a:ext cx="7811317" cy="382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Industry magazines and newspapers.</a:t>
            </a:r>
            <a:endParaRPr/>
          </a:p>
        </p:txBody>
      </p:sp>
      <p:sp>
        <p:nvSpPr>
          <p:cNvPr id="558" name="Google Shape;558;p27"/>
          <p:cNvSpPr/>
          <p:nvPr/>
        </p:nvSpPr>
        <p:spPr>
          <a:xfrm flipH="1" rot="-2394418">
            <a:off x="15361205" y="8945899"/>
            <a:ext cx="2682202" cy="2682202"/>
          </a:xfrm>
          <a:custGeom>
            <a:rect b="b" l="l" r="r" t="t"/>
            <a:pathLst>
              <a:path extrusionOk="0" h="2682202" w="2682202">
                <a:moveTo>
                  <a:pt x="0" y="2682202"/>
                </a:moveTo>
                <a:lnTo>
                  <a:pt x="2682202" y="2682202"/>
                </a:lnTo>
                <a:lnTo>
                  <a:pt x="2682202" y="0"/>
                </a:lnTo>
                <a:lnTo>
                  <a:pt x="0" y="0"/>
                </a:lnTo>
                <a:lnTo>
                  <a:pt x="0" y="2682202"/>
                </a:lnTo>
                <a:close/>
              </a:path>
            </a:pathLst>
          </a:custGeom>
          <a:blipFill rotWithShape="1">
            <a:blip r:embed="rId7">
              <a:alphaModFix/>
            </a:blip>
            <a:stretch>
              <a:fillRect b="0" l="0" r="0" t="0"/>
            </a:stretch>
          </a:blipFill>
          <a:ln>
            <a:noFill/>
          </a:ln>
        </p:spPr>
      </p:sp>
      <p:grpSp>
        <p:nvGrpSpPr>
          <p:cNvPr id="559" name="Google Shape;559;p27"/>
          <p:cNvGrpSpPr/>
          <p:nvPr/>
        </p:nvGrpSpPr>
        <p:grpSpPr>
          <a:xfrm>
            <a:off x="8168891" y="8586557"/>
            <a:ext cx="1370242" cy="1370242"/>
            <a:chOff x="0" y="0"/>
            <a:chExt cx="812800" cy="812800"/>
          </a:xfrm>
        </p:grpSpPr>
        <p:sp>
          <p:nvSpPr>
            <p:cNvPr id="560" name="Google Shape;56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8C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2" name="Google Shape;562;p27"/>
          <p:cNvGrpSpPr/>
          <p:nvPr/>
        </p:nvGrpSpPr>
        <p:grpSpPr>
          <a:xfrm>
            <a:off x="16736359" y="-182300"/>
            <a:ext cx="821416" cy="820034"/>
            <a:chOff x="0" y="-47625"/>
            <a:chExt cx="2252854" cy="2249061"/>
          </a:xfrm>
        </p:grpSpPr>
        <p:sp>
          <p:nvSpPr>
            <p:cNvPr id="563" name="Google Shape;563;p27"/>
            <p:cNvSpPr/>
            <p:nvPr/>
          </p:nvSpPr>
          <p:spPr>
            <a:xfrm>
              <a:off x="0" y="0"/>
              <a:ext cx="2252854" cy="2201436"/>
            </a:xfrm>
            <a:custGeom>
              <a:rect b="b" l="l" r="r" t="t"/>
              <a:pathLst>
                <a:path extrusionOk="0" h="2201436" w="2252854">
                  <a:moveTo>
                    <a:pt x="0" y="0"/>
                  </a:moveTo>
                  <a:lnTo>
                    <a:pt x="2252854" y="0"/>
                  </a:lnTo>
                  <a:lnTo>
                    <a:pt x="2252854" y="2201436"/>
                  </a:lnTo>
                  <a:lnTo>
                    <a:pt x="0" y="2201436"/>
                  </a:lnTo>
                  <a:close/>
                </a:path>
              </a:pathLst>
            </a:custGeom>
            <a:solidFill>
              <a:srgbClr val="E30350"/>
            </a:solidFill>
            <a:ln>
              <a:noFill/>
            </a:ln>
          </p:spPr>
        </p:sp>
        <p:sp>
          <p:nvSpPr>
            <p:cNvPr id="564" name="Google Shape;564;p27"/>
            <p:cNvSpPr txBox="1"/>
            <p:nvPr/>
          </p:nvSpPr>
          <p:spPr>
            <a:xfrm>
              <a:off x="0" y="-47625"/>
              <a:ext cx="2252854" cy="224906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5" name="Google Shape;565;p27"/>
          <p:cNvGrpSpPr/>
          <p:nvPr/>
        </p:nvGrpSpPr>
        <p:grpSpPr>
          <a:xfrm>
            <a:off x="17770005" y="-182300"/>
            <a:ext cx="821416" cy="820034"/>
            <a:chOff x="0" y="-47625"/>
            <a:chExt cx="2252854" cy="2249061"/>
          </a:xfrm>
        </p:grpSpPr>
        <p:sp>
          <p:nvSpPr>
            <p:cNvPr id="566" name="Google Shape;566;p27"/>
            <p:cNvSpPr/>
            <p:nvPr/>
          </p:nvSpPr>
          <p:spPr>
            <a:xfrm>
              <a:off x="0" y="0"/>
              <a:ext cx="2252854" cy="2201436"/>
            </a:xfrm>
            <a:custGeom>
              <a:rect b="b" l="l" r="r" t="t"/>
              <a:pathLst>
                <a:path extrusionOk="0" h="2201436" w="2252854">
                  <a:moveTo>
                    <a:pt x="0" y="0"/>
                  </a:moveTo>
                  <a:lnTo>
                    <a:pt x="2252854" y="0"/>
                  </a:lnTo>
                  <a:lnTo>
                    <a:pt x="2252854" y="2201436"/>
                  </a:lnTo>
                  <a:lnTo>
                    <a:pt x="0" y="2201436"/>
                  </a:lnTo>
                  <a:close/>
                </a:path>
              </a:pathLst>
            </a:custGeom>
            <a:solidFill>
              <a:srgbClr val="E30350"/>
            </a:solidFill>
            <a:ln>
              <a:noFill/>
            </a:ln>
          </p:spPr>
        </p:sp>
        <p:sp>
          <p:nvSpPr>
            <p:cNvPr id="567" name="Google Shape;567;p27"/>
            <p:cNvSpPr txBox="1"/>
            <p:nvPr/>
          </p:nvSpPr>
          <p:spPr>
            <a:xfrm>
              <a:off x="0" y="-47625"/>
              <a:ext cx="2252854" cy="224906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8" name="Google Shape;568;p27"/>
          <p:cNvGrpSpPr/>
          <p:nvPr/>
        </p:nvGrpSpPr>
        <p:grpSpPr>
          <a:xfrm>
            <a:off x="15697146" y="-182300"/>
            <a:ext cx="821416" cy="820034"/>
            <a:chOff x="0" y="-47625"/>
            <a:chExt cx="2252854" cy="2249061"/>
          </a:xfrm>
        </p:grpSpPr>
        <p:sp>
          <p:nvSpPr>
            <p:cNvPr id="569" name="Google Shape;569;p27"/>
            <p:cNvSpPr/>
            <p:nvPr/>
          </p:nvSpPr>
          <p:spPr>
            <a:xfrm>
              <a:off x="0" y="0"/>
              <a:ext cx="2252854" cy="2201436"/>
            </a:xfrm>
            <a:custGeom>
              <a:rect b="b" l="l" r="r" t="t"/>
              <a:pathLst>
                <a:path extrusionOk="0" h="2201436" w="2252854">
                  <a:moveTo>
                    <a:pt x="0" y="0"/>
                  </a:moveTo>
                  <a:lnTo>
                    <a:pt x="2252854" y="0"/>
                  </a:lnTo>
                  <a:lnTo>
                    <a:pt x="2252854" y="2201436"/>
                  </a:lnTo>
                  <a:lnTo>
                    <a:pt x="0" y="2201436"/>
                  </a:lnTo>
                  <a:close/>
                </a:path>
              </a:pathLst>
            </a:custGeom>
            <a:solidFill>
              <a:srgbClr val="E30350"/>
            </a:solidFill>
            <a:ln>
              <a:noFill/>
            </a:ln>
          </p:spPr>
        </p:sp>
        <p:sp>
          <p:nvSpPr>
            <p:cNvPr id="570" name="Google Shape;570;p27"/>
            <p:cNvSpPr txBox="1"/>
            <p:nvPr/>
          </p:nvSpPr>
          <p:spPr>
            <a:xfrm>
              <a:off x="0" y="-47625"/>
              <a:ext cx="2252854" cy="224906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pic>
        <p:nvPicPr>
          <p:cNvPr id="575" name="Google Shape;575;p28"/>
          <p:cNvPicPr preferRelativeResize="0"/>
          <p:nvPr/>
        </p:nvPicPr>
        <p:blipFill rotWithShape="1">
          <a:blip r:embed="rId3">
            <a:alphaModFix/>
          </a:blip>
          <a:srcRect b="0" l="0" r="0" t="15730"/>
          <a:stretch/>
        </p:blipFill>
        <p:spPr>
          <a:xfrm>
            <a:off x="0" y="0"/>
            <a:ext cx="18288000" cy="10287000"/>
          </a:xfrm>
          <a:prstGeom prst="rect">
            <a:avLst/>
          </a:prstGeom>
          <a:noFill/>
          <a:ln>
            <a:noFill/>
          </a:ln>
        </p:spPr>
      </p:pic>
      <p:grpSp>
        <p:nvGrpSpPr>
          <p:cNvPr id="576" name="Google Shape;576;p28"/>
          <p:cNvGrpSpPr/>
          <p:nvPr/>
        </p:nvGrpSpPr>
        <p:grpSpPr>
          <a:xfrm>
            <a:off x="1534264" y="134313"/>
            <a:ext cx="15219471" cy="1663804"/>
            <a:chOff x="0" y="-47625"/>
            <a:chExt cx="2392440" cy="261543"/>
          </a:xfrm>
        </p:grpSpPr>
        <p:sp>
          <p:nvSpPr>
            <p:cNvPr id="577" name="Google Shape;577;p28"/>
            <p:cNvSpPr/>
            <p:nvPr/>
          </p:nvSpPr>
          <p:spPr>
            <a:xfrm>
              <a:off x="0" y="0"/>
              <a:ext cx="2392440" cy="213918"/>
            </a:xfrm>
            <a:custGeom>
              <a:rect b="b" l="l" r="r" t="t"/>
              <a:pathLst>
                <a:path extrusionOk="0" h="213918" w="2392440">
                  <a:moveTo>
                    <a:pt x="0" y="0"/>
                  </a:moveTo>
                  <a:lnTo>
                    <a:pt x="2392440" y="0"/>
                  </a:lnTo>
                  <a:lnTo>
                    <a:pt x="2392440" y="213918"/>
                  </a:lnTo>
                  <a:lnTo>
                    <a:pt x="0" y="213918"/>
                  </a:lnTo>
                  <a:close/>
                </a:path>
              </a:pathLst>
            </a:custGeom>
            <a:solidFill>
              <a:srgbClr val="FFC418"/>
            </a:solidFill>
            <a:ln cap="sq" cmpd="sng" w="47625">
              <a:solidFill>
                <a:srgbClr val="000000"/>
              </a:solidFill>
              <a:prstDash val="solid"/>
              <a:miter lim="8000"/>
              <a:headEnd len="sm" w="sm" type="none"/>
              <a:tailEnd len="sm" w="sm" type="none"/>
            </a:ln>
          </p:spPr>
        </p:sp>
        <p:sp>
          <p:nvSpPr>
            <p:cNvPr id="578" name="Google Shape;578;p28"/>
            <p:cNvSpPr txBox="1"/>
            <p:nvPr/>
          </p:nvSpPr>
          <p:spPr>
            <a:xfrm>
              <a:off x="0" y="-47625"/>
              <a:ext cx="2392440" cy="26154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9" name="Google Shape;579;p28"/>
          <p:cNvSpPr txBox="1"/>
          <p:nvPr/>
        </p:nvSpPr>
        <p:spPr>
          <a:xfrm>
            <a:off x="4074677" y="865286"/>
            <a:ext cx="10138647"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A PICTURE IS WORTH A THOUSAND WORDS</a:t>
            </a:r>
            <a:endParaRPr/>
          </a:p>
        </p:txBody>
      </p:sp>
      <p:grpSp>
        <p:nvGrpSpPr>
          <p:cNvPr id="580" name="Google Shape;580;p28"/>
          <p:cNvGrpSpPr/>
          <p:nvPr/>
        </p:nvGrpSpPr>
        <p:grpSpPr>
          <a:xfrm>
            <a:off x="15436133" y="1360586"/>
            <a:ext cx="2635206" cy="1104291"/>
            <a:chOff x="0" y="0"/>
            <a:chExt cx="3513608" cy="1472388"/>
          </a:xfrm>
        </p:grpSpPr>
        <p:sp>
          <p:nvSpPr>
            <p:cNvPr id="581" name="Google Shape;581;p28"/>
            <p:cNvSpPr/>
            <p:nvPr/>
          </p:nvSpPr>
          <p:spPr>
            <a:xfrm>
              <a:off x="0" y="1028795"/>
              <a:ext cx="3513608" cy="443593"/>
            </a:xfrm>
            <a:custGeom>
              <a:rect b="b" l="l" r="r" t="t"/>
              <a:pathLst>
                <a:path extrusionOk="0" h="443593" w="3513608">
                  <a:moveTo>
                    <a:pt x="0" y="0"/>
                  </a:moveTo>
                  <a:lnTo>
                    <a:pt x="3513608" y="0"/>
                  </a:lnTo>
                  <a:lnTo>
                    <a:pt x="3513608" y="443593"/>
                  </a:lnTo>
                  <a:lnTo>
                    <a:pt x="0" y="443593"/>
                  </a:lnTo>
                  <a:lnTo>
                    <a:pt x="0" y="0"/>
                  </a:lnTo>
                  <a:close/>
                </a:path>
              </a:pathLst>
            </a:custGeom>
            <a:blipFill rotWithShape="1">
              <a:blip r:embed="rId4">
                <a:alphaModFix/>
              </a:blip>
              <a:stretch>
                <a:fillRect b="0" l="0" r="0" t="0"/>
              </a:stretch>
            </a:blipFill>
            <a:ln>
              <a:noFill/>
            </a:ln>
          </p:spPr>
        </p:sp>
        <p:sp>
          <p:nvSpPr>
            <p:cNvPr id="582" name="Google Shape;582;p28"/>
            <p:cNvSpPr/>
            <p:nvPr/>
          </p:nvSpPr>
          <p:spPr>
            <a:xfrm>
              <a:off x="0" y="514397"/>
              <a:ext cx="3513608" cy="443593"/>
            </a:xfrm>
            <a:custGeom>
              <a:rect b="b" l="l" r="r" t="t"/>
              <a:pathLst>
                <a:path extrusionOk="0" h="443593" w="3513608">
                  <a:moveTo>
                    <a:pt x="0" y="0"/>
                  </a:moveTo>
                  <a:lnTo>
                    <a:pt x="3513608" y="0"/>
                  </a:lnTo>
                  <a:lnTo>
                    <a:pt x="3513608" y="443593"/>
                  </a:lnTo>
                  <a:lnTo>
                    <a:pt x="0" y="443593"/>
                  </a:lnTo>
                  <a:lnTo>
                    <a:pt x="0" y="0"/>
                  </a:lnTo>
                  <a:close/>
                </a:path>
              </a:pathLst>
            </a:custGeom>
            <a:blipFill rotWithShape="1">
              <a:blip r:embed="rId4">
                <a:alphaModFix/>
              </a:blip>
              <a:stretch>
                <a:fillRect b="0" l="0" r="0" t="0"/>
              </a:stretch>
            </a:blipFill>
            <a:ln>
              <a:noFill/>
            </a:ln>
          </p:spPr>
        </p:sp>
        <p:sp>
          <p:nvSpPr>
            <p:cNvPr id="583" name="Google Shape;583;p28"/>
            <p:cNvSpPr/>
            <p:nvPr/>
          </p:nvSpPr>
          <p:spPr>
            <a:xfrm>
              <a:off x="0" y="0"/>
              <a:ext cx="3513608" cy="443593"/>
            </a:xfrm>
            <a:custGeom>
              <a:rect b="b" l="l" r="r" t="t"/>
              <a:pathLst>
                <a:path extrusionOk="0" h="443593" w="3513608">
                  <a:moveTo>
                    <a:pt x="0" y="0"/>
                  </a:moveTo>
                  <a:lnTo>
                    <a:pt x="3513608" y="0"/>
                  </a:lnTo>
                  <a:lnTo>
                    <a:pt x="3513608" y="443593"/>
                  </a:lnTo>
                  <a:lnTo>
                    <a:pt x="0" y="443593"/>
                  </a:lnTo>
                  <a:lnTo>
                    <a:pt x="0" y="0"/>
                  </a:lnTo>
                  <a:close/>
                </a:path>
              </a:pathLst>
            </a:custGeom>
            <a:blipFill rotWithShape="1">
              <a:blip r:embed="rId4">
                <a:alphaModFix/>
              </a:blip>
              <a:stretch>
                <a:fillRect b="0" l="0" r="0" t="0"/>
              </a:stretch>
            </a:blipFill>
            <a:ln>
              <a:noFill/>
            </a:ln>
          </p:spPr>
        </p:sp>
      </p:gr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29"/>
          <p:cNvSpPr/>
          <p:nvPr/>
        </p:nvSpPr>
        <p:spPr>
          <a:xfrm>
            <a:off x="9144000" y="3427730"/>
            <a:ext cx="15693206" cy="11024477"/>
          </a:xfrm>
          <a:custGeom>
            <a:rect b="b" l="l" r="r" t="t"/>
            <a:pathLst>
              <a:path extrusionOk="0" h="11024477" w="15693206">
                <a:moveTo>
                  <a:pt x="0" y="0"/>
                </a:moveTo>
                <a:lnTo>
                  <a:pt x="15693206" y="0"/>
                </a:lnTo>
                <a:lnTo>
                  <a:pt x="15693206" y="11024477"/>
                </a:lnTo>
                <a:lnTo>
                  <a:pt x="0" y="11024477"/>
                </a:lnTo>
                <a:lnTo>
                  <a:pt x="0" y="0"/>
                </a:lnTo>
                <a:close/>
              </a:path>
            </a:pathLst>
          </a:custGeom>
          <a:blipFill rotWithShape="1">
            <a:blip r:embed="rId3">
              <a:alphaModFix/>
            </a:blip>
            <a:stretch>
              <a:fillRect b="0" l="0" r="0" t="0"/>
            </a:stretch>
          </a:blipFill>
          <a:ln>
            <a:noFill/>
          </a:ln>
        </p:spPr>
      </p:sp>
      <p:sp>
        <p:nvSpPr>
          <p:cNvPr id="589" name="Google Shape;589;p29"/>
          <p:cNvSpPr/>
          <p:nvPr/>
        </p:nvSpPr>
        <p:spPr>
          <a:xfrm>
            <a:off x="-1197718" y="-2233698"/>
            <a:ext cx="4094599" cy="8145347"/>
          </a:xfrm>
          <a:custGeom>
            <a:rect b="b" l="l" r="r" t="t"/>
            <a:pathLst>
              <a:path extrusionOk="0" h="8145347" w="4094599">
                <a:moveTo>
                  <a:pt x="0" y="0"/>
                </a:moveTo>
                <a:lnTo>
                  <a:pt x="4094599" y="0"/>
                </a:lnTo>
                <a:lnTo>
                  <a:pt x="4094599" y="8145347"/>
                </a:lnTo>
                <a:lnTo>
                  <a:pt x="0" y="8145347"/>
                </a:lnTo>
                <a:lnTo>
                  <a:pt x="0" y="0"/>
                </a:lnTo>
                <a:close/>
              </a:path>
            </a:pathLst>
          </a:custGeom>
          <a:blipFill rotWithShape="1">
            <a:blip r:embed="rId4">
              <a:alphaModFix/>
            </a:blip>
            <a:stretch>
              <a:fillRect b="0" l="0" r="0" t="0"/>
            </a:stretch>
          </a:blipFill>
          <a:ln>
            <a:noFill/>
          </a:ln>
        </p:spPr>
      </p:sp>
      <p:grpSp>
        <p:nvGrpSpPr>
          <p:cNvPr id="590" name="Google Shape;590;p29"/>
          <p:cNvGrpSpPr/>
          <p:nvPr/>
        </p:nvGrpSpPr>
        <p:grpSpPr>
          <a:xfrm>
            <a:off x="926956" y="2412594"/>
            <a:ext cx="7811317" cy="1304484"/>
            <a:chOff x="0" y="-47625"/>
            <a:chExt cx="3340752" cy="557903"/>
          </a:xfrm>
        </p:grpSpPr>
        <p:sp>
          <p:nvSpPr>
            <p:cNvPr id="591" name="Google Shape;591;p29"/>
            <p:cNvSpPr/>
            <p:nvPr/>
          </p:nvSpPr>
          <p:spPr>
            <a:xfrm>
              <a:off x="0" y="0"/>
              <a:ext cx="3340752" cy="510278"/>
            </a:xfrm>
            <a:custGeom>
              <a:rect b="b" l="l" r="r" t="t"/>
              <a:pathLst>
                <a:path extrusionOk="0" h="510278" w="3340752">
                  <a:moveTo>
                    <a:pt x="0" y="0"/>
                  </a:moveTo>
                  <a:lnTo>
                    <a:pt x="3340752" y="0"/>
                  </a:lnTo>
                  <a:lnTo>
                    <a:pt x="3340752" y="510278"/>
                  </a:lnTo>
                  <a:lnTo>
                    <a:pt x="0" y="510278"/>
                  </a:lnTo>
                  <a:close/>
                </a:path>
              </a:pathLst>
            </a:custGeom>
            <a:solidFill>
              <a:srgbClr val="FFC418"/>
            </a:solidFill>
            <a:ln>
              <a:noFill/>
            </a:ln>
          </p:spPr>
        </p:sp>
        <p:sp>
          <p:nvSpPr>
            <p:cNvPr id="592" name="Google Shape;592;p29"/>
            <p:cNvSpPr txBox="1"/>
            <p:nvPr/>
          </p:nvSpPr>
          <p:spPr>
            <a:xfrm>
              <a:off x="0" y="-47625"/>
              <a:ext cx="3340752" cy="55790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3" name="Google Shape;593;p29"/>
          <p:cNvSpPr txBox="1"/>
          <p:nvPr/>
        </p:nvSpPr>
        <p:spPr>
          <a:xfrm>
            <a:off x="1028700" y="1679584"/>
            <a:ext cx="81153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000000"/>
                </a:solidFill>
                <a:latin typeface="Bungee"/>
                <a:ea typeface="Bungee"/>
                <a:cs typeface="Bungee"/>
                <a:sym typeface="Bungee"/>
              </a:rPr>
              <a:t>Marketing Calendar</a:t>
            </a:r>
            <a:endParaRPr/>
          </a:p>
        </p:txBody>
      </p:sp>
      <p:sp>
        <p:nvSpPr>
          <p:cNvPr id="594" name="Google Shape;594;p29"/>
          <p:cNvSpPr txBox="1"/>
          <p:nvPr/>
        </p:nvSpPr>
        <p:spPr>
          <a:xfrm>
            <a:off x="10553833" y="2932430"/>
            <a:ext cx="3364925" cy="9810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ADD A MAIN POINT</a:t>
            </a:r>
            <a:endParaRPr/>
          </a:p>
        </p:txBody>
      </p:sp>
      <p:sp>
        <p:nvSpPr>
          <p:cNvPr id="595" name="Google Shape;595;p29"/>
          <p:cNvSpPr txBox="1"/>
          <p:nvPr/>
        </p:nvSpPr>
        <p:spPr>
          <a:xfrm>
            <a:off x="10553833" y="4218066"/>
            <a:ext cx="3364925" cy="7727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Elaborate on what you want to discuss. </a:t>
            </a:r>
            <a:endParaRPr/>
          </a:p>
        </p:txBody>
      </p:sp>
      <p:cxnSp>
        <p:nvCxnSpPr>
          <p:cNvPr id="596" name="Google Shape;596;p29"/>
          <p:cNvCxnSpPr/>
          <p:nvPr/>
        </p:nvCxnSpPr>
        <p:spPr>
          <a:xfrm flipH="1" rot="10800000">
            <a:off x="10907447" y="2205478"/>
            <a:ext cx="3936064" cy="17239"/>
          </a:xfrm>
          <a:prstGeom prst="straightConnector1">
            <a:avLst/>
          </a:prstGeom>
          <a:noFill/>
          <a:ln cap="flat" cmpd="sng" w="47625">
            <a:solidFill>
              <a:srgbClr val="000000"/>
            </a:solidFill>
            <a:prstDash val="solid"/>
            <a:round/>
            <a:headEnd len="sm" w="sm" type="none"/>
            <a:tailEnd len="sm" w="sm" type="none"/>
          </a:ln>
        </p:spPr>
      </p:cxnSp>
      <p:cxnSp>
        <p:nvCxnSpPr>
          <p:cNvPr id="597" name="Google Shape;597;p29"/>
          <p:cNvCxnSpPr/>
          <p:nvPr/>
        </p:nvCxnSpPr>
        <p:spPr>
          <a:xfrm>
            <a:off x="15197124" y="2204967"/>
            <a:ext cx="3933825" cy="5862"/>
          </a:xfrm>
          <a:prstGeom prst="straightConnector1">
            <a:avLst/>
          </a:prstGeom>
          <a:noFill/>
          <a:ln cap="flat" cmpd="sng" w="47625">
            <a:solidFill>
              <a:srgbClr val="000000"/>
            </a:solidFill>
            <a:prstDash val="solid"/>
            <a:round/>
            <a:headEnd len="sm" w="sm" type="none"/>
            <a:tailEnd len="sm" w="sm" type="none"/>
          </a:ln>
        </p:spPr>
      </p:cxnSp>
      <p:cxnSp>
        <p:nvCxnSpPr>
          <p:cNvPr id="598" name="Google Shape;598;p29"/>
          <p:cNvCxnSpPr/>
          <p:nvPr/>
        </p:nvCxnSpPr>
        <p:spPr>
          <a:xfrm>
            <a:off x="7561881" y="7186829"/>
            <a:ext cx="6438642" cy="0"/>
          </a:xfrm>
          <a:prstGeom prst="straightConnector1">
            <a:avLst/>
          </a:prstGeom>
          <a:noFill/>
          <a:ln cap="flat" cmpd="sng" w="47625">
            <a:solidFill>
              <a:srgbClr val="000000"/>
            </a:solidFill>
            <a:prstDash val="solid"/>
            <a:round/>
            <a:headEnd len="sm" w="sm" type="none"/>
            <a:tailEnd len="sm" w="sm" type="none"/>
          </a:ln>
        </p:spPr>
      </p:cxnSp>
      <p:cxnSp>
        <p:nvCxnSpPr>
          <p:cNvPr id="599" name="Google Shape;599;p29"/>
          <p:cNvCxnSpPr/>
          <p:nvPr/>
        </p:nvCxnSpPr>
        <p:spPr>
          <a:xfrm>
            <a:off x="14354139" y="7187092"/>
            <a:ext cx="3933825" cy="5862"/>
          </a:xfrm>
          <a:prstGeom prst="straightConnector1">
            <a:avLst/>
          </a:prstGeom>
          <a:noFill/>
          <a:ln cap="flat" cmpd="sng" w="47625">
            <a:solidFill>
              <a:srgbClr val="000000"/>
            </a:solidFill>
            <a:prstDash val="solid"/>
            <a:round/>
            <a:headEnd len="sm" w="sm" type="none"/>
            <a:tailEnd len="sm" w="sm" type="none"/>
          </a:ln>
        </p:spPr>
      </p:cxnSp>
      <p:sp>
        <p:nvSpPr>
          <p:cNvPr id="600" name="Google Shape;600;p29"/>
          <p:cNvSpPr txBox="1"/>
          <p:nvPr/>
        </p:nvSpPr>
        <p:spPr>
          <a:xfrm>
            <a:off x="14843509" y="2932430"/>
            <a:ext cx="3364925" cy="9810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ADD A MAIN POINT</a:t>
            </a:r>
            <a:endParaRPr/>
          </a:p>
        </p:txBody>
      </p:sp>
      <p:sp>
        <p:nvSpPr>
          <p:cNvPr id="601" name="Google Shape;601;p29"/>
          <p:cNvSpPr txBox="1"/>
          <p:nvPr/>
        </p:nvSpPr>
        <p:spPr>
          <a:xfrm>
            <a:off x="14843509" y="4218066"/>
            <a:ext cx="3364925" cy="7727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Elaborate on what you want to discuss. </a:t>
            </a:r>
            <a:endParaRPr/>
          </a:p>
        </p:txBody>
      </p:sp>
      <p:sp>
        <p:nvSpPr>
          <p:cNvPr id="602" name="Google Shape;602;p29"/>
          <p:cNvSpPr txBox="1"/>
          <p:nvPr/>
        </p:nvSpPr>
        <p:spPr>
          <a:xfrm>
            <a:off x="7208266" y="7897037"/>
            <a:ext cx="3364925" cy="9810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ADD A MAIN POINT</a:t>
            </a:r>
            <a:endParaRPr/>
          </a:p>
        </p:txBody>
      </p:sp>
      <p:sp>
        <p:nvSpPr>
          <p:cNvPr id="603" name="Google Shape;603;p29"/>
          <p:cNvSpPr txBox="1"/>
          <p:nvPr/>
        </p:nvSpPr>
        <p:spPr>
          <a:xfrm>
            <a:off x="7208266" y="9040346"/>
            <a:ext cx="3364925" cy="7727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Elaborate on what you want to discuss. </a:t>
            </a:r>
            <a:endParaRPr/>
          </a:p>
        </p:txBody>
      </p:sp>
      <p:sp>
        <p:nvSpPr>
          <p:cNvPr id="604" name="Google Shape;604;p29"/>
          <p:cNvSpPr txBox="1"/>
          <p:nvPr/>
        </p:nvSpPr>
        <p:spPr>
          <a:xfrm>
            <a:off x="13918757" y="7916087"/>
            <a:ext cx="3364925" cy="9810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ADD A MAIN POINT</a:t>
            </a:r>
            <a:endParaRPr/>
          </a:p>
        </p:txBody>
      </p:sp>
      <p:sp>
        <p:nvSpPr>
          <p:cNvPr id="605" name="Google Shape;605;p29"/>
          <p:cNvSpPr txBox="1"/>
          <p:nvPr/>
        </p:nvSpPr>
        <p:spPr>
          <a:xfrm>
            <a:off x="13918757" y="9059396"/>
            <a:ext cx="3364925" cy="7727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Elaborate on what you want to discuss. </a:t>
            </a:r>
            <a:endParaRPr/>
          </a:p>
        </p:txBody>
      </p:sp>
      <p:cxnSp>
        <p:nvCxnSpPr>
          <p:cNvPr id="606" name="Google Shape;606;p29"/>
          <p:cNvCxnSpPr/>
          <p:nvPr/>
        </p:nvCxnSpPr>
        <p:spPr>
          <a:xfrm>
            <a:off x="1123239" y="7163016"/>
            <a:ext cx="6085028" cy="23140"/>
          </a:xfrm>
          <a:prstGeom prst="straightConnector1">
            <a:avLst/>
          </a:prstGeom>
          <a:noFill/>
          <a:ln cap="flat" cmpd="sng" w="47625">
            <a:solidFill>
              <a:srgbClr val="000000"/>
            </a:solidFill>
            <a:prstDash val="solid"/>
            <a:round/>
            <a:headEnd len="sm" w="sm" type="none"/>
            <a:tailEnd len="sm" w="sm" type="none"/>
          </a:ln>
        </p:spPr>
      </p:cxnSp>
      <p:sp>
        <p:nvSpPr>
          <p:cNvPr id="607" name="Google Shape;607;p29"/>
          <p:cNvSpPr txBox="1"/>
          <p:nvPr/>
        </p:nvSpPr>
        <p:spPr>
          <a:xfrm>
            <a:off x="1028700" y="7916087"/>
            <a:ext cx="3364925" cy="9810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ADD A MAIN POINT</a:t>
            </a:r>
            <a:endParaRPr/>
          </a:p>
        </p:txBody>
      </p:sp>
      <p:sp>
        <p:nvSpPr>
          <p:cNvPr id="608" name="Google Shape;608;p29"/>
          <p:cNvSpPr txBox="1"/>
          <p:nvPr/>
        </p:nvSpPr>
        <p:spPr>
          <a:xfrm>
            <a:off x="1028700" y="9059396"/>
            <a:ext cx="3364925" cy="7727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Elaborate on what you want to discuss. </a:t>
            </a:r>
            <a:endParaRPr/>
          </a:p>
        </p:txBody>
      </p:sp>
      <p:grpSp>
        <p:nvGrpSpPr>
          <p:cNvPr id="609" name="Google Shape;609;p29"/>
          <p:cNvGrpSpPr/>
          <p:nvPr/>
        </p:nvGrpSpPr>
        <p:grpSpPr>
          <a:xfrm>
            <a:off x="10541694" y="1796864"/>
            <a:ext cx="731505" cy="774367"/>
            <a:chOff x="0" y="-47625"/>
            <a:chExt cx="812800" cy="860425"/>
          </a:xfrm>
        </p:grpSpPr>
        <p:sp>
          <p:nvSpPr>
            <p:cNvPr id="610" name="Google Shape;610;p29"/>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B35EFF"/>
            </a:solidFill>
            <a:ln>
              <a:noFill/>
            </a:ln>
          </p:spPr>
        </p:sp>
        <p:sp>
          <p:nvSpPr>
            <p:cNvPr id="611" name="Google Shape;611;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2" name="Google Shape;612;p29"/>
          <p:cNvGrpSpPr/>
          <p:nvPr/>
        </p:nvGrpSpPr>
        <p:grpSpPr>
          <a:xfrm>
            <a:off x="14653690" y="1796114"/>
            <a:ext cx="731505" cy="774367"/>
            <a:chOff x="0" y="-47625"/>
            <a:chExt cx="812800" cy="860425"/>
          </a:xfrm>
        </p:grpSpPr>
        <p:sp>
          <p:nvSpPr>
            <p:cNvPr id="613" name="Google Shape;613;p29"/>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E30350"/>
            </a:solidFill>
            <a:ln>
              <a:noFill/>
            </a:ln>
          </p:spPr>
        </p:sp>
        <p:sp>
          <p:nvSpPr>
            <p:cNvPr id="614" name="Google Shape;614;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5" name="Google Shape;615;p29"/>
          <p:cNvGrpSpPr/>
          <p:nvPr/>
        </p:nvGrpSpPr>
        <p:grpSpPr>
          <a:xfrm>
            <a:off x="7038565" y="6754402"/>
            <a:ext cx="731505" cy="774367"/>
            <a:chOff x="0" y="-47625"/>
            <a:chExt cx="812800" cy="860425"/>
          </a:xfrm>
        </p:grpSpPr>
        <p:sp>
          <p:nvSpPr>
            <p:cNvPr id="616" name="Google Shape;616;p29"/>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E8CFE"/>
            </a:solidFill>
            <a:ln>
              <a:noFill/>
            </a:ln>
          </p:spPr>
        </p:sp>
        <p:sp>
          <p:nvSpPr>
            <p:cNvPr id="617" name="Google Shape;617;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8" name="Google Shape;618;p29"/>
          <p:cNvGrpSpPr/>
          <p:nvPr/>
        </p:nvGrpSpPr>
        <p:grpSpPr>
          <a:xfrm>
            <a:off x="13918757" y="6754402"/>
            <a:ext cx="731505" cy="774367"/>
            <a:chOff x="0" y="-47625"/>
            <a:chExt cx="812800" cy="860425"/>
          </a:xfrm>
        </p:grpSpPr>
        <p:sp>
          <p:nvSpPr>
            <p:cNvPr id="619" name="Google Shape;619;p29"/>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C418"/>
            </a:solidFill>
            <a:ln>
              <a:noFill/>
            </a:ln>
          </p:spPr>
        </p:sp>
        <p:sp>
          <p:nvSpPr>
            <p:cNvPr id="620" name="Google Shape;620;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1" name="Google Shape;621;p29"/>
          <p:cNvGrpSpPr/>
          <p:nvPr/>
        </p:nvGrpSpPr>
        <p:grpSpPr>
          <a:xfrm>
            <a:off x="1028700" y="6754402"/>
            <a:ext cx="731505" cy="774367"/>
            <a:chOff x="0" y="-47625"/>
            <a:chExt cx="812800" cy="860425"/>
          </a:xfrm>
        </p:grpSpPr>
        <p:sp>
          <p:nvSpPr>
            <p:cNvPr id="622" name="Google Shape;622;p29"/>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7536FF"/>
            </a:solidFill>
            <a:ln>
              <a:noFill/>
            </a:ln>
          </p:spPr>
        </p:sp>
        <p:sp>
          <p:nvSpPr>
            <p:cNvPr id="623" name="Google Shape;623;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4" name="Google Shape;624;p29"/>
          <p:cNvGrpSpPr/>
          <p:nvPr/>
        </p:nvGrpSpPr>
        <p:grpSpPr>
          <a:xfrm>
            <a:off x="16040167" y="99543"/>
            <a:ext cx="3285412" cy="1376761"/>
            <a:chOff x="0" y="0"/>
            <a:chExt cx="4380549" cy="1835682"/>
          </a:xfrm>
        </p:grpSpPr>
        <p:sp>
          <p:nvSpPr>
            <p:cNvPr id="625" name="Google Shape;625;p29"/>
            <p:cNvSpPr/>
            <p:nvPr/>
          </p:nvSpPr>
          <p:spPr>
            <a:xfrm>
              <a:off x="0" y="1282638"/>
              <a:ext cx="4380549" cy="553044"/>
            </a:xfrm>
            <a:custGeom>
              <a:rect b="b" l="l" r="r" t="t"/>
              <a:pathLst>
                <a:path extrusionOk="0" h="553044" w="4380549">
                  <a:moveTo>
                    <a:pt x="0" y="0"/>
                  </a:moveTo>
                  <a:lnTo>
                    <a:pt x="4380549" y="0"/>
                  </a:lnTo>
                  <a:lnTo>
                    <a:pt x="4380549" y="553044"/>
                  </a:lnTo>
                  <a:lnTo>
                    <a:pt x="0" y="553044"/>
                  </a:lnTo>
                  <a:lnTo>
                    <a:pt x="0" y="0"/>
                  </a:lnTo>
                  <a:close/>
                </a:path>
              </a:pathLst>
            </a:custGeom>
            <a:blipFill rotWithShape="1">
              <a:blip r:embed="rId5">
                <a:alphaModFix/>
              </a:blip>
              <a:stretch>
                <a:fillRect b="0" l="0" r="0" t="0"/>
              </a:stretch>
            </a:blipFill>
            <a:ln>
              <a:noFill/>
            </a:ln>
          </p:spPr>
        </p:sp>
        <p:sp>
          <p:nvSpPr>
            <p:cNvPr id="626" name="Google Shape;626;p29"/>
            <p:cNvSpPr/>
            <p:nvPr/>
          </p:nvSpPr>
          <p:spPr>
            <a:xfrm>
              <a:off x="0" y="641319"/>
              <a:ext cx="4380549" cy="553044"/>
            </a:xfrm>
            <a:custGeom>
              <a:rect b="b" l="l" r="r" t="t"/>
              <a:pathLst>
                <a:path extrusionOk="0" h="553044" w="4380549">
                  <a:moveTo>
                    <a:pt x="0" y="0"/>
                  </a:moveTo>
                  <a:lnTo>
                    <a:pt x="4380549" y="0"/>
                  </a:lnTo>
                  <a:lnTo>
                    <a:pt x="4380549" y="553044"/>
                  </a:lnTo>
                  <a:lnTo>
                    <a:pt x="0" y="553044"/>
                  </a:lnTo>
                  <a:lnTo>
                    <a:pt x="0" y="0"/>
                  </a:lnTo>
                  <a:close/>
                </a:path>
              </a:pathLst>
            </a:custGeom>
            <a:blipFill rotWithShape="1">
              <a:blip r:embed="rId5">
                <a:alphaModFix/>
              </a:blip>
              <a:stretch>
                <a:fillRect b="0" l="0" r="0" t="0"/>
              </a:stretch>
            </a:blipFill>
            <a:ln>
              <a:noFill/>
            </a:ln>
          </p:spPr>
        </p:sp>
        <p:sp>
          <p:nvSpPr>
            <p:cNvPr id="627" name="Google Shape;627;p29"/>
            <p:cNvSpPr/>
            <p:nvPr/>
          </p:nvSpPr>
          <p:spPr>
            <a:xfrm>
              <a:off x="0" y="0"/>
              <a:ext cx="4380549" cy="553044"/>
            </a:xfrm>
            <a:custGeom>
              <a:rect b="b" l="l" r="r" t="t"/>
              <a:pathLst>
                <a:path extrusionOk="0" h="553044" w="4380549">
                  <a:moveTo>
                    <a:pt x="0" y="0"/>
                  </a:moveTo>
                  <a:lnTo>
                    <a:pt x="4380549" y="0"/>
                  </a:lnTo>
                  <a:lnTo>
                    <a:pt x="4380549" y="553044"/>
                  </a:lnTo>
                  <a:lnTo>
                    <a:pt x="0" y="553044"/>
                  </a:lnTo>
                  <a:lnTo>
                    <a:pt x="0" y="0"/>
                  </a:lnTo>
                  <a:close/>
                </a:path>
              </a:pathLst>
            </a:custGeom>
            <a:blipFill rotWithShape="1">
              <a:blip r:embed="rId5">
                <a:alphaModFix/>
              </a:blip>
              <a:stretch>
                <a:fillRect b="0" l="0" r="0" t="0"/>
              </a:stretch>
            </a:blipFill>
            <a:ln>
              <a:noFill/>
            </a:ln>
          </p:spPr>
        </p:sp>
      </p:grpSp>
    </p:spTree>
  </p:cSld>
  <p:clrMapOvr>
    <a:masterClrMapping/>
  </p:clrMapOvr>
  <p:transition>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8CFE"/>
        </a:solidFill>
      </p:bgPr>
    </p:bg>
    <p:spTree>
      <p:nvGrpSpPr>
        <p:cNvPr id="631" name="Shape 631"/>
        <p:cNvGrpSpPr/>
        <p:nvPr/>
      </p:nvGrpSpPr>
      <p:grpSpPr>
        <a:xfrm>
          <a:off x="0" y="0"/>
          <a:ext cx="0" cy="0"/>
          <a:chOff x="0" y="0"/>
          <a:chExt cx="0" cy="0"/>
        </a:xfrm>
      </p:grpSpPr>
      <p:sp>
        <p:nvSpPr>
          <p:cNvPr id="632" name="Google Shape;632;p30"/>
          <p:cNvSpPr/>
          <p:nvPr/>
        </p:nvSpPr>
        <p:spPr>
          <a:xfrm>
            <a:off x="7105550" y="173601"/>
            <a:ext cx="16409040" cy="12593938"/>
          </a:xfrm>
          <a:custGeom>
            <a:rect b="b" l="l" r="r" t="t"/>
            <a:pathLst>
              <a:path extrusionOk="0" h="12593938" w="16409040">
                <a:moveTo>
                  <a:pt x="0" y="0"/>
                </a:moveTo>
                <a:lnTo>
                  <a:pt x="16409039" y="0"/>
                </a:lnTo>
                <a:lnTo>
                  <a:pt x="16409039" y="12593938"/>
                </a:lnTo>
                <a:lnTo>
                  <a:pt x="0" y="12593938"/>
                </a:lnTo>
                <a:lnTo>
                  <a:pt x="0" y="0"/>
                </a:lnTo>
                <a:close/>
              </a:path>
            </a:pathLst>
          </a:custGeom>
          <a:blipFill rotWithShape="1">
            <a:blip r:embed="rId3">
              <a:alphaModFix/>
            </a:blip>
            <a:stretch>
              <a:fillRect b="0" l="0" r="0" t="0"/>
            </a:stretch>
          </a:blipFill>
          <a:ln>
            <a:noFill/>
          </a:ln>
        </p:spPr>
      </p:sp>
      <p:sp>
        <p:nvSpPr>
          <p:cNvPr id="633" name="Google Shape;633;p30"/>
          <p:cNvSpPr/>
          <p:nvPr/>
        </p:nvSpPr>
        <p:spPr>
          <a:xfrm>
            <a:off x="-2954575" y="-2872895"/>
            <a:ext cx="10820210" cy="10851393"/>
          </a:xfrm>
          <a:custGeom>
            <a:rect b="b" l="l" r="r" t="t"/>
            <a:pathLst>
              <a:path extrusionOk="0" h="4419600" w="4406900">
                <a:moveTo>
                  <a:pt x="4356100" y="2724150"/>
                </a:moveTo>
                <a:cubicBezTo>
                  <a:pt x="4406900" y="3200400"/>
                  <a:pt x="4152900" y="3619500"/>
                  <a:pt x="4152900" y="3619500"/>
                </a:cubicBezTo>
                <a:cubicBezTo>
                  <a:pt x="3898900" y="4038600"/>
                  <a:pt x="3422650" y="4159250"/>
                  <a:pt x="3422650" y="4159250"/>
                </a:cubicBezTo>
                <a:cubicBezTo>
                  <a:pt x="2946400" y="4279900"/>
                  <a:pt x="2527300" y="4051300"/>
                  <a:pt x="2527300" y="4051300"/>
                </a:cubicBezTo>
                <a:cubicBezTo>
                  <a:pt x="2108200" y="3822700"/>
                  <a:pt x="1657350" y="4121150"/>
                  <a:pt x="1657350" y="4121150"/>
                </a:cubicBezTo>
                <a:cubicBezTo>
                  <a:pt x="1206500" y="4419600"/>
                  <a:pt x="857250" y="4133850"/>
                  <a:pt x="857250" y="4133850"/>
                </a:cubicBezTo>
                <a:cubicBezTo>
                  <a:pt x="508000" y="3848100"/>
                  <a:pt x="577850" y="3352800"/>
                  <a:pt x="577850" y="3352800"/>
                </a:cubicBezTo>
                <a:cubicBezTo>
                  <a:pt x="647700" y="2857500"/>
                  <a:pt x="488950" y="2552700"/>
                  <a:pt x="488950" y="2552700"/>
                </a:cubicBezTo>
                <a:cubicBezTo>
                  <a:pt x="330200" y="2247900"/>
                  <a:pt x="165100" y="1809750"/>
                  <a:pt x="165100" y="1809750"/>
                </a:cubicBezTo>
                <a:cubicBezTo>
                  <a:pt x="0" y="1371600"/>
                  <a:pt x="247650" y="1003300"/>
                  <a:pt x="247650" y="1003300"/>
                </a:cubicBezTo>
                <a:cubicBezTo>
                  <a:pt x="495300" y="635000"/>
                  <a:pt x="895350" y="463550"/>
                  <a:pt x="895350" y="463550"/>
                </a:cubicBezTo>
                <a:cubicBezTo>
                  <a:pt x="1295400" y="292100"/>
                  <a:pt x="1701800" y="146050"/>
                  <a:pt x="1701800" y="146050"/>
                </a:cubicBezTo>
                <a:cubicBezTo>
                  <a:pt x="2108200" y="0"/>
                  <a:pt x="2552700" y="44450"/>
                  <a:pt x="2552700" y="44450"/>
                </a:cubicBezTo>
                <a:cubicBezTo>
                  <a:pt x="2997200" y="88900"/>
                  <a:pt x="3143250" y="577850"/>
                  <a:pt x="3143250" y="577850"/>
                </a:cubicBezTo>
                <a:cubicBezTo>
                  <a:pt x="3289300" y="1066800"/>
                  <a:pt x="3562350" y="1301750"/>
                  <a:pt x="3562350" y="1301750"/>
                </a:cubicBezTo>
                <a:cubicBezTo>
                  <a:pt x="3835400" y="1536700"/>
                  <a:pt x="4070350" y="1892300"/>
                  <a:pt x="4070350" y="1892300"/>
                </a:cubicBezTo>
                <a:cubicBezTo>
                  <a:pt x="4305300" y="2247900"/>
                  <a:pt x="4356100" y="2724150"/>
                  <a:pt x="4356100" y="2724150"/>
                </a:cubicBezTo>
                <a:close/>
              </a:path>
            </a:pathLst>
          </a:custGeom>
          <a:solidFill>
            <a:srgbClr val="E303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0"/>
          <p:cNvSpPr/>
          <p:nvPr/>
        </p:nvSpPr>
        <p:spPr>
          <a:xfrm flipH="1" rot="10800000">
            <a:off x="13061411" y="2290044"/>
            <a:ext cx="10453179" cy="10453179"/>
          </a:xfrm>
          <a:custGeom>
            <a:rect b="b" l="l" r="r" t="t"/>
            <a:pathLst>
              <a:path extrusionOk="0" h="10453179" w="10453179">
                <a:moveTo>
                  <a:pt x="0" y="10453179"/>
                </a:moveTo>
                <a:lnTo>
                  <a:pt x="10453178" y="10453179"/>
                </a:lnTo>
                <a:lnTo>
                  <a:pt x="10453178" y="0"/>
                </a:lnTo>
                <a:lnTo>
                  <a:pt x="0" y="0"/>
                </a:lnTo>
                <a:lnTo>
                  <a:pt x="0" y="10453179"/>
                </a:lnTo>
                <a:close/>
              </a:path>
            </a:pathLst>
          </a:custGeom>
          <a:blipFill rotWithShape="1">
            <a:blip r:embed="rId4">
              <a:alphaModFix/>
            </a:blip>
            <a:stretch>
              <a:fillRect b="0" l="0" r="0" t="0"/>
            </a:stretch>
          </a:blipFill>
          <a:ln>
            <a:noFill/>
          </a:ln>
        </p:spPr>
      </p:sp>
      <p:grpSp>
        <p:nvGrpSpPr>
          <p:cNvPr id="635" name="Google Shape;635;p30"/>
          <p:cNvGrpSpPr/>
          <p:nvPr/>
        </p:nvGrpSpPr>
        <p:grpSpPr>
          <a:xfrm>
            <a:off x="1534264" y="2385289"/>
            <a:ext cx="15219471" cy="5516656"/>
            <a:chOff x="0" y="-47625"/>
            <a:chExt cx="2392440" cy="867196"/>
          </a:xfrm>
        </p:grpSpPr>
        <p:sp>
          <p:nvSpPr>
            <p:cNvPr id="636" name="Google Shape;636;p30"/>
            <p:cNvSpPr/>
            <p:nvPr/>
          </p:nvSpPr>
          <p:spPr>
            <a:xfrm>
              <a:off x="0" y="0"/>
              <a:ext cx="2392440" cy="819571"/>
            </a:xfrm>
            <a:custGeom>
              <a:rect b="b" l="l" r="r" t="t"/>
              <a:pathLst>
                <a:path extrusionOk="0" h="819571" w="2392440">
                  <a:moveTo>
                    <a:pt x="0" y="0"/>
                  </a:moveTo>
                  <a:lnTo>
                    <a:pt x="2392440" y="0"/>
                  </a:lnTo>
                  <a:lnTo>
                    <a:pt x="2392440" y="819571"/>
                  </a:lnTo>
                  <a:lnTo>
                    <a:pt x="0" y="819571"/>
                  </a:lnTo>
                  <a:close/>
                </a:path>
              </a:pathLst>
            </a:custGeom>
            <a:solidFill>
              <a:srgbClr val="FFFFFF"/>
            </a:solidFill>
            <a:ln cap="sq" cmpd="sng" w="47625">
              <a:solidFill>
                <a:srgbClr val="000000"/>
              </a:solidFill>
              <a:prstDash val="solid"/>
              <a:miter lim="8000"/>
              <a:headEnd len="sm" w="sm" type="none"/>
              <a:tailEnd len="sm" w="sm" type="none"/>
            </a:ln>
          </p:spPr>
        </p:sp>
        <p:sp>
          <p:nvSpPr>
            <p:cNvPr id="637" name="Google Shape;637;p30"/>
            <p:cNvSpPr txBox="1"/>
            <p:nvPr/>
          </p:nvSpPr>
          <p:spPr>
            <a:xfrm>
              <a:off x="0" y="-47625"/>
              <a:ext cx="2392440" cy="86719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8" name="Google Shape;638;p30"/>
          <p:cNvSpPr txBox="1"/>
          <p:nvPr/>
        </p:nvSpPr>
        <p:spPr>
          <a:xfrm>
            <a:off x="2741618" y="3590925"/>
            <a:ext cx="12804764" cy="15525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Bungee"/>
                <a:ea typeface="Bungee"/>
                <a:cs typeface="Bungee"/>
                <a:sym typeface="Bungee"/>
              </a:rPr>
              <a:t>Call to Action</a:t>
            </a:r>
            <a:endParaRPr/>
          </a:p>
        </p:txBody>
      </p:sp>
      <p:sp>
        <p:nvSpPr>
          <p:cNvPr id="639" name="Google Shape;639;p30"/>
          <p:cNvSpPr txBox="1"/>
          <p:nvPr/>
        </p:nvSpPr>
        <p:spPr>
          <a:xfrm>
            <a:off x="3697160" y="5718211"/>
            <a:ext cx="10893600" cy="1182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00" u="none" cap="none" strike="noStrike">
                <a:solidFill>
                  <a:srgbClr val="000000"/>
                </a:solidFill>
                <a:latin typeface="Lato"/>
                <a:ea typeface="Lato"/>
                <a:cs typeface="Lato"/>
                <a:sym typeface="Lato"/>
              </a:rPr>
              <a:t>Launch phase one of the marketing campaign and monitor performance closely.</a:t>
            </a:r>
            <a:endParaRPr/>
          </a:p>
        </p:txBody>
      </p:sp>
      <p:sp>
        <p:nvSpPr>
          <p:cNvPr id="640" name="Google Shape;640;p30"/>
          <p:cNvSpPr/>
          <p:nvPr/>
        </p:nvSpPr>
        <p:spPr>
          <a:xfrm>
            <a:off x="-274296" y="879695"/>
            <a:ext cx="3617120" cy="3617120"/>
          </a:xfrm>
          <a:custGeom>
            <a:rect b="b" l="l" r="r" t="t"/>
            <a:pathLst>
              <a:path extrusionOk="0" h="3617120" w="3617120">
                <a:moveTo>
                  <a:pt x="0" y="0"/>
                </a:moveTo>
                <a:lnTo>
                  <a:pt x="3617121" y="0"/>
                </a:lnTo>
                <a:lnTo>
                  <a:pt x="3617121" y="3617120"/>
                </a:lnTo>
                <a:lnTo>
                  <a:pt x="0" y="3617120"/>
                </a:lnTo>
                <a:lnTo>
                  <a:pt x="0" y="0"/>
                </a:lnTo>
                <a:close/>
              </a:path>
            </a:pathLst>
          </a:custGeom>
          <a:blipFill rotWithShape="1">
            <a:blip r:embed="rId5">
              <a:alphaModFix/>
            </a:blip>
            <a:stretch>
              <a:fillRect b="0" l="0" r="0" t="0"/>
            </a:stretch>
          </a:blipFill>
          <a:ln>
            <a:noFill/>
          </a:ln>
        </p:spPr>
      </p:sp>
      <p:grpSp>
        <p:nvGrpSpPr>
          <p:cNvPr id="641" name="Google Shape;641;p30"/>
          <p:cNvGrpSpPr/>
          <p:nvPr/>
        </p:nvGrpSpPr>
        <p:grpSpPr>
          <a:xfrm>
            <a:off x="7541978" y="7402264"/>
            <a:ext cx="894534" cy="946948"/>
            <a:chOff x="0" y="-47625"/>
            <a:chExt cx="812800" cy="860425"/>
          </a:xfrm>
        </p:grpSpPr>
        <p:sp>
          <p:nvSpPr>
            <p:cNvPr id="642" name="Google Shape;642;p3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C418"/>
            </a:solidFill>
            <a:ln>
              <a:noFill/>
            </a:ln>
          </p:spPr>
        </p:sp>
        <p:sp>
          <p:nvSpPr>
            <p:cNvPr id="643" name="Google Shape;643;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4" name="Google Shape;644;p30"/>
          <p:cNvGrpSpPr/>
          <p:nvPr/>
        </p:nvGrpSpPr>
        <p:grpSpPr>
          <a:xfrm>
            <a:off x="8696733" y="7402264"/>
            <a:ext cx="894534" cy="946948"/>
            <a:chOff x="0" y="-47625"/>
            <a:chExt cx="812800" cy="860425"/>
          </a:xfrm>
        </p:grpSpPr>
        <p:sp>
          <p:nvSpPr>
            <p:cNvPr id="645" name="Google Shape;645;p3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C418"/>
            </a:solidFill>
            <a:ln>
              <a:noFill/>
            </a:ln>
          </p:spPr>
        </p:sp>
        <p:sp>
          <p:nvSpPr>
            <p:cNvPr id="646" name="Google Shape;646;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7" name="Google Shape;647;p30"/>
          <p:cNvGrpSpPr/>
          <p:nvPr/>
        </p:nvGrpSpPr>
        <p:grpSpPr>
          <a:xfrm>
            <a:off x="9851488" y="7402264"/>
            <a:ext cx="894534" cy="946948"/>
            <a:chOff x="0" y="-47625"/>
            <a:chExt cx="812800" cy="860425"/>
          </a:xfrm>
        </p:grpSpPr>
        <p:sp>
          <p:nvSpPr>
            <p:cNvPr id="648" name="Google Shape;648;p3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C418"/>
            </a:solidFill>
            <a:ln>
              <a:noFill/>
            </a:ln>
          </p:spPr>
        </p:sp>
        <p:sp>
          <p:nvSpPr>
            <p:cNvPr id="649" name="Google Shape;649;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0" name="Google Shape;650;p30"/>
          <p:cNvSpPr/>
          <p:nvPr/>
        </p:nvSpPr>
        <p:spPr>
          <a:xfrm>
            <a:off x="5857016" y="9300633"/>
            <a:ext cx="2839717" cy="542128"/>
          </a:xfrm>
          <a:custGeom>
            <a:rect b="b" l="l" r="r" t="t"/>
            <a:pathLst>
              <a:path extrusionOk="0" h="542128" w="2839717">
                <a:moveTo>
                  <a:pt x="0" y="0"/>
                </a:moveTo>
                <a:lnTo>
                  <a:pt x="2839717" y="0"/>
                </a:lnTo>
                <a:lnTo>
                  <a:pt x="2839717" y="542128"/>
                </a:lnTo>
                <a:lnTo>
                  <a:pt x="0" y="542128"/>
                </a:lnTo>
                <a:lnTo>
                  <a:pt x="0" y="0"/>
                </a:lnTo>
                <a:close/>
              </a:path>
            </a:pathLst>
          </a:custGeom>
          <a:blipFill rotWithShape="1">
            <a:blip r:embed="rId6">
              <a:alphaModFix/>
            </a:blip>
            <a:stretch>
              <a:fillRect b="0" l="0" r="0" t="0"/>
            </a:stretch>
          </a:blipFill>
          <a:ln>
            <a:noFill/>
          </a:ln>
        </p:spPr>
      </p:sp>
      <p:sp>
        <p:nvSpPr>
          <p:cNvPr id="651" name="Google Shape;651;p30"/>
          <p:cNvSpPr/>
          <p:nvPr/>
        </p:nvSpPr>
        <p:spPr>
          <a:xfrm>
            <a:off x="5857016" y="8673839"/>
            <a:ext cx="2839717" cy="542128"/>
          </a:xfrm>
          <a:custGeom>
            <a:rect b="b" l="l" r="r" t="t"/>
            <a:pathLst>
              <a:path extrusionOk="0" h="542128" w="2839717">
                <a:moveTo>
                  <a:pt x="0" y="0"/>
                </a:moveTo>
                <a:lnTo>
                  <a:pt x="2839717" y="0"/>
                </a:lnTo>
                <a:lnTo>
                  <a:pt x="2839717" y="542128"/>
                </a:lnTo>
                <a:lnTo>
                  <a:pt x="0" y="542128"/>
                </a:lnTo>
                <a:lnTo>
                  <a:pt x="0" y="0"/>
                </a:lnTo>
                <a:close/>
              </a:path>
            </a:pathLst>
          </a:custGeom>
          <a:blipFill rotWithShape="1">
            <a:blip r:embed="rId6">
              <a:alphaModFix/>
            </a:blip>
            <a:stretch>
              <a:fillRect b="0" l="0" r="0" t="0"/>
            </a:stretch>
          </a:blipFill>
          <a:ln>
            <a:noFill/>
          </a:ln>
        </p:spPr>
      </p:sp>
      <p:grpSp>
        <p:nvGrpSpPr>
          <p:cNvPr id="652" name="Google Shape;652;p30"/>
          <p:cNvGrpSpPr/>
          <p:nvPr/>
        </p:nvGrpSpPr>
        <p:grpSpPr>
          <a:xfrm>
            <a:off x="12510308" y="615594"/>
            <a:ext cx="3285412" cy="1376761"/>
            <a:chOff x="0" y="0"/>
            <a:chExt cx="4380549" cy="1835682"/>
          </a:xfrm>
        </p:grpSpPr>
        <p:sp>
          <p:nvSpPr>
            <p:cNvPr id="653" name="Google Shape;653;p30"/>
            <p:cNvSpPr/>
            <p:nvPr/>
          </p:nvSpPr>
          <p:spPr>
            <a:xfrm>
              <a:off x="0" y="1282638"/>
              <a:ext cx="4380549" cy="553044"/>
            </a:xfrm>
            <a:custGeom>
              <a:rect b="b" l="l" r="r" t="t"/>
              <a:pathLst>
                <a:path extrusionOk="0" h="553044" w="4380549">
                  <a:moveTo>
                    <a:pt x="0" y="0"/>
                  </a:moveTo>
                  <a:lnTo>
                    <a:pt x="4380549" y="0"/>
                  </a:lnTo>
                  <a:lnTo>
                    <a:pt x="4380549" y="553044"/>
                  </a:lnTo>
                  <a:lnTo>
                    <a:pt x="0" y="553044"/>
                  </a:lnTo>
                  <a:lnTo>
                    <a:pt x="0" y="0"/>
                  </a:lnTo>
                  <a:close/>
                </a:path>
              </a:pathLst>
            </a:custGeom>
            <a:blipFill rotWithShape="1">
              <a:blip r:embed="rId7">
                <a:alphaModFix/>
              </a:blip>
              <a:stretch>
                <a:fillRect b="0" l="0" r="0" t="0"/>
              </a:stretch>
            </a:blipFill>
            <a:ln>
              <a:noFill/>
            </a:ln>
          </p:spPr>
        </p:sp>
        <p:sp>
          <p:nvSpPr>
            <p:cNvPr id="654" name="Google Shape;654;p30"/>
            <p:cNvSpPr/>
            <p:nvPr/>
          </p:nvSpPr>
          <p:spPr>
            <a:xfrm>
              <a:off x="0" y="641319"/>
              <a:ext cx="4380549" cy="553044"/>
            </a:xfrm>
            <a:custGeom>
              <a:rect b="b" l="l" r="r" t="t"/>
              <a:pathLst>
                <a:path extrusionOk="0" h="553044" w="4380549">
                  <a:moveTo>
                    <a:pt x="0" y="0"/>
                  </a:moveTo>
                  <a:lnTo>
                    <a:pt x="4380549" y="0"/>
                  </a:lnTo>
                  <a:lnTo>
                    <a:pt x="4380549" y="553044"/>
                  </a:lnTo>
                  <a:lnTo>
                    <a:pt x="0" y="553044"/>
                  </a:lnTo>
                  <a:lnTo>
                    <a:pt x="0" y="0"/>
                  </a:lnTo>
                  <a:close/>
                </a:path>
              </a:pathLst>
            </a:custGeom>
            <a:blipFill rotWithShape="1">
              <a:blip r:embed="rId7">
                <a:alphaModFix/>
              </a:blip>
              <a:stretch>
                <a:fillRect b="0" l="0" r="0" t="0"/>
              </a:stretch>
            </a:blipFill>
            <a:ln>
              <a:noFill/>
            </a:ln>
          </p:spPr>
        </p:sp>
        <p:sp>
          <p:nvSpPr>
            <p:cNvPr id="655" name="Google Shape;655;p30"/>
            <p:cNvSpPr/>
            <p:nvPr/>
          </p:nvSpPr>
          <p:spPr>
            <a:xfrm>
              <a:off x="0" y="0"/>
              <a:ext cx="4380549" cy="553044"/>
            </a:xfrm>
            <a:custGeom>
              <a:rect b="b" l="l" r="r" t="t"/>
              <a:pathLst>
                <a:path extrusionOk="0" h="553044" w="4380549">
                  <a:moveTo>
                    <a:pt x="0" y="0"/>
                  </a:moveTo>
                  <a:lnTo>
                    <a:pt x="4380549" y="0"/>
                  </a:lnTo>
                  <a:lnTo>
                    <a:pt x="4380549" y="553044"/>
                  </a:lnTo>
                  <a:lnTo>
                    <a:pt x="0" y="553044"/>
                  </a:lnTo>
                  <a:lnTo>
                    <a:pt x="0" y="0"/>
                  </a:lnTo>
                  <a:close/>
                </a:path>
              </a:pathLst>
            </a:custGeom>
            <a:blipFill rotWithShape="1">
              <a:blip r:embed="rId7">
                <a:alphaModFix/>
              </a:blip>
              <a:stretch>
                <a:fillRect b="0" l="0" r="0" t="0"/>
              </a:stretch>
            </a:blipFill>
            <a:ln>
              <a:noFill/>
            </a:ln>
          </p:spPr>
        </p:sp>
      </p:grpSp>
    </p:spTree>
  </p:cSld>
  <p:clrMapOvr>
    <a:masterClrMapping/>
  </p:clrMapOvr>
  <p:transition>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31"/>
          <p:cNvSpPr/>
          <p:nvPr/>
        </p:nvSpPr>
        <p:spPr>
          <a:xfrm flipH="1">
            <a:off x="13742366" y="-3161261"/>
            <a:ext cx="17596410" cy="13505244"/>
          </a:xfrm>
          <a:custGeom>
            <a:rect b="b" l="l" r="r" t="t"/>
            <a:pathLst>
              <a:path extrusionOk="0" h="13505244" w="17596410">
                <a:moveTo>
                  <a:pt x="17596409" y="0"/>
                </a:moveTo>
                <a:lnTo>
                  <a:pt x="0" y="0"/>
                </a:lnTo>
                <a:lnTo>
                  <a:pt x="0" y="13505245"/>
                </a:lnTo>
                <a:lnTo>
                  <a:pt x="17596409" y="13505245"/>
                </a:lnTo>
                <a:lnTo>
                  <a:pt x="17596409" y="0"/>
                </a:lnTo>
                <a:close/>
              </a:path>
            </a:pathLst>
          </a:custGeom>
          <a:blipFill rotWithShape="1">
            <a:blip r:embed="rId3">
              <a:alphaModFix/>
            </a:blip>
            <a:stretch>
              <a:fillRect b="0" l="0" r="0" t="0"/>
            </a:stretch>
          </a:blipFill>
          <a:ln>
            <a:noFill/>
          </a:ln>
        </p:spPr>
      </p:sp>
      <p:sp>
        <p:nvSpPr>
          <p:cNvPr id="661" name="Google Shape;661;p31"/>
          <p:cNvSpPr/>
          <p:nvPr/>
        </p:nvSpPr>
        <p:spPr>
          <a:xfrm>
            <a:off x="-1322290" y="3773041"/>
            <a:ext cx="9922958" cy="9951554"/>
          </a:xfrm>
          <a:custGeom>
            <a:rect b="b" l="l" r="r" t="t"/>
            <a:pathLst>
              <a:path extrusionOk="0" h="4419600" w="4406900">
                <a:moveTo>
                  <a:pt x="4356100" y="2724150"/>
                </a:moveTo>
                <a:cubicBezTo>
                  <a:pt x="4406900" y="3200400"/>
                  <a:pt x="4152900" y="3619500"/>
                  <a:pt x="4152900" y="3619500"/>
                </a:cubicBezTo>
                <a:cubicBezTo>
                  <a:pt x="3898900" y="4038600"/>
                  <a:pt x="3422650" y="4159250"/>
                  <a:pt x="3422650" y="4159250"/>
                </a:cubicBezTo>
                <a:cubicBezTo>
                  <a:pt x="2946400" y="4279900"/>
                  <a:pt x="2527300" y="4051300"/>
                  <a:pt x="2527300" y="4051300"/>
                </a:cubicBezTo>
                <a:cubicBezTo>
                  <a:pt x="2108200" y="3822700"/>
                  <a:pt x="1657350" y="4121150"/>
                  <a:pt x="1657350" y="4121150"/>
                </a:cubicBezTo>
                <a:cubicBezTo>
                  <a:pt x="1206500" y="4419600"/>
                  <a:pt x="857250" y="4133850"/>
                  <a:pt x="857250" y="4133850"/>
                </a:cubicBezTo>
                <a:cubicBezTo>
                  <a:pt x="508000" y="3848100"/>
                  <a:pt x="577850" y="3352800"/>
                  <a:pt x="577850" y="3352800"/>
                </a:cubicBezTo>
                <a:cubicBezTo>
                  <a:pt x="647700" y="2857500"/>
                  <a:pt x="488950" y="2552700"/>
                  <a:pt x="488950" y="2552700"/>
                </a:cubicBezTo>
                <a:cubicBezTo>
                  <a:pt x="330200" y="2247900"/>
                  <a:pt x="165100" y="1809750"/>
                  <a:pt x="165100" y="1809750"/>
                </a:cubicBezTo>
                <a:cubicBezTo>
                  <a:pt x="0" y="1371600"/>
                  <a:pt x="247650" y="1003300"/>
                  <a:pt x="247650" y="1003300"/>
                </a:cubicBezTo>
                <a:cubicBezTo>
                  <a:pt x="495300" y="635000"/>
                  <a:pt x="895350" y="463550"/>
                  <a:pt x="895350" y="463550"/>
                </a:cubicBezTo>
                <a:cubicBezTo>
                  <a:pt x="1295400" y="292100"/>
                  <a:pt x="1701800" y="146050"/>
                  <a:pt x="1701800" y="146050"/>
                </a:cubicBezTo>
                <a:cubicBezTo>
                  <a:pt x="2108200" y="0"/>
                  <a:pt x="2552700" y="44450"/>
                  <a:pt x="2552700" y="44450"/>
                </a:cubicBezTo>
                <a:cubicBezTo>
                  <a:pt x="2997200" y="88900"/>
                  <a:pt x="3143250" y="577850"/>
                  <a:pt x="3143250" y="577850"/>
                </a:cubicBezTo>
                <a:cubicBezTo>
                  <a:pt x="3289300" y="1066800"/>
                  <a:pt x="3562350" y="1301750"/>
                  <a:pt x="3562350" y="1301750"/>
                </a:cubicBezTo>
                <a:cubicBezTo>
                  <a:pt x="3835400" y="1536700"/>
                  <a:pt x="4070350" y="1892300"/>
                  <a:pt x="4070350" y="1892300"/>
                </a:cubicBezTo>
                <a:cubicBezTo>
                  <a:pt x="4305300" y="2247900"/>
                  <a:pt x="4356100" y="2724150"/>
                  <a:pt x="4356100" y="2724150"/>
                </a:cubicBezTo>
                <a:close/>
              </a:path>
            </a:pathLst>
          </a:custGeom>
          <a:solidFill>
            <a:srgbClr val="FFC4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2" name="Google Shape;662;p31"/>
          <p:cNvGrpSpPr/>
          <p:nvPr/>
        </p:nvGrpSpPr>
        <p:grpSpPr>
          <a:xfrm>
            <a:off x="4529049" y="1169467"/>
            <a:ext cx="8143237" cy="1023582"/>
            <a:chOff x="0" y="-47625"/>
            <a:chExt cx="3482708" cy="437767"/>
          </a:xfrm>
        </p:grpSpPr>
        <p:sp>
          <p:nvSpPr>
            <p:cNvPr id="663" name="Google Shape;663;p31"/>
            <p:cNvSpPr/>
            <p:nvPr/>
          </p:nvSpPr>
          <p:spPr>
            <a:xfrm>
              <a:off x="0" y="0"/>
              <a:ext cx="3482708" cy="390142"/>
            </a:xfrm>
            <a:custGeom>
              <a:rect b="b" l="l" r="r" t="t"/>
              <a:pathLst>
                <a:path extrusionOk="0" h="390142" w="3482708">
                  <a:moveTo>
                    <a:pt x="0" y="0"/>
                  </a:moveTo>
                  <a:lnTo>
                    <a:pt x="3482708" y="0"/>
                  </a:lnTo>
                  <a:lnTo>
                    <a:pt x="3482708" y="390142"/>
                  </a:lnTo>
                  <a:lnTo>
                    <a:pt x="0" y="390142"/>
                  </a:lnTo>
                  <a:close/>
                </a:path>
              </a:pathLst>
            </a:custGeom>
            <a:solidFill>
              <a:srgbClr val="FFC418"/>
            </a:solidFill>
            <a:ln>
              <a:noFill/>
            </a:ln>
          </p:spPr>
        </p:sp>
        <p:sp>
          <p:nvSpPr>
            <p:cNvPr id="664" name="Google Shape;664;p31"/>
            <p:cNvSpPr txBox="1"/>
            <p:nvPr/>
          </p:nvSpPr>
          <p:spPr>
            <a:xfrm>
              <a:off x="0" y="-47625"/>
              <a:ext cx="3482708" cy="4377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5" name="Google Shape;665;p31"/>
          <p:cNvSpPr txBox="1"/>
          <p:nvPr/>
        </p:nvSpPr>
        <p:spPr>
          <a:xfrm>
            <a:off x="4529074" y="640475"/>
            <a:ext cx="81432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Bungee"/>
                <a:ea typeface="Bungee"/>
                <a:cs typeface="Bungee"/>
                <a:sym typeface="Bungee"/>
              </a:rPr>
              <a:t>Contact Us</a:t>
            </a:r>
            <a:endParaRPr/>
          </a:p>
        </p:txBody>
      </p:sp>
      <p:grpSp>
        <p:nvGrpSpPr>
          <p:cNvPr id="666" name="Google Shape;666;p31"/>
          <p:cNvGrpSpPr/>
          <p:nvPr/>
        </p:nvGrpSpPr>
        <p:grpSpPr>
          <a:xfrm>
            <a:off x="1144276" y="3394426"/>
            <a:ext cx="3361036" cy="3557972"/>
            <a:chOff x="0" y="-47625"/>
            <a:chExt cx="812800" cy="860425"/>
          </a:xfrm>
        </p:grpSpPr>
        <p:sp>
          <p:nvSpPr>
            <p:cNvPr id="667" name="Google Shape;667;p3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7536FF"/>
            </a:solidFill>
            <a:ln cap="sq" cmpd="sng" w="47625">
              <a:solidFill>
                <a:srgbClr val="000000"/>
              </a:solidFill>
              <a:prstDash val="solid"/>
              <a:miter lim="8000"/>
              <a:headEnd len="sm" w="sm" type="none"/>
              <a:tailEnd len="sm" w="sm" type="none"/>
            </a:ln>
          </p:spPr>
        </p:sp>
        <p:sp>
          <p:nvSpPr>
            <p:cNvPr id="668" name="Google Shape;668;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9" name="Google Shape;669;p31"/>
          <p:cNvSpPr txBox="1"/>
          <p:nvPr/>
        </p:nvSpPr>
        <p:spPr>
          <a:xfrm>
            <a:off x="1144276" y="5552233"/>
            <a:ext cx="3361036" cy="7727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123 Anywhere St., Any City,ST 12345</a:t>
            </a:r>
            <a:endParaRPr/>
          </a:p>
        </p:txBody>
      </p:sp>
      <p:sp>
        <p:nvSpPr>
          <p:cNvPr id="670" name="Google Shape;670;p31"/>
          <p:cNvSpPr/>
          <p:nvPr/>
        </p:nvSpPr>
        <p:spPr>
          <a:xfrm>
            <a:off x="2400704" y="4182888"/>
            <a:ext cx="672429" cy="960612"/>
          </a:xfrm>
          <a:custGeom>
            <a:rect b="b" l="l" r="r" t="t"/>
            <a:pathLst>
              <a:path extrusionOk="0" h="960612" w="672429">
                <a:moveTo>
                  <a:pt x="0" y="0"/>
                </a:moveTo>
                <a:lnTo>
                  <a:pt x="672429" y="0"/>
                </a:lnTo>
                <a:lnTo>
                  <a:pt x="672429" y="960612"/>
                </a:lnTo>
                <a:lnTo>
                  <a:pt x="0" y="960612"/>
                </a:lnTo>
                <a:lnTo>
                  <a:pt x="0" y="0"/>
                </a:lnTo>
                <a:close/>
              </a:path>
            </a:pathLst>
          </a:custGeom>
          <a:blipFill rotWithShape="1">
            <a:blip r:embed="rId4">
              <a:alphaModFix/>
            </a:blip>
            <a:stretch>
              <a:fillRect b="0" l="0" r="0" t="0"/>
            </a:stretch>
          </a:blipFill>
          <a:ln>
            <a:noFill/>
          </a:ln>
        </p:spPr>
      </p:sp>
      <p:grpSp>
        <p:nvGrpSpPr>
          <p:cNvPr id="671" name="Google Shape;671;p31"/>
          <p:cNvGrpSpPr/>
          <p:nvPr/>
        </p:nvGrpSpPr>
        <p:grpSpPr>
          <a:xfrm>
            <a:off x="5343639" y="3394426"/>
            <a:ext cx="3361036" cy="3557972"/>
            <a:chOff x="0" y="-47625"/>
            <a:chExt cx="812800" cy="860425"/>
          </a:xfrm>
        </p:grpSpPr>
        <p:sp>
          <p:nvSpPr>
            <p:cNvPr id="672" name="Google Shape;672;p3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E8CFE"/>
            </a:solidFill>
            <a:ln cap="sq" cmpd="sng" w="47625">
              <a:solidFill>
                <a:srgbClr val="000000"/>
              </a:solidFill>
              <a:prstDash val="solid"/>
              <a:miter lim="8000"/>
              <a:headEnd len="sm" w="sm" type="none"/>
              <a:tailEnd len="sm" w="sm" type="none"/>
            </a:ln>
          </p:spPr>
        </p:sp>
        <p:sp>
          <p:nvSpPr>
            <p:cNvPr id="673" name="Google Shape;673;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4" name="Google Shape;674;p31"/>
          <p:cNvSpPr txBox="1"/>
          <p:nvPr/>
        </p:nvSpPr>
        <p:spPr>
          <a:xfrm>
            <a:off x="5701641" y="5552233"/>
            <a:ext cx="2660261" cy="772795"/>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2199" u="none" cap="none" strike="noStrike">
                <a:solidFill>
                  <a:srgbClr val="000000"/>
                </a:solidFill>
                <a:latin typeface="Lato"/>
                <a:ea typeface="Lato"/>
                <a:cs typeface="Lato"/>
                <a:sym typeface="Lato"/>
              </a:rPr>
              <a:t>hello</a:t>
            </a:r>
            <a:endParaRPr/>
          </a:p>
          <a:p>
            <a:pPr indent="0" lvl="0" marL="0" marR="0" rtl="0" algn="ctr">
              <a:lnSpc>
                <a:spcPct val="140018"/>
              </a:lnSpc>
              <a:spcBef>
                <a:spcPts val="0"/>
              </a:spcBef>
              <a:spcAft>
                <a:spcPts val="0"/>
              </a:spcAft>
              <a:buNone/>
            </a:pPr>
            <a:r>
              <a:rPr b="0" i="0" lang="en-US" sz="2199" u="none" cap="none" strike="noStrike">
                <a:solidFill>
                  <a:srgbClr val="000000"/>
                </a:solidFill>
                <a:latin typeface="Lato"/>
                <a:ea typeface="Lato"/>
                <a:cs typeface="Lato"/>
                <a:sym typeface="Lato"/>
              </a:rPr>
              <a:t>@reallygreatsite.com</a:t>
            </a:r>
            <a:endParaRPr/>
          </a:p>
        </p:txBody>
      </p:sp>
      <p:sp>
        <p:nvSpPr>
          <p:cNvPr id="675" name="Google Shape;675;p31"/>
          <p:cNvSpPr/>
          <p:nvPr/>
        </p:nvSpPr>
        <p:spPr>
          <a:xfrm>
            <a:off x="6456963" y="4261988"/>
            <a:ext cx="1167145" cy="802412"/>
          </a:xfrm>
          <a:custGeom>
            <a:rect b="b" l="l" r="r" t="t"/>
            <a:pathLst>
              <a:path extrusionOk="0" h="802412" w="1167145">
                <a:moveTo>
                  <a:pt x="0" y="0"/>
                </a:moveTo>
                <a:lnTo>
                  <a:pt x="1167145" y="0"/>
                </a:lnTo>
                <a:lnTo>
                  <a:pt x="1167145" y="802412"/>
                </a:lnTo>
                <a:lnTo>
                  <a:pt x="0" y="802412"/>
                </a:lnTo>
                <a:lnTo>
                  <a:pt x="0" y="0"/>
                </a:lnTo>
                <a:close/>
              </a:path>
            </a:pathLst>
          </a:custGeom>
          <a:blipFill rotWithShape="1">
            <a:blip r:embed="rId5">
              <a:alphaModFix/>
            </a:blip>
            <a:stretch>
              <a:fillRect b="0" l="0" r="0" t="0"/>
            </a:stretch>
          </a:blipFill>
          <a:ln>
            <a:noFill/>
          </a:ln>
        </p:spPr>
      </p:sp>
      <p:grpSp>
        <p:nvGrpSpPr>
          <p:cNvPr id="676" name="Google Shape;676;p31"/>
          <p:cNvGrpSpPr/>
          <p:nvPr/>
        </p:nvGrpSpPr>
        <p:grpSpPr>
          <a:xfrm>
            <a:off x="9543003" y="3394426"/>
            <a:ext cx="3361036" cy="3557972"/>
            <a:chOff x="0" y="-47625"/>
            <a:chExt cx="812800" cy="860425"/>
          </a:xfrm>
        </p:grpSpPr>
        <p:sp>
          <p:nvSpPr>
            <p:cNvPr id="677" name="Google Shape;677;p3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E30350"/>
            </a:solidFill>
            <a:ln cap="sq" cmpd="sng" w="47625">
              <a:solidFill>
                <a:srgbClr val="000000"/>
              </a:solidFill>
              <a:prstDash val="solid"/>
              <a:miter lim="8000"/>
              <a:headEnd len="sm" w="sm" type="none"/>
              <a:tailEnd len="sm" w="sm" type="none"/>
            </a:ln>
          </p:spPr>
        </p:sp>
        <p:sp>
          <p:nvSpPr>
            <p:cNvPr id="678" name="Google Shape;678;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9" name="Google Shape;679;p31"/>
          <p:cNvSpPr txBox="1"/>
          <p:nvPr/>
        </p:nvSpPr>
        <p:spPr>
          <a:xfrm>
            <a:off x="9718243" y="5552233"/>
            <a:ext cx="3010556" cy="382270"/>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2199" u="none" cap="none" strike="noStrike">
                <a:solidFill>
                  <a:srgbClr val="000000"/>
                </a:solidFill>
                <a:latin typeface="Lato"/>
                <a:ea typeface="Lato"/>
                <a:cs typeface="Lato"/>
                <a:sym typeface="Lato"/>
              </a:rPr>
              <a:t>123-456-7890</a:t>
            </a:r>
            <a:endParaRPr/>
          </a:p>
        </p:txBody>
      </p:sp>
      <p:sp>
        <p:nvSpPr>
          <p:cNvPr id="680" name="Google Shape;680;p31"/>
          <p:cNvSpPr/>
          <p:nvPr/>
        </p:nvSpPr>
        <p:spPr>
          <a:xfrm>
            <a:off x="10791866" y="4168333"/>
            <a:ext cx="896067" cy="896067"/>
          </a:xfrm>
          <a:custGeom>
            <a:rect b="b" l="l" r="r" t="t"/>
            <a:pathLst>
              <a:path extrusionOk="0" h="896067" w="896067">
                <a:moveTo>
                  <a:pt x="0" y="0"/>
                </a:moveTo>
                <a:lnTo>
                  <a:pt x="896066" y="0"/>
                </a:lnTo>
                <a:lnTo>
                  <a:pt x="896066" y="896067"/>
                </a:lnTo>
                <a:lnTo>
                  <a:pt x="0" y="896067"/>
                </a:lnTo>
                <a:lnTo>
                  <a:pt x="0" y="0"/>
                </a:lnTo>
                <a:close/>
              </a:path>
            </a:pathLst>
          </a:custGeom>
          <a:blipFill rotWithShape="1">
            <a:blip r:embed="rId6">
              <a:alphaModFix/>
            </a:blip>
            <a:stretch>
              <a:fillRect b="0" l="0" r="0" t="0"/>
            </a:stretch>
          </a:blipFill>
          <a:ln>
            <a:noFill/>
          </a:ln>
        </p:spPr>
      </p:sp>
      <p:grpSp>
        <p:nvGrpSpPr>
          <p:cNvPr id="681" name="Google Shape;681;p31"/>
          <p:cNvGrpSpPr/>
          <p:nvPr/>
        </p:nvGrpSpPr>
        <p:grpSpPr>
          <a:xfrm>
            <a:off x="13742366" y="3394426"/>
            <a:ext cx="3361036" cy="3557972"/>
            <a:chOff x="0" y="-47625"/>
            <a:chExt cx="812800" cy="860425"/>
          </a:xfrm>
        </p:grpSpPr>
        <p:sp>
          <p:nvSpPr>
            <p:cNvPr id="682" name="Google Shape;682;p3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B35EFF"/>
            </a:solidFill>
            <a:ln cap="sq" cmpd="sng" w="47625">
              <a:solidFill>
                <a:srgbClr val="000000"/>
              </a:solidFill>
              <a:prstDash val="solid"/>
              <a:miter lim="8000"/>
              <a:headEnd len="sm" w="sm" type="none"/>
              <a:tailEnd len="sm" w="sm" type="none"/>
            </a:ln>
          </p:spPr>
        </p:sp>
        <p:sp>
          <p:nvSpPr>
            <p:cNvPr id="683" name="Google Shape;683;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4" name="Google Shape;684;p31"/>
          <p:cNvSpPr txBox="1"/>
          <p:nvPr/>
        </p:nvSpPr>
        <p:spPr>
          <a:xfrm>
            <a:off x="13913689" y="5552233"/>
            <a:ext cx="3010556" cy="382270"/>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2199" u="none" cap="none" strike="noStrike">
                <a:solidFill>
                  <a:srgbClr val="000000"/>
                </a:solidFill>
                <a:latin typeface="Lato"/>
                <a:ea typeface="Lato"/>
                <a:cs typeface="Lato"/>
                <a:sym typeface="Lato"/>
              </a:rPr>
              <a:t>reallygreatsite.com</a:t>
            </a:r>
            <a:endParaRPr/>
          </a:p>
        </p:txBody>
      </p:sp>
      <p:sp>
        <p:nvSpPr>
          <p:cNvPr id="685" name="Google Shape;685;p31"/>
          <p:cNvSpPr/>
          <p:nvPr/>
        </p:nvSpPr>
        <p:spPr>
          <a:xfrm>
            <a:off x="14991229" y="4168333"/>
            <a:ext cx="896067" cy="896067"/>
          </a:xfrm>
          <a:custGeom>
            <a:rect b="b" l="l" r="r" t="t"/>
            <a:pathLst>
              <a:path extrusionOk="0" h="896067" w="896067">
                <a:moveTo>
                  <a:pt x="0" y="0"/>
                </a:moveTo>
                <a:lnTo>
                  <a:pt x="896067" y="0"/>
                </a:lnTo>
                <a:lnTo>
                  <a:pt x="896067" y="896067"/>
                </a:lnTo>
                <a:lnTo>
                  <a:pt x="0" y="896067"/>
                </a:lnTo>
                <a:lnTo>
                  <a:pt x="0" y="0"/>
                </a:lnTo>
                <a:close/>
              </a:path>
            </a:pathLst>
          </a:custGeom>
          <a:blipFill rotWithShape="1">
            <a:blip r:embed="rId7">
              <a:alphaModFix/>
            </a:blip>
            <a:stretch>
              <a:fillRect b="0" l="0" r="0" t="0"/>
            </a:stretch>
          </a:blipFill>
          <a:ln>
            <a:noFill/>
          </a:ln>
        </p:spPr>
      </p:sp>
      <p:sp>
        <p:nvSpPr>
          <p:cNvPr id="686" name="Google Shape;686;p31"/>
          <p:cNvSpPr/>
          <p:nvPr/>
        </p:nvSpPr>
        <p:spPr>
          <a:xfrm flipH="1" rot="-2394418">
            <a:off x="6005191" y="8290105"/>
            <a:ext cx="4713423" cy="4713423"/>
          </a:xfrm>
          <a:custGeom>
            <a:rect b="b" l="l" r="r" t="t"/>
            <a:pathLst>
              <a:path extrusionOk="0" h="4713423" w="4713423">
                <a:moveTo>
                  <a:pt x="0" y="4713423"/>
                </a:moveTo>
                <a:lnTo>
                  <a:pt x="4713423" y="4713423"/>
                </a:lnTo>
                <a:lnTo>
                  <a:pt x="4713423" y="0"/>
                </a:lnTo>
                <a:lnTo>
                  <a:pt x="0" y="0"/>
                </a:lnTo>
                <a:lnTo>
                  <a:pt x="0" y="4713423"/>
                </a:lnTo>
                <a:close/>
              </a:path>
            </a:pathLst>
          </a:custGeom>
          <a:blipFill rotWithShape="1">
            <a:blip r:embed="rId8">
              <a:alphaModFix/>
            </a:blip>
            <a:stretch>
              <a:fillRect b="0" l="0" r="0" t="0"/>
            </a:stretch>
          </a:blipFill>
          <a:ln>
            <a:noFill/>
          </a:ln>
        </p:spPr>
      </p:sp>
      <p:grpSp>
        <p:nvGrpSpPr>
          <p:cNvPr id="687" name="Google Shape;687;p31"/>
          <p:cNvGrpSpPr/>
          <p:nvPr/>
        </p:nvGrpSpPr>
        <p:grpSpPr>
          <a:xfrm>
            <a:off x="13742366" y="1028700"/>
            <a:ext cx="3994031" cy="1673711"/>
            <a:chOff x="0" y="0"/>
            <a:chExt cx="5325375" cy="2231614"/>
          </a:xfrm>
        </p:grpSpPr>
        <p:sp>
          <p:nvSpPr>
            <p:cNvPr id="688" name="Google Shape;688;p31"/>
            <p:cNvSpPr/>
            <p:nvPr/>
          </p:nvSpPr>
          <p:spPr>
            <a:xfrm>
              <a:off x="0" y="1559285"/>
              <a:ext cx="5325375" cy="672329"/>
            </a:xfrm>
            <a:custGeom>
              <a:rect b="b" l="l" r="r" t="t"/>
              <a:pathLst>
                <a:path extrusionOk="0" h="672329" w="5325375">
                  <a:moveTo>
                    <a:pt x="0" y="0"/>
                  </a:moveTo>
                  <a:lnTo>
                    <a:pt x="5325375" y="0"/>
                  </a:lnTo>
                  <a:lnTo>
                    <a:pt x="5325375" y="672329"/>
                  </a:lnTo>
                  <a:lnTo>
                    <a:pt x="0" y="672329"/>
                  </a:lnTo>
                  <a:lnTo>
                    <a:pt x="0" y="0"/>
                  </a:lnTo>
                  <a:close/>
                </a:path>
              </a:pathLst>
            </a:custGeom>
            <a:blipFill rotWithShape="1">
              <a:blip r:embed="rId9">
                <a:alphaModFix/>
              </a:blip>
              <a:stretch>
                <a:fillRect b="0" l="0" r="0" t="0"/>
              </a:stretch>
            </a:blipFill>
            <a:ln>
              <a:noFill/>
            </a:ln>
          </p:spPr>
        </p:sp>
        <p:sp>
          <p:nvSpPr>
            <p:cNvPr id="689" name="Google Shape;689;p31"/>
            <p:cNvSpPr/>
            <p:nvPr/>
          </p:nvSpPr>
          <p:spPr>
            <a:xfrm>
              <a:off x="0" y="779643"/>
              <a:ext cx="5325375" cy="672329"/>
            </a:xfrm>
            <a:custGeom>
              <a:rect b="b" l="l" r="r" t="t"/>
              <a:pathLst>
                <a:path extrusionOk="0" h="672329" w="5325375">
                  <a:moveTo>
                    <a:pt x="0" y="0"/>
                  </a:moveTo>
                  <a:lnTo>
                    <a:pt x="5325375" y="0"/>
                  </a:lnTo>
                  <a:lnTo>
                    <a:pt x="5325375" y="672328"/>
                  </a:lnTo>
                  <a:lnTo>
                    <a:pt x="0" y="672328"/>
                  </a:lnTo>
                  <a:lnTo>
                    <a:pt x="0" y="0"/>
                  </a:lnTo>
                  <a:close/>
                </a:path>
              </a:pathLst>
            </a:custGeom>
            <a:blipFill rotWithShape="1">
              <a:blip r:embed="rId9">
                <a:alphaModFix/>
              </a:blip>
              <a:stretch>
                <a:fillRect b="0" l="0" r="0" t="0"/>
              </a:stretch>
            </a:blipFill>
            <a:ln>
              <a:noFill/>
            </a:ln>
          </p:spPr>
        </p:sp>
        <p:sp>
          <p:nvSpPr>
            <p:cNvPr id="690" name="Google Shape;690;p31"/>
            <p:cNvSpPr/>
            <p:nvPr/>
          </p:nvSpPr>
          <p:spPr>
            <a:xfrm>
              <a:off x="0" y="0"/>
              <a:ext cx="5325375" cy="672329"/>
            </a:xfrm>
            <a:custGeom>
              <a:rect b="b" l="l" r="r" t="t"/>
              <a:pathLst>
                <a:path extrusionOk="0" h="672329" w="5325375">
                  <a:moveTo>
                    <a:pt x="0" y="0"/>
                  </a:moveTo>
                  <a:lnTo>
                    <a:pt x="5325375" y="0"/>
                  </a:lnTo>
                  <a:lnTo>
                    <a:pt x="5325375" y="672329"/>
                  </a:lnTo>
                  <a:lnTo>
                    <a:pt x="0" y="672329"/>
                  </a:lnTo>
                  <a:lnTo>
                    <a:pt x="0" y="0"/>
                  </a:lnTo>
                  <a:close/>
                </a:path>
              </a:pathLst>
            </a:custGeom>
            <a:blipFill rotWithShape="1">
              <a:blip r:embed="rId9">
                <a:alphaModFix/>
              </a:blip>
              <a:stretch>
                <a:fillRect b="0" l="0" r="0" t="0"/>
              </a:stretch>
            </a:blipFill>
            <a:ln>
              <a:noFill/>
            </a:ln>
          </p:spPr>
        </p:sp>
      </p:grpSp>
      <p:grpSp>
        <p:nvGrpSpPr>
          <p:cNvPr id="691" name="Google Shape;691;p31"/>
          <p:cNvGrpSpPr/>
          <p:nvPr/>
        </p:nvGrpSpPr>
        <p:grpSpPr>
          <a:xfrm>
            <a:off x="-5406318" y="7922395"/>
            <a:ext cx="8143237" cy="1713069"/>
            <a:chOff x="0" y="-47625"/>
            <a:chExt cx="3482708" cy="732647"/>
          </a:xfrm>
        </p:grpSpPr>
        <p:sp>
          <p:nvSpPr>
            <p:cNvPr id="692" name="Google Shape;692;p31"/>
            <p:cNvSpPr/>
            <p:nvPr/>
          </p:nvSpPr>
          <p:spPr>
            <a:xfrm>
              <a:off x="0" y="0"/>
              <a:ext cx="3482708" cy="685022"/>
            </a:xfrm>
            <a:custGeom>
              <a:rect b="b" l="l" r="r" t="t"/>
              <a:pathLst>
                <a:path extrusionOk="0" h="685022" w="3482708">
                  <a:moveTo>
                    <a:pt x="0" y="0"/>
                  </a:moveTo>
                  <a:lnTo>
                    <a:pt x="3482708" y="0"/>
                  </a:lnTo>
                  <a:lnTo>
                    <a:pt x="3482708" y="685022"/>
                  </a:lnTo>
                  <a:lnTo>
                    <a:pt x="0" y="685022"/>
                  </a:lnTo>
                  <a:close/>
                </a:path>
              </a:pathLst>
            </a:custGeom>
            <a:solidFill>
              <a:srgbClr val="E30350"/>
            </a:solidFill>
            <a:ln>
              <a:noFill/>
            </a:ln>
          </p:spPr>
        </p:sp>
        <p:sp>
          <p:nvSpPr>
            <p:cNvPr id="693" name="Google Shape;693;p31"/>
            <p:cNvSpPr txBox="1"/>
            <p:nvPr/>
          </p:nvSpPr>
          <p:spPr>
            <a:xfrm>
              <a:off x="0" y="-47625"/>
              <a:ext cx="3482708" cy="7326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8CFE"/>
        </a:solidFill>
      </p:bgPr>
    </p:bg>
    <p:spTree>
      <p:nvGrpSpPr>
        <p:cNvPr id="129" name="Shape 129"/>
        <p:cNvGrpSpPr/>
        <p:nvPr/>
      </p:nvGrpSpPr>
      <p:grpSpPr>
        <a:xfrm>
          <a:off x="0" y="0"/>
          <a:ext cx="0" cy="0"/>
          <a:chOff x="0" y="0"/>
          <a:chExt cx="0" cy="0"/>
        </a:xfrm>
      </p:grpSpPr>
      <p:sp>
        <p:nvSpPr>
          <p:cNvPr id="130" name="Google Shape;130;p14"/>
          <p:cNvSpPr/>
          <p:nvPr/>
        </p:nvSpPr>
        <p:spPr>
          <a:xfrm>
            <a:off x="-797247" y="-6831829"/>
            <a:ext cx="24368440" cy="17118829"/>
          </a:xfrm>
          <a:custGeom>
            <a:rect b="b" l="l" r="r" t="t"/>
            <a:pathLst>
              <a:path extrusionOk="0" h="17118829" w="24368440">
                <a:moveTo>
                  <a:pt x="0" y="0"/>
                </a:moveTo>
                <a:lnTo>
                  <a:pt x="24368440" y="0"/>
                </a:lnTo>
                <a:lnTo>
                  <a:pt x="24368440" y="17118829"/>
                </a:lnTo>
                <a:lnTo>
                  <a:pt x="0" y="17118829"/>
                </a:lnTo>
                <a:lnTo>
                  <a:pt x="0" y="0"/>
                </a:lnTo>
                <a:close/>
              </a:path>
            </a:pathLst>
          </a:custGeom>
          <a:blipFill rotWithShape="1">
            <a:blip r:embed="rId3">
              <a:alphaModFix/>
            </a:blip>
            <a:stretch>
              <a:fillRect b="0" l="0" r="0" t="0"/>
            </a:stretch>
          </a:blipFill>
          <a:ln>
            <a:noFill/>
          </a:ln>
        </p:spPr>
      </p:sp>
      <p:graphicFrame>
        <p:nvGraphicFramePr>
          <p:cNvPr id="131" name="Google Shape;131;p14"/>
          <p:cNvGraphicFramePr/>
          <p:nvPr/>
        </p:nvGraphicFramePr>
        <p:xfrm>
          <a:off x="1228551" y="1234630"/>
          <a:ext cx="3000000" cy="3000000"/>
        </p:xfrm>
        <a:graphic>
          <a:graphicData uri="http://schemas.openxmlformats.org/drawingml/2006/table">
            <a:tbl>
              <a:tblPr>
                <a:noFill/>
                <a:tableStyleId>{F2644355-D9B4-477F-8891-B85EDA3EECE8}</a:tableStyleId>
              </a:tblPr>
              <a:tblGrid>
                <a:gridCol w="5276975"/>
                <a:gridCol w="5276975"/>
                <a:gridCol w="5276975"/>
              </a:tblGrid>
              <a:tr h="1736725">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B35EFF"/>
                    </a:solidFill>
                  </a:tcPr>
                </a:tc>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B35EFF"/>
                    </a:solidFill>
                  </a:tcPr>
                </a:tc>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B35EFF"/>
                    </a:solidFill>
                  </a:tcPr>
                </a:tc>
              </a:tr>
              <a:tr h="6081025">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FFFFFF"/>
                    </a:solidFill>
                  </a:tcPr>
                </a:tc>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FFFFFF"/>
                    </a:solidFill>
                  </a:tcPr>
                </a:tc>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FFFFFF"/>
                    </a:solidFill>
                  </a:tcPr>
                </a:tc>
              </a:tr>
            </a:tbl>
          </a:graphicData>
        </a:graphic>
      </p:graphicFrame>
      <p:sp>
        <p:nvSpPr>
          <p:cNvPr id="132" name="Google Shape;132;p14"/>
          <p:cNvSpPr/>
          <p:nvPr/>
        </p:nvSpPr>
        <p:spPr>
          <a:xfrm>
            <a:off x="14697090" y="6172200"/>
            <a:ext cx="4724718" cy="4114800"/>
          </a:xfrm>
          <a:custGeom>
            <a:rect b="b" l="l" r="r" t="t"/>
            <a:pathLst>
              <a:path extrusionOk="0" h="4114800" w="4724718">
                <a:moveTo>
                  <a:pt x="0" y="0"/>
                </a:moveTo>
                <a:lnTo>
                  <a:pt x="4724718" y="0"/>
                </a:lnTo>
                <a:lnTo>
                  <a:pt x="4724718" y="4114800"/>
                </a:lnTo>
                <a:lnTo>
                  <a:pt x="0" y="4114800"/>
                </a:lnTo>
                <a:lnTo>
                  <a:pt x="0" y="0"/>
                </a:lnTo>
                <a:close/>
              </a:path>
            </a:pathLst>
          </a:custGeom>
          <a:blipFill rotWithShape="1">
            <a:blip r:embed="rId4">
              <a:alphaModFix/>
            </a:blip>
            <a:stretch>
              <a:fillRect b="0" l="0" r="0" t="0"/>
            </a:stretch>
          </a:blipFill>
          <a:ln>
            <a:noFill/>
          </a:ln>
        </p:spPr>
      </p:sp>
      <p:grpSp>
        <p:nvGrpSpPr>
          <p:cNvPr id="133" name="Google Shape;133;p14"/>
          <p:cNvGrpSpPr/>
          <p:nvPr/>
        </p:nvGrpSpPr>
        <p:grpSpPr>
          <a:xfrm>
            <a:off x="-614006" y="555841"/>
            <a:ext cx="3285412" cy="1376761"/>
            <a:chOff x="0" y="0"/>
            <a:chExt cx="4380549" cy="1835682"/>
          </a:xfrm>
        </p:grpSpPr>
        <p:sp>
          <p:nvSpPr>
            <p:cNvPr id="134" name="Google Shape;134;p14"/>
            <p:cNvSpPr/>
            <p:nvPr/>
          </p:nvSpPr>
          <p:spPr>
            <a:xfrm>
              <a:off x="0" y="1282638"/>
              <a:ext cx="4380549" cy="553044"/>
            </a:xfrm>
            <a:custGeom>
              <a:rect b="b" l="l" r="r" t="t"/>
              <a:pathLst>
                <a:path extrusionOk="0" h="553044" w="4380549">
                  <a:moveTo>
                    <a:pt x="0" y="0"/>
                  </a:moveTo>
                  <a:lnTo>
                    <a:pt x="4380549" y="0"/>
                  </a:lnTo>
                  <a:lnTo>
                    <a:pt x="4380549" y="553044"/>
                  </a:lnTo>
                  <a:lnTo>
                    <a:pt x="0" y="553044"/>
                  </a:lnTo>
                  <a:lnTo>
                    <a:pt x="0" y="0"/>
                  </a:lnTo>
                  <a:close/>
                </a:path>
              </a:pathLst>
            </a:custGeom>
            <a:blipFill rotWithShape="1">
              <a:blip r:embed="rId5">
                <a:alphaModFix/>
              </a:blip>
              <a:stretch>
                <a:fillRect b="0" l="0" r="0" t="0"/>
              </a:stretch>
            </a:blipFill>
            <a:ln>
              <a:noFill/>
            </a:ln>
          </p:spPr>
        </p:sp>
        <p:sp>
          <p:nvSpPr>
            <p:cNvPr id="135" name="Google Shape;135;p14"/>
            <p:cNvSpPr/>
            <p:nvPr/>
          </p:nvSpPr>
          <p:spPr>
            <a:xfrm>
              <a:off x="0" y="641319"/>
              <a:ext cx="4380549" cy="553044"/>
            </a:xfrm>
            <a:custGeom>
              <a:rect b="b" l="l" r="r" t="t"/>
              <a:pathLst>
                <a:path extrusionOk="0" h="553044" w="4380549">
                  <a:moveTo>
                    <a:pt x="0" y="0"/>
                  </a:moveTo>
                  <a:lnTo>
                    <a:pt x="4380549" y="0"/>
                  </a:lnTo>
                  <a:lnTo>
                    <a:pt x="4380549" y="553044"/>
                  </a:lnTo>
                  <a:lnTo>
                    <a:pt x="0" y="553044"/>
                  </a:lnTo>
                  <a:lnTo>
                    <a:pt x="0" y="0"/>
                  </a:lnTo>
                  <a:close/>
                </a:path>
              </a:pathLst>
            </a:custGeom>
            <a:blipFill rotWithShape="1">
              <a:blip r:embed="rId5">
                <a:alphaModFix/>
              </a:blip>
              <a:stretch>
                <a:fillRect b="0" l="0" r="0" t="0"/>
              </a:stretch>
            </a:blipFill>
            <a:ln>
              <a:noFill/>
            </a:ln>
          </p:spPr>
        </p:sp>
        <p:sp>
          <p:nvSpPr>
            <p:cNvPr id="136" name="Google Shape;136;p14"/>
            <p:cNvSpPr/>
            <p:nvPr/>
          </p:nvSpPr>
          <p:spPr>
            <a:xfrm>
              <a:off x="0" y="0"/>
              <a:ext cx="4380549" cy="553044"/>
            </a:xfrm>
            <a:custGeom>
              <a:rect b="b" l="l" r="r" t="t"/>
              <a:pathLst>
                <a:path extrusionOk="0" h="553044" w="4380549">
                  <a:moveTo>
                    <a:pt x="0" y="0"/>
                  </a:moveTo>
                  <a:lnTo>
                    <a:pt x="4380549" y="0"/>
                  </a:lnTo>
                  <a:lnTo>
                    <a:pt x="4380549" y="553044"/>
                  </a:lnTo>
                  <a:lnTo>
                    <a:pt x="0" y="553044"/>
                  </a:lnTo>
                  <a:lnTo>
                    <a:pt x="0" y="0"/>
                  </a:lnTo>
                  <a:close/>
                </a:path>
              </a:pathLst>
            </a:custGeom>
            <a:blipFill rotWithShape="1">
              <a:blip r:embed="rId5">
                <a:alphaModFix/>
              </a:blip>
              <a:stretch>
                <a:fillRect b="0" l="0" r="0" t="0"/>
              </a:stretch>
            </a:blipFill>
            <a:ln>
              <a:noFill/>
            </a:ln>
          </p:spPr>
        </p:sp>
      </p:grpSp>
      <p:sp>
        <p:nvSpPr>
          <p:cNvPr id="137" name="Google Shape;137;p14"/>
          <p:cNvSpPr txBox="1"/>
          <p:nvPr/>
        </p:nvSpPr>
        <p:spPr>
          <a:xfrm>
            <a:off x="6806235" y="3328698"/>
            <a:ext cx="4675530" cy="3896995"/>
          </a:xfrm>
          <a:prstGeom prst="rect">
            <a:avLst/>
          </a:prstGeom>
          <a:noFill/>
          <a:ln>
            <a:noFill/>
          </a:ln>
        </p:spPr>
        <p:txBody>
          <a:bodyPr anchorCtr="0" anchor="t" bIns="0" lIns="0" spcFirstLastPara="1" rIns="0" wrap="square" tIns="0">
            <a:spAutoFit/>
          </a:bodyPr>
          <a:lstStyle/>
          <a:p>
            <a:pPr indent="-237490" lvl="1" marL="474981" marR="0" rtl="0" algn="l">
              <a:lnSpc>
                <a:spcPct val="140000"/>
              </a:lnSpc>
              <a:spcBef>
                <a:spcPts val="0"/>
              </a:spcBef>
              <a:spcAft>
                <a:spcPts val="0"/>
              </a:spcAft>
              <a:buClr>
                <a:srgbClr val="000000"/>
              </a:buClr>
              <a:buSzPts val="2200"/>
              <a:buFont typeface="Arial"/>
              <a:buChar char="•"/>
            </a:pPr>
            <a:r>
              <a:rPr b="0" i="0" lang="en-US" sz="2200" u="none" cap="none" strike="noStrike">
                <a:solidFill>
                  <a:srgbClr val="000000"/>
                </a:solidFill>
                <a:latin typeface="Lato"/>
                <a:ea typeface="Lato"/>
                <a:cs typeface="Lato"/>
                <a:sym typeface="Lato"/>
              </a:rPr>
              <a:t>Click on the "PowerPoint" button below this presentation preview. Start editing your presentation.</a:t>
            </a:r>
            <a:endParaRPr/>
          </a:p>
          <a:p>
            <a:pPr indent="-237490" lvl="1" marL="474981" marR="0" rtl="0" algn="l">
              <a:lnSpc>
                <a:spcPct val="140000"/>
              </a:lnSpc>
              <a:spcBef>
                <a:spcPts val="0"/>
              </a:spcBef>
              <a:spcAft>
                <a:spcPts val="0"/>
              </a:spcAft>
              <a:buClr>
                <a:srgbClr val="000000"/>
              </a:buClr>
              <a:buSzPts val="2200"/>
              <a:buFont typeface="Arial"/>
              <a:buChar char="•"/>
            </a:pPr>
            <a:r>
              <a:rPr b="1" i="0" lang="en-US" sz="2200" u="sng" cap="none" strike="noStrike">
                <a:solidFill>
                  <a:srgbClr val="000000"/>
                </a:solidFill>
                <a:latin typeface="Lato"/>
                <a:ea typeface="Lato"/>
                <a:cs typeface="Lato"/>
                <a:sym typeface="Lato"/>
              </a:rPr>
              <a:t>Alternative:</a:t>
            </a:r>
            <a:r>
              <a:rPr b="0" i="0" lang="en-US" sz="2200" u="none" cap="none" strike="noStrike">
                <a:solidFill>
                  <a:srgbClr val="000000"/>
                </a:solidFill>
                <a:latin typeface="Lato"/>
                <a:ea typeface="Lato"/>
                <a:cs typeface="Lato"/>
                <a:sym typeface="Lato"/>
              </a:rPr>
              <a:t> From Canva template file, Click on the "Share" button on the top right corner in Canva and click on "More" at the bottom of the menu. Enter "PowerPoint" in the search bar and click on the PowerPoint icon to download.</a:t>
            </a:r>
            <a:endParaRPr/>
          </a:p>
        </p:txBody>
      </p:sp>
      <p:sp>
        <p:nvSpPr>
          <p:cNvPr id="138" name="Google Shape;138;p14"/>
          <p:cNvSpPr txBox="1"/>
          <p:nvPr/>
        </p:nvSpPr>
        <p:spPr>
          <a:xfrm>
            <a:off x="1440985" y="3328698"/>
            <a:ext cx="4928867" cy="4678045"/>
          </a:xfrm>
          <a:prstGeom prst="rect">
            <a:avLst/>
          </a:prstGeom>
          <a:noFill/>
          <a:ln>
            <a:noFill/>
          </a:ln>
        </p:spPr>
        <p:txBody>
          <a:bodyPr anchorCtr="0" anchor="t" bIns="0" lIns="0" spcFirstLastPara="1" rIns="0" wrap="square" tIns="0">
            <a:spAutoFit/>
          </a:bodyPr>
          <a:lstStyle/>
          <a:p>
            <a:pPr indent="-237490" lvl="1" marL="474981" marR="0" rtl="0" algn="l">
              <a:lnSpc>
                <a:spcPct val="140000"/>
              </a:lnSpc>
              <a:spcBef>
                <a:spcPts val="0"/>
              </a:spcBef>
              <a:spcAft>
                <a:spcPts val="0"/>
              </a:spcAft>
              <a:buClr>
                <a:srgbClr val="000000"/>
              </a:buClr>
              <a:buSzPts val="2200"/>
              <a:buFont typeface="Arial"/>
              <a:buChar char="•"/>
            </a:pPr>
            <a:r>
              <a:rPr b="0" i="0" lang="en-US" sz="2200" u="none" cap="none" strike="noStrike">
                <a:solidFill>
                  <a:srgbClr val="000000"/>
                </a:solidFill>
                <a:latin typeface="Lato"/>
                <a:ea typeface="Lato"/>
                <a:cs typeface="Lato"/>
                <a:sym typeface="Lato"/>
              </a:rPr>
              <a:t>Click on the "Google Slides" button below this presentation preview. Make sure to sign in to your Google account. Click on "Make a copy." Start editing your presentation.</a:t>
            </a:r>
            <a:endParaRPr/>
          </a:p>
          <a:p>
            <a:pPr indent="-237490" lvl="1" marL="474981" marR="0" rtl="0" algn="l">
              <a:lnSpc>
                <a:spcPct val="140000"/>
              </a:lnSpc>
              <a:spcBef>
                <a:spcPts val="0"/>
              </a:spcBef>
              <a:spcAft>
                <a:spcPts val="0"/>
              </a:spcAft>
              <a:buClr>
                <a:srgbClr val="000000"/>
              </a:buClr>
              <a:buSzPts val="2200"/>
              <a:buFont typeface="Arial"/>
              <a:buChar char="•"/>
            </a:pPr>
            <a:r>
              <a:rPr b="1" i="0" lang="en-US" sz="2200" u="sng" cap="none" strike="noStrike">
                <a:solidFill>
                  <a:srgbClr val="000000"/>
                </a:solidFill>
                <a:latin typeface="Lato"/>
                <a:ea typeface="Lato"/>
                <a:cs typeface="Lato"/>
                <a:sym typeface="Lato"/>
              </a:rPr>
              <a:t>Alternative:</a:t>
            </a:r>
            <a:r>
              <a:rPr b="0" i="0" lang="en-US" sz="2200" u="none" cap="none" strike="noStrike">
                <a:solidFill>
                  <a:srgbClr val="000000"/>
                </a:solidFill>
                <a:latin typeface="Lato"/>
                <a:ea typeface="Lato"/>
                <a:cs typeface="Lato"/>
                <a:sym typeface="Lat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39" name="Google Shape;139;p14"/>
          <p:cNvSpPr txBox="1"/>
          <p:nvPr/>
        </p:nvSpPr>
        <p:spPr>
          <a:xfrm>
            <a:off x="12085148" y="3356638"/>
            <a:ext cx="4603803" cy="1944370"/>
          </a:xfrm>
          <a:prstGeom prst="rect">
            <a:avLst/>
          </a:prstGeom>
          <a:noFill/>
          <a:ln>
            <a:noFill/>
          </a:ln>
        </p:spPr>
        <p:txBody>
          <a:bodyPr anchorCtr="0" anchor="t" bIns="0" lIns="0" spcFirstLastPara="1" rIns="0" wrap="square" tIns="0">
            <a:spAutoFit/>
          </a:bodyPr>
          <a:lstStyle/>
          <a:p>
            <a:pPr indent="-237490" lvl="1" marL="474981" marR="0" rtl="0" algn="l">
              <a:lnSpc>
                <a:spcPct val="140000"/>
              </a:lnSpc>
              <a:spcBef>
                <a:spcPts val="0"/>
              </a:spcBef>
              <a:spcAft>
                <a:spcPts val="0"/>
              </a:spcAft>
              <a:buClr>
                <a:srgbClr val="000000"/>
              </a:buClr>
              <a:buSzPts val="2200"/>
              <a:buFont typeface="Arial"/>
              <a:buChar char="•"/>
            </a:pPr>
            <a:r>
              <a:rPr b="0" i="0" lang="en-US" sz="2200" u="none" cap="none" strike="noStrike">
                <a:solidFill>
                  <a:srgbClr val="000000"/>
                </a:solidFill>
                <a:latin typeface="Lato"/>
                <a:ea typeface="Lato"/>
                <a:cs typeface="Lato"/>
                <a:sym typeface="Lato"/>
              </a:rPr>
              <a:t>Click on the "Canva" button under this presentation preview. Start editing your presentation. You need to sign in to your Canva account.</a:t>
            </a:r>
            <a:endParaRPr/>
          </a:p>
        </p:txBody>
      </p:sp>
      <p:sp>
        <p:nvSpPr>
          <p:cNvPr id="140" name="Google Shape;140;p14"/>
          <p:cNvSpPr txBox="1"/>
          <p:nvPr/>
        </p:nvSpPr>
        <p:spPr>
          <a:xfrm>
            <a:off x="1228551" y="1894502"/>
            <a:ext cx="5141301" cy="521335"/>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None/>
            </a:pPr>
            <a:r>
              <a:rPr b="1" i="0" lang="en-US" sz="3199" u="none" cap="none" strike="noStrike">
                <a:solidFill>
                  <a:srgbClr val="000000"/>
                </a:solidFill>
                <a:latin typeface="Lato"/>
                <a:ea typeface="Lato"/>
                <a:cs typeface="Lato"/>
                <a:sym typeface="Lato"/>
              </a:rPr>
              <a:t>GOOGLE SLIDES</a:t>
            </a:r>
            <a:endParaRPr/>
          </a:p>
        </p:txBody>
      </p:sp>
      <p:sp>
        <p:nvSpPr>
          <p:cNvPr id="141" name="Google Shape;141;p14"/>
          <p:cNvSpPr txBox="1"/>
          <p:nvPr/>
        </p:nvSpPr>
        <p:spPr>
          <a:xfrm>
            <a:off x="6573349" y="1894502"/>
            <a:ext cx="5141301" cy="521335"/>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None/>
            </a:pPr>
            <a:r>
              <a:rPr b="1" i="0" lang="en-US" sz="3199" u="none" cap="none" strike="noStrike">
                <a:solidFill>
                  <a:srgbClr val="000000"/>
                </a:solidFill>
                <a:latin typeface="Lato"/>
                <a:ea typeface="Lato"/>
                <a:cs typeface="Lato"/>
                <a:sym typeface="Lato"/>
              </a:rPr>
              <a:t>POWERPOINT</a:t>
            </a:r>
            <a:endParaRPr/>
          </a:p>
        </p:txBody>
      </p:sp>
      <p:sp>
        <p:nvSpPr>
          <p:cNvPr id="142" name="Google Shape;142;p14"/>
          <p:cNvSpPr txBox="1"/>
          <p:nvPr/>
        </p:nvSpPr>
        <p:spPr>
          <a:xfrm>
            <a:off x="11714651" y="1894502"/>
            <a:ext cx="5344798" cy="521335"/>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None/>
            </a:pPr>
            <a:r>
              <a:rPr b="1" i="0" lang="en-US" sz="3199" u="none" cap="none" strike="noStrike">
                <a:solidFill>
                  <a:srgbClr val="000000"/>
                </a:solidFill>
                <a:latin typeface="Lato"/>
                <a:ea typeface="Lato"/>
                <a:cs typeface="Lato"/>
                <a:sym typeface="Lato"/>
              </a:rPr>
              <a:t>CANVA</a:t>
            </a:r>
            <a:endParaRPr/>
          </a:p>
        </p:txBody>
      </p:sp>
    </p:spTree>
  </p:cSld>
  <p:clrMapOvr>
    <a:masterClrMapping/>
  </p:clrMapOvr>
  <mc:AlternateContent>
    <mc:Choice Requires="p14">
      <p:transition p14:dur="400">
        <p:push/>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5EFF"/>
        </a:solidFill>
      </p:bgPr>
    </p:bg>
    <p:spTree>
      <p:nvGrpSpPr>
        <p:cNvPr id="697" name="Shape 697"/>
        <p:cNvGrpSpPr/>
        <p:nvPr/>
      </p:nvGrpSpPr>
      <p:grpSpPr>
        <a:xfrm>
          <a:off x="0" y="0"/>
          <a:ext cx="0" cy="0"/>
          <a:chOff x="0" y="0"/>
          <a:chExt cx="0" cy="0"/>
        </a:xfrm>
      </p:grpSpPr>
      <p:grpSp>
        <p:nvGrpSpPr>
          <p:cNvPr id="698" name="Google Shape;698;p32"/>
          <p:cNvGrpSpPr/>
          <p:nvPr/>
        </p:nvGrpSpPr>
        <p:grpSpPr>
          <a:xfrm>
            <a:off x="12427170" y="-1531371"/>
            <a:ext cx="7019871" cy="7019871"/>
            <a:chOff x="0" y="0"/>
            <a:chExt cx="812800" cy="812800"/>
          </a:xfrm>
        </p:grpSpPr>
        <p:sp>
          <p:nvSpPr>
            <p:cNvPr id="699" name="Google Shape;699;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8C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1" name="Google Shape;701;p32"/>
          <p:cNvSpPr/>
          <p:nvPr/>
        </p:nvSpPr>
        <p:spPr>
          <a:xfrm>
            <a:off x="-2333276" y="4780027"/>
            <a:ext cx="4666552" cy="5900238"/>
          </a:xfrm>
          <a:custGeom>
            <a:rect b="b" l="l" r="r" t="t"/>
            <a:pathLst>
              <a:path extrusionOk="0" h="5900238" w="4666552">
                <a:moveTo>
                  <a:pt x="0" y="0"/>
                </a:moveTo>
                <a:lnTo>
                  <a:pt x="4666552" y="0"/>
                </a:lnTo>
                <a:lnTo>
                  <a:pt x="4666552" y="5900238"/>
                </a:lnTo>
                <a:lnTo>
                  <a:pt x="0" y="5900238"/>
                </a:lnTo>
                <a:lnTo>
                  <a:pt x="0" y="0"/>
                </a:lnTo>
                <a:close/>
              </a:path>
            </a:pathLst>
          </a:custGeom>
          <a:blipFill rotWithShape="1">
            <a:blip r:embed="rId3">
              <a:alphaModFix/>
            </a:blip>
            <a:stretch>
              <a:fillRect b="0" l="0" r="0" t="0"/>
            </a:stretch>
          </a:blipFill>
          <a:ln>
            <a:noFill/>
          </a:ln>
        </p:spPr>
      </p:sp>
      <p:grpSp>
        <p:nvGrpSpPr>
          <p:cNvPr id="702" name="Google Shape;702;p32"/>
          <p:cNvGrpSpPr/>
          <p:nvPr/>
        </p:nvGrpSpPr>
        <p:grpSpPr>
          <a:xfrm>
            <a:off x="-306495" y="2422844"/>
            <a:ext cx="11944454" cy="5307302"/>
            <a:chOff x="0" y="-47625"/>
            <a:chExt cx="1877620" cy="834287"/>
          </a:xfrm>
        </p:grpSpPr>
        <p:sp>
          <p:nvSpPr>
            <p:cNvPr id="703" name="Google Shape;703;p32"/>
            <p:cNvSpPr/>
            <p:nvPr/>
          </p:nvSpPr>
          <p:spPr>
            <a:xfrm>
              <a:off x="0" y="0"/>
              <a:ext cx="1877620" cy="786662"/>
            </a:xfrm>
            <a:custGeom>
              <a:rect b="b" l="l" r="r" t="t"/>
              <a:pathLst>
                <a:path extrusionOk="0" h="786662" w="1877620">
                  <a:moveTo>
                    <a:pt x="0" y="0"/>
                  </a:moveTo>
                  <a:lnTo>
                    <a:pt x="1877620" y="0"/>
                  </a:lnTo>
                  <a:lnTo>
                    <a:pt x="1877620" y="786662"/>
                  </a:lnTo>
                  <a:lnTo>
                    <a:pt x="0" y="786662"/>
                  </a:lnTo>
                  <a:close/>
                </a:path>
              </a:pathLst>
            </a:custGeom>
            <a:solidFill>
              <a:srgbClr val="FFFFFF"/>
            </a:solidFill>
            <a:ln cap="sq" cmpd="sng" w="47625">
              <a:solidFill>
                <a:srgbClr val="000000"/>
              </a:solidFill>
              <a:prstDash val="solid"/>
              <a:miter lim="8000"/>
              <a:headEnd len="sm" w="sm" type="none"/>
              <a:tailEnd len="sm" w="sm" type="none"/>
            </a:ln>
          </p:spPr>
        </p:sp>
        <p:sp>
          <p:nvSpPr>
            <p:cNvPr id="704" name="Google Shape;704;p32"/>
            <p:cNvSpPr txBox="1"/>
            <p:nvPr/>
          </p:nvSpPr>
          <p:spPr>
            <a:xfrm>
              <a:off x="0" y="-47625"/>
              <a:ext cx="1877620" cy="83428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5" name="Google Shape;705;p32"/>
          <p:cNvSpPr/>
          <p:nvPr/>
        </p:nvSpPr>
        <p:spPr>
          <a:xfrm rot="-5400000">
            <a:off x="8128023" y="-1531371"/>
            <a:ext cx="7019871" cy="7019871"/>
          </a:xfrm>
          <a:custGeom>
            <a:rect b="b" l="l" r="r" t="t"/>
            <a:pathLst>
              <a:path extrusionOk="0" h="7019871" w="7019871">
                <a:moveTo>
                  <a:pt x="0" y="0"/>
                </a:moveTo>
                <a:lnTo>
                  <a:pt x="7019871" y="0"/>
                </a:lnTo>
                <a:lnTo>
                  <a:pt x="7019871" y="7019871"/>
                </a:lnTo>
                <a:lnTo>
                  <a:pt x="0" y="7019871"/>
                </a:lnTo>
                <a:lnTo>
                  <a:pt x="0" y="0"/>
                </a:lnTo>
                <a:close/>
              </a:path>
            </a:pathLst>
          </a:custGeom>
          <a:blipFill rotWithShape="1">
            <a:blip r:embed="rId4">
              <a:alphaModFix/>
            </a:blip>
            <a:stretch>
              <a:fillRect b="0" l="0" r="0" t="0"/>
            </a:stretch>
          </a:blipFill>
          <a:ln>
            <a:noFill/>
          </a:ln>
        </p:spPr>
      </p:sp>
      <p:sp>
        <p:nvSpPr>
          <p:cNvPr id="706" name="Google Shape;706;p32"/>
          <p:cNvSpPr txBox="1"/>
          <p:nvPr/>
        </p:nvSpPr>
        <p:spPr>
          <a:xfrm>
            <a:off x="386558" y="2990189"/>
            <a:ext cx="10393573" cy="15525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000000"/>
                </a:solidFill>
                <a:latin typeface="Bungee"/>
                <a:ea typeface="Bungee"/>
                <a:cs typeface="Bungee"/>
                <a:sym typeface="Bungee"/>
              </a:rPr>
              <a:t>Credits</a:t>
            </a:r>
            <a:endParaRPr/>
          </a:p>
        </p:txBody>
      </p:sp>
      <p:sp>
        <p:nvSpPr>
          <p:cNvPr id="707" name="Google Shape;707;p32"/>
          <p:cNvSpPr txBox="1"/>
          <p:nvPr/>
        </p:nvSpPr>
        <p:spPr>
          <a:xfrm>
            <a:off x="386558" y="4946845"/>
            <a:ext cx="8703930" cy="10452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000000"/>
                </a:solidFill>
                <a:latin typeface="Lato"/>
                <a:ea typeface="Lato"/>
                <a:cs typeface="Lato"/>
                <a:sym typeface="Lato"/>
              </a:rPr>
              <a:t>This presentation template is free for everyone to use thanks to the following:</a:t>
            </a:r>
            <a:endParaRPr/>
          </a:p>
        </p:txBody>
      </p:sp>
      <p:sp>
        <p:nvSpPr>
          <p:cNvPr id="708" name="Google Shape;708;p32"/>
          <p:cNvSpPr txBox="1"/>
          <p:nvPr/>
        </p:nvSpPr>
        <p:spPr>
          <a:xfrm>
            <a:off x="386558" y="6382580"/>
            <a:ext cx="8371003" cy="772795"/>
          </a:xfrm>
          <a:prstGeom prst="rect">
            <a:avLst/>
          </a:prstGeom>
          <a:noFill/>
          <a:ln>
            <a:noFill/>
          </a:ln>
        </p:spPr>
        <p:txBody>
          <a:bodyPr anchorCtr="0" anchor="t" bIns="0" lIns="0" spcFirstLastPara="1" rIns="0" wrap="square" tIns="0">
            <a:spAutoFit/>
          </a:bodyPr>
          <a:lstStyle/>
          <a:p>
            <a:pPr indent="-237490" lvl="1" marL="474981" marR="0" rtl="0" algn="l">
              <a:lnSpc>
                <a:spcPct val="140000"/>
              </a:lnSpc>
              <a:spcBef>
                <a:spcPts val="0"/>
              </a:spcBef>
              <a:spcAft>
                <a:spcPts val="0"/>
              </a:spcAft>
              <a:buClr>
                <a:srgbClr val="000000"/>
              </a:buClr>
              <a:buSzPts val="2200"/>
              <a:buFont typeface="Arial"/>
              <a:buChar char="•"/>
            </a:pPr>
            <a:r>
              <a:rPr b="0" i="0" lang="en-US" sz="2200" u="none" cap="none" strike="noStrike">
                <a:solidFill>
                  <a:srgbClr val="000000"/>
                </a:solidFill>
                <a:latin typeface="Lato"/>
                <a:ea typeface="Lato"/>
                <a:cs typeface="Lato"/>
                <a:sym typeface="Lato"/>
              </a:rPr>
              <a:t>SlidesCarnival for the presentation template</a:t>
            </a:r>
            <a:endParaRPr/>
          </a:p>
          <a:p>
            <a:pPr indent="-237490" lvl="1" marL="474981" marR="0" rtl="0" algn="l">
              <a:lnSpc>
                <a:spcPct val="140000"/>
              </a:lnSpc>
              <a:spcBef>
                <a:spcPts val="0"/>
              </a:spcBef>
              <a:spcAft>
                <a:spcPts val="0"/>
              </a:spcAft>
              <a:buClr>
                <a:srgbClr val="000000"/>
              </a:buClr>
              <a:buSzPts val="2200"/>
              <a:buFont typeface="Arial"/>
              <a:buChar char="•"/>
            </a:pPr>
            <a:r>
              <a:rPr b="0" i="0" lang="en-US" sz="2200" u="none" cap="none" strike="noStrike">
                <a:solidFill>
                  <a:srgbClr val="000000"/>
                </a:solidFill>
                <a:latin typeface="Lato"/>
                <a:ea typeface="Lato"/>
                <a:cs typeface="Lato"/>
                <a:sym typeface="Lato"/>
              </a:rPr>
              <a:t>Pexels for the photos</a:t>
            </a:r>
            <a:endParaRPr/>
          </a:p>
        </p:txBody>
      </p:sp>
      <p:grpSp>
        <p:nvGrpSpPr>
          <p:cNvPr id="709" name="Google Shape;709;p32"/>
          <p:cNvGrpSpPr/>
          <p:nvPr/>
        </p:nvGrpSpPr>
        <p:grpSpPr>
          <a:xfrm>
            <a:off x="-306495" y="7865330"/>
            <a:ext cx="11944454" cy="1561474"/>
            <a:chOff x="0" y="-47625"/>
            <a:chExt cx="1877620" cy="245457"/>
          </a:xfrm>
        </p:grpSpPr>
        <p:sp>
          <p:nvSpPr>
            <p:cNvPr id="710" name="Google Shape;710;p32"/>
            <p:cNvSpPr/>
            <p:nvPr/>
          </p:nvSpPr>
          <p:spPr>
            <a:xfrm>
              <a:off x="0" y="0"/>
              <a:ext cx="1877620" cy="197832"/>
            </a:xfrm>
            <a:custGeom>
              <a:rect b="b" l="l" r="r" t="t"/>
              <a:pathLst>
                <a:path extrusionOk="0" h="197832" w="1877620">
                  <a:moveTo>
                    <a:pt x="0" y="0"/>
                  </a:moveTo>
                  <a:lnTo>
                    <a:pt x="1877620" y="0"/>
                  </a:lnTo>
                  <a:lnTo>
                    <a:pt x="1877620" y="197832"/>
                  </a:lnTo>
                  <a:lnTo>
                    <a:pt x="0" y="197832"/>
                  </a:lnTo>
                  <a:close/>
                </a:path>
              </a:pathLst>
            </a:custGeom>
            <a:solidFill>
              <a:srgbClr val="FFC418"/>
            </a:solidFill>
            <a:ln cap="sq" cmpd="sng" w="47625">
              <a:solidFill>
                <a:srgbClr val="000000"/>
              </a:solidFill>
              <a:prstDash val="solid"/>
              <a:miter lim="8000"/>
              <a:headEnd len="sm" w="sm" type="none"/>
              <a:tailEnd len="sm" w="sm" type="none"/>
            </a:ln>
          </p:spPr>
        </p:sp>
        <p:sp>
          <p:nvSpPr>
            <p:cNvPr id="711" name="Google Shape;711;p32"/>
            <p:cNvSpPr txBox="1"/>
            <p:nvPr/>
          </p:nvSpPr>
          <p:spPr>
            <a:xfrm>
              <a:off x="0" y="-47625"/>
              <a:ext cx="1877620" cy="24545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2" name="Google Shape;712;p32"/>
          <p:cNvSpPr txBox="1"/>
          <p:nvPr/>
        </p:nvSpPr>
        <p:spPr>
          <a:xfrm>
            <a:off x="386558" y="8641695"/>
            <a:ext cx="4351965" cy="5784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000000"/>
                </a:solidFill>
                <a:latin typeface="Bungee"/>
                <a:ea typeface="Bungee"/>
                <a:cs typeface="Bungee"/>
                <a:sym typeface="Bungee"/>
              </a:rPr>
              <a:t>Happy designing! </a:t>
            </a:r>
            <a:endParaRPr/>
          </a:p>
        </p:txBody>
      </p:sp>
      <p:sp>
        <p:nvSpPr>
          <p:cNvPr id="713" name="Google Shape;713;p32"/>
          <p:cNvSpPr/>
          <p:nvPr/>
        </p:nvSpPr>
        <p:spPr>
          <a:xfrm>
            <a:off x="13557233" y="7187119"/>
            <a:ext cx="7404134" cy="1413516"/>
          </a:xfrm>
          <a:custGeom>
            <a:rect b="b" l="l" r="r" t="t"/>
            <a:pathLst>
              <a:path extrusionOk="0" h="1413516" w="7404134">
                <a:moveTo>
                  <a:pt x="0" y="0"/>
                </a:moveTo>
                <a:lnTo>
                  <a:pt x="7404134" y="0"/>
                </a:lnTo>
                <a:lnTo>
                  <a:pt x="7404134" y="1413516"/>
                </a:lnTo>
                <a:lnTo>
                  <a:pt x="0" y="1413516"/>
                </a:lnTo>
                <a:lnTo>
                  <a:pt x="0" y="0"/>
                </a:lnTo>
                <a:close/>
              </a:path>
            </a:pathLst>
          </a:custGeom>
          <a:blipFill rotWithShape="1">
            <a:blip r:embed="rId5">
              <a:alphaModFix/>
            </a:blip>
            <a:stretch>
              <a:fillRect b="0" l="0" r="0" t="0"/>
            </a:stretch>
          </a:blipFill>
          <a:ln>
            <a:noFill/>
          </a:ln>
        </p:spPr>
      </p:sp>
      <p:sp>
        <p:nvSpPr>
          <p:cNvPr id="714" name="Google Shape;714;p32"/>
          <p:cNvSpPr/>
          <p:nvPr/>
        </p:nvSpPr>
        <p:spPr>
          <a:xfrm>
            <a:off x="13557233" y="5723447"/>
            <a:ext cx="7404134" cy="1413516"/>
          </a:xfrm>
          <a:custGeom>
            <a:rect b="b" l="l" r="r" t="t"/>
            <a:pathLst>
              <a:path extrusionOk="0" h="1413516" w="7404134">
                <a:moveTo>
                  <a:pt x="0" y="0"/>
                </a:moveTo>
                <a:lnTo>
                  <a:pt x="7404134" y="0"/>
                </a:lnTo>
                <a:lnTo>
                  <a:pt x="7404134" y="1413516"/>
                </a:lnTo>
                <a:lnTo>
                  <a:pt x="0" y="1413516"/>
                </a:lnTo>
                <a:lnTo>
                  <a:pt x="0" y="0"/>
                </a:lnTo>
                <a:close/>
              </a:path>
            </a:pathLst>
          </a:custGeom>
          <a:blipFill rotWithShape="1">
            <a:blip r:embed="rId6">
              <a:alphaModFix/>
            </a:blip>
            <a:stretch>
              <a:fillRect b="0" l="0" r="0" t="0"/>
            </a:stretch>
          </a:blipFill>
          <a:ln>
            <a:noFill/>
          </a:ln>
        </p:spPr>
      </p:sp>
      <p:sp>
        <p:nvSpPr>
          <p:cNvPr id="715" name="Google Shape;715;p32"/>
          <p:cNvSpPr/>
          <p:nvPr/>
        </p:nvSpPr>
        <p:spPr>
          <a:xfrm>
            <a:off x="13557233" y="4259775"/>
            <a:ext cx="7404134" cy="1413516"/>
          </a:xfrm>
          <a:custGeom>
            <a:rect b="b" l="l" r="r" t="t"/>
            <a:pathLst>
              <a:path extrusionOk="0" h="1413516" w="7404134">
                <a:moveTo>
                  <a:pt x="0" y="0"/>
                </a:moveTo>
                <a:lnTo>
                  <a:pt x="7404134" y="0"/>
                </a:lnTo>
                <a:lnTo>
                  <a:pt x="7404134" y="1413517"/>
                </a:lnTo>
                <a:lnTo>
                  <a:pt x="0" y="1413517"/>
                </a:lnTo>
                <a:lnTo>
                  <a:pt x="0" y="0"/>
                </a:lnTo>
                <a:close/>
              </a:path>
            </a:pathLst>
          </a:custGeom>
          <a:blipFill rotWithShape="1">
            <a:blip r:embed="rId5">
              <a:alphaModFix/>
            </a:blip>
            <a:stretch>
              <a:fillRect b="0" l="0" r="0" t="0"/>
            </a:stretch>
          </a:blipFill>
          <a:ln>
            <a:noFill/>
          </a:ln>
        </p:spPr>
      </p:sp>
    </p:spTree>
  </p:cSld>
  <p:clrMapOvr>
    <a:masterClrMapping/>
  </p:clrMapOvr>
  <p:transition>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5EFF"/>
        </a:solidFill>
      </p:bgPr>
    </p:bg>
    <p:spTree>
      <p:nvGrpSpPr>
        <p:cNvPr id="719" name="Shape 719"/>
        <p:cNvGrpSpPr/>
        <p:nvPr/>
      </p:nvGrpSpPr>
      <p:grpSpPr>
        <a:xfrm>
          <a:off x="0" y="0"/>
          <a:ext cx="0" cy="0"/>
          <a:chOff x="0" y="0"/>
          <a:chExt cx="0" cy="0"/>
        </a:xfrm>
      </p:grpSpPr>
      <p:sp>
        <p:nvSpPr>
          <p:cNvPr id="720" name="Google Shape;720;p33"/>
          <p:cNvSpPr/>
          <p:nvPr/>
        </p:nvSpPr>
        <p:spPr>
          <a:xfrm>
            <a:off x="-2273959" y="4553385"/>
            <a:ext cx="7005021" cy="8856923"/>
          </a:xfrm>
          <a:custGeom>
            <a:rect b="b" l="l" r="r" t="t"/>
            <a:pathLst>
              <a:path extrusionOk="0" h="8856923" w="7005021">
                <a:moveTo>
                  <a:pt x="0" y="0"/>
                </a:moveTo>
                <a:lnTo>
                  <a:pt x="7005021" y="0"/>
                </a:lnTo>
                <a:lnTo>
                  <a:pt x="7005021" y="8856923"/>
                </a:lnTo>
                <a:lnTo>
                  <a:pt x="0" y="8856923"/>
                </a:lnTo>
                <a:lnTo>
                  <a:pt x="0" y="0"/>
                </a:lnTo>
                <a:close/>
              </a:path>
            </a:pathLst>
          </a:custGeom>
          <a:blipFill rotWithShape="1">
            <a:blip r:embed="rId3">
              <a:alphaModFix/>
            </a:blip>
            <a:stretch>
              <a:fillRect b="0" l="0" r="0" t="0"/>
            </a:stretch>
          </a:blipFill>
          <a:ln>
            <a:noFill/>
          </a:ln>
        </p:spPr>
      </p:sp>
      <p:sp>
        <p:nvSpPr>
          <p:cNvPr id="721" name="Google Shape;721;p33"/>
          <p:cNvSpPr/>
          <p:nvPr/>
        </p:nvSpPr>
        <p:spPr>
          <a:xfrm rot="-5400000">
            <a:off x="13705102" y="39640"/>
            <a:ext cx="4587068" cy="4578728"/>
          </a:xfrm>
          <a:custGeom>
            <a:rect b="b" l="l" r="r" t="t"/>
            <a:pathLst>
              <a:path extrusionOk="0" h="4578728" w="4587068">
                <a:moveTo>
                  <a:pt x="0" y="0"/>
                </a:moveTo>
                <a:lnTo>
                  <a:pt x="4587068" y="0"/>
                </a:lnTo>
                <a:lnTo>
                  <a:pt x="4587068" y="4578728"/>
                </a:lnTo>
                <a:lnTo>
                  <a:pt x="0" y="4578728"/>
                </a:lnTo>
                <a:lnTo>
                  <a:pt x="0" y="0"/>
                </a:lnTo>
                <a:close/>
              </a:path>
            </a:pathLst>
          </a:custGeom>
          <a:blipFill rotWithShape="1">
            <a:blip r:embed="rId4">
              <a:alphaModFix/>
            </a:blip>
            <a:stretch>
              <a:fillRect b="0" l="0" r="0" t="0"/>
            </a:stretch>
          </a:blipFill>
          <a:ln>
            <a:noFill/>
          </a:ln>
        </p:spPr>
      </p:sp>
      <p:graphicFrame>
        <p:nvGraphicFramePr>
          <p:cNvPr id="722" name="Google Shape;722;p33"/>
          <p:cNvGraphicFramePr/>
          <p:nvPr/>
        </p:nvGraphicFramePr>
        <p:xfrm>
          <a:off x="1228551" y="872680"/>
          <a:ext cx="3000000" cy="3000000"/>
        </p:xfrm>
        <a:graphic>
          <a:graphicData uri="http://schemas.openxmlformats.org/drawingml/2006/table">
            <a:tbl>
              <a:tblPr>
                <a:noFill/>
                <a:tableStyleId>{F2644355-D9B4-477F-8891-B85EDA3EECE8}</a:tableStyleId>
              </a:tblPr>
              <a:tblGrid>
                <a:gridCol w="5873600"/>
                <a:gridCol w="9957300"/>
              </a:tblGrid>
              <a:tr h="2847225">
                <a:tc rowSpan="3">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FFFFFF"/>
                    </a:solidFill>
                  </a:tcPr>
                </a:tc>
                <a:tc rowSpan="3">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0E8CFE"/>
                    </a:solidFill>
                  </a:tcPr>
                </a:tc>
              </a:tr>
              <a:tr h="2847225">
                <a:tc vMerge="1"/>
                <a:tc vMerge="1"/>
              </a:tr>
              <a:tr h="2847225">
                <a:tc vMerge="1"/>
                <a:tc vMerge="1"/>
              </a:tr>
            </a:tbl>
          </a:graphicData>
        </a:graphic>
      </p:graphicFrame>
      <p:sp>
        <p:nvSpPr>
          <p:cNvPr id="723" name="Google Shape;723;p33"/>
          <p:cNvSpPr/>
          <p:nvPr/>
        </p:nvSpPr>
        <p:spPr>
          <a:xfrm>
            <a:off x="7304209" y="1104541"/>
            <a:ext cx="2134986" cy="2131104"/>
          </a:xfrm>
          <a:custGeom>
            <a:rect b="b" l="l" r="r" t="t"/>
            <a:pathLst>
              <a:path extrusionOk="0" h="2131104" w="2134986">
                <a:moveTo>
                  <a:pt x="0" y="0"/>
                </a:moveTo>
                <a:lnTo>
                  <a:pt x="2134986" y="0"/>
                </a:lnTo>
                <a:lnTo>
                  <a:pt x="2134986" y="2131104"/>
                </a:lnTo>
                <a:lnTo>
                  <a:pt x="0" y="2131104"/>
                </a:lnTo>
                <a:lnTo>
                  <a:pt x="0" y="0"/>
                </a:lnTo>
                <a:close/>
              </a:path>
            </a:pathLst>
          </a:custGeom>
          <a:blipFill rotWithShape="1">
            <a:blip r:embed="rId5">
              <a:alphaModFix/>
            </a:blip>
            <a:stretch>
              <a:fillRect b="0" l="0" r="0" t="0"/>
            </a:stretch>
          </a:blipFill>
          <a:ln>
            <a:noFill/>
          </a:ln>
        </p:spPr>
      </p:sp>
      <p:sp>
        <p:nvSpPr>
          <p:cNvPr id="724" name="Google Shape;724;p33"/>
          <p:cNvSpPr/>
          <p:nvPr/>
        </p:nvSpPr>
        <p:spPr>
          <a:xfrm>
            <a:off x="9801145" y="1104541"/>
            <a:ext cx="4348056" cy="830083"/>
          </a:xfrm>
          <a:custGeom>
            <a:rect b="b" l="l" r="r" t="t"/>
            <a:pathLst>
              <a:path extrusionOk="0" h="830083" w="4348056">
                <a:moveTo>
                  <a:pt x="0" y="0"/>
                </a:moveTo>
                <a:lnTo>
                  <a:pt x="4348055" y="0"/>
                </a:lnTo>
                <a:lnTo>
                  <a:pt x="4348055" y="830083"/>
                </a:lnTo>
                <a:lnTo>
                  <a:pt x="0" y="830083"/>
                </a:lnTo>
                <a:lnTo>
                  <a:pt x="0" y="0"/>
                </a:lnTo>
                <a:close/>
              </a:path>
            </a:pathLst>
          </a:custGeom>
          <a:blipFill rotWithShape="1">
            <a:blip r:embed="rId6">
              <a:alphaModFix/>
            </a:blip>
            <a:stretch>
              <a:fillRect b="0" l="0" r="0" t="0"/>
            </a:stretch>
          </a:blipFill>
          <a:ln>
            <a:noFill/>
          </a:ln>
        </p:spPr>
      </p:sp>
      <p:sp>
        <p:nvSpPr>
          <p:cNvPr id="725" name="Google Shape;725;p33"/>
          <p:cNvSpPr/>
          <p:nvPr/>
        </p:nvSpPr>
        <p:spPr>
          <a:xfrm>
            <a:off x="7304209" y="3551726"/>
            <a:ext cx="2141624" cy="2141624"/>
          </a:xfrm>
          <a:custGeom>
            <a:rect b="b" l="l" r="r" t="t"/>
            <a:pathLst>
              <a:path extrusionOk="0" h="2141624" w="2141624">
                <a:moveTo>
                  <a:pt x="0" y="0"/>
                </a:moveTo>
                <a:lnTo>
                  <a:pt x="2141624" y="0"/>
                </a:lnTo>
                <a:lnTo>
                  <a:pt x="2141624" y="2141624"/>
                </a:lnTo>
                <a:lnTo>
                  <a:pt x="0" y="2141624"/>
                </a:lnTo>
                <a:lnTo>
                  <a:pt x="0" y="0"/>
                </a:lnTo>
                <a:close/>
              </a:path>
            </a:pathLst>
          </a:custGeom>
          <a:blipFill rotWithShape="1">
            <a:blip r:embed="rId7">
              <a:alphaModFix/>
            </a:blip>
            <a:stretch>
              <a:fillRect b="0" l="0" r="0" t="0"/>
            </a:stretch>
          </a:blipFill>
          <a:ln>
            <a:noFill/>
          </a:ln>
        </p:spPr>
      </p:sp>
      <p:sp>
        <p:nvSpPr>
          <p:cNvPr id="726" name="Google Shape;726;p33"/>
          <p:cNvSpPr/>
          <p:nvPr/>
        </p:nvSpPr>
        <p:spPr>
          <a:xfrm>
            <a:off x="7304209" y="5854187"/>
            <a:ext cx="2134986" cy="1859378"/>
          </a:xfrm>
          <a:custGeom>
            <a:rect b="b" l="l" r="r" t="t"/>
            <a:pathLst>
              <a:path extrusionOk="0" h="1859378" w="2134986">
                <a:moveTo>
                  <a:pt x="0" y="0"/>
                </a:moveTo>
                <a:lnTo>
                  <a:pt x="2134986" y="0"/>
                </a:lnTo>
                <a:lnTo>
                  <a:pt x="2134986" y="1859378"/>
                </a:lnTo>
                <a:lnTo>
                  <a:pt x="0" y="1859378"/>
                </a:lnTo>
                <a:lnTo>
                  <a:pt x="0" y="0"/>
                </a:lnTo>
                <a:close/>
              </a:path>
            </a:pathLst>
          </a:custGeom>
          <a:blipFill rotWithShape="1">
            <a:blip r:embed="rId8">
              <a:alphaModFix/>
            </a:blip>
            <a:stretch>
              <a:fillRect b="0" l="0" r="0" t="0"/>
            </a:stretch>
          </a:blipFill>
          <a:ln>
            <a:noFill/>
          </a:ln>
        </p:spPr>
      </p:sp>
      <p:sp>
        <p:nvSpPr>
          <p:cNvPr id="727" name="Google Shape;727;p33"/>
          <p:cNvSpPr/>
          <p:nvPr/>
        </p:nvSpPr>
        <p:spPr>
          <a:xfrm rot="-5400000">
            <a:off x="9931850" y="4838540"/>
            <a:ext cx="2250721" cy="2532457"/>
          </a:xfrm>
          <a:custGeom>
            <a:rect b="b" l="l" r="r" t="t"/>
            <a:pathLst>
              <a:path extrusionOk="0" h="2532457" w="2250721">
                <a:moveTo>
                  <a:pt x="0" y="0"/>
                </a:moveTo>
                <a:lnTo>
                  <a:pt x="2250721" y="0"/>
                </a:lnTo>
                <a:lnTo>
                  <a:pt x="2250721" y="2532457"/>
                </a:lnTo>
                <a:lnTo>
                  <a:pt x="0" y="2532457"/>
                </a:lnTo>
                <a:lnTo>
                  <a:pt x="0" y="0"/>
                </a:lnTo>
                <a:close/>
              </a:path>
            </a:pathLst>
          </a:custGeom>
          <a:blipFill rotWithShape="1">
            <a:blip r:embed="rId9">
              <a:alphaModFix/>
            </a:blip>
            <a:stretch>
              <a:fillRect b="0" l="0" r="0" t="0"/>
            </a:stretch>
          </a:blipFill>
          <a:ln>
            <a:noFill/>
          </a:ln>
        </p:spPr>
      </p:sp>
      <p:sp>
        <p:nvSpPr>
          <p:cNvPr id="728" name="Google Shape;728;p33"/>
          <p:cNvSpPr/>
          <p:nvPr/>
        </p:nvSpPr>
        <p:spPr>
          <a:xfrm>
            <a:off x="7304209" y="8186925"/>
            <a:ext cx="2134986" cy="1071375"/>
          </a:xfrm>
          <a:custGeom>
            <a:rect b="b" l="l" r="r" t="t"/>
            <a:pathLst>
              <a:path extrusionOk="0" h="1071375" w="2134986">
                <a:moveTo>
                  <a:pt x="0" y="0"/>
                </a:moveTo>
                <a:lnTo>
                  <a:pt x="2134986" y="0"/>
                </a:lnTo>
                <a:lnTo>
                  <a:pt x="2134986" y="1071375"/>
                </a:lnTo>
                <a:lnTo>
                  <a:pt x="0" y="1071375"/>
                </a:lnTo>
                <a:lnTo>
                  <a:pt x="0" y="0"/>
                </a:lnTo>
                <a:close/>
              </a:path>
            </a:pathLst>
          </a:custGeom>
          <a:blipFill rotWithShape="1">
            <a:blip r:embed="rId10">
              <a:alphaModFix/>
            </a:blip>
            <a:stretch>
              <a:fillRect b="0" l="0" r="0" t="0"/>
            </a:stretch>
          </a:blipFill>
          <a:ln>
            <a:noFill/>
          </a:ln>
        </p:spPr>
      </p:sp>
      <p:sp>
        <p:nvSpPr>
          <p:cNvPr id="729" name="Google Shape;729;p33"/>
          <p:cNvSpPr/>
          <p:nvPr/>
        </p:nvSpPr>
        <p:spPr>
          <a:xfrm>
            <a:off x="14803206" y="1179493"/>
            <a:ext cx="1981200" cy="1981200"/>
          </a:xfrm>
          <a:custGeom>
            <a:rect b="b" l="l" r="r" t="t"/>
            <a:pathLst>
              <a:path extrusionOk="0" h="1981200" w="1981200">
                <a:moveTo>
                  <a:pt x="0" y="0"/>
                </a:moveTo>
                <a:lnTo>
                  <a:pt x="1981200" y="0"/>
                </a:lnTo>
                <a:lnTo>
                  <a:pt x="1981200" y="1981200"/>
                </a:lnTo>
                <a:lnTo>
                  <a:pt x="0" y="1981200"/>
                </a:lnTo>
                <a:lnTo>
                  <a:pt x="0" y="0"/>
                </a:lnTo>
                <a:close/>
              </a:path>
            </a:pathLst>
          </a:custGeom>
          <a:blipFill rotWithShape="1">
            <a:blip r:embed="rId11">
              <a:alphaModFix/>
            </a:blip>
            <a:stretch>
              <a:fillRect b="0" l="0" r="0" t="0"/>
            </a:stretch>
          </a:blipFill>
          <a:ln>
            <a:noFill/>
          </a:ln>
        </p:spPr>
      </p:sp>
      <p:sp>
        <p:nvSpPr>
          <p:cNvPr id="730" name="Google Shape;730;p33"/>
          <p:cNvSpPr/>
          <p:nvPr/>
        </p:nvSpPr>
        <p:spPr>
          <a:xfrm>
            <a:off x="12675864" y="4979408"/>
            <a:ext cx="4118067" cy="2892942"/>
          </a:xfrm>
          <a:custGeom>
            <a:rect b="b" l="l" r="r" t="t"/>
            <a:pathLst>
              <a:path extrusionOk="0" h="2892942" w="4118067">
                <a:moveTo>
                  <a:pt x="0" y="0"/>
                </a:moveTo>
                <a:lnTo>
                  <a:pt x="4118067" y="0"/>
                </a:lnTo>
                <a:lnTo>
                  <a:pt x="4118067" y="2892942"/>
                </a:lnTo>
                <a:lnTo>
                  <a:pt x="0" y="2892942"/>
                </a:lnTo>
                <a:lnTo>
                  <a:pt x="0" y="0"/>
                </a:lnTo>
                <a:close/>
              </a:path>
            </a:pathLst>
          </a:custGeom>
          <a:blipFill rotWithShape="1">
            <a:blip r:embed="rId12">
              <a:alphaModFix/>
            </a:blip>
            <a:stretch>
              <a:fillRect b="0" l="0" r="0" t="0"/>
            </a:stretch>
          </a:blipFill>
          <a:ln>
            <a:noFill/>
          </a:ln>
        </p:spPr>
      </p:sp>
      <p:sp>
        <p:nvSpPr>
          <p:cNvPr id="731" name="Google Shape;731;p33"/>
          <p:cNvSpPr txBox="1"/>
          <p:nvPr/>
        </p:nvSpPr>
        <p:spPr>
          <a:xfrm>
            <a:off x="1581606" y="1046143"/>
            <a:ext cx="5360700" cy="2001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500" u="none" cap="none" strike="noStrike">
                <a:solidFill>
                  <a:srgbClr val="000000"/>
                </a:solidFill>
                <a:latin typeface="Bungee"/>
                <a:ea typeface="Bungee"/>
                <a:cs typeface="Bungee"/>
                <a:sym typeface="Bungee"/>
              </a:rPr>
              <a:t>Resource </a:t>
            </a:r>
            <a:endParaRPr/>
          </a:p>
          <a:p>
            <a:pPr indent="0" lvl="0" marL="0" marR="0" rtl="0" algn="l">
              <a:lnSpc>
                <a:spcPct val="100000"/>
              </a:lnSpc>
              <a:spcBef>
                <a:spcPts val="0"/>
              </a:spcBef>
              <a:spcAft>
                <a:spcPts val="0"/>
              </a:spcAft>
              <a:buNone/>
            </a:pPr>
            <a:r>
              <a:rPr b="0" i="0" lang="en-US" sz="6500" u="none" cap="none" strike="noStrike">
                <a:solidFill>
                  <a:srgbClr val="000000"/>
                </a:solidFill>
                <a:latin typeface="Bungee"/>
                <a:ea typeface="Bungee"/>
                <a:cs typeface="Bungee"/>
                <a:sym typeface="Bungee"/>
              </a:rPr>
              <a:t>Page</a:t>
            </a:r>
            <a:endParaRPr/>
          </a:p>
        </p:txBody>
      </p:sp>
      <p:sp>
        <p:nvSpPr>
          <p:cNvPr id="732" name="Google Shape;732;p33"/>
          <p:cNvSpPr txBox="1"/>
          <p:nvPr/>
        </p:nvSpPr>
        <p:spPr>
          <a:xfrm>
            <a:off x="1581606" y="3551962"/>
            <a:ext cx="5059131" cy="54298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200" u="none" cap="none" strike="noStrike">
                <a:solidFill>
                  <a:srgbClr val="000000"/>
                </a:solidFill>
                <a:latin typeface="Lato"/>
                <a:ea typeface="Lato"/>
                <a:cs typeface="Lato"/>
                <a:sym typeface="Lato"/>
              </a:rPr>
              <a:t>Use these design resources in your Canva Presentation.</a:t>
            </a:r>
            <a:endParaRPr/>
          </a:p>
          <a:p>
            <a:pPr indent="0" lvl="0" marL="0" marR="0" rtl="0" algn="l">
              <a:lnSpc>
                <a:spcPct val="130000"/>
              </a:lnSpc>
              <a:spcBef>
                <a:spcPts val="0"/>
              </a:spcBef>
              <a:spcAft>
                <a:spcPts val="0"/>
              </a:spcAft>
              <a:buNone/>
            </a:pPr>
            <a:r>
              <a:t/>
            </a:r>
            <a:endParaRPr b="0" i="0" sz="2200" u="none" cap="none" strike="noStrike">
              <a:solidFill>
                <a:srgbClr val="000000"/>
              </a:solidFill>
              <a:latin typeface="Lato"/>
              <a:ea typeface="Lato"/>
              <a:cs typeface="Lato"/>
              <a:sym typeface="Lato"/>
            </a:endParaRPr>
          </a:p>
          <a:p>
            <a:pPr indent="0" lvl="0" marL="0" marR="0" rtl="0" algn="l">
              <a:lnSpc>
                <a:spcPct val="130000"/>
              </a:lnSpc>
              <a:spcBef>
                <a:spcPts val="0"/>
              </a:spcBef>
              <a:spcAft>
                <a:spcPts val="0"/>
              </a:spcAft>
              <a:buNone/>
            </a:pPr>
            <a:r>
              <a:t/>
            </a:r>
            <a:endParaRPr b="0" i="0" sz="2200" u="none" cap="none" strike="noStrike">
              <a:solidFill>
                <a:srgbClr val="000000"/>
              </a:solidFill>
              <a:latin typeface="Lato"/>
              <a:ea typeface="Lato"/>
              <a:cs typeface="Lato"/>
              <a:sym typeface="Lato"/>
            </a:endParaRPr>
          </a:p>
          <a:p>
            <a:pPr indent="0" lvl="0" marL="0" marR="0" rtl="0" algn="l">
              <a:lnSpc>
                <a:spcPct val="130000"/>
              </a:lnSpc>
              <a:spcBef>
                <a:spcPts val="0"/>
              </a:spcBef>
              <a:spcAft>
                <a:spcPts val="0"/>
              </a:spcAft>
              <a:buNone/>
            </a:pPr>
            <a:r>
              <a:t/>
            </a:r>
            <a:endParaRPr b="0" i="0" sz="2200" u="none" cap="none" strike="noStrike">
              <a:solidFill>
                <a:srgbClr val="000000"/>
              </a:solidFill>
              <a:latin typeface="Lato"/>
              <a:ea typeface="Lato"/>
              <a:cs typeface="Lato"/>
              <a:sym typeface="Lato"/>
            </a:endParaRPr>
          </a:p>
          <a:p>
            <a:pPr indent="0" lvl="0" marL="0" marR="0" rtl="0" algn="l">
              <a:lnSpc>
                <a:spcPct val="130000"/>
              </a:lnSpc>
              <a:spcBef>
                <a:spcPts val="0"/>
              </a:spcBef>
              <a:spcAft>
                <a:spcPts val="0"/>
              </a:spcAft>
              <a:buNone/>
            </a:pPr>
            <a:r>
              <a:t/>
            </a:r>
            <a:endParaRPr b="0" i="0" sz="2200" u="none" cap="none" strike="noStrike">
              <a:solidFill>
                <a:srgbClr val="000000"/>
              </a:solidFill>
              <a:latin typeface="Lato"/>
              <a:ea typeface="Lato"/>
              <a:cs typeface="Lato"/>
              <a:sym typeface="Lato"/>
            </a:endParaRPr>
          </a:p>
          <a:p>
            <a:pPr indent="0" lvl="0" marL="0" marR="0" rtl="0" algn="l">
              <a:lnSpc>
                <a:spcPct val="130000"/>
              </a:lnSpc>
              <a:spcBef>
                <a:spcPts val="0"/>
              </a:spcBef>
              <a:spcAft>
                <a:spcPts val="0"/>
              </a:spcAft>
              <a:buNone/>
            </a:pPr>
            <a:r>
              <a:t/>
            </a:r>
            <a:endParaRPr b="0" i="0" sz="2200" u="none" cap="none" strike="noStrike">
              <a:solidFill>
                <a:srgbClr val="000000"/>
              </a:solidFill>
              <a:latin typeface="Lato"/>
              <a:ea typeface="Lato"/>
              <a:cs typeface="Lato"/>
              <a:sym typeface="Lato"/>
            </a:endParaRPr>
          </a:p>
          <a:p>
            <a:pPr indent="0" lvl="0" marL="0" marR="0" rtl="0" algn="l">
              <a:lnSpc>
                <a:spcPct val="130000"/>
              </a:lnSpc>
              <a:spcBef>
                <a:spcPts val="0"/>
              </a:spcBef>
              <a:spcAft>
                <a:spcPts val="0"/>
              </a:spcAft>
              <a:buNone/>
            </a:pPr>
            <a:r>
              <a:t/>
            </a:r>
            <a:endParaRPr b="0" i="0" sz="2200" u="none" cap="none" strike="noStrike">
              <a:solidFill>
                <a:srgbClr val="000000"/>
              </a:solidFill>
              <a:latin typeface="Lato"/>
              <a:ea typeface="Lato"/>
              <a:cs typeface="Lato"/>
              <a:sym typeface="Lato"/>
            </a:endParaRPr>
          </a:p>
          <a:p>
            <a:pPr indent="0" lvl="0" marL="0" marR="0" rtl="0" algn="l">
              <a:lnSpc>
                <a:spcPct val="130000"/>
              </a:lnSpc>
              <a:spcBef>
                <a:spcPts val="0"/>
              </a:spcBef>
              <a:spcAft>
                <a:spcPts val="0"/>
              </a:spcAft>
              <a:buNone/>
            </a:pPr>
            <a:r>
              <a:t/>
            </a:r>
            <a:endParaRPr b="0" i="0" sz="2200" u="none" cap="none" strike="noStrike">
              <a:solidFill>
                <a:srgbClr val="000000"/>
              </a:solidFill>
              <a:latin typeface="Lato"/>
              <a:ea typeface="Lato"/>
              <a:cs typeface="Lato"/>
              <a:sym typeface="Lato"/>
            </a:endParaRPr>
          </a:p>
          <a:p>
            <a:pPr indent="0" lvl="0" marL="0" marR="0" rtl="0" algn="l">
              <a:lnSpc>
                <a:spcPct val="130000"/>
              </a:lnSpc>
              <a:spcBef>
                <a:spcPts val="0"/>
              </a:spcBef>
              <a:spcAft>
                <a:spcPts val="0"/>
              </a:spcAft>
              <a:buNone/>
            </a:pPr>
            <a:r>
              <a:t/>
            </a:r>
            <a:endParaRPr b="0" i="0" sz="2200" u="none" cap="none" strike="noStrike">
              <a:solidFill>
                <a:srgbClr val="000000"/>
              </a:solidFill>
              <a:latin typeface="Lato"/>
              <a:ea typeface="Lato"/>
              <a:cs typeface="Lato"/>
              <a:sym typeface="Lato"/>
            </a:endParaRPr>
          </a:p>
          <a:p>
            <a:pPr indent="0" lvl="0" marL="0" marR="0" rtl="0" algn="l">
              <a:lnSpc>
                <a:spcPct val="130000"/>
              </a:lnSpc>
              <a:spcBef>
                <a:spcPts val="0"/>
              </a:spcBef>
              <a:spcAft>
                <a:spcPts val="0"/>
              </a:spcAft>
              <a:buNone/>
            </a:pPr>
            <a:r>
              <a:rPr b="0" i="0" lang="en-US" sz="2200" u="none" cap="none" strike="noStrike">
                <a:solidFill>
                  <a:srgbClr val="000000"/>
                </a:solidFill>
                <a:latin typeface="Lato"/>
                <a:ea typeface="Lato"/>
                <a:cs typeface="Lato"/>
                <a:sym typeface="Lato"/>
              </a:rPr>
              <a:t>You can find these fonts online too. Happy designing! </a:t>
            </a:r>
            <a:endParaRPr/>
          </a:p>
          <a:p>
            <a:pPr indent="0" lvl="0" marL="0" marR="0" rtl="0" algn="l">
              <a:lnSpc>
                <a:spcPct val="130000"/>
              </a:lnSpc>
              <a:spcBef>
                <a:spcPts val="0"/>
              </a:spcBef>
              <a:spcAft>
                <a:spcPts val="0"/>
              </a:spcAft>
              <a:buNone/>
            </a:pPr>
            <a:r>
              <a:t/>
            </a:r>
            <a:endParaRPr b="0" i="0" sz="2200" u="none" cap="none" strike="noStrike">
              <a:solidFill>
                <a:srgbClr val="000000"/>
              </a:solidFill>
              <a:latin typeface="Lato"/>
              <a:ea typeface="Lato"/>
              <a:cs typeface="Lato"/>
              <a:sym typeface="Lato"/>
            </a:endParaRPr>
          </a:p>
          <a:p>
            <a:pPr indent="0" lvl="0" marL="0" marR="0" rtl="0" algn="l">
              <a:lnSpc>
                <a:spcPct val="130000"/>
              </a:lnSpc>
              <a:spcBef>
                <a:spcPts val="0"/>
              </a:spcBef>
              <a:spcAft>
                <a:spcPts val="0"/>
              </a:spcAft>
              <a:buNone/>
            </a:pPr>
            <a:r>
              <a:rPr b="0" i="0" lang="en-US" sz="2200" u="none" cap="none" strike="noStrike">
                <a:solidFill>
                  <a:srgbClr val="E30350"/>
                </a:solidFill>
                <a:latin typeface="Lato"/>
                <a:ea typeface="Lato"/>
                <a:cs typeface="Lato"/>
                <a:sym typeface="Lato"/>
              </a:rPr>
              <a:t>Don't forget to delete this page before presenting. </a:t>
            </a:r>
            <a:endParaRPr/>
          </a:p>
        </p:txBody>
      </p:sp>
      <p:sp>
        <p:nvSpPr>
          <p:cNvPr id="733" name="Google Shape;733;p33"/>
          <p:cNvSpPr txBox="1"/>
          <p:nvPr/>
        </p:nvSpPr>
        <p:spPr>
          <a:xfrm>
            <a:off x="1581606" y="4593963"/>
            <a:ext cx="4676765" cy="7423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Lato"/>
                <a:ea typeface="Lato"/>
                <a:cs typeface="Lato"/>
                <a:sym typeface="Lato"/>
              </a:rPr>
              <a:t>This presentation template uses the following free fonts:</a:t>
            </a:r>
            <a:endParaRPr/>
          </a:p>
        </p:txBody>
      </p:sp>
      <p:sp>
        <p:nvSpPr>
          <p:cNvPr id="734" name="Google Shape;734;p33"/>
          <p:cNvSpPr txBox="1"/>
          <p:nvPr/>
        </p:nvSpPr>
        <p:spPr>
          <a:xfrm>
            <a:off x="1581606" y="5591899"/>
            <a:ext cx="5059131" cy="1163320"/>
          </a:xfrm>
          <a:prstGeom prst="rect">
            <a:avLst/>
          </a:prstGeom>
          <a:noFill/>
          <a:ln>
            <a:noFill/>
          </a:ln>
        </p:spPr>
        <p:txBody>
          <a:bodyPr anchorCtr="0" anchor="t" bIns="0" lIns="0" spcFirstLastPara="1" rIns="0" wrap="square" tIns="0">
            <a:spAutoFit/>
          </a:bodyPr>
          <a:lstStyle/>
          <a:p>
            <a:pPr indent="-237490" lvl="1" marL="474981" marR="0" rtl="0" algn="l">
              <a:lnSpc>
                <a:spcPct val="140000"/>
              </a:lnSpc>
              <a:spcBef>
                <a:spcPts val="0"/>
              </a:spcBef>
              <a:spcAft>
                <a:spcPts val="0"/>
              </a:spcAft>
              <a:buClr>
                <a:srgbClr val="000000"/>
              </a:buClr>
              <a:buSzPts val="2200"/>
              <a:buFont typeface="Arial"/>
              <a:buChar char="•"/>
            </a:pPr>
            <a:r>
              <a:rPr b="0" i="0" lang="en-US" sz="2200" u="none" cap="none" strike="noStrike">
                <a:solidFill>
                  <a:srgbClr val="000000"/>
                </a:solidFill>
                <a:latin typeface="Lato"/>
                <a:ea typeface="Lato"/>
                <a:cs typeface="Lato"/>
                <a:sym typeface="Lato"/>
              </a:rPr>
              <a:t>Titles: Bungee</a:t>
            </a:r>
            <a:endParaRPr/>
          </a:p>
          <a:p>
            <a:pPr indent="-237490" lvl="1" marL="474981" marR="0" rtl="0" algn="l">
              <a:lnSpc>
                <a:spcPct val="140000"/>
              </a:lnSpc>
              <a:spcBef>
                <a:spcPts val="0"/>
              </a:spcBef>
              <a:spcAft>
                <a:spcPts val="0"/>
              </a:spcAft>
              <a:buClr>
                <a:srgbClr val="000000"/>
              </a:buClr>
              <a:buSzPts val="2200"/>
              <a:buFont typeface="Arial"/>
              <a:buChar char="•"/>
            </a:pPr>
            <a:r>
              <a:rPr b="0" i="0" lang="en-US" sz="2200" u="none" cap="none" strike="noStrike">
                <a:solidFill>
                  <a:srgbClr val="000000"/>
                </a:solidFill>
                <a:latin typeface="Lato"/>
                <a:ea typeface="Lato"/>
                <a:cs typeface="Lato"/>
                <a:sym typeface="Lato"/>
              </a:rPr>
              <a:t>Headers: Lato</a:t>
            </a:r>
            <a:endParaRPr/>
          </a:p>
          <a:p>
            <a:pPr indent="-237490" lvl="1" marL="474981" marR="0" rtl="0" algn="l">
              <a:lnSpc>
                <a:spcPct val="140000"/>
              </a:lnSpc>
              <a:spcBef>
                <a:spcPts val="0"/>
              </a:spcBef>
              <a:spcAft>
                <a:spcPts val="0"/>
              </a:spcAft>
              <a:buClr>
                <a:srgbClr val="000000"/>
              </a:buClr>
              <a:buSzPts val="2200"/>
              <a:buFont typeface="Arial"/>
              <a:buChar char="•"/>
            </a:pPr>
            <a:r>
              <a:rPr b="0" i="0" lang="en-US" sz="2200" u="none" cap="none" strike="noStrike">
                <a:solidFill>
                  <a:srgbClr val="000000"/>
                </a:solidFill>
                <a:latin typeface="Lato"/>
                <a:ea typeface="Lato"/>
                <a:cs typeface="Lato"/>
                <a:sym typeface="Lato"/>
              </a:rPr>
              <a:t>Body Copy: Lato</a:t>
            </a:r>
            <a:endParaRPr/>
          </a:p>
        </p:txBody>
      </p:sp>
      <p:sp>
        <p:nvSpPr>
          <p:cNvPr id="735" name="Google Shape;735;p33"/>
          <p:cNvSpPr/>
          <p:nvPr/>
        </p:nvSpPr>
        <p:spPr>
          <a:xfrm>
            <a:off x="9801145" y="2266978"/>
            <a:ext cx="2004914" cy="2534949"/>
          </a:xfrm>
          <a:custGeom>
            <a:rect b="b" l="l" r="r" t="t"/>
            <a:pathLst>
              <a:path extrusionOk="0" h="2534949" w="2004914">
                <a:moveTo>
                  <a:pt x="0" y="0"/>
                </a:moveTo>
                <a:lnTo>
                  <a:pt x="2004914" y="0"/>
                </a:lnTo>
                <a:lnTo>
                  <a:pt x="2004914" y="2534949"/>
                </a:lnTo>
                <a:lnTo>
                  <a:pt x="0" y="2534949"/>
                </a:lnTo>
                <a:lnTo>
                  <a:pt x="0" y="0"/>
                </a:lnTo>
                <a:close/>
              </a:path>
            </a:pathLst>
          </a:custGeom>
          <a:blipFill rotWithShape="1">
            <a:blip r:embed="rId13">
              <a:alphaModFix/>
            </a:blip>
            <a:stretch>
              <a:fillRect b="0" l="0" r="0" t="0"/>
            </a:stretch>
          </a:blipFill>
          <a:ln>
            <a:noFill/>
          </a:ln>
        </p:spPr>
      </p:sp>
      <p:grpSp>
        <p:nvGrpSpPr>
          <p:cNvPr id="736" name="Google Shape;736;p33"/>
          <p:cNvGrpSpPr/>
          <p:nvPr/>
        </p:nvGrpSpPr>
        <p:grpSpPr>
          <a:xfrm>
            <a:off x="14149200" y="3438932"/>
            <a:ext cx="2635206" cy="1104291"/>
            <a:chOff x="0" y="0"/>
            <a:chExt cx="3513608" cy="1472388"/>
          </a:xfrm>
        </p:grpSpPr>
        <p:sp>
          <p:nvSpPr>
            <p:cNvPr id="737" name="Google Shape;737;p33"/>
            <p:cNvSpPr/>
            <p:nvPr/>
          </p:nvSpPr>
          <p:spPr>
            <a:xfrm>
              <a:off x="0" y="1028795"/>
              <a:ext cx="3513608" cy="443593"/>
            </a:xfrm>
            <a:custGeom>
              <a:rect b="b" l="l" r="r" t="t"/>
              <a:pathLst>
                <a:path extrusionOk="0" h="443593" w="3513608">
                  <a:moveTo>
                    <a:pt x="0" y="0"/>
                  </a:moveTo>
                  <a:lnTo>
                    <a:pt x="3513608" y="0"/>
                  </a:lnTo>
                  <a:lnTo>
                    <a:pt x="3513608" y="443593"/>
                  </a:lnTo>
                  <a:lnTo>
                    <a:pt x="0" y="443593"/>
                  </a:lnTo>
                  <a:lnTo>
                    <a:pt x="0" y="0"/>
                  </a:lnTo>
                  <a:close/>
                </a:path>
              </a:pathLst>
            </a:custGeom>
            <a:blipFill rotWithShape="1">
              <a:blip r:embed="rId14">
                <a:alphaModFix/>
              </a:blip>
              <a:stretch>
                <a:fillRect b="0" l="0" r="0" t="0"/>
              </a:stretch>
            </a:blipFill>
            <a:ln>
              <a:noFill/>
            </a:ln>
          </p:spPr>
        </p:sp>
        <p:sp>
          <p:nvSpPr>
            <p:cNvPr id="738" name="Google Shape;738;p33"/>
            <p:cNvSpPr/>
            <p:nvPr/>
          </p:nvSpPr>
          <p:spPr>
            <a:xfrm>
              <a:off x="0" y="514397"/>
              <a:ext cx="3513608" cy="443593"/>
            </a:xfrm>
            <a:custGeom>
              <a:rect b="b" l="l" r="r" t="t"/>
              <a:pathLst>
                <a:path extrusionOk="0" h="443593" w="3513608">
                  <a:moveTo>
                    <a:pt x="0" y="0"/>
                  </a:moveTo>
                  <a:lnTo>
                    <a:pt x="3513608" y="0"/>
                  </a:lnTo>
                  <a:lnTo>
                    <a:pt x="3513608" y="443593"/>
                  </a:lnTo>
                  <a:lnTo>
                    <a:pt x="0" y="443593"/>
                  </a:lnTo>
                  <a:lnTo>
                    <a:pt x="0" y="0"/>
                  </a:lnTo>
                  <a:close/>
                </a:path>
              </a:pathLst>
            </a:custGeom>
            <a:blipFill rotWithShape="1">
              <a:blip r:embed="rId14">
                <a:alphaModFix/>
              </a:blip>
              <a:stretch>
                <a:fillRect b="0" l="0" r="0" t="0"/>
              </a:stretch>
            </a:blipFill>
            <a:ln>
              <a:noFill/>
            </a:ln>
          </p:spPr>
        </p:sp>
        <p:sp>
          <p:nvSpPr>
            <p:cNvPr id="739" name="Google Shape;739;p33"/>
            <p:cNvSpPr/>
            <p:nvPr/>
          </p:nvSpPr>
          <p:spPr>
            <a:xfrm>
              <a:off x="0" y="0"/>
              <a:ext cx="3513608" cy="443593"/>
            </a:xfrm>
            <a:custGeom>
              <a:rect b="b" l="l" r="r" t="t"/>
              <a:pathLst>
                <a:path extrusionOk="0" h="443593" w="3513608">
                  <a:moveTo>
                    <a:pt x="0" y="0"/>
                  </a:moveTo>
                  <a:lnTo>
                    <a:pt x="3513608" y="0"/>
                  </a:lnTo>
                  <a:lnTo>
                    <a:pt x="3513608" y="443593"/>
                  </a:lnTo>
                  <a:lnTo>
                    <a:pt x="0" y="443593"/>
                  </a:lnTo>
                  <a:lnTo>
                    <a:pt x="0" y="0"/>
                  </a:lnTo>
                  <a:close/>
                </a:path>
              </a:pathLst>
            </a:custGeom>
            <a:blipFill rotWithShape="1">
              <a:blip r:embed="rId14">
                <a:alphaModFix/>
              </a:blip>
              <a:stretch>
                <a:fillRect b="0" l="0" r="0" t="0"/>
              </a:stretch>
            </a:blipFill>
            <a:ln>
              <a:noFill/>
            </a:ln>
          </p:spPr>
        </p:sp>
      </p:grpSp>
      <p:sp>
        <p:nvSpPr>
          <p:cNvPr id="740" name="Google Shape;740;p33"/>
          <p:cNvSpPr/>
          <p:nvPr/>
        </p:nvSpPr>
        <p:spPr>
          <a:xfrm>
            <a:off x="12216084" y="2259849"/>
            <a:ext cx="1530588" cy="3044784"/>
          </a:xfrm>
          <a:custGeom>
            <a:rect b="b" l="l" r="r" t="t"/>
            <a:pathLst>
              <a:path extrusionOk="0" h="3044784" w="1530588">
                <a:moveTo>
                  <a:pt x="0" y="0"/>
                </a:moveTo>
                <a:lnTo>
                  <a:pt x="1530588" y="0"/>
                </a:lnTo>
                <a:lnTo>
                  <a:pt x="1530588" y="3044784"/>
                </a:lnTo>
                <a:lnTo>
                  <a:pt x="0" y="3044784"/>
                </a:lnTo>
                <a:lnTo>
                  <a:pt x="0" y="0"/>
                </a:lnTo>
                <a:close/>
              </a:path>
            </a:pathLst>
          </a:custGeom>
          <a:blipFill rotWithShape="1">
            <a:blip r:embed="rId15">
              <a:alphaModFix/>
            </a:blip>
            <a:stretch>
              <a:fillRect b="0" l="0" r="0" t="0"/>
            </a:stretch>
          </a:blipFill>
          <a:ln>
            <a:noFill/>
          </a:ln>
        </p:spPr>
      </p:sp>
      <p:sp>
        <p:nvSpPr>
          <p:cNvPr id="741" name="Google Shape;741;p33"/>
          <p:cNvSpPr/>
          <p:nvPr/>
        </p:nvSpPr>
        <p:spPr>
          <a:xfrm flipH="1" rot="10800000">
            <a:off x="12333602" y="7831821"/>
            <a:ext cx="1426479" cy="1426479"/>
          </a:xfrm>
          <a:custGeom>
            <a:rect b="b" l="l" r="r" t="t"/>
            <a:pathLst>
              <a:path extrusionOk="0" h="1426479" w="1426479">
                <a:moveTo>
                  <a:pt x="0" y="1426479"/>
                </a:moveTo>
                <a:lnTo>
                  <a:pt x="1426479" y="1426479"/>
                </a:lnTo>
                <a:lnTo>
                  <a:pt x="1426479" y="0"/>
                </a:lnTo>
                <a:lnTo>
                  <a:pt x="0" y="0"/>
                </a:lnTo>
                <a:lnTo>
                  <a:pt x="0" y="1426479"/>
                </a:lnTo>
                <a:close/>
              </a:path>
            </a:pathLst>
          </a:custGeom>
          <a:blipFill rotWithShape="1">
            <a:blip r:embed="rId16">
              <a:alphaModFix/>
            </a:blip>
            <a:stretch>
              <a:fillRect b="0" l="0" r="0" t="0"/>
            </a:stretch>
          </a:blipFill>
          <a:ln>
            <a:noFill/>
          </a:ln>
        </p:spPr>
      </p:sp>
      <p:sp>
        <p:nvSpPr>
          <p:cNvPr id="742" name="Google Shape;742;p33"/>
          <p:cNvSpPr/>
          <p:nvPr/>
        </p:nvSpPr>
        <p:spPr>
          <a:xfrm rot="5400000">
            <a:off x="9952066" y="7277756"/>
            <a:ext cx="1894786" cy="1900246"/>
          </a:xfrm>
          <a:custGeom>
            <a:rect b="b" l="l" r="r" t="t"/>
            <a:pathLst>
              <a:path extrusionOk="0" h="4419600" w="4406900">
                <a:moveTo>
                  <a:pt x="4356100" y="2724150"/>
                </a:moveTo>
                <a:cubicBezTo>
                  <a:pt x="4406900" y="3200400"/>
                  <a:pt x="4152900" y="3619500"/>
                  <a:pt x="4152900" y="3619500"/>
                </a:cubicBezTo>
                <a:cubicBezTo>
                  <a:pt x="3898900" y="4038600"/>
                  <a:pt x="3422650" y="4159250"/>
                  <a:pt x="3422650" y="4159250"/>
                </a:cubicBezTo>
                <a:cubicBezTo>
                  <a:pt x="2946400" y="4279900"/>
                  <a:pt x="2527300" y="4051300"/>
                  <a:pt x="2527300" y="4051300"/>
                </a:cubicBezTo>
                <a:cubicBezTo>
                  <a:pt x="2108200" y="3822700"/>
                  <a:pt x="1657350" y="4121150"/>
                  <a:pt x="1657350" y="4121150"/>
                </a:cubicBezTo>
                <a:cubicBezTo>
                  <a:pt x="1206500" y="4419600"/>
                  <a:pt x="857250" y="4133850"/>
                  <a:pt x="857250" y="4133850"/>
                </a:cubicBezTo>
                <a:cubicBezTo>
                  <a:pt x="508000" y="3848100"/>
                  <a:pt x="577850" y="3352800"/>
                  <a:pt x="577850" y="3352800"/>
                </a:cubicBezTo>
                <a:cubicBezTo>
                  <a:pt x="647700" y="2857500"/>
                  <a:pt x="488950" y="2552700"/>
                  <a:pt x="488950" y="2552700"/>
                </a:cubicBezTo>
                <a:cubicBezTo>
                  <a:pt x="330200" y="2247900"/>
                  <a:pt x="165100" y="1809750"/>
                  <a:pt x="165100" y="1809750"/>
                </a:cubicBezTo>
                <a:cubicBezTo>
                  <a:pt x="0" y="1371600"/>
                  <a:pt x="247650" y="1003300"/>
                  <a:pt x="247650" y="1003300"/>
                </a:cubicBezTo>
                <a:cubicBezTo>
                  <a:pt x="495300" y="635000"/>
                  <a:pt x="895350" y="463550"/>
                  <a:pt x="895350" y="463550"/>
                </a:cubicBezTo>
                <a:cubicBezTo>
                  <a:pt x="1295400" y="292100"/>
                  <a:pt x="1701800" y="146050"/>
                  <a:pt x="1701800" y="146050"/>
                </a:cubicBezTo>
                <a:cubicBezTo>
                  <a:pt x="2108200" y="0"/>
                  <a:pt x="2552700" y="44450"/>
                  <a:pt x="2552700" y="44450"/>
                </a:cubicBezTo>
                <a:cubicBezTo>
                  <a:pt x="2997200" y="88900"/>
                  <a:pt x="3143250" y="577850"/>
                  <a:pt x="3143250" y="577850"/>
                </a:cubicBezTo>
                <a:cubicBezTo>
                  <a:pt x="3289300" y="1066800"/>
                  <a:pt x="3562350" y="1301750"/>
                  <a:pt x="3562350" y="1301750"/>
                </a:cubicBezTo>
                <a:cubicBezTo>
                  <a:pt x="3835400" y="1536700"/>
                  <a:pt x="4070350" y="1892300"/>
                  <a:pt x="4070350" y="1892300"/>
                </a:cubicBezTo>
                <a:cubicBezTo>
                  <a:pt x="4305300" y="2247900"/>
                  <a:pt x="4356100" y="2724150"/>
                  <a:pt x="4356100" y="2724150"/>
                </a:cubicBezTo>
                <a:close/>
              </a:path>
            </a:pathLst>
          </a:custGeom>
          <a:solidFill>
            <a:srgbClr val="FFFFFF"/>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0350"/>
        </a:solidFill>
      </p:bgPr>
    </p:bg>
    <p:spTree>
      <p:nvGrpSpPr>
        <p:cNvPr id="146" name="Shape 146"/>
        <p:cNvGrpSpPr/>
        <p:nvPr/>
      </p:nvGrpSpPr>
      <p:grpSpPr>
        <a:xfrm>
          <a:off x="0" y="0"/>
          <a:ext cx="0" cy="0"/>
          <a:chOff x="0" y="0"/>
          <a:chExt cx="0" cy="0"/>
        </a:xfrm>
      </p:grpSpPr>
      <p:sp>
        <p:nvSpPr>
          <p:cNvPr id="147" name="Google Shape;147;p15"/>
          <p:cNvSpPr/>
          <p:nvPr/>
        </p:nvSpPr>
        <p:spPr>
          <a:xfrm>
            <a:off x="-2954575" y="-2872895"/>
            <a:ext cx="10820210" cy="10851393"/>
          </a:xfrm>
          <a:custGeom>
            <a:rect b="b" l="l" r="r" t="t"/>
            <a:pathLst>
              <a:path extrusionOk="0" h="4419600" w="4406900">
                <a:moveTo>
                  <a:pt x="4356100" y="2724150"/>
                </a:moveTo>
                <a:cubicBezTo>
                  <a:pt x="4406900" y="3200400"/>
                  <a:pt x="4152900" y="3619500"/>
                  <a:pt x="4152900" y="3619500"/>
                </a:cubicBezTo>
                <a:cubicBezTo>
                  <a:pt x="3898900" y="4038600"/>
                  <a:pt x="3422650" y="4159250"/>
                  <a:pt x="3422650" y="4159250"/>
                </a:cubicBezTo>
                <a:cubicBezTo>
                  <a:pt x="2946400" y="4279900"/>
                  <a:pt x="2527300" y="4051300"/>
                  <a:pt x="2527300" y="4051300"/>
                </a:cubicBezTo>
                <a:cubicBezTo>
                  <a:pt x="2108200" y="3822700"/>
                  <a:pt x="1657350" y="4121150"/>
                  <a:pt x="1657350" y="4121150"/>
                </a:cubicBezTo>
                <a:cubicBezTo>
                  <a:pt x="1206500" y="4419600"/>
                  <a:pt x="857250" y="4133850"/>
                  <a:pt x="857250" y="4133850"/>
                </a:cubicBezTo>
                <a:cubicBezTo>
                  <a:pt x="508000" y="3848100"/>
                  <a:pt x="577850" y="3352800"/>
                  <a:pt x="577850" y="3352800"/>
                </a:cubicBezTo>
                <a:cubicBezTo>
                  <a:pt x="647700" y="2857500"/>
                  <a:pt x="488950" y="2552700"/>
                  <a:pt x="488950" y="2552700"/>
                </a:cubicBezTo>
                <a:cubicBezTo>
                  <a:pt x="330200" y="2247900"/>
                  <a:pt x="165100" y="1809750"/>
                  <a:pt x="165100" y="1809750"/>
                </a:cubicBezTo>
                <a:cubicBezTo>
                  <a:pt x="0" y="1371600"/>
                  <a:pt x="247650" y="1003300"/>
                  <a:pt x="247650" y="1003300"/>
                </a:cubicBezTo>
                <a:cubicBezTo>
                  <a:pt x="495300" y="635000"/>
                  <a:pt x="895350" y="463550"/>
                  <a:pt x="895350" y="463550"/>
                </a:cubicBezTo>
                <a:cubicBezTo>
                  <a:pt x="1295400" y="292100"/>
                  <a:pt x="1701800" y="146050"/>
                  <a:pt x="1701800" y="146050"/>
                </a:cubicBezTo>
                <a:cubicBezTo>
                  <a:pt x="2108200" y="0"/>
                  <a:pt x="2552700" y="44450"/>
                  <a:pt x="2552700" y="44450"/>
                </a:cubicBezTo>
                <a:cubicBezTo>
                  <a:pt x="2997200" y="88900"/>
                  <a:pt x="3143250" y="577850"/>
                  <a:pt x="3143250" y="577850"/>
                </a:cubicBezTo>
                <a:cubicBezTo>
                  <a:pt x="3289300" y="1066800"/>
                  <a:pt x="3562350" y="1301750"/>
                  <a:pt x="3562350" y="1301750"/>
                </a:cubicBezTo>
                <a:cubicBezTo>
                  <a:pt x="3835400" y="1536700"/>
                  <a:pt x="4070350" y="1892300"/>
                  <a:pt x="4070350" y="1892300"/>
                </a:cubicBezTo>
                <a:cubicBezTo>
                  <a:pt x="4305300" y="2247900"/>
                  <a:pt x="4356100" y="2724150"/>
                  <a:pt x="4356100" y="2724150"/>
                </a:cubicBezTo>
                <a:close/>
              </a:path>
            </a:pathLst>
          </a:custGeom>
          <a:solidFill>
            <a:srgbClr val="753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5"/>
          <p:cNvSpPr/>
          <p:nvPr/>
        </p:nvSpPr>
        <p:spPr>
          <a:xfrm flipH="1" rot="10800000">
            <a:off x="13061411" y="2290044"/>
            <a:ext cx="10453179" cy="10453179"/>
          </a:xfrm>
          <a:custGeom>
            <a:rect b="b" l="l" r="r" t="t"/>
            <a:pathLst>
              <a:path extrusionOk="0" h="10453179" w="10453179">
                <a:moveTo>
                  <a:pt x="0" y="10453179"/>
                </a:moveTo>
                <a:lnTo>
                  <a:pt x="10453178" y="10453179"/>
                </a:lnTo>
                <a:lnTo>
                  <a:pt x="10453178" y="0"/>
                </a:lnTo>
                <a:lnTo>
                  <a:pt x="0" y="0"/>
                </a:lnTo>
                <a:lnTo>
                  <a:pt x="0" y="10453179"/>
                </a:lnTo>
                <a:close/>
              </a:path>
            </a:pathLst>
          </a:custGeom>
          <a:blipFill rotWithShape="1">
            <a:blip r:embed="rId3">
              <a:alphaModFix/>
            </a:blip>
            <a:stretch>
              <a:fillRect b="0" l="0" r="0" t="0"/>
            </a:stretch>
          </a:blipFill>
          <a:ln>
            <a:noFill/>
          </a:ln>
        </p:spPr>
      </p:sp>
      <p:graphicFrame>
        <p:nvGraphicFramePr>
          <p:cNvPr id="149" name="Google Shape;149;p15"/>
          <p:cNvGraphicFramePr/>
          <p:nvPr/>
        </p:nvGraphicFramePr>
        <p:xfrm>
          <a:off x="1228551" y="872680"/>
          <a:ext cx="3000000" cy="3000000"/>
        </p:xfrm>
        <a:graphic>
          <a:graphicData uri="http://schemas.openxmlformats.org/drawingml/2006/table">
            <a:tbl>
              <a:tblPr>
                <a:noFill/>
                <a:tableStyleId>{F2644355-D9B4-477F-8891-B85EDA3EECE8}</a:tableStyleId>
              </a:tblPr>
              <a:tblGrid>
                <a:gridCol w="8797725"/>
                <a:gridCol w="7033175"/>
              </a:tblGrid>
              <a:tr h="2847225">
                <a:tc rowSpan="3">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FFFFFF"/>
                    </a:solidFill>
                  </a:tcPr>
                </a:tc>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0E8CFE"/>
                    </a:solidFill>
                  </a:tcPr>
                </a:tc>
              </a:tr>
              <a:tr h="2847225">
                <a:tc vMerge="1"/>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FFC418"/>
                    </a:solidFill>
                  </a:tcPr>
                </a:tc>
              </a:tr>
              <a:tr h="2847225">
                <a:tc vMerge="1"/>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B35EFF"/>
                    </a:solidFill>
                  </a:tcPr>
                </a:tc>
              </a:tr>
            </a:tbl>
          </a:graphicData>
        </a:graphic>
      </p:graphicFrame>
      <p:grpSp>
        <p:nvGrpSpPr>
          <p:cNvPr id="150" name="Google Shape;150;p15"/>
          <p:cNvGrpSpPr/>
          <p:nvPr/>
        </p:nvGrpSpPr>
        <p:grpSpPr>
          <a:xfrm>
            <a:off x="1490159" y="6401584"/>
            <a:ext cx="8158374" cy="1304484"/>
            <a:chOff x="0" y="-47625"/>
            <a:chExt cx="3489182" cy="557903"/>
          </a:xfrm>
        </p:grpSpPr>
        <p:sp>
          <p:nvSpPr>
            <p:cNvPr id="151" name="Google Shape;151;p15"/>
            <p:cNvSpPr/>
            <p:nvPr/>
          </p:nvSpPr>
          <p:spPr>
            <a:xfrm>
              <a:off x="0" y="0"/>
              <a:ext cx="3489182" cy="510278"/>
            </a:xfrm>
            <a:custGeom>
              <a:rect b="b" l="l" r="r" t="t"/>
              <a:pathLst>
                <a:path extrusionOk="0" h="510278" w="3489182">
                  <a:moveTo>
                    <a:pt x="0" y="0"/>
                  </a:moveTo>
                  <a:lnTo>
                    <a:pt x="3489182" y="0"/>
                  </a:lnTo>
                  <a:lnTo>
                    <a:pt x="3489182" y="510278"/>
                  </a:lnTo>
                  <a:lnTo>
                    <a:pt x="0" y="510278"/>
                  </a:lnTo>
                  <a:close/>
                </a:path>
              </a:pathLst>
            </a:custGeom>
            <a:solidFill>
              <a:srgbClr val="FFC418"/>
            </a:solidFill>
            <a:ln>
              <a:noFill/>
            </a:ln>
          </p:spPr>
        </p:sp>
        <p:sp>
          <p:nvSpPr>
            <p:cNvPr id="152" name="Google Shape;152;p15"/>
            <p:cNvSpPr txBox="1"/>
            <p:nvPr/>
          </p:nvSpPr>
          <p:spPr>
            <a:xfrm>
              <a:off x="0" y="-47625"/>
              <a:ext cx="3489182" cy="55790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3" name="Google Shape;153;p15"/>
          <p:cNvSpPr txBox="1"/>
          <p:nvPr/>
        </p:nvSpPr>
        <p:spPr>
          <a:xfrm>
            <a:off x="11422055" y="4195153"/>
            <a:ext cx="415870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Marketing Strategy</a:t>
            </a:r>
            <a:endParaRPr/>
          </a:p>
        </p:txBody>
      </p:sp>
      <p:sp>
        <p:nvSpPr>
          <p:cNvPr id="154" name="Google Shape;154;p15"/>
          <p:cNvSpPr txBox="1"/>
          <p:nvPr/>
        </p:nvSpPr>
        <p:spPr>
          <a:xfrm>
            <a:off x="11848370" y="5261953"/>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Lato"/>
                <a:ea typeface="Lato"/>
                <a:cs typeface="Lato"/>
                <a:sym typeface="Lato"/>
              </a:rPr>
              <a:t>Elaborate on what you want to discuss. </a:t>
            </a:r>
            <a:endParaRPr/>
          </a:p>
        </p:txBody>
      </p:sp>
      <p:sp>
        <p:nvSpPr>
          <p:cNvPr id="155" name="Google Shape;155;p15"/>
          <p:cNvSpPr txBox="1"/>
          <p:nvPr/>
        </p:nvSpPr>
        <p:spPr>
          <a:xfrm>
            <a:off x="11848370" y="1394694"/>
            <a:ext cx="330607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Introduction</a:t>
            </a:r>
            <a:endParaRPr/>
          </a:p>
        </p:txBody>
      </p:sp>
      <p:sp>
        <p:nvSpPr>
          <p:cNvPr id="156" name="Google Shape;156;p15"/>
          <p:cNvSpPr txBox="1"/>
          <p:nvPr/>
        </p:nvSpPr>
        <p:spPr>
          <a:xfrm>
            <a:off x="11848370" y="2242419"/>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Lato"/>
                <a:ea typeface="Lato"/>
                <a:cs typeface="Lato"/>
                <a:sym typeface="Lato"/>
              </a:rPr>
              <a:t>Elaborate on what you want to discuss. </a:t>
            </a:r>
            <a:endParaRPr/>
          </a:p>
        </p:txBody>
      </p:sp>
      <p:sp>
        <p:nvSpPr>
          <p:cNvPr id="157" name="Google Shape;157;p15"/>
          <p:cNvSpPr txBox="1"/>
          <p:nvPr/>
        </p:nvSpPr>
        <p:spPr>
          <a:xfrm>
            <a:off x="11604168" y="7210768"/>
            <a:ext cx="3794478"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Implementation</a:t>
            </a:r>
            <a:endParaRPr/>
          </a:p>
        </p:txBody>
      </p:sp>
      <p:sp>
        <p:nvSpPr>
          <p:cNvPr id="158" name="Google Shape;158;p15"/>
          <p:cNvSpPr txBox="1"/>
          <p:nvPr/>
        </p:nvSpPr>
        <p:spPr>
          <a:xfrm>
            <a:off x="11848370" y="8057916"/>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Lato"/>
                <a:ea typeface="Lato"/>
                <a:cs typeface="Lato"/>
                <a:sym typeface="Lato"/>
              </a:rPr>
              <a:t>Elaborate on what you want to discuss. </a:t>
            </a:r>
            <a:endParaRPr/>
          </a:p>
        </p:txBody>
      </p:sp>
      <p:sp>
        <p:nvSpPr>
          <p:cNvPr id="159" name="Google Shape;159;p15"/>
          <p:cNvSpPr txBox="1"/>
          <p:nvPr/>
        </p:nvSpPr>
        <p:spPr>
          <a:xfrm>
            <a:off x="1490159" y="5606025"/>
            <a:ext cx="7868400" cy="277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999" u="none" cap="none" strike="noStrike">
                <a:solidFill>
                  <a:srgbClr val="000000"/>
                </a:solidFill>
                <a:latin typeface="Bungee"/>
                <a:ea typeface="Bungee"/>
                <a:cs typeface="Bungee"/>
                <a:sym typeface="Bungee"/>
              </a:rPr>
              <a:t>Table Of Contents</a:t>
            </a:r>
            <a:endParaRPr/>
          </a:p>
        </p:txBody>
      </p:sp>
      <p:grpSp>
        <p:nvGrpSpPr>
          <p:cNvPr id="160" name="Google Shape;160;p15"/>
          <p:cNvGrpSpPr/>
          <p:nvPr/>
        </p:nvGrpSpPr>
        <p:grpSpPr>
          <a:xfrm>
            <a:off x="1490159" y="4369133"/>
            <a:ext cx="731505" cy="774367"/>
            <a:chOff x="0" y="-47625"/>
            <a:chExt cx="812800" cy="860425"/>
          </a:xfrm>
        </p:grpSpPr>
        <p:sp>
          <p:nvSpPr>
            <p:cNvPr id="161" name="Google Shape;161;p1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E30350"/>
            </a:solidFill>
            <a:ln>
              <a:noFill/>
            </a:ln>
          </p:spPr>
        </p:sp>
        <p:sp>
          <p:nvSpPr>
            <p:cNvPr id="162" name="Google Shape;162;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 name="Google Shape;163;p15"/>
          <p:cNvGrpSpPr/>
          <p:nvPr/>
        </p:nvGrpSpPr>
        <p:grpSpPr>
          <a:xfrm>
            <a:off x="2698107" y="4369133"/>
            <a:ext cx="731505" cy="774367"/>
            <a:chOff x="0" y="-47625"/>
            <a:chExt cx="812800" cy="860425"/>
          </a:xfrm>
        </p:grpSpPr>
        <p:sp>
          <p:nvSpPr>
            <p:cNvPr id="164" name="Google Shape;164;p1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E30350"/>
            </a:solidFill>
            <a:ln>
              <a:noFill/>
            </a:ln>
          </p:spPr>
        </p:sp>
        <p:sp>
          <p:nvSpPr>
            <p:cNvPr id="165" name="Google Shape;165;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 name="Google Shape;166;p15"/>
          <p:cNvGrpSpPr/>
          <p:nvPr/>
        </p:nvGrpSpPr>
        <p:grpSpPr>
          <a:xfrm>
            <a:off x="3906055" y="4369133"/>
            <a:ext cx="731505" cy="774367"/>
            <a:chOff x="0" y="-47625"/>
            <a:chExt cx="812800" cy="860425"/>
          </a:xfrm>
        </p:grpSpPr>
        <p:sp>
          <p:nvSpPr>
            <p:cNvPr id="167" name="Google Shape;167;p1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E30350"/>
            </a:solidFill>
            <a:ln>
              <a:noFill/>
            </a:ln>
          </p:spPr>
        </p:sp>
        <p:sp>
          <p:nvSpPr>
            <p:cNvPr id="168" name="Google Shape;168;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 name="Google Shape;169;p15"/>
          <p:cNvGrpSpPr/>
          <p:nvPr/>
        </p:nvGrpSpPr>
        <p:grpSpPr>
          <a:xfrm>
            <a:off x="9144000" y="1369020"/>
            <a:ext cx="1648826" cy="1745437"/>
            <a:chOff x="0" y="-47625"/>
            <a:chExt cx="812800" cy="860425"/>
          </a:xfrm>
        </p:grpSpPr>
        <p:sp>
          <p:nvSpPr>
            <p:cNvPr id="170" name="Google Shape;170;p1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B35EFF"/>
            </a:solidFill>
            <a:ln cap="sq" cmpd="sng" w="47625">
              <a:solidFill>
                <a:srgbClr val="000000"/>
              </a:solidFill>
              <a:prstDash val="solid"/>
              <a:miter lim="8000"/>
              <a:headEnd len="sm" w="sm" type="none"/>
              <a:tailEnd len="sm" w="sm" type="none"/>
            </a:ln>
          </p:spPr>
        </p:sp>
        <p:sp>
          <p:nvSpPr>
            <p:cNvPr id="171" name="Google Shape;171;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 name="Google Shape;172;p15"/>
          <p:cNvGrpSpPr/>
          <p:nvPr/>
        </p:nvGrpSpPr>
        <p:grpSpPr>
          <a:xfrm>
            <a:off x="9144000" y="4222475"/>
            <a:ext cx="1648846" cy="1745458"/>
            <a:chOff x="0" y="-47625"/>
            <a:chExt cx="812800" cy="860425"/>
          </a:xfrm>
        </p:grpSpPr>
        <p:sp>
          <p:nvSpPr>
            <p:cNvPr id="173" name="Google Shape;173;p1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7536FF"/>
            </a:solidFill>
            <a:ln cap="sq" cmpd="sng" w="47625">
              <a:solidFill>
                <a:srgbClr val="000000"/>
              </a:solidFill>
              <a:prstDash val="solid"/>
              <a:miter lim="8000"/>
              <a:headEnd len="sm" w="sm" type="none"/>
              <a:tailEnd len="sm" w="sm" type="none"/>
            </a:ln>
          </p:spPr>
        </p:sp>
        <p:sp>
          <p:nvSpPr>
            <p:cNvPr id="174" name="Google Shape;174;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 name="Google Shape;175;p15"/>
          <p:cNvGrpSpPr/>
          <p:nvPr/>
        </p:nvGrpSpPr>
        <p:grpSpPr>
          <a:xfrm>
            <a:off x="9144000" y="7123682"/>
            <a:ext cx="1648826" cy="1745437"/>
            <a:chOff x="0" y="-47625"/>
            <a:chExt cx="812800" cy="860425"/>
          </a:xfrm>
        </p:grpSpPr>
        <p:sp>
          <p:nvSpPr>
            <p:cNvPr id="176" name="Google Shape;176;p1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E30350"/>
            </a:solidFill>
            <a:ln cap="sq" cmpd="sng" w="47625">
              <a:solidFill>
                <a:srgbClr val="000000"/>
              </a:solidFill>
              <a:prstDash val="solid"/>
              <a:miter lim="8000"/>
              <a:headEnd len="sm" w="sm" type="none"/>
              <a:tailEnd len="sm" w="sm" type="none"/>
            </a:ln>
          </p:spPr>
        </p:sp>
        <p:sp>
          <p:nvSpPr>
            <p:cNvPr id="177" name="Google Shape;177;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8" name="Google Shape;178;p15"/>
          <p:cNvSpPr txBox="1"/>
          <p:nvPr/>
        </p:nvSpPr>
        <p:spPr>
          <a:xfrm>
            <a:off x="9090624" y="1828050"/>
            <a:ext cx="1755600" cy="1000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500" u="none" cap="none" strike="noStrike">
                <a:solidFill>
                  <a:srgbClr val="000000"/>
                </a:solidFill>
                <a:latin typeface="Bungee"/>
                <a:ea typeface="Bungee"/>
                <a:cs typeface="Bungee"/>
                <a:sym typeface="Bungee"/>
              </a:rPr>
              <a:t>01.</a:t>
            </a:r>
            <a:endParaRPr/>
          </a:p>
        </p:txBody>
      </p:sp>
      <p:sp>
        <p:nvSpPr>
          <p:cNvPr id="179" name="Google Shape;179;p15"/>
          <p:cNvSpPr txBox="1"/>
          <p:nvPr/>
        </p:nvSpPr>
        <p:spPr>
          <a:xfrm>
            <a:off x="9144024" y="4618825"/>
            <a:ext cx="1648800" cy="1000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500" u="none" cap="none" strike="noStrike">
                <a:solidFill>
                  <a:srgbClr val="000000"/>
                </a:solidFill>
                <a:latin typeface="Bungee"/>
                <a:ea typeface="Bungee"/>
                <a:cs typeface="Bungee"/>
                <a:sym typeface="Bungee"/>
              </a:rPr>
              <a:t>02.</a:t>
            </a:r>
            <a:endParaRPr/>
          </a:p>
        </p:txBody>
      </p:sp>
      <p:sp>
        <p:nvSpPr>
          <p:cNvPr id="180" name="Google Shape;180;p15"/>
          <p:cNvSpPr txBox="1"/>
          <p:nvPr/>
        </p:nvSpPr>
        <p:spPr>
          <a:xfrm>
            <a:off x="9039323" y="7496150"/>
            <a:ext cx="1858200" cy="1000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500" u="none" cap="none" strike="noStrike">
                <a:solidFill>
                  <a:srgbClr val="000000"/>
                </a:solidFill>
                <a:latin typeface="Bungee"/>
                <a:ea typeface="Bungee"/>
                <a:cs typeface="Bungee"/>
                <a:sym typeface="Bungee"/>
              </a:rPr>
              <a:t>03.</a:t>
            </a:r>
            <a:endParaRPr/>
          </a:p>
        </p:txBody>
      </p:sp>
      <p:sp>
        <p:nvSpPr>
          <p:cNvPr id="181" name="Google Shape;181;p15"/>
          <p:cNvSpPr/>
          <p:nvPr/>
        </p:nvSpPr>
        <p:spPr>
          <a:xfrm flipH="1" rot="10800000">
            <a:off x="-818663" y="-653181"/>
            <a:ext cx="4724718" cy="4114800"/>
          </a:xfrm>
          <a:custGeom>
            <a:rect b="b" l="l" r="r" t="t"/>
            <a:pathLst>
              <a:path extrusionOk="0" h="4114800" w="4724718">
                <a:moveTo>
                  <a:pt x="0" y="4114800"/>
                </a:moveTo>
                <a:lnTo>
                  <a:pt x="4724718" y="4114800"/>
                </a:lnTo>
                <a:lnTo>
                  <a:pt x="4724718" y="0"/>
                </a:lnTo>
                <a:lnTo>
                  <a:pt x="0" y="0"/>
                </a:lnTo>
                <a:lnTo>
                  <a:pt x="0" y="4114800"/>
                </a:lnTo>
                <a:close/>
              </a:path>
            </a:pathLst>
          </a:custGeom>
          <a:blipFill rotWithShape="1">
            <a:blip r:embed="rId4">
              <a:alphaModFix/>
            </a:blip>
            <a:stretch>
              <a:fillRect b="0" l="0" r="0" t="0"/>
            </a:stretch>
          </a:blipFill>
          <a:ln>
            <a:noFill/>
          </a:ln>
        </p:spPr>
      </p:sp>
    </p:spTree>
  </p:cSld>
  <p:clrMapOvr>
    <a:masterClrMapping/>
  </p:clrMapOvr>
  <mc:AlternateContent>
    <mc:Choice Requires="p14">
      <p:transition p14:dur="400">
        <p:push/>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0350"/>
        </a:solidFill>
      </p:bgPr>
    </p:bg>
    <p:spTree>
      <p:nvGrpSpPr>
        <p:cNvPr id="185" name="Shape 185"/>
        <p:cNvGrpSpPr/>
        <p:nvPr/>
      </p:nvGrpSpPr>
      <p:grpSpPr>
        <a:xfrm>
          <a:off x="0" y="0"/>
          <a:ext cx="0" cy="0"/>
          <a:chOff x="0" y="0"/>
          <a:chExt cx="0" cy="0"/>
        </a:xfrm>
      </p:grpSpPr>
      <p:sp>
        <p:nvSpPr>
          <p:cNvPr id="186" name="Google Shape;186;p16"/>
          <p:cNvSpPr/>
          <p:nvPr/>
        </p:nvSpPr>
        <p:spPr>
          <a:xfrm>
            <a:off x="1650855" y="2122343"/>
            <a:ext cx="11834176" cy="9082730"/>
          </a:xfrm>
          <a:custGeom>
            <a:rect b="b" l="l" r="r" t="t"/>
            <a:pathLst>
              <a:path extrusionOk="0" h="9082730" w="11834176">
                <a:moveTo>
                  <a:pt x="0" y="0"/>
                </a:moveTo>
                <a:lnTo>
                  <a:pt x="11834177" y="0"/>
                </a:lnTo>
                <a:lnTo>
                  <a:pt x="11834177" y="9082730"/>
                </a:lnTo>
                <a:lnTo>
                  <a:pt x="0" y="9082730"/>
                </a:lnTo>
                <a:lnTo>
                  <a:pt x="0" y="0"/>
                </a:lnTo>
                <a:close/>
              </a:path>
            </a:pathLst>
          </a:custGeom>
          <a:blipFill rotWithShape="1">
            <a:blip r:embed="rId3">
              <a:alphaModFix/>
            </a:blip>
            <a:stretch>
              <a:fillRect b="0" l="0" r="0" t="0"/>
            </a:stretch>
          </a:blipFill>
          <a:ln>
            <a:noFill/>
          </a:ln>
        </p:spPr>
      </p:sp>
      <p:sp>
        <p:nvSpPr>
          <p:cNvPr id="187" name="Google Shape;187;p16"/>
          <p:cNvSpPr/>
          <p:nvPr/>
        </p:nvSpPr>
        <p:spPr>
          <a:xfrm rot="-5400000">
            <a:off x="2178845" y="-527989"/>
            <a:ext cx="8435965" cy="9491943"/>
          </a:xfrm>
          <a:custGeom>
            <a:rect b="b" l="l" r="r" t="t"/>
            <a:pathLst>
              <a:path extrusionOk="0" h="9491943" w="8435965">
                <a:moveTo>
                  <a:pt x="0" y="0"/>
                </a:moveTo>
                <a:lnTo>
                  <a:pt x="8435964" y="0"/>
                </a:lnTo>
                <a:lnTo>
                  <a:pt x="8435964" y="9491943"/>
                </a:lnTo>
                <a:lnTo>
                  <a:pt x="0" y="9491943"/>
                </a:lnTo>
                <a:lnTo>
                  <a:pt x="0" y="0"/>
                </a:lnTo>
                <a:close/>
              </a:path>
            </a:pathLst>
          </a:custGeom>
          <a:blipFill rotWithShape="1">
            <a:blip r:embed="rId4">
              <a:alphaModFix/>
            </a:blip>
            <a:stretch>
              <a:fillRect b="0" l="0" r="0" t="0"/>
            </a:stretch>
          </a:blipFill>
          <a:ln>
            <a:noFill/>
          </a:ln>
        </p:spPr>
      </p:sp>
      <p:sp>
        <p:nvSpPr>
          <p:cNvPr id="188" name="Google Shape;188;p16"/>
          <p:cNvSpPr/>
          <p:nvPr/>
        </p:nvSpPr>
        <p:spPr>
          <a:xfrm>
            <a:off x="10601408" y="1780269"/>
            <a:ext cx="14522752" cy="10202233"/>
          </a:xfrm>
          <a:custGeom>
            <a:rect b="b" l="l" r="r" t="t"/>
            <a:pathLst>
              <a:path extrusionOk="0" h="10202233" w="14522752">
                <a:moveTo>
                  <a:pt x="0" y="0"/>
                </a:moveTo>
                <a:lnTo>
                  <a:pt x="14522752" y="0"/>
                </a:lnTo>
                <a:lnTo>
                  <a:pt x="14522752" y="10202234"/>
                </a:lnTo>
                <a:lnTo>
                  <a:pt x="0" y="10202234"/>
                </a:lnTo>
                <a:lnTo>
                  <a:pt x="0" y="0"/>
                </a:lnTo>
                <a:close/>
              </a:path>
            </a:pathLst>
          </a:custGeom>
          <a:blipFill rotWithShape="1">
            <a:blip r:embed="rId5">
              <a:alphaModFix/>
            </a:blip>
            <a:stretch>
              <a:fillRect b="0" l="0" r="0" t="0"/>
            </a:stretch>
          </a:blipFill>
          <a:ln>
            <a:noFill/>
          </a:ln>
        </p:spPr>
      </p:sp>
      <p:sp>
        <p:nvSpPr>
          <p:cNvPr id="189" name="Google Shape;189;p16"/>
          <p:cNvSpPr/>
          <p:nvPr/>
        </p:nvSpPr>
        <p:spPr>
          <a:xfrm>
            <a:off x="-2370917" y="583335"/>
            <a:ext cx="7984650" cy="8007660"/>
          </a:xfrm>
          <a:custGeom>
            <a:rect b="b" l="l" r="r" t="t"/>
            <a:pathLst>
              <a:path extrusionOk="0" h="4419600" w="4406900">
                <a:moveTo>
                  <a:pt x="4356100" y="2724150"/>
                </a:moveTo>
                <a:cubicBezTo>
                  <a:pt x="4406900" y="3200400"/>
                  <a:pt x="4152900" y="3619500"/>
                  <a:pt x="4152900" y="3619500"/>
                </a:cubicBezTo>
                <a:cubicBezTo>
                  <a:pt x="3898900" y="4038600"/>
                  <a:pt x="3422650" y="4159250"/>
                  <a:pt x="3422650" y="4159250"/>
                </a:cubicBezTo>
                <a:cubicBezTo>
                  <a:pt x="2946400" y="4279900"/>
                  <a:pt x="2527300" y="4051300"/>
                  <a:pt x="2527300" y="4051300"/>
                </a:cubicBezTo>
                <a:cubicBezTo>
                  <a:pt x="2108200" y="3822700"/>
                  <a:pt x="1657350" y="4121150"/>
                  <a:pt x="1657350" y="4121150"/>
                </a:cubicBezTo>
                <a:cubicBezTo>
                  <a:pt x="1206500" y="4419600"/>
                  <a:pt x="857250" y="4133850"/>
                  <a:pt x="857250" y="4133850"/>
                </a:cubicBezTo>
                <a:cubicBezTo>
                  <a:pt x="508000" y="3848100"/>
                  <a:pt x="577850" y="3352800"/>
                  <a:pt x="577850" y="3352800"/>
                </a:cubicBezTo>
                <a:cubicBezTo>
                  <a:pt x="647700" y="2857500"/>
                  <a:pt x="488950" y="2552700"/>
                  <a:pt x="488950" y="2552700"/>
                </a:cubicBezTo>
                <a:cubicBezTo>
                  <a:pt x="330200" y="2247900"/>
                  <a:pt x="165100" y="1809750"/>
                  <a:pt x="165100" y="1809750"/>
                </a:cubicBezTo>
                <a:cubicBezTo>
                  <a:pt x="0" y="1371600"/>
                  <a:pt x="247650" y="1003300"/>
                  <a:pt x="247650" y="1003300"/>
                </a:cubicBezTo>
                <a:cubicBezTo>
                  <a:pt x="495300" y="635000"/>
                  <a:pt x="895350" y="463550"/>
                  <a:pt x="895350" y="463550"/>
                </a:cubicBezTo>
                <a:cubicBezTo>
                  <a:pt x="1295400" y="292100"/>
                  <a:pt x="1701800" y="146050"/>
                  <a:pt x="1701800" y="146050"/>
                </a:cubicBezTo>
                <a:cubicBezTo>
                  <a:pt x="2108200" y="0"/>
                  <a:pt x="2552700" y="44450"/>
                  <a:pt x="2552700" y="44450"/>
                </a:cubicBezTo>
                <a:cubicBezTo>
                  <a:pt x="2997200" y="88900"/>
                  <a:pt x="3143250" y="577850"/>
                  <a:pt x="3143250" y="577850"/>
                </a:cubicBezTo>
                <a:cubicBezTo>
                  <a:pt x="3289300" y="1066800"/>
                  <a:pt x="3562350" y="1301750"/>
                  <a:pt x="3562350" y="1301750"/>
                </a:cubicBezTo>
                <a:cubicBezTo>
                  <a:pt x="3835400" y="1536700"/>
                  <a:pt x="4070350" y="1892300"/>
                  <a:pt x="4070350" y="1892300"/>
                </a:cubicBezTo>
                <a:cubicBezTo>
                  <a:pt x="4305300" y="2247900"/>
                  <a:pt x="4356100" y="2724150"/>
                  <a:pt x="4356100" y="2724150"/>
                </a:cubicBezTo>
                <a:close/>
              </a:path>
            </a:pathLst>
          </a:custGeom>
          <a:solidFill>
            <a:srgbClr val="0E8C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6"/>
          <p:cNvSpPr/>
          <p:nvPr/>
        </p:nvSpPr>
        <p:spPr>
          <a:xfrm rot="-5400000">
            <a:off x="10084700" y="500711"/>
            <a:ext cx="8435965" cy="9491943"/>
          </a:xfrm>
          <a:custGeom>
            <a:rect b="b" l="l" r="r" t="t"/>
            <a:pathLst>
              <a:path extrusionOk="0" h="9491943" w="8435965">
                <a:moveTo>
                  <a:pt x="0" y="0"/>
                </a:moveTo>
                <a:lnTo>
                  <a:pt x="8435965" y="0"/>
                </a:lnTo>
                <a:lnTo>
                  <a:pt x="8435965" y="9491943"/>
                </a:lnTo>
                <a:lnTo>
                  <a:pt x="0" y="9491943"/>
                </a:lnTo>
                <a:lnTo>
                  <a:pt x="0" y="0"/>
                </a:lnTo>
                <a:close/>
              </a:path>
            </a:pathLst>
          </a:custGeom>
          <a:blipFill rotWithShape="1">
            <a:blip r:embed="rId6">
              <a:alphaModFix/>
            </a:blip>
            <a:stretch>
              <a:fillRect b="0" l="0" r="0" t="0"/>
            </a:stretch>
          </a:blipFill>
          <a:ln>
            <a:noFill/>
          </a:ln>
        </p:spPr>
      </p:sp>
      <p:grpSp>
        <p:nvGrpSpPr>
          <p:cNvPr id="191" name="Google Shape;191;p16"/>
          <p:cNvGrpSpPr/>
          <p:nvPr/>
        </p:nvGrpSpPr>
        <p:grpSpPr>
          <a:xfrm>
            <a:off x="3091505" y="2598459"/>
            <a:ext cx="11944454" cy="5925755"/>
            <a:chOff x="0" y="-47625"/>
            <a:chExt cx="1877620" cy="931505"/>
          </a:xfrm>
        </p:grpSpPr>
        <p:sp>
          <p:nvSpPr>
            <p:cNvPr id="192" name="Google Shape;192;p16"/>
            <p:cNvSpPr/>
            <p:nvPr/>
          </p:nvSpPr>
          <p:spPr>
            <a:xfrm>
              <a:off x="0" y="0"/>
              <a:ext cx="1877620" cy="883880"/>
            </a:xfrm>
            <a:custGeom>
              <a:rect b="b" l="l" r="r" t="t"/>
              <a:pathLst>
                <a:path extrusionOk="0" h="883880" w="1877620">
                  <a:moveTo>
                    <a:pt x="0" y="0"/>
                  </a:moveTo>
                  <a:lnTo>
                    <a:pt x="1877620" y="0"/>
                  </a:lnTo>
                  <a:lnTo>
                    <a:pt x="1877620" y="883880"/>
                  </a:lnTo>
                  <a:lnTo>
                    <a:pt x="0" y="883880"/>
                  </a:lnTo>
                  <a:close/>
                </a:path>
              </a:pathLst>
            </a:custGeom>
            <a:solidFill>
              <a:srgbClr val="FFFFFF"/>
            </a:solidFill>
            <a:ln cap="sq" cmpd="sng" w="47625">
              <a:solidFill>
                <a:srgbClr val="000000"/>
              </a:solidFill>
              <a:prstDash val="solid"/>
              <a:miter lim="8000"/>
              <a:headEnd len="sm" w="sm" type="none"/>
              <a:tailEnd len="sm" w="sm" type="none"/>
            </a:ln>
          </p:spPr>
        </p:sp>
        <p:sp>
          <p:nvSpPr>
            <p:cNvPr id="193" name="Google Shape;193;p16"/>
            <p:cNvSpPr txBox="1"/>
            <p:nvPr/>
          </p:nvSpPr>
          <p:spPr>
            <a:xfrm>
              <a:off x="0" y="-47625"/>
              <a:ext cx="1877620" cy="9315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16"/>
          <p:cNvGrpSpPr/>
          <p:nvPr/>
        </p:nvGrpSpPr>
        <p:grpSpPr>
          <a:xfrm>
            <a:off x="6783906" y="2486264"/>
            <a:ext cx="4729712" cy="3965214"/>
            <a:chOff x="0" y="0"/>
            <a:chExt cx="2488913" cy="2086611"/>
          </a:xfrm>
        </p:grpSpPr>
        <p:sp>
          <p:nvSpPr>
            <p:cNvPr id="195" name="Google Shape;195;p16"/>
            <p:cNvSpPr/>
            <p:nvPr/>
          </p:nvSpPr>
          <p:spPr>
            <a:xfrm>
              <a:off x="0" y="0"/>
              <a:ext cx="2488913" cy="2086611"/>
            </a:xfrm>
            <a:custGeom>
              <a:rect b="b" l="l" r="r" t="t"/>
              <a:pathLst>
                <a:path extrusionOk="0" h="2086611" w="2488913">
                  <a:moveTo>
                    <a:pt x="1244456" y="0"/>
                  </a:moveTo>
                  <a:cubicBezTo>
                    <a:pt x="557162" y="0"/>
                    <a:pt x="0" y="467104"/>
                    <a:pt x="0" y="1043306"/>
                  </a:cubicBezTo>
                  <a:cubicBezTo>
                    <a:pt x="0" y="1619507"/>
                    <a:pt x="557162" y="2086611"/>
                    <a:pt x="1244456" y="2086611"/>
                  </a:cubicBezTo>
                  <a:cubicBezTo>
                    <a:pt x="1931750" y="2086611"/>
                    <a:pt x="2488913" y="1619507"/>
                    <a:pt x="2488913" y="1043306"/>
                  </a:cubicBezTo>
                  <a:cubicBezTo>
                    <a:pt x="2488913" y="467104"/>
                    <a:pt x="1931750" y="0"/>
                    <a:pt x="1244456" y="0"/>
                  </a:cubicBezTo>
                  <a:close/>
                </a:path>
              </a:pathLst>
            </a:custGeom>
            <a:solidFill>
              <a:srgbClr val="000000">
                <a:alpha val="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6"/>
            <p:cNvSpPr txBox="1"/>
            <p:nvPr/>
          </p:nvSpPr>
          <p:spPr>
            <a:xfrm>
              <a:off x="233336" y="14645"/>
              <a:ext cx="2022241" cy="1876347"/>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Bungee"/>
                  <a:ea typeface="Bungee"/>
                  <a:cs typeface="Bungee"/>
                  <a:sym typeface="Bungee"/>
                </a:rPr>
                <a:t>01.</a:t>
              </a:r>
              <a:endParaRPr/>
            </a:p>
          </p:txBody>
        </p:sp>
      </p:grpSp>
      <p:graphicFrame>
        <p:nvGraphicFramePr>
          <p:cNvPr id="197" name="Google Shape;197;p16"/>
          <p:cNvGraphicFramePr/>
          <p:nvPr/>
        </p:nvGraphicFramePr>
        <p:xfrm>
          <a:off x="0" y="6499"/>
          <a:ext cx="3000000" cy="3000000"/>
        </p:xfrm>
        <a:graphic>
          <a:graphicData uri="http://schemas.openxmlformats.org/drawingml/2006/table">
            <a:tbl>
              <a:tblPr>
                <a:noFill/>
                <a:tableStyleId>{F2644355-D9B4-477F-8891-B85EDA3EECE8}</a:tableStyleId>
              </a:tblPr>
              <a:tblGrid>
                <a:gridCol w="6099175"/>
                <a:gridCol w="6099175"/>
                <a:gridCol w="6099175"/>
              </a:tblGrid>
              <a:tr h="1773775">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FFC418"/>
                    </a:solidFill>
                  </a:tcPr>
                </a:tc>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0E8CFE"/>
                    </a:solidFill>
                  </a:tcPr>
                </a:tc>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0E8CFE"/>
                    </a:solidFill>
                  </a:tcPr>
                </a:tc>
              </a:tr>
            </a:tbl>
          </a:graphicData>
        </a:graphic>
      </p:graphicFrame>
      <p:grpSp>
        <p:nvGrpSpPr>
          <p:cNvPr id="198" name="Google Shape;198;p16"/>
          <p:cNvGrpSpPr/>
          <p:nvPr/>
        </p:nvGrpSpPr>
        <p:grpSpPr>
          <a:xfrm>
            <a:off x="7285900" y="2524364"/>
            <a:ext cx="868421" cy="868421"/>
            <a:chOff x="0" y="0"/>
            <a:chExt cx="812800" cy="812800"/>
          </a:xfrm>
        </p:grpSpPr>
        <p:sp>
          <p:nvSpPr>
            <p:cNvPr id="199" name="Google Shape;19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4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1" name="Google Shape;201;p16"/>
          <p:cNvSpPr txBox="1"/>
          <p:nvPr/>
        </p:nvSpPr>
        <p:spPr>
          <a:xfrm>
            <a:off x="3741055" y="5531845"/>
            <a:ext cx="10805890" cy="15525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Bungee"/>
                <a:ea typeface="Bungee"/>
                <a:cs typeface="Bungee"/>
                <a:sym typeface="Bungee"/>
              </a:rPr>
              <a:t>Introduction</a:t>
            </a:r>
            <a:endParaRPr/>
          </a:p>
        </p:txBody>
      </p:sp>
      <p:sp>
        <p:nvSpPr>
          <p:cNvPr id="202" name="Google Shape;202;p16"/>
          <p:cNvSpPr txBox="1"/>
          <p:nvPr/>
        </p:nvSpPr>
        <p:spPr>
          <a:xfrm>
            <a:off x="4208531" y="7372681"/>
            <a:ext cx="9870938" cy="5213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Lato"/>
                <a:ea typeface="Lato"/>
                <a:cs typeface="Lato"/>
                <a:sym typeface="Lato"/>
              </a:rPr>
              <a:t>Elaborate on what you want to discuss. </a:t>
            </a:r>
            <a:endParaRPr/>
          </a:p>
        </p:txBody>
      </p:sp>
      <p:sp>
        <p:nvSpPr>
          <p:cNvPr id="203" name="Google Shape;203;p16"/>
          <p:cNvSpPr txBox="1"/>
          <p:nvPr/>
        </p:nvSpPr>
        <p:spPr>
          <a:xfrm>
            <a:off x="1304145" y="638959"/>
            <a:ext cx="3168968" cy="547371"/>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3199" u="none" cap="none" strike="noStrike">
                <a:solidFill>
                  <a:srgbClr val="000000"/>
                </a:solidFill>
                <a:latin typeface="Lato"/>
                <a:ea typeface="Lato"/>
                <a:cs typeface="Lato"/>
                <a:sym typeface="Lato"/>
              </a:rPr>
              <a:t>INTRODUCTION</a:t>
            </a:r>
            <a:endParaRPr/>
          </a:p>
        </p:txBody>
      </p:sp>
      <p:sp>
        <p:nvSpPr>
          <p:cNvPr id="204" name="Google Shape;204;p16"/>
          <p:cNvSpPr txBox="1"/>
          <p:nvPr/>
        </p:nvSpPr>
        <p:spPr>
          <a:xfrm>
            <a:off x="6856452" y="638959"/>
            <a:ext cx="4584621" cy="547371"/>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3199" u="none" cap="none" strike="noStrike">
                <a:solidFill>
                  <a:srgbClr val="000000"/>
                </a:solidFill>
                <a:latin typeface="Lato"/>
                <a:ea typeface="Lato"/>
                <a:cs typeface="Lato"/>
                <a:sym typeface="Lato"/>
              </a:rPr>
              <a:t>MARKETING STRATEGY</a:t>
            </a:r>
            <a:endParaRPr/>
          </a:p>
        </p:txBody>
      </p:sp>
      <p:sp>
        <p:nvSpPr>
          <p:cNvPr id="205" name="Google Shape;205;p16"/>
          <p:cNvSpPr txBox="1"/>
          <p:nvPr/>
        </p:nvSpPr>
        <p:spPr>
          <a:xfrm>
            <a:off x="13456573" y="647639"/>
            <a:ext cx="3687485" cy="547371"/>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3199" u="none" cap="none" strike="noStrike">
                <a:solidFill>
                  <a:srgbClr val="000000"/>
                </a:solidFill>
                <a:latin typeface="Lato"/>
                <a:ea typeface="Lato"/>
                <a:cs typeface="Lato"/>
                <a:sym typeface="Lato"/>
              </a:rPr>
              <a:t>IMPLEMENTATION</a:t>
            </a:r>
            <a:endParaRPr/>
          </a:p>
        </p:txBody>
      </p:sp>
      <p:grpSp>
        <p:nvGrpSpPr>
          <p:cNvPr id="206" name="Google Shape;206;p16"/>
          <p:cNvGrpSpPr/>
          <p:nvPr/>
        </p:nvGrpSpPr>
        <p:grpSpPr>
          <a:xfrm>
            <a:off x="8709789" y="2505314"/>
            <a:ext cx="868421" cy="868421"/>
            <a:chOff x="0" y="0"/>
            <a:chExt cx="812800" cy="812800"/>
          </a:xfrm>
        </p:grpSpPr>
        <p:sp>
          <p:nvSpPr>
            <p:cNvPr id="207" name="Google Shape;20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31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 name="Google Shape;209;p16"/>
          <p:cNvGrpSpPr/>
          <p:nvPr/>
        </p:nvGrpSpPr>
        <p:grpSpPr>
          <a:xfrm>
            <a:off x="10133678" y="2486264"/>
            <a:ext cx="868421" cy="868421"/>
            <a:chOff x="0" y="0"/>
            <a:chExt cx="812800" cy="812800"/>
          </a:xfrm>
        </p:grpSpPr>
        <p:sp>
          <p:nvSpPr>
            <p:cNvPr id="210" name="Google Shape;21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31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 name="Google Shape;212;p16"/>
          <p:cNvGrpSpPr/>
          <p:nvPr/>
        </p:nvGrpSpPr>
        <p:grpSpPr>
          <a:xfrm>
            <a:off x="2098349" y="3766739"/>
            <a:ext cx="3285412" cy="1376761"/>
            <a:chOff x="0" y="0"/>
            <a:chExt cx="4380549" cy="1835682"/>
          </a:xfrm>
        </p:grpSpPr>
        <p:sp>
          <p:nvSpPr>
            <p:cNvPr id="213" name="Google Shape;213;p16"/>
            <p:cNvSpPr/>
            <p:nvPr/>
          </p:nvSpPr>
          <p:spPr>
            <a:xfrm>
              <a:off x="0" y="1282638"/>
              <a:ext cx="4380549" cy="553044"/>
            </a:xfrm>
            <a:custGeom>
              <a:rect b="b" l="l" r="r" t="t"/>
              <a:pathLst>
                <a:path extrusionOk="0" h="553044" w="4380549">
                  <a:moveTo>
                    <a:pt x="0" y="0"/>
                  </a:moveTo>
                  <a:lnTo>
                    <a:pt x="4380549" y="0"/>
                  </a:lnTo>
                  <a:lnTo>
                    <a:pt x="4380549" y="553044"/>
                  </a:lnTo>
                  <a:lnTo>
                    <a:pt x="0" y="553044"/>
                  </a:lnTo>
                  <a:lnTo>
                    <a:pt x="0" y="0"/>
                  </a:lnTo>
                  <a:close/>
                </a:path>
              </a:pathLst>
            </a:custGeom>
            <a:blipFill rotWithShape="1">
              <a:blip r:embed="rId7">
                <a:alphaModFix/>
              </a:blip>
              <a:stretch>
                <a:fillRect b="0" l="0" r="0" t="0"/>
              </a:stretch>
            </a:blipFill>
            <a:ln>
              <a:noFill/>
            </a:ln>
          </p:spPr>
        </p:sp>
        <p:sp>
          <p:nvSpPr>
            <p:cNvPr id="214" name="Google Shape;214;p16"/>
            <p:cNvSpPr/>
            <p:nvPr/>
          </p:nvSpPr>
          <p:spPr>
            <a:xfrm>
              <a:off x="0" y="641319"/>
              <a:ext cx="4380549" cy="553044"/>
            </a:xfrm>
            <a:custGeom>
              <a:rect b="b" l="l" r="r" t="t"/>
              <a:pathLst>
                <a:path extrusionOk="0" h="553044" w="4380549">
                  <a:moveTo>
                    <a:pt x="0" y="0"/>
                  </a:moveTo>
                  <a:lnTo>
                    <a:pt x="4380549" y="0"/>
                  </a:lnTo>
                  <a:lnTo>
                    <a:pt x="4380549" y="553044"/>
                  </a:lnTo>
                  <a:lnTo>
                    <a:pt x="0" y="553044"/>
                  </a:lnTo>
                  <a:lnTo>
                    <a:pt x="0" y="0"/>
                  </a:lnTo>
                  <a:close/>
                </a:path>
              </a:pathLst>
            </a:custGeom>
            <a:blipFill rotWithShape="1">
              <a:blip r:embed="rId7">
                <a:alphaModFix/>
              </a:blip>
              <a:stretch>
                <a:fillRect b="0" l="0" r="0" t="0"/>
              </a:stretch>
            </a:blipFill>
            <a:ln>
              <a:noFill/>
            </a:ln>
          </p:spPr>
        </p:sp>
        <p:sp>
          <p:nvSpPr>
            <p:cNvPr id="215" name="Google Shape;215;p16"/>
            <p:cNvSpPr/>
            <p:nvPr/>
          </p:nvSpPr>
          <p:spPr>
            <a:xfrm>
              <a:off x="0" y="0"/>
              <a:ext cx="4380549" cy="553044"/>
            </a:xfrm>
            <a:custGeom>
              <a:rect b="b" l="l" r="r" t="t"/>
              <a:pathLst>
                <a:path extrusionOk="0" h="553044" w="4380549">
                  <a:moveTo>
                    <a:pt x="0" y="0"/>
                  </a:moveTo>
                  <a:lnTo>
                    <a:pt x="4380549" y="0"/>
                  </a:lnTo>
                  <a:lnTo>
                    <a:pt x="4380549" y="553044"/>
                  </a:lnTo>
                  <a:lnTo>
                    <a:pt x="0" y="553044"/>
                  </a:lnTo>
                  <a:lnTo>
                    <a:pt x="0" y="0"/>
                  </a:lnTo>
                  <a:close/>
                </a:path>
              </a:pathLst>
            </a:custGeom>
            <a:blipFill rotWithShape="1">
              <a:blip r:embed="rId7">
                <a:alphaModFix/>
              </a:blip>
              <a:stretch>
                <a:fillRect b="0" l="0" r="0" t="0"/>
              </a:stretch>
            </a:blipFill>
            <a:ln>
              <a:noFill/>
            </a:ln>
          </p:spPr>
        </p:sp>
      </p:grpSp>
    </p:spTree>
  </p:cSld>
  <p:clrMapOvr>
    <a:masterClrMapping/>
  </p:clrMapOvr>
  <mc:AlternateContent>
    <mc:Choice Requires="p14">
      <p:transition p14:dur="400">
        <p:push/>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graphicFrame>
        <p:nvGraphicFramePr>
          <p:cNvPr id="220" name="Google Shape;220;p17"/>
          <p:cNvGraphicFramePr/>
          <p:nvPr/>
        </p:nvGraphicFramePr>
        <p:xfrm>
          <a:off x="0" y="6499"/>
          <a:ext cx="3000000" cy="3000000"/>
        </p:xfrm>
        <a:graphic>
          <a:graphicData uri="http://schemas.openxmlformats.org/drawingml/2006/table">
            <a:tbl>
              <a:tblPr>
                <a:noFill/>
                <a:tableStyleId>{F2644355-D9B4-477F-8891-B85EDA3EECE8}</a:tableStyleId>
              </a:tblPr>
              <a:tblGrid>
                <a:gridCol w="18288000"/>
              </a:tblGrid>
              <a:tr h="2895625">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0E8CFE"/>
                    </a:solidFill>
                  </a:tcPr>
                </a:tc>
              </a:tr>
              <a:tr h="5799550">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tcPr>
                </a:tc>
              </a:tr>
              <a:tr h="1585325">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tcPr>
                </a:tc>
              </a:tr>
            </a:tbl>
          </a:graphicData>
        </a:graphic>
      </p:graphicFrame>
      <p:pic>
        <p:nvPicPr>
          <p:cNvPr id="221" name="Google Shape;221;p17"/>
          <p:cNvPicPr preferRelativeResize="0"/>
          <p:nvPr/>
        </p:nvPicPr>
        <p:blipFill rotWithShape="1">
          <a:blip r:embed="rId3">
            <a:alphaModFix/>
          </a:blip>
          <a:srcRect b="12795" l="0" r="0" t="39833"/>
          <a:stretch/>
        </p:blipFill>
        <p:spPr>
          <a:xfrm>
            <a:off x="84921" y="2928748"/>
            <a:ext cx="18137207" cy="5724166"/>
          </a:xfrm>
          <a:prstGeom prst="rect">
            <a:avLst/>
          </a:prstGeom>
          <a:noFill/>
          <a:ln>
            <a:noFill/>
          </a:ln>
        </p:spPr>
      </p:pic>
      <p:sp>
        <p:nvSpPr>
          <p:cNvPr id="222" name="Google Shape;222;p17"/>
          <p:cNvSpPr txBox="1"/>
          <p:nvPr/>
        </p:nvSpPr>
        <p:spPr>
          <a:xfrm>
            <a:off x="1365349" y="6505"/>
            <a:ext cx="15557400" cy="30630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9899" u="none" cap="none" strike="noStrike">
                <a:solidFill>
                  <a:srgbClr val="000000"/>
                </a:solidFill>
                <a:latin typeface="Bungee"/>
                <a:ea typeface="Bungee"/>
                <a:cs typeface="Bungee"/>
                <a:sym typeface="Bungee"/>
              </a:rPr>
              <a:t>Welcome!</a:t>
            </a:r>
            <a:endParaRPr/>
          </a:p>
        </p:txBody>
      </p:sp>
      <p:sp>
        <p:nvSpPr>
          <p:cNvPr id="223" name="Google Shape;223;p17"/>
          <p:cNvSpPr/>
          <p:nvPr/>
        </p:nvSpPr>
        <p:spPr>
          <a:xfrm flipH="1">
            <a:off x="0" y="5454611"/>
            <a:ext cx="3204128" cy="3198302"/>
          </a:xfrm>
          <a:custGeom>
            <a:rect b="b" l="l" r="r" t="t"/>
            <a:pathLst>
              <a:path extrusionOk="0" h="3198302" w="3204128">
                <a:moveTo>
                  <a:pt x="3204128" y="0"/>
                </a:moveTo>
                <a:lnTo>
                  <a:pt x="0" y="0"/>
                </a:lnTo>
                <a:lnTo>
                  <a:pt x="0" y="3198302"/>
                </a:lnTo>
                <a:lnTo>
                  <a:pt x="3204128" y="3198302"/>
                </a:lnTo>
                <a:lnTo>
                  <a:pt x="3204128" y="0"/>
                </a:lnTo>
                <a:close/>
              </a:path>
            </a:pathLst>
          </a:custGeom>
          <a:blipFill rotWithShape="1">
            <a:blip r:embed="rId4">
              <a:alphaModFix/>
            </a:blip>
            <a:stretch>
              <a:fillRect b="0" l="0" r="0" t="0"/>
            </a:stretch>
          </a:blipFill>
          <a:ln>
            <a:noFill/>
          </a:ln>
        </p:spPr>
      </p:sp>
      <p:sp>
        <p:nvSpPr>
          <p:cNvPr id="224" name="Google Shape;224;p17"/>
          <p:cNvSpPr txBox="1"/>
          <p:nvPr/>
        </p:nvSpPr>
        <p:spPr>
          <a:xfrm>
            <a:off x="1365337" y="8925877"/>
            <a:ext cx="15557326" cy="11366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Lato"/>
                <a:ea typeface="Lato"/>
                <a:cs typeface="Lato"/>
                <a:sym typeface="Lato"/>
              </a:rPr>
              <a:t>I'm Rain, and I'll be sharing with you my beautiful ideas. Follow me at @reallygreatsite to learn more. </a:t>
            </a:r>
            <a:endParaRPr/>
          </a:p>
        </p:txBody>
      </p:sp>
      <p:grpSp>
        <p:nvGrpSpPr>
          <p:cNvPr id="225" name="Google Shape;225;p17"/>
          <p:cNvGrpSpPr/>
          <p:nvPr/>
        </p:nvGrpSpPr>
        <p:grpSpPr>
          <a:xfrm rot="-5400000">
            <a:off x="14574870" y="2588212"/>
            <a:ext cx="5368861" cy="2249836"/>
            <a:chOff x="0" y="0"/>
            <a:chExt cx="7158481" cy="2999782"/>
          </a:xfrm>
        </p:grpSpPr>
        <p:sp>
          <p:nvSpPr>
            <p:cNvPr id="226" name="Google Shape;226;p17"/>
            <p:cNvSpPr/>
            <p:nvPr/>
          </p:nvSpPr>
          <p:spPr>
            <a:xfrm>
              <a:off x="0" y="2096024"/>
              <a:ext cx="7158481" cy="903758"/>
            </a:xfrm>
            <a:custGeom>
              <a:rect b="b" l="l" r="r" t="t"/>
              <a:pathLst>
                <a:path extrusionOk="0" h="903758" w="7158481">
                  <a:moveTo>
                    <a:pt x="0" y="0"/>
                  </a:moveTo>
                  <a:lnTo>
                    <a:pt x="7158481" y="0"/>
                  </a:lnTo>
                  <a:lnTo>
                    <a:pt x="7158481" y="903759"/>
                  </a:lnTo>
                  <a:lnTo>
                    <a:pt x="0" y="903759"/>
                  </a:lnTo>
                  <a:lnTo>
                    <a:pt x="0" y="0"/>
                  </a:lnTo>
                  <a:close/>
                </a:path>
              </a:pathLst>
            </a:custGeom>
            <a:blipFill rotWithShape="1">
              <a:blip r:embed="rId5">
                <a:alphaModFix/>
              </a:blip>
              <a:stretch>
                <a:fillRect b="0" l="0" r="0" t="0"/>
              </a:stretch>
            </a:blipFill>
            <a:ln>
              <a:noFill/>
            </a:ln>
          </p:spPr>
        </p:sp>
        <p:sp>
          <p:nvSpPr>
            <p:cNvPr id="227" name="Google Shape;227;p17"/>
            <p:cNvSpPr/>
            <p:nvPr/>
          </p:nvSpPr>
          <p:spPr>
            <a:xfrm>
              <a:off x="0" y="1048012"/>
              <a:ext cx="7158481" cy="903758"/>
            </a:xfrm>
            <a:custGeom>
              <a:rect b="b" l="l" r="r" t="t"/>
              <a:pathLst>
                <a:path extrusionOk="0" h="903758" w="7158481">
                  <a:moveTo>
                    <a:pt x="0" y="0"/>
                  </a:moveTo>
                  <a:lnTo>
                    <a:pt x="7158481" y="0"/>
                  </a:lnTo>
                  <a:lnTo>
                    <a:pt x="7158481" y="903758"/>
                  </a:lnTo>
                  <a:lnTo>
                    <a:pt x="0" y="903758"/>
                  </a:lnTo>
                  <a:lnTo>
                    <a:pt x="0" y="0"/>
                  </a:lnTo>
                  <a:close/>
                </a:path>
              </a:pathLst>
            </a:custGeom>
            <a:blipFill rotWithShape="1">
              <a:blip r:embed="rId5">
                <a:alphaModFix/>
              </a:blip>
              <a:stretch>
                <a:fillRect b="0" l="0" r="0" t="0"/>
              </a:stretch>
            </a:blipFill>
            <a:ln>
              <a:noFill/>
            </a:ln>
          </p:spPr>
        </p:sp>
        <p:sp>
          <p:nvSpPr>
            <p:cNvPr id="228" name="Google Shape;228;p17"/>
            <p:cNvSpPr/>
            <p:nvPr/>
          </p:nvSpPr>
          <p:spPr>
            <a:xfrm>
              <a:off x="0" y="0"/>
              <a:ext cx="7158481" cy="903758"/>
            </a:xfrm>
            <a:custGeom>
              <a:rect b="b" l="l" r="r" t="t"/>
              <a:pathLst>
                <a:path extrusionOk="0" h="903758" w="7158481">
                  <a:moveTo>
                    <a:pt x="0" y="0"/>
                  </a:moveTo>
                  <a:lnTo>
                    <a:pt x="7158481" y="0"/>
                  </a:lnTo>
                  <a:lnTo>
                    <a:pt x="7158481" y="903758"/>
                  </a:lnTo>
                  <a:lnTo>
                    <a:pt x="0" y="903758"/>
                  </a:lnTo>
                  <a:lnTo>
                    <a:pt x="0" y="0"/>
                  </a:lnTo>
                  <a:close/>
                </a:path>
              </a:pathLst>
            </a:custGeom>
            <a:blipFill rotWithShape="1">
              <a:blip r:embed="rId5">
                <a:alphaModFix/>
              </a:blip>
              <a:stretch>
                <a:fillRect b="0" l="0" r="0" t="0"/>
              </a:stretch>
            </a:blipFill>
            <a:ln>
              <a:noFill/>
            </a:ln>
          </p:spPr>
        </p:sp>
      </p:grpSp>
      <p:grpSp>
        <p:nvGrpSpPr>
          <p:cNvPr id="229" name="Google Shape;229;p17"/>
          <p:cNvGrpSpPr/>
          <p:nvPr/>
        </p:nvGrpSpPr>
        <p:grpSpPr>
          <a:xfrm>
            <a:off x="15074728" y="8189611"/>
            <a:ext cx="731505" cy="774367"/>
            <a:chOff x="0" y="-47625"/>
            <a:chExt cx="812800" cy="860425"/>
          </a:xfrm>
        </p:grpSpPr>
        <p:sp>
          <p:nvSpPr>
            <p:cNvPr id="230" name="Google Shape;230;p17"/>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E30350"/>
            </a:solidFill>
            <a:ln>
              <a:noFill/>
            </a:ln>
          </p:spPr>
        </p:sp>
        <p:sp>
          <p:nvSpPr>
            <p:cNvPr id="231" name="Google Shape;231;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17"/>
          <p:cNvGrpSpPr/>
          <p:nvPr/>
        </p:nvGrpSpPr>
        <p:grpSpPr>
          <a:xfrm>
            <a:off x="16282676" y="8189611"/>
            <a:ext cx="731505" cy="774367"/>
            <a:chOff x="0" y="-47625"/>
            <a:chExt cx="812800" cy="860425"/>
          </a:xfrm>
        </p:grpSpPr>
        <p:sp>
          <p:nvSpPr>
            <p:cNvPr id="233" name="Google Shape;233;p17"/>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E30350"/>
            </a:solidFill>
            <a:ln>
              <a:noFill/>
            </a:ln>
          </p:spPr>
        </p:sp>
        <p:sp>
          <p:nvSpPr>
            <p:cNvPr id="234" name="Google Shape;234;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 name="Google Shape;235;p17"/>
          <p:cNvGrpSpPr/>
          <p:nvPr/>
        </p:nvGrpSpPr>
        <p:grpSpPr>
          <a:xfrm>
            <a:off x="17490624" y="8189611"/>
            <a:ext cx="731505" cy="774367"/>
            <a:chOff x="0" y="-47625"/>
            <a:chExt cx="812800" cy="860425"/>
          </a:xfrm>
        </p:grpSpPr>
        <p:sp>
          <p:nvSpPr>
            <p:cNvPr id="236" name="Google Shape;236;p17"/>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E30350"/>
            </a:solidFill>
            <a:ln>
              <a:noFill/>
            </a:ln>
          </p:spPr>
        </p:sp>
        <p:sp>
          <p:nvSpPr>
            <p:cNvPr id="237" name="Google Shape;237;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mc:AlternateContent>
    <mc:Choice Requires="p14">
      <p:transition p14:dur="400">
        <p:push/>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grpSp>
        <p:nvGrpSpPr>
          <p:cNvPr id="242" name="Google Shape;242;p18"/>
          <p:cNvGrpSpPr/>
          <p:nvPr/>
        </p:nvGrpSpPr>
        <p:grpSpPr>
          <a:xfrm>
            <a:off x="9516932" y="4271804"/>
            <a:ext cx="8158405" cy="1304489"/>
            <a:chOff x="0" y="-47625"/>
            <a:chExt cx="3489182" cy="557903"/>
          </a:xfrm>
        </p:grpSpPr>
        <p:sp>
          <p:nvSpPr>
            <p:cNvPr id="243" name="Google Shape;243;p18"/>
            <p:cNvSpPr/>
            <p:nvPr/>
          </p:nvSpPr>
          <p:spPr>
            <a:xfrm>
              <a:off x="0" y="0"/>
              <a:ext cx="3489182" cy="510278"/>
            </a:xfrm>
            <a:custGeom>
              <a:rect b="b" l="l" r="r" t="t"/>
              <a:pathLst>
                <a:path extrusionOk="0" h="510278" w="3489182">
                  <a:moveTo>
                    <a:pt x="0" y="0"/>
                  </a:moveTo>
                  <a:lnTo>
                    <a:pt x="3489182" y="0"/>
                  </a:lnTo>
                  <a:lnTo>
                    <a:pt x="3489182" y="510278"/>
                  </a:lnTo>
                  <a:lnTo>
                    <a:pt x="0" y="510278"/>
                  </a:lnTo>
                  <a:close/>
                </a:path>
              </a:pathLst>
            </a:custGeom>
            <a:solidFill>
              <a:srgbClr val="FFC418"/>
            </a:solidFill>
            <a:ln>
              <a:noFill/>
            </a:ln>
          </p:spPr>
        </p:sp>
        <p:sp>
          <p:nvSpPr>
            <p:cNvPr id="244" name="Google Shape;244;p18"/>
            <p:cNvSpPr txBox="1"/>
            <p:nvPr/>
          </p:nvSpPr>
          <p:spPr>
            <a:xfrm>
              <a:off x="0" y="-47625"/>
              <a:ext cx="3489182" cy="55790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5" name="Google Shape;245;p18"/>
          <p:cNvSpPr txBox="1"/>
          <p:nvPr/>
        </p:nvSpPr>
        <p:spPr>
          <a:xfrm>
            <a:off x="9804639" y="3538805"/>
            <a:ext cx="68841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000000"/>
                </a:solidFill>
                <a:latin typeface="Bungee"/>
                <a:ea typeface="Bungee"/>
                <a:cs typeface="Bungee"/>
                <a:sym typeface="Bungee"/>
              </a:rPr>
              <a:t>Company Overview</a:t>
            </a:r>
            <a:endParaRPr/>
          </a:p>
        </p:txBody>
      </p:sp>
      <p:sp>
        <p:nvSpPr>
          <p:cNvPr id="246" name="Google Shape;246;p18"/>
          <p:cNvSpPr/>
          <p:nvPr/>
        </p:nvSpPr>
        <p:spPr>
          <a:xfrm rot="10800000">
            <a:off x="-4582443" y="3073450"/>
            <a:ext cx="9187489" cy="9187489"/>
          </a:xfrm>
          <a:custGeom>
            <a:rect b="b" l="l" r="r" t="t"/>
            <a:pathLst>
              <a:path extrusionOk="0" h="9187489" w="9187489">
                <a:moveTo>
                  <a:pt x="9187489" y="9187489"/>
                </a:moveTo>
                <a:lnTo>
                  <a:pt x="0" y="9187489"/>
                </a:lnTo>
                <a:lnTo>
                  <a:pt x="0" y="0"/>
                </a:lnTo>
                <a:lnTo>
                  <a:pt x="9187489" y="0"/>
                </a:lnTo>
                <a:lnTo>
                  <a:pt x="9187489" y="9187489"/>
                </a:lnTo>
                <a:close/>
              </a:path>
            </a:pathLst>
          </a:custGeom>
          <a:blipFill rotWithShape="1">
            <a:blip r:embed="rId3">
              <a:alphaModFix/>
            </a:blip>
            <a:stretch>
              <a:fillRect b="0" l="0" r="0" t="0"/>
            </a:stretch>
          </a:blipFill>
          <a:ln>
            <a:noFill/>
          </a:ln>
        </p:spPr>
      </p:sp>
      <p:grpSp>
        <p:nvGrpSpPr>
          <p:cNvPr id="247" name="Google Shape;247;p18"/>
          <p:cNvGrpSpPr/>
          <p:nvPr/>
        </p:nvGrpSpPr>
        <p:grpSpPr>
          <a:xfrm>
            <a:off x="-1355460" y="1174919"/>
            <a:ext cx="10146258" cy="3302783"/>
            <a:chOff x="0" y="-47625"/>
            <a:chExt cx="1435577" cy="467305"/>
          </a:xfrm>
        </p:grpSpPr>
        <p:sp>
          <p:nvSpPr>
            <p:cNvPr id="248" name="Google Shape;248;p18"/>
            <p:cNvSpPr/>
            <p:nvPr/>
          </p:nvSpPr>
          <p:spPr>
            <a:xfrm>
              <a:off x="0" y="0"/>
              <a:ext cx="1435577" cy="419680"/>
            </a:xfrm>
            <a:custGeom>
              <a:rect b="b" l="l" r="r" t="t"/>
              <a:pathLst>
                <a:path extrusionOk="0" h="419680" w="1435577">
                  <a:moveTo>
                    <a:pt x="0" y="0"/>
                  </a:moveTo>
                  <a:lnTo>
                    <a:pt x="1435577" y="0"/>
                  </a:lnTo>
                  <a:lnTo>
                    <a:pt x="1435577" y="419680"/>
                  </a:lnTo>
                  <a:lnTo>
                    <a:pt x="0" y="419680"/>
                  </a:lnTo>
                  <a:close/>
                </a:path>
              </a:pathLst>
            </a:custGeom>
            <a:solidFill>
              <a:srgbClr val="0E8CFE"/>
            </a:solidFill>
            <a:ln cap="sq" cmpd="sng" w="47625">
              <a:solidFill>
                <a:srgbClr val="000000"/>
              </a:solidFill>
              <a:prstDash val="solid"/>
              <a:miter lim="8000"/>
              <a:headEnd len="sm" w="sm" type="none"/>
              <a:tailEnd len="sm" w="sm" type="none"/>
            </a:ln>
          </p:spPr>
        </p:sp>
        <p:sp>
          <p:nvSpPr>
            <p:cNvPr id="249" name="Google Shape;249;p18"/>
            <p:cNvSpPr txBox="1"/>
            <p:nvPr/>
          </p:nvSpPr>
          <p:spPr>
            <a:xfrm>
              <a:off x="0" y="-47625"/>
              <a:ext cx="1435577" cy="4673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0" name="Google Shape;250;p18"/>
          <p:cNvSpPr/>
          <p:nvPr/>
        </p:nvSpPr>
        <p:spPr>
          <a:xfrm>
            <a:off x="11262917" y="7234505"/>
            <a:ext cx="4987476" cy="9921538"/>
          </a:xfrm>
          <a:custGeom>
            <a:rect b="b" l="l" r="r" t="t"/>
            <a:pathLst>
              <a:path extrusionOk="0" h="9921538" w="4987476">
                <a:moveTo>
                  <a:pt x="0" y="0"/>
                </a:moveTo>
                <a:lnTo>
                  <a:pt x="4987476" y="0"/>
                </a:lnTo>
                <a:lnTo>
                  <a:pt x="4987476" y="9921538"/>
                </a:lnTo>
                <a:lnTo>
                  <a:pt x="0" y="9921538"/>
                </a:lnTo>
                <a:lnTo>
                  <a:pt x="0" y="0"/>
                </a:lnTo>
                <a:close/>
              </a:path>
            </a:pathLst>
          </a:custGeom>
          <a:blipFill rotWithShape="1">
            <a:blip r:embed="rId4">
              <a:alphaModFix/>
            </a:blip>
            <a:stretch>
              <a:fillRect b="0" l="0" r="0" t="0"/>
            </a:stretch>
          </a:blipFill>
          <a:ln>
            <a:noFill/>
          </a:ln>
        </p:spPr>
      </p:sp>
      <p:grpSp>
        <p:nvGrpSpPr>
          <p:cNvPr id="251" name="Google Shape;251;p18"/>
          <p:cNvGrpSpPr/>
          <p:nvPr/>
        </p:nvGrpSpPr>
        <p:grpSpPr>
          <a:xfrm>
            <a:off x="-1355460" y="5284819"/>
            <a:ext cx="10146258" cy="3302783"/>
            <a:chOff x="0" y="-47625"/>
            <a:chExt cx="1435577" cy="467305"/>
          </a:xfrm>
        </p:grpSpPr>
        <p:sp>
          <p:nvSpPr>
            <p:cNvPr id="252" name="Google Shape;252;p18"/>
            <p:cNvSpPr/>
            <p:nvPr/>
          </p:nvSpPr>
          <p:spPr>
            <a:xfrm>
              <a:off x="0" y="0"/>
              <a:ext cx="1435577" cy="419680"/>
            </a:xfrm>
            <a:custGeom>
              <a:rect b="b" l="l" r="r" t="t"/>
              <a:pathLst>
                <a:path extrusionOk="0" h="419680" w="1435577">
                  <a:moveTo>
                    <a:pt x="0" y="0"/>
                  </a:moveTo>
                  <a:lnTo>
                    <a:pt x="1435577" y="0"/>
                  </a:lnTo>
                  <a:lnTo>
                    <a:pt x="1435577" y="419680"/>
                  </a:lnTo>
                  <a:lnTo>
                    <a:pt x="0" y="419680"/>
                  </a:lnTo>
                  <a:close/>
                </a:path>
              </a:pathLst>
            </a:custGeom>
            <a:solidFill>
              <a:srgbClr val="B35EFF"/>
            </a:solidFill>
            <a:ln cap="sq" cmpd="sng" w="47625">
              <a:solidFill>
                <a:srgbClr val="000000"/>
              </a:solidFill>
              <a:prstDash val="solid"/>
              <a:miter lim="8000"/>
              <a:headEnd len="sm" w="sm" type="none"/>
              <a:tailEnd len="sm" w="sm" type="none"/>
            </a:ln>
          </p:spPr>
        </p:sp>
        <p:sp>
          <p:nvSpPr>
            <p:cNvPr id="253" name="Google Shape;253;p18"/>
            <p:cNvSpPr txBox="1"/>
            <p:nvPr/>
          </p:nvSpPr>
          <p:spPr>
            <a:xfrm>
              <a:off x="0" y="-47625"/>
              <a:ext cx="1435577" cy="4673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 name="Google Shape;254;p18"/>
          <p:cNvGrpSpPr/>
          <p:nvPr/>
        </p:nvGrpSpPr>
        <p:grpSpPr>
          <a:xfrm>
            <a:off x="10926844" y="-2028512"/>
            <a:ext cx="3462292" cy="3462292"/>
            <a:chOff x="0" y="0"/>
            <a:chExt cx="812800" cy="812800"/>
          </a:xfrm>
        </p:grpSpPr>
        <p:sp>
          <p:nvSpPr>
            <p:cNvPr id="255" name="Google Shape;25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8C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7" name="Google Shape;257;p18"/>
          <p:cNvSpPr/>
          <p:nvPr/>
        </p:nvSpPr>
        <p:spPr>
          <a:xfrm flipH="1" rot="10800000">
            <a:off x="13081563" y="-5409470"/>
            <a:ext cx="9187489" cy="9187489"/>
          </a:xfrm>
          <a:custGeom>
            <a:rect b="b" l="l" r="r" t="t"/>
            <a:pathLst>
              <a:path extrusionOk="0" h="9187489" w="9187489">
                <a:moveTo>
                  <a:pt x="0" y="9187488"/>
                </a:moveTo>
                <a:lnTo>
                  <a:pt x="9187488" y="9187488"/>
                </a:lnTo>
                <a:lnTo>
                  <a:pt x="9187488" y="0"/>
                </a:lnTo>
                <a:lnTo>
                  <a:pt x="0" y="0"/>
                </a:lnTo>
                <a:lnTo>
                  <a:pt x="0" y="9187488"/>
                </a:lnTo>
                <a:close/>
              </a:path>
            </a:pathLst>
          </a:custGeom>
          <a:blipFill rotWithShape="1">
            <a:blip r:embed="rId5">
              <a:alphaModFix/>
            </a:blip>
            <a:stretch>
              <a:fillRect b="0" l="0" r="0" t="0"/>
            </a:stretch>
          </a:blipFill>
          <a:ln>
            <a:noFill/>
          </a:ln>
        </p:spPr>
      </p:sp>
      <p:sp>
        <p:nvSpPr>
          <p:cNvPr id="258" name="Google Shape;258;p18"/>
          <p:cNvSpPr/>
          <p:nvPr/>
        </p:nvSpPr>
        <p:spPr>
          <a:xfrm>
            <a:off x="8309934" y="9058502"/>
            <a:ext cx="4348056" cy="830083"/>
          </a:xfrm>
          <a:custGeom>
            <a:rect b="b" l="l" r="r" t="t"/>
            <a:pathLst>
              <a:path extrusionOk="0" h="830083" w="4348056">
                <a:moveTo>
                  <a:pt x="0" y="0"/>
                </a:moveTo>
                <a:lnTo>
                  <a:pt x="4348056" y="0"/>
                </a:lnTo>
                <a:lnTo>
                  <a:pt x="4348056" y="830083"/>
                </a:lnTo>
                <a:lnTo>
                  <a:pt x="0" y="830083"/>
                </a:lnTo>
                <a:lnTo>
                  <a:pt x="0" y="0"/>
                </a:lnTo>
                <a:close/>
              </a:path>
            </a:pathLst>
          </a:custGeom>
          <a:blipFill rotWithShape="1">
            <a:blip r:embed="rId6">
              <a:alphaModFix/>
            </a:blip>
            <a:stretch>
              <a:fillRect b="0" l="0" r="0" t="0"/>
            </a:stretch>
          </a:blipFill>
          <a:ln>
            <a:noFill/>
          </a:ln>
        </p:spPr>
      </p:sp>
      <p:grpSp>
        <p:nvGrpSpPr>
          <p:cNvPr id="259" name="Google Shape;259;p18"/>
          <p:cNvGrpSpPr/>
          <p:nvPr/>
        </p:nvGrpSpPr>
        <p:grpSpPr>
          <a:xfrm>
            <a:off x="1028700" y="1198370"/>
            <a:ext cx="560602" cy="593450"/>
            <a:chOff x="0" y="-47625"/>
            <a:chExt cx="812800" cy="860425"/>
          </a:xfrm>
        </p:grpSpPr>
        <p:sp>
          <p:nvSpPr>
            <p:cNvPr id="260" name="Google Shape;260;p18"/>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E30350"/>
            </a:solidFill>
            <a:ln>
              <a:noFill/>
            </a:ln>
          </p:spPr>
        </p:sp>
        <p:sp>
          <p:nvSpPr>
            <p:cNvPr id="261" name="Google Shape;261;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18"/>
          <p:cNvGrpSpPr/>
          <p:nvPr/>
        </p:nvGrpSpPr>
        <p:grpSpPr>
          <a:xfrm>
            <a:off x="1752382" y="1198370"/>
            <a:ext cx="560602" cy="593450"/>
            <a:chOff x="0" y="-47625"/>
            <a:chExt cx="812800" cy="860425"/>
          </a:xfrm>
        </p:grpSpPr>
        <p:sp>
          <p:nvSpPr>
            <p:cNvPr id="263" name="Google Shape;263;p18"/>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E30350"/>
            </a:solidFill>
            <a:ln>
              <a:noFill/>
            </a:ln>
          </p:spPr>
        </p:sp>
        <p:sp>
          <p:nvSpPr>
            <p:cNvPr id="264" name="Google Shape;264;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18"/>
          <p:cNvGrpSpPr/>
          <p:nvPr/>
        </p:nvGrpSpPr>
        <p:grpSpPr>
          <a:xfrm>
            <a:off x="2476064" y="1198370"/>
            <a:ext cx="560602" cy="593450"/>
            <a:chOff x="0" y="-47625"/>
            <a:chExt cx="812800" cy="860425"/>
          </a:xfrm>
        </p:grpSpPr>
        <p:sp>
          <p:nvSpPr>
            <p:cNvPr id="266" name="Google Shape;266;p18"/>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E30350"/>
            </a:solidFill>
            <a:ln>
              <a:noFill/>
            </a:ln>
          </p:spPr>
        </p:sp>
        <p:sp>
          <p:nvSpPr>
            <p:cNvPr id="267" name="Google Shape;267;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8" name="Google Shape;268;p18"/>
          <p:cNvSpPr txBox="1"/>
          <p:nvPr/>
        </p:nvSpPr>
        <p:spPr>
          <a:xfrm>
            <a:off x="2312984" y="6453455"/>
            <a:ext cx="4584125" cy="495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VISION</a:t>
            </a:r>
            <a:endParaRPr/>
          </a:p>
        </p:txBody>
      </p:sp>
      <p:sp>
        <p:nvSpPr>
          <p:cNvPr id="269" name="Google Shape;269;p18"/>
          <p:cNvSpPr txBox="1"/>
          <p:nvPr/>
        </p:nvSpPr>
        <p:spPr>
          <a:xfrm>
            <a:off x="2312984" y="2201678"/>
            <a:ext cx="4584125" cy="495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MISSION</a:t>
            </a:r>
            <a:endParaRPr/>
          </a:p>
        </p:txBody>
      </p:sp>
      <p:sp>
        <p:nvSpPr>
          <p:cNvPr id="270" name="Google Shape;270;p18"/>
          <p:cNvSpPr txBox="1"/>
          <p:nvPr/>
        </p:nvSpPr>
        <p:spPr>
          <a:xfrm>
            <a:off x="2312984" y="3005223"/>
            <a:ext cx="4584125" cy="77279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Briefly elaborate on what you want to discuss. </a:t>
            </a:r>
            <a:endParaRPr/>
          </a:p>
        </p:txBody>
      </p:sp>
      <p:sp>
        <p:nvSpPr>
          <p:cNvPr id="271" name="Google Shape;271;p18"/>
          <p:cNvSpPr txBox="1"/>
          <p:nvPr/>
        </p:nvSpPr>
        <p:spPr>
          <a:xfrm>
            <a:off x="2312984" y="7256984"/>
            <a:ext cx="4584125" cy="77279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Briefly elaborate on what you want to discuss. </a:t>
            </a:r>
            <a:endParaRPr/>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5EFF"/>
        </a:solidFill>
      </p:bgPr>
    </p:bg>
    <p:spTree>
      <p:nvGrpSpPr>
        <p:cNvPr id="275" name="Shape 275"/>
        <p:cNvGrpSpPr/>
        <p:nvPr/>
      </p:nvGrpSpPr>
      <p:grpSpPr>
        <a:xfrm>
          <a:off x="0" y="0"/>
          <a:ext cx="0" cy="0"/>
          <a:chOff x="0" y="0"/>
          <a:chExt cx="0" cy="0"/>
        </a:xfrm>
      </p:grpSpPr>
      <p:sp>
        <p:nvSpPr>
          <p:cNvPr id="276" name="Google Shape;276;p19"/>
          <p:cNvSpPr/>
          <p:nvPr/>
        </p:nvSpPr>
        <p:spPr>
          <a:xfrm>
            <a:off x="-3516423" y="2703775"/>
            <a:ext cx="9090246" cy="7916778"/>
          </a:xfrm>
          <a:custGeom>
            <a:rect b="b" l="l" r="r" t="t"/>
            <a:pathLst>
              <a:path extrusionOk="0" h="7916778" w="9090246">
                <a:moveTo>
                  <a:pt x="0" y="0"/>
                </a:moveTo>
                <a:lnTo>
                  <a:pt x="9090246" y="0"/>
                </a:lnTo>
                <a:lnTo>
                  <a:pt x="9090246" y="7916778"/>
                </a:lnTo>
                <a:lnTo>
                  <a:pt x="0" y="7916778"/>
                </a:lnTo>
                <a:lnTo>
                  <a:pt x="0" y="0"/>
                </a:lnTo>
                <a:close/>
              </a:path>
            </a:pathLst>
          </a:custGeom>
          <a:blipFill rotWithShape="1">
            <a:blip r:embed="rId3">
              <a:alphaModFix/>
            </a:blip>
            <a:stretch>
              <a:fillRect b="0" l="0" r="0" t="0"/>
            </a:stretch>
          </a:blipFill>
          <a:ln>
            <a:noFill/>
          </a:ln>
        </p:spPr>
      </p:sp>
      <p:sp>
        <p:nvSpPr>
          <p:cNvPr id="277" name="Google Shape;277;p19"/>
          <p:cNvSpPr/>
          <p:nvPr/>
        </p:nvSpPr>
        <p:spPr>
          <a:xfrm flipH="1" rot="10800000">
            <a:off x="12204764" y="-951139"/>
            <a:ext cx="9090246" cy="7916778"/>
          </a:xfrm>
          <a:custGeom>
            <a:rect b="b" l="l" r="r" t="t"/>
            <a:pathLst>
              <a:path extrusionOk="0" h="7916778" w="9090246">
                <a:moveTo>
                  <a:pt x="0" y="7916778"/>
                </a:moveTo>
                <a:lnTo>
                  <a:pt x="9090245" y="7916778"/>
                </a:lnTo>
                <a:lnTo>
                  <a:pt x="9090245" y="0"/>
                </a:lnTo>
                <a:lnTo>
                  <a:pt x="0" y="0"/>
                </a:lnTo>
                <a:lnTo>
                  <a:pt x="0" y="7916778"/>
                </a:lnTo>
                <a:close/>
              </a:path>
            </a:pathLst>
          </a:custGeom>
          <a:blipFill rotWithShape="1">
            <a:blip r:embed="rId3">
              <a:alphaModFix/>
            </a:blip>
            <a:stretch>
              <a:fillRect b="0" l="0" r="0" t="0"/>
            </a:stretch>
          </a:blipFill>
          <a:ln>
            <a:noFill/>
          </a:ln>
        </p:spPr>
      </p:sp>
      <p:grpSp>
        <p:nvGrpSpPr>
          <p:cNvPr id="278" name="Google Shape;278;p19"/>
          <p:cNvGrpSpPr/>
          <p:nvPr/>
        </p:nvGrpSpPr>
        <p:grpSpPr>
          <a:xfrm>
            <a:off x="1984803" y="296559"/>
            <a:ext cx="1724319" cy="1721416"/>
            <a:chOff x="0" y="-47625"/>
            <a:chExt cx="2252854" cy="2249061"/>
          </a:xfrm>
        </p:grpSpPr>
        <p:sp>
          <p:nvSpPr>
            <p:cNvPr id="279" name="Google Shape;279;p19"/>
            <p:cNvSpPr/>
            <p:nvPr/>
          </p:nvSpPr>
          <p:spPr>
            <a:xfrm>
              <a:off x="0" y="0"/>
              <a:ext cx="2252854" cy="2201436"/>
            </a:xfrm>
            <a:custGeom>
              <a:rect b="b" l="l" r="r" t="t"/>
              <a:pathLst>
                <a:path extrusionOk="0" h="2201436" w="2252854">
                  <a:moveTo>
                    <a:pt x="0" y="0"/>
                  </a:moveTo>
                  <a:lnTo>
                    <a:pt x="2252854" y="0"/>
                  </a:lnTo>
                  <a:lnTo>
                    <a:pt x="2252854" y="2201436"/>
                  </a:lnTo>
                  <a:lnTo>
                    <a:pt x="0" y="2201436"/>
                  </a:lnTo>
                  <a:close/>
                </a:path>
              </a:pathLst>
            </a:custGeom>
            <a:solidFill>
              <a:srgbClr val="E30350"/>
            </a:solidFill>
            <a:ln>
              <a:noFill/>
            </a:ln>
          </p:spPr>
        </p:sp>
        <p:sp>
          <p:nvSpPr>
            <p:cNvPr id="280" name="Google Shape;280;p19"/>
            <p:cNvSpPr txBox="1"/>
            <p:nvPr/>
          </p:nvSpPr>
          <p:spPr>
            <a:xfrm>
              <a:off x="0" y="-47625"/>
              <a:ext cx="2252854" cy="224906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 name="Google Shape;281;p19"/>
          <p:cNvGrpSpPr/>
          <p:nvPr/>
        </p:nvGrpSpPr>
        <p:grpSpPr>
          <a:xfrm>
            <a:off x="4154634" y="296559"/>
            <a:ext cx="1724319" cy="1721416"/>
            <a:chOff x="0" y="-47625"/>
            <a:chExt cx="2252854" cy="2249061"/>
          </a:xfrm>
        </p:grpSpPr>
        <p:sp>
          <p:nvSpPr>
            <p:cNvPr id="282" name="Google Shape;282;p19"/>
            <p:cNvSpPr/>
            <p:nvPr/>
          </p:nvSpPr>
          <p:spPr>
            <a:xfrm>
              <a:off x="0" y="0"/>
              <a:ext cx="2252854" cy="2201436"/>
            </a:xfrm>
            <a:custGeom>
              <a:rect b="b" l="l" r="r" t="t"/>
              <a:pathLst>
                <a:path extrusionOk="0" h="2201436" w="2252854">
                  <a:moveTo>
                    <a:pt x="0" y="0"/>
                  </a:moveTo>
                  <a:lnTo>
                    <a:pt x="2252854" y="0"/>
                  </a:lnTo>
                  <a:lnTo>
                    <a:pt x="2252854" y="2201436"/>
                  </a:lnTo>
                  <a:lnTo>
                    <a:pt x="0" y="2201436"/>
                  </a:lnTo>
                  <a:close/>
                </a:path>
              </a:pathLst>
            </a:custGeom>
            <a:solidFill>
              <a:srgbClr val="E30350"/>
            </a:solidFill>
            <a:ln>
              <a:noFill/>
            </a:ln>
          </p:spPr>
        </p:sp>
        <p:sp>
          <p:nvSpPr>
            <p:cNvPr id="283" name="Google Shape;283;p19"/>
            <p:cNvSpPr txBox="1"/>
            <p:nvPr/>
          </p:nvSpPr>
          <p:spPr>
            <a:xfrm>
              <a:off x="0" y="-47625"/>
              <a:ext cx="2252854" cy="224906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 name="Google Shape;284;p19"/>
          <p:cNvGrpSpPr/>
          <p:nvPr/>
        </p:nvGrpSpPr>
        <p:grpSpPr>
          <a:xfrm>
            <a:off x="3003423" y="725734"/>
            <a:ext cx="12281154" cy="2281516"/>
            <a:chOff x="0" y="-47625"/>
            <a:chExt cx="1930548" cy="358645"/>
          </a:xfrm>
        </p:grpSpPr>
        <p:sp>
          <p:nvSpPr>
            <p:cNvPr id="285" name="Google Shape;285;p19"/>
            <p:cNvSpPr/>
            <p:nvPr/>
          </p:nvSpPr>
          <p:spPr>
            <a:xfrm>
              <a:off x="0" y="0"/>
              <a:ext cx="1930548" cy="311020"/>
            </a:xfrm>
            <a:custGeom>
              <a:rect b="b" l="l" r="r" t="t"/>
              <a:pathLst>
                <a:path extrusionOk="0" h="311020" w="1930548">
                  <a:moveTo>
                    <a:pt x="0" y="0"/>
                  </a:moveTo>
                  <a:lnTo>
                    <a:pt x="1930548" y="0"/>
                  </a:lnTo>
                  <a:lnTo>
                    <a:pt x="1930548" y="311020"/>
                  </a:lnTo>
                  <a:lnTo>
                    <a:pt x="0" y="311020"/>
                  </a:lnTo>
                  <a:close/>
                </a:path>
              </a:pathLst>
            </a:custGeom>
            <a:solidFill>
              <a:srgbClr val="FFC418"/>
            </a:solidFill>
            <a:ln cap="sq" cmpd="sng" w="47625">
              <a:solidFill>
                <a:srgbClr val="000000"/>
              </a:solidFill>
              <a:prstDash val="solid"/>
              <a:miter lim="8000"/>
              <a:headEnd len="sm" w="sm" type="none"/>
              <a:tailEnd len="sm" w="sm" type="none"/>
            </a:ln>
          </p:spPr>
        </p:sp>
        <p:sp>
          <p:nvSpPr>
            <p:cNvPr id="286" name="Google Shape;286;p19"/>
            <p:cNvSpPr txBox="1"/>
            <p:nvPr/>
          </p:nvSpPr>
          <p:spPr>
            <a:xfrm>
              <a:off x="0" y="-47625"/>
              <a:ext cx="1930548" cy="3586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 name="Google Shape;287;p19"/>
          <p:cNvGrpSpPr/>
          <p:nvPr/>
        </p:nvGrpSpPr>
        <p:grpSpPr>
          <a:xfrm>
            <a:off x="3003423" y="2597514"/>
            <a:ext cx="6159627" cy="6494437"/>
            <a:chOff x="0" y="-47625"/>
            <a:chExt cx="871515" cy="918887"/>
          </a:xfrm>
        </p:grpSpPr>
        <p:sp>
          <p:nvSpPr>
            <p:cNvPr id="288" name="Google Shape;288;p19"/>
            <p:cNvSpPr/>
            <p:nvPr/>
          </p:nvSpPr>
          <p:spPr>
            <a:xfrm>
              <a:off x="0" y="0"/>
              <a:ext cx="871515" cy="871262"/>
            </a:xfrm>
            <a:custGeom>
              <a:rect b="b" l="l" r="r" t="t"/>
              <a:pathLst>
                <a:path extrusionOk="0" h="871262" w="871515">
                  <a:moveTo>
                    <a:pt x="0" y="0"/>
                  </a:moveTo>
                  <a:lnTo>
                    <a:pt x="871515" y="0"/>
                  </a:lnTo>
                  <a:lnTo>
                    <a:pt x="871515" y="871262"/>
                  </a:lnTo>
                  <a:lnTo>
                    <a:pt x="0" y="871262"/>
                  </a:lnTo>
                  <a:close/>
                </a:path>
              </a:pathLst>
            </a:custGeom>
            <a:solidFill>
              <a:srgbClr val="FFFFFF"/>
            </a:solidFill>
            <a:ln cap="sq" cmpd="sng" w="47625">
              <a:solidFill>
                <a:srgbClr val="000000"/>
              </a:solidFill>
              <a:prstDash val="solid"/>
              <a:miter lim="8000"/>
              <a:headEnd len="sm" w="sm" type="none"/>
              <a:tailEnd len="sm" w="sm" type="none"/>
            </a:ln>
          </p:spPr>
        </p:sp>
        <p:sp>
          <p:nvSpPr>
            <p:cNvPr id="289" name="Google Shape;289;p19"/>
            <p:cNvSpPr txBox="1"/>
            <p:nvPr/>
          </p:nvSpPr>
          <p:spPr>
            <a:xfrm>
              <a:off x="0" y="-47625"/>
              <a:ext cx="871515" cy="91888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 name="Google Shape;290;p19"/>
          <p:cNvGrpSpPr/>
          <p:nvPr/>
        </p:nvGrpSpPr>
        <p:grpSpPr>
          <a:xfrm>
            <a:off x="13428677" y="7365689"/>
            <a:ext cx="3711800" cy="3711800"/>
            <a:chOff x="0" y="0"/>
            <a:chExt cx="812800" cy="812800"/>
          </a:xfrm>
        </p:grpSpPr>
        <p:sp>
          <p:nvSpPr>
            <p:cNvPr id="291" name="Google Shape;29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4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3" name="Google Shape;293;p19"/>
          <p:cNvGrpSpPr/>
          <p:nvPr/>
        </p:nvGrpSpPr>
        <p:grpSpPr>
          <a:xfrm>
            <a:off x="9124950" y="2597514"/>
            <a:ext cx="6159627" cy="6494437"/>
            <a:chOff x="0" y="-47625"/>
            <a:chExt cx="871515" cy="918887"/>
          </a:xfrm>
        </p:grpSpPr>
        <p:sp>
          <p:nvSpPr>
            <p:cNvPr id="294" name="Google Shape;294;p19"/>
            <p:cNvSpPr/>
            <p:nvPr/>
          </p:nvSpPr>
          <p:spPr>
            <a:xfrm>
              <a:off x="0" y="0"/>
              <a:ext cx="871515" cy="871262"/>
            </a:xfrm>
            <a:custGeom>
              <a:rect b="b" l="l" r="r" t="t"/>
              <a:pathLst>
                <a:path extrusionOk="0" h="871262" w="871515">
                  <a:moveTo>
                    <a:pt x="0" y="0"/>
                  </a:moveTo>
                  <a:lnTo>
                    <a:pt x="871515" y="0"/>
                  </a:lnTo>
                  <a:lnTo>
                    <a:pt x="871515" y="871262"/>
                  </a:lnTo>
                  <a:lnTo>
                    <a:pt x="0" y="871262"/>
                  </a:lnTo>
                  <a:close/>
                </a:path>
              </a:pathLst>
            </a:custGeom>
            <a:solidFill>
              <a:srgbClr val="FFFFFF"/>
            </a:solidFill>
            <a:ln cap="sq" cmpd="sng" w="47625">
              <a:solidFill>
                <a:srgbClr val="000000"/>
              </a:solidFill>
              <a:prstDash val="solid"/>
              <a:miter lim="8000"/>
              <a:headEnd len="sm" w="sm" type="none"/>
              <a:tailEnd len="sm" w="sm" type="none"/>
            </a:ln>
          </p:spPr>
        </p:sp>
        <p:sp>
          <p:nvSpPr>
            <p:cNvPr id="295" name="Google Shape;295;p19"/>
            <p:cNvSpPr txBox="1"/>
            <p:nvPr/>
          </p:nvSpPr>
          <p:spPr>
            <a:xfrm>
              <a:off x="0" y="-47625"/>
              <a:ext cx="871515" cy="91888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6" name="Google Shape;296;p19"/>
          <p:cNvGrpSpPr/>
          <p:nvPr/>
        </p:nvGrpSpPr>
        <p:grpSpPr>
          <a:xfrm>
            <a:off x="3791174" y="7103229"/>
            <a:ext cx="4584125" cy="1183434"/>
            <a:chOff x="0" y="-9525"/>
            <a:chExt cx="6112166" cy="1577912"/>
          </a:xfrm>
        </p:grpSpPr>
        <p:sp>
          <p:nvSpPr>
            <p:cNvPr id="297" name="Google Shape;297;p19"/>
            <p:cNvSpPr txBox="1"/>
            <p:nvPr/>
          </p:nvSpPr>
          <p:spPr>
            <a:xfrm>
              <a:off x="0" y="-9525"/>
              <a:ext cx="6112166" cy="657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PRIMARY AUDIENCE</a:t>
              </a:r>
              <a:endParaRPr/>
            </a:p>
          </p:txBody>
        </p:sp>
        <p:sp>
          <p:nvSpPr>
            <p:cNvPr id="298" name="Google Shape;298;p19"/>
            <p:cNvSpPr txBox="1"/>
            <p:nvPr/>
          </p:nvSpPr>
          <p:spPr>
            <a:xfrm>
              <a:off x="0" y="1074569"/>
              <a:ext cx="6112166" cy="4938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Enter your grand vision statement!</a:t>
              </a:r>
              <a:endParaRPr/>
            </a:p>
          </p:txBody>
        </p:sp>
      </p:grpSp>
      <p:grpSp>
        <p:nvGrpSpPr>
          <p:cNvPr id="299" name="Google Shape;299;p19"/>
          <p:cNvGrpSpPr/>
          <p:nvPr/>
        </p:nvGrpSpPr>
        <p:grpSpPr>
          <a:xfrm>
            <a:off x="9618386" y="7103229"/>
            <a:ext cx="5172755" cy="1183434"/>
            <a:chOff x="0" y="-9525"/>
            <a:chExt cx="6897006" cy="1577912"/>
          </a:xfrm>
        </p:grpSpPr>
        <p:sp>
          <p:nvSpPr>
            <p:cNvPr id="300" name="Google Shape;300;p19"/>
            <p:cNvSpPr txBox="1"/>
            <p:nvPr/>
          </p:nvSpPr>
          <p:spPr>
            <a:xfrm>
              <a:off x="0" y="-9525"/>
              <a:ext cx="6897006" cy="657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SECONDARY AUDIENCE</a:t>
              </a:r>
              <a:endParaRPr/>
            </a:p>
          </p:txBody>
        </p:sp>
        <p:sp>
          <p:nvSpPr>
            <p:cNvPr id="301" name="Google Shape;301;p19"/>
            <p:cNvSpPr txBox="1"/>
            <p:nvPr/>
          </p:nvSpPr>
          <p:spPr>
            <a:xfrm>
              <a:off x="0" y="1074569"/>
              <a:ext cx="6897006" cy="4938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Enter your grand vision statement!</a:t>
              </a:r>
              <a:endParaRPr/>
            </a:p>
          </p:txBody>
        </p:sp>
      </p:grpSp>
      <p:sp>
        <p:nvSpPr>
          <p:cNvPr id="302" name="Google Shape;302;p19"/>
          <p:cNvSpPr txBox="1"/>
          <p:nvPr/>
        </p:nvSpPr>
        <p:spPr>
          <a:xfrm>
            <a:off x="4162425" y="1450915"/>
            <a:ext cx="10001250" cy="15525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Bungee"/>
                <a:ea typeface="Bungee"/>
                <a:cs typeface="Bungee"/>
                <a:sym typeface="Bungee"/>
              </a:rPr>
              <a:t>Target Market</a:t>
            </a:r>
            <a:endParaRPr/>
          </a:p>
        </p:txBody>
      </p:sp>
      <p:grpSp>
        <p:nvGrpSpPr>
          <p:cNvPr id="303" name="Google Shape;303;p19"/>
          <p:cNvGrpSpPr/>
          <p:nvPr/>
        </p:nvGrpSpPr>
        <p:grpSpPr>
          <a:xfrm>
            <a:off x="-196717" y="296559"/>
            <a:ext cx="1724319" cy="1721416"/>
            <a:chOff x="0" y="-47625"/>
            <a:chExt cx="2252854" cy="2249061"/>
          </a:xfrm>
        </p:grpSpPr>
        <p:sp>
          <p:nvSpPr>
            <p:cNvPr id="304" name="Google Shape;304;p19"/>
            <p:cNvSpPr/>
            <p:nvPr/>
          </p:nvSpPr>
          <p:spPr>
            <a:xfrm>
              <a:off x="0" y="0"/>
              <a:ext cx="2252854" cy="2201436"/>
            </a:xfrm>
            <a:custGeom>
              <a:rect b="b" l="l" r="r" t="t"/>
              <a:pathLst>
                <a:path extrusionOk="0" h="2201436" w="2252854">
                  <a:moveTo>
                    <a:pt x="0" y="0"/>
                  </a:moveTo>
                  <a:lnTo>
                    <a:pt x="2252854" y="0"/>
                  </a:lnTo>
                  <a:lnTo>
                    <a:pt x="2252854" y="2201436"/>
                  </a:lnTo>
                  <a:lnTo>
                    <a:pt x="0" y="2201436"/>
                  </a:lnTo>
                  <a:close/>
                </a:path>
              </a:pathLst>
            </a:custGeom>
            <a:solidFill>
              <a:srgbClr val="E30350"/>
            </a:solidFill>
            <a:ln>
              <a:noFill/>
            </a:ln>
          </p:spPr>
        </p:sp>
        <p:sp>
          <p:nvSpPr>
            <p:cNvPr id="305" name="Google Shape;305;p19"/>
            <p:cNvSpPr txBox="1"/>
            <p:nvPr/>
          </p:nvSpPr>
          <p:spPr>
            <a:xfrm>
              <a:off x="0" y="-47625"/>
              <a:ext cx="2252854" cy="224906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6" name="Google Shape;306;p19"/>
          <p:cNvSpPr/>
          <p:nvPr/>
        </p:nvSpPr>
        <p:spPr>
          <a:xfrm>
            <a:off x="15818118" y="9221589"/>
            <a:ext cx="4348056" cy="830083"/>
          </a:xfrm>
          <a:custGeom>
            <a:rect b="b" l="l" r="r" t="t"/>
            <a:pathLst>
              <a:path extrusionOk="0" h="830083" w="4348056">
                <a:moveTo>
                  <a:pt x="0" y="0"/>
                </a:moveTo>
                <a:lnTo>
                  <a:pt x="4348055" y="0"/>
                </a:lnTo>
                <a:lnTo>
                  <a:pt x="4348055" y="830083"/>
                </a:lnTo>
                <a:lnTo>
                  <a:pt x="0" y="830083"/>
                </a:lnTo>
                <a:lnTo>
                  <a:pt x="0" y="0"/>
                </a:lnTo>
                <a:close/>
              </a:path>
            </a:pathLst>
          </a:custGeom>
          <a:blipFill rotWithShape="1">
            <a:blip r:embed="rId4">
              <a:alphaModFix/>
            </a:blip>
            <a:stretch>
              <a:fillRect b="0" l="0" r="0" t="0"/>
            </a:stretch>
          </a:blipFill>
          <a:ln>
            <a:noFill/>
          </a:ln>
        </p:spPr>
      </p:sp>
      <p:sp>
        <p:nvSpPr>
          <p:cNvPr id="307" name="Google Shape;307;p19"/>
          <p:cNvSpPr/>
          <p:nvPr/>
        </p:nvSpPr>
        <p:spPr>
          <a:xfrm>
            <a:off x="15818118" y="8261867"/>
            <a:ext cx="4348056" cy="830083"/>
          </a:xfrm>
          <a:custGeom>
            <a:rect b="b" l="l" r="r" t="t"/>
            <a:pathLst>
              <a:path extrusionOk="0" h="830083" w="4348056">
                <a:moveTo>
                  <a:pt x="0" y="0"/>
                </a:moveTo>
                <a:lnTo>
                  <a:pt x="4348055" y="0"/>
                </a:lnTo>
                <a:lnTo>
                  <a:pt x="4348055" y="830084"/>
                </a:lnTo>
                <a:lnTo>
                  <a:pt x="0" y="830084"/>
                </a:lnTo>
                <a:lnTo>
                  <a:pt x="0" y="0"/>
                </a:lnTo>
                <a:close/>
              </a:path>
            </a:pathLst>
          </a:custGeom>
          <a:blipFill rotWithShape="1">
            <a:blip r:embed="rId4">
              <a:alphaModFix/>
            </a:blip>
            <a:stretch>
              <a:fillRect b="0" l="0" r="0" t="0"/>
            </a:stretch>
          </a:blipFill>
          <a:ln>
            <a:noFill/>
          </a:ln>
        </p:spPr>
      </p:sp>
      <p:pic>
        <p:nvPicPr>
          <p:cNvPr id="308" name="Google Shape;308;p19"/>
          <p:cNvPicPr preferRelativeResize="0"/>
          <p:nvPr/>
        </p:nvPicPr>
        <p:blipFill>
          <a:blip r:embed="rId5">
            <a:alphaModFix/>
          </a:blip>
          <a:stretch>
            <a:fillRect/>
          </a:stretch>
        </p:blipFill>
        <p:spPr>
          <a:xfrm>
            <a:off x="4409875" y="3380012"/>
            <a:ext cx="3346700" cy="3346700"/>
          </a:xfrm>
          <a:prstGeom prst="rect">
            <a:avLst/>
          </a:prstGeom>
          <a:noFill/>
          <a:ln>
            <a:noFill/>
          </a:ln>
        </p:spPr>
      </p:pic>
      <p:grpSp>
        <p:nvGrpSpPr>
          <p:cNvPr id="309" name="Google Shape;309;p19"/>
          <p:cNvGrpSpPr/>
          <p:nvPr/>
        </p:nvGrpSpPr>
        <p:grpSpPr>
          <a:xfrm>
            <a:off x="4154634" y="3403260"/>
            <a:ext cx="1035793" cy="1035793"/>
            <a:chOff x="0" y="0"/>
            <a:chExt cx="812800" cy="812800"/>
          </a:xfrm>
        </p:grpSpPr>
        <p:sp>
          <p:nvSpPr>
            <p:cNvPr id="310" name="Google Shape;31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03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19"/>
          <p:cNvGrpSpPr/>
          <p:nvPr/>
        </p:nvGrpSpPr>
        <p:grpSpPr>
          <a:xfrm>
            <a:off x="6741822" y="5341289"/>
            <a:ext cx="1343486" cy="1343486"/>
            <a:chOff x="0" y="0"/>
            <a:chExt cx="812800" cy="812800"/>
          </a:xfrm>
        </p:grpSpPr>
        <p:sp>
          <p:nvSpPr>
            <p:cNvPr id="313" name="Google Shape;31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8C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15" name="Google Shape;315;p19"/>
          <p:cNvPicPr preferRelativeResize="0"/>
          <p:nvPr/>
        </p:nvPicPr>
        <p:blipFill>
          <a:blip r:embed="rId6">
            <a:alphaModFix/>
          </a:blip>
          <a:stretch>
            <a:fillRect/>
          </a:stretch>
        </p:blipFill>
        <p:spPr>
          <a:xfrm>
            <a:off x="10531412" y="3511250"/>
            <a:ext cx="3346700" cy="3346700"/>
          </a:xfrm>
          <a:prstGeom prst="rect">
            <a:avLst/>
          </a:prstGeom>
          <a:noFill/>
          <a:ln>
            <a:noFill/>
          </a:ln>
        </p:spPr>
      </p:pic>
      <p:grpSp>
        <p:nvGrpSpPr>
          <p:cNvPr id="316" name="Google Shape;316;p19"/>
          <p:cNvGrpSpPr/>
          <p:nvPr/>
        </p:nvGrpSpPr>
        <p:grpSpPr>
          <a:xfrm>
            <a:off x="9573696" y="3636385"/>
            <a:ext cx="1915435" cy="802668"/>
            <a:chOff x="0" y="0"/>
            <a:chExt cx="2553913" cy="1070224"/>
          </a:xfrm>
        </p:grpSpPr>
        <p:sp>
          <p:nvSpPr>
            <p:cNvPr id="317" name="Google Shape;317;p19"/>
            <p:cNvSpPr/>
            <p:nvPr/>
          </p:nvSpPr>
          <p:spPr>
            <a:xfrm>
              <a:off x="0" y="747793"/>
              <a:ext cx="2553913" cy="322431"/>
            </a:xfrm>
            <a:custGeom>
              <a:rect b="b" l="l" r="r" t="t"/>
              <a:pathLst>
                <a:path extrusionOk="0" h="322431" w="2553913">
                  <a:moveTo>
                    <a:pt x="0" y="0"/>
                  </a:moveTo>
                  <a:lnTo>
                    <a:pt x="2553913" y="0"/>
                  </a:lnTo>
                  <a:lnTo>
                    <a:pt x="2553913" y="322432"/>
                  </a:lnTo>
                  <a:lnTo>
                    <a:pt x="0" y="322432"/>
                  </a:lnTo>
                  <a:lnTo>
                    <a:pt x="0" y="0"/>
                  </a:lnTo>
                  <a:close/>
                </a:path>
              </a:pathLst>
            </a:custGeom>
            <a:blipFill rotWithShape="1">
              <a:blip r:embed="rId7">
                <a:alphaModFix/>
              </a:blip>
              <a:stretch>
                <a:fillRect b="0" l="0" r="0" t="0"/>
              </a:stretch>
            </a:blipFill>
            <a:ln>
              <a:noFill/>
            </a:ln>
          </p:spPr>
        </p:sp>
        <p:sp>
          <p:nvSpPr>
            <p:cNvPr id="318" name="Google Shape;318;p19"/>
            <p:cNvSpPr/>
            <p:nvPr/>
          </p:nvSpPr>
          <p:spPr>
            <a:xfrm>
              <a:off x="0" y="373897"/>
              <a:ext cx="2553913" cy="322431"/>
            </a:xfrm>
            <a:custGeom>
              <a:rect b="b" l="l" r="r" t="t"/>
              <a:pathLst>
                <a:path extrusionOk="0" h="322431" w="2553913">
                  <a:moveTo>
                    <a:pt x="0" y="0"/>
                  </a:moveTo>
                  <a:lnTo>
                    <a:pt x="2553913" y="0"/>
                  </a:lnTo>
                  <a:lnTo>
                    <a:pt x="2553913" y="322431"/>
                  </a:lnTo>
                  <a:lnTo>
                    <a:pt x="0" y="322431"/>
                  </a:lnTo>
                  <a:lnTo>
                    <a:pt x="0" y="0"/>
                  </a:lnTo>
                  <a:close/>
                </a:path>
              </a:pathLst>
            </a:custGeom>
            <a:blipFill rotWithShape="1">
              <a:blip r:embed="rId8">
                <a:alphaModFix/>
              </a:blip>
              <a:stretch>
                <a:fillRect b="0" l="0" r="0" t="0"/>
              </a:stretch>
            </a:blipFill>
            <a:ln>
              <a:noFill/>
            </a:ln>
          </p:spPr>
        </p:sp>
        <p:sp>
          <p:nvSpPr>
            <p:cNvPr id="319" name="Google Shape;319;p19"/>
            <p:cNvSpPr/>
            <p:nvPr/>
          </p:nvSpPr>
          <p:spPr>
            <a:xfrm>
              <a:off x="0" y="0"/>
              <a:ext cx="2553913" cy="322431"/>
            </a:xfrm>
            <a:custGeom>
              <a:rect b="b" l="l" r="r" t="t"/>
              <a:pathLst>
                <a:path extrusionOk="0" h="322431" w="2553913">
                  <a:moveTo>
                    <a:pt x="0" y="0"/>
                  </a:moveTo>
                  <a:lnTo>
                    <a:pt x="2553913" y="0"/>
                  </a:lnTo>
                  <a:lnTo>
                    <a:pt x="2553913" y="322431"/>
                  </a:lnTo>
                  <a:lnTo>
                    <a:pt x="0" y="322431"/>
                  </a:lnTo>
                  <a:lnTo>
                    <a:pt x="0" y="0"/>
                  </a:lnTo>
                  <a:close/>
                </a:path>
              </a:pathLst>
            </a:custGeom>
            <a:blipFill rotWithShape="1">
              <a:blip r:embed="rId7">
                <a:alphaModFix/>
              </a:blip>
              <a:stretch>
                <a:fillRect b="0" l="0" r="0" t="0"/>
              </a:stretch>
            </a:blipFill>
            <a:ln>
              <a:noFill/>
            </a:ln>
          </p:spPr>
        </p:sp>
      </p:gr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0350"/>
        </a:solidFill>
      </p:bgPr>
    </p:bg>
    <p:spTree>
      <p:nvGrpSpPr>
        <p:cNvPr id="323" name="Shape 323"/>
        <p:cNvGrpSpPr/>
        <p:nvPr/>
      </p:nvGrpSpPr>
      <p:grpSpPr>
        <a:xfrm>
          <a:off x="0" y="0"/>
          <a:ext cx="0" cy="0"/>
          <a:chOff x="0" y="0"/>
          <a:chExt cx="0" cy="0"/>
        </a:xfrm>
      </p:grpSpPr>
      <p:sp>
        <p:nvSpPr>
          <p:cNvPr id="324" name="Google Shape;324;p20"/>
          <p:cNvSpPr/>
          <p:nvPr/>
        </p:nvSpPr>
        <p:spPr>
          <a:xfrm>
            <a:off x="1650855" y="2122343"/>
            <a:ext cx="11834176" cy="9082730"/>
          </a:xfrm>
          <a:custGeom>
            <a:rect b="b" l="l" r="r" t="t"/>
            <a:pathLst>
              <a:path extrusionOk="0" h="9082730" w="11834176">
                <a:moveTo>
                  <a:pt x="0" y="0"/>
                </a:moveTo>
                <a:lnTo>
                  <a:pt x="11834177" y="0"/>
                </a:lnTo>
                <a:lnTo>
                  <a:pt x="11834177" y="9082730"/>
                </a:lnTo>
                <a:lnTo>
                  <a:pt x="0" y="9082730"/>
                </a:lnTo>
                <a:lnTo>
                  <a:pt x="0" y="0"/>
                </a:lnTo>
                <a:close/>
              </a:path>
            </a:pathLst>
          </a:custGeom>
          <a:blipFill rotWithShape="1">
            <a:blip r:embed="rId3">
              <a:alphaModFix/>
            </a:blip>
            <a:stretch>
              <a:fillRect b="0" l="0" r="0" t="0"/>
            </a:stretch>
          </a:blipFill>
          <a:ln>
            <a:noFill/>
          </a:ln>
        </p:spPr>
      </p:sp>
      <p:sp>
        <p:nvSpPr>
          <p:cNvPr id="325" name="Google Shape;325;p20"/>
          <p:cNvSpPr/>
          <p:nvPr/>
        </p:nvSpPr>
        <p:spPr>
          <a:xfrm rot="-5400000">
            <a:off x="2178845" y="-527989"/>
            <a:ext cx="8435965" cy="9491943"/>
          </a:xfrm>
          <a:custGeom>
            <a:rect b="b" l="l" r="r" t="t"/>
            <a:pathLst>
              <a:path extrusionOk="0" h="9491943" w="8435965">
                <a:moveTo>
                  <a:pt x="0" y="0"/>
                </a:moveTo>
                <a:lnTo>
                  <a:pt x="8435964" y="0"/>
                </a:lnTo>
                <a:lnTo>
                  <a:pt x="8435964" y="9491943"/>
                </a:lnTo>
                <a:lnTo>
                  <a:pt x="0" y="9491943"/>
                </a:lnTo>
                <a:lnTo>
                  <a:pt x="0" y="0"/>
                </a:lnTo>
                <a:close/>
              </a:path>
            </a:pathLst>
          </a:custGeom>
          <a:blipFill rotWithShape="1">
            <a:blip r:embed="rId4">
              <a:alphaModFix/>
            </a:blip>
            <a:stretch>
              <a:fillRect b="0" l="0" r="0" t="0"/>
            </a:stretch>
          </a:blipFill>
          <a:ln>
            <a:noFill/>
          </a:ln>
        </p:spPr>
      </p:sp>
      <p:sp>
        <p:nvSpPr>
          <p:cNvPr id="326" name="Google Shape;326;p20"/>
          <p:cNvSpPr/>
          <p:nvPr/>
        </p:nvSpPr>
        <p:spPr>
          <a:xfrm>
            <a:off x="10601408" y="1780269"/>
            <a:ext cx="14522752" cy="10202233"/>
          </a:xfrm>
          <a:custGeom>
            <a:rect b="b" l="l" r="r" t="t"/>
            <a:pathLst>
              <a:path extrusionOk="0" h="10202233" w="14522752">
                <a:moveTo>
                  <a:pt x="0" y="0"/>
                </a:moveTo>
                <a:lnTo>
                  <a:pt x="14522752" y="0"/>
                </a:lnTo>
                <a:lnTo>
                  <a:pt x="14522752" y="10202234"/>
                </a:lnTo>
                <a:lnTo>
                  <a:pt x="0" y="10202234"/>
                </a:lnTo>
                <a:lnTo>
                  <a:pt x="0" y="0"/>
                </a:lnTo>
                <a:close/>
              </a:path>
            </a:pathLst>
          </a:custGeom>
          <a:blipFill rotWithShape="1">
            <a:blip r:embed="rId5">
              <a:alphaModFix/>
            </a:blip>
            <a:stretch>
              <a:fillRect b="0" l="0" r="0" t="0"/>
            </a:stretch>
          </a:blipFill>
          <a:ln>
            <a:noFill/>
          </a:ln>
        </p:spPr>
      </p:sp>
      <p:sp>
        <p:nvSpPr>
          <p:cNvPr id="327" name="Google Shape;327;p20"/>
          <p:cNvSpPr/>
          <p:nvPr/>
        </p:nvSpPr>
        <p:spPr>
          <a:xfrm>
            <a:off x="-2370917" y="583335"/>
            <a:ext cx="7984650" cy="8007660"/>
          </a:xfrm>
          <a:custGeom>
            <a:rect b="b" l="l" r="r" t="t"/>
            <a:pathLst>
              <a:path extrusionOk="0" h="4419600" w="4406900">
                <a:moveTo>
                  <a:pt x="4356100" y="2724150"/>
                </a:moveTo>
                <a:cubicBezTo>
                  <a:pt x="4406900" y="3200400"/>
                  <a:pt x="4152900" y="3619500"/>
                  <a:pt x="4152900" y="3619500"/>
                </a:cubicBezTo>
                <a:cubicBezTo>
                  <a:pt x="3898900" y="4038600"/>
                  <a:pt x="3422650" y="4159250"/>
                  <a:pt x="3422650" y="4159250"/>
                </a:cubicBezTo>
                <a:cubicBezTo>
                  <a:pt x="2946400" y="4279900"/>
                  <a:pt x="2527300" y="4051300"/>
                  <a:pt x="2527300" y="4051300"/>
                </a:cubicBezTo>
                <a:cubicBezTo>
                  <a:pt x="2108200" y="3822700"/>
                  <a:pt x="1657350" y="4121150"/>
                  <a:pt x="1657350" y="4121150"/>
                </a:cubicBezTo>
                <a:cubicBezTo>
                  <a:pt x="1206500" y="4419600"/>
                  <a:pt x="857250" y="4133850"/>
                  <a:pt x="857250" y="4133850"/>
                </a:cubicBezTo>
                <a:cubicBezTo>
                  <a:pt x="508000" y="3848100"/>
                  <a:pt x="577850" y="3352800"/>
                  <a:pt x="577850" y="3352800"/>
                </a:cubicBezTo>
                <a:cubicBezTo>
                  <a:pt x="647700" y="2857500"/>
                  <a:pt x="488950" y="2552700"/>
                  <a:pt x="488950" y="2552700"/>
                </a:cubicBezTo>
                <a:cubicBezTo>
                  <a:pt x="330200" y="2247900"/>
                  <a:pt x="165100" y="1809750"/>
                  <a:pt x="165100" y="1809750"/>
                </a:cubicBezTo>
                <a:cubicBezTo>
                  <a:pt x="0" y="1371600"/>
                  <a:pt x="247650" y="1003300"/>
                  <a:pt x="247650" y="1003300"/>
                </a:cubicBezTo>
                <a:cubicBezTo>
                  <a:pt x="495300" y="635000"/>
                  <a:pt x="895350" y="463550"/>
                  <a:pt x="895350" y="463550"/>
                </a:cubicBezTo>
                <a:cubicBezTo>
                  <a:pt x="1295400" y="292100"/>
                  <a:pt x="1701800" y="146050"/>
                  <a:pt x="1701800" y="146050"/>
                </a:cubicBezTo>
                <a:cubicBezTo>
                  <a:pt x="2108200" y="0"/>
                  <a:pt x="2552700" y="44450"/>
                  <a:pt x="2552700" y="44450"/>
                </a:cubicBezTo>
                <a:cubicBezTo>
                  <a:pt x="2997200" y="88900"/>
                  <a:pt x="3143250" y="577850"/>
                  <a:pt x="3143250" y="577850"/>
                </a:cubicBezTo>
                <a:cubicBezTo>
                  <a:pt x="3289300" y="1066800"/>
                  <a:pt x="3562350" y="1301750"/>
                  <a:pt x="3562350" y="1301750"/>
                </a:cubicBezTo>
                <a:cubicBezTo>
                  <a:pt x="3835400" y="1536700"/>
                  <a:pt x="4070350" y="1892300"/>
                  <a:pt x="4070350" y="1892300"/>
                </a:cubicBezTo>
                <a:cubicBezTo>
                  <a:pt x="4305300" y="2247900"/>
                  <a:pt x="4356100" y="2724150"/>
                  <a:pt x="4356100" y="2724150"/>
                </a:cubicBezTo>
                <a:close/>
              </a:path>
            </a:pathLst>
          </a:custGeom>
          <a:solidFill>
            <a:srgbClr val="FFC4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0"/>
          <p:cNvSpPr/>
          <p:nvPr/>
        </p:nvSpPr>
        <p:spPr>
          <a:xfrm rot="-5400000">
            <a:off x="10084700" y="500711"/>
            <a:ext cx="8435965" cy="9491943"/>
          </a:xfrm>
          <a:custGeom>
            <a:rect b="b" l="l" r="r" t="t"/>
            <a:pathLst>
              <a:path extrusionOk="0" h="9491943" w="8435965">
                <a:moveTo>
                  <a:pt x="0" y="0"/>
                </a:moveTo>
                <a:lnTo>
                  <a:pt x="8435965" y="0"/>
                </a:lnTo>
                <a:lnTo>
                  <a:pt x="8435965" y="9491943"/>
                </a:lnTo>
                <a:lnTo>
                  <a:pt x="0" y="9491943"/>
                </a:lnTo>
                <a:lnTo>
                  <a:pt x="0" y="0"/>
                </a:lnTo>
                <a:close/>
              </a:path>
            </a:pathLst>
          </a:custGeom>
          <a:blipFill rotWithShape="1">
            <a:blip r:embed="rId6">
              <a:alphaModFix/>
            </a:blip>
            <a:stretch>
              <a:fillRect b="0" l="0" r="0" t="0"/>
            </a:stretch>
          </a:blipFill>
          <a:ln>
            <a:noFill/>
          </a:ln>
        </p:spPr>
      </p:sp>
      <p:grpSp>
        <p:nvGrpSpPr>
          <p:cNvPr id="329" name="Google Shape;329;p20"/>
          <p:cNvGrpSpPr/>
          <p:nvPr/>
        </p:nvGrpSpPr>
        <p:grpSpPr>
          <a:xfrm>
            <a:off x="3091505" y="2598459"/>
            <a:ext cx="11944454" cy="5925755"/>
            <a:chOff x="0" y="-47625"/>
            <a:chExt cx="1877620" cy="931505"/>
          </a:xfrm>
        </p:grpSpPr>
        <p:sp>
          <p:nvSpPr>
            <p:cNvPr id="330" name="Google Shape;330;p20"/>
            <p:cNvSpPr/>
            <p:nvPr/>
          </p:nvSpPr>
          <p:spPr>
            <a:xfrm>
              <a:off x="0" y="0"/>
              <a:ext cx="1877620" cy="883880"/>
            </a:xfrm>
            <a:custGeom>
              <a:rect b="b" l="l" r="r" t="t"/>
              <a:pathLst>
                <a:path extrusionOk="0" h="883880" w="1877620">
                  <a:moveTo>
                    <a:pt x="0" y="0"/>
                  </a:moveTo>
                  <a:lnTo>
                    <a:pt x="1877620" y="0"/>
                  </a:lnTo>
                  <a:lnTo>
                    <a:pt x="1877620" y="883880"/>
                  </a:lnTo>
                  <a:lnTo>
                    <a:pt x="0" y="883880"/>
                  </a:lnTo>
                  <a:close/>
                </a:path>
              </a:pathLst>
            </a:custGeom>
            <a:solidFill>
              <a:srgbClr val="FFFFFF"/>
            </a:solidFill>
            <a:ln cap="sq" cmpd="sng" w="47625">
              <a:solidFill>
                <a:srgbClr val="000000"/>
              </a:solidFill>
              <a:prstDash val="solid"/>
              <a:miter lim="8000"/>
              <a:headEnd len="sm" w="sm" type="none"/>
              <a:tailEnd len="sm" w="sm" type="none"/>
            </a:ln>
          </p:spPr>
        </p:sp>
        <p:sp>
          <p:nvSpPr>
            <p:cNvPr id="331" name="Google Shape;331;p20"/>
            <p:cNvSpPr txBox="1"/>
            <p:nvPr/>
          </p:nvSpPr>
          <p:spPr>
            <a:xfrm>
              <a:off x="0" y="-47625"/>
              <a:ext cx="1877620" cy="9315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20"/>
          <p:cNvGrpSpPr/>
          <p:nvPr/>
        </p:nvGrpSpPr>
        <p:grpSpPr>
          <a:xfrm>
            <a:off x="6856452" y="2235376"/>
            <a:ext cx="4729712" cy="3965214"/>
            <a:chOff x="0" y="0"/>
            <a:chExt cx="2488913" cy="2086611"/>
          </a:xfrm>
        </p:grpSpPr>
        <p:sp>
          <p:nvSpPr>
            <p:cNvPr id="333" name="Google Shape;333;p20"/>
            <p:cNvSpPr/>
            <p:nvPr/>
          </p:nvSpPr>
          <p:spPr>
            <a:xfrm>
              <a:off x="0" y="0"/>
              <a:ext cx="2488913" cy="2086611"/>
            </a:xfrm>
            <a:custGeom>
              <a:rect b="b" l="l" r="r" t="t"/>
              <a:pathLst>
                <a:path extrusionOk="0" h="2086611" w="2488913">
                  <a:moveTo>
                    <a:pt x="1244456" y="0"/>
                  </a:moveTo>
                  <a:cubicBezTo>
                    <a:pt x="557162" y="0"/>
                    <a:pt x="0" y="467104"/>
                    <a:pt x="0" y="1043306"/>
                  </a:cubicBezTo>
                  <a:cubicBezTo>
                    <a:pt x="0" y="1619507"/>
                    <a:pt x="557162" y="2086611"/>
                    <a:pt x="1244456" y="2086611"/>
                  </a:cubicBezTo>
                  <a:cubicBezTo>
                    <a:pt x="1931750" y="2086611"/>
                    <a:pt x="2488913" y="1619507"/>
                    <a:pt x="2488913" y="1043306"/>
                  </a:cubicBezTo>
                  <a:cubicBezTo>
                    <a:pt x="2488913" y="467104"/>
                    <a:pt x="1931750" y="0"/>
                    <a:pt x="1244456" y="0"/>
                  </a:cubicBezTo>
                  <a:close/>
                </a:path>
              </a:pathLst>
            </a:custGeom>
            <a:solidFill>
              <a:srgbClr val="000000">
                <a:alpha val="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0"/>
            <p:cNvSpPr txBox="1"/>
            <p:nvPr/>
          </p:nvSpPr>
          <p:spPr>
            <a:xfrm>
              <a:off x="233336" y="14645"/>
              <a:ext cx="2022241" cy="1876347"/>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Bungee"/>
                  <a:ea typeface="Bungee"/>
                  <a:cs typeface="Bungee"/>
                  <a:sym typeface="Bungee"/>
                </a:rPr>
                <a:t>02.</a:t>
              </a:r>
              <a:endParaRPr/>
            </a:p>
          </p:txBody>
        </p:sp>
      </p:grpSp>
      <p:graphicFrame>
        <p:nvGraphicFramePr>
          <p:cNvPr id="335" name="Google Shape;335;p20"/>
          <p:cNvGraphicFramePr/>
          <p:nvPr/>
        </p:nvGraphicFramePr>
        <p:xfrm>
          <a:off x="0" y="6499"/>
          <a:ext cx="3000000" cy="3000000"/>
        </p:xfrm>
        <a:graphic>
          <a:graphicData uri="http://schemas.openxmlformats.org/drawingml/2006/table">
            <a:tbl>
              <a:tblPr>
                <a:noFill/>
                <a:tableStyleId>{F2644355-D9B4-477F-8891-B85EDA3EECE8}</a:tableStyleId>
              </a:tblPr>
              <a:tblGrid>
                <a:gridCol w="6099175"/>
                <a:gridCol w="6099175"/>
                <a:gridCol w="6099175"/>
              </a:tblGrid>
              <a:tr h="1773775">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0E8CFE"/>
                    </a:solidFill>
                  </a:tcPr>
                </a:tc>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FFC418"/>
                    </a:solidFill>
                  </a:tcPr>
                </a:tc>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0E8CFE"/>
                    </a:solidFill>
                  </a:tcPr>
                </a:tc>
              </a:tr>
            </a:tbl>
          </a:graphicData>
        </a:graphic>
      </p:graphicFrame>
      <p:grpSp>
        <p:nvGrpSpPr>
          <p:cNvPr id="336" name="Google Shape;336;p20"/>
          <p:cNvGrpSpPr/>
          <p:nvPr/>
        </p:nvGrpSpPr>
        <p:grpSpPr>
          <a:xfrm>
            <a:off x="7285900" y="2524364"/>
            <a:ext cx="868421" cy="868421"/>
            <a:chOff x="0" y="0"/>
            <a:chExt cx="812800" cy="812800"/>
          </a:xfrm>
        </p:grpSpPr>
        <p:sp>
          <p:nvSpPr>
            <p:cNvPr id="337" name="Google Shape;33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31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9" name="Google Shape;339;p20"/>
          <p:cNvSpPr txBox="1"/>
          <p:nvPr/>
        </p:nvSpPr>
        <p:spPr>
          <a:xfrm>
            <a:off x="3745818" y="4841753"/>
            <a:ext cx="108060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000000"/>
                </a:solidFill>
                <a:latin typeface="Bungee"/>
                <a:ea typeface="Bungee"/>
                <a:cs typeface="Bungee"/>
                <a:sym typeface="Bungee"/>
              </a:rPr>
              <a:t>marketing strategy</a:t>
            </a:r>
            <a:endParaRPr/>
          </a:p>
        </p:txBody>
      </p:sp>
      <p:sp>
        <p:nvSpPr>
          <p:cNvPr id="340" name="Google Shape;340;p20"/>
          <p:cNvSpPr txBox="1"/>
          <p:nvPr/>
        </p:nvSpPr>
        <p:spPr>
          <a:xfrm>
            <a:off x="4213293" y="7727828"/>
            <a:ext cx="9870938" cy="5213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Lato"/>
                <a:ea typeface="Lato"/>
                <a:cs typeface="Lato"/>
                <a:sym typeface="Lato"/>
              </a:rPr>
              <a:t>Elaborate on what you want to discuss. </a:t>
            </a:r>
            <a:endParaRPr/>
          </a:p>
        </p:txBody>
      </p:sp>
      <p:sp>
        <p:nvSpPr>
          <p:cNvPr id="341" name="Google Shape;341;p20"/>
          <p:cNvSpPr txBox="1"/>
          <p:nvPr/>
        </p:nvSpPr>
        <p:spPr>
          <a:xfrm>
            <a:off x="1304145" y="638959"/>
            <a:ext cx="3168968" cy="547371"/>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3199" u="none" cap="none" strike="noStrike">
                <a:solidFill>
                  <a:srgbClr val="000000"/>
                </a:solidFill>
                <a:latin typeface="Lato"/>
                <a:ea typeface="Lato"/>
                <a:cs typeface="Lato"/>
                <a:sym typeface="Lato"/>
              </a:rPr>
              <a:t>INTRODUCTION</a:t>
            </a:r>
            <a:endParaRPr/>
          </a:p>
        </p:txBody>
      </p:sp>
      <p:sp>
        <p:nvSpPr>
          <p:cNvPr id="342" name="Google Shape;342;p20"/>
          <p:cNvSpPr txBox="1"/>
          <p:nvPr/>
        </p:nvSpPr>
        <p:spPr>
          <a:xfrm>
            <a:off x="6856452" y="638959"/>
            <a:ext cx="4584621" cy="547371"/>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3199" u="none" cap="none" strike="noStrike">
                <a:solidFill>
                  <a:srgbClr val="000000"/>
                </a:solidFill>
                <a:latin typeface="Lato"/>
                <a:ea typeface="Lato"/>
                <a:cs typeface="Lato"/>
                <a:sym typeface="Lato"/>
              </a:rPr>
              <a:t>MARKETING STRATEGY</a:t>
            </a:r>
            <a:endParaRPr/>
          </a:p>
        </p:txBody>
      </p:sp>
      <p:sp>
        <p:nvSpPr>
          <p:cNvPr id="343" name="Google Shape;343;p20"/>
          <p:cNvSpPr txBox="1"/>
          <p:nvPr/>
        </p:nvSpPr>
        <p:spPr>
          <a:xfrm>
            <a:off x="13456573" y="647639"/>
            <a:ext cx="3687485" cy="547371"/>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3199" u="none" cap="none" strike="noStrike">
                <a:solidFill>
                  <a:srgbClr val="000000"/>
                </a:solidFill>
                <a:latin typeface="Lato"/>
                <a:ea typeface="Lato"/>
                <a:cs typeface="Lato"/>
                <a:sym typeface="Lato"/>
              </a:rPr>
              <a:t>IMPLEMENTATION</a:t>
            </a:r>
            <a:endParaRPr/>
          </a:p>
        </p:txBody>
      </p:sp>
      <p:grpSp>
        <p:nvGrpSpPr>
          <p:cNvPr id="344" name="Google Shape;344;p20"/>
          <p:cNvGrpSpPr/>
          <p:nvPr/>
        </p:nvGrpSpPr>
        <p:grpSpPr>
          <a:xfrm>
            <a:off x="8709789" y="2505314"/>
            <a:ext cx="868421" cy="868421"/>
            <a:chOff x="0" y="0"/>
            <a:chExt cx="812800" cy="812800"/>
          </a:xfrm>
        </p:grpSpPr>
        <p:sp>
          <p:nvSpPr>
            <p:cNvPr id="345" name="Google Shape;34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4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20"/>
          <p:cNvGrpSpPr/>
          <p:nvPr/>
        </p:nvGrpSpPr>
        <p:grpSpPr>
          <a:xfrm>
            <a:off x="10133678" y="2486264"/>
            <a:ext cx="868421" cy="868421"/>
            <a:chOff x="0" y="0"/>
            <a:chExt cx="812800" cy="812800"/>
          </a:xfrm>
        </p:grpSpPr>
        <p:sp>
          <p:nvSpPr>
            <p:cNvPr id="348" name="Google Shape;34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31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20"/>
          <p:cNvGrpSpPr/>
          <p:nvPr/>
        </p:nvGrpSpPr>
        <p:grpSpPr>
          <a:xfrm>
            <a:off x="1650855" y="7765928"/>
            <a:ext cx="3285412" cy="1376761"/>
            <a:chOff x="0" y="0"/>
            <a:chExt cx="4380549" cy="1835682"/>
          </a:xfrm>
        </p:grpSpPr>
        <p:sp>
          <p:nvSpPr>
            <p:cNvPr id="351" name="Google Shape;351;p20"/>
            <p:cNvSpPr/>
            <p:nvPr/>
          </p:nvSpPr>
          <p:spPr>
            <a:xfrm>
              <a:off x="0" y="1282638"/>
              <a:ext cx="4380549" cy="553044"/>
            </a:xfrm>
            <a:custGeom>
              <a:rect b="b" l="l" r="r" t="t"/>
              <a:pathLst>
                <a:path extrusionOk="0" h="553044" w="4380549">
                  <a:moveTo>
                    <a:pt x="0" y="0"/>
                  </a:moveTo>
                  <a:lnTo>
                    <a:pt x="4380549" y="0"/>
                  </a:lnTo>
                  <a:lnTo>
                    <a:pt x="4380549" y="553044"/>
                  </a:lnTo>
                  <a:lnTo>
                    <a:pt x="0" y="553044"/>
                  </a:lnTo>
                  <a:lnTo>
                    <a:pt x="0" y="0"/>
                  </a:lnTo>
                  <a:close/>
                </a:path>
              </a:pathLst>
            </a:custGeom>
            <a:blipFill rotWithShape="1">
              <a:blip r:embed="rId7">
                <a:alphaModFix/>
              </a:blip>
              <a:stretch>
                <a:fillRect b="0" l="0" r="0" t="0"/>
              </a:stretch>
            </a:blipFill>
            <a:ln>
              <a:noFill/>
            </a:ln>
          </p:spPr>
        </p:sp>
        <p:sp>
          <p:nvSpPr>
            <p:cNvPr id="352" name="Google Shape;352;p20"/>
            <p:cNvSpPr/>
            <p:nvPr/>
          </p:nvSpPr>
          <p:spPr>
            <a:xfrm>
              <a:off x="0" y="641319"/>
              <a:ext cx="4380549" cy="553044"/>
            </a:xfrm>
            <a:custGeom>
              <a:rect b="b" l="l" r="r" t="t"/>
              <a:pathLst>
                <a:path extrusionOk="0" h="553044" w="4380549">
                  <a:moveTo>
                    <a:pt x="0" y="0"/>
                  </a:moveTo>
                  <a:lnTo>
                    <a:pt x="4380549" y="0"/>
                  </a:lnTo>
                  <a:lnTo>
                    <a:pt x="4380549" y="553044"/>
                  </a:lnTo>
                  <a:lnTo>
                    <a:pt x="0" y="553044"/>
                  </a:lnTo>
                  <a:lnTo>
                    <a:pt x="0" y="0"/>
                  </a:lnTo>
                  <a:close/>
                </a:path>
              </a:pathLst>
            </a:custGeom>
            <a:blipFill rotWithShape="1">
              <a:blip r:embed="rId7">
                <a:alphaModFix/>
              </a:blip>
              <a:stretch>
                <a:fillRect b="0" l="0" r="0" t="0"/>
              </a:stretch>
            </a:blipFill>
            <a:ln>
              <a:noFill/>
            </a:ln>
          </p:spPr>
        </p:sp>
        <p:sp>
          <p:nvSpPr>
            <p:cNvPr id="353" name="Google Shape;353;p20"/>
            <p:cNvSpPr/>
            <p:nvPr/>
          </p:nvSpPr>
          <p:spPr>
            <a:xfrm>
              <a:off x="0" y="0"/>
              <a:ext cx="4380549" cy="553044"/>
            </a:xfrm>
            <a:custGeom>
              <a:rect b="b" l="l" r="r" t="t"/>
              <a:pathLst>
                <a:path extrusionOk="0" h="553044" w="4380549">
                  <a:moveTo>
                    <a:pt x="0" y="0"/>
                  </a:moveTo>
                  <a:lnTo>
                    <a:pt x="4380549" y="0"/>
                  </a:lnTo>
                  <a:lnTo>
                    <a:pt x="4380549" y="553044"/>
                  </a:lnTo>
                  <a:lnTo>
                    <a:pt x="0" y="553044"/>
                  </a:lnTo>
                  <a:lnTo>
                    <a:pt x="0" y="0"/>
                  </a:lnTo>
                  <a:close/>
                </a:path>
              </a:pathLst>
            </a:custGeom>
            <a:blipFill rotWithShape="1">
              <a:blip r:embed="rId7">
                <a:alphaModFix/>
              </a:blip>
              <a:stretch>
                <a:fillRect b="0" l="0" r="0" t="0"/>
              </a:stretch>
            </a:blipFill>
            <a:ln>
              <a:noFill/>
            </a:ln>
          </p:spPr>
        </p:sp>
      </p:gr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8CFE"/>
        </a:solidFill>
      </p:bgPr>
    </p:bg>
    <p:spTree>
      <p:nvGrpSpPr>
        <p:cNvPr id="357" name="Shape 357"/>
        <p:cNvGrpSpPr/>
        <p:nvPr/>
      </p:nvGrpSpPr>
      <p:grpSpPr>
        <a:xfrm>
          <a:off x="0" y="0"/>
          <a:ext cx="0" cy="0"/>
          <a:chOff x="0" y="0"/>
          <a:chExt cx="0" cy="0"/>
        </a:xfrm>
      </p:grpSpPr>
      <p:sp>
        <p:nvSpPr>
          <p:cNvPr id="358" name="Google Shape;358;p21"/>
          <p:cNvSpPr/>
          <p:nvPr/>
        </p:nvSpPr>
        <p:spPr>
          <a:xfrm rot="10800000">
            <a:off x="-5226589" y="4178322"/>
            <a:ext cx="10453179" cy="10453179"/>
          </a:xfrm>
          <a:custGeom>
            <a:rect b="b" l="l" r="r" t="t"/>
            <a:pathLst>
              <a:path extrusionOk="0" h="10453179" w="10453179">
                <a:moveTo>
                  <a:pt x="10453178" y="10453178"/>
                </a:moveTo>
                <a:lnTo>
                  <a:pt x="0" y="10453178"/>
                </a:lnTo>
                <a:lnTo>
                  <a:pt x="0" y="0"/>
                </a:lnTo>
                <a:lnTo>
                  <a:pt x="10453178" y="0"/>
                </a:lnTo>
                <a:lnTo>
                  <a:pt x="10453178" y="10453178"/>
                </a:lnTo>
                <a:close/>
              </a:path>
            </a:pathLst>
          </a:custGeom>
          <a:blipFill rotWithShape="1">
            <a:blip r:embed="rId3">
              <a:alphaModFix/>
            </a:blip>
            <a:stretch>
              <a:fillRect b="0" l="0" r="0" t="0"/>
            </a:stretch>
          </a:blipFill>
          <a:ln>
            <a:noFill/>
          </a:ln>
        </p:spPr>
      </p:sp>
      <p:grpSp>
        <p:nvGrpSpPr>
          <p:cNvPr id="359" name="Google Shape;359;p21"/>
          <p:cNvGrpSpPr/>
          <p:nvPr/>
        </p:nvGrpSpPr>
        <p:grpSpPr>
          <a:xfrm>
            <a:off x="12938480" y="-1988920"/>
            <a:ext cx="7285044" cy="7285044"/>
            <a:chOff x="0" y="0"/>
            <a:chExt cx="812800" cy="812800"/>
          </a:xfrm>
        </p:grpSpPr>
        <p:sp>
          <p:nvSpPr>
            <p:cNvPr id="360" name="Google Shape;36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4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2" name="Google Shape;362;p21"/>
          <p:cNvGrpSpPr/>
          <p:nvPr/>
        </p:nvGrpSpPr>
        <p:grpSpPr>
          <a:xfrm rot="-5400000">
            <a:off x="14243331" y="5027456"/>
            <a:ext cx="5368861" cy="2249836"/>
            <a:chOff x="0" y="0"/>
            <a:chExt cx="7158481" cy="2999782"/>
          </a:xfrm>
        </p:grpSpPr>
        <p:sp>
          <p:nvSpPr>
            <p:cNvPr id="363" name="Google Shape;363;p21"/>
            <p:cNvSpPr/>
            <p:nvPr/>
          </p:nvSpPr>
          <p:spPr>
            <a:xfrm>
              <a:off x="0" y="2096024"/>
              <a:ext cx="7158481" cy="903758"/>
            </a:xfrm>
            <a:custGeom>
              <a:rect b="b" l="l" r="r" t="t"/>
              <a:pathLst>
                <a:path extrusionOk="0" h="903758" w="7158481">
                  <a:moveTo>
                    <a:pt x="0" y="0"/>
                  </a:moveTo>
                  <a:lnTo>
                    <a:pt x="7158481" y="0"/>
                  </a:lnTo>
                  <a:lnTo>
                    <a:pt x="7158481" y="903759"/>
                  </a:lnTo>
                  <a:lnTo>
                    <a:pt x="0" y="903759"/>
                  </a:lnTo>
                  <a:lnTo>
                    <a:pt x="0" y="0"/>
                  </a:lnTo>
                  <a:close/>
                </a:path>
              </a:pathLst>
            </a:custGeom>
            <a:blipFill rotWithShape="1">
              <a:blip r:embed="rId4">
                <a:alphaModFix/>
              </a:blip>
              <a:stretch>
                <a:fillRect b="0" l="0" r="0" t="0"/>
              </a:stretch>
            </a:blipFill>
            <a:ln>
              <a:noFill/>
            </a:ln>
          </p:spPr>
        </p:sp>
        <p:sp>
          <p:nvSpPr>
            <p:cNvPr id="364" name="Google Shape;364;p21"/>
            <p:cNvSpPr/>
            <p:nvPr/>
          </p:nvSpPr>
          <p:spPr>
            <a:xfrm>
              <a:off x="0" y="1048012"/>
              <a:ext cx="7158481" cy="903758"/>
            </a:xfrm>
            <a:custGeom>
              <a:rect b="b" l="l" r="r" t="t"/>
              <a:pathLst>
                <a:path extrusionOk="0" h="903758" w="7158481">
                  <a:moveTo>
                    <a:pt x="0" y="0"/>
                  </a:moveTo>
                  <a:lnTo>
                    <a:pt x="7158481" y="0"/>
                  </a:lnTo>
                  <a:lnTo>
                    <a:pt x="7158481" y="903758"/>
                  </a:lnTo>
                  <a:lnTo>
                    <a:pt x="0" y="903758"/>
                  </a:lnTo>
                  <a:lnTo>
                    <a:pt x="0" y="0"/>
                  </a:lnTo>
                  <a:close/>
                </a:path>
              </a:pathLst>
            </a:custGeom>
            <a:blipFill rotWithShape="1">
              <a:blip r:embed="rId4">
                <a:alphaModFix/>
              </a:blip>
              <a:stretch>
                <a:fillRect b="0" l="0" r="0" t="0"/>
              </a:stretch>
            </a:blipFill>
            <a:ln>
              <a:noFill/>
            </a:ln>
          </p:spPr>
        </p:sp>
        <p:sp>
          <p:nvSpPr>
            <p:cNvPr id="365" name="Google Shape;365;p21"/>
            <p:cNvSpPr/>
            <p:nvPr/>
          </p:nvSpPr>
          <p:spPr>
            <a:xfrm>
              <a:off x="0" y="0"/>
              <a:ext cx="7158481" cy="903758"/>
            </a:xfrm>
            <a:custGeom>
              <a:rect b="b" l="l" r="r" t="t"/>
              <a:pathLst>
                <a:path extrusionOk="0" h="903758" w="7158481">
                  <a:moveTo>
                    <a:pt x="0" y="0"/>
                  </a:moveTo>
                  <a:lnTo>
                    <a:pt x="7158481" y="0"/>
                  </a:lnTo>
                  <a:lnTo>
                    <a:pt x="7158481" y="903758"/>
                  </a:lnTo>
                  <a:lnTo>
                    <a:pt x="0" y="903758"/>
                  </a:lnTo>
                  <a:lnTo>
                    <a:pt x="0" y="0"/>
                  </a:lnTo>
                  <a:close/>
                </a:path>
              </a:pathLst>
            </a:custGeom>
            <a:blipFill rotWithShape="1">
              <a:blip r:embed="rId4">
                <a:alphaModFix/>
              </a:blip>
              <a:stretch>
                <a:fillRect b="0" l="0" r="0" t="0"/>
              </a:stretch>
            </a:blipFill>
            <a:ln>
              <a:noFill/>
            </a:ln>
          </p:spPr>
        </p:sp>
      </p:grpSp>
      <p:grpSp>
        <p:nvGrpSpPr>
          <p:cNvPr id="366" name="Google Shape;366;p21"/>
          <p:cNvGrpSpPr/>
          <p:nvPr/>
        </p:nvGrpSpPr>
        <p:grpSpPr>
          <a:xfrm>
            <a:off x="-822913" y="613340"/>
            <a:ext cx="3994031" cy="1673711"/>
            <a:chOff x="0" y="0"/>
            <a:chExt cx="5325375" cy="2231614"/>
          </a:xfrm>
        </p:grpSpPr>
        <p:sp>
          <p:nvSpPr>
            <p:cNvPr id="367" name="Google Shape;367;p21"/>
            <p:cNvSpPr/>
            <p:nvPr/>
          </p:nvSpPr>
          <p:spPr>
            <a:xfrm>
              <a:off x="0" y="1559285"/>
              <a:ext cx="5325375" cy="672329"/>
            </a:xfrm>
            <a:custGeom>
              <a:rect b="b" l="l" r="r" t="t"/>
              <a:pathLst>
                <a:path extrusionOk="0" h="672329" w="5325375">
                  <a:moveTo>
                    <a:pt x="0" y="0"/>
                  </a:moveTo>
                  <a:lnTo>
                    <a:pt x="5325375" y="0"/>
                  </a:lnTo>
                  <a:lnTo>
                    <a:pt x="5325375" y="672329"/>
                  </a:lnTo>
                  <a:lnTo>
                    <a:pt x="0" y="672329"/>
                  </a:lnTo>
                  <a:lnTo>
                    <a:pt x="0" y="0"/>
                  </a:lnTo>
                  <a:close/>
                </a:path>
              </a:pathLst>
            </a:custGeom>
            <a:blipFill rotWithShape="1">
              <a:blip r:embed="rId5">
                <a:alphaModFix/>
              </a:blip>
              <a:stretch>
                <a:fillRect b="0" l="0" r="0" t="0"/>
              </a:stretch>
            </a:blipFill>
            <a:ln>
              <a:noFill/>
            </a:ln>
          </p:spPr>
        </p:sp>
        <p:sp>
          <p:nvSpPr>
            <p:cNvPr id="368" name="Google Shape;368;p21"/>
            <p:cNvSpPr/>
            <p:nvPr/>
          </p:nvSpPr>
          <p:spPr>
            <a:xfrm>
              <a:off x="0" y="779643"/>
              <a:ext cx="5325375" cy="672329"/>
            </a:xfrm>
            <a:custGeom>
              <a:rect b="b" l="l" r="r" t="t"/>
              <a:pathLst>
                <a:path extrusionOk="0" h="672329" w="5325375">
                  <a:moveTo>
                    <a:pt x="0" y="0"/>
                  </a:moveTo>
                  <a:lnTo>
                    <a:pt x="5325375" y="0"/>
                  </a:lnTo>
                  <a:lnTo>
                    <a:pt x="5325375" y="672328"/>
                  </a:lnTo>
                  <a:lnTo>
                    <a:pt x="0" y="672328"/>
                  </a:lnTo>
                  <a:lnTo>
                    <a:pt x="0" y="0"/>
                  </a:lnTo>
                  <a:close/>
                </a:path>
              </a:pathLst>
            </a:custGeom>
            <a:blipFill rotWithShape="1">
              <a:blip r:embed="rId5">
                <a:alphaModFix/>
              </a:blip>
              <a:stretch>
                <a:fillRect b="0" l="0" r="0" t="0"/>
              </a:stretch>
            </a:blipFill>
            <a:ln>
              <a:noFill/>
            </a:ln>
          </p:spPr>
        </p:sp>
        <p:sp>
          <p:nvSpPr>
            <p:cNvPr id="369" name="Google Shape;369;p21"/>
            <p:cNvSpPr/>
            <p:nvPr/>
          </p:nvSpPr>
          <p:spPr>
            <a:xfrm>
              <a:off x="0" y="0"/>
              <a:ext cx="5325375" cy="672329"/>
            </a:xfrm>
            <a:custGeom>
              <a:rect b="b" l="l" r="r" t="t"/>
              <a:pathLst>
                <a:path extrusionOk="0" h="672329" w="5325375">
                  <a:moveTo>
                    <a:pt x="0" y="0"/>
                  </a:moveTo>
                  <a:lnTo>
                    <a:pt x="5325375" y="0"/>
                  </a:lnTo>
                  <a:lnTo>
                    <a:pt x="5325375" y="672329"/>
                  </a:lnTo>
                  <a:lnTo>
                    <a:pt x="0" y="672329"/>
                  </a:lnTo>
                  <a:lnTo>
                    <a:pt x="0" y="0"/>
                  </a:lnTo>
                  <a:close/>
                </a:path>
              </a:pathLst>
            </a:custGeom>
            <a:blipFill rotWithShape="1">
              <a:blip r:embed="rId5">
                <a:alphaModFix/>
              </a:blip>
              <a:stretch>
                <a:fillRect b="0" l="0" r="0" t="0"/>
              </a:stretch>
            </a:blipFill>
            <a:ln>
              <a:noFill/>
            </a:ln>
          </p:spPr>
        </p:sp>
      </p:grpSp>
      <p:graphicFrame>
        <p:nvGraphicFramePr>
          <p:cNvPr id="370" name="Google Shape;370;p21"/>
          <p:cNvGraphicFramePr/>
          <p:nvPr/>
        </p:nvGraphicFramePr>
        <p:xfrm>
          <a:off x="1360238" y="1450195"/>
          <a:ext cx="3000000" cy="3000000"/>
        </p:xfrm>
        <a:graphic>
          <a:graphicData uri="http://schemas.openxmlformats.org/drawingml/2006/table">
            <a:tbl>
              <a:tblPr>
                <a:noFill/>
                <a:tableStyleId>{F2644355-D9B4-477F-8891-B85EDA3EECE8}</a:tableStyleId>
              </a:tblPr>
              <a:tblGrid>
                <a:gridCol w="7783750"/>
                <a:gridCol w="7783750"/>
              </a:tblGrid>
              <a:tr h="2165800">
                <a:tc gridSpan="2">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FFFFFF"/>
                    </a:solidFill>
                  </a:tcPr>
                </a:tc>
                <a:tc hMerge="1"/>
              </a:tr>
              <a:tr h="2610400">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B35EFF"/>
                    </a:solidFill>
                  </a:tcPr>
                </a:tc>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7536FF"/>
                    </a:solidFill>
                  </a:tcPr>
                </a:tc>
              </a:tr>
              <a:tr h="2610400">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FFC418"/>
                    </a:solidFill>
                  </a:tcPr>
                </a:tc>
                <a:tc>
                  <a:txBody>
                    <a:bodyPr/>
                    <a:lstStyle/>
                    <a:p>
                      <a:pPr indent="0" lvl="0" marL="0" marR="0" rtl="0" algn="ctr">
                        <a:lnSpc>
                          <a:spcPct val="185454"/>
                        </a:lnSpc>
                        <a:spcBef>
                          <a:spcPts val="0"/>
                        </a:spcBef>
                        <a:spcAft>
                          <a:spcPts val="0"/>
                        </a:spcAft>
                        <a:buNone/>
                      </a:pPr>
                      <a:r>
                        <a:t/>
                      </a:r>
                      <a:endParaRPr sz="1100" u="none" cap="none" strike="noStrike"/>
                    </a:p>
                  </a:txBody>
                  <a:tcPr marT="190500" marB="190500" marR="190500" marL="1905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solidFill>
                      <a:srgbClr val="E30350"/>
                    </a:solidFill>
                  </a:tcPr>
                </a:tc>
              </a:tr>
            </a:tbl>
          </a:graphicData>
        </a:graphic>
      </p:graphicFrame>
      <p:sp>
        <p:nvSpPr>
          <p:cNvPr id="371" name="Google Shape;371;p21"/>
          <p:cNvSpPr txBox="1"/>
          <p:nvPr/>
        </p:nvSpPr>
        <p:spPr>
          <a:xfrm>
            <a:off x="2338300" y="1876415"/>
            <a:ext cx="136113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Bungee"/>
                <a:ea typeface="Bungee"/>
                <a:cs typeface="Bungee"/>
                <a:sym typeface="Bungee"/>
              </a:rPr>
              <a:t>Service Overview</a:t>
            </a:r>
            <a:endParaRPr/>
          </a:p>
        </p:txBody>
      </p:sp>
      <p:sp>
        <p:nvSpPr>
          <p:cNvPr id="372" name="Google Shape;372;p21"/>
          <p:cNvSpPr txBox="1"/>
          <p:nvPr/>
        </p:nvSpPr>
        <p:spPr>
          <a:xfrm>
            <a:off x="3171118" y="4168797"/>
            <a:ext cx="3870752"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SERVICE ONE</a:t>
            </a:r>
            <a:endParaRPr/>
          </a:p>
        </p:txBody>
      </p:sp>
      <p:sp>
        <p:nvSpPr>
          <p:cNvPr id="373" name="Google Shape;373;p21"/>
          <p:cNvSpPr txBox="1"/>
          <p:nvPr/>
        </p:nvSpPr>
        <p:spPr>
          <a:xfrm>
            <a:off x="3171118" y="4859878"/>
            <a:ext cx="3870752"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Lato"/>
                <a:ea typeface="Lato"/>
                <a:cs typeface="Lato"/>
                <a:sym typeface="Lato"/>
              </a:rPr>
              <a:t>Elaborate on what you want to discuss. </a:t>
            </a:r>
            <a:endParaRPr/>
          </a:p>
        </p:txBody>
      </p:sp>
      <p:sp>
        <p:nvSpPr>
          <p:cNvPr id="374" name="Google Shape;374;p21"/>
          <p:cNvSpPr txBox="1"/>
          <p:nvPr/>
        </p:nvSpPr>
        <p:spPr>
          <a:xfrm>
            <a:off x="11003104" y="4168797"/>
            <a:ext cx="4032753"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SERVICE TWO</a:t>
            </a:r>
            <a:endParaRPr/>
          </a:p>
        </p:txBody>
      </p:sp>
      <p:sp>
        <p:nvSpPr>
          <p:cNvPr id="375" name="Google Shape;375;p21"/>
          <p:cNvSpPr txBox="1"/>
          <p:nvPr/>
        </p:nvSpPr>
        <p:spPr>
          <a:xfrm>
            <a:off x="11003104" y="4859878"/>
            <a:ext cx="3870752"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Lato"/>
                <a:ea typeface="Lato"/>
                <a:cs typeface="Lato"/>
                <a:sym typeface="Lato"/>
              </a:rPr>
              <a:t>Elaborate on what you want to discuss. </a:t>
            </a:r>
            <a:endParaRPr/>
          </a:p>
        </p:txBody>
      </p:sp>
      <p:sp>
        <p:nvSpPr>
          <p:cNvPr id="376" name="Google Shape;376;p21"/>
          <p:cNvSpPr txBox="1"/>
          <p:nvPr/>
        </p:nvSpPr>
        <p:spPr>
          <a:xfrm>
            <a:off x="3171118" y="6727205"/>
            <a:ext cx="3870752"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SERVICE THREE</a:t>
            </a:r>
            <a:endParaRPr/>
          </a:p>
        </p:txBody>
      </p:sp>
      <p:sp>
        <p:nvSpPr>
          <p:cNvPr id="377" name="Google Shape;377;p21"/>
          <p:cNvSpPr txBox="1"/>
          <p:nvPr/>
        </p:nvSpPr>
        <p:spPr>
          <a:xfrm>
            <a:off x="11003104" y="6727205"/>
            <a:ext cx="4032753"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latin typeface="Lato"/>
                <a:ea typeface="Lato"/>
                <a:cs typeface="Lato"/>
                <a:sym typeface="Lato"/>
              </a:rPr>
              <a:t>SERVICE FOUR</a:t>
            </a:r>
            <a:endParaRPr/>
          </a:p>
        </p:txBody>
      </p:sp>
      <p:sp>
        <p:nvSpPr>
          <p:cNvPr id="378" name="Google Shape;378;p21"/>
          <p:cNvSpPr txBox="1"/>
          <p:nvPr/>
        </p:nvSpPr>
        <p:spPr>
          <a:xfrm>
            <a:off x="3171118" y="7418287"/>
            <a:ext cx="3980117"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Lato"/>
                <a:ea typeface="Lato"/>
                <a:cs typeface="Lato"/>
                <a:sym typeface="Lato"/>
              </a:rPr>
              <a:t>Elaborate on what you want to discuss. </a:t>
            </a:r>
            <a:endParaRPr/>
          </a:p>
        </p:txBody>
      </p:sp>
      <p:sp>
        <p:nvSpPr>
          <p:cNvPr id="379" name="Google Shape;379;p21"/>
          <p:cNvSpPr txBox="1"/>
          <p:nvPr/>
        </p:nvSpPr>
        <p:spPr>
          <a:xfrm>
            <a:off x="11003104" y="7442316"/>
            <a:ext cx="3980117"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Lato"/>
                <a:ea typeface="Lato"/>
                <a:cs typeface="Lato"/>
                <a:sym typeface="Lato"/>
              </a:rPr>
              <a:t>Elaborate on what you want to discuss. </a:t>
            </a:r>
            <a:endParaRPr/>
          </a:p>
        </p:txBody>
      </p:sp>
    </p:spTree>
  </p:cSld>
  <p:clrMapOvr>
    <a:masterClrMapping/>
  </p:clrMapOvr>
  <p:transition>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