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10287000" cx="18288000"/>
  <p:notesSz cx="6858000" cy="9144000"/>
  <p:embeddedFontLst>
    <p:embeddedFont>
      <p:font typeface="Roboto"/>
      <p:regular r:id="rId32"/>
      <p:bold r:id="rId33"/>
      <p:italic r:id="rId34"/>
      <p:boldItalic r:id="rId35"/>
    </p:embeddedFont>
    <p:embeddedFont>
      <p:font typeface="Bungee"/>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Bunge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7" name="Google Shape;4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7" name="Google Shape;67;p1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8" name="Google Shape;6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5"/>
          <p:cNvSpPr/>
          <p:nvPr>
            <p:ph idx="2" type="pic"/>
          </p:nvPr>
        </p:nvSpPr>
        <p:spPr>
          <a:xfrm>
            <a:off x="1792288" y="612775"/>
            <a:ext cx="5486400" cy="4114800"/>
          </a:xfrm>
          <a:prstGeom prst="rect">
            <a:avLst/>
          </a:prstGeom>
          <a:noFill/>
          <a:ln>
            <a:noFill/>
          </a:ln>
        </p:spPr>
      </p:sp>
      <p:sp>
        <p:nvSpPr>
          <p:cNvPr id="74" name="Google Shape;74;p1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5" name="Google Shape;75;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gradFill>
          <a:gsLst>
            <a:gs pos="0">
              <a:srgbClr val="FFFACC"/>
            </a:gs>
            <a:gs pos="100000">
              <a:srgbClr val="FFD3FC"/>
            </a:gs>
          </a:gsLst>
          <a:lin ang="0" scaled="0"/>
        </a:gradFill>
      </p:bgPr>
    </p:bg>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gradFill>
          <a:gsLst>
            <a:gs pos="0">
              <a:srgbClr val="FFFACC"/>
            </a:gs>
            <a:gs pos="100000">
              <a:srgbClr val="CDFFFA"/>
            </a:gs>
          </a:gsLst>
          <a:lin ang="0" scaled="0"/>
        </a:gradFill>
      </p:bgPr>
    </p:bg>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rgbClr val="FFFACC"/>
        </a:solidFill>
      </p:bgPr>
    </p:bg>
    <p:spTree>
      <p:nvGrpSpPr>
        <p:cNvPr id="19" name="Shape 19"/>
        <p:cNvGrpSpPr/>
        <p:nvPr/>
      </p:nvGrpSpPr>
      <p:grpSpPr>
        <a:xfrm>
          <a:off x="0" y="0"/>
          <a:ext cx="0" cy="0"/>
          <a:chOff x="0" y="0"/>
          <a:chExt cx="0" cy="0"/>
        </a:xfrm>
      </p:grpSpPr>
      <p:pic>
        <p:nvPicPr>
          <p:cNvPr id="20" name="Google Shape;20;p5"/>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p:cSld name="CUSTOM_1_1_1">
    <p:bg>
      <p:bgPr>
        <a:solidFill>
          <a:srgbClr val="FFD3FC"/>
        </a:solidFill>
      </p:bgPr>
    </p:bg>
    <p:spTree>
      <p:nvGrpSpPr>
        <p:cNvPr id="21" name="Shape 21"/>
        <p:cNvGrpSpPr/>
        <p:nvPr/>
      </p:nvGrpSpPr>
      <p:grpSpPr>
        <a:xfrm>
          <a:off x="0" y="0"/>
          <a:ext cx="0" cy="0"/>
          <a:chOff x="0" y="0"/>
          <a:chExt cx="0" cy="0"/>
        </a:xfrm>
      </p:grpSpPr>
      <p:pic>
        <p:nvPicPr>
          <p:cNvPr id="22" name="Google Shape;22;p6"/>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p:cSld name="CUSTOM_1_1_1_1">
    <p:bg>
      <p:bgPr>
        <a:solidFill>
          <a:srgbClr val="CDFFFA"/>
        </a:solidFill>
      </p:bgPr>
    </p:bg>
    <p:spTree>
      <p:nvGrpSpPr>
        <p:cNvPr id="23" name="Shape 23"/>
        <p:cNvGrpSpPr/>
        <p:nvPr/>
      </p:nvGrpSpPr>
      <p:grpSpPr>
        <a:xfrm>
          <a:off x="0" y="0"/>
          <a:ext cx="0" cy="0"/>
          <a:chOff x="0" y="0"/>
          <a:chExt cx="0" cy="0"/>
        </a:xfrm>
      </p:grpSpPr>
      <p:pic>
        <p:nvPicPr>
          <p:cNvPr id="24" name="Google Shape;24;p7"/>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1.png"/><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22.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9.png"/><Relationship Id="rId5"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41.png"/><Relationship Id="rId6" Type="http://schemas.openxmlformats.org/officeDocument/2006/relationships/image" Target="../media/image7.png"/><Relationship Id="rId7" Type="http://schemas.openxmlformats.org/officeDocument/2006/relationships/image" Target="../media/image46.png"/><Relationship Id="rId8" Type="http://schemas.openxmlformats.org/officeDocument/2006/relationships/image" Target="../media/image51.png"/></Relationships>
</file>

<file path=ppt/slides/_rels/slide12.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36.png"/><Relationship Id="rId12"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50.png"/><Relationship Id="rId9" Type="http://schemas.openxmlformats.org/officeDocument/2006/relationships/image" Target="../media/image55.png"/><Relationship Id="rId5" Type="http://schemas.openxmlformats.org/officeDocument/2006/relationships/image" Target="../media/image47.png"/><Relationship Id="rId6" Type="http://schemas.openxmlformats.org/officeDocument/2006/relationships/image" Target="../media/image44.png"/><Relationship Id="rId7" Type="http://schemas.openxmlformats.org/officeDocument/2006/relationships/image" Target="../media/image54.png"/><Relationship Id="rId8" Type="http://schemas.openxmlformats.org/officeDocument/2006/relationships/image" Target="../media/image73.png"/></Relationships>
</file>

<file path=ppt/slides/_rels/slide13.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1.png"/><Relationship Id="rId13" Type="http://schemas.openxmlformats.org/officeDocument/2006/relationships/image" Target="../media/image2.png"/><Relationship Id="rId12"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5.png"/><Relationship Id="rId7" Type="http://schemas.openxmlformats.org/officeDocument/2006/relationships/image" Target="../media/image31.png"/><Relationship Id="rId8"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0.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58.png"/><Relationship Id="rId7" Type="http://schemas.openxmlformats.org/officeDocument/2006/relationships/image" Target="../media/image73.png"/><Relationship Id="rId8"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8.png"/><Relationship Id="rId5" Type="http://schemas.openxmlformats.org/officeDocument/2006/relationships/image" Target="../media/image61.jpg"/><Relationship Id="rId6" Type="http://schemas.openxmlformats.org/officeDocument/2006/relationships/image" Target="../media/image67.jpg"/><Relationship Id="rId7" Type="http://schemas.openxmlformats.org/officeDocument/2006/relationships/image" Target="../media/image6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68.jpg"/><Relationship Id="rId9" Type="http://schemas.openxmlformats.org/officeDocument/2006/relationships/image" Target="../media/image69.jpg"/><Relationship Id="rId5" Type="http://schemas.openxmlformats.org/officeDocument/2006/relationships/image" Target="../media/image63.jpg"/><Relationship Id="rId6" Type="http://schemas.openxmlformats.org/officeDocument/2006/relationships/image" Target="../media/image64.jpg"/><Relationship Id="rId7" Type="http://schemas.openxmlformats.org/officeDocument/2006/relationships/image" Target="../media/image66.jpg"/><Relationship Id="rId8" Type="http://schemas.openxmlformats.org/officeDocument/2006/relationships/image" Target="../media/image71.jpg"/></Relationships>
</file>

<file path=ppt/slides/_rels/slide18.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1.png"/><Relationship Id="rId13" Type="http://schemas.openxmlformats.org/officeDocument/2006/relationships/image" Target="../media/image2.png"/><Relationship Id="rId12"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5.png"/><Relationship Id="rId7" Type="http://schemas.openxmlformats.org/officeDocument/2006/relationships/image" Target="../media/image31.png"/><Relationship Id="rId8"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6.jpg"/><Relationship Id="rId4" Type="http://schemas.openxmlformats.org/officeDocument/2006/relationships/image" Target="../media/image22.png"/><Relationship Id="rId5"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2.jpg"/><Relationship Id="rId6"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59.png"/><Relationship Id="rId7" Type="http://schemas.openxmlformats.org/officeDocument/2006/relationships/image" Target="../media/image73.png"/><Relationship Id="rId8"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90.jpg"/><Relationship Id="rId4" Type="http://schemas.openxmlformats.org/officeDocument/2006/relationships/image" Target="../media/image5.png"/><Relationship Id="rId5" Type="http://schemas.openxmlformats.org/officeDocument/2006/relationships/image" Target="../media/image58.png"/><Relationship Id="rId6" Type="http://schemas.openxmlformats.org/officeDocument/2006/relationships/image" Target="../media/image22.png"/><Relationship Id="rId7"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2.jpg"/><Relationship Id="rId4" Type="http://schemas.openxmlformats.org/officeDocument/2006/relationships/image" Target="../media/image88.jpg"/><Relationship Id="rId9" Type="http://schemas.openxmlformats.org/officeDocument/2006/relationships/image" Target="../media/image39.png"/><Relationship Id="rId5" Type="http://schemas.openxmlformats.org/officeDocument/2006/relationships/image" Target="../media/image70.jpg"/><Relationship Id="rId6" Type="http://schemas.openxmlformats.org/officeDocument/2006/relationships/image" Target="../media/image75.jpg"/><Relationship Id="rId7" Type="http://schemas.openxmlformats.org/officeDocument/2006/relationships/image" Target="../media/image8.png"/><Relationship Id="rId8" Type="http://schemas.openxmlformats.org/officeDocument/2006/relationships/image" Target="../media/image58.png"/></Relationships>
</file>

<file path=ppt/slides/_rels/slide23.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84.png"/><Relationship Id="rId12"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9.png"/><Relationship Id="rId4" Type="http://schemas.openxmlformats.org/officeDocument/2006/relationships/image" Target="../media/image8.png"/><Relationship Id="rId9" Type="http://schemas.openxmlformats.org/officeDocument/2006/relationships/image" Target="../media/image82.png"/><Relationship Id="rId5" Type="http://schemas.openxmlformats.org/officeDocument/2006/relationships/image" Target="../media/image5.png"/><Relationship Id="rId6" Type="http://schemas.openxmlformats.org/officeDocument/2006/relationships/image" Target="../media/image74.png"/><Relationship Id="rId7" Type="http://schemas.openxmlformats.org/officeDocument/2006/relationships/image" Target="../media/image41.png"/><Relationship Id="rId8" Type="http://schemas.openxmlformats.org/officeDocument/2006/relationships/image" Target="../media/image77.png"/></Relationships>
</file>

<file path=ppt/slides/_rels/slide24.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50.png"/><Relationship Id="rId13" Type="http://schemas.openxmlformats.org/officeDocument/2006/relationships/image" Target="../media/image77.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58.png"/><Relationship Id="rId9" Type="http://schemas.openxmlformats.org/officeDocument/2006/relationships/image" Target="../media/image80.png"/><Relationship Id="rId15" Type="http://schemas.openxmlformats.org/officeDocument/2006/relationships/image" Target="../media/image84.png"/><Relationship Id="rId14" Type="http://schemas.openxmlformats.org/officeDocument/2006/relationships/image" Target="../media/image82.png"/><Relationship Id="rId5" Type="http://schemas.openxmlformats.org/officeDocument/2006/relationships/image" Target="../media/image3.png"/><Relationship Id="rId6" Type="http://schemas.openxmlformats.org/officeDocument/2006/relationships/image" Target="../media/image39.png"/><Relationship Id="rId7" Type="http://schemas.openxmlformats.org/officeDocument/2006/relationships/image" Target="../media/image74.png"/><Relationship Id="rId8"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23.png"/><Relationship Id="rId6" Type="http://schemas.openxmlformats.org/officeDocument/2006/relationships/image" Target="../media/image9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95.png"/><Relationship Id="rId7"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21.png"/><Relationship Id="rId7" Type="http://schemas.openxmlformats.org/officeDocument/2006/relationships/image" Target="../media/image22.png"/></Relationships>
</file>

<file path=ppt/slides/_rels/slide4.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25.png"/><Relationship Id="rId13" Type="http://schemas.openxmlformats.org/officeDocument/2006/relationships/image" Target="../media/image39.png"/><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36.png"/><Relationship Id="rId5" Type="http://schemas.openxmlformats.org/officeDocument/2006/relationships/image" Target="../media/image2.png"/><Relationship Id="rId6" Type="http://schemas.openxmlformats.org/officeDocument/2006/relationships/image" Target="../media/image23.png"/><Relationship Id="rId7" Type="http://schemas.openxmlformats.org/officeDocument/2006/relationships/image" Target="../media/image5.png"/><Relationship Id="rId8"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0.jp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9.png"/><Relationship Id="rId7" Type="http://schemas.openxmlformats.org/officeDocument/2006/relationships/image" Target="../media/image2.png"/><Relationship Id="rId8"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2.jpg"/><Relationship Id="rId5" Type="http://schemas.openxmlformats.org/officeDocument/2006/relationships/image" Target="../media/image37.png"/><Relationship Id="rId6" Type="http://schemas.openxmlformats.org/officeDocument/2006/relationships/image" Target="../media/image33.png"/><Relationship Id="rId7" Type="http://schemas.openxmlformats.org/officeDocument/2006/relationships/image" Target="../media/image36.png"/></Relationships>
</file>

<file path=ppt/slides/_rels/slide7.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1.png"/><Relationship Id="rId13" Type="http://schemas.openxmlformats.org/officeDocument/2006/relationships/image" Target="../media/image2.png"/><Relationship Id="rId12"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5.png"/><Relationship Id="rId7" Type="http://schemas.openxmlformats.org/officeDocument/2006/relationships/image" Target="../media/image31.png"/><Relationship Id="rId8"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47.png"/><Relationship Id="rId6" Type="http://schemas.openxmlformats.org/officeDocument/2006/relationships/image" Target="../media/image44.png"/><Relationship Id="rId7" Type="http://schemas.openxmlformats.org/officeDocument/2006/relationships/image" Target="../media/image49.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ACC"/>
            </a:gs>
            <a:gs pos="100000">
              <a:srgbClr val="FFD3FC"/>
            </a:gs>
          </a:gsLst>
          <a:lin ang="0" scaled="0"/>
        </a:gradFill>
      </p:bgPr>
    </p:bg>
    <p:spTree>
      <p:nvGrpSpPr>
        <p:cNvPr id="93" name="Shape 93"/>
        <p:cNvGrpSpPr/>
        <p:nvPr/>
      </p:nvGrpSpPr>
      <p:grpSpPr>
        <a:xfrm>
          <a:off x="0" y="0"/>
          <a:ext cx="0" cy="0"/>
          <a:chOff x="0" y="0"/>
          <a:chExt cx="0" cy="0"/>
        </a:xfrm>
      </p:grpSpPr>
      <p:grpSp>
        <p:nvGrpSpPr>
          <p:cNvPr id="94" name="Google Shape;94;p18"/>
          <p:cNvGrpSpPr/>
          <p:nvPr/>
        </p:nvGrpSpPr>
        <p:grpSpPr>
          <a:xfrm>
            <a:off x="484009" y="1523314"/>
            <a:ext cx="4539014" cy="4560892"/>
            <a:chOff x="0" y="0"/>
            <a:chExt cx="6052019" cy="6081188"/>
          </a:xfrm>
        </p:grpSpPr>
        <p:grpSp>
          <p:nvGrpSpPr>
            <p:cNvPr id="95" name="Google Shape;95;p18"/>
            <p:cNvGrpSpPr/>
            <p:nvPr/>
          </p:nvGrpSpPr>
          <p:grpSpPr>
            <a:xfrm>
              <a:off x="287878" y="317047"/>
              <a:ext cx="5764141" cy="5764141"/>
              <a:chOff x="0" y="0"/>
              <a:chExt cx="812800" cy="812800"/>
            </a:xfrm>
          </p:grpSpPr>
          <p:sp>
            <p:nvSpPr>
              <p:cNvPr id="96" name="Google Shape;9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 name="Google Shape;98;p18"/>
            <p:cNvGrpSpPr/>
            <p:nvPr/>
          </p:nvGrpSpPr>
          <p:grpSpPr>
            <a:xfrm>
              <a:off x="0" y="0"/>
              <a:ext cx="5764141" cy="5764141"/>
              <a:chOff x="0" y="0"/>
              <a:chExt cx="812800" cy="812800"/>
            </a:xfrm>
          </p:grpSpPr>
          <p:sp>
            <p:nvSpPr>
              <p:cNvPr id="99" name="Google Shape;9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01" name="Google Shape;101;p18"/>
          <p:cNvSpPr/>
          <p:nvPr/>
        </p:nvSpPr>
        <p:spPr>
          <a:xfrm rot="141805">
            <a:off x="-551526" y="-202413"/>
            <a:ext cx="7141829" cy="6141973"/>
          </a:xfrm>
          <a:custGeom>
            <a:rect b="b" l="l" r="r" t="t"/>
            <a:pathLst>
              <a:path extrusionOk="0" h="6141973" w="7141829">
                <a:moveTo>
                  <a:pt x="0" y="0"/>
                </a:moveTo>
                <a:lnTo>
                  <a:pt x="7141829" y="0"/>
                </a:lnTo>
                <a:lnTo>
                  <a:pt x="7141829" y="6141973"/>
                </a:lnTo>
                <a:lnTo>
                  <a:pt x="0" y="6141973"/>
                </a:lnTo>
                <a:lnTo>
                  <a:pt x="0" y="0"/>
                </a:lnTo>
                <a:close/>
              </a:path>
            </a:pathLst>
          </a:custGeom>
          <a:blipFill rotWithShape="1">
            <a:blip r:embed="rId3">
              <a:alphaModFix/>
            </a:blip>
            <a:stretch>
              <a:fillRect b="0" l="0" r="0" t="0"/>
            </a:stretch>
          </a:blipFill>
          <a:ln>
            <a:noFill/>
          </a:ln>
        </p:spPr>
      </p:sp>
      <p:sp>
        <p:nvSpPr>
          <p:cNvPr id="102" name="Google Shape;102;p18"/>
          <p:cNvSpPr/>
          <p:nvPr/>
        </p:nvSpPr>
        <p:spPr>
          <a:xfrm rot="-5720319">
            <a:off x="14822459" y="3294879"/>
            <a:ext cx="6486805" cy="5578652"/>
          </a:xfrm>
          <a:custGeom>
            <a:rect b="b" l="l" r="r" t="t"/>
            <a:pathLst>
              <a:path extrusionOk="0" h="5578652" w="6486805">
                <a:moveTo>
                  <a:pt x="0" y="0"/>
                </a:moveTo>
                <a:lnTo>
                  <a:pt x="6486804" y="0"/>
                </a:lnTo>
                <a:lnTo>
                  <a:pt x="6486804" y="5578652"/>
                </a:lnTo>
                <a:lnTo>
                  <a:pt x="0" y="5578652"/>
                </a:lnTo>
                <a:lnTo>
                  <a:pt x="0" y="0"/>
                </a:lnTo>
                <a:close/>
              </a:path>
            </a:pathLst>
          </a:custGeom>
          <a:blipFill rotWithShape="1">
            <a:blip r:embed="rId4">
              <a:alphaModFix/>
            </a:blip>
            <a:stretch>
              <a:fillRect b="0" l="0" r="0" t="0"/>
            </a:stretch>
          </a:blipFill>
          <a:ln>
            <a:noFill/>
          </a:ln>
        </p:spPr>
      </p:sp>
      <p:sp>
        <p:nvSpPr>
          <p:cNvPr id="103" name="Google Shape;103;p18"/>
          <p:cNvSpPr/>
          <p:nvPr/>
        </p:nvSpPr>
        <p:spPr>
          <a:xfrm>
            <a:off x="11841451" y="312554"/>
            <a:ext cx="1170426" cy="1235575"/>
          </a:xfrm>
          <a:custGeom>
            <a:rect b="b" l="l" r="r" t="t"/>
            <a:pathLst>
              <a:path extrusionOk="0" h="1235575" w="1170426">
                <a:moveTo>
                  <a:pt x="0" y="0"/>
                </a:moveTo>
                <a:lnTo>
                  <a:pt x="1170427" y="0"/>
                </a:lnTo>
                <a:lnTo>
                  <a:pt x="1170427" y="1235575"/>
                </a:lnTo>
                <a:lnTo>
                  <a:pt x="0" y="1235575"/>
                </a:lnTo>
                <a:lnTo>
                  <a:pt x="0" y="0"/>
                </a:lnTo>
                <a:close/>
              </a:path>
            </a:pathLst>
          </a:custGeom>
          <a:blipFill rotWithShape="1">
            <a:blip r:embed="rId5">
              <a:alphaModFix/>
            </a:blip>
            <a:stretch>
              <a:fillRect b="0" l="0" r="0" t="0"/>
            </a:stretch>
          </a:blipFill>
          <a:ln>
            <a:noFill/>
          </a:ln>
        </p:spPr>
      </p:sp>
      <p:sp>
        <p:nvSpPr>
          <p:cNvPr id="104" name="Google Shape;104;p18"/>
          <p:cNvSpPr/>
          <p:nvPr/>
        </p:nvSpPr>
        <p:spPr>
          <a:xfrm>
            <a:off x="13121337" y="328254"/>
            <a:ext cx="1170426" cy="1235575"/>
          </a:xfrm>
          <a:custGeom>
            <a:rect b="b" l="l" r="r" t="t"/>
            <a:pathLst>
              <a:path extrusionOk="0" h="1235575" w="1170426">
                <a:moveTo>
                  <a:pt x="0" y="0"/>
                </a:moveTo>
                <a:lnTo>
                  <a:pt x="1170426" y="0"/>
                </a:lnTo>
                <a:lnTo>
                  <a:pt x="1170426" y="1235575"/>
                </a:lnTo>
                <a:lnTo>
                  <a:pt x="0" y="1235575"/>
                </a:lnTo>
                <a:lnTo>
                  <a:pt x="0" y="0"/>
                </a:lnTo>
                <a:close/>
              </a:path>
            </a:pathLst>
          </a:custGeom>
          <a:blipFill rotWithShape="1">
            <a:blip r:embed="rId6">
              <a:alphaModFix/>
            </a:blip>
            <a:stretch>
              <a:fillRect b="0" l="0" r="0" t="0"/>
            </a:stretch>
          </a:blipFill>
          <a:ln>
            <a:noFill/>
          </a:ln>
        </p:spPr>
      </p:sp>
      <p:sp>
        <p:nvSpPr>
          <p:cNvPr id="105" name="Google Shape;105;p18"/>
          <p:cNvSpPr/>
          <p:nvPr/>
        </p:nvSpPr>
        <p:spPr>
          <a:xfrm>
            <a:off x="14401648" y="312554"/>
            <a:ext cx="1170426" cy="1235575"/>
          </a:xfrm>
          <a:custGeom>
            <a:rect b="b" l="l" r="r" t="t"/>
            <a:pathLst>
              <a:path extrusionOk="0" h="1235575" w="1170426">
                <a:moveTo>
                  <a:pt x="0" y="0"/>
                </a:moveTo>
                <a:lnTo>
                  <a:pt x="1170426" y="0"/>
                </a:lnTo>
                <a:lnTo>
                  <a:pt x="1170426" y="1235575"/>
                </a:lnTo>
                <a:lnTo>
                  <a:pt x="0" y="1235575"/>
                </a:lnTo>
                <a:lnTo>
                  <a:pt x="0" y="0"/>
                </a:lnTo>
                <a:close/>
              </a:path>
            </a:pathLst>
          </a:custGeom>
          <a:blipFill rotWithShape="1">
            <a:blip r:embed="rId7">
              <a:alphaModFix/>
            </a:blip>
            <a:stretch>
              <a:fillRect b="0" l="0" r="0" t="0"/>
            </a:stretch>
          </a:blipFill>
          <a:ln>
            <a:noFill/>
          </a:ln>
        </p:spPr>
      </p:sp>
      <p:sp>
        <p:nvSpPr>
          <p:cNvPr id="106" name="Google Shape;106;p18"/>
          <p:cNvSpPr/>
          <p:nvPr/>
        </p:nvSpPr>
        <p:spPr>
          <a:xfrm rot="1293733">
            <a:off x="16194479" y="1235392"/>
            <a:ext cx="2129642" cy="2465902"/>
          </a:xfrm>
          <a:custGeom>
            <a:rect b="b" l="l" r="r" t="t"/>
            <a:pathLst>
              <a:path extrusionOk="0" h="2465902" w="2129642">
                <a:moveTo>
                  <a:pt x="0" y="0"/>
                </a:moveTo>
                <a:lnTo>
                  <a:pt x="2129642" y="0"/>
                </a:lnTo>
                <a:lnTo>
                  <a:pt x="2129642" y="2465902"/>
                </a:lnTo>
                <a:lnTo>
                  <a:pt x="0" y="2465902"/>
                </a:lnTo>
                <a:lnTo>
                  <a:pt x="0" y="0"/>
                </a:lnTo>
                <a:close/>
              </a:path>
            </a:pathLst>
          </a:custGeom>
          <a:blipFill rotWithShape="1">
            <a:blip r:embed="rId8">
              <a:alphaModFix/>
            </a:blip>
            <a:stretch>
              <a:fillRect b="0" l="0" r="0" t="0"/>
            </a:stretch>
          </a:blipFill>
          <a:ln>
            <a:noFill/>
          </a:ln>
        </p:spPr>
      </p:sp>
      <p:sp>
        <p:nvSpPr>
          <p:cNvPr id="107" name="Google Shape;107;p18"/>
          <p:cNvSpPr/>
          <p:nvPr/>
        </p:nvSpPr>
        <p:spPr>
          <a:xfrm rot="-6038183">
            <a:off x="15954431" y="7361381"/>
            <a:ext cx="4704779" cy="4046110"/>
          </a:xfrm>
          <a:custGeom>
            <a:rect b="b" l="l" r="r" t="t"/>
            <a:pathLst>
              <a:path extrusionOk="0" h="4046110" w="4704779">
                <a:moveTo>
                  <a:pt x="0" y="0"/>
                </a:moveTo>
                <a:lnTo>
                  <a:pt x="4704780" y="0"/>
                </a:lnTo>
                <a:lnTo>
                  <a:pt x="4704780" y="4046110"/>
                </a:lnTo>
                <a:lnTo>
                  <a:pt x="0" y="4046110"/>
                </a:lnTo>
                <a:lnTo>
                  <a:pt x="0" y="0"/>
                </a:lnTo>
                <a:close/>
              </a:path>
            </a:pathLst>
          </a:custGeom>
          <a:blipFill rotWithShape="1">
            <a:blip r:embed="rId3">
              <a:alphaModFix/>
            </a:blip>
            <a:stretch>
              <a:fillRect b="0" l="0" r="0" t="0"/>
            </a:stretch>
          </a:blipFill>
          <a:ln>
            <a:noFill/>
          </a:ln>
        </p:spPr>
      </p:sp>
      <p:sp>
        <p:nvSpPr>
          <p:cNvPr id="108" name="Google Shape;108;p18"/>
          <p:cNvSpPr/>
          <p:nvPr/>
        </p:nvSpPr>
        <p:spPr>
          <a:xfrm rot="-167569">
            <a:off x="-428956" y="189002"/>
            <a:ext cx="3379545" cy="2906409"/>
          </a:xfrm>
          <a:custGeom>
            <a:rect b="b" l="l" r="r" t="t"/>
            <a:pathLst>
              <a:path extrusionOk="0" h="2906409" w="3379545">
                <a:moveTo>
                  <a:pt x="0" y="0"/>
                </a:moveTo>
                <a:lnTo>
                  <a:pt x="3379545" y="0"/>
                </a:lnTo>
                <a:lnTo>
                  <a:pt x="3379545" y="2906409"/>
                </a:lnTo>
                <a:lnTo>
                  <a:pt x="0" y="2906409"/>
                </a:lnTo>
                <a:lnTo>
                  <a:pt x="0" y="0"/>
                </a:lnTo>
                <a:close/>
              </a:path>
            </a:pathLst>
          </a:custGeom>
          <a:blipFill rotWithShape="1">
            <a:blip r:embed="rId4">
              <a:alphaModFix/>
            </a:blip>
            <a:stretch>
              <a:fillRect b="0" l="0" r="0" t="0"/>
            </a:stretch>
          </a:blipFill>
          <a:ln>
            <a:noFill/>
          </a:ln>
        </p:spPr>
      </p:sp>
      <p:sp>
        <p:nvSpPr>
          <p:cNvPr id="109" name="Google Shape;109;p18"/>
          <p:cNvSpPr/>
          <p:nvPr/>
        </p:nvSpPr>
        <p:spPr>
          <a:xfrm>
            <a:off x="4161178" y="1642207"/>
            <a:ext cx="10420028" cy="7616093"/>
          </a:xfrm>
          <a:custGeom>
            <a:rect b="b" l="l" r="r" t="t"/>
            <a:pathLst>
              <a:path extrusionOk="0" h="7616093" w="10420028">
                <a:moveTo>
                  <a:pt x="0" y="0"/>
                </a:moveTo>
                <a:lnTo>
                  <a:pt x="10420028" y="0"/>
                </a:lnTo>
                <a:lnTo>
                  <a:pt x="10420028" y="7616093"/>
                </a:lnTo>
                <a:lnTo>
                  <a:pt x="0" y="7616093"/>
                </a:lnTo>
                <a:lnTo>
                  <a:pt x="0" y="0"/>
                </a:lnTo>
                <a:close/>
              </a:path>
            </a:pathLst>
          </a:custGeom>
          <a:blipFill rotWithShape="1">
            <a:blip r:embed="rId9">
              <a:alphaModFix/>
            </a:blip>
            <a:stretch>
              <a:fillRect b="0" l="0" r="0" t="0"/>
            </a:stretch>
          </a:blipFill>
          <a:ln>
            <a:noFill/>
          </a:ln>
        </p:spPr>
      </p:sp>
      <p:sp>
        <p:nvSpPr>
          <p:cNvPr id="110" name="Google Shape;110;p18"/>
          <p:cNvSpPr/>
          <p:nvPr/>
        </p:nvSpPr>
        <p:spPr>
          <a:xfrm>
            <a:off x="3801266" y="1180259"/>
            <a:ext cx="10420028" cy="7616093"/>
          </a:xfrm>
          <a:custGeom>
            <a:rect b="b" l="l" r="r" t="t"/>
            <a:pathLst>
              <a:path extrusionOk="0" h="7616093" w="10420028">
                <a:moveTo>
                  <a:pt x="0" y="0"/>
                </a:moveTo>
                <a:lnTo>
                  <a:pt x="10420028" y="0"/>
                </a:lnTo>
                <a:lnTo>
                  <a:pt x="10420028" y="7616093"/>
                </a:lnTo>
                <a:lnTo>
                  <a:pt x="0" y="7616093"/>
                </a:lnTo>
                <a:lnTo>
                  <a:pt x="0" y="0"/>
                </a:lnTo>
                <a:close/>
              </a:path>
            </a:pathLst>
          </a:custGeom>
          <a:blipFill rotWithShape="1">
            <a:blip r:embed="rId9">
              <a:alphaModFix/>
            </a:blip>
            <a:stretch>
              <a:fillRect b="0" l="0" r="0" t="0"/>
            </a:stretch>
          </a:blipFill>
          <a:ln>
            <a:noFill/>
          </a:ln>
        </p:spPr>
      </p:sp>
      <p:sp>
        <p:nvSpPr>
          <p:cNvPr id="111" name="Google Shape;111;p18"/>
          <p:cNvSpPr/>
          <p:nvPr/>
        </p:nvSpPr>
        <p:spPr>
          <a:xfrm>
            <a:off x="3019388" y="6224042"/>
            <a:ext cx="1940725" cy="1810167"/>
          </a:xfrm>
          <a:custGeom>
            <a:rect b="b" l="l" r="r" t="t"/>
            <a:pathLst>
              <a:path extrusionOk="0" h="1810167" w="1940725">
                <a:moveTo>
                  <a:pt x="0" y="0"/>
                </a:moveTo>
                <a:lnTo>
                  <a:pt x="1940725" y="0"/>
                </a:lnTo>
                <a:lnTo>
                  <a:pt x="1940725" y="1810167"/>
                </a:lnTo>
                <a:lnTo>
                  <a:pt x="0" y="1810167"/>
                </a:lnTo>
                <a:lnTo>
                  <a:pt x="0" y="0"/>
                </a:lnTo>
                <a:close/>
              </a:path>
            </a:pathLst>
          </a:custGeom>
          <a:blipFill rotWithShape="1">
            <a:blip r:embed="rId10">
              <a:alphaModFix/>
            </a:blip>
            <a:stretch>
              <a:fillRect b="0" l="0" r="0" t="0"/>
            </a:stretch>
          </a:blipFill>
          <a:ln>
            <a:noFill/>
          </a:ln>
        </p:spPr>
      </p:sp>
      <p:sp>
        <p:nvSpPr>
          <p:cNvPr id="112" name="Google Shape;112;p18"/>
          <p:cNvSpPr/>
          <p:nvPr/>
        </p:nvSpPr>
        <p:spPr>
          <a:xfrm rot="-1488544">
            <a:off x="14185383" y="2497840"/>
            <a:ext cx="1222573" cy="1949030"/>
          </a:xfrm>
          <a:custGeom>
            <a:rect b="b" l="l" r="r" t="t"/>
            <a:pathLst>
              <a:path extrusionOk="0" h="1949030" w="1222573">
                <a:moveTo>
                  <a:pt x="0" y="0"/>
                </a:moveTo>
                <a:lnTo>
                  <a:pt x="1222573" y="0"/>
                </a:lnTo>
                <a:lnTo>
                  <a:pt x="1222573" y="1949030"/>
                </a:lnTo>
                <a:lnTo>
                  <a:pt x="0" y="1949030"/>
                </a:lnTo>
                <a:lnTo>
                  <a:pt x="0" y="0"/>
                </a:lnTo>
                <a:close/>
              </a:path>
            </a:pathLst>
          </a:custGeom>
          <a:blipFill rotWithShape="1">
            <a:blip r:embed="rId11">
              <a:alphaModFix/>
            </a:blip>
            <a:stretch>
              <a:fillRect b="0" l="0" r="0" t="0"/>
            </a:stretch>
          </a:blipFill>
          <a:ln>
            <a:noFill/>
          </a:ln>
        </p:spPr>
      </p:sp>
      <p:grpSp>
        <p:nvGrpSpPr>
          <p:cNvPr id="113" name="Google Shape;113;p18"/>
          <p:cNvGrpSpPr/>
          <p:nvPr/>
        </p:nvGrpSpPr>
        <p:grpSpPr>
          <a:xfrm>
            <a:off x="4972147" y="8127776"/>
            <a:ext cx="8343705" cy="1816946"/>
            <a:chOff x="0" y="-241101"/>
            <a:chExt cx="11124940" cy="2422594"/>
          </a:xfrm>
        </p:grpSpPr>
        <p:grpSp>
          <p:nvGrpSpPr>
            <p:cNvPr id="114" name="Google Shape;114;p18"/>
            <p:cNvGrpSpPr/>
            <p:nvPr/>
          </p:nvGrpSpPr>
          <p:grpSpPr>
            <a:xfrm>
              <a:off x="211456" y="77454"/>
              <a:ext cx="10913484" cy="2104039"/>
              <a:chOff x="0" y="-47625"/>
              <a:chExt cx="2155750" cy="415613"/>
            </a:xfrm>
          </p:grpSpPr>
          <p:sp>
            <p:nvSpPr>
              <p:cNvPr id="115" name="Google Shape;115;p18"/>
              <p:cNvSpPr/>
              <p:nvPr/>
            </p:nvSpPr>
            <p:spPr>
              <a:xfrm>
                <a:off x="0" y="0"/>
                <a:ext cx="2155750" cy="367988"/>
              </a:xfrm>
              <a:custGeom>
                <a:rect b="b" l="l" r="r" t="t"/>
                <a:pathLst>
                  <a:path extrusionOk="0" h="367988" w="2155750">
                    <a:moveTo>
                      <a:pt x="48239" y="0"/>
                    </a:moveTo>
                    <a:lnTo>
                      <a:pt x="2107511" y="0"/>
                    </a:lnTo>
                    <a:cubicBezTo>
                      <a:pt x="2120305" y="0"/>
                      <a:pt x="2132575" y="5082"/>
                      <a:pt x="2141621" y="14129"/>
                    </a:cubicBezTo>
                    <a:cubicBezTo>
                      <a:pt x="2150668" y="23175"/>
                      <a:pt x="2155750" y="35445"/>
                      <a:pt x="2155750" y="48239"/>
                    </a:cubicBezTo>
                    <a:lnTo>
                      <a:pt x="2155750" y="319749"/>
                    </a:lnTo>
                    <a:cubicBezTo>
                      <a:pt x="2155750" y="332543"/>
                      <a:pt x="2150668" y="344812"/>
                      <a:pt x="2141621" y="353859"/>
                    </a:cubicBezTo>
                    <a:cubicBezTo>
                      <a:pt x="2132575" y="362905"/>
                      <a:pt x="2120305" y="367988"/>
                      <a:pt x="2107511" y="367988"/>
                    </a:cubicBezTo>
                    <a:lnTo>
                      <a:pt x="48239" y="367988"/>
                    </a:lnTo>
                    <a:cubicBezTo>
                      <a:pt x="35445" y="367988"/>
                      <a:pt x="23175" y="362905"/>
                      <a:pt x="14129" y="353859"/>
                    </a:cubicBezTo>
                    <a:cubicBezTo>
                      <a:pt x="5082" y="344812"/>
                      <a:pt x="0" y="332543"/>
                      <a:pt x="0" y="319749"/>
                    </a:cubicBezTo>
                    <a:lnTo>
                      <a:pt x="0" y="48239"/>
                    </a:lnTo>
                    <a:cubicBezTo>
                      <a:pt x="0" y="35445"/>
                      <a:pt x="5082" y="23175"/>
                      <a:pt x="14129" y="14129"/>
                    </a:cubicBezTo>
                    <a:cubicBezTo>
                      <a:pt x="23175" y="5082"/>
                      <a:pt x="35445" y="0"/>
                      <a:pt x="482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txBox="1"/>
              <p:nvPr/>
            </p:nvSpPr>
            <p:spPr>
              <a:xfrm>
                <a:off x="0" y="-47625"/>
                <a:ext cx="2155750" cy="41561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18"/>
            <p:cNvGrpSpPr/>
            <p:nvPr/>
          </p:nvGrpSpPr>
          <p:grpSpPr>
            <a:xfrm>
              <a:off x="0" y="-241101"/>
              <a:ext cx="10913484" cy="2104039"/>
              <a:chOff x="0" y="-47625"/>
              <a:chExt cx="2155750" cy="415613"/>
            </a:xfrm>
          </p:grpSpPr>
          <p:sp>
            <p:nvSpPr>
              <p:cNvPr id="118" name="Google Shape;118;p18"/>
              <p:cNvSpPr/>
              <p:nvPr/>
            </p:nvSpPr>
            <p:spPr>
              <a:xfrm>
                <a:off x="0" y="0"/>
                <a:ext cx="2155750" cy="367988"/>
              </a:xfrm>
              <a:custGeom>
                <a:rect b="b" l="l" r="r" t="t"/>
                <a:pathLst>
                  <a:path extrusionOk="0" h="367988" w="2155750">
                    <a:moveTo>
                      <a:pt x="48239" y="0"/>
                    </a:moveTo>
                    <a:lnTo>
                      <a:pt x="2107511" y="0"/>
                    </a:lnTo>
                    <a:cubicBezTo>
                      <a:pt x="2120305" y="0"/>
                      <a:pt x="2132575" y="5082"/>
                      <a:pt x="2141621" y="14129"/>
                    </a:cubicBezTo>
                    <a:cubicBezTo>
                      <a:pt x="2150668" y="23175"/>
                      <a:pt x="2155750" y="35445"/>
                      <a:pt x="2155750" y="48239"/>
                    </a:cubicBezTo>
                    <a:lnTo>
                      <a:pt x="2155750" y="319749"/>
                    </a:lnTo>
                    <a:cubicBezTo>
                      <a:pt x="2155750" y="332543"/>
                      <a:pt x="2150668" y="344812"/>
                      <a:pt x="2141621" y="353859"/>
                    </a:cubicBezTo>
                    <a:cubicBezTo>
                      <a:pt x="2132575" y="362905"/>
                      <a:pt x="2120305" y="367988"/>
                      <a:pt x="2107511" y="367988"/>
                    </a:cubicBezTo>
                    <a:lnTo>
                      <a:pt x="48239" y="367988"/>
                    </a:lnTo>
                    <a:cubicBezTo>
                      <a:pt x="35445" y="367988"/>
                      <a:pt x="23175" y="362905"/>
                      <a:pt x="14129" y="353859"/>
                    </a:cubicBezTo>
                    <a:cubicBezTo>
                      <a:pt x="5082" y="344812"/>
                      <a:pt x="0" y="332543"/>
                      <a:pt x="0" y="319749"/>
                    </a:cubicBezTo>
                    <a:lnTo>
                      <a:pt x="0" y="48239"/>
                    </a:lnTo>
                    <a:cubicBezTo>
                      <a:pt x="0" y="35445"/>
                      <a:pt x="5082" y="23175"/>
                      <a:pt x="14129" y="14129"/>
                    </a:cubicBezTo>
                    <a:cubicBezTo>
                      <a:pt x="23175" y="5082"/>
                      <a:pt x="35445" y="0"/>
                      <a:pt x="48239" y="0"/>
                    </a:cubicBezTo>
                    <a:close/>
                  </a:path>
                </a:pathLst>
              </a:custGeom>
              <a:solidFill>
                <a:srgbClr val="FFFACC"/>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txBox="1"/>
              <p:nvPr/>
            </p:nvSpPr>
            <p:spPr>
              <a:xfrm>
                <a:off x="0" y="-47625"/>
                <a:ext cx="2155750" cy="41561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20" name="Google Shape;120;p18"/>
          <p:cNvSpPr txBox="1"/>
          <p:nvPr/>
        </p:nvSpPr>
        <p:spPr>
          <a:xfrm>
            <a:off x="2262116" y="8729677"/>
            <a:ext cx="13498327"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Bungee"/>
                <a:ea typeface="Bungee"/>
                <a:cs typeface="Bungee"/>
                <a:sym typeface="Bungee"/>
              </a:rPr>
              <a:t> Marketing Presentation</a:t>
            </a:r>
            <a:endParaRPr/>
          </a:p>
        </p:txBody>
      </p:sp>
      <p:sp>
        <p:nvSpPr>
          <p:cNvPr id="121" name="Google Shape;121;p18"/>
          <p:cNvSpPr/>
          <p:nvPr/>
        </p:nvSpPr>
        <p:spPr>
          <a:xfrm rot="-714074">
            <a:off x="543156" y="8207168"/>
            <a:ext cx="2349771" cy="1664144"/>
          </a:xfrm>
          <a:custGeom>
            <a:rect b="b" l="l" r="r" t="t"/>
            <a:pathLst>
              <a:path extrusionOk="0" h="1664144" w="2349771">
                <a:moveTo>
                  <a:pt x="0" y="0"/>
                </a:moveTo>
                <a:lnTo>
                  <a:pt x="2349770" y="0"/>
                </a:lnTo>
                <a:lnTo>
                  <a:pt x="2349770" y="1664143"/>
                </a:lnTo>
                <a:lnTo>
                  <a:pt x="0" y="1664143"/>
                </a:lnTo>
                <a:lnTo>
                  <a:pt x="0" y="0"/>
                </a:lnTo>
                <a:close/>
              </a:path>
            </a:pathLst>
          </a:custGeom>
          <a:blipFill rotWithShape="1">
            <a:blip r:embed="rId12">
              <a:alphaModFix/>
            </a:blip>
            <a:stretch>
              <a:fillRect b="0" l="0" r="0" t="0"/>
            </a:stretch>
          </a:blipFill>
          <a:ln>
            <a:noFill/>
          </a:ln>
        </p:spPr>
      </p:sp>
      <p:grpSp>
        <p:nvGrpSpPr>
          <p:cNvPr id="122" name="Google Shape;122;p18"/>
          <p:cNvGrpSpPr/>
          <p:nvPr/>
        </p:nvGrpSpPr>
        <p:grpSpPr>
          <a:xfrm>
            <a:off x="2677962" y="1955223"/>
            <a:ext cx="10250767" cy="1896394"/>
            <a:chOff x="0" y="-47625"/>
            <a:chExt cx="2246552" cy="415613"/>
          </a:xfrm>
        </p:grpSpPr>
        <p:sp>
          <p:nvSpPr>
            <p:cNvPr id="123" name="Google Shape;123;p18"/>
            <p:cNvSpPr/>
            <p:nvPr/>
          </p:nvSpPr>
          <p:spPr>
            <a:xfrm>
              <a:off x="0" y="0"/>
              <a:ext cx="2246552" cy="367988"/>
            </a:xfrm>
            <a:custGeom>
              <a:rect b="b" l="l" r="r" t="t"/>
              <a:pathLst>
                <a:path extrusionOk="0" h="367988" w="2246552">
                  <a:moveTo>
                    <a:pt x="38518" y="0"/>
                  </a:moveTo>
                  <a:lnTo>
                    <a:pt x="2208034" y="0"/>
                  </a:lnTo>
                  <a:cubicBezTo>
                    <a:pt x="2229307" y="0"/>
                    <a:pt x="2246552" y="17245"/>
                    <a:pt x="2246552" y="38518"/>
                  </a:cubicBezTo>
                  <a:lnTo>
                    <a:pt x="2246552" y="329470"/>
                  </a:lnTo>
                  <a:cubicBezTo>
                    <a:pt x="2246552" y="339685"/>
                    <a:pt x="2242494" y="349483"/>
                    <a:pt x="2235270" y="356706"/>
                  </a:cubicBezTo>
                  <a:cubicBezTo>
                    <a:pt x="2228047" y="363930"/>
                    <a:pt x="2218249" y="367988"/>
                    <a:pt x="2208034" y="367988"/>
                  </a:cubicBezTo>
                  <a:lnTo>
                    <a:pt x="38518" y="367988"/>
                  </a:lnTo>
                  <a:cubicBezTo>
                    <a:pt x="28302" y="367988"/>
                    <a:pt x="18505" y="363930"/>
                    <a:pt x="11282" y="356706"/>
                  </a:cubicBezTo>
                  <a:cubicBezTo>
                    <a:pt x="4058" y="349483"/>
                    <a:pt x="0" y="339685"/>
                    <a:pt x="0" y="329470"/>
                  </a:cubicBezTo>
                  <a:lnTo>
                    <a:pt x="0" y="38518"/>
                  </a:lnTo>
                  <a:cubicBezTo>
                    <a:pt x="0" y="28302"/>
                    <a:pt x="4058" y="18505"/>
                    <a:pt x="11282" y="11282"/>
                  </a:cubicBezTo>
                  <a:cubicBezTo>
                    <a:pt x="18505" y="4058"/>
                    <a:pt x="28302" y="0"/>
                    <a:pt x="38518" y="0"/>
                  </a:cubicBezTo>
                  <a:close/>
                </a:path>
              </a:pathLst>
            </a:custGeom>
            <a:solidFill>
              <a:srgbClr val="CB6CE6"/>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nvSpPr>
          <p:spPr>
            <a:xfrm>
              <a:off x="0" y="-47625"/>
              <a:ext cx="2246552" cy="415613"/>
            </a:xfrm>
            <a:prstGeom prst="rect">
              <a:avLst/>
            </a:prstGeom>
            <a:noFill/>
            <a:ln>
              <a:noFill/>
            </a:ln>
          </p:spPr>
          <p:txBody>
            <a:bodyPr anchorCtr="0" anchor="ctr" bIns="64800" lIns="64800" spcFirstLastPara="1" rIns="64800" wrap="square" tIns="64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8"/>
          <p:cNvSpPr txBox="1"/>
          <p:nvPr/>
        </p:nvSpPr>
        <p:spPr>
          <a:xfrm>
            <a:off x="2566112" y="2370448"/>
            <a:ext cx="10474425" cy="1220175"/>
          </a:xfrm>
          <a:prstGeom prst="rect">
            <a:avLst/>
          </a:prstGeom>
          <a:noFill/>
          <a:ln>
            <a:noFill/>
          </a:ln>
        </p:spPr>
        <p:txBody>
          <a:bodyPr anchorCtr="0" anchor="t" bIns="0" lIns="0" spcFirstLastPara="1" rIns="0" wrap="square" tIns="0">
            <a:spAutoFit/>
          </a:bodyPr>
          <a:lstStyle/>
          <a:p>
            <a:pPr indent="0" lvl="0" marL="0" marR="0" rtl="0" algn="ctr">
              <a:lnSpc>
                <a:spcPct val="120010"/>
              </a:lnSpc>
              <a:spcBef>
                <a:spcPts val="0"/>
              </a:spcBef>
              <a:spcAft>
                <a:spcPts val="0"/>
              </a:spcAft>
              <a:buNone/>
            </a:pPr>
            <a:r>
              <a:rPr b="0" i="0" lang="en-US" sz="7926" u="none" cap="none" strike="noStrike">
                <a:solidFill>
                  <a:srgbClr val="FFDE59"/>
                </a:solidFill>
                <a:latin typeface="Bungee"/>
                <a:ea typeface="Bungee"/>
                <a:cs typeface="Bungee"/>
                <a:sym typeface="Bungee"/>
              </a:rPr>
              <a:t>Sales Strategy </a:t>
            </a:r>
            <a:endParaRPr>
              <a:solidFill>
                <a:srgbClr val="FFDE59"/>
              </a:solidFill>
            </a:endParaRPr>
          </a:p>
        </p:txBody>
      </p:sp>
      <p:grpSp>
        <p:nvGrpSpPr>
          <p:cNvPr id="126" name="Google Shape;126;p18"/>
          <p:cNvGrpSpPr/>
          <p:nvPr/>
        </p:nvGrpSpPr>
        <p:grpSpPr>
          <a:xfrm>
            <a:off x="4089910" y="3932481"/>
            <a:ext cx="4016859" cy="1896394"/>
            <a:chOff x="0" y="-47625"/>
            <a:chExt cx="880332" cy="415613"/>
          </a:xfrm>
        </p:grpSpPr>
        <p:sp>
          <p:nvSpPr>
            <p:cNvPr id="127" name="Google Shape;127;p18"/>
            <p:cNvSpPr/>
            <p:nvPr/>
          </p:nvSpPr>
          <p:spPr>
            <a:xfrm>
              <a:off x="0" y="0"/>
              <a:ext cx="880332" cy="367988"/>
            </a:xfrm>
            <a:custGeom>
              <a:rect b="b" l="l" r="r" t="t"/>
              <a:pathLst>
                <a:path extrusionOk="0" h="367988" w="880332">
                  <a:moveTo>
                    <a:pt x="98295" y="0"/>
                  </a:moveTo>
                  <a:lnTo>
                    <a:pt x="782037" y="0"/>
                  </a:lnTo>
                  <a:cubicBezTo>
                    <a:pt x="836324" y="0"/>
                    <a:pt x="880332" y="44008"/>
                    <a:pt x="880332" y="98295"/>
                  </a:cubicBezTo>
                  <a:lnTo>
                    <a:pt x="880332" y="269692"/>
                  </a:lnTo>
                  <a:cubicBezTo>
                    <a:pt x="880332" y="323979"/>
                    <a:pt x="836324" y="367988"/>
                    <a:pt x="782037" y="367988"/>
                  </a:cubicBezTo>
                  <a:lnTo>
                    <a:pt x="98295" y="367988"/>
                  </a:lnTo>
                  <a:cubicBezTo>
                    <a:pt x="44008" y="367988"/>
                    <a:pt x="0" y="323979"/>
                    <a:pt x="0" y="269692"/>
                  </a:cubicBezTo>
                  <a:lnTo>
                    <a:pt x="0" y="98295"/>
                  </a:lnTo>
                  <a:cubicBezTo>
                    <a:pt x="0" y="44008"/>
                    <a:pt x="44008" y="0"/>
                    <a:pt x="98295" y="0"/>
                  </a:cubicBezTo>
                  <a:close/>
                </a:path>
              </a:pathLst>
            </a:custGeom>
            <a:solidFill>
              <a:srgbClr val="99D8D2"/>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txBox="1"/>
            <p:nvPr/>
          </p:nvSpPr>
          <p:spPr>
            <a:xfrm>
              <a:off x="0" y="-47625"/>
              <a:ext cx="880332" cy="415613"/>
            </a:xfrm>
            <a:prstGeom prst="rect">
              <a:avLst/>
            </a:prstGeom>
            <a:noFill/>
            <a:ln>
              <a:noFill/>
            </a:ln>
          </p:spPr>
          <p:txBody>
            <a:bodyPr anchorCtr="0" anchor="ctr" bIns="64800" lIns="64800" spcFirstLastPara="1" rIns="64800" wrap="square" tIns="64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9" name="Google Shape;129;p18"/>
          <p:cNvSpPr txBox="1"/>
          <p:nvPr/>
        </p:nvSpPr>
        <p:spPr>
          <a:xfrm>
            <a:off x="4529766" y="4351552"/>
            <a:ext cx="3137100" cy="1220100"/>
          </a:xfrm>
          <a:prstGeom prst="rect">
            <a:avLst/>
          </a:prstGeom>
          <a:noFill/>
          <a:ln>
            <a:noFill/>
          </a:ln>
        </p:spPr>
        <p:txBody>
          <a:bodyPr anchorCtr="0" anchor="t" bIns="0" lIns="0" spcFirstLastPara="1" rIns="0" wrap="square" tIns="0">
            <a:spAutoFit/>
          </a:bodyPr>
          <a:lstStyle/>
          <a:p>
            <a:pPr indent="0" lvl="0" marL="0" marR="0" rtl="0" algn="ctr">
              <a:lnSpc>
                <a:spcPct val="120010"/>
              </a:lnSpc>
              <a:spcBef>
                <a:spcPts val="0"/>
              </a:spcBef>
              <a:spcAft>
                <a:spcPts val="0"/>
              </a:spcAft>
              <a:buNone/>
            </a:pPr>
            <a:r>
              <a:rPr b="0" i="0" lang="en-US" sz="7926" u="none" cap="none" strike="noStrike">
                <a:solidFill>
                  <a:srgbClr val="000000"/>
                </a:solidFill>
                <a:latin typeface="Bungee"/>
                <a:ea typeface="Bungee"/>
                <a:cs typeface="Bungee"/>
                <a:sym typeface="Bungee"/>
              </a:rPr>
              <a:t>And</a:t>
            </a:r>
            <a:endParaRPr/>
          </a:p>
        </p:txBody>
      </p:sp>
      <p:grpSp>
        <p:nvGrpSpPr>
          <p:cNvPr id="130" name="Google Shape;130;p18"/>
          <p:cNvGrpSpPr/>
          <p:nvPr/>
        </p:nvGrpSpPr>
        <p:grpSpPr>
          <a:xfrm>
            <a:off x="8405385" y="3932481"/>
            <a:ext cx="5843029" cy="1896394"/>
            <a:chOff x="0" y="-47625"/>
            <a:chExt cx="1280555" cy="415613"/>
          </a:xfrm>
        </p:grpSpPr>
        <p:sp>
          <p:nvSpPr>
            <p:cNvPr id="131" name="Google Shape;131;p18"/>
            <p:cNvSpPr/>
            <p:nvPr/>
          </p:nvSpPr>
          <p:spPr>
            <a:xfrm>
              <a:off x="0" y="0"/>
              <a:ext cx="1280555" cy="367988"/>
            </a:xfrm>
            <a:custGeom>
              <a:rect b="b" l="l" r="r" t="t"/>
              <a:pathLst>
                <a:path extrusionOk="0" h="367988" w="1280555">
                  <a:moveTo>
                    <a:pt x="67574" y="0"/>
                  </a:moveTo>
                  <a:lnTo>
                    <a:pt x="1212981" y="0"/>
                  </a:lnTo>
                  <a:cubicBezTo>
                    <a:pt x="1250301" y="0"/>
                    <a:pt x="1280555" y="30254"/>
                    <a:pt x="1280555" y="67574"/>
                  </a:cubicBezTo>
                  <a:lnTo>
                    <a:pt x="1280555" y="300413"/>
                  </a:lnTo>
                  <a:cubicBezTo>
                    <a:pt x="1280555" y="337734"/>
                    <a:pt x="1250301" y="367988"/>
                    <a:pt x="1212981" y="367988"/>
                  </a:cubicBezTo>
                  <a:lnTo>
                    <a:pt x="67574" y="367988"/>
                  </a:lnTo>
                  <a:cubicBezTo>
                    <a:pt x="30254" y="367988"/>
                    <a:pt x="0" y="337734"/>
                    <a:pt x="0" y="300413"/>
                  </a:cubicBezTo>
                  <a:lnTo>
                    <a:pt x="0" y="67574"/>
                  </a:lnTo>
                  <a:cubicBezTo>
                    <a:pt x="0" y="30254"/>
                    <a:pt x="30254" y="0"/>
                    <a:pt x="67574" y="0"/>
                  </a:cubicBezTo>
                  <a:close/>
                </a:path>
              </a:pathLst>
            </a:custGeom>
            <a:solidFill>
              <a:srgbClr val="F6A6FA"/>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txBox="1"/>
            <p:nvPr/>
          </p:nvSpPr>
          <p:spPr>
            <a:xfrm>
              <a:off x="0" y="-47625"/>
              <a:ext cx="1280555" cy="415613"/>
            </a:xfrm>
            <a:prstGeom prst="rect">
              <a:avLst/>
            </a:prstGeom>
            <a:noFill/>
            <a:ln>
              <a:noFill/>
            </a:ln>
          </p:spPr>
          <p:txBody>
            <a:bodyPr anchorCtr="0" anchor="ctr" bIns="64800" lIns="64800" spcFirstLastPara="1" rIns="64800" wrap="square" tIns="64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18"/>
          <p:cNvSpPr txBox="1"/>
          <p:nvPr/>
        </p:nvSpPr>
        <p:spPr>
          <a:xfrm>
            <a:off x="8412825" y="4400162"/>
            <a:ext cx="5665500" cy="1220175"/>
          </a:xfrm>
          <a:prstGeom prst="rect">
            <a:avLst/>
          </a:prstGeom>
          <a:noFill/>
          <a:ln>
            <a:noFill/>
          </a:ln>
        </p:spPr>
        <p:txBody>
          <a:bodyPr anchorCtr="0" anchor="t" bIns="0" lIns="0" spcFirstLastPara="1" rIns="0" wrap="square" tIns="0">
            <a:spAutoFit/>
          </a:bodyPr>
          <a:lstStyle/>
          <a:p>
            <a:pPr indent="0" lvl="0" marL="0" marR="0" rtl="0" algn="ctr">
              <a:lnSpc>
                <a:spcPct val="120010"/>
              </a:lnSpc>
              <a:spcBef>
                <a:spcPts val="0"/>
              </a:spcBef>
              <a:spcAft>
                <a:spcPts val="0"/>
              </a:spcAft>
              <a:buNone/>
            </a:pPr>
            <a:r>
              <a:rPr b="0" i="0" lang="en-US" sz="7926" u="none" cap="none" strike="noStrike">
                <a:solidFill>
                  <a:srgbClr val="000000"/>
                </a:solidFill>
                <a:latin typeface="Bungee"/>
                <a:ea typeface="Bungee"/>
                <a:cs typeface="Bungee"/>
                <a:sym typeface="Bungee"/>
              </a:rPr>
              <a:t>Digital</a:t>
            </a:r>
            <a:endParaRPr/>
          </a:p>
        </p:txBody>
      </p:sp>
      <p:grpSp>
        <p:nvGrpSpPr>
          <p:cNvPr id="134" name="Google Shape;134;p18"/>
          <p:cNvGrpSpPr/>
          <p:nvPr/>
        </p:nvGrpSpPr>
        <p:grpSpPr>
          <a:xfrm>
            <a:off x="6804216" y="5907687"/>
            <a:ext cx="8540382" cy="1896394"/>
            <a:chOff x="0" y="-47625"/>
            <a:chExt cx="1871705" cy="415613"/>
          </a:xfrm>
        </p:grpSpPr>
        <p:sp>
          <p:nvSpPr>
            <p:cNvPr id="135" name="Google Shape;135;p18"/>
            <p:cNvSpPr/>
            <p:nvPr/>
          </p:nvSpPr>
          <p:spPr>
            <a:xfrm>
              <a:off x="0" y="0"/>
              <a:ext cx="1871705" cy="367988"/>
            </a:xfrm>
            <a:custGeom>
              <a:rect b="b" l="l" r="r" t="t"/>
              <a:pathLst>
                <a:path extrusionOk="0" h="367988" w="1871705">
                  <a:moveTo>
                    <a:pt x="43554" y="0"/>
                  </a:moveTo>
                  <a:lnTo>
                    <a:pt x="1828151" y="0"/>
                  </a:lnTo>
                  <a:cubicBezTo>
                    <a:pt x="1852205" y="0"/>
                    <a:pt x="1871705" y="19500"/>
                    <a:pt x="1871705" y="43554"/>
                  </a:cubicBezTo>
                  <a:lnTo>
                    <a:pt x="1871705" y="324434"/>
                  </a:lnTo>
                  <a:cubicBezTo>
                    <a:pt x="1871705" y="335985"/>
                    <a:pt x="1867116" y="347063"/>
                    <a:pt x="1858948" y="355231"/>
                  </a:cubicBezTo>
                  <a:cubicBezTo>
                    <a:pt x="1850780" y="363399"/>
                    <a:pt x="1839702" y="367988"/>
                    <a:pt x="1828151" y="367988"/>
                  </a:cubicBezTo>
                  <a:lnTo>
                    <a:pt x="43554" y="367988"/>
                  </a:lnTo>
                  <a:cubicBezTo>
                    <a:pt x="19500" y="367988"/>
                    <a:pt x="0" y="348488"/>
                    <a:pt x="0" y="324434"/>
                  </a:cubicBezTo>
                  <a:lnTo>
                    <a:pt x="0" y="43554"/>
                  </a:lnTo>
                  <a:cubicBezTo>
                    <a:pt x="0" y="19500"/>
                    <a:pt x="19500" y="0"/>
                    <a:pt x="43554"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txBox="1"/>
            <p:nvPr/>
          </p:nvSpPr>
          <p:spPr>
            <a:xfrm>
              <a:off x="0" y="-47625"/>
              <a:ext cx="1871705" cy="415613"/>
            </a:xfrm>
            <a:prstGeom prst="rect">
              <a:avLst/>
            </a:prstGeom>
            <a:noFill/>
            <a:ln>
              <a:noFill/>
            </a:ln>
          </p:spPr>
          <p:txBody>
            <a:bodyPr anchorCtr="0" anchor="ctr" bIns="64800" lIns="64800" spcFirstLastPara="1" rIns="64800" wrap="square" tIns="64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8"/>
          <p:cNvSpPr txBox="1"/>
          <p:nvPr/>
        </p:nvSpPr>
        <p:spPr>
          <a:xfrm>
            <a:off x="6821841" y="6355914"/>
            <a:ext cx="8505300" cy="1220100"/>
          </a:xfrm>
          <a:prstGeom prst="rect">
            <a:avLst/>
          </a:prstGeom>
          <a:noFill/>
          <a:ln>
            <a:noFill/>
          </a:ln>
        </p:spPr>
        <p:txBody>
          <a:bodyPr anchorCtr="0" anchor="t" bIns="0" lIns="0" spcFirstLastPara="1" rIns="0" wrap="square" tIns="0">
            <a:spAutoFit/>
          </a:bodyPr>
          <a:lstStyle/>
          <a:p>
            <a:pPr indent="0" lvl="0" marL="0" marR="0" rtl="0" algn="ctr">
              <a:lnSpc>
                <a:spcPct val="120010"/>
              </a:lnSpc>
              <a:spcBef>
                <a:spcPts val="0"/>
              </a:spcBef>
              <a:spcAft>
                <a:spcPts val="0"/>
              </a:spcAft>
              <a:buNone/>
            </a:pPr>
            <a:r>
              <a:rPr b="0" i="0" lang="en-US" sz="7926" u="none" cap="none" strike="noStrike">
                <a:solidFill>
                  <a:srgbClr val="FF66C4"/>
                </a:solidFill>
                <a:latin typeface="Bungee"/>
                <a:ea typeface="Bungee"/>
                <a:cs typeface="Bungee"/>
                <a:sym typeface="Bungee"/>
              </a:rPr>
              <a:t>Marketing</a:t>
            </a:r>
            <a:endParaRPr>
              <a:solidFill>
                <a:srgbClr val="FF66C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FC"/>
        </a:solidFill>
      </p:bgPr>
    </p:bg>
    <p:spTree>
      <p:nvGrpSpPr>
        <p:cNvPr id="390" name="Shape 390"/>
        <p:cNvGrpSpPr/>
        <p:nvPr/>
      </p:nvGrpSpPr>
      <p:grpSpPr>
        <a:xfrm>
          <a:off x="0" y="0"/>
          <a:ext cx="0" cy="0"/>
          <a:chOff x="0" y="0"/>
          <a:chExt cx="0" cy="0"/>
        </a:xfrm>
      </p:grpSpPr>
      <p:grpSp>
        <p:nvGrpSpPr>
          <p:cNvPr id="391" name="Google Shape;391;p27"/>
          <p:cNvGrpSpPr/>
          <p:nvPr/>
        </p:nvGrpSpPr>
        <p:grpSpPr>
          <a:xfrm>
            <a:off x="7817916" y="872524"/>
            <a:ext cx="4526916" cy="8794676"/>
            <a:chOff x="0" y="-47625"/>
            <a:chExt cx="2164304" cy="4204705"/>
          </a:xfrm>
        </p:grpSpPr>
        <p:sp>
          <p:nvSpPr>
            <p:cNvPr id="392" name="Google Shape;392;p27"/>
            <p:cNvSpPr/>
            <p:nvPr/>
          </p:nvSpPr>
          <p:spPr>
            <a:xfrm>
              <a:off x="0" y="0"/>
              <a:ext cx="2164304" cy="4157080"/>
            </a:xfrm>
            <a:custGeom>
              <a:rect b="b" l="l" r="r" t="t"/>
              <a:pathLst>
                <a:path extrusionOk="0" h="4157080" w="2164304">
                  <a:moveTo>
                    <a:pt x="87220" y="0"/>
                  </a:moveTo>
                  <a:lnTo>
                    <a:pt x="2077083" y="0"/>
                  </a:lnTo>
                  <a:cubicBezTo>
                    <a:pt x="2100216" y="0"/>
                    <a:pt x="2122400" y="9189"/>
                    <a:pt x="2138757" y="25546"/>
                  </a:cubicBezTo>
                  <a:cubicBezTo>
                    <a:pt x="2155114" y="41903"/>
                    <a:pt x="2164304" y="64088"/>
                    <a:pt x="2164304" y="87220"/>
                  </a:cubicBezTo>
                  <a:lnTo>
                    <a:pt x="2164304" y="4069860"/>
                  </a:lnTo>
                  <a:cubicBezTo>
                    <a:pt x="2164304" y="4092992"/>
                    <a:pt x="2155114" y="4115177"/>
                    <a:pt x="2138757" y="4131534"/>
                  </a:cubicBezTo>
                  <a:cubicBezTo>
                    <a:pt x="2122400" y="4147891"/>
                    <a:pt x="2100216" y="4157080"/>
                    <a:pt x="2077083" y="4157080"/>
                  </a:cubicBezTo>
                  <a:lnTo>
                    <a:pt x="87220" y="4157080"/>
                  </a:lnTo>
                  <a:cubicBezTo>
                    <a:pt x="39050" y="4157080"/>
                    <a:pt x="0" y="4118030"/>
                    <a:pt x="0" y="4069860"/>
                  </a:cubicBezTo>
                  <a:lnTo>
                    <a:pt x="0" y="87220"/>
                  </a:lnTo>
                  <a:cubicBezTo>
                    <a:pt x="0" y="64088"/>
                    <a:pt x="9189" y="41903"/>
                    <a:pt x="25546" y="25546"/>
                  </a:cubicBezTo>
                  <a:cubicBezTo>
                    <a:pt x="41903" y="9189"/>
                    <a:pt x="64088" y="0"/>
                    <a:pt x="87220"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7"/>
            <p:cNvSpPr txBox="1"/>
            <p:nvPr/>
          </p:nvSpPr>
          <p:spPr>
            <a:xfrm>
              <a:off x="0" y="-47625"/>
              <a:ext cx="2164304" cy="420470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4" name="Google Shape;394;p27"/>
          <p:cNvSpPr txBox="1"/>
          <p:nvPr/>
        </p:nvSpPr>
        <p:spPr>
          <a:xfrm>
            <a:off x="8658244" y="7605038"/>
            <a:ext cx="2846259"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sp>
        <p:nvSpPr>
          <p:cNvPr id="395" name="Google Shape;395;p27"/>
          <p:cNvSpPr/>
          <p:nvPr/>
        </p:nvSpPr>
        <p:spPr>
          <a:xfrm flipH="1" rot="7614806">
            <a:off x="-161098" y="-1800452"/>
            <a:ext cx="8175146" cy="7030625"/>
          </a:xfrm>
          <a:custGeom>
            <a:rect b="b" l="l" r="r" t="t"/>
            <a:pathLst>
              <a:path extrusionOk="0" h="7030625" w="8175146">
                <a:moveTo>
                  <a:pt x="0" y="7030625"/>
                </a:moveTo>
                <a:lnTo>
                  <a:pt x="8175146" y="7030625"/>
                </a:lnTo>
                <a:lnTo>
                  <a:pt x="8175146" y="0"/>
                </a:lnTo>
                <a:lnTo>
                  <a:pt x="0" y="0"/>
                </a:lnTo>
                <a:lnTo>
                  <a:pt x="0" y="7030625"/>
                </a:lnTo>
                <a:close/>
              </a:path>
            </a:pathLst>
          </a:custGeom>
          <a:blipFill rotWithShape="1">
            <a:blip r:embed="rId3">
              <a:alphaModFix/>
            </a:blip>
            <a:stretch>
              <a:fillRect b="0" l="0" r="0" t="0"/>
            </a:stretch>
          </a:blipFill>
          <a:ln>
            <a:noFill/>
          </a:ln>
        </p:spPr>
      </p:sp>
      <p:sp>
        <p:nvSpPr>
          <p:cNvPr id="396" name="Google Shape;396;p27"/>
          <p:cNvSpPr/>
          <p:nvPr/>
        </p:nvSpPr>
        <p:spPr>
          <a:xfrm>
            <a:off x="803051" y="2672437"/>
            <a:ext cx="6246848" cy="4942127"/>
          </a:xfrm>
          <a:custGeom>
            <a:rect b="b" l="l" r="r" t="t"/>
            <a:pathLst>
              <a:path extrusionOk="0" h="4942127" w="6246848">
                <a:moveTo>
                  <a:pt x="0" y="0"/>
                </a:moveTo>
                <a:lnTo>
                  <a:pt x="6246848" y="0"/>
                </a:lnTo>
                <a:lnTo>
                  <a:pt x="6246848" y="4942126"/>
                </a:lnTo>
                <a:lnTo>
                  <a:pt x="0" y="4942126"/>
                </a:lnTo>
                <a:lnTo>
                  <a:pt x="0" y="0"/>
                </a:lnTo>
                <a:close/>
              </a:path>
            </a:pathLst>
          </a:custGeom>
          <a:blipFill rotWithShape="1">
            <a:blip r:embed="rId4">
              <a:alphaModFix/>
            </a:blip>
            <a:stretch>
              <a:fillRect b="0" l="0" r="0" t="0"/>
            </a:stretch>
          </a:blipFill>
          <a:ln>
            <a:noFill/>
          </a:ln>
        </p:spPr>
      </p:sp>
      <p:sp>
        <p:nvSpPr>
          <p:cNvPr id="397" name="Google Shape;397;p27"/>
          <p:cNvSpPr txBox="1"/>
          <p:nvPr/>
        </p:nvSpPr>
        <p:spPr>
          <a:xfrm>
            <a:off x="1478936" y="4054293"/>
            <a:ext cx="4352700" cy="189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Market Analysis</a:t>
            </a:r>
            <a:endParaRPr/>
          </a:p>
        </p:txBody>
      </p:sp>
      <p:grpSp>
        <p:nvGrpSpPr>
          <p:cNvPr id="398" name="Google Shape;398;p27"/>
          <p:cNvGrpSpPr/>
          <p:nvPr/>
        </p:nvGrpSpPr>
        <p:grpSpPr>
          <a:xfrm>
            <a:off x="12732384" y="872524"/>
            <a:ext cx="4526916" cy="8794676"/>
            <a:chOff x="0" y="-47625"/>
            <a:chExt cx="2164304" cy="4204705"/>
          </a:xfrm>
        </p:grpSpPr>
        <p:sp>
          <p:nvSpPr>
            <p:cNvPr id="399" name="Google Shape;399;p27"/>
            <p:cNvSpPr/>
            <p:nvPr/>
          </p:nvSpPr>
          <p:spPr>
            <a:xfrm>
              <a:off x="0" y="0"/>
              <a:ext cx="2164304" cy="4157080"/>
            </a:xfrm>
            <a:custGeom>
              <a:rect b="b" l="l" r="r" t="t"/>
              <a:pathLst>
                <a:path extrusionOk="0" h="4157080" w="2164304">
                  <a:moveTo>
                    <a:pt x="87220" y="0"/>
                  </a:moveTo>
                  <a:lnTo>
                    <a:pt x="2077083" y="0"/>
                  </a:lnTo>
                  <a:cubicBezTo>
                    <a:pt x="2100216" y="0"/>
                    <a:pt x="2122400" y="9189"/>
                    <a:pt x="2138757" y="25546"/>
                  </a:cubicBezTo>
                  <a:cubicBezTo>
                    <a:pt x="2155114" y="41903"/>
                    <a:pt x="2164304" y="64088"/>
                    <a:pt x="2164304" y="87220"/>
                  </a:cubicBezTo>
                  <a:lnTo>
                    <a:pt x="2164304" y="4069860"/>
                  </a:lnTo>
                  <a:cubicBezTo>
                    <a:pt x="2164304" y="4092992"/>
                    <a:pt x="2155114" y="4115177"/>
                    <a:pt x="2138757" y="4131534"/>
                  </a:cubicBezTo>
                  <a:cubicBezTo>
                    <a:pt x="2122400" y="4147891"/>
                    <a:pt x="2100216" y="4157080"/>
                    <a:pt x="2077083" y="4157080"/>
                  </a:cubicBezTo>
                  <a:lnTo>
                    <a:pt x="87220" y="4157080"/>
                  </a:lnTo>
                  <a:cubicBezTo>
                    <a:pt x="39050" y="4157080"/>
                    <a:pt x="0" y="4118030"/>
                    <a:pt x="0" y="4069860"/>
                  </a:cubicBezTo>
                  <a:lnTo>
                    <a:pt x="0" y="87220"/>
                  </a:lnTo>
                  <a:cubicBezTo>
                    <a:pt x="0" y="64088"/>
                    <a:pt x="9189" y="41903"/>
                    <a:pt x="25546" y="25546"/>
                  </a:cubicBezTo>
                  <a:cubicBezTo>
                    <a:pt x="41903" y="9189"/>
                    <a:pt x="64088" y="0"/>
                    <a:pt x="87220"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7"/>
            <p:cNvSpPr txBox="1"/>
            <p:nvPr/>
          </p:nvSpPr>
          <p:spPr>
            <a:xfrm>
              <a:off x="0" y="-47625"/>
              <a:ext cx="2164304" cy="420470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1" name="Google Shape;401;p27"/>
          <p:cNvSpPr txBox="1"/>
          <p:nvPr/>
        </p:nvSpPr>
        <p:spPr>
          <a:xfrm>
            <a:off x="8498900" y="6360953"/>
            <a:ext cx="3164948" cy="733425"/>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000000"/>
                </a:solidFill>
                <a:latin typeface="Roboto"/>
                <a:ea typeface="Roboto"/>
                <a:cs typeface="Roboto"/>
                <a:sym typeface="Roboto"/>
              </a:rPr>
              <a:t>Chart 01</a:t>
            </a:r>
            <a:endParaRPr/>
          </a:p>
        </p:txBody>
      </p:sp>
      <p:sp>
        <p:nvSpPr>
          <p:cNvPr id="402" name="Google Shape;402;p27"/>
          <p:cNvSpPr txBox="1"/>
          <p:nvPr/>
        </p:nvSpPr>
        <p:spPr>
          <a:xfrm>
            <a:off x="13572712" y="7605038"/>
            <a:ext cx="2846259"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sp>
        <p:nvSpPr>
          <p:cNvPr id="403" name="Google Shape;403;p27"/>
          <p:cNvSpPr txBox="1"/>
          <p:nvPr/>
        </p:nvSpPr>
        <p:spPr>
          <a:xfrm>
            <a:off x="13413368" y="6360953"/>
            <a:ext cx="3164948" cy="733425"/>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000000"/>
                </a:solidFill>
                <a:latin typeface="Roboto"/>
                <a:ea typeface="Roboto"/>
                <a:cs typeface="Roboto"/>
                <a:sym typeface="Roboto"/>
              </a:rPr>
              <a:t>Chart 02</a:t>
            </a:r>
            <a:endParaRPr/>
          </a:p>
        </p:txBody>
      </p:sp>
      <p:grpSp>
        <p:nvGrpSpPr>
          <p:cNvPr id="404" name="Google Shape;404;p27"/>
          <p:cNvGrpSpPr/>
          <p:nvPr/>
        </p:nvGrpSpPr>
        <p:grpSpPr>
          <a:xfrm>
            <a:off x="8590384" y="2716231"/>
            <a:ext cx="2883637" cy="2868938"/>
            <a:chOff x="-90479" y="-2935"/>
            <a:chExt cx="3844849" cy="3825250"/>
          </a:xfrm>
        </p:grpSpPr>
        <p:sp>
          <p:nvSpPr>
            <p:cNvPr id="405" name="Google Shape;405;p27"/>
            <p:cNvSpPr txBox="1"/>
            <p:nvPr/>
          </p:nvSpPr>
          <p:spPr>
            <a:xfrm>
              <a:off x="1013083" y="1207893"/>
              <a:ext cx="1637726" cy="1143330"/>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b="1" i="0" lang="en-US" sz="5128" u="none" cap="none" strike="noStrike">
                  <a:solidFill>
                    <a:srgbClr val="CB6CE6"/>
                  </a:solidFill>
                  <a:latin typeface="Roboto"/>
                  <a:ea typeface="Roboto"/>
                  <a:cs typeface="Roboto"/>
                  <a:sym typeface="Roboto"/>
                </a:rPr>
                <a:t>67%</a:t>
              </a:r>
              <a:endParaRPr/>
            </a:p>
          </p:txBody>
        </p:sp>
        <p:grpSp>
          <p:nvGrpSpPr>
            <p:cNvPr id="406" name="Google Shape;406;p27"/>
            <p:cNvGrpSpPr/>
            <p:nvPr/>
          </p:nvGrpSpPr>
          <p:grpSpPr>
            <a:xfrm>
              <a:off x="-90479" y="-2935"/>
              <a:ext cx="3844849" cy="3825250"/>
              <a:chOff x="-62725" y="-2035"/>
              <a:chExt cx="2665449" cy="2651862"/>
            </a:xfrm>
          </p:grpSpPr>
          <p:sp>
            <p:nvSpPr>
              <p:cNvPr id="407" name="Google Shape;407;p27"/>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F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7"/>
              <p:cNvSpPr/>
              <p:nvPr/>
            </p:nvSpPr>
            <p:spPr>
              <a:xfrm>
                <a:off x="260102" y="17180"/>
                <a:ext cx="2320434" cy="2632647"/>
              </a:xfrm>
              <a:custGeom>
                <a:rect b="b" l="l" r="r" t="t"/>
                <a:pathLst>
                  <a:path extrusionOk="0" h="2632647" w="2320434">
                    <a:moveTo>
                      <a:pt x="1327398" y="23148"/>
                    </a:moveTo>
                    <a:cubicBezTo>
                      <a:pt x="1850242" y="158146"/>
                      <a:pt x="2230549" y="609002"/>
                      <a:pt x="2275492" y="1147120"/>
                    </a:cubicBezTo>
                    <a:cubicBezTo>
                      <a:pt x="2320434" y="1685237"/>
                      <a:pt x="2020184" y="2192933"/>
                      <a:pt x="1526977" y="2412790"/>
                    </a:cubicBezTo>
                    <a:cubicBezTo>
                      <a:pt x="1033770" y="2632646"/>
                      <a:pt x="455466" y="2516583"/>
                      <a:pt x="85285" y="2123447"/>
                    </a:cubicBezTo>
                    <a:cubicBezTo>
                      <a:pt x="22594" y="2057462"/>
                      <a:pt x="0" y="1962978"/>
                      <a:pt x="26059" y="1875771"/>
                    </a:cubicBezTo>
                    <a:cubicBezTo>
                      <a:pt x="52118" y="1788564"/>
                      <a:pt x="122846" y="1721966"/>
                      <a:pt x="211461" y="1701195"/>
                    </a:cubicBezTo>
                    <a:cubicBezTo>
                      <a:pt x="300076" y="1680423"/>
                      <a:pt x="393032" y="1708653"/>
                      <a:pt x="455130" y="1775196"/>
                    </a:cubicBezTo>
                    <a:cubicBezTo>
                      <a:pt x="677239" y="2011077"/>
                      <a:pt x="1024221" y="2080716"/>
                      <a:pt x="1320145" y="1948802"/>
                    </a:cubicBezTo>
                    <a:cubicBezTo>
                      <a:pt x="1616070" y="1816888"/>
                      <a:pt x="1796220" y="1512270"/>
                      <a:pt x="1769254" y="1189400"/>
                    </a:cubicBezTo>
                    <a:cubicBezTo>
                      <a:pt x="1742289" y="866529"/>
                      <a:pt x="1514104" y="596015"/>
                      <a:pt x="1200398" y="515017"/>
                    </a:cubicBezTo>
                    <a:cubicBezTo>
                      <a:pt x="1112170" y="492657"/>
                      <a:pt x="1042650" y="424799"/>
                      <a:pt x="1018162" y="337138"/>
                    </a:cubicBezTo>
                    <a:cubicBezTo>
                      <a:pt x="993674" y="249478"/>
                      <a:pt x="1017960" y="155414"/>
                      <a:pt x="1081826" y="90567"/>
                    </a:cubicBezTo>
                    <a:cubicBezTo>
                      <a:pt x="1145692" y="25719"/>
                      <a:pt x="1239374" y="0"/>
                      <a:pt x="1327398" y="23148"/>
                    </a:cubicBezTo>
                    <a:close/>
                  </a:path>
                </a:pathLst>
              </a:custGeom>
              <a:solidFill>
                <a:srgbClr val="CB6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9" name="Google Shape;409;p27"/>
          <p:cNvGrpSpPr/>
          <p:nvPr/>
        </p:nvGrpSpPr>
        <p:grpSpPr>
          <a:xfrm>
            <a:off x="13504852" y="2716231"/>
            <a:ext cx="2883637" cy="2752322"/>
            <a:chOff x="-90479" y="-2935"/>
            <a:chExt cx="3844849" cy="3669763"/>
          </a:xfrm>
        </p:grpSpPr>
        <p:sp>
          <p:nvSpPr>
            <p:cNvPr id="410" name="Google Shape;410;p27"/>
            <p:cNvSpPr txBox="1"/>
            <p:nvPr/>
          </p:nvSpPr>
          <p:spPr>
            <a:xfrm>
              <a:off x="1013083" y="1207893"/>
              <a:ext cx="1637726" cy="1143330"/>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b="1" i="0" lang="en-US" sz="5128" u="none" cap="none" strike="noStrike">
                  <a:solidFill>
                    <a:srgbClr val="CB6CE6"/>
                  </a:solidFill>
                  <a:latin typeface="Roboto"/>
                  <a:ea typeface="Roboto"/>
                  <a:cs typeface="Roboto"/>
                  <a:sym typeface="Roboto"/>
                </a:rPr>
                <a:t>35%</a:t>
              </a:r>
              <a:endParaRPr/>
            </a:p>
          </p:txBody>
        </p:sp>
        <p:grpSp>
          <p:nvGrpSpPr>
            <p:cNvPr id="411" name="Google Shape;411;p27"/>
            <p:cNvGrpSpPr/>
            <p:nvPr/>
          </p:nvGrpSpPr>
          <p:grpSpPr>
            <a:xfrm>
              <a:off x="-90479" y="-2935"/>
              <a:ext cx="3844849" cy="3669763"/>
              <a:chOff x="-62725" y="-2035"/>
              <a:chExt cx="2665449" cy="2544070"/>
            </a:xfrm>
          </p:grpSpPr>
          <p:sp>
            <p:nvSpPr>
              <p:cNvPr id="412" name="Google Shape;412;p27"/>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F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
              <p:cNvSpPr/>
              <p:nvPr/>
            </p:nvSpPr>
            <p:spPr>
              <a:xfrm>
                <a:off x="1253776" y="17180"/>
                <a:ext cx="1331199" cy="1891336"/>
              </a:xfrm>
              <a:custGeom>
                <a:rect b="b" l="l" r="r" t="t"/>
                <a:pathLst>
                  <a:path extrusionOk="0" h="1891336" w="1331199">
                    <a:moveTo>
                      <a:pt x="333724" y="23148"/>
                    </a:moveTo>
                    <a:cubicBezTo>
                      <a:pt x="686133" y="114139"/>
                      <a:pt x="982565" y="351956"/>
                      <a:pt x="1147802" y="676252"/>
                    </a:cubicBezTo>
                    <a:cubicBezTo>
                      <a:pt x="1313039" y="1000548"/>
                      <a:pt x="1331198" y="1380152"/>
                      <a:pt x="1197671" y="1718740"/>
                    </a:cubicBezTo>
                    <a:cubicBezTo>
                      <a:pt x="1164659" y="1803560"/>
                      <a:pt x="1088787" y="1864232"/>
                      <a:pt x="998785" y="1877784"/>
                    </a:cubicBezTo>
                    <a:cubicBezTo>
                      <a:pt x="908783" y="1891336"/>
                      <a:pt x="818409" y="1855696"/>
                      <a:pt x="761883" y="1784359"/>
                    </a:cubicBezTo>
                    <a:cubicBezTo>
                      <a:pt x="705358" y="1713021"/>
                      <a:pt x="691323" y="1616893"/>
                      <a:pt x="725093" y="1532372"/>
                    </a:cubicBezTo>
                    <a:cubicBezTo>
                      <a:pt x="805209" y="1329220"/>
                      <a:pt x="794313" y="1101457"/>
                      <a:pt x="695171" y="906879"/>
                    </a:cubicBezTo>
                    <a:cubicBezTo>
                      <a:pt x="596029" y="712302"/>
                      <a:pt x="418169" y="569612"/>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CB6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14" name="Google Shape;414;p27"/>
          <p:cNvGrpSpPr/>
          <p:nvPr/>
        </p:nvGrpSpPr>
        <p:grpSpPr>
          <a:xfrm>
            <a:off x="1515381" y="6638645"/>
            <a:ext cx="4397534" cy="1546698"/>
            <a:chOff x="0" y="-125044"/>
            <a:chExt cx="5863379" cy="2062263"/>
          </a:xfrm>
        </p:grpSpPr>
        <p:grpSp>
          <p:nvGrpSpPr>
            <p:cNvPr id="415" name="Google Shape;415;p27"/>
            <p:cNvGrpSpPr/>
            <p:nvPr/>
          </p:nvGrpSpPr>
          <p:grpSpPr>
            <a:xfrm>
              <a:off x="0" y="-125044"/>
              <a:ext cx="5863379" cy="2062263"/>
              <a:chOff x="0" y="-47625"/>
              <a:chExt cx="2233158" cy="785445"/>
            </a:xfrm>
          </p:grpSpPr>
          <p:sp>
            <p:nvSpPr>
              <p:cNvPr id="416" name="Google Shape;416;p27"/>
              <p:cNvSpPr/>
              <p:nvPr/>
            </p:nvSpPr>
            <p:spPr>
              <a:xfrm>
                <a:off x="0" y="0"/>
                <a:ext cx="2233158" cy="737820"/>
              </a:xfrm>
              <a:custGeom>
                <a:rect b="b" l="l" r="r" t="t"/>
                <a:pathLst>
                  <a:path extrusionOk="0" h="737820" w="2233158">
                    <a:moveTo>
                      <a:pt x="89786" y="0"/>
                    </a:moveTo>
                    <a:lnTo>
                      <a:pt x="2143372" y="0"/>
                    </a:lnTo>
                    <a:cubicBezTo>
                      <a:pt x="2192959" y="0"/>
                      <a:pt x="2233158" y="40199"/>
                      <a:pt x="2233158" y="89786"/>
                    </a:cubicBezTo>
                    <a:lnTo>
                      <a:pt x="2233158" y="648034"/>
                    </a:lnTo>
                    <a:cubicBezTo>
                      <a:pt x="2233158" y="697621"/>
                      <a:pt x="2192959" y="737820"/>
                      <a:pt x="2143372" y="737820"/>
                    </a:cubicBezTo>
                    <a:lnTo>
                      <a:pt x="89786" y="737820"/>
                    </a:lnTo>
                    <a:cubicBezTo>
                      <a:pt x="65973" y="737820"/>
                      <a:pt x="43136" y="728360"/>
                      <a:pt x="26298" y="711522"/>
                    </a:cubicBezTo>
                    <a:cubicBezTo>
                      <a:pt x="9460" y="694684"/>
                      <a:pt x="0" y="671846"/>
                      <a:pt x="0" y="648034"/>
                    </a:cubicBezTo>
                    <a:lnTo>
                      <a:pt x="0" y="89786"/>
                    </a:lnTo>
                    <a:cubicBezTo>
                      <a:pt x="0" y="40199"/>
                      <a:pt x="40199" y="0"/>
                      <a:pt x="89786"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7"/>
              <p:cNvSpPr txBox="1"/>
              <p:nvPr/>
            </p:nvSpPr>
            <p:spPr>
              <a:xfrm>
                <a:off x="0" y="-47625"/>
                <a:ext cx="2233158" cy="78544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8" name="Google Shape;418;p27"/>
            <p:cNvSpPr txBox="1"/>
            <p:nvPr/>
          </p:nvSpPr>
          <p:spPr>
            <a:xfrm>
              <a:off x="943791" y="476485"/>
              <a:ext cx="3975900" cy="9747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grpSp>
      <p:sp>
        <p:nvSpPr>
          <p:cNvPr id="419" name="Google Shape;419;p27"/>
          <p:cNvSpPr/>
          <p:nvPr/>
        </p:nvSpPr>
        <p:spPr>
          <a:xfrm flipH="1" rot="1293733">
            <a:off x="6102308" y="8395810"/>
            <a:ext cx="1065321" cy="1233530"/>
          </a:xfrm>
          <a:custGeom>
            <a:rect b="b" l="l" r="r" t="t"/>
            <a:pathLst>
              <a:path extrusionOk="0" h="1233530" w="1065321">
                <a:moveTo>
                  <a:pt x="1065321" y="0"/>
                </a:moveTo>
                <a:lnTo>
                  <a:pt x="0" y="0"/>
                </a:lnTo>
                <a:lnTo>
                  <a:pt x="0" y="1233530"/>
                </a:lnTo>
                <a:lnTo>
                  <a:pt x="1065321" y="1233530"/>
                </a:lnTo>
                <a:lnTo>
                  <a:pt x="1065321"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CC"/>
        </a:solidFill>
      </p:bgPr>
    </p:bg>
    <p:spTree>
      <p:nvGrpSpPr>
        <p:cNvPr id="423" name="Shape 423"/>
        <p:cNvGrpSpPr/>
        <p:nvPr/>
      </p:nvGrpSpPr>
      <p:grpSpPr>
        <a:xfrm>
          <a:off x="0" y="0"/>
          <a:ext cx="0" cy="0"/>
          <a:chOff x="0" y="0"/>
          <a:chExt cx="0" cy="0"/>
        </a:xfrm>
      </p:grpSpPr>
      <p:grpSp>
        <p:nvGrpSpPr>
          <p:cNvPr id="424" name="Google Shape;424;p28"/>
          <p:cNvGrpSpPr/>
          <p:nvPr/>
        </p:nvGrpSpPr>
        <p:grpSpPr>
          <a:xfrm>
            <a:off x="588038" y="900805"/>
            <a:ext cx="10662286" cy="8385776"/>
            <a:chOff x="0" y="-47625"/>
            <a:chExt cx="5097604" cy="4009212"/>
          </a:xfrm>
        </p:grpSpPr>
        <p:sp>
          <p:nvSpPr>
            <p:cNvPr id="425" name="Google Shape;425;p28"/>
            <p:cNvSpPr/>
            <p:nvPr/>
          </p:nvSpPr>
          <p:spPr>
            <a:xfrm>
              <a:off x="0" y="0"/>
              <a:ext cx="5097604" cy="3961586"/>
            </a:xfrm>
            <a:custGeom>
              <a:rect b="b" l="l" r="r" t="t"/>
              <a:pathLst>
                <a:path extrusionOk="0" h="3961586" w="5097604">
                  <a:moveTo>
                    <a:pt x="37031" y="0"/>
                  </a:moveTo>
                  <a:lnTo>
                    <a:pt x="5060573" y="0"/>
                  </a:lnTo>
                  <a:cubicBezTo>
                    <a:pt x="5081024" y="0"/>
                    <a:pt x="5097604" y="16579"/>
                    <a:pt x="5097604" y="37031"/>
                  </a:cubicBezTo>
                  <a:lnTo>
                    <a:pt x="5097604" y="3924555"/>
                  </a:lnTo>
                  <a:cubicBezTo>
                    <a:pt x="5097604" y="3945007"/>
                    <a:pt x="5081024" y="3961586"/>
                    <a:pt x="5060573" y="3961586"/>
                  </a:cubicBezTo>
                  <a:lnTo>
                    <a:pt x="37031" y="3961586"/>
                  </a:lnTo>
                  <a:cubicBezTo>
                    <a:pt x="16579" y="3961586"/>
                    <a:pt x="0" y="3945007"/>
                    <a:pt x="0" y="3924555"/>
                  </a:cubicBezTo>
                  <a:lnTo>
                    <a:pt x="0" y="37031"/>
                  </a:lnTo>
                  <a:cubicBezTo>
                    <a:pt x="0" y="16579"/>
                    <a:pt x="16579" y="0"/>
                    <a:pt x="37031"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8"/>
            <p:cNvSpPr txBox="1"/>
            <p:nvPr/>
          </p:nvSpPr>
          <p:spPr>
            <a:xfrm>
              <a:off x="0" y="-47625"/>
              <a:ext cx="5097604" cy="4009212"/>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7" name="Google Shape;427;p28"/>
          <p:cNvSpPr/>
          <p:nvPr/>
        </p:nvSpPr>
        <p:spPr>
          <a:xfrm rot="-3922780">
            <a:off x="10533059" y="1278311"/>
            <a:ext cx="10713234" cy="9213381"/>
          </a:xfrm>
          <a:custGeom>
            <a:rect b="b" l="l" r="r" t="t"/>
            <a:pathLst>
              <a:path extrusionOk="0" h="9213381" w="10713234">
                <a:moveTo>
                  <a:pt x="0" y="0"/>
                </a:moveTo>
                <a:lnTo>
                  <a:pt x="10713234" y="0"/>
                </a:lnTo>
                <a:lnTo>
                  <a:pt x="10713234" y="9213381"/>
                </a:lnTo>
                <a:lnTo>
                  <a:pt x="0" y="9213381"/>
                </a:lnTo>
                <a:lnTo>
                  <a:pt x="0" y="0"/>
                </a:lnTo>
                <a:close/>
              </a:path>
            </a:pathLst>
          </a:custGeom>
          <a:blipFill rotWithShape="1">
            <a:blip r:embed="rId3">
              <a:alphaModFix/>
            </a:blip>
            <a:stretch>
              <a:fillRect b="0" l="0" r="0" t="0"/>
            </a:stretch>
          </a:blipFill>
          <a:ln>
            <a:noFill/>
          </a:ln>
        </p:spPr>
      </p:sp>
      <p:sp>
        <p:nvSpPr>
          <p:cNvPr id="428" name="Google Shape;428;p28"/>
          <p:cNvSpPr/>
          <p:nvPr/>
        </p:nvSpPr>
        <p:spPr>
          <a:xfrm>
            <a:off x="11453707" y="1825010"/>
            <a:ext cx="6246848" cy="4942127"/>
          </a:xfrm>
          <a:custGeom>
            <a:rect b="b" l="l" r="r" t="t"/>
            <a:pathLst>
              <a:path extrusionOk="0" h="4942127" w="6246848">
                <a:moveTo>
                  <a:pt x="0" y="0"/>
                </a:moveTo>
                <a:lnTo>
                  <a:pt x="6246848" y="0"/>
                </a:lnTo>
                <a:lnTo>
                  <a:pt x="6246848" y="4942127"/>
                </a:lnTo>
                <a:lnTo>
                  <a:pt x="0" y="4942127"/>
                </a:lnTo>
                <a:lnTo>
                  <a:pt x="0" y="0"/>
                </a:lnTo>
                <a:close/>
              </a:path>
            </a:pathLst>
          </a:custGeom>
          <a:blipFill rotWithShape="1">
            <a:blip r:embed="rId4">
              <a:alphaModFix/>
            </a:blip>
            <a:stretch>
              <a:fillRect b="0" l="0" r="0" t="0"/>
            </a:stretch>
          </a:blipFill>
          <a:ln>
            <a:noFill/>
          </a:ln>
        </p:spPr>
      </p:sp>
      <p:sp>
        <p:nvSpPr>
          <p:cNvPr id="429" name="Google Shape;429;p28"/>
          <p:cNvSpPr txBox="1"/>
          <p:nvPr/>
        </p:nvSpPr>
        <p:spPr>
          <a:xfrm>
            <a:off x="12129592" y="3206866"/>
            <a:ext cx="4352700" cy="189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Market Analysis</a:t>
            </a:r>
            <a:endParaRPr/>
          </a:p>
        </p:txBody>
      </p:sp>
      <p:grpSp>
        <p:nvGrpSpPr>
          <p:cNvPr id="430" name="Google Shape;430;p28"/>
          <p:cNvGrpSpPr/>
          <p:nvPr/>
        </p:nvGrpSpPr>
        <p:grpSpPr>
          <a:xfrm>
            <a:off x="12084782" y="5791218"/>
            <a:ext cx="4397534" cy="1546698"/>
            <a:chOff x="0" y="-125044"/>
            <a:chExt cx="5863379" cy="2062263"/>
          </a:xfrm>
        </p:grpSpPr>
        <p:grpSp>
          <p:nvGrpSpPr>
            <p:cNvPr id="431" name="Google Shape;431;p28"/>
            <p:cNvGrpSpPr/>
            <p:nvPr/>
          </p:nvGrpSpPr>
          <p:grpSpPr>
            <a:xfrm>
              <a:off x="0" y="-125044"/>
              <a:ext cx="5863379" cy="2062263"/>
              <a:chOff x="0" y="-47625"/>
              <a:chExt cx="2233158" cy="785445"/>
            </a:xfrm>
          </p:grpSpPr>
          <p:sp>
            <p:nvSpPr>
              <p:cNvPr id="432" name="Google Shape;432;p28"/>
              <p:cNvSpPr/>
              <p:nvPr/>
            </p:nvSpPr>
            <p:spPr>
              <a:xfrm>
                <a:off x="0" y="0"/>
                <a:ext cx="2233158" cy="737820"/>
              </a:xfrm>
              <a:custGeom>
                <a:rect b="b" l="l" r="r" t="t"/>
                <a:pathLst>
                  <a:path extrusionOk="0" h="737820" w="2233158">
                    <a:moveTo>
                      <a:pt x="89786" y="0"/>
                    </a:moveTo>
                    <a:lnTo>
                      <a:pt x="2143372" y="0"/>
                    </a:lnTo>
                    <a:cubicBezTo>
                      <a:pt x="2192959" y="0"/>
                      <a:pt x="2233158" y="40199"/>
                      <a:pt x="2233158" y="89786"/>
                    </a:cubicBezTo>
                    <a:lnTo>
                      <a:pt x="2233158" y="648034"/>
                    </a:lnTo>
                    <a:cubicBezTo>
                      <a:pt x="2233158" y="697621"/>
                      <a:pt x="2192959" y="737820"/>
                      <a:pt x="2143372" y="737820"/>
                    </a:cubicBezTo>
                    <a:lnTo>
                      <a:pt x="89786" y="737820"/>
                    </a:lnTo>
                    <a:cubicBezTo>
                      <a:pt x="65973" y="737820"/>
                      <a:pt x="43136" y="728360"/>
                      <a:pt x="26298" y="711522"/>
                    </a:cubicBezTo>
                    <a:cubicBezTo>
                      <a:pt x="9460" y="694684"/>
                      <a:pt x="0" y="671846"/>
                      <a:pt x="0" y="648034"/>
                    </a:cubicBezTo>
                    <a:lnTo>
                      <a:pt x="0" y="89786"/>
                    </a:lnTo>
                    <a:cubicBezTo>
                      <a:pt x="0" y="40199"/>
                      <a:pt x="40199" y="0"/>
                      <a:pt x="89786"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8"/>
              <p:cNvSpPr txBox="1"/>
              <p:nvPr/>
            </p:nvSpPr>
            <p:spPr>
              <a:xfrm>
                <a:off x="0" y="-47625"/>
                <a:ext cx="2233158" cy="78544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4" name="Google Shape;434;p28"/>
            <p:cNvSpPr txBox="1"/>
            <p:nvPr/>
          </p:nvSpPr>
          <p:spPr>
            <a:xfrm>
              <a:off x="943791" y="476485"/>
              <a:ext cx="3975797" cy="9747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grpSp>
      <p:grpSp>
        <p:nvGrpSpPr>
          <p:cNvPr id="435" name="Google Shape;435;p28"/>
          <p:cNvGrpSpPr/>
          <p:nvPr/>
        </p:nvGrpSpPr>
        <p:grpSpPr>
          <a:xfrm>
            <a:off x="1280330" y="1825010"/>
            <a:ext cx="9277703" cy="5432728"/>
            <a:chOff x="0" y="0"/>
            <a:chExt cx="12370271" cy="7243637"/>
          </a:xfrm>
        </p:grpSpPr>
        <p:sp>
          <p:nvSpPr>
            <p:cNvPr id="436" name="Google Shape;436;p28"/>
            <p:cNvSpPr/>
            <p:nvPr/>
          </p:nvSpPr>
          <p:spPr>
            <a:xfrm>
              <a:off x="1079302" y="0"/>
              <a:ext cx="11126167" cy="6733097"/>
            </a:xfrm>
            <a:custGeom>
              <a:rect b="b" l="l" r="r" t="t"/>
              <a:pathLst>
                <a:path extrusionOk="0" h="6733097" w="11126167">
                  <a:moveTo>
                    <a:pt x="0" y="0"/>
                  </a:moveTo>
                  <a:lnTo>
                    <a:pt x="12700" y="0"/>
                  </a:lnTo>
                  <a:lnTo>
                    <a:pt x="12700" y="6733097"/>
                  </a:lnTo>
                  <a:lnTo>
                    <a:pt x="0" y="6733097"/>
                  </a:lnTo>
                  <a:close/>
                  <a:moveTo>
                    <a:pt x="3704489" y="0"/>
                  </a:moveTo>
                  <a:lnTo>
                    <a:pt x="3717189" y="0"/>
                  </a:lnTo>
                  <a:lnTo>
                    <a:pt x="3717189" y="6733097"/>
                  </a:lnTo>
                  <a:lnTo>
                    <a:pt x="3704489" y="6733097"/>
                  </a:lnTo>
                  <a:close/>
                  <a:moveTo>
                    <a:pt x="7408978" y="0"/>
                  </a:moveTo>
                  <a:lnTo>
                    <a:pt x="7421678" y="0"/>
                  </a:lnTo>
                  <a:lnTo>
                    <a:pt x="7421678" y="6733097"/>
                  </a:lnTo>
                  <a:lnTo>
                    <a:pt x="7408978" y="6733097"/>
                  </a:lnTo>
                  <a:close/>
                  <a:moveTo>
                    <a:pt x="11113467" y="0"/>
                  </a:moveTo>
                  <a:lnTo>
                    <a:pt x="11126167" y="0"/>
                  </a:lnTo>
                  <a:lnTo>
                    <a:pt x="11126167" y="6733097"/>
                  </a:lnTo>
                  <a:lnTo>
                    <a:pt x="11113467" y="6733097"/>
                  </a:lnTo>
                  <a:close/>
                </a:path>
              </a:pathLst>
            </a:custGeom>
            <a:solidFill>
              <a:srgbClr val="000000">
                <a:alpha val="24705"/>
              </a:srgbClr>
            </a:solidFill>
            <a:ln>
              <a:noFill/>
            </a:ln>
          </p:spPr>
        </p:sp>
        <p:sp>
          <p:nvSpPr>
            <p:cNvPr id="437" name="Google Shape;437;p28"/>
            <p:cNvSpPr txBox="1"/>
            <p:nvPr/>
          </p:nvSpPr>
          <p:spPr>
            <a:xfrm>
              <a:off x="1000075" y="6837872"/>
              <a:ext cx="171152" cy="405765"/>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799" u="none" cap="none" strike="noStrike">
                  <a:solidFill>
                    <a:srgbClr val="000000"/>
                  </a:solidFill>
                  <a:latin typeface="Roboto"/>
                  <a:ea typeface="Roboto"/>
                  <a:cs typeface="Roboto"/>
                  <a:sym typeface="Roboto"/>
                </a:rPr>
                <a:t>0</a:t>
              </a:r>
              <a:endParaRPr/>
            </a:p>
          </p:txBody>
        </p:sp>
        <p:sp>
          <p:nvSpPr>
            <p:cNvPr id="438" name="Google Shape;438;p28"/>
            <p:cNvSpPr txBox="1"/>
            <p:nvPr/>
          </p:nvSpPr>
          <p:spPr>
            <a:xfrm>
              <a:off x="4618988" y="6837872"/>
              <a:ext cx="342305" cy="405765"/>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799" u="none" cap="none" strike="noStrike">
                  <a:solidFill>
                    <a:srgbClr val="000000"/>
                  </a:solidFill>
                  <a:latin typeface="Roboto"/>
                  <a:ea typeface="Roboto"/>
                  <a:cs typeface="Roboto"/>
                  <a:sym typeface="Roboto"/>
                </a:rPr>
                <a:t>10</a:t>
              </a:r>
              <a:endParaRPr/>
            </a:p>
          </p:txBody>
        </p:sp>
        <p:sp>
          <p:nvSpPr>
            <p:cNvPr id="439" name="Google Shape;439;p28"/>
            <p:cNvSpPr txBox="1"/>
            <p:nvPr/>
          </p:nvSpPr>
          <p:spPr>
            <a:xfrm>
              <a:off x="8323477" y="6837872"/>
              <a:ext cx="342305" cy="405765"/>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799" u="none" cap="none" strike="noStrike">
                  <a:solidFill>
                    <a:srgbClr val="000000"/>
                  </a:solidFill>
                  <a:latin typeface="Roboto"/>
                  <a:ea typeface="Roboto"/>
                  <a:cs typeface="Roboto"/>
                  <a:sym typeface="Roboto"/>
                </a:rPr>
                <a:t>20</a:t>
              </a:r>
              <a:endParaRPr/>
            </a:p>
          </p:txBody>
        </p:sp>
        <p:sp>
          <p:nvSpPr>
            <p:cNvPr id="440" name="Google Shape;440;p28"/>
            <p:cNvSpPr txBox="1"/>
            <p:nvPr/>
          </p:nvSpPr>
          <p:spPr>
            <a:xfrm>
              <a:off x="12027966" y="6837872"/>
              <a:ext cx="342305" cy="405765"/>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799" u="none" cap="none" strike="noStrike">
                  <a:solidFill>
                    <a:srgbClr val="000000"/>
                  </a:solidFill>
                  <a:latin typeface="Roboto"/>
                  <a:ea typeface="Roboto"/>
                  <a:cs typeface="Roboto"/>
                  <a:sym typeface="Roboto"/>
                </a:rPr>
                <a:t>30</a:t>
              </a:r>
              <a:endParaRPr/>
            </a:p>
          </p:txBody>
        </p:sp>
        <p:sp>
          <p:nvSpPr>
            <p:cNvPr id="441" name="Google Shape;441;p28"/>
            <p:cNvSpPr txBox="1"/>
            <p:nvPr/>
          </p:nvSpPr>
          <p:spPr>
            <a:xfrm>
              <a:off x="0" y="446615"/>
              <a:ext cx="933252" cy="405765"/>
            </a:xfrm>
            <a:prstGeom prst="rect">
              <a:avLst/>
            </a:prstGeom>
            <a:noFill/>
            <a:ln>
              <a:noFill/>
            </a:ln>
          </p:spPr>
          <p:txBody>
            <a:bodyPr anchorCtr="0" anchor="t" bIns="0" lIns="0" spcFirstLastPara="1" rIns="0" wrap="square" tIns="0">
              <a:spAutoFit/>
            </a:bodyPr>
            <a:lstStyle/>
            <a:p>
              <a:pPr indent="0" lvl="0" marL="0" marR="0" rtl="0" algn="r">
                <a:lnSpc>
                  <a:spcPct val="140022"/>
                </a:lnSpc>
                <a:spcBef>
                  <a:spcPts val="0"/>
                </a:spcBef>
                <a:spcAft>
                  <a:spcPts val="0"/>
                </a:spcAft>
                <a:buNone/>
              </a:pPr>
              <a:r>
                <a:rPr b="0" i="0" lang="en-US" sz="1799" u="none" cap="none" strike="noStrike">
                  <a:solidFill>
                    <a:srgbClr val="000000"/>
                  </a:solidFill>
                  <a:latin typeface="Roboto"/>
                  <a:ea typeface="Roboto"/>
                  <a:cs typeface="Roboto"/>
                  <a:sym typeface="Roboto"/>
                </a:rPr>
                <a:t>Item 1 </a:t>
              </a:r>
              <a:endParaRPr/>
            </a:p>
          </p:txBody>
        </p:sp>
        <p:sp>
          <p:nvSpPr>
            <p:cNvPr id="442" name="Google Shape;442;p28"/>
            <p:cNvSpPr txBox="1"/>
            <p:nvPr/>
          </p:nvSpPr>
          <p:spPr>
            <a:xfrm>
              <a:off x="0" y="2242107"/>
              <a:ext cx="933252" cy="405765"/>
            </a:xfrm>
            <a:prstGeom prst="rect">
              <a:avLst/>
            </a:prstGeom>
            <a:noFill/>
            <a:ln>
              <a:noFill/>
            </a:ln>
          </p:spPr>
          <p:txBody>
            <a:bodyPr anchorCtr="0" anchor="t" bIns="0" lIns="0" spcFirstLastPara="1" rIns="0" wrap="square" tIns="0">
              <a:spAutoFit/>
            </a:bodyPr>
            <a:lstStyle/>
            <a:p>
              <a:pPr indent="0" lvl="0" marL="0" marR="0" rtl="0" algn="r">
                <a:lnSpc>
                  <a:spcPct val="140022"/>
                </a:lnSpc>
                <a:spcBef>
                  <a:spcPts val="0"/>
                </a:spcBef>
                <a:spcAft>
                  <a:spcPts val="0"/>
                </a:spcAft>
                <a:buNone/>
              </a:pPr>
              <a:r>
                <a:rPr b="0" i="0" lang="en-US" sz="1799" u="none" cap="none" strike="noStrike">
                  <a:solidFill>
                    <a:srgbClr val="000000"/>
                  </a:solidFill>
                  <a:latin typeface="Roboto"/>
                  <a:ea typeface="Roboto"/>
                  <a:cs typeface="Roboto"/>
                  <a:sym typeface="Roboto"/>
                </a:rPr>
                <a:t>Item 2 </a:t>
              </a:r>
              <a:endParaRPr/>
            </a:p>
          </p:txBody>
        </p:sp>
        <p:sp>
          <p:nvSpPr>
            <p:cNvPr id="443" name="Google Shape;443;p28"/>
            <p:cNvSpPr txBox="1"/>
            <p:nvPr/>
          </p:nvSpPr>
          <p:spPr>
            <a:xfrm>
              <a:off x="0" y="4037600"/>
              <a:ext cx="933252" cy="405765"/>
            </a:xfrm>
            <a:prstGeom prst="rect">
              <a:avLst/>
            </a:prstGeom>
            <a:noFill/>
            <a:ln>
              <a:noFill/>
            </a:ln>
          </p:spPr>
          <p:txBody>
            <a:bodyPr anchorCtr="0" anchor="t" bIns="0" lIns="0" spcFirstLastPara="1" rIns="0" wrap="square" tIns="0">
              <a:spAutoFit/>
            </a:bodyPr>
            <a:lstStyle/>
            <a:p>
              <a:pPr indent="0" lvl="0" marL="0" marR="0" rtl="0" algn="r">
                <a:lnSpc>
                  <a:spcPct val="140022"/>
                </a:lnSpc>
                <a:spcBef>
                  <a:spcPts val="0"/>
                </a:spcBef>
                <a:spcAft>
                  <a:spcPts val="0"/>
                </a:spcAft>
                <a:buNone/>
              </a:pPr>
              <a:r>
                <a:rPr b="0" i="0" lang="en-US" sz="1799" u="none" cap="none" strike="noStrike">
                  <a:solidFill>
                    <a:srgbClr val="000000"/>
                  </a:solidFill>
                  <a:latin typeface="Roboto"/>
                  <a:ea typeface="Roboto"/>
                  <a:cs typeface="Roboto"/>
                  <a:sym typeface="Roboto"/>
                </a:rPr>
                <a:t>Item 3 </a:t>
              </a:r>
              <a:endParaRPr/>
            </a:p>
          </p:txBody>
        </p:sp>
        <p:sp>
          <p:nvSpPr>
            <p:cNvPr id="444" name="Google Shape;444;p28"/>
            <p:cNvSpPr txBox="1"/>
            <p:nvPr/>
          </p:nvSpPr>
          <p:spPr>
            <a:xfrm>
              <a:off x="0" y="5833092"/>
              <a:ext cx="933252" cy="405765"/>
            </a:xfrm>
            <a:prstGeom prst="rect">
              <a:avLst/>
            </a:prstGeom>
            <a:noFill/>
            <a:ln>
              <a:noFill/>
            </a:ln>
          </p:spPr>
          <p:txBody>
            <a:bodyPr anchorCtr="0" anchor="t" bIns="0" lIns="0" spcFirstLastPara="1" rIns="0" wrap="square" tIns="0">
              <a:spAutoFit/>
            </a:bodyPr>
            <a:lstStyle/>
            <a:p>
              <a:pPr indent="0" lvl="0" marL="0" marR="0" rtl="0" algn="r">
                <a:lnSpc>
                  <a:spcPct val="140022"/>
                </a:lnSpc>
                <a:spcBef>
                  <a:spcPts val="0"/>
                </a:spcBef>
                <a:spcAft>
                  <a:spcPts val="0"/>
                </a:spcAft>
                <a:buNone/>
              </a:pPr>
              <a:r>
                <a:rPr b="0" i="0" lang="en-US" sz="1799" u="none" cap="none" strike="noStrike">
                  <a:solidFill>
                    <a:srgbClr val="000000"/>
                  </a:solidFill>
                  <a:latin typeface="Roboto"/>
                  <a:ea typeface="Roboto"/>
                  <a:cs typeface="Roboto"/>
                  <a:sym typeface="Roboto"/>
                </a:rPr>
                <a:t>Item 4 </a:t>
              </a:r>
              <a:endParaRPr/>
            </a:p>
          </p:txBody>
        </p:sp>
        <p:grpSp>
          <p:nvGrpSpPr>
            <p:cNvPr id="445" name="Google Shape;445;p28"/>
            <p:cNvGrpSpPr/>
            <p:nvPr/>
          </p:nvGrpSpPr>
          <p:grpSpPr>
            <a:xfrm>
              <a:off x="1085652" y="0"/>
              <a:ext cx="10378919" cy="6733097"/>
              <a:chOff x="0" y="0"/>
              <a:chExt cx="10378919" cy="6733097"/>
            </a:xfrm>
          </p:grpSpPr>
          <p:sp>
            <p:nvSpPr>
              <p:cNvPr id="446" name="Google Shape;446;p28"/>
              <p:cNvSpPr/>
              <p:nvPr/>
            </p:nvSpPr>
            <p:spPr>
              <a:xfrm>
                <a:off x="0" y="0"/>
                <a:ext cx="3709025" cy="431940"/>
              </a:xfrm>
              <a:custGeom>
                <a:rect b="b" l="l" r="r" t="t"/>
                <a:pathLst>
                  <a:path extrusionOk="0" h="431940" w="3709025">
                    <a:moveTo>
                      <a:pt x="0" y="0"/>
                    </a:moveTo>
                    <a:lnTo>
                      <a:pt x="3674470" y="0"/>
                    </a:lnTo>
                    <a:lnTo>
                      <a:pt x="3674470" y="0"/>
                    </a:lnTo>
                    <a:cubicBezTo>
                      <a:pt x="3683634" y="0"/>
                      <a:pt x="3692423" y="3641"/>
                      <a:pt x="3698904" y="10121"/>
                    </a:cubicBezTo>
                    <a:cubicBezTo>
                      <a:pt x="3705384" y="16601"/>
                      <a:pt x="3709025" y="25391"/>
                      <a:pt x="3709025" y="34555"/>
                    </a:cubicBezTo>
                    <a:lnTo>
                      <a:pt x="3709025" y="397385"/>
                    </a:lnTo>
                    <a:cubicBezTo>
                      <a:pt x="3709025" y="406549"/>
                      <a:pt x="3705384" y="415339"/>
                      <a:pt x="3698904" y="421819"/>
                    </a:cubicBezTo>
                    <a:cubicBezTo>
                      <a:pt x="3692423" y="428299"/>
                      <a:pt x="3683634" y="431940"/>
                      <a:pt x="3674470" y="431940"/>
                    </a:cubicBezTo>
                    <a:lnTo>
                      <a:pt x="0" y="431940"/>
                    </a:lnTo>
                    <a:close/>
                  </a:path>
                </a:pathLst>
              </a:custGeom>
              <a:solidFill>
                <a:srgbClr val="F6A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8"/>
              <p:cNvSpPr/>
              <p:nvPr/>
            </p:nvSpPr>
            <p:spPr>
              <a:xfrm>
                <a:off x="0" y="1795493"/>
                <a:ext cx="5563083" cy="431940"/>
              </a:xfrm>
              <a:custGeom>
                <a:rect b="b" l="l" r="r" t="t"/>
                <a:pathLst>
                  <a:path extrusionOk="0" h="431940" w="5563083">
                    <a:moveTo>
                      <a:pt x="0" y="0"/>
                    </a:moveTo>
                    <a:lnTo>
                      <a:pt x="5528528" y="0"/>
                    </a:lnTo>
                    <a:cubicBezTo>
                      <a:pt x="5547612" y="0"/>
                      <a:pt x="5563083" y="15470"/>
                      <a:pt x="5563083" y="34555"/>
                    </a:cubicBezTo>
                    <a:lnTo>
                      <a:pt x="5563083" y="397384"/>
                    </a:lnTo>
                    <a:cubicBezTo>
                      <a:pt x="5563083" y="416468"/>
                      <a:pt x="5547612" y="431939"/>
                      <a:pt x="5528528" y="431939"/>
                    </a:cubicBezTo>
                    <a:lnTo>
                      <a:pt x="0" y="431939"/>
                    </a:lnTo>
                    <a:close/>
                  </a:path>
                </a:pathLst>
              </a:custGeom>
              <a:solidFill>
                <a:srgbClr val="F6A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8"/>
              <p:cNvSpPr/>
              <p:nvPr/>
            </p:nvSpPr>
            <p:spPr>
              <a:xfrm>
                <a:off x="0" y="3590985"/>
                <a:ext cx="8897124" cy="431940"/>
              </a:xfrm>
              <a:custGeom>
                <a:rect b="b" l="l" r="r" t="t"/>
                <a:pathLst>
                  <a:path extrusionOk="0" h="431940" w="8897124">
                    <a:moveTo>
                      <a:pt x="0" y="0"/>
                    </a:moveTo>
                    <a:lnTo>
                      <a:pt x="8862568" y="0"/>
                    </a:lnTo>
                    <a:cubicBezTo>
                      <a:pt x="8871733" y="0"/>
                      <a:pt x="8880522" y="3641"/>
                      <a:pt x="8887003" y="10121"/>
                    </a:cubicBezTo>
                    <a:cubicBezTo>
                      <a:pt x="8893483" y="16601"/>
                      <a:pt x="8897124" y="25391"/>
                      <a:pt x="8897124" y="34555"/>
                    </a:cubicBezTo>
                    <a:lnTo>
                      <a:pt x="8897124" y="397385"/>
                    </a:lnTo>
                    <a:cubicBezTo>
                      <a:pt x="8897124" y="406549"/>
                      <a:pt x="8893483" y="415339"/>
                      <a:pt x="8887003" y="421819"/>
                    </a:cubicBezTo>
                    <a:cubicBezTo>
                      <a:pt x="8880522" y="428300"/>
                      <a:pt x="8871733" y="431940"/>
                      <a:pt x="8862568" y="431940"/>
                    </a:cubicBezTo>
                    <a:lnTo>
                      <a:pt x="0" y="431940"/>
                    </a:lnTo>
                    <a:close/>
                  </a:path>
                </a:pathLst>
              </a:custGeom>
              <a:solidFill>
                <a:srgbClr val="F6A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8"/>
              <p:cNvSpPr/>
              <p:nvPr/>
            </p:nvSpPr>
            <p:spPr>
              <a:xfrm>
                <a:off x="0" y="5386477"/>
                <a:ext cx="10378919" cy="431940"/>
              </a:xfrm>
              <a:custGeom>
                <a:rect b="b" l="l" r="r" t="t"/>
                <a:pathLst>
                  <a:path extrusionOk="0" h="431940" w="10378919">
                    <a:moveTo>
                      <a:pt x="0" y="0"/>
                    </a:moveTo>
                    <a:lnTo>
                      <a:pt x="10344364" y="0"/>
                    </a:lnTo>
                    <a:cubicBezTo>
                      <a:pt x="10353528" y="0"/>
                      <a:pt x="10362318" y="3641"/>
                      <a:pt x="10368798" y="10122"/>
                    </a:cubicBezTo>
                    <a:cubicBezTo>
                      <a:pt x="10375278" y="16602"/>
                      <a:pt x="10378919" y="25391"/>
                      <a:pt x="10378919" y="34556"/>
                    </a:cubicBezTo>
                    <a:lnTo>
                      <a:pt x="10378919" y="397385"/>
                    </a:lnTo>
                    <a:cubicBezTo>
                      <a:pt x="10378919" y="406550"/>
                      <a:pt x="10375278" y="415339"/>
                      <a:pt x="10368798" y="421819"/>
                    </a:cubicBezTo>
                    <a:cubicBezTo>
                      <a:pt x="10362318" y="428300"/>
                      <a:pt x="10353528" y="431940"/>
                      <a:pt x="10344364" y="431940"/>
                    </a:cubicBezTo>
                    <a:lnTo>
                      <a:pt x="0" y="431940"/>
                    </a:lnTo>
                    <a:close/>
                  </a:path>
                </a:pathLst>
              </a:custGeom>
              <a:solidFill>
                <a:srgbClr val="F6A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8"/>
              <p:cNvSpPr/>
              <p:nvPr/>
            </p:nvSpPr>
            <p:spPr>
              <a:xfrm>
                <a:off x="0" y="457340"/>
                <a:ext cx="5192635" cy="431940"/>
              </a:xfrm>
              <a:custGeom>
                <a:rect b="b" l="l" r="r" t="t"/>
                <a:pathLst>
                  <a:path extrusionOk="0" h="431940" w="5192635">
                    <a:moveTo>
                      <a:pt x="0" y="0"/>
                    </a:moveTo>
                    <a:lnTo>
                      <a:pt x="5158079" y="0"/>
                    </a:lnTo>
                    <a:cubicBezTo>
                      <a:pt x="5167244" y="0"/>
                      <a:pt x="5176033" y="3640"/>
                      <a:pt x="5182514" y="10121"/>
                    </a:cubicBezTo>
                    <a:cubicBezTo>
                      <a:pt x="5188994" y="16601"/>
                      <a:pt x="5192635" y="25390"/>
                      <a:pt x="5192635" y="34555"/>
                    </a:cubicBezTo>
                    <a:lnTo>
                      <a:pt x="5192635" y="397384"/>
                    </a:lnTo>
                    <a:cubicBezTo>
                      <a:pt x="5192635" y="406549"/>
                      <a:pt x="5188994" y="415338"/>
                      <a:pt x="5182514" y="421819"/>
                    </a:cubicBezTo>
                    <a:cubicBezTo>
                      <a:pt x="5176033" y="428299"/>
                      <a:pt x="5167244" y="431940"/>
                      <a:pt x="5158079" y="431940"/>
                    </a:cubicBezTo>
                    <a:lnTo>
                      <a:pt x="0" y="431940"/>
                    </a:ln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8"/>
              <p:cNvSpPr/>
              <p:nvPr/>
            </p:nvSpPr>
            <p:spPr>
              <a:xfrm>
                <a:off x="0" y="2252832"/>
                <a:ext cx="5192211" cy="431940"/>
              </a:xfrm>
              <a:custGeom>
                <a:rect b="b" l="l" r="r" t="t"/>
                <a:pathLst>
                  <a:path extrusionOk="0" h="431940" w="5192211">
                    <a:moveTo>
                      <a:pt x="0" y="0"/>
                    </a:moveTo>
                    <a:lnTo>
                      <a:pt x="5157656" y="0"/>
                    </a:lnTo>
                    <a:cubicBezTo>
                      <a:pt x="5166821" y="0"/>
                      <a:pt x="5175610" y="3641"/>
                      <a:pt x="5182090" y="10121"/>
                    </a:cubicBezTo>
                    <a:cubicBezTo>
                      <a:pt x="5188571" y="16602"/>
                      <a:pt x="5192211" y="25391"/>
                      <a:pt x="5192211" y="34556"/>
                    </a:cubicBezTo>
                    <a:lnTo>
                      <a:pt x="5192211" y="397385"/>
                    </a:lnTo>
                    <a:cubicBezTo>
                      <a:pt x="5192211" y="406549"/>
                      <a:pt x="5188571" y="415339"/>
                      <a:pt x="5182090" y="421819"/>
                    </a:cubicBezTo>
                    <a:cubicBezTo>
                      <a:pt x="5175610" y="428300"/>
                      <a:pt x="5166821" y="431940"/>
                      <a:pt x="5157656" y="431940"/>
                    </a:cubicBezTo>
                    <a:lnTo>
                      <a:pt x="0" y="431940"/>
                    </a:ln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8"/>
              <p:cNvSpPr/>
              <p:nvPr/>
            </p:nvSpPr>
            <p:spPr>
              <a:xfrm>
                <a:off x="0" y="4048325"/>
                <a:ext cx="5931415" cy="431940"/>
              </a:xfrm>
              <a:custGeom>
                <a:rect b="b" l="l" r="r" t="t"/>
                <a:pathLst>
                  <a:path extrusionOk="0" h="431940" w="5931415">
                    <a:moveTo>
                      <a:pt x="0" y="0"/>
                    </a:moveTo>
                    <a:lnTo>
                      <a:pt x="5896861" y="0"/>
                    </a:lnTo>
                    <a:cubicBezTo>
                      <a:pt x="5915945" y="0"/>
                      <a:pt x="5931415" y="15471"/>
                      <a:pt x="5931415" y="34555"/>
                    </a:cubicBezTo>
                    <a:lnTo>
                      <a:pt x="5931415" y="397384"/>
                    </a:lnTo>
                    <a:cubicBezTo>
                      <a:pt x="5931415" y="416468"/>
                      <a:pt x="5915945" y="431940"/>
                      <a:pt x="5896861" y="431940"/>
                    </a:cubicBezTo>
                    <a:lnTo>
                      <a:pt x="0" y="431940"/>
                    </a:ln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8"/>
              <p:cNvSpPr/>
              <p:nvPr/>
            </p:nvSpPr>
            <p:spPr>
              <a:xfrm>
                <a:off x="0" y="5843817"/>
                <a:ext cx="7413513" cy="431940"/>
              </a:xfrm>
              <a:custGeom>
                <a:rect b="b" l="l" r="r" t="t"/>
                <a:pathLst>
                  <a:path extrusionOk="0" h="431940" w="7413513">
                    <a:moveTo>
                      <a:pt x="0" y="0"/>
                    </a:moveTo>
                    <a:lnTo>
                      <a:pt x="7378958" y="0"/>
                    </a:lnTo>
                    <a:cubicBezTo>
                      <a:pt x="7388123" y="0"/>
                      <a:pt x="7396912" y="3641"/>
                      <a:pt x="7403392" y="10121"/>
                    </a:cubicBezTo>
                    <a:cubicBezTo>
                      <a:pt x="7409873" y="16602"/>
                      <a:pt x="7413513" y="25391"/>
                      <a:pt x="7413513" y="34556"/>
                    </a:cubicBezTo>
                    <a:lnTo>
                      <a:pt x="7413513" y="397385"/>
                    </a:lnTo>
                    <a:cubicBezTo>
                      <a:pt x="7413513" y="406550"/>
                      <a:pt x="7409873" y="415339"/>
                      <a:pt x="7403392" y="421819"/>
                    </a:cubicBezTo>
                    <a:cubicBezTo>
                      <a:pt x="7396912" y="428300"/>
                      <a:pt x="7388123" y="431940"/>
                      <a:pt x="7378958" y="431940"/>
                    </a:cubicBezTo>
                    <a:lnTo>
                      <a:pt x="0" y="431940"/>
                    </a:ln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8"/>
              <p:cNvSpPr/>
              <p:nvPr/>
            </p:nvSpPr>
            <p:spPr>
              <a:xfrm>
                <a:off x="0" y="914680"/>
                <a:ext cx="2225415" cy="431940"/>
              </a:xfrm>
              <a:custGeom>
                <a:rect b="b" l="l" r="r" t="t"/>
                <a:pathLst>
                  <a:path extrusionOk="0" h="431940" w="2225415">
                    <a:moveTo>
                      <a:pt x="0" y="0"/>
                    </a:moveTo>
                    <a:lnTo>
                      <a:pt x="2190860" y="0"/>
                    </a:lnTo>
                    <a:cubicBezTo>
                      <a:pt x="2209944" y="0"/>
                      <a:pt x="2225415" y="15471"/>
                      <a:pt x="2225415" y="34555"/>
                    </a:cubicBezTo>
                    <a:lnTo>
                      <a:pt x="2225415" y="397384"/>
                    </a:lnTo>
                    <a:cubicBezTo>
                      <a:pt x="2225415" y="416468"/>
                      <a:pt x="2209944" y="431939"/>
                      <a:pt x="2190860" y="431939"/>
                    </a:cubicBezTo>
                    <a:lnTo>
                      <a:pt x="0" y="431939"/>
                    </a:ln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8"/>
              <p:cNvSpPr/>
              <p:nvPr/>
            </p:nvSpPr>
            <p:spPr>
              <a:xfrm>
                <a:off x="0" y="2710172"/>
                <a:ext cx="4079594" cy="431940"/>
              </a:xfrm>
              <a:custGeom>
                <a:rect b="b" l="l" r="r" t="t"/>
                <a:pathLst>
                  <a:path extrusionOk="0" h="431940" w="4079594">
                    <a:moveTo>
                      <a:pt x="0" y="0"/>
                    </a:moveTo>
                    <a:lnTo>
                      <a:pt x="4045039" y="0"/>
                    </a:lnTo>
                    <a:cubicBezTo>
                      <a:pt x="4064123" y="0"/>
                      <a:pt x="4079594" y="15471"/>
                      <a:pt x="4079594" y="34555"/>
                    </a:cubicBezTo>
                    <a:lnTo>
                      <a:pt x="4079594" y="397385"/>
                    </a:lnTo>
                    <a:cubicBezTo>
                      <a:pt x="4079594" y="406549"/>
                      <a:pt x="4075954" y="415339"/>
                      <a:pt x="4069473" y="421819"/>
                    </a:cubicBezTo>
                    <a:cubicBezTo>
                      <a:pt x="4062993" y="428299"/>
                      <a:pt x="4054204" y="431940"/>
                      <a:pt x="4045039" y="431940"/>
                    </a:cubicBezTo>
                    <a:lnTo>
                      <a:pt x="0" y="431940"/>
                    </a:ln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8"/>
              <p:cNvSpPr/>
              <p:nvPr/>
            </p:nvSpPr>
            <p:spPr>
              <a:xfrm>
                <a:off x="0" y="4505665"/>
                <a:ext cx="3707135" cy="431940"/>
              </a:xfrm>
              <a:custGeom>
                <a:rect b="b" l="l" r="r" t="t"/>
                <a:pathLst>
                  <a:path extrusionOk="0" h="431940" w="3707135">
                    <a:moveTo>
                      <a:pt x="0" y="0"/>
                    </a:moveTo>
                    <a:lnTo>
                      <a:pt x="3672580" y="0"/>
                    </a:lnTo>
                    <a:cubicBezTo>
                      <a:pt x="3681744" y="0"/>
                      <a:pt x="3690534" y="3640"/>
                      <a:pt x="3697014" y="10121"/>
                    </a:cubicBezTo>
                    <a:cubicBezTo>
                      <a:pt x="3703494" y="16601"/>
                      <a:pt x="3707135" y="25390"/>
                      <a:pt x="3707135" y="34555"/>
                    </a:cubicBezTo>
                    <a:lnTo>
                      <a:pt x="3707135" y="397384"/>
                    </a:lnTo>
                    <a:cubicBezTo>
                      <a:pt x="3707135" y="406549"/>
                      <a:pt x="3703494" y="415338"/>
                      <a:pt x="3697014" y="421818"/>
                    </a:cubicBezTo>
                    <a:cubicBezTo>
                      <a:pt x="3690534" y="428299"/>
                      <a:pt x="3681744" y="431939"/>
                      <a:pt x="3672580" y="431939"/>
                    </a:cubicBezTo>
                    <a:lnTo>
                      <a:pt x="0" y="431939"/>
                    </a:ln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8"/>
              <p:cNvSpPr/>
              <p:nvPr/>
            </p:nvSpPr>
            <p:spPr>
              <a:xfrm>
                <a:off x="0" y="6301157"/>
                <a:ext cx="4448108" cy="431940"/>
              </a:xfrm>
              <a:custGeom>
                <a:rect b="b" l="l" r="r" t="t"/>
                <a:pathLst>
                  <a:path extrusionOk="0" h="431940" w="4448108">
                    <a:moveTo>
                      <a:pt x="0" y="0"/>
                    </a:moveTo>
                    <a:lnTo>
                      <a:pt x="4413553" y="0"/>
                    </a:lnTo>
                    <a:cubicBezTo>
                      <a:pt x="4432637" y="0"/>
                      <a:pt x="4448108" y="15471"/>
                      <a:pt x="4448108" y="34555"/>
                    </a:cubicBezTo>
                    <a:lnTo>
                      <a:pt x="4448108" y="397385"/>
                    </a:lnTo>
                    <a:cubicBezTo>
                      <a:pt x="4448108" y="406549"/>
                      <a:pt x="4444468" y="415338"/>
                      <a:pt x="4437987" y="421819"/>
                    </a:cubicBezTo>
                    <a:cubicBezTo>
                      <a:pt x="4431507" y="428299"/>
                      <a:pt x="4422718" y="431940"/>
                      <a:pt x="4413553" y="431940"/>
                    </a:cubicBezTo>
                    <a:lnTo>
                      <a:pt x="0" y="431940"/>
                    </a:ln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8" name="Google Shape;458;p28"/>
          <p:cNvGrpSpPr/>
          <p:nvPr/>
        </p:nvGrpSpPr>
        <p:grpSpPr>
          <a:xfrm>
            <a:off x="1832779" y="7821552"/>
            <a:ext cx="2317783" cy="747517"/>
            <a:chOff x="0" y="0"/>
            <a:chExt cx="3090377" cy="996689"/>
          </a:xfrm>
        </p:grpSpPr>
        <p:sp>
          <p:nvSpPr>
            <p:cNvPr id="459" name="Google Shape;459;p28"/>
            <p:cNvSpPr/>
            <p:nvPr/>
          </p:nvSpPr>
          <p:spPr>
            <a:xfrm>
              <a:off x="0" y="0"/>
              <a:ext cx="944136" cy="996689"/>
            </a:xfrm>
            <a:custGeom>
              <a:rect b="b" l="l" r="r" t="t"/>
              <a:pathLst>
                <a:path extrusionOk="0" h="996689" w="944136">
                  <a:moveTo>
                    <a:pt x="0" y="0"/>
                  </a:moveTo>
                  <a:lnTo>
                    <a:pt x="944136" y="0"/>
                  </a:lnTo>
                  <a:lnTo>
                    <a:pt x="944136" y="996689"/>
                  </a:lnTo>
                  <a:lnTo>
                    <a:pt x="0" y="996689"/>
                  </a:lnTo>
                  <a:lnTo>
                    <a:pt x="0" y="0"/>
                  </a:lnTo>
                  <a:close/>
                </a:path>
              </a:pathLst>
            </a:custGeom>
            <a:blipFill rotWithShape="1">
              <a:blip r:embed="rId5">
                <a:alphaModFix/>
              </a:blip>
              <a:stretch>
                <a:fillRect b="0" l="0" r="0" t="0"/>
              </a:stretch>
            </a:blipFill>
            <a:ln>
              <a:noFill/>
            </a:ln>
          </p:spPr>
        </p:sp>
        <p:sp>
          <p:nvSpPr>
            <p:cNvPr id="460" name="Google Shape;460;p28"/>
            <p:cNvSpPr txBox="1"/>
            <p:nvPr/>
          </p:nvSpPr>
          <p:spPr>
            <a:xfrm>
              <a:off x="1313511" y="247520"/>
              <a:ext cx="1776866" cy="492125"/>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Point 01</a:t>
              </a:r>
              <a:endParaRPr/>
            </a:p>
          </p:txBody>
        </p:sp>
      </p:grpSp>
      <p:grpSp>
        <p:nvGrpSpPr>
          <p:cNvPr id="461" name="Google Shape;461;p28"/>
          <p:cNvGrpSpPr/>
          <p:nvPr/>
        </p:nvGrpSpPr>
        <p:grpSpPr>
          <a:xfrm>
            <a:off x="4691858" y="7821552"/>
            <a:ext cx="2317783" cy="747517"/>
            <a:chOff x="0" y="0"/>
            <a:chExt cx="3090377" cy="996689"/>
          </a:xfrm>
        </p:grpSpPr>
        <p:sp>
          <p:nvSpPr>
            <p:cNvPr id="462" name="Google Shape;462;p28"/>
            <p:cNvSpPr/>
            <p:nvPr/>
          </p:nvSpPr>
          <p:spPr>
            <a:xfrm>
              <a:off x="0" y="0"/>
              <a:ext cx="944136" cy="996689"/>
            </a:xfrm>
            <a:custGeom>
              <a:rect b="b" l="l" r="r" t="t"/>
              <a:pathLst>
                <a:path extrusionOk="0" h="996689" w="944136">
                  <a:moveTo>
                    <a:pt x="0" y="0"/>
                  </a:moveTo>
                  <a:lnTo>
                    <a:pt x="944136" y="0"/>
                  </a:lnTo>
                  <a:lnTo>
                    <a:pt x="944136" y="996689"/>
                  </a:lnTo>
                  <a:lnTo>
                    <a:pt x="0" y="996689"/>
                  </a:lnTo>
                  <a:lnTo>
                    <a:pt x="0" y="0"/>
                  </a:lnTo>
                  <a:close/>
                </a:path>
              </a:pathLst>
            </a:custGeom>
            <a:blipFill rotWithShape="1">
              <a:blip r:embed="rId6">
                <a:alphaModFix/>
              </a:blip>
              <a:stretch>
                <a:fillRect b="0" l="0" r="0" t="0"/>
              </a:stretch>
            </a:blipFill>
            <a:ln>
              <a:noFill/>
            </a:ln>
          </p:spPr>
        </p:sp>
        <p:sp>
          <p:nvSpPr>
            <p:cNvPr id="463" name="Google Shape;463;p28"/>
            <p:cNvSpPr txBox="1"/>
            <p:nvPr/>
          </p:nvSpPr>
          <p:spPr>
            <a:xfrm>
              <a:off x="1313511" y="247520"/>
              <a:ext cx="1776866" cy="492125"/>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Point 02</a:t>
              </a:r>
              <a:endParaRPr/>
            </a:p>
          </p:txBody>
        </p:sp>
      </p:grpSp>
      <p:grpSp>
        <p:nvGrpSpPr>
          <p:cNvPr id="464" name="Google Shape;464;p28"/>
          <p:cNvGrpSpPr/>
          <p:nvPr/>
        </p:nvGrpSpPr>
        <p:grpSpPr>
          <a:xfrm>
            <a:off x="7687801" y="7821552"/>
            <a:ext cx="2317783" cy="747517"/>
            <a:chOff x="0" y="0"/>
            <a:chExt cx="3090377" cy="996689"/>
          </a:xfrm>
        </p:grpSpPr>
        <p:sp>
          <p:nvSpPr>
            <p:cNvPr id="465" name="Google Shape;465;p28"/>
            <p:cNvSpPr/>
            <p:nvPr/>
          </p:nvSpPr>
          <p:spPr>
            <a:xfrm>
              <a:off x="0" y="0"/>
              <a:ext cx="944136" cy="996689"/>
            </a:xfrm>
            <a:custGeom>
              <a:rect b="b" l="l" r="r" t="t"/>
              <a:pathLst>
                <a:path extrusionOk="0" h="996689" w="944136">
                  <a:moveTo>
                    <a:pt x="0" y="0"/>
                  </a:moveTo>
                  <a:lnTo>
                    <a:pt x="944136" y="0"/>
                  </a:lnTo>
                  <a:lnTo>
                    <a:pt x="944136" y="996689"/>
                  </a:lnTo>
                  <a:lnTo>
                    <a:pt x="0" y="996689"/>
                  </a:lnTo>
                  <a:lnTo>
                    <a:pt x="0" y="0"/>
                  </a:lnTo>
                  <a:close/>
                </a:path>
              </a:pathLst>
            </a:custGeom>
            <a:blipFill rotWithShape="1">
              <a:blip r:embed="rId7">
                <a:alphaModFix/>
              </a:blip>
              <a:stretch>
                <a:fillRect b="0" l="0" r="0" t="0"/>
              </a:stretch>
            </a:blipFill>
            <a:ln>
              <a:noFill/>
            </a:ln>
          </p:spPr>
        </p:sp>
        <p:sp>
          <p:nvSpPr>
            <p:cNvPr id="466" name="Google Shape;466;p28"/>
            <p:cNvSpPr txBox="1"/>
            <p:nvPr/>
          </p:nvSpPr>
          <p:spPr>
            <a:xfrm>
              <a:off x="1313511" y="247520"/>
              <a:ext cx="1776866" cy="492125"/>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Point 03</a:t>
              </a:r>
              <a:endParaRPr/>
            </a:p>
          </p:txBody>
        </p:sp>
      </p:grpSp>
      <p:sp>
        <p:nvSpPr>
          <p:cNvPr id="467" name="Google Shape;467;p28"/>
          <p:cNvSpPr/>
          <p:nvPr/>
        </p:nvSpPr>
        <p:spPr>
          <a:xfrm rot="-1488544">
            <a:off x="10947929" y="551559"/>
            <a:ext cx="1011555" cy="1612624"/>
          </a:xfrm>
          <a:custGeom>
            <a:rect b="b" l="l" r="r" t="t"/>
            <a:pathLst>
              <a:path extrusionOk="0" h="1612624" w="1011555">
                <a:moveTo>
                  <a:pt x="0" y="0"/>
                </a:moveTo>
                <a:lnTo>
                  <a:pt x="1011555" y="0"/>
                </a:lnTo>
                <a:lnTo>
                  <a:pt x="1011555" y="1612623"/>
                </a:lnTo>
                <a:lnTo>
                  <a:pt x="0" y="1612623"/>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FFFA"/>
        </a:solidFill>
      </p:bgPr>
    </p:bg>
    <p:spTree>
      <p:nvGrpSpPr>
        <p:cNvPr id="471" name="Shape 471"/>
        <p:cNvGrpSpPr/>
        <p:nvPr/>
      </p:nvGrpSpPr>
      <p:grpSpPr>
        <a:xfrm>
          <a:off x="0" y="0"/>
          <a:ext cx="0" cy="0"/>
          <a:chOff x="0" y="0"/>
          <a:chExt cx="0" cy="0"/>
        </a:xfrm>
      </p:grpSpPr>
      <p:cxnSp>
        <p:nvCxnSpPr>
          <p:cNvPr id="472" name="Google Shape;472;p29"/>
          <p:cNvCxnSpPr>
            <a:stCxn id="473" idx="0"/>
            <a:endCxn id="474" idx="2"/>
          </p:cNvCxnSpPr>
          <p:nvPr/>
        </p:nvCxnSpPr>
        <p:spPr>
          <a:xfrm rot="-5400000">
            <a:off x="8217904" y="-261353"/>
            <a:ext cx="3118500" cy="11486400"/>
          </a:xfrm>
          <a:prstGeom prst="bentConnector3">
            <a:avLst>
              <a:gd fmla="val 50000" name="adj1"/>
            </a:avLst>
          </a:prstGeom>
          <a:noFill/>
          <a:ln cap="flat" cmpd="sng" w="152400">
            <a:solidFill>
              <a:schemeClr val="dk1"/>
            </a:solidFill>
            <a:prstDash val="solid"/>
            <a:round/>
            <a:headEnd len="med" w="med" type="none"/>
            <a:tailEnd len="med" w="med" type="none"/>
          </a:ln>
        </p:spPr>
      </p:cxnSp>
      <p:cxnSp>
        <p:nvCxnSpPr>
          <p:cNvPr id="475" name="Google Shape;475;p29"/>
          <p:cNvCxnSpPr/>
          <p:nvPr/>
        </p:nvCxnSpPr>
        <p:spPr>
          <a:xfrm>
            <a:off x="6570409" y="3206055"/>
            <a:ext cx="10370312" cy="0"/>
          </a:xfrm>
          <a:prstGeom prst="straightConnector1">
            <a:avLst/>
          </a:prstGeom>
          <a:noFill/>
          <a:ln cap="flat" cmpd="sng" w="142875">
            <a:solidFill>
              <a:srgbClr val="000000"/>
            </a:solidFill>
            <a:prstDash val="solid"/>
            <a:round/>
            <a:headEnd len="sm" w="sm" type="none"/>
            <a:tailEnd len="sm" w="sm" type="none"/>
          </a:ln>
        </p:spPr>
      </p:cxnSp>
      <p:sp>
        <p:nvSpPr>
          <p:cNvPr id="476" name="Google Shape;476;p29"/>
          <p:cNvSpPr/>
          <p:nvPr/>
        </p:nvSpPr>
        <p:spPr>
          <a:xfrm>
            <a:off x="1221821" y="860083"/>
            <a:ext cx="5624264" cy="4449576"/>
          </a:xfrm>
          <a:custGeom>
            <a:rect b="b" l="l" r="r" t="t"/>
            <a:pathLst>
              <a:path extrusionOk="0" h="4449576" w="5624264">
                <a:moveTo>
                  <a:pt x="0" y="0"/>
                </a:moveTo>
                <a:lnTo>
                  <a:pt x="5624264" y="0"/>
                </a:lnTo>
                <a:lnTo>
                  <a:pt x="5624264" y="4449575"/>
                </a:lnTo>
                <a:lnTo>
                  <a:pt x="0" y="4449575"/>
                </a:lnTo>
                <a:lnTo>
                  <a:pt x="0" y="0"/>
                </a:lnTo>
                <a:close/>
              </a:path>
            </a:pathLst>
          </a:custGeom>
          <a:blipFill rotWithShape="1">
            <a:blip r:embed="rId3">
              <a:alphaModFix/>
            </a:blip>
            <a:stretch>
              <a:fillRect b="0" l="0" r="0" t="0"/>
            </a:stretch>
          </a:blipFill>
          <a:ln>
            <a:noFill/>
          </a:ln>
        </p:spPr>
      </p:sp>
      <p:sp>
        <p:nvSpPr>
          <p:cNvPr id="477" name="Google Shape;477;p29"/>
          <p:cNvSpPr txBox="1"/>
          <p:nvPr/>
        </p:nvSpPr>
        <p:spPr>
          <a:xfrm>
            <a:off x="1580645" y="1938083"/>
            <a:ext cx="4352700" cy="189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sales</a:t>
            </a:r>
            <a:endParaRPr/>
          </a:p>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Roadmap</a:t>
            </a:r>
            <a:endParaRPr/>
          </a:p>
        </p:txBody>
      </p:sp>
      <p:sp>
        <p:nvSpPr>
          <p:cNvPr id="478" name="Google Shape;478;p29"/>
          <p:cNvSpPr/>
          <p:nvPr/>
        </p:nvSpPr>
        <p:spPr>
          <a:xfrm>
            <a:off x="8502909" y="1791785"/>
            <a:ext cx="4157755" cy="2790439"/>
          </a:xfrm>
          <a:custGeom>
            <a:rect b="b" l="l" r="r" t="t"/>
            <a:pathLst>
              <a:path extrusionOk="0" h="2790439" w="4157755">
                <a:moveTo>
                  <a:pt x="0" y="0"/>
                </a:moveTo>
                <a:lnTo>
                  <a:pt x="4157755" y="0"/>
                </a:lnTo>
                <a:lnTo>
                  <a:pt x="4157755" y="2790439"/>
                </a:lnTo>
                <a:lnTo>
                  <a:pt x="0" y="2790439"/>
                </a:lnTo>
                <a:lnTo>
                  <a:pt x="0" y="0"/>
                </a:lnTo>
                <a:close/>
              </a:path>
            </a:pathLst>
          </a:custGeom>
          <a:blipFill rotWithShape="1">
            <a:blip r:embed="rId4">
              <a:alphaModFix/>
            </a:blip>
            <a:stretch>
              <a:fillRect b="0" l="0" r="0" t="0"/>
            </a:stretch>
          </a:blipFill>
          <a:ln>
            <a:noFill/>
          </a:ln>
        </p:spPr>
      </p:sp>
      <p:sp>
        <p:nvSpPr>
          <p:cNvPr id="479" name="Google Shape;479;p29"/>
          <p:cNvSpPr txBox="1"/>
          <p:nvPr/>
        </p:nvSpPr>
        <p:spPr>
          <a:xfrm>
            <a:off x="9031684" y="2814383"/>
            <a:ext cx="2807100" cy="11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480" name="Google Shape;480;p29"/>
          <p:cNvSpPr txBox="1"/>
          <p:nvPr/>
        </p:nvSpPr>
        <p:spPr>
          <a:xfrm>
            <a:off x="7991654" y="2233358"/>
            <a:ext cx="498976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Point 01</a:t>
            </a:r>
            <a:endParaRPr/>
          </a:p>
        </p:txBody>
      </p:sp>
      <p:sp>
        <p:nvSpPr>
          <p:cNvPr id="481" name="Google Shape;481;p29"/>
          <p:cNvSpPr/>
          <p:nvPr/>
        </p:nvSpPr>
        <p:spPr>
          <a:xfrm>
            <a:off x="13492674" y="1791785"/>
            <a:ext cx="4157755" cy="2790439"/>
          </a:xfrm>
          <a:custGeom>
            <a:rect b="b" l="l" r="r" t="t"/>
            <a:pathLst>
              <a:path extrusionOk="0" h="2790439" w="4157755">
                <a:moveTo>
                  <a:pt x="0" y="0"/>
                </a:moveTo>
                <a:lnTo>
                  <a:pt x="4157755" y="0"/>
                </a:lnTo>
                <a:lnTo>
                  <a:pt x="4157755" y="2790439"/>
                </a:lnTo>
                <a:lnTo>
                  <a:pt x="0" y="2790439"/>
                </a:lnTo>
                <a:lnTo>
                  <a:pt x="0" y="0"/>
                </a:lnTo>
                <a:close/>
              </a:path>
            </a:pathLst>
          </a:custGeom>
          <a:blipFill rotWithShape="1">
            <a:blip r:embed="rId5">
              <a:alphaModFix/>
            </a:blip>
            <a:stretch>
              <a:fillRect b="0" l="0" r="0" t="0"/>
            </a:stretch>
          </a:blipFill>
          <a:ln>
            <a:noFill/>
          </a:ln>
        </p:spPr>
      </p:sp>
      <p:cxnSp>
        <p:nvCxnSpPr>
          <p:cNvPr id="482" name="Google Shape;482;p29"/>
          <p:cNvCxnSpPr/>
          <p:nvPr/>
        </p:nvCxnSpPr>
        <p:spPr>
          <a:xfrm>
            <a:off x="5301380" y="7960260"/>
            <a:ext cx="10370312" cy="0"/>
          </a:xfrm>
          <a:prstGeom prst="straightConnector1">
            <a:avLst/>
          </a:prstGeom>
          <a:noFill/>
          <a:ln cap="flat" cmpd="sng" w="142875">
            <a:solidFill>
              <a:srgbClr val="000000"/>
            </a:solidFill>
            <a:prstDash val="solid"/>
            <a:round/>
            <a:headEnd len="sm" w="sm" type="none"/>
            <a:tailEnd len="sm" w="sm" type="none"/>
          </a:ln>
        </p:spPr>
      </p:cxnSp>
      <p:sp>
        <p:nvSpPr>
          <p:cNvPr id="483" name="Google Shape;483;p29"/>
          <p:cNvSpPr/>
          <p:nvPr/>
        </p:nvSpPr>
        <p:spPr>
          <a:xfrm>
            <a:off x="2091900" y="6636478"/>
            <a:ext cx="4157755" cy="2790439"/>
          </a:xfrm>
          <a:custGeom>
            <a:rect b="b" l="l" r="r" t="t"/>
            <a:pathLst>
              <a:path extrusionOk="0" h="2790439" w="4157755">
                <a:moveTo>
                  <a:pt x="0" y="0"/>
                </a:moveTo>
                <a:lnTo>
                  <a:pt x="4157754" y="0"/>
                </a:lnTo>
                <a:lnTo>
                  <a:pt x="4157754" y="2790439"/>
                </a:lnTo>
                <a:lnTo>
                  <a:pt x="0" y="2790439"/>
                </a:lnTo>
                <a:lnTo>
                  <a:pt x="0" y="0"/>
                </a:lnTo>
                <a:close/>
              </a:path>
            </a:pathLst>
          </a:custGeom>
          <a:blipFill rotWithShape="1">
            <a:blip r:embed="rId6">
              <a:alphaModFix/>
            </a:blip>
            <a:stretch>
              <a:fillRect b="0" l="0" r="0" t="0"/>
            </a:stretch>
          </a:blipFill>
          <a:ln>
            <a:noFill/>
          </a:ln>
        </p:spPr>
      </p:sp>
      <p:sp>
        <p:nvSpPr>
          <p:cNvPr id="484" name="Google Shape;484;p29"/>
          <p:cNvSpPr/>
          <p:nvPr/>
        </p:nvSpPr>
        <p:spPr>
          <a:xfrm>
            <a:off x="7357340" y="6636478"/>
            <a:ext cx="4157755" cy="2790439"/>
          </a:xfrm>
          <a:custGeom>
            <a:rect b="b" l="l" r="r" t="t"/>
            <a:pathLst>
              <a:path extrusionOk="0" h="2790439" w="4157755">
                <a:moveTo>
                  <a:pt x="0" y="0"/>
                </a:moveTo>
                <a:lnTo>
                  <a:pt x="4157755" y="0"/>
                </a:lnTo>
                <a:lnTo>
                  <a:pt x="4157755" y="2790439"/>
                </a:lnTo>
                <a:lnTo>
                  <a:pt x="0" y="2790439"/>
                </a:lnTo>
                <a:lnTo>
                  <a:pt x="0" y="0"/>
                </a:lnTo>
                <a:close/>
              </a:path>
            </a:pathLst>
          </a:custGeom>
          <a:blipFill rotWithShape="1">
            <a:blip r:embed="rId7">
              <a:alphaModFix/>
            </a:blip>
            <a:stretch>
              <a:fillRect b="0" l="0" r="0" t="0"/>
            </a:stretch>
          </a:blipFill>
          <a:ln>
            <a:noFill/>
          </a:ln>
        </p:spPr>
      </p:sp>
      <p:sp>
        <p:nvSpPr>
          <p:cNvPr id="485" name="Google Shape;485;p29"/>
          <p:cNvSpPr/>
          <p:nvPr/>
        </p:nvSpPr>
        <p:spPr>
          <a:xfrm>
            <a:off x="12623330" y="6636478"/>
            <a:ext cx="4157755" cy="2790439"/>
          </a:xfrm>
          <a:custGeom>
            <a:rect b="b" l="l" r="r" t="t"/>
            <a:pathLst>
              <a:path extrusionOk="0" h="2790439" w="4157755">
                <a:moveTo>
                  <a:pt x="0" y="0"/>
                </a:moveTo>
                <a:lnTo>
                  <a:pt x="4157755" y="0"/>
                </a:lnTo>
                <a:lnTo>
                  <a:pt x="4157755" y="2790439"/>
                </a:lnTo>
                <a:lnTo>
                  <a:pt x="0" y="2790439"/>
                </a:lnTo>
                <a:lnTo>
                  <a:pt x="0" y="0"/>
                </a:lnTo>
                <a:close/>
              </a:path>
            </a:pathLst>
          </a:custGeom>
          <a:blipFill rotWithShape="1">
            <a:blip r:embed="rId4">
              <a:alphaModFix/>
            </a:blip>
            <a:stretch>
              <a:fillRect b="0" l="0" r="0" t="0"/>
            </a:stretch>
          </a:blipFill>
          <a:ln>
            <a:noFill/>
          </a:ln>
        </p:spPr>
      </p:sp>
      <p:sp>
        <p:nvSpPr>
          <p:cNvPr id="486" name="Google Shape;486;p29"/>
          <p:cNvSpPr/>
          <p:nvPr/>
        </p:nvSpPr>
        <p:spPr>
          <a:xfrm>
            <a:off x="419428" y="4667162"/>
            <a:ext cx="1161216" cy="1083098"/>
          </a:xfrm>
          <a:custGeom>
            <a:rect b="b" l="l" r="r" t="t"/>
            <a:pathLst>
              <a:path extrusionOk="0" h="1083098" w="1161216">
                <a:moveTo>
                  <a:pt x="0" y="0"/>
                </a:moveTo>
                <a:lnTo>
                  <a:pt x="1161217" y="0"/>
                </a:lnTo>
                <a:lnTo>
                  <a:pt x="1161217" y="1083098"/>
                </a:lnTo>
                <a:lnTo>
                  <a:pt x="0" y="1083098"/>
                </a:lnTo>
                <a:lnTo>
                  <a:pt x="0" y="0"/>
                </a:lnTo>
                <a:close/>
              </a:path>
            </a:pathLst>
          </a:custGeom>
          <a:blipFill rotWithShape="1">
            <a:blip r:embed="rId8">
              <a:alphaModFix/>
            </a:blip>
            <a:stretch>
              <a:fillRect b="0" l="0" r="0" t="0"/>
            </a:stretch>
          </a:blipFill>
          <a:ln>
            <a:noFill/>
          </a:ln>
        </p:spPr>
      </p:sp>
      <p:sp>
        <p:nvSpPr>
          <p:cNvPr id="487" name="Google Shape;487;p29"/>
          <p:cNvSpPr/>
          <p:nvPr/>
        </p:nvSpPr>
        <p:spPr>
          <a:xfrm>
            <a:off x="419428" y="6094929"/>
            <a:ext cx="1161216" cy="1083098"/>
          </a:xfrm>
          <a:custGeom>
            <a:rect b="b" l="l" r="r" t="t"/>
            <a:pathLst>
              <a:path extrusionOk="0" h="1083098" w="1161216">
                <a:moveTo>
                  <a:pt x="0" y="0"/>
                </a:moveTo>
                <a:lnTo>
                  <a:pt x="1161217" y="0"/>
                </a:lnTo>
                <a:lnTo>
                  <a:pt x="1161217" y="1083098"/>
                </a:lnTo>
                <a:lnTo>
                  <a:pt x="0" y="1083098"/>
                </a:lnTo>
                <a:lnTo>
                  <a:pt x="0" y="0"/>
                </a:lnTo>
                <a:close/>
              </a:path>
            </a:pathLst>
          </a:custGeom>
          <a:blipFill rotWithShape="1">
            <a:blip r:embed="rId9">
              <a:alphaModFix/>
            </a:blip>
            <a:stretch>
              <a:fillRect b="0" l="0" r="0" t="0"/>
            </a:stretch>
          </a:blipFill>
          <a:ln>
            <a:noFill/>
          </a:ln>
        </p:spPr>
      </p:sp>
      <p:sp>
        <p:nvSpPr>
          <p:cNvPr id="488" name="Google Shape;488;p29"/>
          <p:cNvSpPr/>
          <p:nvPr/>
        </p:nvSpPr>
        <p:spPr>
          <a:xfrm>
            <a:off x="419428" y="7522695"/>
            <a:ext cx="1161216" cy="1083098"/>
          </a:xfrm>
          <a:custGeom>
            <a:rect b="b" l="l" r="r" t="t"/>
            <a:pathLst>
              <a:path extrusionOk="0" h="1083098" w="1161216">
                <a:moveTo>
                  <a:pt x="0" y="0"/>
                </a:moveTo>
                <a:lnTo>
                  <a:pt x="1161217" y="0"/>
                </a:lnTo>
                <a:lnTo>
                  <a:pt x="1161217" y="1083098"/>
                </a:lnTo>
                <a:lnTo>
                  <a:pt x="0" y="1083098"/>
                </a:lnTo>
                <a:lnTo>
                  <a:pt x="0" y="0"/>
                </a:lnTo>
                <a:close/>
              </a:path>
            </a:pathLst>
          </a:custGeom>
          <a:blipFill rotWithShape="1">
            <a:blip r:embed="rId10">
              <a:alphaModFix/>
            </a:blip>
            <a:stretch>
              <a:fillRect b="0" l="0" r="0" t="0"/>
            </a:stretch>
          </a:blipFill>
          <a:ln>
            <a:noFill/>
          </a:ln>
        </p:spPr>
      </p:sp>
      <p:sp>
        <p:nvSpPr>
          <p:cNvPr id="489" name="Google Shape;489;p29"/>
          <p:cNvSpPr/>
          <p:nvPr/>
        </p:nvSpPr>
        <p:spPr>
          <a:xfrm rot="5400000">
            <a:off x="15454116" y="318534"/>
            <a:ext cx="1161216" cy="1083098"/>
          </a:xfrm>
          <a:custGeom>
            <a:rect b="b" l="l" r="r" t="t"/>
            <a:pathLst>
              <a:path extrusionOk="0" h="1083098" w="1161216">
                <a:moveTo>
                  <a:pt x="0" y="0"/>
                </a:moveTo>
                <a:lnTo>
                  <a:pt x="1161216" y="0"/>
                </a:lnTo>
                <a:lnTo>
                  <a:pt x="1161216" y="1083098"/>
                </a:lnTo>
                <a:lnTo>
                  <a:pt x="0" y="1083098"/>
                </a:lnTo>
                <a:lnTo>
                  <a:pt x="0" y="0"/>
                </a:lnTo>
                <a:close/>
              </a:path>
            </a:pathLst>
          </a:custGeom>
          <a:blipFill rotWithShape="1">
            <a:blip r:embed="rId11">
              <a:alphaModFix/>
            </a:blip>
            <a:stretch>
              <a:fillRect b="0" l="0" r="0" t="0"/>
            </a:stretch>
          </a:blipFill>
          <a:ln>
            <a:noFill/>
          </a:ln>
        </p:spPr>
      </p:sp>
      <p:sp>
        <p:nvSpPr>
          <p:cNvPr id="490" name="Google Shape;490;p29"/>
          <p:cNvSpPr/>
          <p:nvPr/>
        </p:nvSpPr>
        <p:spPr>
          <a:xfrm rot="5400000">
            <a:off x="14026349" y="318534"/>
            <a:ext cx="1161216" cy="1083098"/>
          </a:xfrm>
          <a:custGeom>
            <a:rect b="b" l="l" r="r" t="t"/>
            <a:pathLst>
              <a:path extrusionOk="0" h="1083098" w="1161216">
                <a:moveTo>
                  <a:pt x="0" y="0"/>
                </a:moveTo>
                <a:lnTo>
                  <a:pt x="1161217" y="0"/>
                </a:lnTo>
                <a:lnTo>
                  <a:pt x="1161217" y="1083098"/>
                </a:lnTo>
                <a:lnTo>
                  <a:pt x="0" y="1083098"/>
                </a:lnTo>
                <a:lnTo>
                  <a:pt x="0" y="0"/>
                </a:lnTo>
                <a:close/>
              </a:path>
            </a:pathLst>
          </a:custGeom>
          <a:blipFill rotWithShape="1">
            <a:blip r:embed="rId12">
              <a:alphaModFix/>
            </a:blip>
            <a:stretch>
              <a:fillRect b="0" l="0" r="0" t="0"/>
            </a:stretch>
          </a:blipFill>
          <a:ln>
            <a:noFill/>
          </a:ln>
        </p:spPr>
      </p:sp>
      <p:sp>
        <p:nvSpPr>
          <p:cNvPr id="491" name="Google Shape;491;p29"/>
          <p:cNvSpPr/>
          <p:nvPr/>
        </p:nvSpPr>
        <p:spPr>
          <a:xfrm rot="5400000">
            <a:off x="12598583" y="318534"/>
            <a:ext cx="1161216" cy="1083098"/>
          </a:xfrm>
          <a:custGeom>
            <a:rect b="b" l="l" r="r" t="t"/>
            <a:pathLst>
              <a:path extrusionOk="0" h="1083098" w="1161216">
                <a:moveTo>
                  <a:pt x="0" y="0"/>
                </a:moveTo>
                <a:lnTo>
                  <a:pt x="1161216" y="0"/>
                </a:lnTo>
                <a:lnTo>
                  <a:pt x="1161216" y="1083098"/>
                </a:lnTo>
                <a:lnTo>
                  <a:pt x="0" y="1083098"/>
                </a:lnTo>
                <a:lnTo>
                  <a:pt x="0" y="0"/>
                </a:lnTo>
                <a:close/>
              </a:path>
            </a:pathLst>
          </a:custGeom>
          <a:blipFill rotWithShape="1">
            <a:blip r:embed="rId8">
              <a:alphaModFix/>
            </a:blip>
            <a:stretch>
              <a:fillRect b="0" l="0" r="0" t="0"/>
            </a:stretch>
          </a:blipFill>
          <a:ln>
            <a:noFill/>
          </a:ln>
        </p:spPr>
      </p:sp>
      <p:sp>
        <p:nvSpPr>
          <p:cNvPr id="474" name="Google Shape;474;p29"/>
          <p:cNvSpPr txBox="1"/>
          <p:nvPr/>
        </p:nvSpPr>
        <p:spPr>
          <a:xfrm>
            <a:off x="14116699" y="2814383"/>
            <a:ext cx="2807100" cy="11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492" name="Google Shape;492;p29"/>
          <p:cNvSpPr txBox="1"/>
          <p:nvPr/>
        </p:nvSpPr>
        <p:spPr>
          <a:xfrm>
            <a:off x="13076669" y="2233358"/>
            <a:ext cx="498976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Point 02</a:t>
            </a:r>
            <a:endParaRPr/>
          </a:p>
        </p:txBody>
      </p:sp>
      <p:sp>
        <p:nvSpPr>
          <p:cNvPr id="493" name="Google Shape;493;p29"/>
          <p:cNvSpPr txBox="1"/>
          <p:nvPr/>
        </p:nvSpPr>
        <p:spPr>
          <a:xfrm>
            <a:off x="2579101" y="7622122"/>
            <a:ext cx="2807100" cy="11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473" name="Google Shape;473;p29"/>
          <p:cNvSpPr txBox="1"/>
          <p:nvPr/>
        </p:nvSpPr>
        <p:spPr>
          <a:xfrm>
            <a:off x="1539071" y="7041097"/>
            <a:ext cx="498976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Point 03</a:t>
            </a:r>
            <a:endParaRPr/>
          </a:p>
        </p:txBody>
      </p:sp>
      <p:sp>
        <p:nvSpPr>
          <p:cNvPr id="494" name="Google Shape;494;p29"/>
          <p:cNvSpPr txBox="1"/>
          <p:nvPr/>
        </p:nvSpPr>
        <p:spPr>
          <a:xfrm>
            <a:off x="7848290" y="7622122"/>
            <a:ext cx="2807100" cy="11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495" name="Google Shape;495;p29"/>
          <p:cNvSpPr txBox="1"/>
          <p:nvPr/>
        </p:nvSpPr>
        <p:spPr>
          <a:xfrm>
            <a:off x="6808260" y="7041097"/>
            <a:ext cx="498976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Point 04</a:t>
            </a:r>
            <a:endParaRPr/>
          </a:p>
        </p:txBody>
      </p:sp>
      <p:sp>
        <p:nvSpPr>
          <p:cNvPr id="496" name="Google Shape;496;p29"/>
          <p:cNvSpPr txBox="1"/>
          <p:nvPr/>
        </p:nvSpPr>
        <p:spPr>
          <a:xfrm>
            <a:off x="13199455" y="7622122"/>
            <a:ext cx="2807100" cy="11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497" name="Google Shape;497;p29"/>
          <p:cNvSpPr txBox="1"/>
          <p:nvPr/>
        </p:nvSpPr>
        <p:spPr>
          <a:xfrm>
            <a:off x="12159425" y="7041097"/>
            <a:ext cx="498976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Point 05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ACC"/>
            </a:gs>
            <a:gs pos="100000">
              <a:srgbClr val="CDFFFA"/>
            </a:gs>
          </a:gsLst>
          <a:lin ang="0" scaled="0"/>
        </a:gradFill>
      </p:bgPr>
    </p:bg>
    <p:spTree>
      <p:nvGrpSpPr>
        <p:cNvPr id="501" name="Shape 501"/>
        <p:cNvGrpSpPr/>
        <p:nvPr/>
      </p:nvGrpSpPr>
      <p:grpSpPr>
        <a:xfrm>
          <a:off x="0" y="0"/>
          <a:ext cx="0" cy="0"/>
          <a:chOff x="0" y="0"/>
          <a:chExt cx="0" cy="0"/>
        </a:xfrm>
      </p:grpSpPr>
      <p:sp>
        <p:nvSpPr>
          <p:cNvPr id="502" name="Google Shape;502;p30"/>
          <p:cNvSpPr/>
          <p:nvPr/>
        </p:nvSpPr>
        <p:spPr>
          <a:xfrm flipH="1" rot="4971288">
            <a:off x="-2536445" y="205850"/>
            <a:ext cx="7154078" cy="6152507"/>
          </a:xfrm>
          <a:custGeom>
            <a:rect b="b" l="l" r="r" t="t"/>
            <a:pathLst>
              <a:path extrusionOk="0" h="6152507" w="7154078">
                <a:moveTo>
                  <a:pt x="7154078" y="0"/>
                </a:moveTo>
                <a:lnTo>
                  <a:pt x="0" y="0"/>
                </a:lnTo>
                <a:lnTo>
                  <a:pt x="0" y="6152507"/>
                </a:lnTo>
                <a:lnTo>
                  <a:pt x="7154078" y="6152507"/>
                </a:lnTo>
                <a:lnTo>
                  <a:pt x="7154078" y="0"/>
                </a:lnTo>
                <a:close/>
              </a:path>
            </a:pathLst>
          </a:custGeom>
          <a:blipFill rotWithShape="1">
            <a:blip r:embed="rId3">
              <a:alphaModFix/>
            </a:blip>
            <a:stretch>
              <a:fillRect b="0" l="0" r="0" t="0"/>
            </a:stretch>
          </a:blipFill>
          <a:ln>
            <a:noFill/>
          </a:ln>
        </p:spPr>
      </p:sp>
      <p:sp>
        <p:nvSpPr>
          <p:cNvPr id="503" name="Google Shape;503;p30"/>
          <p:cNvSpPr/>
          <p:nvPr/>
        </p:nvSpPr>
        <p:spPr>
          <a:xfrm>
            <a:off x="1464559" y="2673257"/>
            <a:ext cx="8343726" cy="6098505"/>
          </a:xfrm>
          <a:custGeom>
            <a:rect b="b" l="l" r="r" t="t"/>
            <a:pathLst>
              <a:path extrusionOk="0" h="6098505" w="8343726">
                <a:moveTo>
                  <a:pt x="0" y="0"/>
                </a:moveTo>
                <a:lnTo>
                  <a:pt x="8343726" y="0"/>
                </a:lnTo>
                <a:lnTo>
                  <a:pt x="8343726" y="6098505"/>
                </a:lnTo>
                <a:lnTo>
                  <a:pt x="0" y="6098505"/>
                </a:lnTo>
                <a:lnTo>
                  <a:pt x="0" y="0"/>
                </a:lnTo>
                <a:close/>
              </a:path>
            </a:pathLst>
          </a:custGeom>
          <a:blipFill rotWithShape="1">
            <a:blip r:embed="rId4">
              <a:alphaModFix/>
            </a:blip>
            <a:stretch>
              <a:fillRect b="0" l="0" r="0" t="0"/>
            </a:stretch>
          </a:blipFill>
          <a:ln>
            <a:noFill/>
          </a:ln>
        </p:spPr>
      </p:sp>
      <p:grpSp>
        <p:nvGrpSpPr>
          <p:cNvPr id="504" name="Google Shape;504;p30"/>
          <p:cNvGrpSpPr/>
          <p:nvPr/>
        </p:nvGrpSpPr>
        <p:grpSpPr>
          <a:xfrm>
            <a:off x="1859254" y="6072672"/>
            <a:ext cx="7554336" cy="2283321"/>
            <a:chOff x="0" y="-133350"/>
            <a:chExt cx="10072448" cy="3044427"/>
          </a:xfrm>
        </p:grpSpPr>
        <p:sp>
          <p:nvSpPr>
            <p:cNvPr id="505" name="Google Shape;505;p30"/>
            <p:cNvSpPr txBox="1"/>
            <p:nvPr/>
          </p:nvSpPr>
          <p:spPr>
            <a:xfrm>
              <a:off x="0" y="37214"/>
              <a:ext cx="10072448" cy="2873863"/>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6743" u="none" cap="none" strike="noStrike">
                  <a:solidFill>
                    <a:srgbClr val="000000"/>
                  </a:solidFill>
                  <a:latin typeface="Bungee"/>
                  <a:ea typeface="Bungee"/>
                  <a:cs typeface="Bungee"/>
                  <a:sym typeface="Bungee"/>
                </a:rPr>
                <a:t>Digital Marketing</a:t>
              </a:r>
              <a:endParaRPr/>
            </a:p>
          </p:txBody>
        </p:sp>
        <p:sp>
          <p:nvSpPr>
            <p:cNvPr id="506" name="Google Shape;506;p30"/>
            <p:cNvSpPr txBox="1"/>
            <p:nvPr/>
          </p:nvSpPr>
          <p:spPr>
            <a:xfrm>
              <a:off x="0" y="-133350"/>
              <a:ext cx="10072448" cy="2873863"/>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6743" u="none" cap="none" strike="noStrike">
                  <a:solidFill>
                    <a:srgbClr val="FF66C4"/>
                  </a:solidFill>
                  <a:latin typeface="Bungee"/>
                  <a:ea typeface="Bungee"/>
                  <a:cs typeface="Bungee"/>
                  <a:sym typeface="Bungee"/>
                </a:rPr>
                <a:t>Digital Marketing</a:t>
              </a:r>
              <a:endParaRPr/>
            </a:p>
          </p:txBody>
        </p:sp>
      </p:grpSp>
      <p:grpSp>
        <p:nvGrpSpPr>
          <p:cNvPr id="507" name="Google Shape;507;p30"/>
          <p:cNvGrpSpPr/>
          <p:nvPr/>
        </p:nvGrpSpPr>
        <p:grpSpPr>
          <a:xfrm>
            <a:off x="13710228" y="80285"/>
            <a:ext cx="4539014" cy="4560892"/>
            <a:chOff x="0" y="0"/>
            <a:chExt cx="6052019" cy="6081188"/>
          </a:xfrm>
        </p:grpSpPr>
        <p:grpSp>
          <p:nvGrpSpPr>
            <p:cNvPr id="508" name="Google Shape;508;p30"/>
            <p:cNvGrpSpPr/>
            <p:nvPr/>
          </p:nvGrpSpPr>
          <p:grpSpPr>
            <a:xfrm>
              <a:off x="287878" y="317047"/>
              <a:ext cx="5764141" cy="5764141"/>
              <a:chOff x="0" y="0"/>
              <a:chExt cx="812800" cy="812800"/>
            </a:xfrm>
          </p:grpSpPr>
          <p:sp>
            <p:nvSpPr>
              <p:cNvPr id="509" name="Google Shape;509;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1" name="Google Shape;511;p30"/>
            <p:cNvGrpSpPr/>
            <p:nvPr/>
          </p:nvGrpSpPr>
          <p:grpSpPr>
            <a:xfrm>
              <a:off x="0" y="0"/>
              <a:ext cx="5764141" cy="5764141"/>
              <a:chOff x="0" y="0"/>
              <a:chExt cx="812800" cy="812800"/>
            </a:xfrm>
          </p:grpSpPr>
          <p:sp>
            <p:nvSpPr>
              <p:cNvPr id="512" name="Google Shape;512;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14" name="Google Shape;514;p30"/>
          <p:cNvSpPr/>
          <p:nvPr/>
        </p:nvSpPr>
        <p:spPr>
          <a:xfrm>
            <a:off x="10769473" y="2057885"/>
            <a:ext cx="5629701" cy="4114800"/>
          </a:xfrm>
          <a:custGeom>
            <a:rect b="b" l="l" r="r" t="t"/>
            <a:pathLst>
              <a:path extrusionOk="0" h="4114800" w="5629701">
                <a:moveTo>
                  <a:pt x="0" y="0"/>
                </a:moveTo>
                <a:lnTo>
                  <a:pt x="5629702" y="0"/>
                </a:lnTo>
                <a:lnTo>
                  <a:pt x="5629702" y="4114800"/>
                </a:lnTo>
                <a:lnTo>
                  <a:pt x="0" y="4114800"/>
                </a:lnTo>
                <a:lnTo>
                  <a:pt x="0" y="0"/>
                </a:lnTo>
                <a:close/>
              </a:path>
            </a:pathLst>
          </a:custGeom>
          <a:blipFill rotWithShape="1">
            <a:blip r:embed="rId5">
              <a:alphaModFix/>
            </a:blip>
            <a:stretch>
              <a:fillRect b="0" l="0" r="0" t="0"/>
            </a:stretch>
          </a:blipFill>
          <a:ln>
            <a:noFill/>
          </a:ln>
        </p:spPr>
      </p:sp>
      <p:sp>
        <p:nvSpPr>
          <p:cNvPr id="515" name="Google Shape;515;p30"/>
          <p:cNvSpPr/>
          <p:nvPr/>
        </p:nvSpPr>
        <p:spPr>
          <a:xfrm rot="-6377151">
            <a:off x="14299834" y="5676961"/>
            <a:ext cx="5482936" cy="4715325"/>
          </a:xfrm>
          <a:custGeom>
            <a:rect b="b" l="l" r="r" t="t"/>
            <a:pathLst>
              <a:path extrusionOk="0" h="4715325" w="5482936">
                <a:moveTo>
                  <a:pt x="0" y="0"/>
                </a:moveTo>
                <a:lnTo>
                  <a:pt x="5482936" y="0"/>
                </a:lnTo>
                <a:lnTo>
                  <a:pt x="5482936" y="4715325"/>
                </a:lnTo>
                <a:lnTo>
                  <a:pt x="0" y="4715325"/>
                </a:lnTo>
                <a:lnTo>
                  <a:pt x="0" y="0"/>
                </a:lnTo>
                <a:close/>
              </a:path>
            </a:pathLst>
          </a:custGeom>
          <a:blipFill rotWithShape="1">
            <a:blip r:embed="rId6">
              <a:alphaModFix/>
            </a:blip>
            <a:stretch>
              <a:fillRect b="0" l="0" r="0" t="0"/>
            </a:stretch>
          </a:blipFill>
          <a:ln>
            <a:noFill/>
          </a:ln>
        </p:spPr>
      </p:sp>
      <p:sp>
        <p:nvSpPr>
          <p:cNvPr id="516" name="Google Shape;516;p30"/>
          <p:cNvSpPr/>
          <p:nvPr/>
        </p:nvSpPr>
        <p:spPr>
          <a:xfrm rot="1293733">
            <a:off x="11046388" y="6973977"/>
            <a:ext cx="2130643" cy="2467060"/>
          </a:xfrm>
          <a:custGeom>
            <a:rect b="b" l="l" r="r" t="t"/>
            <a:pathLst>
              <a:path extrusionOk="0" h="2467060" w="2130643">
                <a:moveTo>
                  <a:pt x="0" y="0"/>
                </a:moveTo>
                <a:lnTo>
                  <a:pt x="2130642" y="0"/>
                </a:lnTo>
                <a:lnTo>
                  <a:pt x="2130642" y="2467060"/>
                </a:lnTo>
                <a:lnTo>
                  <a:pt x="0" y="2467060"/>
                </a:lnTo>
                <a:lnTo>
                  <a:pt x="0" y="0"/>
                </a:lnTo>
                <a:close/>
              </a:path>
            </a:pathLst>
          </a:custGeom>
          <a:blipFill rotWithShape="1">
            <a:blip r:embed="rId7">
              <a:alphaModFix/>
            </a:blip>
            <a:stretch>
              <a:fillRect b="0" l="0" r="0" t="0"/>
            </a:stretch>
          </a:blipFill>
          <a:ln>
            <a:noFill/>
          </a:ln>
        </p:spPr>
      </p:sp>
      <p:sp>
        <p:nvSpPr>
          <p:cNvPr id="517" name="Google Shape;517;p30"/>
          <p:cNvSpPr/>
          <p:nvPr/>
        </p:nvSpPr>
        <p:spPr>
          <a:xfrm>
            <a:off x="3570916" y="685667"/>
            <a:ext cx="1471189" cy="1372218"/>
          </a:xfrm>
          <a:custGeom>
            <a:rect b="b" l="l" r="r" t="t"/>
            <a:pathLst>
              <a:path extrusionOk="0" h="1372218" w="1471189">
                <a:moveTo>
                  <a:pt x="0" y="0"/>
                </a:moveTo>
                <a:lnTo>
                  <a:pt x="1471189" y="0"/>
                </a:lnTo>
                <a:lnTo>
                  <a:pt x="1471189" y="1372218"/>
                </a:lnTo>
                <a:lnTo>
                  <a:pt x="0" y="1372218"/>
                </a:lnTo>
                <a:lnTo>
                  <a:pt x="0" y="0"/>
                </a:lnTo>
                <a:close/>
              </a:path>
            </a:pathLst>
          </a:custGeom>
          <a:blipFill rotWithShape="1">
            <a:blip r:embed="rId8">
              <a:alphaModFix/>
            </a:blip>
            <a:stretch>
              <a:fillRect b="0" l="0" r="0" t="0"/>
            </a:stretch>
          </a:blipFill>
          <a:ln>
            <a:noFill/>
          </a:ln>
        </p:spPr>
      </p:sp>
      <p:sp>
        <p:nvSpPr>
          <p:cNvPr id="518" name="Google Shape;518;p30"/>
          <p:cNvSpPr/>
          <p:nvPr/>
        </p:nvSpPr>
        <p:spPr>
          <a:xfrm>
            <a:off x="5140152" y="685667"/>
            <a:ext cx="1471189" cy="1372218"/>
          </a:xfrm>
          <a:custGeom>
            <a:rect b="b" l="l" r="r" t="t"/>
            <a:pathLst>
              <a:path extrusionOk="0" h="1372218" w="1471189">
                <a:moveTo>
                  <a:pt x="0" y="0"/>
                </a:moveTo>
                <a:lnTo>
                  <a:pt x="1471189" y="0"/>
                </a:lnTo>
                <a:lnTo>
                  <a:pt x="1471189" y="1372218"/>
                </a:lnTo>
                <a:lnTo>
                  <a:pt x="0" y="1372218"/>
                </a:lnTo>
                <a:lnTo>
                  <a:pt x="0" y="0"/>
                </a:lnTo>
                <a:close/>
              </a:path>
            </a:pathLst>
          </a:custGeom>
          <a:blipFill rotWithShape="1">
            <a:blip r:embed="rId9">
              <a:alphaModFix/>
            </a:blip>
            <a:stretch>
              <a:fillRect b="0" l="0" r="0" t="0"/>
            </a:stretch>
          </a:blipFill>
          <a:ln>
            <a:noFill/>
          </a:ln>
        </p:spPr>
      </p:sp>
      <p:sp>
        <p:nvSpPr>
          <p:cNvPr id="519" name="Google Shape;519;p30"/>
          <p:cNvSpPr/>
          <p:nvPr/>
        </p:nvSpPr>
        <p:spPr>
          <a:xfrm>
            <a:off x="6706591" y="685667"/>
            <a:ext cx="1471189" cy="1372218"/>
          </a:xfrm>
          <a:custGeom>
            <a:rect b="b" l="l" r="r" t="t"/>
            <a:pathLst>
              <a:path extrusionOk="0" h="1372218" w="1471189">
                <a:moveTo>
                  <a:pt x="0" y="0"/>
                </a:moveTo>
                <a:lnTo>
                  <a:pt x="1471190" y="0"/>
                </a:lnTo>
                <a:lnTo>
                  <a:pt x="1471190" y="1372218"/>
                </a:lnTo>
                <a:lnTo>
                  <a:pt x="0" y="1372218"/>
                </a:lnTo>
                <a:lnTo>
                  <a:pt x="0" y="0"/>
                </a:lnTo>
                <a:close/>
              </a:path>
            </a:pathLst>
          </a:custGeom>
          <a:blipFill rotWithShape="1">
            <a:blip r:embed="rId10">
              <a:alphaModFix/>
            </a:blip>
            <a:stretch>
              <a:fillRect b="0" l="0" r="0" t="0"/>
            </a:stretch>
          </a:blipFill>
          <a:ln>
            <a:noFill/>
          </a:ln>
        </p:spPr>
      </p:sp>
      <p:sp>
        <p:nvSpPr>
          <p:cNvPr id="520" name="Google Shape;520;p30"/>
          <p:cNvSpPr/>
          <p:nvPr/>
        </p:nvSpPr>
        <p:spPr>
          <a:xfrm rot="-1488544">
            <a:off x="15167016" y="852223"/>
            <a:ext cx="1222573" cy="1949030"/>
          </a:xfrm>
          <a:custGeom>
            <a:rect b="b" l="l" r="r" t="t"/>
            <a:pathLst>
              <a:path extrusionOk="0" h="1949030" w="1222573">
                <a:moveTo>
                  <a:pt x="0" y="0"/>
                </a:moveTo>
                <a:lnTo>
                  <a:pt x="1222573" y="0"/>
                </a:lnTo>
                <a:lnTo>
                  <a:pt x="1222573" y="1949030"/>
                </a:lnTo>
                <a:lnTo>
                  <a:pt x="0" y="1949030"/>
                </a:lnTo>
                <a:lnTo>
                  <a:pt x="0" y="0"/>
                </a:lnTo>
                <a:close/>
              </a:path>
            </a:pathLst>
          </a:custGeom>
          <a:blipFill rotWithShape="1">
            <a:blip r:embed="rId11">
              <a:alphaModFix/>
            </a:blip>
            <a:stretch>
              <a:fillRect b="0" l="0" r="0" t="0"/>
            </a:stretch>
          </a:blipFill>
          <a:ln>
            <a:noFill/>
          </a:ln>
        </p:spPr>
      </p:sp>
      <p:sp>
        <p:nvSpPr>
          <p:cNvPr id="521" name="Google Shape;521;p30"/>
          <p:cNvSpPr/>
          <p:nvPr/>
        </p:nvSpPr>
        <p:spPr>
          <a:xfrm rot="694954">
            <a:off x="389579" y="8234954"/>
            <a:ext cx="2149960" cy="1522635"/>
          </a:xfrm>
          <a:custGeom>
            <a:rect b="b" l="l" r="r" t="t"/>
            <a:pathLst>
              <a:path extrusionOk="0" h="1522635" w="2149960">
                <a:moveTo>
                  <a:pt x="0" y="0"/>
                </a:moveTo>
                <a:lnTo>
                  <a:pt x="2149960" y="0"/>
                </a:lnTo>
                <a:lnTo>
                  <a:pt x="2149960" y="1522635"/>
                </a:lnTo>
                <a:lnTo>
                  <a:pt x="0" y="1522635"/>
                </a:lnTo>
                <a:lnTo>
                  <a:pt x="0" y="0"/>
                </a:lnTo>
                <a:close/>
              </a:path>
            </a:pathLst>
          </a:custGeom>
          <a:blipFill rotWithShape="1">
            <a:blip r:embed="rId12">
              <a:alphaModFix/>
            </a:blip>
            <a:stretch>
              <a:fillRect b="0" l="0" r="0" t="0"/>
            </a:stretch>
          </a:blipFill>
          <a:ln>
            <a:noFill/>
          </a:ln>
        </p:spPr>
      </p:sp>
      <p:sp>
        <p:nvSpPr>
          <p:cNvPr id="522" name="Google Shape;522;p30"/>
          <p:cNvSpPr/>
          <p:nvPr/>
        </p:nvSpPr>
        <p:spPr>
          <a:xfrm>
            <a:off x="4661503" y="3984903"/>
            <a:ext cx="1949839" cy="2058371"/>
          </a:xfrm>
          <a:custGeom>
            <a:rect b="b" l="l" r="r" t="t"/>
            <a:pathLst>
              <a:path extrusionOk="0" h="2058371" w="1949839">
                <a:moveTo>
                  <a:pt x="0" y="0"/>
                </a:moveTo>
                <a:lnTo>
                  <a:pt x="1949838" y="0"/>
                </a:lnTo>
                <a:lnTo>
                  <a:pt x="1949838" y="2058371"/>
                </a:lnTo>
                <a:lnTo>
                  <a:pt x="0" y="2058371"/>
                </a:lnTo>
                <a:lnTo>
                  <a:pt x="0" y="0"/>
                </a:lnTo>
                <a:close/>
              </a:path>
            </a:pathLst>
          </a:custGeom>
          <a:blipFill rotWithShape="1">
            <a:blip r:embed="rId13">
              <a:alphaModFix/>
            </a:blip>
            <a:stretch>
              <a:fillRect b="0" l="0" r="0" t="0"/>
            </a:stretch>
          </a:blipFill>
          <a:ln>
            <a:noFill/>
          </a:ln>
        </p:spPr>
      </p:sp>
      <p:sp>
        <p:nvSpPr>
          <p:cNvPr id="523" name="Google Shape;523;p30"/>
          <p:cNvSpPr txBox="1"/>
          <p:nvPr/>
        </p:nvSpPr>
        <p:spPr>
          <a:xfrm>
            <a:off x="11045079" y="3908703"/>
            <a:ext cx="5078490" cy="12611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000000"/>
                </a:solidFill>
                <a:latin typeface="Roboto"/>
                <a:ea typeface="Roboto"/>
                <a:cs typeface="Roboto"/>
                <a:sym typeface="Roboto"/>
              </a:rPr>
              <a:t>Elaborate on what you want to discuss. </a:t>
            </a:r>
            <a:endParaRPr/>
          </a:p>
        </p:txBody>
      </p:sp>
      <p:sp>
        <p:nvSpPr>
          <p:cNvPr id="524" name="Google Shape;524;p30"/>
          <p:cNvSpPr txBox="1"/>
          <p:nvPr/>
        </p:nvSpPr>
        <p:spPr>
          <a:xfrm>
            <a:off x="4832107" y="4473664"/>
            <a:ext cx="13590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03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FC"/>
        </a:solidFill>
      </p:bgPr>
    </p:bg>
    <p:spTree>
      <p:nvGrpSpPr>
        <p:cNvPr id="528" name="Shape 528"/>
        <p:cNvGrpSpPr/>
        <p:nvPr/>
      </p:nvGrpSpPr>
      <p:grpSpPr>
        <a:xfrm>
          <a:off x="0" y="0"/>
          <a:ext cx="0" cy="0"/>
          <a:chOff x="0" y="0"/>
          <a:chExt cx="0" cy="0"/>
        </a:xfrm>
      </p:grpSpPr>
      <p:grpSp>
        <p:nvGrpSpPr>
          <p:cNvPr id="529" name="Google Shape;529;p31"/>
          <p:cNvGrpSpPr/>
          <p:nvPr/>
        </p:nvGrpSpPr>
        <p:grpSpPr>
          <a:xfrm>
            <a:off x="3200684" y="4274617"/>
            <a:ext cx="11550665" cy="11550665"/>
            <a:chOff x="0" y="0"/>
            <a:chExt cx="812800" cy="812800"/>
          </a:xfrm>
        </p:grpSpPr>
        <p:sp>
          <p:nvSpPr>
            <p:cNvPr id="530" name="Google Shape;530;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381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2" name="Google Shape;532;p31"/>
          <p:cNvSpPr/>
          <p:nvPr/>
        </p:nvSpPr>
        <p:spPr>
          <a:xfrm>
            <a:off x="4886753" y="5830266"/>
            <a:ext cx="8742343" cy="4685071"/>
          </a:xfrm>
          <a:custGeom>
            <a:rect b="b" l="l" r="r" t="t"/>
            <a:pathLst>
              <a:path extrusionOk="0" h="4685071" w="8742343">
                <a:moveTo>
                  <a:pt x="0" y="0"/>
                </a:moveTo>
                <a:lnTo>
                  <a:pt x="8742343" y="0"/>
                </a:lnTo>
                <a:lnTo>
                  <a:pt x="8742343" y="4685072"/>
                </a:lnTo>
                <a:lnTo>
                  <a:pt x="0" y="4685072"/>
                </a:lnTo>
                <a:lnTo>
                  <a:pt x="0" y="0"/>
                </a:lnTo>
                <a:close/>
              </a:path>
            </a:pathLst>
          </a:custGeom>
          <a:blipFill rotWithShape="1">
            <a:blip r:embed="rId3">
              <a:alphaModFix/>
            </a:blip>
            <a:stretch>
              <a:fillRect b="0" l="0" r="0" t="0"/>
            </a:stretch>
          </a:blipFill>
          <a:ln>
            <a:noFill/>
          </a:ln>
        </p:spPr>
      </p:sp>
      <p:sp>
        <p:nvSpPr>
          <p:cNvPr id="533" name="Google Shape;533;p31"/>
          <p:cNvSpPr txBox="1"/>
          <p:nvPr/>
        </p:nvSpPr>
        <p:spPr>
          <a:xfrm>
            <a:off x="6048759" y="7067205"/>
            <a:ext cx="5111359" cy="18097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Key Objectives</a:t>
            </a:r>
            <a:endParaRPr/>
          </a:p>
        </p:txBody>
      </p:sp>
      <p:grpSp>
        <p:nvGrpSpPr>
          <p:cNvPr id="534" name="Google Shape;534;p31"/>
          <p:cNvGrpSpPr/>
          <p:nvPr/>
        </p:nvGrpSpPr>
        <p:grpSpPr>
          <a:xfrm>
            <a:off x="167983" y="7116829"/>
            <a:ext cx="3032701" cy="2091275"/>
            <a:chOff x="0" y="-47625"/>
            <a:chExt cx="2233158" cy="1539931"/>
          </a:xfrm>
        </p:grpSpPr>
        <p:sp>
          <p:nvSpPr>
            <p:cNvPr id="535" name="Google Shape;535;p31"/>
            <p:cNvSpPr/>
            <p:nvPr/>
          </p:nvSpPr>
          <p:spPr>
            <a:xfrm>
              <a:off x="0" y="0"/>
              <a:ext cx="2233158" cy="1492306"/>
            </a:xfrm>
            <a:custGeom>
              <a:rect b="b" l="l" r="r" t="t"/>
              <a:pathLst>
                <a:path extrusionOk="0" h="1492306" w="2233158">
                  <a:moveTo>
                    <a:pt x="130194" y="0"/>
                  </a:moveTo>
                  <a:lnTo>
                    <a:pt x="2102965" y="0"/>
                  </a:lnTo>
                  <a:cubicBezTo>
                    <a:pt x="2137494" y="0"/>
                    <a:pt x="2170609" y="13717"/>
                    <a:pt x="2195025" y="38133"/>
                  </a:cubicBezTo>
                  <a:cubicBezTo>
                    <a:pt x="2219441" y="62549"/>
                    <a:pt x="2233158" y="95664"/>
                    <a:pt x="2233158" y="130194"/>
                  </a:cubicBezTo>
                  <a:lnTo>
                    <a:pt x="2233158" y="1362112"/>
                  </a:lnTo>
                  <a:cubicBezTo>
                    <a:pt x="2233158" y="1434016"/>
                    <a:pt x="2174868" y="1492306"/>
                    <a:pt x="2102965" y="1492306"/>
                  </a:cubicBezTo>
                  <a:lnTo>
                    <a:pt x="130194" y="1492306"/>
                  </a:lnTo>
                  <a:cubicBezTo>
                    <a:pt x="95664" y="1492306"/>
                    <a:pt x="62549" y="1478589"/>
                    <a:pt x="38133" y="1454173"/>
                  </a:cubicBezTo>
                  <a:cubicBezTo>
                    <a:pt x="13717" y="1429757"/>
                    <a:pt x="0" y="1396642"/>
                    <a:pt x="0" y="1362112"/>
                  </a:cubicBezTo>
                  <a:lnTo>
                    <a:pt x="0" y="130194"/>
                  </a:lnTo>
                  <a:cubicBezTo>
                    <a:pt x="0" y="95664"/>
                    <a:pt x="13717" y="62549"/>
                    <a:pt x="38133" y="38133"/>
                  </a:cubicBezTo>
                  <a:cubicBezTo>
                    <a:pt x="62549" y="13717"/>
                    <a:pt x="95664" y="0"/>
                    <a:pt x="130194"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1"/>
            <p:cNvSpPr txBox="1"/>
            <p:nvPr/>
          </p:nvSpPr>
          <p:spPr>
            <a:xfrm>
              <a:off x="0" y="-47625"/>
              <a:ext cx="2233158" cy="1539931"/>
            </a:xfrm>
            <a:prstGeom prst="rect">
              <a:avLst/>
            </a:prstGeom>
            <a:noFill/>
            <a:ln>
              <a:noFill/>
            </a:ln>
          </p:spPr>
          <p:txBody>
            <a:bodyPr anchorCtr="0" anchor="ctr" bIns="18150" lIns="18150" spcFirstLastPara="1" rIns="18150" wrap="square" tIns="181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7" name="Google Shape;537;p31"/>
          <p:cNvSpPr txBox="1"/>
          <p:nvPr/>
        </p:nvSpPr>
        <p:spPr>
          <a:xfrm>
            <a:off x="472267" y="7704931"/>
            <a:ext cx="1990622" cy="10953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grpSp>
        <p:nvGrpSpPr>
          <p:cNvPr id="538" name="Google Shape;538;p31"/>
          <p:cNvGrpSpPr/>
          <p:nvPr/>
        </p:nvGrpSpPr>
        <p:grpSpPr>
          <a:xfrm>
            <a:off x="2610579" y="7244081"/>
            <a:ext cx="1949839" cy="2058371"/>
            <a:chOff x="0" y="0"/>
            <a:chExt cx="2599785" cy="2744494"/>
          </a:xfrm>
        </p:grpSpPr>
        <p:sp>
          <p:nvSpPr>
            <p:cNvPr id="539" name="Google Shape;539;p31"/>
            <p:cNvSpPr/>
            <p:nvPr/>
          </p:nvSpPr>
          <p:spPr>
            <a:xfrm>
              <a:off x="0" y="0"/>
              <a:ext cx="2599785" cy="2744494"/>
            </a:xfrm>
            <a:custGeom>
              <a:rect b="b" l="l" r="r" t="t"/>
              <a:pathLst>
                <a:path extrusionOk="0" h="2744494" w="2599785">
                  <a:moveTo>
                    <a:pt x="0" y="0"/>
                  </a:moveTo>
                  <a:lnTo>
                    <a:pt x="2599785" y="0"/>
                  </a:lnTo>
                  <a:lnTo>
                    <a:pt x="2599785" y="2744494"/>
                  </a:lnTo>
                  <a:lnTo>
                    <a:pt x="0" y="2744494"/>
                  </a:lnTo>
                  <a:lnTo>
                    <a:pt x="0" y="0"/>
                  </a:lnTo>
                  <a:close/>
                </a:path>
              </a:pathLst>
            </a:custGeom>
            <a:blipFill rotWithShape="1">
              <a:blip r:embed="rId4">
                <a:alphaModFix/>
              </a:blip>
              <a:stretch>
                <a:fillRect b="0" l="0" r="0" t="0"/>
              </a:stretch>
            </a:blipFill>
            <a:ln>
              <a:noFill/>
            </a:ln>
          </p:spPr>
        </p:sp>
        <p:sp>
          <p:nvSpPr>
            <p:cNvPr id="540" name="Google Shape;540;p31"/>
            <p:cNvSpPr txBox="1"/>
            <p:nvPr/>
          </p:nvSpPr>
          <p:spPr>
            <a:xfrm>
              <a:off x="227472" y="588181"/>
              <a:ext cx="1812090" cy="12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01</a:t>
              </a:r>
              <a:endParaRPr/>
            </a:p>
          </p:txBody>
        </p:sp>
      </p:grpSp>
      <p:grpSp>
        <p:nvGrpSpPr>
          <p:cNvPr id="541" name="Google Shape;541;p31"/>
          <p:cNvGrpSpPr/>
          <p:nvPr/>
        </p:nvGrpSpPr>
        <p:grpSpPr>
          <a:xfrm>
            <a:off x="2008601" y="4018351"/>
            <a:ext cx="3032701" cy="2091275"/>
            <a:chOff x="0" y="-47625"/>
            <a:chExt cx="2233158" cy="1539931"/>
          </a:xfrm>
        </p:grpSpPr>
        <p:sp>
          <p:nvSpPr>
            <p:cNvPr id="542" name="Google Shape;542;p31"/>
            <p:cNvSpPr/>
            <p:nvPr/>
          </p:nvSpPr>
          <p:spPr>
            <a:xfrm>
              <a:off x="0" y="0"/>
              <a:ext cx="2233158" cy="1492306"/>
            </a:xfrm>
            <a:custGeom>
              <a:rect b="b" l="l" r="r" t="t"/>
              <a:pathLst>
                <a:path extrusionOk="0" h="1492306" w="2233158">
                  <a:moveTo>
                    <a:pt x="130194" y="0"/>
                  </a:moveTo>
                  <a:lnTo>
                    <a:pt x="2102965" y="0"/>
                  </a:lnTo>
                  <a:cubicBezTo>
                    <a:pt x="2137494" y="0"/>
                    <a:pt x="2170609" y="13717"/>
                    <a:pt x="2195025" y="38133"/>
                  </a:cubicBezTo>
                  <a:cubicBezTo>
                    <a:pt x="2219441" y="62549"/>
                    <a:pt x="2233158" y="95664"/>
                    <a:pt x="2233158" y="130194"/>
                  </a:cubicBezTo>
                  <a:lnTo>
                    <a:pt x="2233158" y="1362112"/>
                  </a:lnTo>
                  <a:cubicBezTo>
                    <a:pt x="2233158" y="1434016"/>
                    <a:pt x="2174868" y="1492306"/>
                    <a:pt x="2102965" y="1492306"/>
                  </a:cubicBezTo>
                  <a:lnTo>
                    <a:pt x="130194" y="1492306"/>
                  </a:lnTo>
                  <a:cubicBezTo>
                    <a:pt x="95664" y="1492306"/>
                    <a:pt x="62549" y="1478589"/>
                    <a:pt x="38133" y="1454173"/>
                  </a:cubicBezTo>
                  <a:cubicBezTo>
                    <a:pt x="13717" y="1429757"/>
                    <a:pt x="0" y="1396642"/>
                    <a:pt x="0" y="1362112"/>
                  </a:cubicBezTo>
                  <a:lnTo>
                    <a:pt x="0" y="130194"/>
                  </a:lnTo>
                  <a:cubicBezTo>
                    <a:pt x="0" y="95664"/>
                    <a:pt x="13717" y="62549"/>
                    <a:pt x="38133" y="38133"/>
                  </a:cubicBezTo>
                  <a:cubicBezTo>
                    <a:pt x="62549" y="13717"/>
                    <a:pt x="95664" y="0"/>
                    <a:pt x="130194"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1"/>
            <p:cNvSpPr txBox="1"/>
            <p:nvPr/>
          </p:nvSpPr>
          <p:spPr>
            <a:xfrm>
              <a:off x="0" y="-47625"/>
              <a:ext cx="2233158" cy="1539931"/>
            </a:xfrm>
            <a:prstGeom prst="rect">
              <a:avLst/>
            </a:prstGeom>
            <a:noFill/>
            <a:ln>
              <a:noFill/>
            </a:ln>
          </p:spPr>
          <p:txBody>
            <a:bodyPr anchorCtr="0" anchor="ctr" bIns="18150" lIns="18150" spcFirstLastPara="1" rIns="18150" wrap="square" tIns="181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4" name="Google Shape;544;p31"/>
          <p:cNvSpPr txBox="1"/>
          <p:nvPr/>
        </p:nvSpPr>
        <p:spPr>
          <a:xfrm>
            <a:off x="2246026" y="4543876"/>
            <a:ext cx="2043246" cy="10953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grpSp>
        <p:nvGrpSpPr>
          <p:cNvPr id="545" name="Google Shape;545;p31"/>
          <p:cNvGrpSpPr/>
          <p:nvPr/>
        </p:nvGrpSpPr>
        <p:grpSpPr>
          <a:xfrm>
            <a:off x="4451197" y="4145603"/>
            <a:ext cx="1949839" cy="2058371"/>
            <a:chOff x="0" y="0"/>
            <a:chExt cx="2599785" cy="2744494"/>
          </a:xfrm>
        </p:grpSpPr>
        <p:sp>
          <p:nvSpPr>
            <p:cNvPr id="546" name="Google Shape;546;p31"/>
            <p:cNvSpPr/>
            <p:nvPr/>
          </p:nvSpPr>
          <p:spPr>
            <a:xfrm>
              <a:off x="0" y="0"/>
              <a:ext cx="2599785" cy="2744494"/>
            </a:xfrm>
            <a:custGeom>
              <a:rect b="b" l="l" r="r" t="t"/>
              <a:pathLst>
                <a:path extrusionOk="0" h="2744494" w="2599785">
                  <a:moveTo>
                    <a:pt x="0" y="0"/>
                  </a:moveTo>
                  <a:lnTo>
                    <a:pt x="2599785" y="0"/>
                  </a:lnTo>
                  <a:lnTo>
                    <a:pt x="2599785" y="2744494"/>
                  </a:lnTo>
                  <a:lnTo>
                    <a:pt x="0" y="2744494"/>
                  </a:lnTo>
                  <a:lnTo>
                    <a:pt x="0" y="0"/>
                  </a:lnTo>
                  <a:close/>
                </a:path>
              </a:pathLst>
            </a:custGeom>
            <a:blipFill rotWithShape="1">
              <a:blip r:embed="rId4">
                <a:alphaModFix/>
              </a:blip>
              <a:stretch>
                <a:fillRect b="0" l="0" r="0" t="0"/>
              </a:stretch>
            </a:blipFill>
            <a:ln>
              <a:noFill/>
            </a:ln>
          </p:spPr>
        </p:sp>
        <p:sp>
          <p:nvSpPr>
            <p:cNvPr id="547" name="Google Shape;547;p31"/>
            <p:cNvSpPr txBox="1"/>
            <p:nvPr/>
          </p:nvSpPr>
          <p:spPr>
            <a:xfrm>
              <a:off x="227472" y="588181"/>
              <a:ext cx="1812090" cy="12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02</a:t>
              </a:r>
              <a:endParaRPr/>
            </a:p>
          </p:txBody>
        </p:sp>
      </p:grpSp>
      <p:grpSp>
        <p:nvGrpSpPr>
          <p:cNvPr id="548" name="Google Shape;548;p31"/>
          <p:cNvGrpSpPr/>
          <p:nvPr/>
        </p:nvGrpSpPr>
        <p:grpSpPr>
          <a:xfrm>
            <a:off x="13007130" y="4133575"/>
            <a:ext cx="3032701" cy="2091275"/>
            <a:chOff x="0" y="-47625"/>
            <a:chExt cx="2233158" cy="1539931"/>
          </a:xfrm>
        </p:grpSpPr>
        <p:sp>
          <p:nvSpPr>
            <p:cNvPr id="549" name="Google Shape;549;p31"/>
            <p:cNvSpPr/>
            <p:nvPr/>
          </p:nvSpPr>
          <p:spPr>
            <a:xfrm>
              <a:off x="0" y="0"/>
              <a:ext cx="2233158" cy="1492306"/>
            </a:xfrm>
            <a:custGeom>
              <a:rect b="b" l="l" r="r" t="t"/>
              <a:pathLst>
                <a:path extrusionOk="0" h="1492306" w="2233158">
                  <a:moveTo>
                    <a:pt x="130194" y="0"/>
                  </a:moveTo>
                  <a:lnTo>
                    <a:pt x="2102965" y="0"/>
                  </a:lnTo>
                  <a:cubicBezTo>
                    <a:pt x="2137494" y="0"/>
                    <a:pt x="2170609" y="13717"/>
                    <a:pt x="2195025" y="38133"/>
                  </a:cubicBezTo>
                  <a:cubicBezTo>
                    <a:pt x="2219441" y="62549"/>
                    <a:pt x="2233158" y="95664"/>
                    <a:pt x="2233158" y="130194"/>
                  </a:cubicBezTo>
                  <a:lnTo>
                    <a:pt x="2233158" y="1362112"/>
                  </a:lnTo>
                  <a:cubicBezTo>
                    <a:pt x="2233158" y="1434016"/>
                    <a:pt x="2174868" y="1492306"/>
                    <a:pt x="2102965" y="1492306"/>
                  </a:cubicBezTo>
                  <a:lnTo>
                    <a:pt x="130194" y="1492306"/>
                  </a:lnTo>
                  <a:cubicBezTo>
                    <a:pt x="95664" y="1492306"/>
                    <a:pt x="62549" y="1478589"/>
                    <a:pt x="38133" y="1454173"/>
                  </a:cubicBezTo>
                  <a:cubicBezTo>
                    <a:pt x="13717" y="1429757"/>
                    <a:pt x="0" y="1396642"/>
                    <a:pt x="0" y="1362112"/>
                  </a:cubicBezTo>
                  <a:lnTo>
                    <a:pt x="0" y="130194"/>
                  </a:lnTo>
                  <a:cubicBezTo>
                    <a:pt x="0" y="95664"/>
                    <a:pt x="13717" y="62549"/>
                    <a:pt x="38133" y="38133"/>
                  </a:cubicBezTo>
                  <a:cubicBezTo>
                    <a:pt x="62549" y="13717"/>
                    <a:pt x="95664" y="0"/>
                    <a:pt x="130194"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1"/>
            <p:cNvSpPr txBox="1"/>
            <p:nvPr/>
          </p:nvSpPr>
          <p:spPr>
            <a:xfrm>
              <a:off x="0" y="-47625"/>
              <a:ext cx="2233158" cy="1539931"/>
            </a:xfrm>
            <a:prstGeom prst="rect">
              <a:avLst/>
            </a:prstGeom>
            <a:noFill/>
            <a:ln>
              <a:noFill/>
            </a:ln>
          </p:spPr>
          <p:txBody>
            <a:bodyPr anchorCtr="0" anchor="ctr" bIns="18150" lIns="18150" spcFirstLastPara="1" rIns="18150" wrap="square" tIns="181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1" name="Google Shape;551;p31"/>
          <p:cNvSpPr txBox="1"/>
          <p:nvPr/>
        </p:nvSpPr>
        <p:spPr>
          <a:xfrm>
            <a:off x="13786359" y="4659101"/>
            <a:ext cx="2032494" cy="10953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grpSp>
        <p:nvGrpSpPr>
          <p:cNvPr id="552" name="Google Shape;552;p31"/>
          <p:cNvGrpSpPr/>
          <p:nvPr/>
        </p:nvGrpSpPr>
        <p:grpSpPr>
          <a:xfrm>
            <a:off x="11627474" y="4062150"/>
            <a:ext cx="1949839" cy="2058371"/>
            <a:chOff x="0" y="0"/>
            <a:chExt cx="2599785" cy="2744494"/>
          </a:xfrm>
        </p:grpSpPr>
        <p:sp>
          <p:nvSpPr>
            <p:cNvPr id="553" name="Google Shape;553;p31"/>
            <p:cNvSpPr/>
            <p:nvPr/>
          </p:nvSpPr>
          <p:spPr>
            <a:xfrm>
              <a:off x="0" y="0"/>
              <a:ext cx="2599785" cy="2744494"/>
            </a:xfrm>
            <a:custGeom>
              <a:rect b="b" l="l" r="r" t="t"/>
              <a:pathLst>
                <a:path extrusionOk="0" h="2744494" w="2599785">
                  <a:moveTo>
                    <a:pt x="0" y="0"/>
                  </a:moveTo>
                  <a:lnTo>
                    <a:pt x="2599785" y="0"/>
                  </a:lnTo>
                  <a:lnTo>
                    <a:pt x="2599785" y="2744494"/>
                  </a:lnTo>
                  <a:lnTo>
                    <a:pt x="0" y="2744494"/>
                  </a:lnTo>
                  <a:lnTo>
                    <a:pt x="0" y="0"/>
                  </a:lnTo>
                  <a:close/>
                </a:path>
              </a:pathLst>
            </a:custGeom>
            <a:blipFill rotWithShape="1">
              <a:blip r:embed="rId4">
                <a:alphaModFix/>
              </a:blip>
              <a:stretch>
                <a:fillRect b="0" l="0" r="0" t="0"/>
              </a:stretch>
            </a:blipFill>
            <a:ln>
              <a:noFill/>
            </a:ln>
          </p:spPr>
        </p:sp>
        <p:sp>
          <p:nvSpPr>
            <p:cNvPr id="554" name="Google Shape;554;p31"/>
            <p:cNvSpPr txBox="1"/>
            <p:nvPr/>
          </p:nvSpPr>
          <p:spPr>
            <a:xfrm>
              <a:off x="227472" y="588181"/>
              <a:ext cx="1812090" cy="12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04</a:t>
              </a:r>
              <a:endParaRPr/>
            </a:p>
          </p:txBody>
        </p:sp>
      </p:grpSp>
      <p:grpSp>
        <p:nvGrpSpPr>
          <p:cNvPr id="555" name="Google Shape;555;p31"/>
          <p:cNvGrpSpPr/>
          <p:nvPr/>
        </p:nvGrpSpPr>
        <p:grpSpPr>
          <a:xfrm>
            <a:off x="15087316" y="7179405"/>
            <a:ext cx="3032701" cy="2091275"/>
            <a:chOff x="0" y="-47625"/>
            <a:chExt cx="2233158" cy="1539931"/>
          </a:xfrm>
        </p:grpSpPr>
        <p:sp>
          <p:nvSpPr>
            <p:cNvPr id="556" name="Google Shape;556;p31"/>
            <p:cNvSpPr/>
            <p:nvPr/>
          </p:nvSpPr>
          <p:spPr>
            <a:xfrm>
              <a:off x="0" y="0"/>
              <a:ext cx="2233158" cy="1492306"/>
            </a:xfrm>
            <a:custGeom>
              <a:rect b="b" l="l" r="r" t="t"/>
              <a:pathLst>
                <a:path extrusionOk="0" h="1492306" w="2233158">
                  <a:moveTo>
                    <a:pt x="130194" y="0"/>
                  </a:moveTo>
                  <a:lnTo>
                    <a:pt x="2102965" y="0"/>
                  </a:lnTo>
                  <a:cubicBezTo>
                    <a:pt x="2137494" y="0"/>
                    <a:pt x="2170609" y="13717"/>
                    <a:pt x="2195025" y="38133"/>
                  </a:cubicBezTo>
                  <a:cubicBezTo>
                    <a:pt x="2219441" y="62549"/>
                    <a:pt x="2233158" y="95664"/>
                    <a:pt x="2233158" y="130194"/>
                  </a:cubicBezTo>
                  <a:lnTo>
                    <a:pt x="2233158" y="1362112"/>
                  </a:lnTo>
                  <a:cubicBezTo>
                    <a:pt x="2233158" y="1434016"/>
                    <a:pt x="2174868" y="1492306"/>
                    <a:pt x="2102965" y="1492306"/>
                  </a:cubicBezTo>
                  <a:lnTo>
                    <a:pt x="130194" y="1492306"/>
                  </a:lnTo>
                  <a:cubicBezTo>
                    <a:pt x="95664" y="1492306"/>
                    <a:pt x="62549" y="1478589"/>
                    <a:pt x="38133" y="1454173"/>
                  </a:cubicBezTo>
                  <a:cubicBezTo>
                    <a:pt x="13717" y="1429757"/>
                    <a:pt x="0" y="1396642"/>
                    <a:pt x="0" y="1362112"/>
                  </a:cubicBezTo>
                  <a:lnTo>
                    <a:pt x="0" y="130194"/>
                  </a:lnTo>
                  <a:cubicBezTo>
                    <a:pt x="0" y="95664"/>
                    <a:pt x="13717" y="62549"/>
                    <a:pt x="38133" y="38133"/>
                  </a:cubicBezTo>
                  <a:cubicBezTo>
                    <a:pt x="62549" y="13717"/>
                    <a:pt x="95664" y="0"/>
                    <a:pt x="130194"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1"/>
            <p:cNvSpPr txBox="1"/>
            <p:nvPr/>
          </p:nvSpPr>
          <p:spPr>
            <a:xfrm>
              <a:off x="0" y="-47625"/>
              <a:ext cx="2233158" cy="1539931"/>
            </a:xfrm>
            <a:prstGeom prst="rect">
              <a:avLst/>
            </a:prstGeom>
            <a:noFill/>
            <a:ln>
              <a:noFill/>
            </a:ln>
          </p:spPr>
          <p:txBody>
            <a:bodyPr anchorCtr="0" anchor="ctr" bIns="18150" lIns="18150" spcFirstLastPara="1" rIns="18150" wrap="square" tIns="181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8" name="Google Shape;558;p31"/>
          <p:cNvSpPr txBox="1"/>
          <p:nvPr/>
        </p:nvSpPr>
        <p:spPr>
          <a:xfrm>
            <a:off x="15869942" y="7752104"/>
            <a:ext cx="1964310" cy="10953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grpSp>
        <p:nvGrpSpPr>
          <p:cNvPr id="559" name="Google Shape;559;p31"/>
          <p:cNvGrpSpPr/>
          <p:nvPr/>
        </p:nvGrpSpPr>
        <p:grpSpPr>
          <a:xfrm>
            <a:off x="13596253" y="7275369"/>
            <a:ext cx="1949839" cy="2058371"/>
            <a:chOff x="0" y="0"/>
            <a:chExt cx="2599785" cy="2744494"/>
          </a:xfrm>
        </p:grpSpPr>
        <p:sp>
          <p:nvSpPr>
            <p:cNvPr id="560" name="Google Shape;560;p31"/>
            <p:cNvSpPr/>
            <p:nvPr/>
          </p:nvSpPr>
          <p:spPr>
            <a:xfrm>
              <a:off x="0" y="0"/>
              <a:ext cx="2599785" cy="2744494"/>
            </a:xfrm>
            <a:custGeom>
              <a:rect b="b" l="l" r="r" t="t"/>
              <a:pathLst>
                <a:path extrusionOk="0" h="2744494" w="2599785">
                  <a:moveTo>
                    <a:pt x="0" y="0"/>
                  </a:moveTo>
                  <a:lnTo>
                    <a:pt x="2599785" y="0"/>
                  </a:lnTo>
                  <a:lnTo>
                    <a:pt x="2599785" y="2744494"/>
                  </a:lnTo>
                  <a:lnTo>
                    <a:pt x="0" y="2744494"/>
                  </a:lnTo>
                  <a:lnTo>
                    <a:pt x="0" y="0"/>
                  </a:lnTo>
                  <a:close/>
                </a:path>
              </a:pathLst>
            </a:custGeom>
            <a:blipFill rotWithShape="1">
              <a:blip r:embed="rId4">
                <a:alphaModFix/>
              </a:blip>
              <a:stretch>
                <a:fillRect b="0" l="0" r="0" t="0"/>
              </a:stretch>
            </a:blipFill>
            <a:ln>
              <a:noFill/>
            </a:ln>
          </p:spPr>
        </p:sp>
        <p:sp>
          <p:nvSpPr>
            <p:cNvPr id="561" name="Google Shape;561;p31"/>
            <p:cNvSpPr txBox="1"/>
            <p:nvPr/>
          </p:nvSpPr>
          <p:spPr>
            <a:xfrm>
              <a:off x="227472" y="588181"/>
              <a:ext cx="1812090" cy="12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05</a:t>
              </a:r>
              <a:endParaRPr/>
            </a:p>
          </p:txBody>
        </p:sp>
      </p:grpSp>
      <p:grpSp>
        <p:nvGrpSpPr>
          <p:cNvPr id="562" name="Google Shape;562;p31"/>
          <p:cNvGrpSpPr/>
          <p:nvPr/>
        </p:nvGrpSpPr>
        <p:grpSpPr>
          <a:xfrm>
            <a:off x="7192739" y="1625045"/>
            <a:ext cx="3566554" cy="2070954"/>
            <a:chOff x="0" y="-47625"/>
            <a:chExt cx="2626266" cy="1524967"/>
          </a:xfrm>
        </p:grpSpPr>
        <p:sp>
          <p:nvSpPr>
            <p:cNvPr id="563" name="Google Shape;563;p31"/>
            <p:cNvSpPr/>
            <p:nvPr/>
          </p:nvSpPr>
          <p:spPr>
            <a:xfrm>
              <a:off x="0" y="0"/>
              <a:ext cx="2626266" cy="1477342"/>
            </a:xfrm>
            <a:custGeom>
              <a:rect b="b" l="l" r="r" t="t"/>
              <a:pathLst>
                <a:path extrusionOk="0" h="1477342" w="2626266">
                  <a:moveTo>
                    <a:pt x="110706" y="0"/>
                  </a:moveTo>
                  <a:lnTo>
                    <a:pt x="2515561" y="0"/>
                  </a:lnTo>
                  <a:cubicBezTo>
                    <a:pt x="2576702" y="0"/>
                    <a:pt x="2626266" y="49565"/>
                    <a:pt x="2626266" y="110706"/>
                  </a:cubicBezTo>
                  <a:lnTo>
                    <a:pt x="2626266" y="1366636"/>
                  </a:lnTo>
                  <a:cubicBezTo>
                    <a:pt x="2626266" y="1427777"/>
                    <a:pt x="2576702" y="1477342"/>
                    <a:pt x="2515561" y="1477342"/>
                  </a:cubicBezTo>
                  <a:lnTo>
                    <a:pt x="110706" y="1477342"/>
                  </a:lnTo>
                  <a:cubicBezTo>
                    <a:pt x="49565" y="1477342"/>
                    <a:pt x="0" y="1427777"/>
                    <a:pt x="0" y="1366636"/>
                  </a:cubicBezTo>
                  <a:lnTo>
                    <a:pt x="0" y="110706"/>
                  </a:lnTo>
                  <a:cubicBezTo>
                    <a:pt x="0" y="49565"/>
                    <a:pt x="49565" y="0"/>
                    <a:pt x="110706"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1"/>
            <p:cNvSpPr txBox="1"/>
            <p:nvPr/>
          </p:nvSpPr>
          <p:spPr>
            <a:xfrm>
              <a:off x="0" y="-47625"/>
              <a:ext cx="2626266" cy="1524967"/>
            </a:xfrm>
            <a:prstGeom prst="rect">
              <a:avLst/>
            </a:prstGeom>
            <a:noFill/>
            <a:ln>
              <a:noFill/>
            </a:ln>
          </p:spPr>
          <p:txBody>
            <a:bodyPr anchorCtr="0" anchor="ctr" bIns="18150" lIns="18150" spcFirstLastPara="1" rIns="18150" wrap="square" tIns="181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5" name="Google Shape;565;p31"/>
          <p:cNvGrpSpPr/>
          <p:nvPr/>
        </p:nvGrpSpPr>
        <p:grpSpPr>
          <a:xfrm>
            <a:off x="8039336" y="3064298"/>
            <a:ext cx="1949839" cy="2058371"/>
            <a:chOff x="0" y="0"/>
            <a:chExt cx="2599785" cy="2744494"/>
          </a:xfrm>
        </p:grpSpPr>
        <p:sp>
          <p:nvSpPr>
            <p:cNvPr id="566" name="Google Shape;566;p31"/>
            <p:cNvSpPr/>
            <p:nvPr/>
          </p:nvSpPr>
          <p:spPr>
            <a:xfrm>
              <a:off x="0" y="0"/>
              <a:ext cx="2599785" cy="2744494"/>
            </a:xfrm>
            <a:custGeom>
              <a:rect b="b" l="l" r="r" t="t"/>
              <a:pathLst>
                <a:path extrusionOk="0" h="2744494" w="2599785">
                  <a:moveTo>
                    <a:pt x="0" y="0"/>
                  </a:moveTo>
                  <a:lnTo>
                    <a:pt x="2599785" y="0"/>
                  </a:lnTo>
                  <a:lnTo>
                    <a:pt x="2599785" y="2744494"/>
                  </a:lnTo>
                  <a:lnTo>
                    <a:pt x="0" y="2744494"/>
                  </a:lnTo>
                  <a:lnTo>
                    <a:pt x="0" y="0"/>
                  </a:lnTo>
                  <a:close/>
                </a:path>
              </a:pathLst>
            </a:custGeom>
            <a:blipFill rotWithShape="1">
              <a:blip r:embed="rId4">
                <a:alphaModFix/>
              </a:blip>
              <a:stretch>
                <a:fillRect b="0" l="0" r="0" t="0"/>
              </a:stretch>
            </a:blipFill>
            <a:ln>
              <a:noFill/>
            </a:ln>
          </p:spPr>
        </p:sp>
        <p:sp>
          <p:nvSpPr>
            <p:cNvPr id="567" name="Google Shape;567;p31"/>
            <p:cNvSpPr txBox="1"/>
            <p:nvPr/>
          </p:nvSpPr>
          <p:spPr>
            <a:xfrm>
              <a:off x="227472" y="588181"/>
              <a:ext cx="1812090" cy="12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03</a:t>
              </a:r>
              <a:endParaRPr/>
            </a:p>
          </p:txBody>
        </p:sp>
      </p:grpSp>
      <p:sp>
        <p:nvSpPr>
          <p:cNvPr id="568" name="Google Shape;568;p31"/>
          <p:cNvSpPr txBox="1"/>
          <p:nvPr/>
        </p:nvSpPr>
        <p:spPr>
          <a:xfrm>
            <a:off x="7580744" y="2153109"/>
            <a:ext cx="2867023"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sp>
        <p:nvSpPr>
          <p:cNvPr id="569" name="Google Shape;569;p31"/>
          <p:cNvSpPr/>
          <p:nvPr/>
        </p:nvSpPr>
        <p:spPr>
          <a:xfrm rot="-8288668">
            <a:off x="12561581" y="-2120575"/>
            <a:ext cx="5869737" cy="5047973"/>
          </a:xfrm>
          <a:custGeom>
            <a:rect b="b" l="l" r="r" t="t"/>
            <a:pathLst>
              <a:path extrusionOk="0" h="5047973" w="5869737">
                <a:moveTo>
                  <a:pt x="0" y="0"/>
                </a:moveTo>
                <a:lnTo>
                  <a:pt x="5869737" y="0"/>
                </a:lnTo>
                <a:lnTo>
                  <a:pt x="5869737" y="5047973"/>
                </a:lnTo>
                <a:lnTo>
                  <a:pt x="0" y="5047973"/>
                </a:lnTo>
                <a:lnTo>
                  <a:pt x="0" y="0"/>
                </a:lnTo>
                <a:close/>
              </a:path>
            </a:pathLst>
          </a:custGeom>
          <a:blipFill rotWithShape="1">
            <a:blip r:embed="rId5">
              <a:alphaModFix/>
            </a:blip>
            <a:stretch>
              <a:fillRect b="0" l="0" r="0" t="0"/>
            </a:stretch>
          </a:blipFill>
          <a:ln>
            <a:noFill/>
          </a:ln>
        </p:spPr>
      </p:sp>
      <p:sp>
        <p:nvSpPr>
          <p:cNvPr id="570" name="Google Shape;570;p31"/>
          <p:cNvSpPr/>
          <p:nvPr/>
        </p:nvSpPr>
        <p:spPr>
          <a:xfrm flipH="1" rot="8171251">
            <a:off x="-471980" y="-2105677"/>
            <a:ext cx="5869737" cy="5047973"/>
          </a:xfrm>
          <a:custGeom>
            <a:rect b="b" l="l" r="r" t="t"/>
            <a:pathLst>
              <a:path extrusionOk="0" h="5047973" w="5869737">
                <a:moveTo>
                  <a:pt x="0" y="5047974"/>
                </a:moveTo>
                <a:lnTo>
                  <a:pt x="5869736" y="5047974"/>
                </a:lnTo>
                <a:lnTo>
                  <a:pt x="5869736" y="0"/>
                </a:lnTo>
                <a:lnTo>
                  <a:pt x="0" y="0"/>
                </a:lnTo>
                <a:lnTo>
                  <a:pt x="0" y="5047974"/>
                </a:lnTo>
                <a:close/>
              </a:path>
            </a:pathLst>
          </a:custGeom>
          <a:blipFill rotWithShape="1">
            <a:blip r:embed="rId5">
              <a:alphaModFix/>
            </a:blip>
            <a:stretch>
              <a:fillRect b="0" l="0" r="0" t="0"/>
            </a:stretch>
          </a:blipFill>
          <a:ln>
            <a:noFill/>
          </a:ln>
        </p:spPr>
      </p:sp>
      <p:sp>
        <p:nvSpPr>
          <p:cNvPr id="571" name="Google Shape;571;p31"/>
          <p:cNvSpPr/>
          <p:nvPr/>
        </p:nvSpPr>
        <p:spPr>
          <a:xfrm>
            <a:off x="8177744" y="-68333"/>
            <a:ext cx="1598917" cy="1491353"/>
          </a:xfrm>
          <a:custGeom>
            <a:rect b="b" l="l" r="r" t="t"/>
            <a:pathLst>
              <a:path extrusionOk="0" h="1491353" w="1598917">
                <a:moveTo>
                  <a:pt x="0" y="0"/>
                </a:moveTo>
                <a:lnTo>
                  <a:pt x="1598916" y="0"/>
                </a:lnTo>
                <a:lnTo>
                  <a:pt x="1598916" y="1491354"/>
                </a:lnTo>
                <a:lnTo>
                  <a:pt x="0" y="1491354"/>
                </a:lnTo>
                <a:lnTo>
                  <a:pt x="0" y="0"/>
                </a:lnTo>
                <a:close/>
              </a:path>
            </a:pathLst>
          </a:custGeom>
          <a:blipFill rotWithShape="1">
            <a:blip r:embed="rId6">
              <a:alphaModFix/>
            </a:blip>
            <a:stretch>
              <a:fillRect b="0" l="0" r="0" t="0"/>
            </a:stretch>
          </a:blipFill>
          <a:ln>
            <a:noFill/>
          </a:ln>
        </p:spPr>
      </p:sp>
      <p:sp>
        <p:nvSpPr>
          <p:cNvPr id="572" name="Google Shape;572;p31"/>
          <p:cNvSpPr/>
          <p:nvPr/>
        </p:nvSpPr>
        <p:spPr>
          <a:xfrm>
            <a:off x="10027414" y="-68333"/>
            <a:ext cx="1598917" cy="1491353"/>
          </a:xfrm>
          <a:custGeom>
            <a:rect b="b" l="l" r="r" t="t"/>
            <a:pathLst>
              <a:path extrusionOk="0" h="1491353" w="1598917">
                <a:moveTo>
                  <a:pt x="0" y="0"/>
                </a:moveTo>
                <a:lnTo>
                  <a:pt x="1598916" y="0"/>
                </a:lnTo>
                <a:lnTo>
                  <a:pt x="1598916" y="1491354"/>
                </a:lnTo>
                <a:lnTo>
                  <a:pt x="0" y="1491354"/>
                </a:lnTo>
                <a:lnTo>
                  <a:pt x="0" y="0"/>
                </a:lnTo>
                <a:close/>
              </a:path>
            </a:pathLst>
          </a:custGeom>
          <a:blipFill rotWithShape="1">
            <a:blip r:embed="rId7">
              <a:alphaModFix/>
            </a:blip>
            <a:stretch>
              <a:fillRect b="0" l="0" r="0" t="0"/>
            </a:stretch>
          </a:blipFill>
          <a:ln>
            <a:noFill/>
          </a:ln>
        </p:spPr>
      </p:sp>
      <p:sp>
        <p:nvSpPr>
          <p:cNvPr id="573" name="Google Shape;573;p31"/>
          <p:cNvSpPr/>
          <p:nvPr/>
        </p:nvSpPr>
        <p:spPr>
          <a:xfrm>
            <a:off x="6453450" y="-68333"/>
            <a:ext cx="1598917" cy="1491353"/>
          </a:xfrm>
          <a:custGeom>
            <a:rect b="b" l="l" r="r" t="t"/>
            <a:pathLst>
              <a:path extrusionOk="0" h="1491353" w="1598917">
                <a:moveTo>
                  <a:pt x="0" y="0"/>
                </a:moveTo>
                <a:lnTo>
                  <a:pt x="1598917" y="0"/>
                </a:lnTo>
                <a:lnTo>
                  <a:pt x="1598917" y="1491354"/>
                </a:lnTo>
                <a:lnTo>
                  <a:pt x="0" y="149135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CC"/>
        </a:solidFill>
      </p:bgPr>
    </p:bg>
    <p:spTree>
      <p:nvGrpSpPr>
        <p:cNvPr id="577" name="Shape 577"/>
        <p:cNvGrpSpPr/>
        <p:nvPr/>
      </p:nvGrpSpPr>
      <p:grpSpPr>
        <a:xfrm>
          <a:off x="0" y="0"/>
          <a:ext cx="0" cy="0"/>
          <a:chOff x="0" y="0"/>
          <a:chExt cx="0" cy="0"/>
        </a:xfrm>
      </p:grpSpPr>
      <p:grpSp>
        <p:nvGrpSpPr>
          <p:cNvPr id="578" name="Google Shape;578;p32"/>
          <p:cNvGrpSpPr/>
          <p:nvPr/>
        </p:nvGrpSpPr>
        <p:grpSpPr>
          <a:xfrm>
            <a:off x="370906" y="2824083"/>
            <a:ext cx="17546191" cy="7055420"/>
            <a:chOff x="0" y="-47625"/>
            <a:chExt cx="8388775" cy="3373173"/>
          </a:xfrm>
        </p:grpSpPr>
        <p:sp>
          <p:nvSpPr>
            <p:cNvPr id="579" name="Google Shape;579;p32"/>
            <p:cNvSpPr/>
            <p:nvPr/>
          </p:nvSpPr>
          <p:spPr>
            <a:xfrm>
              <a:off x="0" y="0"/>
              <a:ext cx="8388775" cy="3325548"/>
            </a:xfrm>
            <a:custGeom>
              <a:rect b="b" l="l" r="r" t="t"/>
              <a:pathLst>
                <a:path extrusionOk="0" h="3325548" w="8388775">
                  <a:moveTo>
                    <a:pt x="22503" y="0"/>
                  </a:moveTo>
                  <a:lnTo>
                    <a:pt x="8366272" y="0"/>
                  </a:lnTo>
                  <a:cubicBezTo>
                    <a:pt x="8372240" y="0"/>
                    <a:pt x="8377964" y="2371"/>
                    <a:pt x="8382184" y="6591"/>
                  </a:cubicBezTo>
                  <a:cubicBezTo>
                    <a:pt x="8386404" y="10811"/>
                    <a:pt x="8388775" y="16535"/>
                    <a:pt x="8388775" y="22503"/>
                  </a:cubicBezTo>
                  <a:lnTo>
                    <a:pt x="8388775" y="3303045"/>
                  </a:lnTo>
                  <a:cubicBezTo>
                    <a:pt x="8388775" y="3309013"/>
                    <a:pt x="8386404" y="3314737"/>
                    <a:pt x="8382184" y="3318957"/>
                  </a:cubicBezTo>
                  <a:cubicBezTo>
                    <a:pt x="8377964" y="3323177"/>
                    <a:pt x="8372240" y="3325548"/>
                    <a:pt x="8366272" y="3325548"/>
                  </a:cubicBezTo>
                  <a:lnTo>
                    <a:pt x="22503" y="3325548"/>
                  </a:lnTo>
                  <a:cubicBezTo>
                    <a:pt x="16535" y="3325548"/>
                    <a:pt x="10811" y="3323177"/>
                    <a:pt x="6591" y="3318957"/>
                  </a:cubicBezTo>
                  <a:cubicBezTo>
                    <a:pt x="2371" y="3314737"/>
                    <a:pt x="0" y="3309013"/>
                    <a:pt x="0" y="3303045"/>
                  </a:cubicBezTo>
                  <a:lnTo>
                    <a:pt x="0" y="22503"/>
                  </a:lnTo>
                  <a:cubicBezTo>
                    <a:pt x="0" y="16535"/>
                    <a:pt x="2371" y="10811"/>
                    <a:pt x="6591" y="6591"/>
                  </a:cubicBezTo>
                  <a:cubicBezTo>
                    <a:pt x="10811" y="2371"/>
                    <a:pt x="16535" y="0"/>
                    <a:pt x="22503"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2"/>
            <p:cNvSpPr txBox="1"/>
            <p:nvPr/>
          </p:nvSpPr>
          <p:spPr>
            <a:xfrm>
              <a:off x="0" y="-47625"/>
              <a:ext cx="8388774" cy="3373173"/>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1" name="Google Shape;581;p32"/>
          <p:cNvGrpSpPr/>
          <p:nvPr/>
        </p:nvGrpSpPr>
        <p:grpSpPr>
          <a:xfrm>
            <a:off x="4890187" y="368359"/>
            <a:ext cx="8183898" cy="1924538"/>
            <a:chOff x="0" y="-260434"/>
            <a:chExt cx="10911863" cy="2566051"/>
          </a:xfrm>
        </p:grpSpPr>
        <p:grpSp>
          <p:nvGrpSpPr>
            <p:cNvPr id="582" name="Google Shape;582;p32"/>
            <p:cNvGrpSpPr/>
            <p:nvPr/>
          </p:nvGrpSpPr>
          <p:grpSpPr>
            <a:xfrm>
              <a:off x="91463" y="32864"/>
              <a:ext cx="10820400" cy="2272753"/>
              <a:chOff x="0" y="-47625"/>
              <a:chExt cx="1978699" cy="415613"/>
            </a:xfrm>
          </p:grpSpPr>
          <p:sp>
            <p:nvSpPr>
              <p:cNvPr id="583" name="Google Shape;583;p32"/>
              <p:cNvSpPr/>
              <p:nvPr/>
            </p:nvSpPr>
            <p:spPr>
              <a:xfrm>
                <a:off x="0" y="0"/>
                <a:ext cx="1978699" cy="367988"/>
              </a:xfrm>
              <a:custGeom>
                <a:rect b="b" l="l" r="r" t="t"/>
                <a:pathLst>
                  <a:path extrusionOk="0" h="367988" w="1978699">
                    <a:moveTo>
                      <a:pt x="48654" y="0"/>
                    </a:moveTo>
                    <a:lnTo>
                      <a:pt x="1930045" y="0"/>
                    </a:lnTo>
                    <a:cubicBezTo>
                      <a:pt x="1956916" y="0"/>
                      <a:pt x="1978699" y="21783"/>
                      <a:pt x="1978699" y="48654"/>
                    </a:cubicBezTo>
                    <a:lnTo>
                      <a:pt x="1978699" y="319334"/>
                    </a:lnTo>
                    <a:cubicBezTo>
                      <a:pt x="1978699" y="346205"/>
                      <a:pt x="1956916" y="367988"/>
                      <a:pt x="1930045" y="367988"/>
                    </a:cubicBezTo>
                    <a:lnTo>
                      <a:pt x="48654" y="367988"/>
                    </a:lnTo>
                    <a:cubicBezTo>
                      <a:pt x="21783" y="367988"/>
                      <a:pt x="0" y="346205"/>
                      <a:pt x="0" y="319334"/>
                    </a:cubicBezTo>
                    <a:lnTo>
                      <a:pt x="0" y="48654"/>
                    </a:lnTo>
                    <a:cubicBezTo>
                      <a:pt x="0" y="21783"/>
                      <a:pt x="21783" y="0"/>
                      <a:pt x="486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2"/>
              <p:cNvSpPr txBox="1"/>
              <p:nvPr/>
            </p:nvSpPr>
            <p:spPr>
              <a:xfrm>
                <a:off x="0" y="-47625"/>
                <a:ext cx="1978699"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5" name="Google Shape;585;p32"/>
            <p:cNvGrpSpPr/>
            <p:nvPr/>
          </p:nvGrpSpPr>
          <p:grpSpPr>
            <a:xfrm>
              <a:off x="0" y="-260434"/>
              <a:ext cx="10482501" cy="2272753"/>
              <a:chOff x="0" y="-47625"/>
              <a:chExt cx="1916908" cy="415613"/>
            </a:xfrm>
          </p:grpSpPr>
          <p:sp>
            <p:nvSpPr>
              <p:cNvPr id="586" name="Google Shape;586;p32"/>
              <p:cNvSpPr/>
              <p:nvPr/>
            </p:nvSpPr>
            <p:spPr>
              <a:xfrm>
                <a:off x="0" y="0"/>
                <a:ext cx="1916908" cy="367988"/>
              </a:xfrm>
              <a:custGeom>
                <a:rect b="b" l="l" r="r" t="t"/>
                <a:pathLst>
                  <a:path extrusionOk="0" h="367988" w="1916908">
                    <a:moveTo>
                      <a:pt x="50222" y="0"/>
                    </a:moveTo>
                    <a:lnTo>
                      <a:pt x="1866686" y="0"/>
                    </a:lnTo>
                    <a:cubicBezTo>
                      <a:pt x="1880006" y="0"/>
                      <a:pt x="1892780" y="5291"/>
                      <a:pt x="1902198" y="14710"/>
                    </a:cubicBezTo>
                    <a:cubicBezTo>
                      <a:pt x="1911617" y="24128"/>
                      <a:pt x="1916908" y="36902"/>
                      <a:pt x="1916908" y="50222"/>
                    </a:cubicBezTo>
                    <a:lnTo>
                      <a:pt x="1916908" y="317766"/>
                    </a:lnTo>
                    <a:cubicBezTo>
                      <a:pt x="1916908" y="331085"/>
                      <a:pt x="1911617" y="343860"/>
                      <a:pt x="1902198" y="353278"/>
                    </a:cubicBezTo>
                    <a:cubicBezTo>
                      <a:pt x="1892780" y="362696"/>
                      <a:pt x="1880006" y="367988"/>
                      <a:pt x="1866686" y="367988"/>
                    </a:cubicBezTo>
                    <a:lnTo>
                      <a:pt x="50222" y="367988"/>
                    </a:lnTo>
                    <a:cubicBezTo>
                      <a:pt x="36902" y="367988"/>
                      <a:pt x="24128" y="362696"/>
                      <a:pt x="14710" y="353278"/>
                    </a:cubicBezTo>
                    <a:cubicBezTo>
                      <a:pt x="5291" y="343860"/>
                      <a:pt x="0" y="331085"/>
                      <a:pt x="0" y="317766"/>
                    </a:cubicBezTo>
                    <a:lnTo>
                      <a:pt x="0" y="50222"/>
                    </a:lnTo>
                    <a:cubicBezTo>
                      <a:pt x="0" y="36902"/>
                      <a:pt x="5291" y="24128"/>
                      <a:pt x="14710" y="14710"/>
                    </a:cubicBezTo>
                    <a:cubicBezTo>
                      <a:pt x="24128" y="5291"/>
                      <a:pt x="36902" y="0"/>
                      <a:pt x="50222"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2"/>
              <p:cNvSpPr txBox="1"/>
              <p:nvPr/>
            </p:nvSpPr>
            <p:spPr>
              <a:xfrm>
                <a:off x="0" y="-47625"/>
                <a:ext cx="1916908"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588" name="Google Shape;588;p32"/>
          <p:cNvCxnSpPr/>
          <p:nvPr/>
        </p:nvCxnSpPr>
        <p:spPr>
          <a:xfrm rot="10800000">
            <a:off x="6249450" y="3613300"/>
            <a:ext cx="0" cy="5024420"/>
          </a:xfrm>
          <a:prstGeom prst="straightConnector1">
            <a:avLst/>
          </a:prstGeom>
          <a:noFill/>
          <a:ln cap="rnd" cmpd="sng" w="133350">
            <a:solidFill>
              <a:srgbClr val="000000"/>
            </a:solidFill>
            <a:prstDash val="solid"/>
            <a:round/>
            <a:headEnd len="sm" w="sm" type="none"/>
            <a:tailEnd len="sm" w="sm" type="none"/>
          </a:ln>
        </p:spPr>
      </p:cxnSp>
      <p:cxnSp>
        <p:nvCxnSpPr>
          <p:cNvPr id="589" name="Google Shape;589;p32"/>
          <p:cNvCxnSpPr/>
          <p:nvPr/>
        </p:nvCxnSpPr>
        <p:spPr>
          <a:xfrm rot="10800000">
            <a:off x="12453062" y="3613300"/>
            <a:ext cx="0" cy="5024420"/>
          </a:xfrm>
          <a:prstGeom prst="straightConnector1">
            <a:avLst/>
          </a:prstGeom>
          <a:noFill/>
          <a:ln cap="rnd" cmpd="sng" w="133350">
            <a:solidFill>
              <a:srgbClr val="000000"/>
            </a:solidFill>
            <a:prstDash val="solid"/>
            <a:round/>
            <a:headEnd len="sm" w="sm" type="none"/>
            <a:tailEnd len="sm" w="sm" type="none"/>
          </a:ln>
        </p:spPr>
      </p:cxnSp>
      <p:grpSp>
        <p:nvGrpSpPr>
          <p:cNvPr id="590" name="Google Shape;590;p32"/>
          <p:cNvGrpSpPr/>
          <p:nvPr/>
        </p:nvGrpSpPr>
        <p:grpSpPr>
          <a:xfrm>
            <a:off x="1028700" y="4983433"/>
            <a:ext cx="2383661" cy="415156"/>
            <a:chOff x="0" y="-47625"/>
            <a:chExt cx="627795" cy="109341"/>
          </a:xfrm>
        </p:grpSpPr>
        <p:sp>
          <p:nvSpPr>
            <p:cNvPr id="591" name="Google Shape;591;p32"/>
            <p:cNvSpPr/>
            <p:nvPr/>
          </p:nvSpPr>
          <p:spPr>
            <a:xfrm>
              <a:off x="0" y="0"/>
              <a:ext cx="627795" cy="61716"/>
            </a:xfrm>
            <a:custGeom>
              <a:rect b="b" l="l" r="r" t="t"/>
              <a:pathLst>
                <a:path extrusionOk="0" h="61716" w="627795">
                  <a:moveTo>
                    <a:pt x="30858" y="0"/>
                  </a:moveTo>
                  <a:lnTo>
                    <a:pt x="596937" y="0"/>
                  </a:lnTo>
                  <a:cubicBezTo>
                    <a:pt x="605121" y="0"/>
                    <a:pt x="612970" y="3251"/>
                    <a:pt x="618757" y="9038"/>
                  </a:cubicBezTo>
                  <a:cubicBezTo>
                    <a:pt x="624544" y="14825"/>
                    <a:pt x="627795" y="22674"/>
                    <a:pt x="627795" y="30858"/>
                  </a:cubicBezTo>
                  <a:lnTo>
                    <a:pt x="627795" y="30858"/>
                  </a:lnTo>
                  <a:cubicBezTo>
                    <a:pt x="627795" y="47901"/>
                    <a:pt x="613980" y="61716"/>
                    <a:pt x="596937" y="61716"/>
                  </a:cubicBezTo>
                  <a:lnTo>
                    <a:pt x="30858" y="61716"/>
                  </a:lnTo>
                  <a:cubicBezTo>
                    <a:pt x="22674" y="61716"/>
                    <a:pt x="14825" y="58465"/>
                    <a:pt x="9038" y="52678"/>
                  </a:cubicBezTo>
                  <a:cubicBezTo>
                    <a:pt x="3251" y="46891"/>
                    <a:pt x="0" y="39042"/>
                    <a:pt x="0" y="30858"/>
                  </a:cubicBezTo>
                  <a:lnTo>
                    <a:pt x="0" y="30858"/>
                  </a:lnTo>
                  <a:cubicBezTo>
                    <a:pt x="0" y="22674"/>
                    <a:pt x="3251" y="14825"/>
                    <a:pt x="9038" y="9038"/>
                  </a:cubicBezTo>
                  <a:cubicBezTo>
                    <a:pt x="14825" y="3251"/>
                    <a:pt x="22674" y="0"/>
                    <a:pt x="30858" y="0"/>
                  </a:cubicBez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2"/>
            <p:cNvSpPr txBox="1"/>
            <p:nvPr/>
          </p:nvSpPr>
          <p:spPr>
            <a:xfrm>
              <a:off x="0" y="-47625"/>
              <a:ext cx="627795" cy="10934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3" name="Google Shape;593;p32"/>
          <p:cNvSpPr txBox="1"/>
          <p:nvPr/>
        </p:nvSpPr>
        <p:spPr>
          <a:xfrm>
            <a:off x="4791275" y="932543"/>
            <a:ext cx="80598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Timeline</a:t>
            </a:r>
            <a:endParaRPr/>
          </a:p>
        </p:txBody>
      </p:sp>
      <p:sp>
        <p:nvSpPr>
          <p:cNvPr id="594" name="Google Shape;594;p32"/>
          <p:cNvSpPr txBox="1"/>
          <p:nvPr/>
        </p:nvSpPr>
        <p:spPr>
          <a:xfrm>
            <a:off x="1382009" y="5607011"/>
            <a:ext cx="1527979"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Point 01</a:t>
            </a:r>
            <a:endParaRPr/>
          </a:p>
        </p:txBody>
      </p:sp>
      <p:sp>
        <p:nvSpPr>
          <p:cNvPr id="595" name="Google Shape;595;p32"/>
          <p:cNvSpPr txBox="1"/>
          <p:nvPr/>
        </p:nvSpPr>
        <p:spPr>
          <a:xfrm>
            <a:off x="781766" y="8982075"/>
            <a:ext cx="1162740" cy="276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00" u="none" cap="none" strike="noStrike">
                <a:solidFill>
                  <a:srgbClr val="CB6CE6"/>
                </a:solidFill>
                <a:latin typeface="Roboto"/>
                <a:ea typeface="Roboto"/>
                <a:cs typeface="Roboto"/>
                <a:sym typeface="Roboto"/>
              </a:rPr>
              <a:t>JAN</a:t>
            </a:r>
            <a:endParaRPr/>
          </a:p>
        </p:txBody>
      </p:sp>
      <p:sp>
        <p:nvSpPr>
          <p:cNvPr id="596" name="Google Shape;596;p32"/>
          <p:cNvSpPr txBox="1"/>
          <p:nvPr/>
        </p:nvSpPr>
        <p:spPr>
          <a:xfrm>
            <a:off x="1363136" y="3826803"/>
            <a:ext cx="3762575"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Stage 01</a:t>
            </a:r>
            <a:endParaRPr/>
          </a:p>
        </p:txBody>
      </p:sp>
      <p:sp>
        <p:nvSpPr>
          <p:cNvPr id="597" name="Google Shape;597;p32"/>
          <p:cNvSpPr txBox="1"/>
          <p:nvPr/>
        </p:nvSpPr>
        <p:spPr>
          <a:xfrm>
            <a:off x="2726982" y="8982075"/>
            <a:ext cx="1162740" cy="276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00" u="none" cap="none" strike="noStrike">
                <a:solidFill>
                  <a:srgbClr val="CB6CE6"/>
                </a:solidFill>
                <a:latin typeface="Roboto"/>
                <a:ea typeface="Roboto"/>
                <a:cs typeface="Roboto"/>
                <a:sym typeface="Roboto"/>
              </a:rPr>
              <a:t>FEB </a:t>
            </a:r>
            <a:endParaRPr/>
          </a:p>
        </p:txBody>
      </p:sp>
      <p:sp>
        <p:nvSpPr>
          <p:cNvPr id="598" name="Google Shape;598;p32"/>
          <p:cNvSpPr txBox="1"/>
          <p:nvPr/>
        </p:nvSpPr>
        <p:spPr>
          <a:xfrm>
            <a:off x="4672198" y="8982075"/>
            <a:ext cx="1162740" cy="276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00" u="none" cap="none" strike="noStrike">
                <a:solidFill>
                  <a:srgbClr val="CB6CE6"/>
                </a:solidFill>
                <a:latin typeface="Roboto"/>
                <a:ea typeface="Roboto"/>
                <a:cs typeface="Roboto"/>
                <a:sym typeface="Roboto"/>
              </a:rPr>
              <a:t>MAR</a:t>
            </a:r>
            <a:endParaRPr/>
          </a:p>
        </p:txBody>
      </p:sp>
      <p:sp>
        <p:nvSpPr>
          <p:cNvPr id="599" name="Google Shape;599;p32"/>
          <p:cNvSpPr txBox="1"/>
          <p:nvPr/>
        </p:nvSpPr>
        <p:spPr>
          <a:xfrm>
            <a:off x="6617414" y="8982075"/>
            <a:ext cx="1162740" cy="276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00" u="none" cap="none" strike="noStrike">
                <a:solidFill>
                  <a:srgbClr val="CB6CE6"/>
                </a:solidFill>
                <a:latin typeface="Roboto"/>
                <a:ea typeface="Roboto"/>
                <a:cs typeface="Roboto"/>
                <a:sym typeface="Roboto"/>
              </a:rPr>
              <a:t>APR</a:t>
            </a:r>
            <a:endParaRPr/>
          </a:p>
        </p:txBody>
      </p:sp>
      <p:sp>
        <p:nvSpPr>
          <p:cNvPr id="600" name="Google Shape;600;p32"/>
          <p:cNvSpPr txBox="1"/>
          <p:nvPr/>
        </p:nvSpPr>
        <p:spPr>
          <a:xfrm>
            <a:off x="8562630" y="8982075"/>
            <a:ext cx="1162740" cy="276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00" u="none" cap="none" strike="noStrike">
                <a:solidFill>
                  <a:srgbClr val="CB6CE6"/>
                </a:solidFill>
                <a:latin typeface="Roboto"/>
                <a:ea typeface="Roboto"/>
                <a:cs typeface="Roboto"/>
                <a:sym typeface="Roboto"/>
              </a:rPr>
              <a:t>MAY</a:t>
            </a:r>
            <a:endParaRPr/>
          </a:p>
        </p:txBody>
      </p:sp>
      <p:sp>
        <p:nvSpPr>
          <p:cNvPr id="601" name="Google Shape;601;p32"/>
          <p:cNvSpPr txBox="1"/>
          <p:nvPr/>
        </p:nvSpPr>
        <p:spPr>
          <a:xfrm>
            <a:off x="10507846" y="8982075"/>
            <a:ext cx="1162740" cy="276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00" u="none" cap="none" strike="noStrike">
                <a:solidFill>
                  <a:srgbClr val="CB6CE6"/>
                </a:solidFill>
                <a:latin typeface="Roboto"/>
                <a:ea typeface="Roboto"/>
                <a:cs typeface="Roboto"/>
                <a:sym typeface="Roboto"/>
              </a:rPr>
              <a:t>JUN</a:t>
            </a:r>
            <a:endParaRPr/>
          </a:p>
        </p:txBody>
      </p:sp>
      <p:sp>
        <p:nvSpPr>
          <p:cNvPr id="602" name="Google Shape;602;p32"/>
          <p:cNvSpPr txBox="1"/>
          <p:nvPr/>
        </p:nvSpPr>
        <p:spPr>
          <a:xfrm>
            <a:off x="12453062" y="8982075"/>
            <a:ext cx="1162740" cy="276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00" u="none" cap="none" strike="noStrike">
                <a:solidFill>
                  <a:srgbClr val="CB6CE6"/>
                </a:solidFill>
                <a:latin typeface="Roboto"/>
                <a:ea typeface="Roboto"/>
                <a:cs typeface="Roboto"/>
                <a:sym typeface="Roboto"/>
              </a:rPr>
              <a:t>JUL</a:t>
            </a:r>
            <a:endParaRPr/>
          </a:p>
        </p:txBody>
      </p:sp>
      <p:sp>
        <p:nvSpPr>
          <p:cNvPr id="603" name="Google Shape;603;p32"/>
          <p:cNvSpPr txBox="1"/>
          <p:nvPr/>
        </p:nvSpPr>
        <p:spPr>
          <a:xfrm>
            <a:off x="14398278" y="8982075"/>
            <a:ext cx="1162740" cy="276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00" u="none" cap="none" strike="noStrike">
                <a:solidFill>
                  <a:srgbClr val="CB6CE6"/>
                </a:solidFill>
                <a:latin typeface="Roboto"/>
                <a:ea typeface="Roboto"/>
                <a:cs typeface="Roboto"/>
                <a:sym typeface="Roboto"/>
              </a:rPr>
              <a:t>AUG</a:t>
            </a:r>
            <a:endParaRPr/>
          </a:p>
        </p:txBody>
      </p:sp>
      <p:sp>
        <p:nvSpPr>
          <p:cNvPr id="604" name="Google Shape;604;p32"/>
          <p:cNvSpPr txBox="1"/>
          <p:nvPr/>
        </p:nvSpPr>
        <p:spPr>
          <a:xfrm>
            <a:off x="16343494" y="8982075"/>
            <a:ext cx="1162740" cy="276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00" u="none" cap="none" strike="noStrike">
                <a:solidFill>
                  <a:srgbClr val="CB6CE6"/>
                </a:solidFill>
                <a:latin typeface="Roboto"/>
                <a:ea typeface="Roboto"/>
                <a:cs typeface="Roboto"/>
                <a:sym typeface="Roboto"/>
              </a:rPr>
              <a:t>SEP</a:t>
            </a:r>
            <a:endParaRPr/>
          </a:p>
        </p:txBody>
      </p:sp>
      <p:grpSp>
        <p:nvGrpSpPr>
          <p:cNvPr id="605" name="Google Shape;605;p32"/>
          <p:cNvGrpSpPr/>
          <p:nvPr/>
        </p:nvGrpSpPr>
        <p:grpSpPr>
          <a:xfrm>
            <a:off x="3412361" y="6145112"/>
            <a:ext cx="2770414" cy="391816"/>
            <a:chOff x="0" y="-47625"/>
            <a:chExt cx="729656" cy="103194"/>
          </a:xfrm>
        </p:grpSpPr>
        <p:sp>
          <p:nvSpPr>
            <p:cNvPr id="606" name="Google Shape;606;p32"/>
            <p:cNvSpPr/>
            <p:nvPr/>
          </p:nvSpPr>
          <p:spPr>
            <a:xfrm>
              <a:off x="0" y="0"/>
              <a:ext cx="729656" cy="55569"/>
            </a:xfrm>
            <a:custGeom>
              <a:rect b="b" l="l" r="r" t="t"/>
              <a:pathLst>
                <a:path extrusionOk="0" h="55569" w="729656">
                  <a:moveTo>
                    <a:pt x="27785" y="0"/>
                  </a:moveTo>
                  <a:lnTo>
                    <a:pt x="701872" y="0"/>
                  </a:lnTo>
                  <a:cubicBezTo>
                    <a:pt x="709241" y="0"/>
                    <a:pt x="716308" y="2927"/>
                    <a:pt x="721518" y="8138"/>
                  </a:cubicBezTo>
                  <a:cubicBezTo>
                    <a:pt x="726729" y="13349"/>
                    <a:pt x="729656" y="20416"/>
                    <a:pt x="729656" y="27785"/>
                  </a:cubicBezTo>
                  <a:lnTo>
                    <a:pt x="729656" y="27785"/>
                  </a:lnTo>
                  <a:cubicBezTo>
                    <a:pt x="729656" y="35153"/>
                    <a:pt x="726729" y="42221"/>
                    <a:pt x="721518" y="47431"/>
                  </a:cubicBezTo>
                  <a:cubicBezTo>
                    <a:pt x="716308" y="52642"/>
                    <a:pt x="709241" y="55569"/>
                    <a:pt x="701872" y="55569"/>
                  </a:cubicBezTo>
                  <a:lnTo>
                    <a:pt x="27785" y="55569"/>
                  </a:lnTo>
                  <a:cubicBezTo>
                    <a:pt x="20416" y="55569"/>
                    <a:pt x="13349" y="52642"/>
                    <a:pt x="8138" y="47431"/>
                  </a:cubicBezTo>
                  <a:cubicBezTo>
                    <a:pt x="2927" y="42221"/>
                    <a:pt x="0" y="35153"/>
                    <a:pt x="0" y="27785"/>
                  </a:cubicBezTo>
                  <a:lnTo>
                    <a:pt x="0" y="27785"/>
                  </a:lnTo>
                  <a:cubicBezTo>
                    <a:pt x="0" y="20416"/>
                    <a:pt x="2927" y="13349"/>
                    <a:pt x="8138" y="8138"/>
                  </a:cubicBezTo>
                  <a:cubicBezTo>
                    <a:pt x="13349" y="2927"/>
                    <a:pt x="20416" y="0"/>
                    <a:pt x="27785" y="0"/>
                  </a:cubicBez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2"/>
            <p:cNvSpPr txBox="1"/>
            <p:nvPr/>
          </p:nvSpPr>
          <p:spPr>
            <a:xfrm>
              <a:off x="0" y="-47625"/>
              <a:ext cx="729656" cy="10319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8" name="Google Shape;608;p32"/>
          <p:cNvSpPr txBox="1"/>
          <p:nvPr/>
        </p:nvSpPr>
        <p:spPr>
          <a:xfrm>
            <a:off x="4033578" y="6768689"/>
            <a:ext cx="1527979"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Point 02</a:t>
            </a:r>
            <a:endParaRPr/>
          </a:p>
        </p:txBody>
      </p:sp>
      <p:sp>
        <p:nvSpPr>
          <p:cNvPr id="609" name="Google Shape;609;p32"/>
          <p:cNvSpPr txBox="1"/>
          <p:nvPr/>
        </p:nvSpPr>
        <p:spPr>
          <a:xfrm>
            <a:off x="7469968" y="3826803"/>
            <a:ext cx="3762575"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Stage 02</a:t>
            </a:r>
            <a:endParaRPr/>
          </a:p>
        </p:txBody>
      </p:sp>
      <p:grpSp>
        <p:nvGrpSpPr>
          <p:cNvPr id="610" name="Google Shape;610;p32"/>
          <p:cNvGrpSpPr/>
          <p:nvPr/>
        </p:nvGrpSpPr>
        <p:grpSpPr>
          <a:xfrm>
            <a:off x="6316125" y="6730737"/>
            <a:ext cx="2383661" cy="415156"/>
            <a:chOff x="0" y="-47625"/>
            <a:chExt cx="627795" cy="109341"/>
          </a:xfrm>
        </p:grpSpPr>
        <p:sp>
          <p:nvSpPr>
            <p:cNvPr id="611" name="Google Shape;611;p32"/>
            <p:cNvSpPr/>
            <p:nvPr/>
          </p:nvSpPr>
          <p:spPr>
            <a:xfrm>
              <a:off x="0" y="0"/>
              <a:ext cx="627795" cy="61716"/>
            </a:xfrm>
            <a:custGeom>
              <a:rect b="b" l="l" r="r" t="t"/>
              <a:pathLst>
                <a:path extrusionOk="0" h="61716" w="627795">
                  <a:moveTo>
                    <a:pt x="30858" y="0"/>
                  </a:moveTo>
                  <a:lnTo>
                    <a:pt x="596937" y="0"/>
                  </a:lnTo>
                  <a:cubicBezTo>
                    <a:pt x="605121" y="0"/>
                    <a:pt x="612970" y="3251"/>
                    <a:pt x="618757" y="9038"/>
                  </a:cubicBezTo>
                  <a:cubicBezTo>
                    <a:pt x="624544" y="14825"/>
                    <a:pt x="627795" y="22674"/>
                    <a:pt x="627795" y="30858"/>
                  </a:cubicBezTo>
                  <a:lnTo>
                    <a:pt x="627795" y="30858"/>
                  </a:lnTo>
                  <a:cubicBezTo>
                    <a:pt x="627795" y="47901"/>
                    <a:pt x="613980" y="61716"/>
                    <a:pt x="596937" y="61716"/>
                  </a:cubicBezTo>
                  <a:lnTo>
                    <a:pt x="30858" y="61716"/>
                  </a:lnTo>
                  <a:cubicBezTo>
                    <a:pt x="22674" y="61716"/>
                    <a:pt x="14825" y="58465"/>
                    <a:pt x="9038" y="52678"/>
                  </a:cubicBezTo>
                  <a:cubicBezTo>
                    <a:pt x="3251" y="46891"/>
                    <a:pt x="0" y="39042"/>
                    <a:pt x="0" y="30858"/>
                  </a:cubicBezTo>
                  <a:lnTo>
                    <a:pt x="0" y="30858"/>
                  </a:lnTo>
                  <a:cubicBezTo>
                    <a:pt x="0" y="22674"/>
                    <a:pt x="3251" y="14825"/>
                    <a:pt x="9038" y="9038"/>
                  </a:cubicBezTo>
                  <a:cubicBezTo>
                    <a:pt x="14825" y="3251"/>
                    <a:pt x="22674" y="0"/>
                    <a:pt x="30858" y="0"/>
                  </a:cubicBez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2"/>
            <p:cNvSpPr txBox="1"/>
            <p:nvPr/>
          </p:nvSpPr>
          <p:spPr>
            <a:xfrm>
              <a:off x="0" y="-47625"/>
              <a:ext cx="627795" cy="10934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3" name="Google Shape;613;p32"/>
          <p:cNvSpPr txBox="1"/>
          <p:nvPr/>
        </p:nvSpPr>
        <p:spPr>
          <a:xfrm>
            <a:off x="6669433" y="7354314"/>
            <a:ext cx="1527979"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Point 03</a:t>
            </a:r>
            <a:endParaRPr/>
          </a:p>
        </p:txBody>
      </p:sp>
      <p:grpSp>
        <p:nvGrpSpPr>
          <p:cNvPr id="614" name="Google Shape;614;p32"/>
          <p:cNvGrpSpPr/>
          <p:nvPr/>
        </p:nvGrpSpPr>
        <p:grpSpPr>
          <a:xfrm>
            <a:off x="8355131" y="5861285"/>
            <a:ext cx="2383661" cy="415156"/>
            <a:chOff x="0" y="-47625"/>
            <a:chExt cx="627795" cy="109341"/>
          </a:xfrm>
        </p:grpSpPr>
        <p:sp>
          <p:nvSpPr>
            <p:cNvPr id="615" name="Google Shape;615;p32"/>
            <p:cNvSpPr/>
            <p:nvPr/>
          </p:nvSpPr>
          <p:spPr>
            <a:xfrm>
              <a:off x="0" y="0"/>
              <a:ext cx="627795" cy="61716"/>
            </a:xfrm>
            <a:custGeom>
              <a:rect b="b" l="l" r="r" t="t"/>
              <a:pathLst>
                <a:path extrusionOk="0" h="61716" w="627795">
                  <a:moveTo>
                    <a:pt x="30858" y="0"/>
                  </a:moveTo>
                  <a:lnTo>
                    <a:pt x="596937" y="0"/>
                  </a:lnTo>
                  <a:cubicBezTo>
                    <a:pt x="605121" y="0"/>
                    <a:pt x="612970" y="3251"/>
                    <a:pt x="618757" y="9038"/>
                  </a:cubicBezTo>
                  <a:cubicBezTo>
                    <a:pt x="624544" y="14825"/>
                    <a:pt x="627795" y="22674"/>
                    <a:pt x="627795" y="30858"/>
                  </a:cubicBezTo>
                  <a:lnTo>
                    <a:pt x="627795" y="30858"/>
                  </a:lnTo>
                  <a:cubicBezTo>
                    <a:pt x="627795" y="47901"/>
                    <a:pt x="613980" y="61716"/>
                    <a:pt x="596937" y="61716"/>
                  </a:cubicBezTo>
                  <a:lnTo>
                    <a:pt x="30858" y="61716"/>
                  </a:lnTo>
                  <a:cubicBezTo>
                    <a:pt x="22674" y="61716"/>
                    <a:pt x="14825" y="58465"/>
                    <a:pt x="9038" y="52678"/>
                  </a:cubicBezTo>
                  <a:cubicBezTo>
                    <a:pt x="3251" y="46891"/>
                    <a:pt x="0" y="39042"/>
                    <a:pt x="0" y="30858"/>
                  </a:cubicBezTo>
                  <a:lnTo>
                    <a:pt x="0" y="30858"/>
                  </a:lnTo>
                  <a:cubicBezTo>
                    <a:pt x="0" y="22674"/>
                    <a:pt x="3251" y="14825"/>
                    <a:pt x="9038" y="9038"/>
                  </a:cubicBezTo>
                  <a:cubicBezTo>
                    <a:pt x="14825" y="3251"/>
                    <a:pt x="22674" y="0"/>
                    <a:pt x="30858" y="0"/>
                  </a:cubicBez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2"/>
            <p:cNvSpPr txBox="1"/>
            <p:nvPr/>
          </p:nvSpPr>
          <p:spPr>
            <a:xfrm>
              <a:off x="0" y="-47625"/>
              <a:ext cx="627795" cy="10934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7" name="Google Shape;617;p32"/>
          <p:cNvSpPr txBox="1"/>
          <p:nvPr/>
        </p:nvSpPr>
        <p:spPr>
          <a:xfrm>
            <a:off x="8708440" y="6484862"/>
            <a:ext cx="1527979"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Point 04</a:t>
            </a:r>
            <a:endParaRPr/>
          </a:p>
        </p:txBody>
      </p:sp>
      <p:grpSp>
        <p:nvGrpSpPr>
          <p:cNvPr id="618" name="Google Shape;618;p32"/>
          <p:cNvGrpSpPr/>
          <p:nvPr/>
        </p:nvGrpSpPr>
        <p:grpSpPr>
          <a:xfrm>
            <a:off x="10002726" y="4923235"/>
            <a:ext cx="2383661" cy="415156"/>
            <a:chOff x="0" y="-47625"/>
            <a:chExt cx="627795" cy="109341"/>
          </a:xfrm>
        </p:grpSpPr>
        <p:sp>
          <p:nvSpPr>
            <p:cNvPr id="619" name="Google Shape;619;p32"/>
            <p:cNvSpPr/>
            <p:nvPr/>
          </p:nvSpPr>
          <p:spPr>
            <a:xfrm>
              <a:off x="0" y="0"/>
              <a:ext cx="627795" cy="61716"/>
            </a:xfrm>
            <a:custGeom>
              <a:rect b="b" l="l" r="r" t="t"/>
              <a:pathLst>
                <a:path extrusionOk="0" h="61716" w="627795">
                  <a:moveTo>
                    <a:pt x="30858" y="0"/>
                  </a:moveTo>
                  <a:lnTo>
                    <a:pt x="596937" y="0"/>
                  </a:lnTo>
                  <a:cubicBezTo>
                    <a:pt x="605121" y="0"/>
                    <a:pt x="612970" y="3251"/>
                    <a:pt x="618757" y="9038"/>
                  </a:cubicBezTo>
                  <a:cubicBezTo>
                    <a:pt x="624544" y="14825"/>
                    <a:pt x="627795" y="22674"/>
                    <a:pt x="627795" y="30858"/>
                  </a:cubicBezTo>
                  <a:lnTo>
                    <a:pt x="627795" y="30858"/>
                  </a:lnTo>
                  <a:cubicBezTo>
                    <a:pt x="627795" y="47901"/>
                    <a:pt x="613980" y="61716"/>
                    <a:pt x="596937" y="61716"/>
                  </a:cubicBezTo>
                  <a:lnTo>
                    <a:pt x="30858" y="61716"/>
                  </a:lnTo>
                  <a:cubicBezTo>
                    <a:pt x="22674" y="61716"/>
                    <a:pt x="14825" y="58465"/>
                    <a:pt x="9038" y="52678"/>
                  </a:cubicBezTo>
                  <a:cubicBezTo>
                    <a:pt x="3251" y="46891"/>
                    <a:pt x="0" y="39042"/>
                    <a:pt x="0" y="30858"/>
                  </a:cubicBezTo>
                  <a:lnTo>
                    <a:pt x="0" y="30858"/>
                  </a:lnTo>
                  <a:cubicBezTo>
                    <a:pt x="0" y="22674"/>
                    <a:pt x="3251" y="14825"/>
                    <a:pt x="9038" y="9038"/>
                  </a:cubicBezTo>
                  <a:cubicBezTo>
                    <a:pt x="14825" y="3251"/>
                    <a:pt x="22674" y="0"/>
                    <a:pt x="30858" y="0"/>
                  </a:cubicBez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2"/>
            <p:cNvSpPr txBox="1"/>
            <p:nvPr/>
          </p:nvSpPr>
          <p:spPr>
            <a:xfrm>
              <a:off x="0" y="-47625"/>
              <a:ext cx="627795" cy="10934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1" name="Google Shape;621;p32"/>
          <p:cNvSpPr txBox="1"/>
          <p:nvPr/>
        </p:nvSpPr>
        <p:spPr>
          <a:xfrm>
            <a:off x="10356035" y="5546812"/>
            <a:ext cx="1527979"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Point 05</a:t>
            </a:r>
            <a:endParaRPr/>
          </a:p>
        </p:txBody>
      </p:sp>
      <p:sp>
        <p:nvSpPr>
          <p:cNvPr id="622" name="Google Shape;622;p32"/>
          <p:cNvSpPr txBox="1"/>
          <p:nvPr/>
        </p:nvSpPr>
        <p:spPr>
          <a:xfrm>
            <a:off x="13162289" y="3826803"/>
            <a:ext cx="3762575"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Stage 03</a:t>
            </a:r>
            <a:endParaRPr/>
          </a:p>
        </p:txBody>
      </p:sp>
      <p:grpSp>
        <p:nvGrpSpPr>
          <p:cNvPr id="623" name="Google Shape;623;p32"/>
          <p:cNvGrpSpPr/>
          <p:nvPr/>
        </p:nvGrpSpPr>
        <p:grpSpPr>
          <a:xfrm>
            <a:off x="12519737" y="5353633"/>
            <a:ext cx="3326964" cy="438163"/>
            <a:chOff x="0" y="-47625"/>
            <a:chExt cx="876237" cy="115401"/>
          </a:xfrm>
        </p:grpSpPr>
        <p:sp>
          <p:nvSpPr>
            <p:cNvPr id="624" name="Google Shape;624;p32"/>
            <p:cNvSpPr/>
            <p:nvPr/>
          </p:nvSpPr>
          <p:spPr>
            <a:xfrm>
              <a:off x="0" y="0"/>
              <a:ext cx="876237" cy="67776"/>
            </a:xfrm>
            <a:custGeom>
              <a:rect b="b" l="l" r="r" t="t"/>
              <a:pathLst>
                <a:path extrusionOk="0" h="67776" w="876237">
                  <a:moveTo>
                    <a:pt x="33888" y="0"/>
                  </a:moveTo>
                  <a:lnTo>
                    <a:pt x="842349" y="0"/>
                  </a:lnTo>
                  <a:cubicBezTo>
                    <a:pt x="861065" y="0"/>
                    <a:pt x="876237" y="15172"/>
                    <a:pt x="876237" y="33888"/>
                  </a:cubicBezTo>
                  <a:lnTo>
                    <a:pt x="876237" y="33888"/>
                  </a:lnTo>
                  <a:cubicBezTo>
                    <a:pt x="876237" y="42876"/>
                    <a:pt x="872667" y="51495"/>
                    <a:pt x="866312" y="57850"/>
                  </a:cubicBezTo>
                  <a:cubicBezTo>
                    <a:pt x="859957" y="64206"/>
                    <a:pt x="851337" y="67776"/>
                    <a:pt x="842349" y="67776"/>
                  </a:cubicBezTo>
                  <a:lnTo>
                    <a:pt x="33888" y="67776"/>
                  </a:lnTo>
                  <a:cubicBezTo>
                    <a:pt x="15172" y="67776"/>
                    <a:pt x="0" y="52604"/>
                    <a:pt x="0" y="33888"/>
                  </a:cubicBezTo>
                  <a:lnTo>
                    <a:pt x="0" y="33888"/>
                  </a:lnTo>
                  <a:cubicBezTo>
                    <a:pt x="0" y="15172"/>
                    <a:pt x="15172" y="0"/>
                    <a:pt x="33888" y="0"/>
                  </a:cubicBez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2"/>
            <p:cNvSpPr txBox="1"/>
            <p:nvPr/>
          </p:nvSpPr>
          <p:spPr>
            <a:xfrm>
              <a:off x="0" y="-47625"/>
              <a:ext cx="876237" cy="11540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6" name="Google Shape;626;p32"/>
          <p:cNvSpPr txBox="1"/>
          <p:nvPr/>
        </p:nvSpPr>
        <p:spPr>
          <a:xfrm>
            <a:off x="13419230" y="5982635"/>
            <a:ext cx="1527979"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Point 06</a:t>
            </a:r>
            <a:endParaRPr/>
          </a:p>
        </p:txBody>
      </p:sp>
      <p:grpSp>
        <p:nvGrpSpPr>
          <p:cNvPr id="627" name="Google Shape;627;p32"/>
          <p:cNvGrpSpPr/>
          <p:nvPr/>
        </p:nvGrpSpPr>
        <p:grpSpPr>
          <a:xfrm>
            <a:off x="15846701" y="6725310"/>
            <a:ext cx="1412599" cy="394917"/>
            <a:chOff x="0" y="-47625"/>
            <a:chExt cx="372043" cy="104010"/>
          </a:xfrm>
        </p:grpSpPr>
        <p:sp>
          <p:nvSpPr>
            <p:cNvPr id="628" name="Google Shape;628;p32"/>
            <p:cNvSpPr/>
            <p:nvPr/>
          </p:nvSpPr>
          <p:spPr>
            <a:xfrm>
              <a:off x="0" y="0"/>
              <a:ext cx="372043" cy="56385"/>
            </a:xfrm>
            <a:custGeom>
              <a:rect b="b" l="l" r="r" t="t"/>
              <a:pathLst>
                <a:path extrusionOk="0" h="56385" w="372043">
                  <a:moveTo>
                    <a:pt x="28193" y="0"/>
                  </a:moveTo>
                  <a:lnTo>
                    <a:pt x="343850" y="0"/>
                  </a:lnTo>
                  <a:cubicBezTo>
                    <a:pt x="351327" y="0"/>
                    <a:pt x="358498" y="2970"/>
                    <a:pt x="363785" y="8257"/>
                  </a:cubicBezTo>
                  <a:cubicBezTo>
                    <a:pt x="369072" y="13545"/>
                    <a:pt x="372043" y="20716"/>
                    <a:pt x="372043" y="28193"/>
                  </a:cubicBezTo>
                  <a:lnTo>
                    <a:pt x="372043" y="28193"/>
                  </a:lnTo>
                  <a:cubicBezTo>
                    <a:pt x="372043" y="35670"/>
                    <a:pt x="369072" y="42841"/>
                    <a:pt x="363785" y="48128"/>
                  </a:cubicBezTo>
                  <a:cubicBezTo>
                    <a:pt x="358498" y="53415"/>
                    <a:pt x="351327" y="56385"/>
                    <a:pt x="343850" y="56385"/>
                  </a:cubicBezTo>
                  <a:lnTo>
                    <a:pt x="28193" y="56385"/>
                  </a:lnTo>
                  <a:cubicBezTo>
                    <a:pt x="20716" y="56385"/>
                    <a:pt x="13545" y="53415"/>
                    <a:pt x="8257" y="48128"/>
                  </a:cubicBezTo>
                  <a:cubicBezTo>
                    <a:pt x="2970" y="42841"/>
                    <a:pt x="0" y="35670"/>
                    <a:pt x="0" y="28193"/>
                  </a:cubicBezTo>
                  <a:lnTo>
                    <a:pt x="0" y="28193"/>
                  </a:lnTo>
                  <a:cubicBezTo>
                    <a:pt x="0" y="20716"/>
                    <a:pt x="2970" y="13545"/>
                    <a:pt x="8257" y="8257"/>
                  </a:cubicBezTo>
                  <a:cubicBezTo>
                    <a:pt x="13545" y="2970"/>
                    <a:pt x="20716" y="0"/>
                    <a:pt x="28193" y="0"/>
                  </a:cubicBezTo>
                  <a:close/>
                </a:path>
              </a:pathLst>
            </a:custGeom>
            <a:solidFill>
              <a:srgbClr val="99D8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2"/>
            <p:cNvSpPr txBox="1"/>
            <p:nvPr/>
          </p:nvSpPr>
          <p:spPr>
            <a:xfrm>
              <a:off x="0" y="-47625"/>
              <a:ext cx="372043" cy="10401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0" name="Google Shape;630;p32"/>
          <p:cNvSpPr txBox="1"/>
          <p:nvPr/>
        </p:nvSpPr>
        <p:spPr>
          <a:xfrm>
            <a:off x="15846701" y="7354314"/>
            <a:ext cx="1527979"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Point 07</a:t>
            </a:r>
            <a:endParaRPr/>
          </a:p>
        </p:txBody>
      </p:sp>
      <p:sp>
        <p:nvSpPr>
          <p:cNvPr id="631" name="Google Shape;631;p32"/>
          <p:cNvSpPr/>
          <p:nvPr/>
        </p:nvSpPr>
        <p:spPr>
          <a:xfrm>
            <a:off x="2909987" y="544602"/>
            <a:ext cx="1336396" cy="1547406"/>
          </a:xfrm>
          <a:custGeom>
            <a:rect b="b" l="l" r="r" t="t"/>
            <a:pathLst>
              <a:path extrusionOk="0" h="1547406" w="1336396">
                <a:moveTo>
                  <a:pt x="0" y="0"/>
                </a:moveTo>
                <a:lnTo>
                  <a:pt x="1336396" y="0"/>
                </a:lnTo>
                <a:lnTo>
                  <a:pt x="1336396" y="1547406"/>
                </a:lnTo>
                <a:lnTo>
                  <a:pt x="0" y="1547406"/>
                </a:lnTo>
                <a:lnTo>
                  <a:pt x="0" y="0"/>
                </a:lnTo>
                <a:close/>
              </a:path>
            </a:pathLst>
          </a:custGeom>
          <a:blipFill rotWithShape="1">
            <a:blip r:embed="rId3">
              <a:alphaModFix/>
            </a:blip>
            <a:stretch>
              <a:fillRect b="0" l="0" r="0" t="0"/>
            </a:stretch>
          </a:blipFill>
          <a:ln>
            <a:noFill/>
          </a:ln>
        </p:spPr>
      </p:sp>
      <p:sp>
        <p:nvSpPr>
          <p:cNvPr id="632" name="Google Shape;632;p32"/>
          <p:cNvSpPr/>
          <p:nvPr/>
        </p:nvSpPr>
        <p:spPr>
          <a:xfrm flipH="1">
            <a:off x="13730080" y="654589"/>
            <a:ext cx="1336396" cy="1547406"/>
          </a:xfrm>
          <a:custGeom>
            <a:rect b="b" l="l" r="r" t="t"/>
            <a:pathLst>
              <a:path extrusionOk="0" h="1547406" w="1336396">
                <a:moveTo>
                  <a:pt x="1336396" y="0"/>
                </a:moveTo>
                <a:lnTo>
                  <a:pt x="0" y="0"/>
                </a:lnTo>
                <a:lnTo>
                  <a:pt x="0" y="1547406"/>
                </a:lnTo>
                <a:lnTo>
                  <a:pt x="1336396" y="1547406"/>
                </a:lnTo>
                <a:lnTo>
                  <a:pt x="1336396" y="0"/>
                </a:lnTo>
                <a:close/>
              </a:path>
            </a:pathLst>
          </a:custGeom>
          <a:blipFill rotWithShape="1">
            <a:blip r:embed="rId3">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FFFA"/>
        </a:solidFill>
      </p:bgPr>
    </p:bg>
    <p:spTree>
      <p:nvGrpSpPr>
        <p:cNvPr id="636" name="Shape 636"/>
        <p:cNvGrpSpPr/>
        <p:nvPr/>
      </p:nvGrpSpPr>
      <p:grpSpPr>
        <a:xfrm>
          <a:off x="0" y="0"/>
          <a:ext cx="0" cy="0"/>
          <a:chOff x="0" y="0"/>
          <a:chExt cx="0" cy="0"/>
        </a:xfrm>
      </p:grpSpPr>
      <p:sp>
        <p:nvSpPr>
          <p:cNvPr id="637" name="Google Shape;637;p33"/>
          <p:cNvSpPr/>
          <p:nvPr/>
        </p:nvSpPr>
        <p:spPr>
          <a:xfrm>
            <a:off x="13860175" y="3647005"/>
            <a:ext cx="4992935" cy="3536073"/>
          </a:xfrm>
          <a:custGeom>
            <a:rect b="b" l="l" r="r" t="t"/>
            <a:pathLst>
              <a:path extrusionOk="0" h="3536073" w="4992935">
                <a:moveTo>
                  <a:pt x="0" y="0"/>
                </a:moveTo>
                <a:lnTo>
                  <a:pt x="4992936" y="0"/>
                </a:lnTo>
                <a:lnTo>
                  <a:pt x="4992936" y="3536073"/>
                </a:lnTo>
                <a:lnTo>
                  <a:pt x="0" y="3536073"/>
                </a:lnTo>
                <a:lnTo>
                  <a:pt x="0" y="0"/>
                </a:lnTo>
                <a:close/>
              </a:path>
            </a:pathLst>
          </a:custGeom>
          <a:blipFill rotWithShape="1">
            <a:blip r:embed="rId3">
              <a:alphaModFix/>
            </a:blip>
            <a:stretch>
              <a:fillRect b="0" l="0" r="0" t="0"/>
            </a:stretch>
          </a:blipFill>
          <a:ln>
            <a:noFill/>
          </a:ln>
        </p:spPr>
      </p:sp>
      <p:sp>
        <p:nvSpPr>
          <p:cNvPr id="638" name="Google Shape;638;p33"/>
          <p:cNvSpPr/>
          <p:nvPr/>
        </p:nvSpPr>
        <p:spPr>
          <a:xfrm rot="-587604">
            <a:off x="-962997" y="-341819"/>
            <a:ext cx="8015597" cy="6893413"/>
          </a:xfrm>
          <a:custGeom>
            <a:rect b="b" l="l" r="r" t="t"/>
            <a:pathLst>
              <a:path extrusionOk="0" h="6893413" w="8015597">
                <a:moveTo>
                  <a:pt x="0" y="0"/>
                </a:moveTo>
                <a:lnTo>
                  <a:pt x="8015597" y="0"/>
                </a:lnTo>
                <a:lnTo>
                  <a:pt x="8015597" y="6893413"/>
                </a:lnTo>
                <a:lnTo>
                  <a:pt x="0" y="6893413"/>
                </a:lnTo>
                <a:lnTo>
                  <a:pt x="0" y="0"/>
                </a:lnTo>
                <a:close/>
              </a:path>
            </a:pathLst>
          </a:custGeom>
          <a:blipFill rotWithShape="1">
            <a:blip r:embed="rId4">
              <a:alphaModFix/>
            </a:blip>
            <a:stretch>
              <a:fillRect b="0" l="0" r="0" t="0"/>
            </a:stretch>
          </a:blipFill>
          <a:ln>
            <a:noFill/>
          </a:ln>
        </p:spPr>
      </p:sp>
      <p:grpSp>
        <p:nvGrpSpPr>
          <p:cNvPr id="639" name="Google Shape;639;p33"/>
          <p:cNvGrpSpPr/>
          <p:nvPr/>
        </p:nvGrpSpPr>
        <p:grpSpPr>
          <a:xfrm>
            <a:off x="2081877" y="1313496"/>
            <a:ext cx="6050259" cy="7793932"/>
            <a:chOff x="0" y="-47625"/>
            <a:chExt cx="1832171" cy="2360199"/>
          </a:xfrm>
        </p:grpSpPr>
        <p:sp>
          <p:nvSpPr>
            <p:cNvPr id="640" name="Google Shape;640;p33"/>
            <p:cNvSpPr/>
            <p:nvPr/>
          </p:nvSpPr>
          <p:spPr>
            <a:xfrm>
              <a:off x="0" y="0"/>
              <a:ext cx="1832171" cy="2312574"/>
            </a:xfrm>
            <a:custGeom>
              <a:rect b="b" l="l" r="r" t="t"/>
              <a:pathLst>
                <a:path extrusionOk="0" h="2312574" w="1832171">
                  <a:moveTo>
                    <a:pt x="0" y="0"/>
                  </a:moveTo>
                  <a:lnTo>
                    <a:pt x="1832171" y="0"/>
                  </a:lnTo>
                  <a:lnTo>
                    <a:pt x="1832171" y="2312574"/>
                  </a:lnTo>
                  <a:lnTo>
                    <a:pt x="0" y="2312574"/>
                  </a:lnTo>
                  <a:close/>
                </a:path>
              </a:pathLst>
            </a:custGeom>
            <a:solidFill>
              <a:srgbClr val="000000"/>
            </a:solidFill>
            <a:ln>
              <a:noFill/>
            </a:ln>
          </p:spPr>
        </p:sp>
        <p:sp>
          <p:nvSpPr>
            <p:cNvPr id="641" name="Google Shape;641;p33"/>
            <p:cNvSpPr txBox="1"/>
            <p:nvPr/>
          </p:nvSpPr>
          <p:spPr>
            <a:xfrm>
              <a:off x="0" y="-47625"/>
              <a:ext cx="1832171" cy="236019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42" name="Google Shape;642;p33"/>
          <p:cNvPicPr preferRelativeResize="0"/>
          <p:nvPr/>
        </p:nvPicPr>
        <p:blipFill rotWithShape="1">
          <a:blip r:embed="rId5">
            <a:alphaModFix/>
          </a:blip>
          <a:srcRect b="7926" l="0" r="0" t="7926"/>
          <a:stretch/>
        </p:blipFill>
        <p:spPr>
          <a:xfrm>
            <a:off x="1530209" y="1028700"/>
            <a:ext cx="6050259" cy="7636663"/>
          </a:xfrm>
          <a:prstGeom prst="rect">
            <a:avLst/>
          </a:prstGeom>
          <a:noFill/>
          <a:ln>
            <a:noFill/>
          </a:ln>
        </p:spPr>
      </p:pic>
      <p:grpSp>
        <p:nvGrpSpPr>
          <p:cNvPr id="643" name="Google Shape;643;p33"/>
          <p:cNvGrpSpPr/>
          <p:nvPr/>
        </p:nvGrpSpPr>
        <p:grpSpPr>
          <a:xfrm>
            <a:off x="8975007" y="1188845"/>
            <a:ext cx="7782784" cy="3734058"/>
            <a:chOff x="0" y="-47625"/>
            <a:chExt cx="3781144" cy="1814134"/>
          </a:xfrm>
        </p:grpSpPr>
        <p:sp>
          <p:nvSpPr>
            <p:cNvPr id="644" name="Google Shape;644;p33"/>
            <p:cNvSpPr/>
            <p:nvPr/>
          </p:nvSpPr>
          <p:spPr>
            <a:xfrm>
              <a:off x="0" y="0"/>
              <a:ext cx="3781144" cy="1766509"/>
            </a:xfrm>
            <a:custGeom>
              <a:rect b="b" l="l" r="r" t="t"/>
              <a:pathLst>
                <a:path extrusionOk="0" h="1766509" w="3781144">
                  <a:moveTo>
                    <a:pt x="0" y="0"/>
                  </a:moveTo>
                  <a:lnTo>
                    <a:pt x="3781144" y="0"/>
                  </a:lnTo>
                  <a:lnTo>
                    <a:pt x="3781144" y="1766509"/>
                  </a:lnTo>
                  <a:lnTo>
                    <a:pt x="0" y="1766509"/>
                  </a:lnTo>
                  <a:close/>
                </a:path>
              </a:pathLst>
            </a:custGeom>
            <a:solidFill>
              <a:srgbClr val="000000"/>
            </a:solidFill>
            <a:ln>
              <a:noFill/>
            </a:ln>
          </p:spPr>
        </p:sp>
        <p:sp>
          <p:nvSpPr>
            <p:cNvPr id="645" name="Google Shape;645;p33"/>
            <p:cNvSpPr txBox="1"/>
            <p:nvPr/>
          </p:nvSpPr>
          <p:spPr>
            <a:xfrm>
              <a:off x="0" y="-47625"/>
              <a:ext cx="3781144" cy="181413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46" name="Google Shape;646;p33"/>
          <p:cNvPicPr preferRelativeResize="0"/>
          <p:nvPr/>
        </p:nvPicPr>
        <p:blipFill rotWithShape="1">
          <a:blip r:embed="rId6">
            <a:alphaModFix/>
          </a:blip>
          <a:srcRect b="5442" l="0" r="0" t="25535"/>
          <a:stretch/>
        </p:blipFill>
        <p:spPr>
          <a:xfrm>
            <a:off x="8648518" y="1028700"/>
            <a:ext cx="7708125" cy="3547996"/>
          </a:xfrm>
          <a:prstGeom prst="rect">
            <a:avLst/>
          </a:prstGeom>
          <a:noFill/>
          <a:ln>
            <a:noFill/>
          </a:ln>
        </p:spPr>
      </p:pic>
      <p:grpSp>
        <p:nvGrpSpPr>
          <p:cNvPr id="647" name="Google Shape;647;p33"/>
          <p:cNvGrpSpPr/>
          <p:nvPr/>
        </p:nvGrpSpPr>
        <p:grpSpPr>
          <a:xfrm>
            <a:off x="8975007" y="5373370"/>
            <a:ext cx="7782784" cy="3734058"/>
            <a:chOff x="0" y="-47625"/>
            <a:chExt cx="3781144" cy="1814134"/>
          </a:xfrm>
        </p:grpSpPr>
        <p:sp>
          <p:nvSpPr>
            <p:cNvPr id="648" name="Google Shape;648;p33"/>
            <p:cNvSpPr/>
            <p:nvPr/>
          </p:nvSpPr>
          <p:spPr>
            <a:xfrm>
              <a:off x="0" y="0"/>
              <a:ext cx="3781144" cy="1766509"/>
            </a:xfrm>
            <a:custGeom>
              <a:rect b="b" l="l" r="r" t="t"/>
              <a:pathLst>
                <a:path extrusionOk="0" h="1766509" w="3781144">
                  <a:moveTo>
                    <a:pt x="0" y="0"/>
                  </a:moveTo>
                  <a:lnTo>
                    <a:pt x="3781144" y="0"/>
                  </a:lnTo>
                  <a:lnTo>
                    <a:pt x="3781144" y="1766509"/>
                  </a:lnTo>
                  <a:lnTo>
                    <a:pt x="0" y="1766509"/>
                  </a:lnTo>
                  <a:close/>
                </a:path>
              </a:pathLst>
            </a:custGeom>
            <a:solidFill>
              <a:srgbClr val="000000"/>
            </a:solidFill>
            <a:ln>
              <a:noFill/>
            </a:ln>
          </p:spPr>
        </p:sp>
        <p:sp>
          <p:nvSpPr>
            <p:cNvPr id="649" name="Google Shape;649;p33"/>
            <p:cNvSpPr txBox="1"/>
            <p:nvPr/>
          </p:nvSpPr>
          <p:spPr>
            <a:xfrm>
              <a:off x="0" y="-47625"/>
              <a:ext cx="3781144" cy="181413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50" name="Google Shape;650;p33"/>
          <p:cNvPicPr preferRelativeResize="0"/>
          <p:nvPr/>
        </p:nvPicPr>
        <p:blipFill rotWithShape="1">
          <a:blip r:embed="rId7">
            <a:alphaModFix/>
          </a:blip>
          <a:srcRect b="9084" l="0" r="0" t="9085"/>
          <a:stretch/>
        </p:blipFill>
        <p:spPr>
          <a:xfrm>
            <a:off x="8648518" y="5213225"/>
            <a:ext cx="7708125" cy="3547996"/>
          </a:xfrm>
          <a:prstGeom prst="rect">
            <a:avLst/>
          </a:prstGeom>
          <a:noFill/>
          <a:ln>
            <a:noFill/>
          </a:ln>
        </p:spPr>
      </p:pic>
      <p:grpSp>
        <p:nvGrpSpPr>
          <p:cNvPr id="651" name="Google Shape;651;p33"/>
          <p:cNvGrpSpPr/>
          <p:nvPr/>
        </p:nvGrpSpPr>
        <p:grpSpPr>
          <a:xfrm>
            <a:off x="5205918" y="8047495"/>
            <a:ext cx="8183898" cy="1924538"/>
            <a:chOff x="0" y="-260434"/>
            <a:chExt cx="10911863" cy="2566051"/>
          </a:xfrm>
        </p:grpSpPr>
        <p:grpSp>
          <p:nvGrpSpPr>
            <p:cNvPr id="652" name="Google Shape;652;p33"/>
            <p:cNvGrpSpPr/>
            <p:nvPr/>
          </p:nvGrpSpPr>
          <p:grpSpPr>
            <a:xfrm>
              <a:off x="91463" y="32864"/>
              <a:ext cx="10820400" cy="2272753"/>
              <a:chOff x="0" y="-47625"/>
              <a:chExt cx="1978699" cy="415613"/>
            </a:xfrm>
          </p:grpSpPr>
          <p:sp>
            <p:nvSpPr>
              <p:cNvPr id="653" name="Google Shape;653;p33"/>
              <p:cNvSpPr/>
              <p:nvPr/>
            </p:nvSpPr>
            <p:spPr>
              <a:xfrm>
                <a:off x="0" y="0"/>
                <a:ext cx="1978699" cy="367988"/>
              </a:xfrm>
              <a:custGeom>
                <a:rect b="b" l="l" r="r" t="t"/>
                <a:pathLst>
                  <a:path extrusionOk="0" h="367988" w="1978699">
                    <a:moveTo>
                      <a:pt x="48654" y="0"/>
                    </a:moveTo>
                    <a:lnTo>
                      <a:pt x="1930045" y="0"/>
                    </a:lnTo>
                    <a:cubicBezTo>
                      <a:pt x="1956916" y="0"/>
                      <a:pt x="1978699" y="21783"/>
                      <a:pt x="1978699" y="48654"/>
                    </a:cubicBezTo>
                    <a:lnTo>
                      <a:pt x="1978699" y="319334"/>
                    </a:lnTo>
                    <a:cubicBezTo>
                      <a:pt x="1978699" y="346205"/>
                      <a:pt x="1956916" y="367988"/>
                      <a:pt x="1930045" y="367988"/>
                    </a:cubicBezTo>
                    <a:lnTo>
                      <a:pt x="48654" y="367988"/>
                    </a:lnTo>
                    <a:cubicBezTo>
                      <a:pt x="21783" y="367988"/>
                      <a:pt x="0" y="346205"/>
                      <a:pt x="0" y="319334"/>
                    </a:cubicBezTo>
                    <a:lnTo>
                      <a:pt x="0" y="48654"/>
                    </a:lnTo>
                    <a:cubicBezTo>
                      <a:pt x="0" y="21783"/>
                      <a:pt x="21783" y="0"/>
                      <a:pt x="486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3"/>
              <p:cNvSpPr txBox="1"/>
              <p:nvPr/>
            </p:nvSpPr>
            <p:spPr>
              <a:xfrm>
                <a:off x="0" y="-47625"/>
                <a:ext cx="1978699"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5" name="Google Shape;655;p33"/>
            <p:cNvGrpSpPr/>
            <p:nvPr/>
          </p:nvGrpSpPr>
          <p:grpSpPr>
            <a:xfrm>
              <a:off x="0" y="-260434"/>
              <a:ext cx="10482501" cy="2272753"/>
              <a:chOff x="0" y="-47625"/>
              <a:chExt cx="1916908" cy="415613"/>
            </a:xfrm>
          </p:grpSpPr>
          <p:sp>
            <p:nvSpPr>
              <p:cNvPr id="656" name="Google Shape;656;p33"/>
              <p:cNvSpPr/>
              <p:nvPr/>
            </p:nvSpPr>
            <p:spPr>
              <a:xfrm>
                <a:off x="0" y="0"/>
                <a:ext cx="1916908" cy="367988"/>
              </a:xfrm>
              <a:custGeom>
                <a:rect b="b" l="l" r="r" t="t"/>
                <a:pathLst>
                  <a:path extrusionOk="0" h="367988" w="1916908">
                    <a:moveTo>
                      <a:pt x="50222" y="0"/>
                    </a:moveTo>
                    <a:lnTo>
                      <a:pt x="1866686" y="0"/>
                    </a:lnTo>
                    <a:cubicBezTo>
                      <a:pt x="1880006" y="0"/>
                      <a:pt x="1892780" y="5291"/>
                      <a:pt x="1902198" y="14710"/>
                    </a:cubicBezTo>
                    <a:cubicBezTo>
                      <a:pt x="1911617" y="24128"/>
                      <a:pt x="1916908" y="36902"/>
                      <a:pt x="1916908" y="50222"/>
                    </a:cubicBezTo>
                    <a:lnTo>
                      <a:pt x="1916908" y="317766"/>
                    </a:lnTo>
                    <a:cubicBezTo>
                      <a:pt x="1916908" y="331085"/>
                      <a:pt x="1911617" y="343860"/>
                      <a:pt x="1902198" y="353278"/>
                    </a:cubicBezTo>
                    <a:cubicBezTo>
                      <a:pt x="1892780" y="362696"/>
                      <a:pt x="1880006" y="367988"/>
                      <a:pt x="1866686" y="367988"/>
                    </a:cubicBezTo>
                    <a:lnTo>
                      <a:pt x="50222" y="367988"/>
                    </a:lnTo>
                    <a:cubicBezTo>
                      <a:pt x="36902" y="367988"/>
                      <a:pt x="24128" y="362696"/>
                      <a:pt x="14710" y="353278"/>
                    </a:cubicBezTo>
                    <a:cubicBezTo>
                      <a:pt x="5291" y="343860"/>
                      <a:pt x="0" y="331085"/>
                      <a:pt x="0" y="317766"/>
                    </a:cubicBezTo>
                    <a:lnTo>
                      <a:pt x="0" y="50222"/>
                    </a:lnTo>
                    <a:cubicBezTo>
                      <a:pt x="0" y="36902"/>
                      <a:pt x="5291" y="24128"/>
                      <a:pt x="14710" y="14710"/>
                    </a:cubicBezTo>
                    <a:cubicBezTo>
                      <a:pt x="24128" y="5291"/>
                      <a:pt x="36902" y="0"/>
                      <a:pt x="50222"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3"/>
              <p:cNvSpPr txBox="1"/>
              <p:nvPr/>
            </p:nvSpPr>
            <p:spPr>
              <a:xfrm>
                <a:off x="0" y="-47625"/>
                <a:ext cx="1916908"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58" name="Google Shape;658;p33"/>
          <p:cNvSpPr txBox="1"/>
          <p:nvPr/>
        </p:nvSpPr>
        <p:spPr>
          <a:xfrm>
            <a:off x="5107007" y="8535478"/>
            <a:ext cx="80598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Gallery 01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FC"/>
        </a:solidFill>
      </p:bgPr>
    </p:bg>
    <p:spTree>
      <p:nvGrpSpPr>
        <p:cNvPr id="662" name="Shape 662"/>
        <p:cNvGrpSpPr/>
        <p:nvPr/>
      </p:nvGrpSpPr>
      <p:grpSpPr>
        <a:xfrm>
          <a:off x="0" y="0"/>
          <a:ext cx="0" cy="0"/>
          <a:chOff x="0" y="0"/>
          <a:chExt cx="0" cy="0"/>
        </a:xfrm>
      </p:grpSpPr>
      <p:grpSp>
        <p:nvGrpSpPr>
          <p:cNvPr id="663" name="Google Shape;663;p34"/>
          <p:cNvGrpSpPr/>
          <p:nvPr/>
        </p:nvGrpSpPr>
        <p:grpSpPr>
          <a:xfrm>
            <a:off x="1988394" y="1273551"/>
            <a:ext cx="4328804" cy="3551831"/>
            <a:chOff x="0" y="-47625"/>
            <a:chExt cx="2598777" cy="2132325"/>
          </a:xfrm>
        </p:grpSpPr>
        <p:sp>
          <p:nvSpPr>
            <p:cNvPr id="664" name="Google Shape;664;p34"/>
            <p:cNvSpPr/>
            <p:nvPr/>
          </p:nvSpPr>
          <p:spPr>
            <a:xfrm>
              <a:off x="0" y="0"/>
              <a:ext cx="2598777" cy="2084700"/>
            </a:xfrm>
            <a:custGeom>
              <a:rect b="b" l="l" r="r" t="t"/>
              <a:pathLst>
                <a:path extrusionOk="0" h="2084700" w="2598777">
                  <a:moveTo>
                    <a:pt x="0" y="0"/>
                  </a:moveTo>
                  <a:lnTo>
                    <a:pt x="2598777" y="0"/>
                  </a:lnTo>
                  <a:lnTo>
                    <a:pt x="2598777" y="2084700"/>
                  </a:lnTo>
                  <a:lnTo>
                    <a:pt x="0" y="2084700"/>
                  </a:lnTo>
                  <a:close/>
                </a:path>
              </a:pathLst>
            </a:custGeom>
            <a:solidFill>
              <a:srgbClr val="000000"/>
            </a:solidFill>
            <a:ln>
              <a:noFill/>
            </a:ln>
          </p:spPr>
        </p:sp>
        <p:sp>
          <p:nvSpPr>
            <p:cNvPr id="665" name="Google Shape;665;p34"/>
            <p:cNvSpPr txBox="1"/>
            <p:nvPr/>
          </p:nvSpPr>
          <p:spPr>
            <a:xfrm>
              <a:off x="0" y="-47625"/>
              <a:ext cx="2598777" cy="2132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6" name="Google Shape;666;p34"/>
          <p:cNvSpPr/>
          <p:nvPr/>
        </p:nvSpPr>
        <p:spPr>
          <a:xfrm flipH="1" rot="-7248921">
            <a:off x="-2155138" y="-519691"/>
            <a:ext cx="7638703" cy="6569285"/>
          </a:xfrm>
          <a:custGeom>
            <a:rect b="b" l="l" r="r" t="t"/>
            <a:pathLst>
              <a:path extrusionOk="0" h="6569285" w="7638703">
                <a:moveTo>
                  <a:pt x="7638703" y="0"/>
                </a:moveTo>
                <a:lnTo>
                  <a:pt x="0" y="0"/>
                </a:lnTo>
                <a:lnTo>
                  <a:pt x="0" y="6569284"/>
                </a:lnTo>
                <a:lnTo>
                  <a:pt x="7638703" y="6569284"/>
                </a:lnTo>
                <a:lnTo>
                  <a:pt x="7638703" y="0"/>
                </a:lnTo>
                <a:close/>
              </a:path>
            </a:pathLst>
          </a:custGeom>
          <a:blipFill rotWithShape="1">
            <a:blip r:embed="rId3">
              <a:alphaModFix/>
            </a:blip>
            <a:stretch>
              <a:fillRect b="0" l="0" r="0" t="0"/>
            </a:stretch>
          </a:blipFill>
          <a:ln>
            <a:noFill/>
          </a:ln>
        </p:spPr>
      </p:sp>
      <p:pic>
        <p:nvPicPr>
          <p:cNvPr id="667" name="Google Shape;667;p34"/>
          <p:cNvPicPr preferRelativeResize="0"/>
          <p:nvPr/>
        </p:nvPicPr>
        <p:blipFill rotWithShape="1">
          <a:blip r:embed="rId4">
            <a:alphaModFix/>
          </a:blip>
          <a:srcRect b="0" l="8433" r="8432" t="0"/>
          <a:stretch/>
        </p:blipFill>
        <p:spPr>
          <a:xfrm>
            <a:off x="1664214" y="1028700"/>
            <a:ext cx="4328804" cy="3472502"/>
          </a:xfrm>
          <a:prstGeom prst="rect">
            <a:avLst/>
          </a:prstGeom>
          <a:noFill/>
          <a:ln>
            <a:noFill/>
          </a:ln>
        </p:spPr>
      </p:pic>
      <p:grpSp>
        <p:nvGrpSpPr>
          <p:cNvPr id="668" name="Google Shape;668;p34"/>
          <p:cNvGrpSpPr/>
          <p:nvPr/>
        </p:nvGrpSpPr>
        <p:grpSpPr>
          <a:xfrm>
            <a:off x="7134387" y="1273551"/>
            <a:ext cx="4328804" cy="3551831"/>
            <a:chOff x="0" y="-47625"/>
            <a:chExt cx="2598777" cy="2132325"/>
          </a:xfrm>
        </p:grpSpPr>
        <p:sp>
          <p:nvSpPr>
            <p:cNvPr id="669" name="Google Shape;669;p34"/>
            <p:cNvSpPr/>
            <p:nvPr/>
          </p:nvSpPr>
          <p:spPr>
            <a:xfrm>
              <a:off x="0" y="0"/>
              <a:ext cx="2598777" cy="2084700"/>
            </a:xfrm>
            <a:custGeom>
              <a:rect b="b" l="l" r="r" t="t"/>
              <a:pathLst>
                <a:path extrusionOk="0" h="2084700" w="2598777">
                  <a:moveTo>
                    <a:pt x="0" y="0"/>
                  </a:moveTo>
                  <a:lnTo>
                    <a:pt x="2598777" y="0"/>
                  </a:lnTo>
                  <a:lnTo>
                    <a:pt x="2598777" y="2084700"/>
                  </a:lnTo>
                  <a:lnTo>
                    <a:pt x="0" y="2084700"/>
                  </a:lnTo>
                  <a:close/>
                </a:path>
              </a:pathLst>
            </a:custGeom>
            <a:solidFill>
              <a:srgbClr val="000000"/>
            </a:solidFill>
            <a:ln>
              <a:noFill/>
            </a:ln>
          </p:spPr>
        </p:sp>
        <p:sp>
          <p:nvSpPr>
            <p:cNvPr id="670" name="Google Shape;670;p34"/>
            <p:cNvSpPr txBox="1"/>
            <p:nvPr/>
          </p:nvSpPr>
          <p:spPr>
            <a:xfrm>
              <a:off x="0" y="-47625"/>
              <a:ext cx="2598777" cy="2132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71" name="Google Shape;671;p34"/>
          <p:cNvPicPr preferRelativeResize="0"/>
          <p:nvPr/>
        </p:nvPicPr>
        <p:blipFill rotWithShape="1">
          <a:blip r:embed="rId5">
            <a:alphaModFix/>
          </a:blip>
          <a:srcRect b="11329" l="0" r="0" t="35190"/>
          <a:stretch/>
        </p:blipFill>
        <p:spPr>
          <a:xfrm>
            <a:off x="6810207" y="1028700"/>
            <a:ext cx="4328804" cy="3472502"/>
          </a:xfrm>
          <a:prstGeom prst="rect">
            <a:avLst/>
          </a:prstGeom>
          <a:noFill/>
          <a:ln>
            <a:noFill/>
          </a:ln>
        </p:spPr>
      </p:pic>
      <p:grpSp>
        <p:nvGrpSpPr>
          <p:cNvPr id="672" name="Google Shape;672;p34"/>
          <p:cNvGrpSpPr/>
          <p:nvPr/>
        </p:nvGrpSpPr>
        <p:grpSpPr>
          <a:xfrm>
            <a:off x="12282671" y="1273551"/>
            <a:ext cx="4328804" cy="3551831"/>
            <a:chOff x="0" y="-47625"/>
            <a:chExt cx="2598777" cy="2132325"/>
          </a:xfrm>
        </p:grpSpPr>
        <p:sp>
          <p:nvSpPr>
            <p:cNvPr id="673" name="Google Shape;673;p34"/>
            <p:cNvSpPr/>
            <p:nvPr/>
          </p:nvSpPr>
          <p:spPr>
            <a:xfrm>
              <a:off x="0" y="0"/>
              <a:ext cx="2598777" cy="2084700"/>
            </a:xfrm>
            <a:custGeom>
              <a:rect b="b" l="l" r="r" t="t"/>
              <a:pathLst>
                <a:path extrusionOk="0" h="2084700" w="2598777">
                  <a:moveTo>
                    <a:pt x="0" y="0"/>
                  </a:moveTo>
                  <a:lnTo>
                    <a:pt x="2598777" y="0"/>
                  </a:lnTo>
                  <a:lnTo>
                    <a:pt x="2598777" y="2084700"/>
                  </a:lnTo>
                  <a:lnTo>
                    <a:pt x="0" y="2084700"/>
                  </a:lnTo>
                  <a:close/>
                </a:path>
              </a:pathLst>
            </a:custGeom>
            <a:solidFill>
              <a:srgbClr val="000000"/>
            </a:solidFill>
            <a:ln>
              <a:noFill/>
            </a:ln>
          </p:spPr>
        </p:sp>
        <p:sp>
          <p:nvSpPr>
            <p:cNvPr id="674" name="Google Shape;674;p34"/>
            <p:cNvSpPr txBox="1"/>
            <p:nvPr/>
          </p:nvSpPr>
          <p:spPr>
            <a:xfrm>
              <a:off x="0" y="-47625"/>
              <a:ext cx="2598777" cy="2132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5" name="Google Shape;675;p34"/>
          <p:cNvSpPr/>
          <p:nvPr/>
        </p:nvSpPr>
        <p:spPr>
          <a:xfrm rot="-3028761">
            <a:off x="14311580" y="3595109"/>
            <a:ext cx="7638703" cy="6569285"/>
          </a:xfrm>
          <a:custGeom>
            <a:rect b="b" l="l" r="r" t="t"/>
            <a:pathLst>
              <a:path extrusionOk="0" h="6569285" w="7638703">
                <a:moveTo>
                  <a:pt x="0" y="0"/>
                </a:moveTo>
                <a:lnTo>
                  <a:pt x="7638703" y="0"/>
                </a:lnTo>
                <a:lnTo>
                  <a:pt x="7638703" y="6569284"/>
                </a:lnTo>
                <a:lnTo>
                  <a:pt x="0" y="6569284"/>
                </a:lnTo>
                <a:lnTo>
                  <a:pt x="0" y="0"/>
                </a:lnTo>
                <a:close/>
              </a:path>
            </a:pathLst>
          </a:custGeom>
          <a:blipFill rotWithShape="1">
            <a:blip r:embed="rId3">
              <a:alphaModFix/>
            </a:blip>
            <a:stretch>
              <a:fillRect b="0" l="0" r="0" t="0"/>
            </a:stretch>
          </a:blipFill>
          <a:ln>
            <a:noFill/>
          </a:ln>
        </p:spPr>
      </p:sp>
      <p:pic>
        <p:nvPicPr>
          <p:cNvPr id="676" name="Google Shape;676;p34"/>
          <p:cNvPicPr preferRelativeResize="0"/>
          <p:nvPr/>
        </p:nvPicPr>
        <p:blipFill rotWithShape="1">
          <a:blip r:embed="rId6">
            <a:alphaModFix/>
          </a:blip>
          <a:srcRect b="14556" l="33656" r="6673" t="13643"/>
          <a:stretch/>
        </p:blipFill>
        <p:spPr>
          <a:xfrm>
            <a:off x="11958491" y="1028700"/>
            <a:ext cx="4328804" cy="3472502"/>
          </a:xfrm>
          <a:prstGeom prst="rect">
            <a:avLst/>
          </a:prstGeom>
          <a:noFill/>
          <a:ln>
            <a:noFill/>
          </a:ln>
        </p:spPr>
      </p:pic>
      <p:grpSp>
        <p:nvGrpSpPr>
          <p:cNvPr id="677" name="Google Shape;677;p34"/>
          <p:cNvGrpSpPr/>
          <p:nvPr/>
        </p:nvGrpSpPr>
        <p:grpSpPr>
          <a:xfrm>
            <a:off x="1988394" y="5445610"/>
            <a:ext cx="4328804" cy="3551831"/>
            <a:chOff x="0" y="-47625"/>
            <a:chExt cx="2598777" cy="2132325"/>
          </a:xfrm>
        </p:grpSpPr>
        <p:sp>
          <p:nvSpPr>
            <p:cNvPr id="678" name="Google Shape;678;p34"/>
            <p:cNvSpPr/>
            <p:nvPr/>
          </p:nvSpPr>
          <p:spPr>
            <a:xfrm>
              <a:off x="0" y="0"/>
              <a:ext cx="2598777" cy="2084700"/>
            </a:xfrm>
            <a:custGeom>
              <a:rect b="b" l="l" r="r" t="t"/>
              <a:pathLst>
                <a:path extrusionOk="0" h="2084700" w="2598777">
                  <a:moveTo>
                    <a:pt x="0" y="0"/>
                  </a:moveTo>
                  <a:lnTo>
                    <a:pt x="2598777" y="0"/>
                  </a:lnTo>
                  <a:lnTo>
                    <a:pt x="2598777" y="2084700"/>
                  </a:lnTo>
                  <a:lnTo>
                    <a:pt x="0" y="2084700"/>
                  </a:lnTo>
                  <a:close/>
                </a:path>
              </a:pathLst>
            </a:custGeom>
            <a:solidFill>
              <a:srgbClr val="000000"/>
            </a:solidFill>
            <a:ln>
              <a:noFill/>
            </a:ln>
          </p:spPr>
        </p:sp>
        <p:sp>
          <p:nvSpPr>
            <p:cNvPr id="679" name="Google Shape;679;p34"/>
            <p:cNvSpPr txBox="1"/>
            <p:nvPr/>
          </p:nvSpPr>
          <p:spPr>
            <a:xfrm>
              <a:off x="0" y="-47625"/>
              <a:ext cx="2598777" cy="2132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80" name="Google Shape;680;p34"/>
          <p:cNvPicPr preferRelativeResize="0"/>
          <p:nvPr/>
        </p:nvPicPr>
        <p:blipFill rotWithShape="1">
          <a:blip r:embed="rId7">
            <a:alphaModFix/>
          </a:blip>
          <a:srcRect b="0" l="32478" r="13647" t="35255"/>
          <a:stretch/>
        </p:blipFill>
        <p:spPr>
          <a:xfrm>
            <a:off x="1664214" y="5200759"/>
            <a:ext cx="4328804" cy="3472502"/>
          </a:xfrm>
          <a:prstGeom prst="rect">
            <a:avLst/>
          </a:prstGeom>
          <a:noFill/>
          <a:ln>
            <a:noFill/>
          </a:ln>
        </p:spPr>
      </p:pic>
      <p:grpSp>
        <p:nvGrpSpPr>
          <p:cNvPr id="681" name="Google Shape;681;p34"/>
          <p:cNvGrpSpPr/>
          <p:nvPr/>
        </p:nvGrpSpPr>
        <p:grpSpPr>
          <a:xfrm>
            <a:off x="7134387" y="5445610"/>
            <a:ext cx="4328804" cy="3551831"/>
            <a:chOff x="0" y="-47625"/>
            <a:chExt cx="2598777" cy="2132325"/>
          </a:xfrm>
        </p:grpSpPr>
        <p:sp>
          <p:nvSpPr>
            <p:cNvPr id="682" name="Google Shape;682;p34"/>
            <p:cNvSpPr/>
            <p:nvPr/>
          </p:nvSpPr>
          <p:spPr>
            <a:xfrm>
              <a:off x="0" y="0"/>
              <a:ext cx="2598777" cy="2084700"/>
            </a:xfrm>
            <a:custGeom>
              <a:rect b="b" l="l" r="r" t="t"/>
              <a:pathLst>
                <a:path extrusionOk="0" h="2084700" w="2598777">
                  <a:moveTo>
                    <a:pt x="0" y="0"/>
                  </a:moveTo>
                  <a:lnTo>
                    <a:pt x="2598777" y="0"/>
                  </a:lnTo>
                  <a:lnTo>
                    <a:pt x="2598777" y="2084700"/>
                  </a:lnTo>
                  <a:lnTo>
                    <a:pt x="0" y="2084700"/>
                  </a:lnTo>
                  <a:close/>
                </a:path>
              </a:pathLst>
            </a:custGeom>
            <a:solidFill>
              <a:srgbClr val="000000"/>
            </a:solidFill>
            <a:ln>
              <a:noFill/>
            </a:ln>
          </p:spPr>
        </p:sp>
        <p:sp>
          <p:nvSpPr>
            <p:cNvPr id="683" name="Google Shape;683;p34"/>
            <p:cNvSpPr txBox="1"/>
            <p:nvPr/>
          </p:nvSpPr>
          <p:spPr>
            <a:xfrm>
              <a:off x="0" y="-47625"/>
              <a:ext cx="2598777" cy="2132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84" name="Google Shape;684;p34"/>
          <p:cNvPicPr preferRelativeResize="0"/>
          <p:nvPr/>
        </p:nvPicPr>
        <p:blipFill rotWithShape="1">
          <a:blip r:embed="rId8">
            <a:alphaModFix/>
          </a:blip>
          <a:srcRect b="16189" l="0" r="0" t="30330"/>
          <a:stretch/>
        </p:blipFill>
        <p:spPr>
          <a:xfrm>
            <a:off x="6810207" y="5200759"/>
            <a:ext cx="4328804" cy="3472502"/>
          </a:xfrm>
          <a:prstGeom prst="rect">
            <a:avLst/>
          </a:prstGeom>
          <a:noFill/>
          <a:ln>
            <a:noFill/>
          </a:ln>
        </p:spPr>
      </p:pic>
      <p:grpSp>
        <p:nvGrpSpPr>
          <p:cNvPr id="685" name="Google Shape;685;p34"/>
          <p:cNvGrpSpPr/>
          <p:nvPr/>
        </p:nvGrpSpPr>
        <p:grpSpPr>
          <a:xfrm>
            <a:off x="12282671" y="5388351"/>
            <a:ext cx="4328804" cy="3551831"/>
            <a:chOff x="0" y="-47625"/>
            <a:chExt cx="2598777" cy="2132325"/>
          </a:xfrm>
        </p:grpSpPr>
        <p:sp>
          <p:nvSpPr>
            <p:cNvPr id="686" name="Google Shape;686;p34"/>
            <p:cNvSpPr/>
            <p:nvPr/>
          </p:nvSpPr>
          <p:spPr>
            <a:xfrm>
              <a:off x="0" y="0"/>
              <a:ext cx="2598777" cy="2084700"/>
            </a:xfrm>
            <a:custGeom>
              <a:rect b="b" l="l" r="r" t="t"/>
              <a:pathLst>
                <a:path extrusionOk="0" h="2084700" w="2598777">
                  <a:moveTo>
                    <a:pt x="0" y="0"/>
                  </a:moveTo>
                  <a:lnTo>
                    <a:pt x="2598777" y="0"/>
                  </a:lnTo>
                  <a:lnTo>
                    <a:pt x="2598777" y="2084700"/>
                  </a:lnTo>
                  <a:lnTo>
                    <a:pt x="0" y="2084700"/>
                  </a:lnTo>
                  <a:close/>
                </a:path>
              </a:pathLst>
            </a:custGeom>
            <a:solidFill>
              <a:srgbClr val="000000"/>
            </a:solidFill>
            <a:ln>
              <a:noFill/>
            </a:ln>
          </p:spPr>
        </p:sp>
        <p:sp>
          <p:nvSpPr>
            <p:cNvPr id="687" name="Google Shape;687;p34"/>
            <p:cNvSpPr txBox="1"/>
            <p:nvPr/>
          </p:nvSpPr>
          <p:spPr>
            <a:xfrm>
              <a:off x="0" y="-47625"/>
              <a:ext cx="2598777" cy="21323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88" name="Google Shape;688;p34"/>
          <p:cNvPicPr preferRelativeResize="0"/>
          <p:nvPr/>
        </p:nvPicPr>
        <p:blipFill rotWithShape="1">
          <a:blip r:embed="rId9">
            <a:alphaModFix/>
          </a:blip>
          <a:srcRect b="0" l="8394" r="8394" t="0"/>
          <a:stretch/>
        </p:blipFill>
        <p:spPr>
          <a:xfrm>
            <a:off x="11958491" y="5143500"/>
            <a:ext cx="4328804" cy="3472502"/>
          </a:xfrm>
          <a:prstGeom prst="rect">
            <a:avLst/>
          </a:prstGeom>
          <a:noFill/>
          <a:ln>
            <a:noFill/>
          </a:ln>
        </p:spPr>
      </p:pic>
      <p:grpSp>
        <p:nvGrpSpPr>
          <p:cNvPr id="689" name="Google Shape;689;p34"/>
          <p:cNvGrpSpPr/>
          <p:nvPr/>
        </p:nvGrpSpPr>
        <p:grpSpPr>
          <a:xfrm>
            <a:off x="5205918" y="8047495"/>
            <a:ext cx="8183898" cy="1924538"/>
            <a:chOff x="0" y="-260434"/>
            <a:chExt cx="10911863" cy="2566051"/>
          </a:xfrm>
        </p:grpSpPr>
        <p:grpSp>
          <p:nvGrpSpPr>
            <p:cNvPr id="690" name="Google Shape;690;p34"/>
            <p:cNvGrpSpPr/>
            <p:nvPr/>
          </p:nvGrpSpPr>
          <p:grpSpPr>
            <a:xfrm>
              <a:off x="91463" y="32864"/>
              <a:ext cx="10820400" cy="2272753"/>
              <a:chOff x="0" y="-47625"/>
              <a:chExt cx="1978699" cy="415613"/>
            </a:xfrm>
          </p:grpSpPr>
          <p:sp>
            <p:nvSpPr>
              <p:cNvPr id="691" name="Google Shape;691;p34"/>
              <p:cNvSpPr/>
              <p:nvPr/>
            </p:nvSpPr>
            <p:spPr>
              <a:xfrm>
                <a:off x="0" y="0"/>
                <a:ext cx="1978699" cy="367988"/>
              </a:xfrm>
              <a:custGeom>
                <a:rect b="b" l="l" r="r" t="t"/>
                <a:pathLst>
                  <a:path extrusionOk="0" h="367988" w="1978699">
                    <a:moveTo>
                      <a:pt x="48654" y="0"/>
                    </a:moveTo>
                    <a:lnTo>
                      <a:pt x="1930045" y="0"/>
                    </a:lnTo>
                    <a:cubicBezTo>
                      <a:pt x="1956916" y="0"/>
                      <a:pt x="1978699" y="21783"/>
                      <a:pt x="1978699" y="48654"/>
                    </a:cubicBezTo>
                    <a:lnTo>
                      <a:pt x="1978699" y="319334"/>
                    </a:lnTo>
                    <a:cubicBezTo>
                      <a:pt x="1978699" y="346205"/>
                      <a:pt x="1956916" y="367988"/>
                      <a:pt x="1930045" y="367988"/>
                    </a:cubicBezTo>
                    <a:lnTo>
                      <a:pt x="48654" y="367988"/>
                    </a:lnTo>
                    <a:cubicBezTo>
                      <a:pt x="21783" y="367988"/>
                      <a:pt x="0" y="346205"/>
                      <a:pt x="0" y="319334"/>
                    </a:cubicBezTo>
                    <a:lnTo>
                      <a:pt x="0" y="48654"/>
                    </a:lnTo>
                    <a:cubicBezTo>
                      <a:pt x="0" y="21783"/>
                      <a:pt x="21783" y="0"/>
                      <a:pt x="486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4"/>
              <p:cNvSpPr txBox="1"/>
              <p:nvPr/>
            </p:nvSpPr>
            <p:spPr>
              <a:xfrm>
                <a:off x="0" y="-47625"/>
                <a:ext cx="1978699"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3" name="Google Shape;693;p34"/>
            <p:cNvGrpSpPr/>
            <p:nvPr/>
          </p:nvGrpSpPr>
          <p:grpSpPr>
            <a:xfrm>
              <a:off x="0" y="-260434"/>
              <a:ext cx="10482501" cy="2272753"/>
              <a:chOff x="0" y="-47625"/>
              <a:chExt cx="1916908" cy="415613"/>
            </a:xfrm>
          </p:grpSpPr>
          <p:sp>
            <p:nvSpPr>
              <p:cNvPr id="694" name="Google Shape;694;p34"/>
              <p:cNvSpPr/>
              <p:nvPr/>
            </p:nvSpPr>
            <p:spPr>
              <a:xfrm>
                <a:off x="0" y="0"/>
                <a:ext cx="1916908" cy="367988"/>
              </a:xfrm>
              <a:custGeom>
                <a:rect b="b" l="l" r="r" t="t"/>
                <a:pathLst>
                  <a:path extrusionOk="0" h="367988" w="1916908">
                    <a:moveTo>
                      <a:pt x="50222" y="0"/>
                    </a:moveTo>
                    <a:lnTo>
                      <a:pt x="1866686" y="0"/>
                    </a:lnTo>
                    <a:cubicBezTo>
                      <a:pt x="1880006" y="0"/>
                      <a:pt x="1892780" y="5291"/>
                      <a:pt x="1902198" y="14710"/>
                    </a:cubicBezTo>
                    <a:cubicBezTo>
                      <a:pt x="1911617" y="24128"/>
                      <a:pt x="1916908" y="36902"/>
                      <a:pt x="1916908" y="50222"/>
                    </a:cubicBezTo>
                    <a:lnTo>
                      <a:pt x="1916908" y="317766"/>
                    </a:lnTo>
                    <a:cubicBezTo>
                      <a:pt x="1916908" y="331085"/>
                      <a:pt x="1911617" y="343860"/>
                      <a:pt x="1902198" y="353278"/>
                    </a:cubicBezTo>
                    <a:cubicBezTo>
                      <a:pt x="1892780" y="362696"/>
                      <a:pt x="1880006" y="367988"/>
                      <a:pt x="1866686" y="367988"/>
                    </a:cubicBezTo>
                    <a:lnTo>
                      <a:pt x="50222" y="367988"/>
                    </a:lnTo>
                    <a:cubicBezTo>
                      <a:pt x="36902" y="367988"/>
                      <a:pt x="24128" y="362696"/>
                      <a:pt x="14710" y="353278"/>
                    </a:cubicBezTo>
                    <a:cubicBezTo>
                      <a:pt x="5291" y="343860"/>
                      <a:pt x="0" y="331085"/>
                      <a:pt x="0" y="317766"/>
                    </a:cubicBezTo>
                    <a:lnTo>
                      <a:pt x="0" y="50222"/>
                    </a:lnTo>
                    <a:cubicBezTo>
                      <a:pt x="0" y="36902"/>
                      <a:pt x="5291" y="24128"/>
                      <a:pt x="14710" y="14710"/>
                    </a:cubicBezTo>
                    <a:cubicBezTo>
                      <a:pt x="24128" y="5291"/>
                      <a:pt x="36902" y="0"/>
                      <a:pt x="50222"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txBox="1"/>
              <p:nvPr/>
            </p:nvSpPr>
            <p:spPr>
              <a:xfrm>
                <a:off x="0" y="-47625"/>
                <a:ext cx="1916908"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96" name="Google Shape;696;p34"/>
          <p:cNvSpPr txBox="1"/>
          <p:nvPr/>
        </p:nvSpPr>
        <p:spPr>
          <a:xfrm>
            <a:off x="5107007" y="8535478"/>
            <a:ext cx="80598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Gallery 02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ACC"/>
            </a:gs>
            <a:gs pos="100000">
              <a:srgbClr val="CDFFFA"/>
            </a:gs>
          </a:gsLst>
          <a:lin ang="0" scaled="0"/>
        </a:gradFill>
      </p:bgPr>
    </p:bg>
    <p:spTree>
      <p:nvGrpSpPr>
        <p:cNvPr id="700" name="Shape 700"/>
        <p:cNvGrpSpPr/>
        <p:nvPr/>
      </p:nvGrpSpPr>
      <p:grpSpPr>
        <a:xfrm>
          <a:off x="0" y="0"/>
          <a:ext cx="0" cy="0"/>
          <a:chOff x="0" y="0"/>
          <a:chExt cx="0" cy="0"/>
        </a:xfrm>
      </p:grpSpPr>
      <p:sp>
        <p:nvSpPr>
          <p:cNvPr id="701" name="Google Shape;701;p35"/>
          <p:cNvSpPr/>
          <p:nvPr/>
        </p:nvSpPr>
        <p:spPr>
          <a:xfrm flipH="1" rot="4971288">
            <a:off x="-2536445" y="205850"/>
            <a:ext cx="7154078" cy="6152507"/>
          </a:xfrm>
          <a:custGeom>
            <a:rect b="b" l="l" r="r" t="t"/>
            <a:pathLst>
              <a:path extrusionOk="0" h="6152507" w="7154078">
                <a:moveTo>
                  <a:pt x="7154078" y="0"/>
                </a:moveTo>
                <a:lnTo>
                  <a:pt x="0" y="0"/>
                </a:lnTo>
                <a:lnTo>
                  <a:pt x="0" y="6152507"/>
                </a:lnTo>
                <a:lnTo>
                  <a:pt x="7154078" y="6152507"/>
                </a:lnTo>
                <a:lnTo>
                  <a:pt x="7154078" y="0"/>
                </a:lnTo>
                <a:close/>
              </a:path>
            </a:pathLst>
          </a:custGeom>
          <a:blipFill rotWithShape="1">
            <a:blip r:embed="rId3">
              <a:alphaModFix/>
            </a:blip>
            <a:stretch>
              <a:fillRect b="0" l="0" r="0" t="0"/>
            </a:stretch>
          </a:blipFill>
          <a:ln>
            <a:noFill/>
          </a:ln>
        </p:spPr>
      </p:sp>
      <p:sp>
        <p:nvSpPr>
          <p:cNvPr id="702" name="Google Shape;702;p35"/>
          <p:cNvSpPr/>
          <p:nvPr/>
        </p:nvSpPr>
        <p:spPr>
          <a:xfrm>
            <a:off x="1464559" y="2673257"/>
            <a:ext cx="8343726" cy="6098505"/>
          </a:xfrm>
          <a:custGeom>
            <a:rect b="b" l="l" r="r" t="t"/>
            <a:pathLst>
              <a:path extrusionOk="0" h="6098505" w="8343726">
                <a:moveTo>
                  <a:pt x="0" y="0"/>
                </a:moveTo>
                <a:lnTo>
                  <a:pt x="8343726" y="0"/>
                </a:lnTo>
                <a:lnTo>
                  <a:pt x="8343726" y="6098505"/>
                </a:lnTo>
                <a:lnTo>
                  <a:pt x="0" y="6098505"/>
                </a:lnTo>
                <a:lnTo>
                  <a:pt x="0" y="0"/>
                </a:lnTo>
                <a:close/>
              </a:path>
            </a:pathLst>
          </a:custGeom>
          <a:blipFill rotWithShape="1">
            <a:blip r:embed="rId4">
              <a:alphaModFix/>
            </a:blip>
            <a:stretch>
              <a:fillRect b="0" l="0" r="0" t="0"/>
            </a:stretch>
          </a:blipFill>
          <a:ln>
            <a:noFill/>
          </a:ln>
        </p:spPr>
      </p:sp>
      <p:grpSp>
        <p:nvGrpSpPr>
          <p:cNvPr id="703" name="Google Shape;703;p35"/>
          <p:cNvGrpSpPr/>
          <p:nvPr/>
        </p:nvGrpSpPr>
        <p:grpSpPr>
          <a:xfrm>
            <a:off x="1859254" y="6453673"/>
            <a:ext cx="7554375" cy="1165848"/>
            <a:chOff x="0" y="-133350"/>
            <a:chExt cx="10072500" cy="1554464"/>
          </a:xfrm>
        </p:grpSpPr>
        <p:sp>
          <p:nvSpPr>
            <p:cNvPr id="704" name="Google Shape;704;p35"/>
            <p:cNvSpPr txBox="1"/>
            <p:nvPr/>
          </p:nvSpPr>
          <p:spPr>
            <a:xfrm>
              <a:off x="0" y="37214"/>
              <a:ext cx="10072500" cy="13839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6743" u="none" cap="none" strike="noStrike">
                  <a:solidFill>
                    <a:srgbClr val="000000"/>
                  </a:solidFill>
                  <a:latin typeface="Bungee"/>
                  <a:ea typeface="Bungee"/>
                  <a:cs typeface="Bungee"/>
                  <a:sym typeface="Bungee"/>
                </a:rPr>
                <a:t>Integration</a:t>
              </a:r>
              <a:endParaRPr/>
            </a:p>
          </p:txBody>
        </p:sp>
        <p:sp>
          <p:nvSpPr>
            <p:cNvPr id="705" name="Google Shape;705;p35"/>
            <p:cNvSpPr txBox="1"/>
            <p:nvPr/>
          </p:nvSpPr>
          <p:spPr>
            <a:xfrm>
              <a:off x="0" y="-133350"/>
              <a:ext cx="10072500" cy="13839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6743" u="none" cap="none" strike="noStrike">
                  <a:solidFill>
                    <a:srgbClr val="FF66C4"/>
                  </a:solidFill>
                  <a:latin typeface="Bungee"/>
                  <a:ea typeface="Bungee"/>
                  <a:cs typeface="Bungee"/>
                  <a:sym typeface="Bungee"/>
                </a:rPr>
                <a:t>Integration</a:t>
              </a:r>
              <a:endParaRPr/>
            </a:p>
          </p:txBody>
        </p:sp>
      </p:grpSp>
      <p:grpSp>
        <p:nvGrpSpPr>
          <p:cNvPr id="706" name="Google Shape;706;p35"/>
          <p:cNvGrpSpPr/>
          <p:nvPr/>
        </p:nvGrpSpPr>
        <p:grpSpPr>
          <a:xfrm>
            <a:off x="13710228" y="80285"/>
            <a:ext cx="4539014" cy="4560892"/>
            <a:chOff x="0" y="0"/>
            <a:chExt cx="6052019" cy="6081188"/>
          </a:xfrm>
        </p:grpSpPr>
        <p:grpSp>
          <p:nvGrpSpPr>
            <p:cNvPr id="707" name="Google Shape;707;p35"/>
            <p:cNvGrpSpPr/>
            <p:nvPr/>
          </p:nvGrpSpPr>
          <p:grpSpPr>
            <a:xfrm>
              <a:off x="287878" y="317047"/>
              <a:ext cx="5764141" cy="5764141"/>
              <a:chOff x="0" y="0"/>
              <a:chExt cx="812800" cy="812800"/>
            </a:xfrm>
          </p:grpSpPr>
          <p:sp>
            <p:nvSpPr>
              <p:cNvPr id="708" name="Google Shape;708;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0" name="Google Shape;710;p35"/>
            <p:cNvGrpSpPr/>
            <p:nvPr/>
          </p:nvGrpSpPr>
          <p:grpSpPr>
            <a:xfrm>
              <a:off x="0" y="0"/>
              <a:ext cx="5764141" cy="5764141"/>
              <a:chOff x="0" y="0"/>
              <a:chExt cx="812800" cy="812800"/>
            </a:xfrm>
          </p:grpSpPr>
          <p:sp>
            <p:nvSpPr>
              <p:cNvPr id="711" name="Google Shape;711;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713" name="Google Shape;713;p35"/>
          <p:cNvSpPr/>
          <p:nvPr/>
        </p:nvSpPr>
        <p:spPr>
          <a:xfrm>
            <a:off x="10769473" y="2057885"/>
            <a:ext cx="5629701" cy="4114800"/>
          </a:xfrm>
          <a:custGeom>
            <a:rect b="b" l="l" r="r" t="t"/>
            <a:pathLst>
              <a:path extrusionOk="0" h="4114800" w="5629701">
                <a:moveTo>
                  <a:pt x="0" y="0"/>
                </a:moveTo>
                <a:lnTo>
                  <a:pt x="5629702" y="0"/>
                </a:lnTo>
                <a:lnTo>
                  <a:pt x="5629702" y="4114800"/>
                </a:lnTo>
                <a:lnTo>
                  <a:pt x="0" y="4114800"/>
                </a:lnTo>
                <a:lnTo>
                  <a:pt x="0" y="0"/>
                </a:lnTo>
                <a:close/>
              </a:path>
            </a:pathLst>
          </a:custGeom>
          <a:blipFill rotWithShape="1">
            <a:blip r:embed="rId5">
              <a:alphaModFix/>
            </a:blip>
            <a:stretch>
              <a:fillRect b="0" l="0" r="0" t="0"/>
            </a:stretch>
          </a:blipFill>
          <a:ln>
            <a:noFill/>
          </a:ln>
        </p:spPr>
      </p:sp>
      <p:sp>
        <p:nvSpPr>
          <p:cNvPr id="714" name="Google Shape;714;p35"/>
          <p:cNvSpPr/>
          <p:nvPr/>
        </p:nvSpPr>
        <p:spPr>
          <a:xfrm rot="-6377151">
            <a:off x="14299834" y="5676961"/>
            <a:ext cx="5482936" cy="4715325"/>
          </a:xfrm>
          <a:custGeom>
            <a:rect b="b" l="l" r="r" t="t"/>
            <a:pathLst>
              <a:path extrusionOk="0" h="4715325" w="5482936">
                <a:moveTo>
                  <a:pt x="0" y="0"/>
                </a:moveTo>
                <a:lnTo>
                  <a:pt x="5482936" y="0"/>
                </a:lnTo>
                <a:lnTo>
                  <a:pt x="5482936" y="4715325"/>
                </a:lnTo>
                <a:lnTo>
                  <a:pt x="0" y="4715325"/>
                </a:lnTo>
                <a:lnTo>
                  <a:pt x="0" y="0"/>
                </a:lnTo>
                <a:close/>
              </a:path>
            </a:pathLst>
          </a:custGeom>
          <a:blipFill rotWithShape="1">
            <a:blip r:embed="rId6">
              <a:alphaModFix/>
            </a:blip>
            <a:stretch>
              <a:fillRect b="0" l="0" r="0" t="0"/>
            </a:stretch>
          </a:blipFill>
          <a:ln>
            <a:noFill/>
          </a:ln>
        </p:spPr>
      </p:sp>
      <p:sp>
        <p:nvSpPr>
          <p:cNvPr id="715" name="Google Shape;715;p35"/>
          <p:cNvSpPr/>
          <p:nvPr/>
        </p:nvSpPr>
        <p:spPr>
          <a:xfrm rot="1293733">
            <a:off x="11046388" y="6973977"/>
            <a:ext cx="2130643" cy="2467060"/>
          </a:xfrm>
          <a:custGeom>
            <a:rect b="b" l="l" r="r" t="t"/>
            <a:pathLst>
              <a:path extrusionOk="0" h="2467060" w="2130643">
                <a:moveTo>
                  <a:pt x="0" y="0"/>
                </a:moveTo>
                <a:lnTo>
                  <a:pt x="2130642" y="0"/>
                </a:lnTo>
                <a:lnTo>
                  <a:pt x="2130642" y="2467060"/>
                </a:lnTo>
                <a:lnTo>
                  <a:pt x="0" y="2467060"/>
                </a:lnTo>
                <a:lnTo>
                  <a:pt x="0" y="0"/>
                </a:lnTo>
                <a:close/>
              </a:path>
            </a:pathLst>
          </a:custGeom>
          <a:blipFill rotWithShape="1">
            <a:blip r:embed="rId7">
              <a:alphaModFix/>
            </a:blip>
            <a:stretch>
              <a:fillRect b="0" l="0" r="0" t="0"/>
            </a:stretch>
          </a:blipFill>
          <a:ln>
            <a:noFill/>
          </a:ln>
        </p:spPr>
      </p:sp>
      <p:sp>
        <p:nvSpPr>
          <p:cNvPr id="716" name="Google Shape;716;p35"/>
          <p:cNvSpPr/>
          <p:nvPr/>
        </p:nvSpPr>
        <p:spPr>
          <a:xfrm>
            <a:off x="3570916" y="685667"/>
            <a:ext cx="1471189" cy="1372218"/>
          </a:xfrm>
          <a:custGeom>
            <a:rect b="b" l="l" r="r" t="t"/>
            <a:pathLst>
              <a:path extrusionOk="0" h="1372218" w="1471189">
                <a:moveTo>
                  <a:pt x="0" y="0"/>
                </a:moveTo>
                <a:lnTo>
                  <a:pt x="1471189" y="0"/>
                </a:lnTo>
                <a:lnTo>
                  <a:pt x="1471189" y="1372218"/>
                </a:lnTo>
                <a:lnTo>
                  <a:pt x="0" y="1372218"/>
                </a:lnTo>
                <a:lnTo>
                  <a:pt x="0" y="0"/>
                </a:lnTo>
                <a:close/>
              </a:path>
            </a:pathLst>
          </a:custGeom>
          <a:blipFill rotWithShape="1">
            <a:blip r:embed="rId8">
              <a:alphaModFix/>
            </a:blip>
            <a:stretch>
              <a:fillRect b="0" l="0" r="0" t="0"/>
            </a:stretch>
          </a:blipFill>
          <a:ln>
            <a:noFill/>
          </a:ln>
        </p:spPr>
      </p:sp>
      <p:sp>
        <p:nvSpPr>
          <p:cNvPr id="717" name="Google Shape;717;p35"/>
          <p:cNvSpPr/>
          <p:nvPr/>
        </p:nvSpPr>
        <p:spPr>
          <a:xfrm>
            <a:off x="5140152" y="685667"/>
            <a:ext cx="1471189" cy="1372218"/>
          </a:xfrm>
          <a:custGeom>
            <a:rect b="b" l="l" r="r" t="t"/>
            <a:pathLst>
              <a:path extrusionOk="0" h="1372218" w="1471189">
                <a:moveTo>
                  <a:pt x="0" y="0"/>
                </a:moveTo>
                <a:lnTo>
                  <a:pt x="1471189" y="0"/>
                </a:lnTo>
                <a:lnTo>
                  <a:pt x="1471189" y="1372218"/>
                </a:lnTo>
                <a:lnTo>
                  <a:pt x="0" y="1372218"/>
                </a:lnTo>
                <a:lnTo>
                  <a:pt x="0" y="0"/>
                </a:lnTo>
                <a:close/>
              </a:path>
            </a:pathLst>
          </a:custGeom>
          <a:blipFill rotWithShape="1">
            <a:blip r:embed="rId9">
              <a:alphaModFix/>
            </a:blip>
            <a:stretch>
              <a:fillRect b="0" l="0" r="0" t="0"/>
            </a:stretch>
          </a:blipFill>
          <a:ln>
            <a:noFill/>
          </a:ln>
        </p:spPr>
      </p:sp>
      <p:sp>
        <p:nvSpPr>
          <p:cNvPr id="718" name="Google Shape;718;p35"/>
          <p:cNvSpPr/>
          <p:nvPr/>
        </p:nvSpPr>
        <p:spPr>
          <a:xfrm>
            <a:off x="6706591" y="685667"/>
            <a:ext cx="1471189" cy="1372218"/>
          </a:xfrm>
          <a:custGeom>
            <a:rect b="b" l="l" r="r" t="t"/>
            <a:pathLst>
              <a:path extrusionOk="0" h="1372218" w="1471189">
                <a:moveTo>
                  <a:pt x="0" y="0"/>
                </a:moveTo>
                <a:lnTo>
                  <a:pt x="1471190" y="0"/>
                </a:lnTo>
                <a:lnTo>
                  <a:pt x="1471190" y="1372218"/>
                </a:lnTo>
                <a:lnTo>
                  <a:pt x="0" y="1372218"/>
                </a:lnTo>
                <a:lnTo>
                  <a:pt x="0" y="0"/>
                </a:lnTo>
                <a:close/>
              </a:path>
            </a:pathLst>
          </a:custGeom>
          <a:blipFill rotWithShape="1">
            <a:blip r:embed="rId10">
              <a:alphaModFix/>
            </a:blip>
            <a:stretch>
              <a:fillRect b="0" l="0" r="0" t="0"/>
            </a:stretch>
          </a:blipFill>
          <a:ln>
            <a:noFill/>
          </a:ln>
        </p:spPr>
      </p:sp>
      <p:sp>
        <p:nvSpPr>
          <p:cNvPr id="719" name="Google Shape;719;p35"/>
          <p:cNvSpPr/>
          <p:nvPr/>
        </p:nvSpPr>
        <p:spPr>
          <a:xfrm rot="-1488544">
            <a:off x="15167016" y="852223"/>
            <a:ext cx="1222573" cy="1949030"/>
          </a:xfrm>
          <a:custGeom>
            <a:rect b="b" l="l" r="r" t="t"/>
            <a:pathLst>
              <a:path extrusionOk="0" h="1949030" w="1222573">
                <a:moveTo>
                  <a:pt x="0" y="0"/>
                </a:moveTo>
                <a:lnTo>
                  <a:pt x="1222573" y="0"/>
                </a:lnTo>
                <a:lnTo>
                  <a:pt x="1222573" y="1949030"/>
                </a:lnTo>
                <a:lnTo>
                  <a:pt x="0" y="1949030"/>
                </a:lnTo>
                <a:lnTo>
                  <a:pt x="0" y="0"/>
                </a:lnTo>
                <a:close/>
              </a:path>
            </a:pathLst>
          </a:custGeom>
          <a:blipFill rotWithShape="1">
            <a:blip r:embed="rId11">
              <a:alphaModFix/>
            </a:blip>
            <a:stretch>
              <a:fillRect b="0" l="0" r="0" t="0"/>
            </a:stretch>
          </a:blipFill>
          <a:ln>
            <a:noFill/>
          </a:ln>
        </p:spPr>
      </p:sp>
      <p:sp>
        <p:nvSpPr>
          <p:cNvPr id="720" name="Google Shape;720;p35"/>
          <p:cNvSpPr/>
          <p:nvPr/>
        </p:nvSpPr>
        <p:spPr>
          <a:xfrm rot="694954">
            <a:off x="389579" y="8234954"/>
            <a:ext cx="2149960" cy="1522635"/>
          </a:xfrm>
          <a:custGeom>
            <a:rect b="b" l="l" r="r" t="t"/>
            <a:pathLst>
              <a:path extrusionOk="0" h="1522635" w="2149960">
                <a:moveTo>
                  <a:pt x="0" y="0"/>
                </a:moveTo>
                <a:lnTo>
                  <a:pt x="2149960" y="0"/>
                </a:lnTo>
                <a:lnTo>
                  <a:pt x="2149960" y="1522635"/>
                </a:lnTo>
                <a:lnTo>
                  <a:pt x="0" y="1522635"/>
                </a:lnTo>
                <a:lnTo>
                  <a:pt x="0" y="0"/>
                </a:lnTo>
                <a:close/>
              </a:path>
            </a:pathLst>
          </a:custGeom>
          <a:blipFill rotWithShape="1">
            <a:blip r:embed="rId12">
              <a:alphaModFix/>
            </a:blip>
            <a:stretch>
              <a:fillRect b="0" l="0" r="0" t="0"/>
            </a:stretch>
          </a:blipFill>
          <a:ln>
            <a:noFill/>
          </a:ln>
        </p:spPr>
      </p:sp>
      <p:sp>
        <p:nvSpPr>
          <p:cNvPr id="721" name="Google Shape;721;p35"/>
          <p:cNvSpPr/>
          <p:nvPr/>
        </p:nvSpPr>
        <p:spPr>
          <a:xfrm>
            <a:off x="4661503" y="3984903"/>
            <a:ext cx="1949839" cy="2058371"/>
          </a:xfrm>
          <a:custGeom>
            <a:rect b="b" l="l" r="r" t="t"/>
            <a:pathLst>
              <a:path extrusionOk="0" h="2058371" w="1949839">
                <a:moveTo>
                  <a:pt x="0" y="0"/>
                </a:moveTo>
                <a:lnTo>
                  <a:pt x="1949838" y="0"/>
                </a:lnTo>
                <a:lnTo>
                  <a:pt x="1949838" y="2058371"/>
                </a:lnTo>
                <a:lnTo>
                  <a:pt x="0" y="2058371"/>
                </a:lnTo>
                <a:lnTo>
                  <a:pt x="0" y="0"/>
                </a:lnTo>
                <a:close/>
              </a:path>
            </a:pathLst>
          </a:custGeom>
          <a:blipFill rotWithShape="1">
            <a:blip r:embed="rId13">
              <a:alphaModFix/>
            </a:blip>
            <a:stretch>
              <a:fillRect b="0" l="0" r="0" t="0"/>
            </a:stretch>
          </a:blipFill>
          <a:ln>
            <a:noFill/>
          </a:ln>
        </p:spPr>
      </p:sp>
      <p:sp>
        <p:nvSpPr>
          <p:cNvPr id="722" name="Google Shape;722;p35"/>
          <p:cNvSpPr txBox="1"/>
          <p:nvPr/>
        </p:nvSpPr>
        <p:spPr>
          <a:xfrm>
            <a:off x="11045079" y="3908703"/>
            <a:ext cx="5078490" cy="12611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000000"/>
                </a:solidFill>
                <a:latin typeface="Roboto"/>
                <a:ea typeface="Roboto"/>
                <a:cs typeface="Roboto"/>
                <a:sym typeface="Roboto"/>
              </a:rPr>
              <a:t>Elaborate on what you want to discuss. </a:t>
            </a:r>
            <a:endParaRPr/>
          </a:p>
        </p:txBody>
      </p:sp>
      <p:sp>
        <p:nvSpPr>
          <p:cNvPr id="723" name="Google Shape;723;p35"/>
          <p:cNvSpPr txBox="1"/>
          <p:nvPr/>
        </p:nvSpPr>
        <p:spPr>
          <a:xfrm>
            <a:off x="4832107" y="4549864"/>
            <a:ext cx="13590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04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CC"/>
        </a:solidFill>
      </p:bgPr>
    </p:bg>
    <p:spTree>
      <p:nvGrpSpPr>
        <p:cNvPr id="727" name="Shape 727"/>
        <p:cNvGrpSpPr/>
        <p:nvPr/>
      </p:nvGrpSpPr>
      <p:grpSpPr>
        <a:xfrm>
          <a:off x="0" y="0"/>
          <a:ext cx="0" cy="0"/>
          <a:chOff x="0" y="0"/>
          <a:chExt cx="0" cy="0"/>
        </a:xfrm>
      </p:grpSpPr>
      <p:grpSp>
        <p:nvGrpSpPr>
          <p:cNvPr id="728" name="Google Shape;728;p36"/>
          <p:cNvGrpSpPr/>
          <p:nvPr/>
        </p:nvGrpSpPr>
        <p:grpSpPr>
          <a:xfrm>
            <a:off x="1580368" y="1565101"/>
            <a:ext cx="6050259" cy="7793932"/>
            <a:chOff x="0" y="-47625"/>
            <a:chExt cx="1832171" cy="2360199"/>
          </a:xfrm>
        </p:grpSpPr>
        <p:sp>
          <p:nvSpPr>
            <p:cNvPr id="729" name="Google Shape;729;p36"/>
            <p:cNvSpPr/>
            <p:nvPr/>
          </p:nvSpPr>
          <p:spPr>
            <a:xfrm>
              <a:off x="0" y="0"/>
              <a:ext cx="1832171" cy="2312574"/>
            </a:xfrm>
            <a:custGeom>
              <a:rect b="b" l="l" r="r" t="t"/>
              <a:pathLst>
                <a:path extrusionOk="0" h="2312574" w="1832171">
                  <a:moveTo>
                    <a:pt x="0" y="0"/>
                  </a:moveTo>
                  <a:lnTo>
                    <a:pt x="1832171" y="0"/>
                  </a:lnTo>
                  <a:lnTo>
                    <a:pt x="1832171" y="2312574"/>
                  </a:lnTo>
                  <a:lnTo>
                    <a:pt x="0" y="2312574"/>
                  </a:lnTo>
                  <a:close/>
                </a:path>
              </a:pathLst>
            </a:custGeom>
            <a:solidFill>
              <a:srgbClr val="000000"/>
            </a:solidFill>
            <a:ln>
              <a:noFill/>
            </a:ln>
          </p:spPr>
        </p:sp>
        <p:sp>
          <p:nvSpPr>
            <p:cNvPr id="730" name="Google Shape;730;p36"/>
            <p:cNvSpPr txBox="1"/>
            <p:nvPr/>
          </p:nvSpPr>
          <p:spPr>
            <a:xfrm>
              <a:off x="0" y="-47625"/>
              <a:ext cx="1832171" cy="236019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31" name="Google Shape;731;p36"/>
          <p:cNvPicPr preferRelativeResize="0"/>
          <p:nvPr/>
        </p:nvPicPr>
        <p:blipFill rotWithShape="1">
          <a:blip r:embed="rId3">
            <a:alphaModFix/>
          </a:blip>
          <a:srcRect b="16743" l="26850" r="29984" t="1535"/>
          <a:stretch/>
        </p:blipFill>
        <p:spPr>
          <a:xfrm>
            <a:off x="1028700" y="1280305"/>
            <a:ext cx="6050259" cy="7636663"/>
          </a:xfrm>
          <a:prstGeom prst="rect">
            <a:avLst/>
          </a:prstGeom>
          <a:noFill/>
          <a:ln>
            <a:noFill/>
          </a:ln>
        </p:spPr>
      </p:pic>
      <p:sp>
        <p:nvSpPr>
          <p:cNvPr id="732" name="Google Shape;732;p36"/>
          <p:cNvSpPr/>
          <p:nvPr/>
        </p:nvSpPr>
        <p:spPr>
          <a:xfrm>
            <a:off x="15938762" y="-583267"/>
            <a:ext cx="2641075" cy="2788083"/>
          </a:xfrm>
          <a:custGeom>
            <a:rect b="b" l="l" r="r" t="t"/>
            <a:pathLst>
              <a:path extrusionOk="0" h="2788083" w="2641075">
                <a:moveTo>
                  <a:pt x="0" y="0"/>
                </a:moveTo>
                <a:lnTo>
                  <a:pt x="2641076" y="0"/>
                </a:lnTo>
                <a:lnTo>
                  <a:pt x="2641076" y="2788084"/>
                </a:lnTo>
                <a:lnTo>
                  <a:pt x="0" y="2788084"/>
                </a:lnTo>
                <a:lnTo>
                  <a:pt x="0" y="0"/>
                </a:lnTo>
                <a:close/>
              </a:path>
            </a:pathLst>
          </a:custGeom>
          <a:blipFill rotWithShape="1">
            <a:blip r:embed="rId4">
              <a:alphaModFix/>
            </a:blip>
            <a:stretch>
              <a:fillRect b="0" l="0" r="0" t="0"/>
            </a:stretch>
          </a:blipFill>
          <a:ln>
            <a:noFill/>
          </a:ln>
        </p:spPr>
      </p:sp>
      <p:grpSp>
        <p:nvGrpSpPr>
          <p:cNvPr id="733" name="Google Shape;733;p36"/>
          <p:cNvGrpSpPr/>
          <p:nvPr/>
        </p:nvGrpSpPr>
        <p:grpSpPr>
          <a:xfrm>
            <a:off x="8141421" y="1071446"/>
            <a:ext cx="8750926" cy="2057883"/>
            <a:chOff x="0" y="-278479"/>
            <a:chExt cx="11667902" cy="2743844"/>
          </a:xfrm>
        </p:grpSpPr>
        <p:grpSp>
          <p:nvGrpSpPr>
            <p:cNvPr id="734" name="Google Shape;734;p36"/>
            <p:cNvGrpSpPr/>
            <p:nvPr/>
          </p:nvGrpSpPr>
          <p:grpSpPr>
            <a:xfrm>
              <a:off x="97801" y="35141"/>
              <a:ext cx="11570101" cy="2430224"/>
              <a:chOff x="0" y="-47625"/>
              <a:chExt cx="1978699" cy="415613"/>
            </a:xfrm>
          </p:grpSpPr>
          <p:sp>
            <p:nvSpPr>
              <p:cNvPr id="735" name="Google Shape;735;p36"/>
              <p:cNvSpPr/>
              <p:nvPr/>
            </p:nvSpPr>
            <p:spPr>
              <a:xfrm>
                <a:off x="0" y="0"/>
                <a:ext cx="1978699" cy="367988"/>
              </a:xfrm>
              <a:custGeom>
                <a:rect b="b" l="l" r="r" t="t"/>
                <a:pathLst>
                  <a:path extrusionOk="0" h="367988" w="1978699">
                    <a:moveTo>
                      <a:pt x="48654" y="0"/>
                    </a:moveTo>
                    <a:lnTo>
                      <a:pt x="1930045" y="0"/>
                    </a:lnTo>
                    <a:cubicBezTo>
                      <a:pt x="1956916" y="0"/>
                      <a:pt x="1978699" y="21783"/>
                      <a:pt x="1978699" y="48654"/>
                    </a:cubicBezTo>
                    <a:lnTo>
                      <a:pt x="1978699" y="319334"/>
                    </a:lnTo>
                    <a:cubicBezTo>
                      <a:pt x="1978699" y="346205"/>
                      <a:pt x="1956916" y="367988"/>
                      <a:pt x="1930045" y="367988"/>
                    </a:cubicBezTo>
                    <a:lnTo>
                      <a:pt x="48654" y="367988"/>
                    </a:lnTo>
                    <a:cubicBezTo>
                      <a:pt x="21783" y="367988"/>
                      <a:pt x="0" y="346205"/>
                      <a:pt x="0" y="319334"/>
                    </a:cubicBezTo>
                    <a:lnTo>
                      <a:pt x="0" y="48654"/>
                    </a:lnTo>
                    <a:cubicBezTo>
                      <a:pt x="0" y="21783"/>
                      <a:pt x="21783" y="0"/>
                      <a:pt x="486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6"/>
              <p:cNvSpPr txBox="1"/>
              <p:nvPr/>
            </p:nvSpPr>
            <p:spPr>
              <a:xfrm>
                <a:off x="0" y="-47625"/>
                <a:ext cx="1978699"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7" name="Google Shape;737;p36"/>
            <p:cNvGrpSpPr/>
            <p:nvPr/>
          </p:nvGrpSpPr>
          <p:grpSpPr>
            <a:xfrm>
              <a:off x="0" y="-278479"/>
              <a:ext cx="11208790" cy="2430224"/>
              <a:chOff x="0" y="-47625"/>
              <a:chExt cx="1916908" cy="415613"/>
            </a:xfrm>
          </p:grpSpPr>
          <p:sp>
            <p:nvSpPr>
              <p:cNvPr id="738" name="Google Shape;738;p36"/>
              <p:cNvSpPr/>
              <p:nvPr/>
            </p:nvSpPr>
            <p:spPr>
              <a:xfrm>
                <a:off x="0" y="0"/>
                <a:ext cx="1916908" cy="367988"/>
              </a:xfrm>
              <a:custGeom>
                <a:rect b="b" l="l" r="r" t="t"/>
                <a:pathLst>
                  <a:path extrusionOk="0" h="367988" w="1916908">
                    <a:moveTo>
                      <a:pt x="50222" y="0"/>
                    </a:moveTo>
                    <a:lnTo>
                      <a:pt x="1866686" y="0"/>
                    </a:lnTo>
                    <a:cubicBezTo>
                      <a:pt x="1880006" y="0"/>
                      <a:pt x="1892780" y="5291"/>
                      <a:pt x="1902198" y="14710"/>
                    </a:cubicBezTo>
                    <a:cubicBezTo>
                      <a:pt x="1911617" y="24128"/>
                      <a:pt x="1916908" y="36902"/>
                      <a:pt x="1916908" y="50222"/>
                    </a:cubicBezTo>
                    <a:lnTo>
                      <a:pt x="1916908" y="317766"/>
                    </a:lnTo>
                    <a:cubicBezTo>
                      <a:pt x="1916908" y="331085"/>
                      <a:pt x="1911617" y="343860"/>
                      <a:pt x="1902198" y="353278"/>
                    </a:cubicBezTo>
                    <a:cubicBezTo>
                      <a:pt x="1892780" y="362696"/>
                      <a:pt x="1880006" y="367988"/>
                      <a:pt x="1866686" y="367988"/>
                    </a:cubicBezTo>
                    <a:lnTo>
                      <a:pt x="50222" y="367988"/>
                    </a:lnTo>
                    <a:cubicBezTo>
                      <a:pt x="36902" y="367988"/>
                      <a:pt x="24128" y="362696"/>
                      <a:pt x="14710" y="353278"/>
                    </a:cubicBezTo>
                    <a:cubicBezTo>
                      <a:pt x="5291" y="343860"/>
                      <a:pt x="0" y="331085"/>
                      <a:pt x="0" y="317766"/>
                    </a:cubicBezTo>
                    <a:lnTo>
                      <a:pt x="0" y="50222"/>
                    </a:lnTo>
                    <a:cubicBezTo>
                      <a:pt x="0" y="36902"/>
                      <a:pt x="5291" y="24128"/>
                      <a:pt x="14710" y="14710"/>
                    </a:cubicBezTo>
                    <a:cubicBezTo>
                      <a:pt x="24128" y="5291"/>
                      <a:pt x="36902" y="0"/>
                      <a:pt x="50222"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6"/>
              <p:cNvSpPr txBox="1"/>
              <p:nvPr/>
            </p:nvSpPr>
            <p:spPr>
              <a:xfrm>
                <a:off x="0" y="-47625"/>
                <a:ext cx="1916908"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740" name="Google Shape;740;p36"/>
          <p:cNvSpPr txBox="1"/>
          <p:nvPr/>
        </p:nvSpPr>
        <p:spPr>
          <a:xfrm>
            <a:off x="8375479" y="1632867"/>
            <a:ext cx="80598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Customer Profile</a:t>
            </a:r>
            <a:endParaRPr/>
          </a:p>
        </p:txBody>
      </p:sp>
      <p:grpSp>
        <p:nvGrpSpPr>
          <p:cNvPr id="741" name="Google Shape;741;p36"/>
          <p:cNvGrpSpPr/>
          <p:nvPr/>
        </p:nvGrpSpPr>
        <p:grpSpPr>
          <a:xfrm>
            <a:off x="8352612" y="3676916"/>
            <a:ext cx="11154155" cy="1775322"/>
            <a:chOff x="0" y="-47625"/>
            <a:chExt cx="6627937" cy="1054918"/>
          </a:xfrm>
        </p:grpSpPr>
        <p:sp>
          <p:nvSpPr>
            <p:cNvPr id="742" name="Google Shape;742;p36"/>
            <p:cNvSpPr/>
            <p:nvPr/>
          </p:nvSpPr>
          <p:spPr>
            <a:xfrm>
              <a:off x="0" y="0"/>
              <a:ext cx="6627937" cy="1007293"/>
            </a:xfrm>
            <a:custGeom>
              <a:rect b="b" l="l" r="r" t="t"/>
              <a:pathLst>
                <a:path extrusionOk="0" h="1007293" w="6627937">
                  <a:moveTo>
                    <a:pt x="35398" y="0"/>
                  </a:moveTo>
                  <a:lnTo>
                    <a:pt x="6592539" y="0"/>
                  </a:lnTo>
                  <a:cubicBezTo>
                    <a:pt x="6612089" y="0"/>
                    <a:pt x="6627937" y="15848"/>
                    <a:pt x="6627937" y="35398"/>
                  </a:cubicBezTo>
                  <a:lnTo>
                    <a:pt x="6627937" y="971895"/>
                  </a:lnTo>
                  <a:cubicBezTo>
                    <a:pt x="6627937" y="991445"/>
                    <a:pt x="6612089" y="1007293"/>
                    <a:pt x="6592539" y="1007293"/>
                  </a:cubicBezTo>
                  <a:lnTo>
                    <a:pt x="35398" y="1007293"/>
                  </a:lnTo>
                  <a:cubicBezTo>
                    <a:pt x="15848" y="1007293"/>
                    <a:pt x="0" y="991445"/>
                    <a:pt x="0" y="971895"/>
                  </a:cubicBezTo>
                  <a:lnTo>
                    <a:pt x="0" y="35398"/>
                  </a:lnTo>
                  <a:cubicBezTo>
                    <a:pt x="0" y="15848"/>
                    <a:pt x="15848" y="0"/>
                    <a:pt x="35398"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6"/>
            <p:cNvSpPr txBox="1"/>
            <p:nvPr/>
          </p:nvSpPr>
          <p:spPr>
            <a:xfrm>
              <a:off x="0" y="-47625"/>
              <a:ext cx="6627937" cy="1054918"/>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4" name="Google Shape;744;p36"/>
          <p:cNvGrpSpPr/>
          <p:nvPr/>
        </p:nvGrpSpPr>
        <p:grpSpPr>
          <a:xfrm>
            <a:off x="8352599" y="5630300"/>
            <a:ext cx="11153937" cy="1775322"/>
            <a:chOff x="0" y="-47625"/>
            <a:chExt cx="6239965" cy="1054918"/>
          </a:xfrm>
        </p:grpSpPr>
        <p:sp>
          <p:nvSpPr>
            <p:cNvPr id="745" name="Google Shape;745;p36"/>
            <p:cNvSpPr/>
            <p:nvPr/>
          </p:nvSpPr>
          <p:spPr>
            <a:xfrm>
              <a:off x="0" y="0"/>
              <a:ext cx="6239965" cy="1007293"/>
            </a:xfrm>
            <a:custGeom>
              <a:rect b="b" l="l" r="r" t="t"/>
              <a:pathLst>
                <a:path extrusionOk="0" h="1007293" w="6239965">
                  <a:moveTo>
                    <a:pt x="37599" y="0"/>
                  </a:moveTo>
                  <a:lnTo>
                    <a:pt x="6202367" y="0"/>
                  </a:lnTo>
                  <a:cubicBezTo>
                    <a:pt x="6212338" y="0"/>
                    <a:pt x="6221902" y="3961"/>
                    <a:pt x="6228953" y="11012"/>
                  </a:cubicBezTo>
                  <a:cubicBezTo>
                    <a:pt x="6236004" y="18063"/>
                    <a:pt x="6239965" y="27627"/>
                    <a:pt x="6239965" y="37599"/>
                  </a:cubicBezTo>
                  <a:lnTo>
                    <a:pt x="6239965" y="969694"/>
                  </a:lnTo>
                  <a:cubicBezTo>
                    <a:pt x="6239965" y="990459"/>
                    <a:pt x="6223132" y="1007293"/>
                    <a:pt x="6202367" y="1007293"/>
                  </a:cubicBezTo>
                  <a:lnTo>
                    <a:pt x="37599" y="1007293"/>
                  </a:lnTo>
                  <a:cubicBezTo>
                    <a:pt x="16833" y="1007293"/>
                    <a:pt x="0" y="990459"/>
                    <a:pt x="0" y="969694"/>
                  </a:cubicBezTo>
                  <a:lnTo>
                    <a:pt x="0" y="37599"/>
                  </a:lnTo>
                  <a:cubicBezTo>
                    <a:pt x="0" y="16833"/>
                    <a:pt x="16833" y="0"/>
                    <a:pt x="37599"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6"/>
            <p:cNvSpPr txBox="1"/>
            <p:nvPr/>
          </p:nvSpPr>
          <p:spPr>
            <a:xfrm>
              <a:off x="0" y="-47625"/>
              <a:ext cx="6239965" cy="1054918"/>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7" name="Google Shape;747;p36"/>
          <p:cNvGrpSpPr/>
          <p:nvPr/>
        </p:nvGrpSpPr>
        <p:grpSpPr>
          <a:xfrm>
            <a:off x="8352600" y="7583675"/>
            <a:ext cx="11154263" cy="1775322"/>
            <a:chOff x="0" y="-47625"/>
            <a:chExt cx="6878978" cy="1054918"/>
          </a:xfrm>
        </p:grpSpPr>
        <p:sp>
          <p:nvSpPr>
            <p:cNvPr id="748" name="Google Shape;748;p36"/>
            <p:cNvSpPr/>
            <p:nvPr/>
          </p:nvSpPr>
          <p:spPr>
            <a:xfrm>
              <a:off x="0" y="0"/>
              <a:ext cx="6878978" cy="1007293"/>
            </a:xfrm>
            <a:custGeom>
              <a:rect b="b" l="l" r="r" t="t"/>
              <a:pathLst>
                <a:path extrusionOk="0" h="1007293" w="6878978">
                  <a:moveTo>
                    <a:pt x="34106" y="0"/>
                  </a:moveTo>
                  <a:lnTo>
                    <a:pt x="6844872" y="0"/>
                  </a:lnTo>
                  <a:cubicBezTo>
                    <a:pt x="6863708" y="0"/>
                    <a:pt x="6878978" y="15270"/>
                    <a:pt x="6878978" y="34106"/>
                  </a:cubicBezTo>
                  <a:lnTo>
                    <a:pt x="6878978" y="973187"/>
                  </a:lnTo>
                  <a:cubicBezTo>
                    <a:pt x="6878978" y="992023"/>
                    <a:pt x="6863708" y="1007293"/>
                    <a:pt x="6844872" y="1007293"/>
                  </a:cubicBezTo>
                  <a:lnTo>
                    <a:pt x="34106" y="1007293"/>
                  </a:lnTo>
                  <a:cubicBezTo>
                    <a:pt x="15270" y="1007293"/>
                    <a:pt x="0" y="992023"/>
                    <a:pt x="0" y="973187"/>
                  </a:cubicBezTo>
                  <a:lnTo>
                    <a:pt x="0" y="34106"/>
                  </a:lnTo>
                  <a:cubicBezTo>
                    <a:pt x="0" y="15270"/>
                    <a:pt x="15270" y="0"/>
                    <a:pt x="34106"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6"/>
            <p:cNvSpPr txBox="1"/>
            <p:nvPr/>
          </p:nvSpPr>
          <p:spPr>
            <a:xfrm>
              <a:off x="0" y="-47625"/>
              <a:ext cx="6878978" cy="1054918"/>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0" name="Google Shape;750;p36"/>
          <p:cNvSpPr/>
          <p:nvPr/>
        </p:nvSpPr>
        <p:spPr>
          <a:xfrm flipH="1" rot="1769525">
            <a:off x="661821" y="7838497"/>
            <a:ext cx="1222573" cy="1949030"/>
          </a:xfrm>
          <a:custGeom>
            <a:rect b="b" l="l" r="r" t="t"/>
            <a:pathLst>
              <a:path extrusionOk="0" h="1949030" w="1222573">
                <a:moveTo>
                  <a:pt x="1222574" y="0"/>
                </a:moveTo>
                <a:lnTo>
                  <a:pt x="0" y="0"/>
                </a:lnTo>
                <a:lnTo>
                  <a:pt x="0" y="1949030"/>
                </a:lnTo>
                <a:lnTo>
                  <a:pt x="1222574" y="1949030"/>
                </a:lnTo>
                <a:lnTo>
                  <a:pt x="1222574" y="0"/>
                </a:lnTo>
                <a:close/>
              </a:path>
            </a:pathLst>
          </a:custGeom>
          <a:blipFill rotWithShape="1">
            <a:blip r:embed="rId5">
              <a:alphaModFix/>
            </a:blip>
            <a:stretch>
              <a:fillRect b="0" l="0" r="0" t="0"/>
            </a:stretch>
          </a:blipFill>
          <a:ln>
            <a:noFill/>
          </a:ln>
        </p:spPr>
      </p:sp>
      <p:sp>
        <p:nvSpPr>
          <p:cNvPr id="751" name="Google Shape;751;p36"/>
          <p:cNvSpPr txBox="1"/>
          <p:nvPr/>
        </p:nvSpPr>
        <p:spPr>
          <a:xfrm>
            <a:off x="9144000" y="4255014"/>
            <a:ext cx="10359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Bungee"/>
                <a:ea typeface="Bungee"/>
                <a:cs typeface="Bungee"/>
                <a:sym typeface="Bungee"/>
              </a:rPr>
              <a:t>01</a:t>
            </a:r>
            <a:endParaRPr/>
          </a:p>
        </p:txBody>
      </p:sp>
      <p:sp>
        <p:nvSpPr>
          <p:cNvPr id="752" name="Google Shape;752;p36"/>
          <p:cNvSpPr txBox="1"/>
          <p:nvPr/>
        </p:nvSpPr>
        <p:spPr>
          <a:xfrm>
            <a:off x="10358626" y="4356932"/>
            <a:ext cx="8309400" cy="3693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sp>
        <p:nvSpPr>
          <p:cNvPr id="753" name="Google Shape;753;p36"/>
          <p:cNvSpPr txBox="1"/>
          <p:nvPr/>
        </p:nvSpPr>
        <p:spPr>
          <a:xfrm>
            <a:off x="9144000" y="6208398"/>
            <a:ext cx="10359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Bungee"/>
                <a:ea typeface="Bungee"/>
                <a:cs typeface="Bungee"/>
                <a:sym typeface="Bungee"/>
              </a:rPr>
              <a:t>02</a:t>
            </a:r>
            <a:endParaRPr/>
          </a:p>
        </p:txBody>
      </p:sp>
      <p:sp>
        <p:nvSpPr>
          <p:cNvPr id="754" name="Google Shape;754;p36"/>
          <p:cNvSpPr txBox="1"/>
          <p:nvPr/>
        </p:nvSpPr>
        <p:spPr>
          <a:xfrm>
            <a:off x="10358626" y="6310316"/>
            <a:ext cx="8309400" cy="3693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sp>
        <p:nvSpPr>
          <p:cNvPr id="755" name="Google Shape;755;p36"/>
          <p:cNvSpPr txBox="1"/>
          <p:nvPr/>
        </p:nvSpPr>
        <p:spPr>
          <a:xfrm>
            <a:off x="9144000" y="8161773"/>
            <a:ext cx="10359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000000"/>
                </a:solidFill>
                <a:latin typeface="Bungee"/>
                <a:ea typeface="Bungee"/>
                <a:cs typeface="Bungee"/>
                <a:sym typeface="Bungee"/>
              </a:rPr>
              <a:t>03</a:t>
            </a:r>
            <a:endParaRPr/>
          </a:p>
        </p:txBody>
      </p:sp>
      <p:sp>
        <p:nvSpPr>
          <p:cNvPr id="756" name="Google Shape;756;p36"/>
          <p:cNvSpPr txBox="1"/>
          <p:nvPr/>
        </p:nvSpPr>
        <p:spPr>
          <a:xfrm>
            <a:off x="10358626" y="8263691"/>
            <a:ext cx="8309400" cy="3693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FC"/>
        </a:solidFill>
      </p:bgPr>
    </p:bg>
    <p:spTree>
      <p:nvGrpSpPr>
        <p:cNvPr id="141" name="Shape 141"/>
        <p:cNvGrpSpPr/>
        <p:nvPr/>
      </p:nvGrpSpPr>
      <p:grpSpPr>
        <a:xfrm>
          <a:off x="0" y="0"/>
          <a:ext cx="0" cy="0"/>
          <a:chOff x="0" y="0"/>
          <a:chExt cx="0" cy="0"/>
        </a:xfrm>
      </p:grpSpPr>
      <p:grpSp>
        <p:nvGrpSpPr>
          <p:cNvPr id="142" name="Google Shape;142;p19"/>
          <p:cNvGrpSpPr/>
          <p:nvPr/>
        </p:nvGrpSpPr>
        <p:grpSpPr>
          <a:xfrm>
            <a:off x="1599075" y="387932"/>
            <a:ext cx="14580706" cy="1962638"/>
            <a:chOff x="0" y="-260434"/>
            <a:chExt cx="19440941" cy="2616851"/>
          </a:xfrm>
        </p:grpSpPr>
        <p:grpSp>
          <p:nvGrpSpPr>
            <p:cNvPr id="143" name="Google Shape;143;p19"/>
            <p:cNvGrpSpPr/>
            <p:nvPr/>
          </p:nvGrpSpPr>
          <p:grpSpPr>
            <a:xfrm>
              <a:off x="228411" y="83664"/>
              <a:ext cx="19212530" cy="2272753"/>
              <a:chOff x="0" y="-47625"/>
              <a:chExt cx="3513346" cy="415613"/>
            </a:xfrm>
          </p:grpSpPr>
          <p:sp>
            <p:nvSpPr>
              <p:cNvPr id="144" name="Google Shape;144;p19"/>
              <p:cNvSpPr/>
              <p:nvPr/>
            </p:nvSpPr>
            <p:spPr>
              <a:xfrm>
                <a:off x="0" y="0"/>
                <a:ext cx="3513346" cy="367988"/>
              </a:xfrm>
              <a:custGeom>
                <a:rect b="b" l="l" r="r" t="t"/>
                <a:pathLst>
                  <a:path extrusionOk="0" h="367988" w="3513346">
                    <a:moveTo>
                      <a:pt x="29599" y="0"/>
                    </a:moveTo>
                    <a:lnTo>
                      <a:pt x="3483747" y="0"/>
                    </a:lnTo>
                    <a:cubicBezTo>
                      <a:pt x="3491597" y="0"/>
                      <a:pt x="3499126" y="3118"/>
                      <a:pt x="3504677" y="8669"/>
                    </a:cubicBezTo>
                    <a:cubicBezTo>
                      <a:pt x="3510228" y="14220"/>
                      <a:pt x="3513346" y="21749"/>
                      <a:pt x="3513346" y="29599"/>
                    </a:cubicBezTo>
                    <a:lnTo>
                      <a:pt x="3513346" y="338389"/>
                    </a:lnTo>
                    <a:cubicBezTo>
                      <a:pt x="3513346" y="346239"/>
                      <a:pt x="3510228" y="353768"/>
                      <a:pt x="3504677" y="359318"/>
                    </a:cubicBezTo>
                    <a:cubicBezTo>
                      <a:pt x="3499126" y="364869"/>
                      <a:pt x="3491597" y="367988"/>
                      <a:pt x="3483747" y="367988"/>
                    </a:cubicBezTo>
                    <a:lnTo>
                      <a:pt x="29599" y="367988"/>
                    </a:lnTo>
                    <a:cubicBezTo>
                      <a:pt x="21749" y="367988"/>
                      <a:pt x="14220" y="364869"/>
                      <a:pt x="8669" y="359318"/>
                    </a:cubicBezTo>
                    <a:cubicBezTo>
                      <a:pt x="3118" y="353768"/>
                      <a:pt x="0" y="346239"/>
                      <a:pt x="0" y="338389"/>
                    </a:cubicBezTo>
                    <a:lnTo>
                      <a:pt x="0" y="29599"/>
                    </a:lnTo>
                    <a:cubicBezTo>
                      <a:pt x="0" y="21749"/>
                      <a:pt x="3118" y="14220"/>
                      <a:pt x="8669" y="8669"/>
                    </a:cubicBezTo>
                    <a:cubicBezTo>
                      <a:pt x="14220" y="3118"/>
                      <a:pt x="21749" y="0"/>
                      <a:pt x="2959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txBox="1"/>
              <p:nvPr/>
            </p:nvSpPr>
            <p:spPr>
              <a:xfrm>
                <a:off x="0" y="-47625"/>
                <a:ext cx="3513346" cy="41561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6" name="Google Shape;146;p19"/>
            <p:cNvGrpSpPr/>
            <p:nvPr/>
          </p:nvGrpSpPr>
          <p:grpSpPr>
            <a:xfrm>
              <a:off x="0" y="-260434"/>
              <a:ext cx="19105118" cy="2272753"/>
              <a:chOff x="0" y="-47625"/>
              <a:chExt cx="3493704" cy="415613"/>
            </a:xfrm>
          </p:grpSpPr>
          <p:sp>
            <p:nvSpPr>
              <p:cNvPr id="147" name="Google Shape;147;p19"/>
              <p:cNvSpPr/>
              <p:nvPr/>
            </p:nvSpPr>
            <p:spPr>
              <a:xfrm>
                <a:off x="0" y="0"/>
                <a:ext cx="3493704" cy="367988"/>
              </a:xfrm>
              <a:custGeom>
                <a:rect b="b" l="l" r="r" t="t"/>
                <a:pathLst>
                  <a:path extrusionOk="0" h="367988" w="3493704">
                    <a:moveTo>
                      <a:pt x="29765" y="0"/>
                    </a:moveTo>
                    <a:lnTo>
                      <a:pt x="3463939" y="0"/>
                    </a:lnTo>
                    <a:cubicBezTo>
                      <a:pt x="3480377" y="0"/>
                      <a:pt x="3493704" y="13326"/>
                      <a:pt x="3493704" y="29765"/>
                    </a:cubicBezTo>
                    <a:lnTo>
                      <a:pt x="3493704" y="338223"/>
                    </a:lnTo>
                    <a:cubicBezTo>
                      <a:pt x="3493704" y="354661"/>
                      <a:pt x="3480377" y="367988"/>
                      <a:pt x="3463939" y="367988"/>
                    </a:cubicBezTo>
                    <a:lnTo>
                      <a:pt x="29765" y="367988"/>
                    </a:lnTo>
                    <a:cubicBezTo>
                      <a:pt x="13326" y="367988"/>
                      <a:pt x="0" y="354661"/>
                      <a:pt x="0" y="338223"/>
                    </a:cubicBezTo>
                    <a:lnTo>
                      <a:pt x="0" y="29765"/>
                    </a:lnTo>
                    <a:cubicBezTo>
                      <a:pt x="0" y="13326"/>
                      <a:pt x="13326" y="0"/>
                      <a:pt x="29765"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txBox="1"/>
              <p:nvPr/>
            </p:nvSpPr>
            <p:spPr>
              <a:xfrm>
                <a:off x="0" y="-47625"/>
                <a:ext cx="3493704" cy="41561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49" name="Google Shape;149;p19"/>
          <p:cNvSpPr txBox="1"/>
          <p:nvPr/>
        </p:nvSpPr>
        <p:spPr>
          <a:xfrm>
            <a:off x="2140202" y="888234"/>
            <a:ext cx="134982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How to Use This Presentation</a:t>
            </a:r>
            <a:endParaRPr/>
          </a:p>
        </p:txBody>
      </p:sp>
      <p:grpSp>
        <p:nvGrpSpPr>
          <p:cNvPr id="150" name="Google Shape;150;p19"/>
          <p:cNvGrpSpPr/>
          <p:nvPr/>
        </p:nvGrpSpPr>
        <p:grpSpPr>
          <a:xfrm>
            <a:off x="252211" y="2756973"/>
            <a:ext cx="5802025" cy="8129751"/>
            <a:chOff x="0" y="-125044"/>
            <a:chExt cx="7736033" cy="10839668"/>
          </a:xfrm>
        </p:grpSpPr>
        <p:grpSp>
          <p:nvGrpSpPr>
            <p:cNvPr id="151" name="Google Shape;151;p19"/>
            <p:cNvGrpSpPr/>
            <p:nvPr/>
          </p:nvGrpSpPr>
          <p:grpSpPr>
            <a:xfrm>
              <a:off x="0" y="1567259"/>
              <a:ext cx="7736033" cy="9147365"/>
              <a:chOff x="0" y="-47625"/>
              <a:chExt cx="2946387" cy="3483915"/>
            </a:xfrm>
          </p:grpSpPr>
          <p:sp>
            <p:nvSpPr>
              <p:cNvPr id="152" name="Google Shape;152;p19"/>
              <p:cNvSpPr/>
              <p:nvPr/>
            </p:nvSpPr>
            <p:spPr>
              <a:xfrm>
                <a:off x="0" y="0"/>
                <a:ext cx="2946387" cy="3436290"/>
              </a:xfrm>
              <a:custGeom>
                <a:rect b="b" l="l" r="r" t="t"/>
                <a:pathLst>
                  <a:path extrusionOk="0" h="3436290" w="2946387">
                    <a:moveTo>
                      <a:pt x="68052" y="0"/>
                    </a:moveTo>
                    <a:lnTo>
                      <a:pt x="2878336" y="0"/>
                    </a:lnTo>
                    <a:cubicBezTo>
                      <a:pt x="2915919" y="0"/>
                      <a:pt x="2946387" y="30468"/>
                      <a:pt x="2946387" y="68052"/>
                    </a:cubicBezTo>
                    <a:lnTo>
                      <a:pt x="2946387" y="3368238"/>
                    </a:lnTo>
                    <a:cubicBezTo>
                      <a:pt x="2946387" y="3405822"/>
                      <a:pt x="2915919" y="3436290"/>
                      <a:pt x="2878336" y="3436290"/>
                    </a:cubicBezTo>
                    <a:lnTo>
                      <a:pt x="68052" y="3436290"/>
                    </a:lnTo>
                    <a:cubicBezTo>
                      <a:pt x="30468" y="3436290"/>
                      <a:pt x="0" y="3405822"/>
                      <a:pt x="0" y="3368238"/>
                    </a:cubicBezTo>
                    <a:lnTo>
                      <a:pt x="0" y="68052"/>
                    </a:lnTo>
                    <a:cubicBezTo>
                      <a:pt x="0" y="30468"/>
                      <a:pt x="30468" y="0"/>
                      <a:pt x="68052"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txBox="1"/>
              <p:nvPr/>
            </p:nvSpPr>
            <p:spPr>
              <a:xfrm>
                <a:off x="0" y="-47625"/>
                <a:ext cx="2946387" cy="348391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19"/>
            <p:cNvGrpSpPr/>
            <p:nvPr/>
          </p:nvGrpSpPr>
          <p:grpSpPr>
            <a:xfrm>
              <a:off x="2328340" y="-125044"/>
              <a:ext cx="2891204" cy="2844383"/>
              <a:chOff x="0" y="-47625"/>
              <a:chExt cx="1101159" cy="1083327"/>
            </a:xfrm>
          </p:grpSpPr>
          <p:sp>
            <p:nvSpPr>
              <p:cNvPr id="155" name="Google Shape;155;p19"/>
              <p:cNvSpPr/>
              <p:nvPr/>
            </p:nvSpPr>
            <p:spPr>
              <a:xfrm>
                <a:off x="0" y="0"/>
                <a:ext cx="1101159" cy="1035702"/>
              </a:xfrm>
              <a:custGeom>
                <a:rect b="b" l="l" r="r" t="t"/>
                <a:pathLst>
                  <a:path extrusionOk="0" h="1035702" w="1101159">
                    <a:moveTo>
                      <a:pt x="182087" y="0"/>
                    </a:moveTo>
                    <a:lnTo>
                      <a:pt x="919072" y="0"/>
                    </a:lnTo>
                    <a:cubicBezTo>
                      <a:pt x="1019636" y="0"/>
                      <a:pt x="1101159" y="81523"/>
                      <a:pt x="1101159" y="182087"/>
                    </a:cubicBezTo>
                    <a:lnTo>
                      <a:pt x="1101159" y="853615"/>
                    </a:lnTo>
                    <a:cubicBezTo>
                      <a:pt x="1101159" y="954179"/>
                      <a:pt x="1019636" y="1035702"/>
                      <a:pt x="919072" y="1035702"/>
                    </a:cubicBezTo>
                    <a:lnTo>
                      <a:pt x="182087" y="1035702"/>
                    </a:lnTo>
                    <a:cubicBezTo>
                      <a:pt x="133795" y="1035702"/>
                      <a:pt x="87480" y="1016518"/>
                      <a:pt x="53332" y="982370"/>
                    </a:cubicBezTo>
                    <a:cubicBezTo>
                      <a:pt x="19184" y="948222"/>
                      <a:pt x="0" y="901908"/>
                      <a:pt x="0" y="853615"/>
                    </a:cubicBezTo>
                    <a:lnTo>
                      <a:pt x="0" y="182087"/>
                    </a:lnTo>
                    <a:cubicBezTo>
                      <a:pt x="0" y="81523"/>
                      <a:pt x="81523" y="0"/>
                      <a:pt x="182087"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txBox="1"/>
              <p:nvPr/>
            </p:nvSpPr>
            <p:spPr>
              <a:xfrm>
                <a:off x="0" y="-47625"/>
                <a:ext cx="1101159" cy="1083327"/>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57" name="Google Shape;157;p19"/>
          <p:cNvSpPr txBox="1"/>
          <p:nvPr/>
        </p:nvSpPr>
        <p:spPr>
          <a:xfrm>
            <a:off x="403782" y="5262519"/>
            <a:ext cx="5498883" cy="47625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Bungee"/>
                <a:ea typeface="Bungee"/>
                <a:cs typeface="Bungee"/>
                <a:sym typeface="Bungee"/>
              </a:rPr>
              <a:t>Google Slides</a:t>
            </a:r>
            <a:endParaRPr/>
          </a:p>
        </p:txBody>
      </p:sp>
      <p:sp>
        <p:nvSpPr>
          <p:cNvPr id="158" name="Google Shape;158;p19"/>
          <p:cNvSpPr txBox="1"/>
          <p:nvPr/>
        </p:nvSpPr>
        <p:spPr>
          <a:xfrm>
            <a:off x="818894" y="6043209"/>
            <a:ext cx="4668600" cy="3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1800" u="sng" cap="none" strike="noStrike">
                <a:solidFill>
                  <a:srgbClr val="000000"/>
                </a:solidFill>
                <a:latin typeface="Roboto"/>
                <a:ea typeface="Roboto"/>
                <a:cs typeface="Roboto"/>
                <a:sym typeface="Roboto"/>
              </a:rPr>
              <a:t>Alternative: </a:t>
            </a:r>
            <a:r>
              <a:rPr b="0" i="0" lang="en-US" sz="1800" u="none" cap="none" strike="noStrike">
                <a:solidFill>
                  <a:srgbClr val="000000"/>
                </a:solidFill>
                <a:latin typeface="Roboto"/>
                <a:ea typeface="Roboto"/>
                <a:cs typeface="Roboto"/>
                <a:sym typeface="Roboto"/>
              </a:rPr>
              <a:t>Click on the "Share" button on the top right corner in Canva and click on "More" at the bottom of the menu. Enter "Google Drive" in the search bar and click on the GDrive icon to add this design as a Google slide in your GDrive.</a:t>
            </a:r>
            <a:endParaRPr/>
          </a:p>
        </p:txBody>
      </p:sp>
      <p:grpSp>
        <p:nvGrpSpPr>
          <p:cNvPr id="159" name="Google Shape;159;p19"/>
          <p:cNvGrpSpPr/>
          <p:nvPr/>
        </p:nvGrpSpPr>
        <p:grpSpPr>
          <a:xfrm>
            <a:off x="6369625" y="2756973"/>
            <a:ext cx="5802025" cy="8129751"/>
            <a:chOff x="0" y="-125044"/>
            <a:chExt cx="7736033" cy="10839668"/>
          </a:xfrm>
        </p:grpSpPr>
        <p:grpSp>
          <p:nvGrpSpPr>
            <p:cNvPr id="160" name="Google Shape;160;p19"/>
            <p:cNvGrpSpPr/>
            <p:nvPr/>
          </p:nvGrpSpPr>
          <p:grpSpPr>
            <a:xfrm>
              <a:off x="0" y="1567259"/>
              <a:ext cx="7736033" cy="9147365"/>
              <a:chOff x="0" y="-47625"/>
              <a:chExt cx="2946387" cy="3483915"/>
            </a:xfrm>
          </p:grpSpPr>
          <p:sp>
            <p:nvSpPr>
              <p:cNvPr id="161" name="Google Shape;161;p19"/>
              <p:cNvSpPr/>
              <p:nvPr/>
            </p:nvSpPr>
            <p:spPr>
              <a:xfrm>
                <a:off x="0" y="0"/>
                <a:ext cx="2946387" cy="3436290"/>
              </a:xfrm>
              <a:custGeom>
                <a:rect b="b" l="l" r="r" t="t"/>
                <a:pathLst>
                  <a:path extrusionOk="0" h="3436290" w="2946387">
                    <a:moveTo>
                      <a:pt x="68052" y="0"/>
                    </a:moveTo>
                    <a:lnTo>
                      <a:pt x="2878336" y="0"/>
                    </a:lnTo>
                    <a:cubicBezTo>
                      <a:pt x="2915919" y="0"/>
                      <a:pt x="2946387" y="30468"/>
                      <a:pt x="2946387" y="68052"/>
                    </a:cubicBezTo>
                    <a:lnTo>
                      <a:pt x="2946387" y="3368238"/>
                    </a:lnTo>
                    <a:cubicBezTo>
                      <a:pt x="2946387" y="3405822"/>
                      <a:pt x="2915919" y="3436290"/>
                      <a:pt x="2878336" y="3436290"/>
                    </a:cubicBezTo>
                    <a:lnTo>
                      <a:pt x="68052" y="3436290"/>
                    </a:lnTo>
                    <a:cubicBezTo>
                      <a:pt x="30468" y="3436290"/>
                      <a:pt x="0" y="3405822"/>
                      <a:pt x="0" y="3368238"/>
                    </a:cubicBezTo>
                    <a:lnTo>
                      <a:pt x="0" y="68052"/>
                    </a:lnTo>
                    <a:cubicBezTo>
                      <a:pt x="0" y="30468"/>
                      <a:pt x="30468" y="0"/>
                      <a:pt x="68052"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txBox="1"/>
              <p:nvPr/>
            </p:nvSpPr>
            <p:spPr>
              <a:xfrm>
                <a:off x="0" y="-47625"/>
                <a:ext cx="2946387" cy="348391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19"/>
            <p:cNvGrpSpPr/>
            <p:nvPr/>
          </p:nvGrpSpPr>
          <p:grpSpPr>
            <a:xfrm>
              <a:off x="2328340" y="-125044"/>
              <a:ext cx="2891204" cy="2844383"/>
              <a:chOff x="0" y="-47625"/>
              <a:chExt cx="1101159" cy="1083327"/>
            </a:xfrm>
          </p:grpSpPr>
          <p:sp>
            <p:nvSpPr>
              <p:cNvPr id="164" name="Google Shape;164;p19"/>
              <p:cNvSpPr/>
              <p:nvPr/>
            </p:nvSpPr>
            <p:spPr>
              <a:xfrm>
                <a:off x="0" y="0"/>
                <a:ext cx="1101159" cy="1035702"/>
              </a:xfrm>
              <a:custGeom>
                <a:rect b="b" l="l" r="r" t="t"/>
                <a:pathLst>
                  <a:path extrusionOk="0" h="1035702" w="1101159">
                    <a:moveTo>
                      <a:pt x="182087" y="0"/>
                    </a:moveTo>
                    <a:lnTo>
                      <a:pt x="919072" y="0"/>
                    </a:lnTo>
                    <a:cubicBezTo>
                      <a:pt x="1019636" y="0"/>
                      <a:pt x="1101159" y="81523"/>
                      <a:pt x="1101159" y="182087"/>
                    </a:cubicBezTo>
                    <a:lnTo>
                      <a:pt x="1101159" y="853615"/>
                    </a:lnTo>
                    <a:cubicBezTo>
                      <a:pt x="1101159" y="954179"/>
                      <a:pt x="1019636" y="1035702"/>
                      <a:pt x="919072" y="1035702"/>
                    </a:cubicBezTo>
                    <a:lnTo>
                      <a:pt x="182087" y="1035702"/>
                    </a:lnTo>
                    <a:cubicBezTo>
                      <a:pt x="133795" y="1035702"/>
                      <a:pt x="87480" y="1016518"/>
                      <a:pt x="53332" y="982370"/>
                    </a:cubicBezTo>
                    <a:cubicBezTo>
                      <a:pt x="19184" y="948222"/>
                      <a:pt x="0" y="901908"/>
                      <a:pt x="0" y="853615"/>
                    </a:cubicBezTo>
                    <a:lnTo>
                      <a:pt x="0" y="182087"/>
                    </a:lnTo>
                    <a:cubicBezTo>
                      <a:pt x="0" y="81523"/>
                      <a:pt x="81523" y="0"/>
                      <a:pt x="182087"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txBox="1"/>
              <p:nvPr/>
            </p:nvSpPr>
            <p:spPr>
              <a:xfrm>
                <a:off x="0" y="-47625"/>
                <a:ext cx="1101159" cy="1083327"/>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66" name="Google Shape;166;p19"/>
          <p:cNvGrpSpPr/>
          <p:nvPr/>
        </p:nvGrpSpPr>
        <p:grpSpPr>
          <a:xfrm>
            <a:off x="12485975" y="2756973"/>
            <a:ext cx="5802025" cy="8129751"/>
            <a:chOff x="0" y="-125044"/>
            <a:chExt cx="7736033" cy="10839668"/>
          </a:xfrm>
        </p:grpSpPr>
        <p:grpSp>
          <p:nvGrpSpPr>
            <p:cNvPr id="167" name="Google Shape;167;p19"/>
            <p:cNvGrpSpPr/>
            <p:nvPr/>
          </p:nvGrpSpPr>
          <p:grpSpPr>
            <a:xfrm>
              <a:off x="0" y="1567259"/>
              <a:ext cx="7736033" cy="9147365"/>
              <a:chOff x="0" y="-47625"/>
              <a:chExt cx="2946387" cy="3483915"/>
            </a:xfrm>
          </p:grpSpPr>
          <p:sp>
            <p:nvSpPr>
              <p:cNvPr id="168" name="Google Shape;168;p19"/>
              <p:cNvSpPr/>
              <p:nvPr/>
            </p:nvSpPr>
            <p:spPr>
              <a:xfrm>
                <a:off x="0" y="0"/>
                <a:ext cx="2946387" cy="3436290"/>
              </a:xfrm>
              <a:custGeom>
                <a:rect b="b" l="l" r="r" t="t"/>
                <a:pathLst>
                  <a:path extrusionOk="0" h="3436290" w="2946387">
                    <a:moveTo>
                      <a:pt x="68052" y="0"/>
                    </a:moveTo>
                    <a:lnTo>
                      <a:pt x="2878336" y="0"/>
                    </a:lnTo>
                    <a:cubicBezTo>
                      <a:pt x="2915919" y="0"/>
                      <a:pt x="2946387" y="30468"/>
                      <a:pt x="2946387" y="68052"/>
                    </a:cubicBezTo>
                    <a:lnTo>
                      <a:pt x="2946387" y="3368238"/>
                    </a:lnTo>
                    <a:cubicBezTo>
                      <a:pt x="2946387" y="3405822"/>
                      <a:pt x="2915919" y="3436290"/>
                      <a:pt x="2878336" y="3436290"/>
                    </a:cubicBezTo>
                    <a:lnTo>
                      <a:pt x="68052" y="3436290"/>
                    </a:lnTo>
                    <a:cubicBezTo>
                      <a:pt x="30468" y="3436290"/>
                      <a:pt x="0" y="3405822"/>
                      <a:pt x="0" y="3368238"/>
                    </a:cubicBezTo>
                    <a:lnTo>
                      <a:pt x="0" y="68052"/>
                    </a:lnTo>
                    <a:cubicBezTo>
                      <a:pt x="0" y="30468"/>
                      <a:pt x="30468" y="0"/>
                      <a:pt x="68052"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txBox="1"/>
              <p:nvPr/>
            </p:nvSpPr>
            <p:spPr>
              <a:xfrm>
                <a:off x="0" y="-47625"/>
                <a:ext cx="2946387" cy="348391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19"/>
            <p:cNvGrpSpPr/>
            <p:nvPr/>
          </p:nvGrpSpPr>
          <p:grpSpPr>
            <a:xfrm>
              <a:off x="2328340" y="-125044"/>
              <a:ext cx="2891204" cy="2844383"/>
              <a:chOff x="0" y="-47625"/>
              <a:chExt cx="1101159" cy="1083327"/>
            </a:xfrm>
          </p:grpSpPr>
          <p:sp>
            <p:nvSpPr>
              <p:cNvPr id="171" name="Google Shape;171;p19"/>
              <p:cNvSpPr/>
              <p:nvPr/>
            </p:nvSpPr>
            <p:spPr>
              <a:xfrm>
                <a:off x="0" y="0"/>
                <a:ext cx="1101159" cy="1035702"/>
              </a:xfrm>
              <a:custGeom>
                <a:rect b="b" l="l" r="r" t="t"/>
                <a:pathLst>
                  <a:path extrusionOk="0" h="1035702" w="1101159">
                    <a:moveTo>
                      <a:pt x="182087" y="0"/>
                    </a:moveTo>
                    <a:lnTo>
                      <a:pt x="919072" y="0"/>
                    </a:lnTo>
                    <a:cubicBezTo>
                      <a:pt x="1019636" y="0"/>
                      <a:pt x="1101159" y="81523"/>
                      <a:pt x="1101159" y="182087"/>
                    </a:cubicBezTo>
                    <a:lnTo>
                      <a:pt x="1101159" y="853615"/>
                    </a:lnTo>
                    <a:cubicBezTo>
                      <a:pt x="1101159" y="954179"/>
                      <a:pt x="1019636" y="1035702"/>
                      <a:pt x="919072" y="1035702"/>
                    </a:cubicBezTo>
                    <a:lnTo>
                      <a:pt x="182087" y="1035702"/>
                    </a:lnTo>
                    <a:cubicBezTo>
                      <a:pt x="133795" y="1035702"/>
                      <a:pt x="87480" y="1016518"/>
                      <a:pt x="53332" y="982370"/>
                    </a:cubicBezTo>
                    <a:cubicBezTo>
                      <a:pt x="19184" y="948222"/>
                      <a:pt x="0" y="901908"/>
                      <a:pt x="0" y="853615"/>
                    </a:cubicBezTo>
                    <a:lnTo>
                      <a:pt x="0" y="182087"/>
                    </a:lnTo>
                    <a:cubicBezTo>
                      <a:pt x="0" y="81523"/>
                      <a:pt x="81523" y="0"/>
                      <a:pt x="182087"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txBox="1"/>
              <p:nvPr/>
            </p:nvSpPr>
            <p:spPr>
              <a:xfrm>
                <a:off x="0" y="-47625"/>
                <a:ext cx="1101159" cy="1083327"/>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73" name="Google Shape;173;p19"/>
          <p:cNvSpPr txBox="1"/>
          <p:nvPr/>
        </p:nvSpPr>
        <p:spPr>
          <a:xfrm>
            <a:off x="6672767" y="5262519"/>
            <a:ext cx="5498883" cy="47625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Bungee"/>
                <a:ea typeface="Bungee"/>
                <a:cs typeface="Bungee"/>
                <a:sym typeface="Bungee"/>
              </a:rPr>
              <a:t>PowerPoint</a:t>
            </a:r>
            <a:endParaRPr/>
          </a:p>
        </p:txBody>
      </p:sp>
      <p:sp>
        <p:nvSpPr>
          <p:cNvPr id="174" name="Google Shape;174;p19"/>
          <p:cNvSpPr txBox="1"/>
          <p:nvPr/>
        </p:nvSpPr>
        <p:spPr>
          <a:xfrm>
            <a:off x="7170132" y="6043209"/>
            <a:ext cx="4200900" cy="3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Alternative: From Canva template file, Click on the "Share" button on the top right corner in Canva and click on "More" at the bottom of the menu. Enter "PowerPoint" in the search bar and click on the PowerPoint icon to download.</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p:txBody>
      </p:sp>
      <p:sp>
        <p:nvSpPr>
          <p:cNvPr id="175" name="Google Shape;175;p19"/>
          <p:cNvSpPr txBox="1"/>
          <p:nvPr/>
        </p:nvSpPr>
        <p:spPr>
          <a:xfrm>
            <a:off x="12637546" y="5262519"/>
            <a:ext cx="5498883" cy="47625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Bungee"/>
                <a:ea typeface="Bungee"/>
                <a:cs typeface="Bungee"/>
                <a:sym typeface="Bungee"/>
              </a:rPr>
              <a:t>Canva</a:t>
            </a:r>
            <a:endParaRPr/>
          </a:p>
        </p:txBody>
      </p:sp>
      <p:sp>
        <p:nvSpPr>
          <p:cNvPr id="176" name="Google Shape;176;p19"/>
          <p:cNvSpPr txBox="1"/>
          <p:nvPr/>
        </p:nvSpPr>
        <p:spPr>
          <a:xfrm>
            <a:off x="13575244" y="6043209"/>
            <a:ext cx="3623400" cy="123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"Canva" button under this presentation preview. Start editing your presentation. You need to sign in to your Canva account.</a:t>
            </a:r>
            <a:endParaRPr/>
          </a:p>
        </p:txBody>
      </p:sp>
      <p:sp>
        <p:nvSpPr>
          <p:cNvPr id="177" name="Google Shape;177;p19"/>
          <p:cNvSpPr/>
          <p:nvPr/>
        </p:nvSpPr>
        <p:spPr>
          <a:xfrm rot="-8100000">
            <a:off x="13921637" y="6567636"/>
            <a:ext cx="5482936" cy="4715325"/>
          </a:xfrm>
          <a:custGeom>
            <a:rect b="b" l="l" r="r" t="t"/>
            <a:pathLst>
              <a:path extrusionOk="0" h="4715325" w="5482936">
                <a:moveTo>
                  <a:pt x="0" y="0"/>
                </a:moveTo>
                <a:lnTo>
                  <a:pt x="5482936" y="0"/>
                </a:lnTo>
                <a:lnTo>
                  <a:pt x="5482936" y="4715325"/>
                </a:lnTo>
                <a:lnTo>
                  <a:pt x="0" y="4715325"/>
                </a:lnTo>
                <a:lnTo>
                  <a:pt x="0" y="0"/>
                </a:lnTo>
                <a:close/>
              </a:path>
            </a:pathLst>
          </a:custGeom>
          <a:blipFill rotWithShape="1">
            <a:blip r:embed="rId3">
              <a:alphaModFix/>
            </a:blip>
            <a:stretch>
              <a:fillRect b="0" l="0" r="0" t="0"/>
            </a:stretch>
          </a:blipFill>
          <a:ln>
            <a:noFill/>
          </a:ln>
        </p:spPr>
      </p:sp>
      <p:sp>
        <p:nvSpPr>
          <p:cNvPr id="178" name="Google Shape;178;p19"/>
          <p:cNvSpPr/>
          <p:nvPr/>
        </p:nvSpPr>
        <p:spPr>
          <a:xfrm>
            <a:off x="2529164" y="3268210"/>
            <a:ext cx="1133819" cy="1133819"/>
          </a:xfrm>
          <a:custGeom>
            <a:rect b="b" l="l" r="r" t="t"/>
            <a:pathLst>
              <a:path extrusionOk="0" h="1133819" w="1133819">
                <a:moveTo>
                  <a:pt x="0" y="0"/>
                </a:moveTo>
                <a:lnTo>
                  <a:pt x="1133819" y="0"/>
                </a:lnTo>
                <a:lnTo>
                  <a:pt x="1133819" y="1133819"/>
                </a:lnTo>
                <a:lnTo>
                  <a:pt x="0" y="1133819"/>
                </a:lnTo>
                <a:lnTo>
                  <a:pt x="0" y="0"/>
                </a:lnTo>
                <a:close/>
              </a:path>
            </a:pathLst>
          </a:custGeom>
          <a:blipFill rotWithShape="1">
            <a:blip r:embed="rId4">
              <a:alphaModFix/>
            </a:blip>
            <a:stretch>
              <a:fillRect b="0" l="0" r="0" t="0"/>
            </a:stretch>
          </a:blipFill>
          <a:ln>
            <a:noFill/>
          </a:ln>
        </p:spPr>
      </p:sp>
      <p:sp>
        <p:nvSpPr>
          <p:cNvPr id="179" name="Google Shape;179;p19"/>
          <p:cNvSpPr/>
          <p:nvPr/>
        </p:nvSpPr>
        <p:spPr>
          <a:xfrm>
            <a:off x="14852520" y="3300652"/>
            <a:ext cx="1068936" cy="1068936"/>
          </a:xfrm>
          <a:custGeom>
            <a:rect b="b" l="l" r="r" t="t"/>
            <a:pathLst>
              <a:path extrusionOk="0" h="1068936" w="1068936">
                <a:moveTo>
                  <a:pt x="0" y="0"/>
                </a:moveTo>
                <a:lnTo>
                  <a:pt x="1068936" y="0"/>
                </a:lnTo>
                <a:lnTo>
                  <a:pt x="1068936" y="1068936"/>
                </a:lnTo>
                <a:lnTo>
                  <a:pt x="0" y="1068936"/>
                </a:lnTo>
                <a:lnTo>
                  <a:pt x="0" y="0"/>
                </a:lnTo>
                <a:close/>
              </a:path>
            </a:pathLst>
          </a:custGeom>
          <a:blipFill rotWithShape="1">
            <a:blip r:embed="rId5">
              <a:alphaModFix/>
            </a:blip>
            <a:stretch>
              <a:fillRect b="0" l="0" r="0" t="0"/>
            </a:stretch>
          </a:blipFill>
          <a:ln>
            <a:noFill/>
          </a:ln>
        </p:spPr>
      </p:sp>
      <p:sp>
        <p:nvSpPr>
          <p:cNvPr id="180" name="Google Shape;180;p19"/>
          <p:cNvSpPr/>
          <p:nvPr/>
        </p:nvSpPr>
        <p:spPr>
          <a:xfrm>
            <a:off x="8475885" y="3177155"/>
            <a:ext cx="1412431" cy="1315929"/>
          </a:xfrm>
          <a:custGeom>
            <a:rect b="b" l="l" r="r" t="t"/>
            <a:pathLst>
              <a:path extrusionOk="0" h="1315929" w="1412431">
                <a:moveTo>
                  <a:pt x="0" y="0"/>
                </a:moveTo>
                <a:lnTo>
                  <a:pt x="1412430" y="0"/>
                </a:lnTo>
                <a:lnTo>
                  <a:pt x="1412430" y="1315929"/>
                </a:lnTo>
                <a:lnTo>
                  <a:pt x="0" y="131592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FFFA"/>
        </a:solidFill>
      </p:bgPr>
    </p:bg>
    <p:spTree>
      <p:nvGrpSpPr>
        <p:cNvPr id="760" name="Shape 760"/>
        <p:cNvGrpSpPr/>
        <p:nvPr/>
      </p:nvGrpSpPr>
      <p:grpSpPr>
        <a:xfrm>
          <a:off x="0" y="0"/>
          <a:ext cx="0" cy="0"/>
          <a:chOff x="0" y="0"/>
          <a:chExt cx="0" cy="0"/>
        </a:xfrm>
      </p:grpSpPr>
      <p:sp>
        <p:nvSpPr>
          <p:cNvPr id="761" name="Google Shape;761;p37"/>
          <p:cNvSpPr/>
          <p:nvPr/>
        </p:nvSpPr>
        <p:spPr>
          <a:xfrm rot="-4128989">
            <a:off x="-2865900" y="2317849"/>
            <a:ext cx="9302326" cy="8000001"/>
          </a:xfrm>
          <a:custGeom>
            <a:rect b="b" l="l" r="r" t="t"/>
            <a:pathLst>
              <a:path extrusionOk="0" h="8000001" w="9302326">
                <a:moveTo>
                  <a:pt x="0" y="0"/>
                </a:moveTo>
                <a:lnTo>
                  <a:pt x="9302326" y="0"/>
                </a:lnTo>
                <a:lnTo>
                  <a:pt x="9302326" y="8000001"/>
                </a:lnTo>
                <a:lnTo>
                  <a:pt x="0" y="8000001"/>
                </a:lnTo>
                <a:lnTo>
                  <a:pt x="0" y="0"/>
                </a:lnTo>
                <a:close/>
              </a:path>
            </a:pathLst>
          </a:custGeom>
          <a:blipFill rotWithShape="1">
            <a:blip r:embed="rId3">
              <a:alphaModFix/>
            </a:blip>
            <a:stretch>
              <a:fillRect b="0" l="0" r="0" t="0"/>
            </a:stretch>
          </a:blipFill>
          <a:ln>
            <a:noFill/>
          </a:ln>
        </p:spPr>
      </p:sp>
      <p:sp>
        <p:nvSpPr>
          <p:cNvPr id="762" name="Google Shape;762;p37"/>
          <p:cNvSpPr/>
          <p:nvPr/>
        </p:nvSpPr>
        <p:spPr>
          <a:xfrm flipH="1" rot="4830883">
            <a:off x="11708779" y="1782299"/>
            <a:ext cx="9302326" cy="8000001"/>
          </a:xfrm>
          <a:custGeom>
            <a:rect b="b" l="l" r="r" t="t"/>
            <a:pathLst>
              <a:path extrusionOk="0" h="8000001" w="9302326">
                <a:moveTo>
                  <a:pt x="9302327" y="0"/>
                </a:moveTo>
                <a:lnTo>
                  <a:pt x="0" y="0"/>
                </a:lnTo>
                <a:lnTo>
                  <a:pt x="0" y="8000000"/>
                </a:lnTo>
                <a:lnTo>
                  <a:pt x="9302327" y="8000000"/>
                </a:lnTo>
                <a:lnTo>
                  <a:pt x="9302327" y="0"/>
                </a:lnTo>
                <a:close/>
              </a:path>
            </a:pathLst>
          </a:custGeom>
          <a:blipFill rotWithShape="1">
            <a:blip r:embed="rId4">
              <a:alphaModFix/>
            </a:blip>
            <a:stretch>
              <a:fillRect b="0" l="0" r="0" t="0"/>
            </a:stretch>
          </a:blipFill>
          <a:ln>
            <a:noFill/>
          </a:ln>
        </p:spPr>
      </p:sp>
      <p:grpSp>
        <p:nvGrpSpPr>
          <p:cNvPr id="763" name="Google Shape;763;p37"/>
          <p:cNvGrpSpPr/>
          <p:nvPr/>
        </p:nvGrpSpPr>
        <p:grpSpPr>
          <a:xfrm>
            <a:off x="4324" y="535550"/>
            <a:ext cx="6380563" cy="6411315"/>
            <a:chOff x="0" y="0"/>
            <a:chExt cx="8507418" cy="8548420"/>
          </a:xfrm>
        </p:grpSpPr>
        <p:grpSp>
          <p:nvGrpSpPr>
            <p:cNvPr id="764" name="Google Shape;764;p37"/>
            <p:cNvGrpSpPr/>
            <p:nvPr/>
          </p:nvGrpSpPr>
          <p:grpSpPr>
            <a:xfrm>
              <a:off x="404675" y="445677"/>
              <a:ext cx="8102743" cy="8102743"/>
              <a:chOff x="0" y="0"/>
              <a:chExt cx="812800" cy="812800"/>
            </a:xfrm>
          </p:grpSpPr>
          <p:sp>
            <p:nvSpPr>
              <p:cNvPr id="765" name="Google Shape;765;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7" name="Google Shape;767;p37"/>
            <p:cNvGrpSpPr/>
            <p:nvPr/>
          </p:nvGrpSpPr>
          <p:grpSpPr>
            <a:xfrm>
              <a:off x="0" y="0"/>
              <a:ext cx="8102743" cy="8102743"/>
              <a:chOff x="0" y="0"/>
              <a:chExt cx="812800" cy="812800"/>
            </a:xfrm>
          </p:grpSpPr>
          <p:sp>
            <p:nvSpPr>
              <p:cNvPr id="768" name="Google Shape;768;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770" name="Google Shape;770;p37"/>
          <p:cNvSpPr txBox="1"/>
          <p:nvPr/>
        </p:nvSpPr>
        <p:spPr>
          <a:xfrm>
            <a:off x="-461731" y="2645833"/>
            <a:ext cx="6713986" cy="10953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ungee"/>
                <a:ea typeface="Bungee"/>
                <a:cs typeface="Bungee"/>
                <a:sym typeface="Bungee"/>
              </a:rPr>
              <a:t>100,000</a:t>
            </a:r>
            <a:endParaRPr/>
          </a:p>
        </p:txBody>
      </p:sp>
      <p:sp>
        <p:nvSpPr>
          <p:cNvPr id="771" name="Google Shape;771;p37"/>
          <p:cNvSpPr txBox="1"/>
          <p:nvPr/>
        </p:nvSpPr>
        <p:spPr>
          <a:xfrm>
            <a:off x="1013974" y="4091957"/>
            <a:ext cx="3762575"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Statistic here</a:t>
            </a:r>
            <a:endParaRPr/>
          </a:p>
        </p:txBody>
      </p:sp>
      <p:grpSp>
        <p:nvGrpSpPr>
          <p:cNvPr id="772" name="Google Shape;772;p37"/>
          <p:cNvGrpSpPr/>
          <p:nvPr/>
        </p:nvGrpSpPr>
        <p:grpSpPr>
          <a:xfrm>
            <a:off x="6252254" y="3255433"/>
            <a:ext cx="6380563" cy="6411315"/>
            <a:chOff x="0" y="0"/>
            <a:chExt cx="8507418" cy="8548420"/>
          </a:xfrm>
        </p:grpSpPr>
        <p:grpSp>
          <p:nvGrpSpPr>
            <p:cNvPr id="773" name="Google Shape;773;p37"/>
            <p:cNvGrpSpPr/>
            <p:nvPr/>
          </p:nvGrpSpPr>
          <p:grpSpPr>
            <a:xfrm>
              <a:off x="404675" y="445677"/>
              <a:ext cx="8102743" cy="8102743"/>
              <a:chOff x="0" y="0"/>
              <a:chExt cx="812800" cy="812800"/>
            </a:xfrm>
          </p:grpSpPr>
          <p:sp>
            <p:nvSpPr>
              <p:cNvPr id="774" name="Google Shape;774;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6" name="Google Shape;776;p37"/>
            <p:cNvGrpSpPr/>
            <p:nvPr/>
          </p:nvGrpSpPr>
          <p:grpSpPr>
            <a:xfrm>
              <a:off x="0" y="0"/>
              <a:ext cx="8102743" cy="8102743"/>
              <a:chOff x="0" y="0"/>
              <a:chExt cx="812800" cy="812800"/>
            </a:xfrm>
          </p:grpSpPr>
          <p:sp>
            <p:nvSpPr>
              <p:cNvPr id="777" name="Google Shape;777;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779" name="Google Shape;779;p37"/>
          <p:cNvSpPr txBox="1"/>
          <p:nvPr/>
        </p:nvSpPr>
        <p:spPr>
          <a:xfrm>
            <a:off x="6085543" y="5365716"/>
            <a:ext cx="6713986" cy="10953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ungee"/>
                <a:ea typeface="Bungee"/>
                <a:cs typeface="Bungee"/>
                <a:sym typeface="Bungee"/>
              </a:rPr>
              <a:t>1,000,000</a:t>
            </a:r>
            <a:endParaRPr/>
          </a:p>
        </p:txBody>
      </p:sp>
      <p:sp>
        <p:nvSpPr>
          <p:cNvPr id="780" name="Google Shape;780;p37"/>
          <p:cNvSpPr txBox="1"/>
          <p:nvPr/>
        </p:nvSpPr>
        <p:spPr>
          <a:xfrm>
            <a:off x="7561249" y="6811840"/>
            <a:ext cx="3762575"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Statistic here</a:t>
            </a:r>
            <a:endParaRPr/>
          </a:p>
        </p:txBody>
      </p:sp>
      <p:grpSp>
        <p:nvGrpSpPr>
          <p:cNvPr id="781" name="Google Shape;781;p37"/>
          <p:cNvGrpSpPr/>
          <p:nvPr/>
        </p:nvGrpSpPr>
        <p:grpSpPr>
          <a:xfrm>
            <a:off x="12337798" y="535550"/>
            <a:ext cx="6380563" cy="6411315"/>
            <a:chOff x="0" y="0"/>
            <a:chExt cx="8507418" cy="8548420"/>
          </a:xfrm>
        </p:grpSpPr>
        <p:grpSp>
          <p:nvGrpSpPr>
            <p:cNvPr id="782" name="Google Shape;782;p37"/>
            <p:cNvGrpSpPr/>
            <p:nvPr/>
          </p:nvGrpSpPr>
          <p:grpSpPr>
            <a:xfrm>
              <a:off x="404675" y="445677"/>
              <a:ext cx="8102743" cy="8102743"/>
              <a:chOff x="0" y="0"/>
              <a:chExt cx="812800" cy="812800"/>
            </a:xfrm>
          </p:grpSpPr>
          <p:sp>
            <p:nvSpPr>
              <p:cNvPr id="783" name="Google Shape;783;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5" name="Google Shape;785;p37"/>
            <p:cNvGrpSpPr/>
            <p:nvPr/>
          </p:nvGrpSpPr>
          <p:grpSpPr>
            <a:xfrm>
              <a:off x="0" y="0"/>
              <a:ext cx="8102743" cy="8102743"/>
              <a:chOff x="0" y="0"/>
              <a:chExt cx="812800" cy="812800"/>
            </a:xfrm>
          </p:grpSpPr>
          <p:sp>
            <p:nvSpPr>
              <p:cNvPr id="786" name="Google Shape;786;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788" name="Google Shape;788;p37"/>
          <p:cNvSpPr txBox="1"/>
          <p:nvPr/>
        </p:nvSpPr>
        <p:spPr>
          <a:xfrm>
            <a:off x="12171086" y="2645833"/>
            <a:ext cx="6713986" cy="10953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ungee"/>
                <a:ea typeface="Bungee"/>
                <a:cs typeface="Bungee"/>
                <a:sym typeface="Bungee"/>
              </a:rPr>
              <a:t>1,000</a:t>
            </a:r>
            <a:endParaRPr/>
          </a:p>
        </p:txBody>
      </p:sp>
      <p:sp>
        <p:nvSpPr>
          <p:cNvPr id="789" name="Google Shape;789;p37"/>
          <p:cNvSpPr txBox="1"/>
          <p:nvPr/>
        </p:nvSpPr>
        <p:spPr>
          <a:xfrm>
            <a:off x="13646792" y="4091957"/>
            <a:ext cx="3762575"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Statistic here</a:t>
            </a:r>
            <a:endParaRPr/>
          </a:p>
        </p:txBody>
      </p:sp>
      <p:sp>
        <p:nvSpPr>
          <p:cNvPr id="790" name="Google Shape;790;p37"/>
          <p:cNvSpPr/>
          <p:nvPr/>
        </p:nvSpPr>
        <p:spPr>
          <a:xfrm flipH="1" rot="1769525">
            <a:off x="5940312" y="7538954"/>
            <a:ext cx="1222573" cy="1949030"/>
          </a:xfrm>
          <a:custGeom>
            <a:rect b="b" l="l" r="r" t="t"/>
            <a:pathLst>
              <a:path extrusionOk="0" h="1949030" w="1222573">
                <a:moveTo>
                  <a:pt x="1222573" y="0"/>
                </a:moveTo>
                <a:lnTo>
                  <a:pt x="0" y="0"/>
                </a:lnTo>
                <a:lnTo>
                  <a:pt x="0" y="1949030"/>
                </a:lnTo>
                <a:lnTo>
                  <a:pt x="1222573" y="1949030"/>
                </a:lnTo>
                <a:lnTo>
                  <a:pt x="1222573" y="0"/>
                </a:lnTo>
                <a:close/>
              </a:path>
            </a:pathLst>
          </a:custGeom>
          <a:blipFill rotWithShape="1">
            <a:blip r:embed="rId5">
              <a:alphaModFix/>
            </a:blip>
            <a:stretch>
              <a:fillRect b="0" l="0" r="0" t="0"/>
            </a:stretch>
          </a:blipFill>
          <a:ln>
            <a:noFill/>
          </a:ln>
        </p:spPr>
      </p:sp>
      <p:sp>
        <p:nvSpPr>
          <p:cNvPr id="791" name="Google Shape;791;p37"/>
          <p:cNvSpPr/>
          <p:nvPr/>
        </p:nvSpPr>
        <p:spPr>
          <a:xfrm rot="2427252">
            <a:off x="13644868" y="7587687"/>
            <a:ext cx="1499245" cy="1735968"/>
          </a:xfrm>
          <a:custGeom>
            <a:rect b="b" l="l" r="r" t="t"/>
            <a:pathLst>
              <a:path extrusionOk="0" h="1735968" w="1499245">
                <a:moveTo>
                  <a:pt x="0" y="0"/>
                </a:moveTo>
                <a:lnTo>
                  <a:pt x="1499245" y="0"/>
                </a:lnTo>
                <a:lnTo>
                  <a:pt x="1499245" y="1735968"/>
                </a:lnTo>
                <a:lnTo>
                  <a:pt x="0" y="1735968"/>
                </a:lnTo>
                <a:lnTo>
                  <a:pt x="0" y="0"/>
                </a:lnTo>
                <a:close/>
              </a:path>
            </a:pathLst>
          </a:custGeom>
          <a:blipFill rotWithShape="1">
            <a:blip r:embed="rId6">
              <a:alphaModFix/>
            </a:blip>
            <a:stretch>
              <a:fillRect b="0" l="0" r="0" t="0"/>
            </a:stretch>
          </a:blipFill>
          <a:ln>
            <a:noFill/>
          </a:ln>
        </p:spPr>
      </p:sp>
      <p:sp>
        <p:nvSpPr>
          <p:cNvPr id="792" name="Google Shape;792;p37"/>
          <p:cNvSpPr/>
          <p:nvPr/>
        </p:nvSpPr>
        <p:spPr>
          <a:xfrm rot="-760097">
            <a:off x="2364659" y="7538442"/>
            <a:ext cx="2335973" cy="2178825"/>
          </a:xfrm>
          <a:custGeom>
            <a:rect b="b" l="l" r="r" t="t"/>
            <a:pathLst>
              <a:path extrusionOk="0" h="2178825" w="2335973">
                <a:moveTo>
                  <a:pt x="0" y="0"/>
                </a:moveTo>
                <a:lnTo>
                  <a:pt x="2335972" y="0"/>
                </a:lnTo>
                <a:lnTo>
                  <a:pt x="2335972" y="2178825"/>
                </a:lnTo>
                <a:lnTo>
                  <a:pt x="0" y="2178825"/>
                </a:lnTo>
                <a:lnTo>
                  <a:pt x="0" y="0"/>
                </a:lnTo>
                <a:close/>
              </a:path>
            </a:pathLst>
          </a:custGeom>
          <a:blipFill rotWithShape="1">
            <a:blip r:embed="rId7">
              <a:alphaModFix/>
            </a:blip>
            <a:stretch>
              <a:fillRect b="0" l="0" r="0" t="0"/>
            </a:stretch>
          </a:blipFill>
          <a:ln>
            <a:noFill/>
          </a:ln>
        </p:spPr>
      </p:sp>
      <p:sp>
        <p:nvSpPr>
          <p:cNvPr id="793" name="Google Shape;793;p37"/>
          <p:cNvSpPr/>
          <p:nvPr/>
        </p:nvSpPr>
        <p:spPr>
          <a:xfrm rot="386497">
            <a:off x="7571927" y="535550"/>
            <a:ext cx="3144147" cy="2226733"/>
          </a:xfrm>
          <a:custGeom>
            <a:rect b="b" l="l" r="r" t="t"/>
            <a:pathLst>
              <a:path extrusionOk="0" h="2226733" w="3144147">
                <a:moveTo>
                  <a:pt x="0" y="0"/>
                </a:moveTo>
                <a:lnTo>
                  <a:pt x="3144146" y="0"/>
                </a:lnTo>
                <a:lnTo>
                  <a:pt x="3144146" y="2226733"/>
                </a:lnTo>
                <a:lnTo>
                  <a:pt x="0" y="2226733"/>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FC"/>
        </a:solidFill>
      </p:bgPr>
    </p:bg>
    <p:spTree>
      <p:nvGrpSpPr>
        <p:cNvPr id="797" name="Shape 797"/>
        <p:cNvGrpSpPr/>
        <p:nvPr/>
      </p:nvGrpSpPr>
      <p:grpSpPr>
        <a:xfrm>
          <a:off x="0" y="0"/>
          <a:ext cx="0" cy="0"/>
          <a:chOff x="0" y="0"/>
          <a:chExt cx="0" cy="0"/>
        </a:xfrm>
      </p:grpSpPr>
      <p:grpSp>
        <p:nvGrpSpPr>
          <p:cNvPr id="798" name="Google Shape;798;p38"/>
          <p:cNvGrpSpPr/>
          <p:nvPr/>
        </p:nvGrpSpPr>
        <p:grpSpPr>
          <a:xfrm>
            <a:off x="1580368" y="770698"/>
            <a:ext cx="16065831" cy="8487602"/>
            <a:chOff x="0" y="-47625"/>
            <a:chExt cx="4865138" cy="2570259"/>
          </a:xfrm>
        </p:grpSpPr>
        <p:sp>
          <p:nvSpPr>
            <p:cNvPr id="799" name="Google Shape;799;p38"/>
            <p:cNvSpPr/>
            <p:nvPr/>
          </p:nvSpPr>
          <p:spPr>
            <a:xfrm>
              <a:off x="0" y="0"/>
              <a:ext cx="4865138" cy="2522634"/>
            </a:xfrm>
            <a:custGeom>
              <a:rect b="b" l="l" r="r" t="t"/>
              <a:pathLst>
                <a:path extrusionOk="0" h="2522634" w="4865138">
                  <a:moveTo>
                    <a:pt x="0" y="0"/>
                  </a:moveTo>
                  <a:lnTo>
                    <a:pt x="4865138" y="0"/>
                  </a:lnTo>
                  <a:lnTo>
                    <a:pt x="4865138" y="2522634"/>
                  </a:lnTo>
                  <a:lnTo>
                    <a:pt x="0" y="2522634"/>
                  </a:lnTo>
                  <a:close/>
                </a:path>
              </a:pathLst>
            </a:custGeom>
            <a:solidFill>
              <a:srgbClr val="000000"/>
            </a:solidFill>
            <a:ln>
              <a:noFill/>
            </a:ln>
          </p:spPr>
        </p:sp>
        <p:sp>
          <p:nvSpPr>
            <p:cNvPr id="800" name="Google Shape;800;p38"/>
            <p:cNvSpPr txBox="1"/>
            <p:nvPr/>
          </p:nvSpPr>
          <p:spPr>
            <a:xfrm>
              <a:off x="0" y="-47625"/>
              <a:ext cx="4865138" cy="257025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01" name="Google Shape;801;p38"/>
          <p:cNvPicPr preferRelativeResize="0"/>
          <p:nvPr/>
        </p:nvPicPr>
        <p:blipFill rotWithShape="1">
          <a:blip r:embed="rId3">
            <a:alphaModFix/>
          </a:blip>
          <a:srcRect b="11688" l="0" r="0" t="11689"/>
          <a:stretch/>
        </p:blipFill>
        <p:spPr>
          <a:xfrm>
            <a:off x="1028700" y="525494"/>
            <a:ext cx="16230600" cy="8290741"/>
          </a:xfrm>
          <a:prstGeom prst="rect">
            <a:avLst/>
          </a:prstGeom>
          <a:noFill/>
          <a:ln>
            <a:noFill/>
          </a:ln>
        </p:spPr>
      </p:pic>
      <p:grpSp>
        <p:nvGrpSpPr>
          <p:cNvPr id="802" name="Google Shape;802;p38"/>
          <p:cNvGrpSpPr/>
          <p:nvPr/>
        </p:nvGrpSpPr>
        <p:grpSpPr>
          <a:xfrm>
            <a:off x="3783278" y="7032192"/>
            <a:ext cx="11660012" cy="2741987"/>
            <a:chOff x="0" y="-371054"/>
            <a:chExt cx="15546683" cy="3655984"/>
          </a:xfrm>
        </p:grpSpPr>
        <p:grpSp>
          <p:nvGrpSpPr>
            <p:cNvPr id="803" name="Google Shape;803;p38"/>
            <p:cNvGrpSpPr/>
            <p:nvPr/>
          </p:nvGrpSpPr>
          <p:grpSpPr>
            <a:xfrm>
              <a:off x="130313" y="46823"/>
              <a:ext cx="15416370" cy="3238107"/>
              <a:chOff x="0" y="-47625"/>
              <a:chExt cx="1978699" cy="415613"/>
            </a:xfrm>
          </p:grpSpPr>
          <p:sp>
            <p:nvSpPr>
              <p:cNvPr id="804" name="Google Shape;804;p38"/>
              <p:cNvSpPr/>
              <p:nvPr/>
            </p:nvSpPr>
            <p:spPr>
              <a:xfrm>
                <a:off x="0" y="0"/>
                <a:ext cx="1978699" cy="367988"/>
              </a:xfrm>
              <a:custGeom>
                <a:rect b="b" l="l" r="r" t="t"/>
                <a:pathLst>
                  <a:path extrusionOk="0" h="367988" w="1978699">
                    <a:moveTo>
                      <a:pt x="48654" y="0"/>
                    </a:moveTo>
                    <a:lnTo>
                      <a:pt x="1930045" y="0"/>
                    </a:lnTo>
                    <a:cubicBezTo>
                      <a:pt x="1956916" y="0"/>
                      <a:pt x="1978699" y="21783"/>
                      <a:pt x="1978699" y="48654"/>
                    </a:cubicBezTo>
                    <a:lnTo>
                      <a:pt x="1978699" y="319334"/>
                    </a:lnTo>
                    <a:cubicBezTo>
                      <a:pt x="1978699" y="346205"/>
                      <a:pt x="1956916" y="367988"/>
                      <a:pt x="1930045" y="367988"/>
                    </a:cubicBezTo>
                    <a:lnTo>
                      <a:pt x="48654" y="367988"/>
                    </a:lnTo>
                    <a:cubicBezTo>
                      <a:pt x="21783" y="367988"/>
                      <a:pt x="0" y="346205"/>
                      <a:pt x="0" y="319334"/>
                    </a:cubicBezTo>
                    <a:lnTo>
                      <a:pt x="0" y="48654"/>
                    </a:lnTo>
                    <a:cubicBezTo>
                      <a:pt x="0" y="21783"/>
                      <a:pt x="21783" y="0"/>
                      <a:pt x="486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8"/>
              <p:cNvSpPr txBox="1"/>
              <p:nvPr/>
            </p:nvSpPr>
            <p:spPr>
              <a:xfrm>
                <a:off x="0" y="-47625"/>
                <a:ext cx="1978699"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6" name="Google Shape;806;p38"/>
            <p:cNvGrpSpPr/>
            <p:nvPr/>
          </p:nvGrpSpPr>
          <p:grpSpPr>
            <a:xfrm>
              <a:off x="0" y="-371054"/>
              <a:ext cx="14934948" cy="3238107"/>
              <a:chOff x="0" y="-47625"/>
              <a:chExt cx="1916908" cy="415613"/>
            </a:xfrm>
          </p:grpSpPr>
          <p:sp>
            <p:nvSpPr>
              <p:cNvPr id="807" name="Google Shape;807;p38"/>
              <p:cNvSpPr/>
              <p:nvPr/>
            </p:nvSpPr>
            <p:spPr>
              <a:xfrm>
                <a:off x="0" y="0"/>
                <a:ext cx="1916908" cy="367988"/>
              </a:xfrm>
              <a:custGeom>
                <a:rect b="b" l="l" r="r" t="t"/>
                <a:pathLst>
                  <a:path extrusionOk="0" h="367988" w="1916908">
                    <a:moveTo>
                      <a:pt x="50222" y="0"/>
                    </a:moveTo>
                    <a:lnTo>
                      <a:pt x="1866686" y="0"/>
                    </a:lnTo>
                    <a:cubicBezTo>
                      <a:pt x="1880006" y="0"/>
                      <a:pt x="1892780" y="5291"/>
                      <a:pt x="1902198" y="14710"/>
                    </a:cubicBezTo>
                    <a:cubicBezTo>
                      <a:pt x="1911617" y="24128"/>
                      <a:pt x="1916908" y="36902"/>
                      <a:pt x="1916908" y="50222"/>
                    </a:cubicBezTo>
                    <a:lnTo>
                      <a:pt x="1916908" y="317766"/>
                    </a:lnTo>
                    <a:cubicBezTo>
                      <a:pt x="1916908" y="331085"/>
                      <a:pt x="1911617" y="343860"/>
                      <a:pt x="1902198" y="353278"/>
                    </a:cubicBezTo>
                    <a:cubicBezTo>
                      <a:pt x="1892780" y="362696"/>
                      <a:pt x="1880006" y="367988"/>
                      <a:pt x="1866686" y="367988"/>
                    </a:cubicBezTo>
                    <a:lnTo>
                      <a:pt x="50222" y="367988"/>
                    </a:lnTo>
                    <a:cubicBezTo>
                      <a:pt x="36902" y="367988"/>
                      <a:pt x="24128" y="362696"/>
                      <a:pt x="14710" y="353278"/>
                    </a:cubicBezTo>
                    <a:cubicBezTo>
                      <a:pt x="5291" y="343860"/>
                      <a:pt x="0" y="331085"/>
                      <a:pt x="0" y="317766"/>
                    </a:cubicBezTo>
                    <a:lnTo>
                      <a:pt x="0" y="50222"/>
                    </a:lnTo>
                    <a:cubicBezTo>
                      <a:pt x="0" y="36902"/>
                      <a:pt x="5291" y="24128"/>
                      <a:pt x="14710" y="14710"/>
                    </a:cubicBezTo>
                    <a:cubicBezTo>
                      <a:pt x="24128" y="5291"/>
                      <a:pt x="36902" y="0"/>
                      <a:pt x="50222"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8"/>
              <p:cNvSpPr txBox="1"/>
              <p:nvPr/>
            </p:nvSpPr>
            <p:spPr>
              <a:xfrm>
                <a:off x="0" y="-47625"/>
                <a:ext cx="1916908"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809" name="Google Shape;809;p38"/>
          <p:cNvSpPr txBox="1"/>
          <p:nvPr/>
        </p:nvSpPr>
        <p:spPr>
          <a:xfrm>
            <a:off x="5589211" y="7732705"/>
            <a:ext cx="7814419" cy="13620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Bungee"/>
                <a:ea typeface="Bungee"/>
                <a:cs typeface="Bungee"/>
                <a:sym typeface="Bungee"/>
              </a:rPr>
              <a:t>a picture is worth a thousand words</a:t>
            </a:r>
            <a:endParaRPr/>
          </a:p>
        </p:txBody>
      </p:sp>
      <p:sp>
        <p:nvSpPr>
          <p:cNvPr id="810" name="Google Shape;810;p38"/>
          <p:cNvSpPr/>
          <p:nvPr/>
        </p:nvSpPr>
        <p:spPr>
          <a:xfrm flipH="1" rot="3075030">
            <a:off x="13923746" y="3697853"/>
            <a:ext cx="6671109" cy="5737153"/>
          </a:xfrm>
          <a:custGeom>
            <a:rect b="b" l="l" r="r" t="t"/>
            <a:pathLst>
              <a:path extrusionOk="0" h="5737153" w="6671109">
                <a:moveTo>
                  <a:pt x="6671108" y="0"/>
                </a:moveTo>
                <a:lnTo>
                  <a:pt x="0" y="0"/>
                </a:lnTo>
                <a:lnTo>
                  <a:pt x="0" y="5737154"/>
                </a:lnTo>
                <a:lnTo>
                  <a:pt x="6671108" y="5737154"/>
                </a:lnTo>
                <a:lnTo>
                  <a:pt x="6671108" y="0"/>
                </a:lnTo>
                <a:close/>
              </a:path>
            </a:pathLst>
          </a:custGeom>
          <a:blipFill rotWithShape="1">
            <a:blip r:embed="rId4">
              <a:alphaModFix/>
            </a:blip>
            <a:stretch>
              <a:fillRect b="0" l="0" r="0" t="0"/>
            </a:stretch>
          </a:blipFill>
          <a:ln>
            <a:noFill/>
          </a:ln>
        </p:spPr>
      </p:sp>
      <p:sp>
        <p:nvSpPr>
          <p:cNvPr id="811" name="Google Shape;811;p38"/>
          <p:cNvSpPr/>
          <p:nvPr/>
        </p:nvSpPr>
        <p:spPr>
          <a:xfrm flipH="1" rot="-7248921">
            <a:off x="-2281809" y="-296639"/>
            <a:ext cx="6628805" cy="5700773"/>
          </a:xfrm>
          <a:custGeom>
            <a:rect b="b" l="l" r="r" t="t"/>
            <a:pathLst>
              <a:path extrusionOk="0" h="5700773" w="6628805">
                <a:moveTo>
                  <a:pt x="6628805" y="0"/>
                </a:moveTo>
                <a:lnTo>
                  <a:pt x="0" y="0"/>
                </a:lnTo>
                <a:lnTo>
                  <a:pt x="0" y="5700772"/>
                </a:lnTo>
                <a:lnTo>
                  <a:pt x="6628805" y="5700772"/>
                </a:lnTo>
                <a:lnTo>
                  <a:pt x="6628805" y="0"/>
                </a:lnTo>
                <a:close/>
              </a:path>
            </a:pathLst>
          </a:custGeom>
          <a:blipFill rotWithShape="1">
            <a:blip r:embed="rId4">
              <a:alphaModFix/>
            </a:blip>
            <a:stretch>
              <a:fillRect b="0" l="0" r="0" t="0"/>
            </a:stretch>
          </a:blipFill>
          <a:ln>
            <a:noFill/>
          </a:ln>
        </p:spPr>
      </p:sp>
      <p:sp>
        <p:nvSpPr>
          <p:cNvPr id="812" name="Google Shape;812;p38"/>
          <p:cNvSpPr/>
          <p:nvPr/>
        </p:nvSpPr>
        <p:spPr>
          <a:xfrm rot="872567">
            <a:off x="16339594" y="170865"/>
            <a:ext cx="1839413" cy="1715670"/>
          </a:xfrm>
          <a:custGeom>
            <a:rect b="b" l="l" r="r" t="t"/>
            <a:pathLst>
              <a:path extrusionOk="0" h="1715670" w="1839413">
                <a:moveTo>
                  <a:pt x="0" y="0"/>
                </a:moveTo>
                <a:lnTo>
                  <a:pt x="1839412" y="0"/>
                </a:lnTo>
                <a:lnTo>
                  <a:pt x="1839412" y="1715670"/>
                </a:lnTo>
                <a:lnTo>
                  <a:pt x="0" y="1715670"/>
                </a:lnTo>
                <a:lnTo>
                  <a:pt x="0" y="0"/>
                </a:lnTo>
                <a:close/>
              </a:path>
            </a:pathLst>
          </a:custGeom>
          <a:blipFill rotWithShape="1">
            <a:blip r:embed="rId5">
              <a:alphaModFix/>
            </a:blip>
            <a:stretch>
              <a:fillRect b="0" l="0" r="0" t="0"/>
            </a:stretch>
          </a:blipFill>
          <a:ln>
            <a:noFill/>
          </a:ln>
        </p:spPr>
      </p:sp>
      <p:sp>
        <p:nvSpPr>
          <p:cNvPr id="813" name="Google Shape;813;p38"/>
          <p:cNvSpPr/>
          <p:nvPr/>
        </p:nvSpPr>
        <p:spPr>
          <a:xfrm>
            <a:off x="263439" y="6498514"/>
            <a:ext cx="1538309" cy="1623935"/>
          </a:xfrm>
          <a:custGeom>
            <a:rect b="b" l="l" r="r" t="t"/>
            <a:pathLst>
              <a:path extrusionOk="0" h="1623935" w="1538309">
                <a:moveTo>
                  <a:pt x="0" y="0"/>
                </a:moveTo>
                <a:lnTo>
                  <a:pt x="1538309" y="0"/>
                </a:lnTo>
                <a:lnTo>
                  <a:pt x="1538309" y="1623935"/>
                </a:lnTo>
                <a:lnTo>
                  <a:pt x="0" y="1623935"/>
                </a:lnTo>
                <a:lnTo>
                  <a:pt x="0" y="0"/>
                </a:lnTo>
                <a:close/>
              </a:path>
            </a:pathLst>
          </a:custGeom>
          <a:blipFill rotWithShape="1">
            <a:blip r:embed="rId6">
              <a:alphaModFix/>
            </a:blip>
            <a:stretch>
              <a:fillRect b="0" l="0" r="0" t="0"/>
            </a:stretch>
          </a:blipFill>
          <a:ln>
            <a:noFill/>
          </a:ln>
        </p:spPr>
      </p:sp>
      <p:sp>
        <p:nvSpPr>
          <p:cNvPr id="814" name="Google Shape;814;p38"/>
          <p:cNvSpPr/>
          <p:nvPr/>
        </p:nvSpPr>
        <p:spPr>
          <a:xfrm>
            <a:off x="263439" y="8446332"/>
            <a:ext cx="1538309" cy="1623935"/>
          </a:xfrm>
          <a:custGeom>
            <a:rect b="b" l="l" r="r" t="t"/>
            <a:pathLst>
              <a:path extrusionOk="0" h="1623935" w="1538309">
                <a:moveTo>
                  <a:pt x="0" y="0"/>
                </a:moveTo>
                <a:lnTo>
                  <a:pt x="1538309" y="0"/>
                </a:lnTo>
                <a:lnTo>
                  <a:pt x="1538309" y="1623936"/>
                </a:lnTo>
                <a:lnTo>
                  <a:pt x="0" y="162393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CC"/>
        </a:solidFill>
      </p:bgPr>
    </p:bg>
    <p:spTree>
      <p:nvGrpSpPr>
        <p:cNvPr id="818" name="Shape 818"/>
        <p:cNvGrpSpPr/>
        <p:nvPr/>
      </p:nvGrpSpPr>
      <p:grpSpPr>
        <a:xfrm>
          <a:off x="0" y="0"/>
          <a:ext cx="0" cy="0"/>
          <a:chOff x="0" y="0"/>
          <a:chExt cx="0" cy="0"/>
        </a:xfrm>
      </p:grpSpPr>
      <p:grpSp>
        <p:nvGrpSpPr>
          <p:cNvPr id="819" name="Google Shape;819;p39"/>
          <p:cNvGrpSpPr/>
          <p:nvPr/>
        </p:nvGrpSpPr>
        <p:grpSpPr>
          <a:xfrm>
            <a:off x="1357332" y="4574508"/>
            <a:ext cx="2535534" cy="2836988"/>
            <a:chOff x="0" y="-47625"/>
            <a:chExt cx="846252" cy="946864"/>
          </a:xfrm>
        </p:grpSpPr>
        <p:sp>
          <p:nvSpPr>
            <p:cNvPr id="820" name="Google Shape;820;p39"/>
            <p:cNvSpPr/>
            <p:nvPr/>
          </p:nvSpPr>
          <p:spPr>
            <a:xfrm>
              <a:off x="0" y="0"/>
              <a:ext cx="846252" cy="899239"/>
            </a:xfrm>
            <a:custGeom>
              <a:rect b="b" l="l" r="r" t="t"/>
              <a:pathLst>
                <a:path extrusionOk="0" h="899239" w="846252">
                  <a:moveTo>
                    <a:pt x="0" y="0"/>
                  </a:moveTo>
                  <a:lnTo>
                    <a:pt x="846252" y="0"/>
                  </a:lnTo>
                  <a:lnTo>
                    <a:pt x="846252" y="899239"/>
                  </a:lnTo>
                  <a:lnTo>
                    <a:pt x="0" y="899239"/>
                  </a:lnTo>
                  <a:close/>
                </a:path>
              </a:pathLst>
            </a:custGeom>
            <a:solidFill>
              <a:srgbClr val="000000"/>
            </a:solidFill>
            <a:ln>
              <a:noFill/>
            </a:ln>
          </p:spPr>
        </p:sp>
        <p:sp>
          <p:nvSpPr>
            <p:cNvPr id="821" name="Google Shape;821;p39"/>
            <p:cNvSpPr txBox="1"/>
            <p:nvPr/>
          </p:nvSpPr>
          <p:spPr>
            <a:xfrm>
              <a:off x="0" y="-47625"/>
              <a:ext cx="846252" cy="94686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22" name="Google Shape;822;p39"/>
          <p:cNvPicPr preferRelativeResize="0"/>
          <p:nvPr/>
        </p:nvPicPr>
        <p:blipFill rotWithShape="1">
          <a:blip r:embed="rId3">
            <a:alphaModFix/>
          </a:blip>
          <a:srcRect b="32404" l="39267" r="34687" t="26080"/>
          <a:stretch/>
        </p:blipFill>
        <p:spPr>
          <a:xfrm>
            <a:off x="1134785" y="4457563"/>
            <a:ext cx="2535534" cy="2694294"/>
          </a:xfrm>
          <a:prstGeom prst="rect">
            <a:avLst/>
          </a:prstGeom>
          <a:noFill/>
          <a:ln>
            <a:noFill/>
          </a:ln>
        </p:spPr>
      </p:pic>
      <p:grpSp>
        <p:nvGrpSpPr>
          <p:cNvPr id="823" name="Google Shape;823;p39"/>
          <p:cNvGrpSpPr/>
          <p:nvPr/>
        </p:nvGrpSpPr>
        <p:grpSpPr>
          <a:xfrm>
            <a:off x="4768537" y="1301719"/>
            <a:ext cx="8750926" cy="2057883"/>
            <a:chOff x="0" y="-278479"/>
            <a:chExt cx="11667902" cy="2743844"/>
          </a:xfrm>
        </p:grpSpPr>
        <p:grpSp>
          <p:nvGrpSpPr>
            <p:cNvPr id="824" name="Google Shape;824;p39"/>
            <p:cNvGrpSpPr/>
            <p:nvPr/>
          </p:nvGrpSpPr>
          <p:grpSpPr>
            <a:xfrm>
              <a:off x="97801" y="35141"/>
              <a:ext cx="11570101" cy="2430224"/>
              <a:chOff x="0" y="-47625"/>
              <a:chExt cx="1978699" cy="415613"/>
            </a:xfrm>
          </p:grpSpPr>
          <p:sp>
            <p:nvSpPr>
              <p:cNvPr id="825" name="Google Shape;825;p39"/>
              <p:cNvSpPr/>
              <p:nvPr/>
            </p:nvSpPr>
            <p:spPr>
              <a:xfrm>
                <a:off x="0" y="0"/>
                <a:ext cx="1978699" cy="367988"/>
              </a:xfrm>
              <a:custGeom>
                <a:rect b="b" l="l" r="r" t="t"/>
                <a:pathLst>
                  <a:path extrusionOk="0" h="367988" w="1978699">
                    <a:moveTo>
                      <a:pt x="48654" y="0"/>
                    </a:moveTo>
                    <a:lnTo>
                      <a:pt x="1930045" y="0"/>
                    </a:lnTo>
                    <a:cubicBezTo>
                      <a:pt x="1956916" y="0"/>
                      <a:pt x="1978699" y="21783"/>
                      <a:pt x="1978699" y="48654"/>
                    </a:cubicBezTo>
                    <a:lnTo>
                      <a:pt x="1978699" y="319334"/>
                    </a:lnTo>
                    <a:cubicBezTo>
                      <a:pt x="1978699" y="346205"/>
                      <a:pt x="1956916" y="367988"/>
                      <a:pt x="1930045" y="367988"/>
                    </a:cubicBezTo>
                    <a:lnTo>
                      <a:pt x="48654" y="367988"/>
                    </a:lnTo>
                    <a:cubicBezTo>
                      <a:pt x="21783" y="367988"/>
                      <a:pt x="0" y="346205"/>
                      <a:pt x="0" y="319334"/>
                    </a:cubicBezTo>
                    <a:lnTo>
                      <a:pt x="0" y="48654"/>
                    </a:lnTo>
                    <a:cubicBezTo>
                      <a:pt x="0" y="21783"/>
                      <a:pt x="21783" y="0"/>
                      <a:pt x="486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9"/>
              <p:cNvSpPr txBox="1"/>
              <p:nvPr/>
            </p:nvSpPr>
            <p:spPr>
              <a:xfrm>
                <a:off x="0" y="-47625"/>
                <a:ext cx="1978699"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7" name="Google Shape;827;p39"/>
            <p:cNvGrpSpPr/>
            <p:nvPr/>
          </p:nvGrpSpPr>
          <p:grpSpPr>
            <a:xfrm>
              <a:off x="0" y="-278479"/>
              <a:ext cx="11208790" cy="2430224"/>
              <a:chOff x="0" y="-47625"/>
              <a:chExt cx="1916908" cy="415613"/>
            </a:xfrm>
          </p:grpSpPr>
          <p:sp>
            <p:nvSpPr>
              <p:cNvPr id="828" name="Google Shape;828;p39"/>
              <p:cNvSpPr/>
              <p:nvPr/>
            </p:nvSpPr>
            <p:spPr>
              <a:xfrm>
                <a:off x="0" y="0"/>
                <a:ext cx="1916908" cy="367988"/>
              </a:xfrm>
              <a:custGeom>
                <a:rect b="b" l="l" r="r" t="t"/>
                <a:pathLst>
                  <a:path extrusionOk="0" h="367988" w="1916908">
                    <a:moveTo>
                      <a:pt x="50222" y="0"/>
                    </a:moveTo>
                    <a:lnTo>
                      <a:pt x="1866686" y="0"/>
                    </a:lnTo>
                    <a:cubicBezTo>
                      <a:pt x="1880006" y="0"/>
                      <a:pt x="1892780" y="5291"/>
                      <a:pt x="1902198" y="14710"/>
                    </a:cubicBezTo>
                    <a:cubicBezTo>
                      <a:pt x="1911617" y="24128"/>
                      <a:pt x="1916908" y="36902"/>
                      <a:pt x="1916908" y="50222"/>
                    </a:cubicBezTo>
                    <a:lnTo>
                      <a:pt x="1916908" y="317766"/>
                    </a:lnTo>
                    <a:cubicBezTo>
                      <a:pt x="1916908" y="331085"/>
                      <a:pt x="1911617" y="343860"/>
                      <a:pt x="1902198" y="353278"/>
                    </a:cubicBezTo>
                    <a:cubicBezTo>
                      <a:pt x="1892780" y="362696"/>
                      <a:pt x="1880006" y="367988"/>
                      <a:pt x="1866686" y="367988"/>
                    </a:cubicBezTo>
                    <a:lnTo>
                      <a:pt x="50222" y="367988"/>
                    </a:lnTo>
                    <a:cubicBezTo>
                      <a:pt x="36902" y="367988"/>
                      <a:pt x="24128" y="362696"/>
                      <a:pt x="14710" y="353278"/>
                    </a:cubicBezTo>
                    <a:cubicBezTo>
                      <a:pt x="5291" y="343860"/>
                      <a:pt x="0" y="331085"/>
                      <a:pt x="0" y="317766"/>
                    </a:cubicBezTo>
                    <a:lnTo>
                      <a:pt x="0" y="50222"/>
                    </a:lnTo>
                    <a:cubicBezTo>
                      <a:pt x="0" y="36902"/>
                      <a:pt x="5291" y="24128"/>
                      <a:pt x="14710" y="14710"/>
                    </a:cubicBezTo>
                    <a:cubicBezTo>
                      <a:pt x="24128" y="5291"/>
                      <a:pt x="36902" y="0"/>
                      <a:pt x="50222"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9"/>
              <p:cNvSpPr txBox="1"/>
              <p:nvPr/>
            </p:nvSpPr>
            <p:spPr>
              <a:xfrm>
                <a:off x="0" y="-47625"/>
                <a:ext cx="1916908"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830" name="Google Shape;830;p39"/>
          <p:cNvSpPr txBox="1"/>
          <p:nvPr/>
        </p:nvSpPr>
        <p:spPr>
          <a:xfrm>
            <a:off x="5002595" y="1786940"/>
            <a:ext cx="8059699" cy="962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Team Members</a:t>
            </a:r>
            <a:endParaRPr/>
          </a:p>
        </p:txBody>
      </p:sp>
      <p:grpSp>
        <p:nvGrpSpPr>
          <p:cNvPr id="831" name="Google Shape;831;p39"/>
          <p:cNvGrpSpPr/>
          <p:nvPr/>
        </p:nvGrpSpPr>
        <p:grpSpPr>
          <a:xfrm>
            <a:off x="598392" y="7775279"/>
            <a:ext cx="3830868" cy="1483021"/>
            <a:chOff x="0" y="-47625"/>
            <a:chExt cx="2276313" cy="881215"/>
          </a:xfrm>
        </p:grpSpPr>
        <p:sp>
          <p:nvSpPr>
            <p:cNvPr id="832" name="Google Shape;832;p39"/>
            <p:cNvSpPr/>
            <p:nvPr/>
          </p:nvSpPr>
          <p:spPr>
            <a:xfrm>
              <a:off x="0" y="0"/>
              <a:ext cx="2276313" cy="833590"/>
            </a:xfrm>
            <a:custGeom>
              <a:rect b="b" l="l" r="r" t="t"/>
              <a:pathLst>
                <a:path extrusionOk="0" h="833590" w="2276313">
                  <a:moveTo>
                    <a:pt x="103067" y="0"/>
                  </a:moveTo>
                  <a:lnTo>
                    <a:pt x="2173245" y="0"/>
                  </a:lnTo>
                  <a:cubicBezTo>
                    <a:pt x="2230168" y="0"/>
                    <a:pt x="2276313" y="46145"/>
                    <a:pt x="2276313" y="103067"/>
                  </a:cubicBezTo>
                  <a:lnTo>
                    <a:pt x="2276313" y="730523"/>
                  </a:lnTo>
                  <a:cubicBezTo>
                    <a:pt x="2276313" y="787445"/>
                    <a:pt x="2230168" y="833590"/>
                    <a:pt x="2173245" y="833590"/>
                  </a:cubicBezTo>
                  <a:lnTo>
                    <a:pt x="103067" y="833590"/>
                  </a:lnTo>
                  <a:cubicBezTo>
                    <a:pt x="46145" y="833590"/>
                    <a:pt x="0" y="787445"/>
                    <a:pt x="0" y="730523"/>
                  </a:cubicBezTo>
                  <a:lnTo>
                    <a:pt x="0" y="103067"/>
                  </a:lnTo>
                  <a:cubicBezTo>
                    <a:pt x="0" y="46145"/>
                    <a:pt x="46145" y="0"/>
                    <a:pt x="103067"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9"/>
            <p:cNvSpPr txBox="1"/>
            <p:nvPr/>
          </p:nvSpPr>
          <p:spPr>
            <a:xfrm>
              <a:off x="0" y="-47625"/>
              <a:ext cx="2276313" cy="88121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4" name="Google Shape;834;p39"/>
          <p:cNvSpPr txBox="1"/>
          <p:nvPr/>
        </p:nvSpPr>
        <p:spPr>
          <a:xfrm>
            <a:off x="931351" y="8204439"/>
            <a:ext cx="3164948"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Name here</a:t>
            </a:r>
            <a:endParaRPr/>
          </a:p>
        </p:txBody>
      </p:sp>
      <p:sp>
        <p:nvSpPr>
          <p:cNvPr id="835" name="Google Shape;835;p39"/>
          <p:cNvSpPr txBox="1"/>
          <p:nvPr/>
        </p:nvSpPr>
        <p:spPr>
          <a:xfrm>
            <a:off x="931351" y="8675407"/>
            <a:ext cx="3164948"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oboto"/>
                <a:ea typeface="Roboto"/>
                <a:cs typeface="Roboto"/>
                <a:sym typeface="Roboto"/>
              </a:rPr>
              <a:t>Position</a:t>
            </a:r>
            <a:endParaRPr/>
          </a:p>
        </p:txBody>
      </p:sp>
      <p:grpSp>
        <p:nvGrpSpPr>
          <p:cNvPr id="836" name="Google Shape;836;p39"/>
          <p:cNvGrpSpPr/>
          <p:nvPr/>
        </p:nvGrpSpPr>
        <p:grpSpPr>
          <a:xfrm>
            <a:off x="5146413" y="7775279"/>
            <a:ext cx="3830868" cy="1483021"/>
            <a:chOff x="0" y="-47625"/>
            <a:chExt cx="2276313" cy="881215"/>
          </a:xfrm>
        </p:grpSpPr>
        <p:sp>
          <p:nvSpPr>
            <p:cNvPr id="837" name="Google Shape;837;p39"/>
            <p:cNvSpPr/>
            <p:nvPr/>
          </p:nvSpPr>
          <p:spPr>
            <a:xfrm>
              <a:off x="0" y="0"/>
              <a:ext cx="2276313" cy="833590"/>
            </a:xfrm>
            <a:custGeom>
              <a:rect b="b" l="l" r="r" t="t"/>
              <a:pathLst>
                <a:path extrusionOk="0" h="833590" w="2276313">
                  <a:moveTo>
                    <a:pt x="103067" y="0"/>
                  </a:moveTo>
                  <a:lnTo>
                    <a:pt x="2173245" y="0"/>
                  </a:lnTo>
                  <a:cubicBezTo>
                    <a:pt x="2230168" y="0"/>
                    <a:pt x="2276313" y="46145"/>
                    <a:pt x="2276313" y="103067"/>
                  </a:cubicBezTo>
                  <a:lnTo>
                    <a:pt x="2276313" y="730523"/>
                  </a:lnTo>
                  <a:cubicBezTo>
                    <a:pt x="2276313" y="787445"/>
                    <a:pt x="2230168" y="833590"/>
                    <a:pt x="2173245" y="833590"/>
                  </a:cubicBezTo>
                  <a:lnTo>
                    <a:pt x="103067" y="833590"/>
                  </a:lnTo>
                  <a:cubicBezTo>
                    <a:pt x="46145" y="833590"/>
                    <a:pt x="0" y="787445"/>
                    <a:pt x="0" y="730523"/>
                  </a:cubicBezTo>
                  <a:lnTo>
                    <a:pt x="0" y="103067"/>
                  </a:lnTo>
                  <a:cubicBezTo>
                    <a:pt x="0" y="46145"/>
                    <a:pt x="46145" y="0"/>
                    <a:pt x="103067"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9"/>
            <p:cNvSpPr txBox="1"/>
            <p:nvPr/>
          </p:nvSpPr>
          <p:spPr>
            <a:xfrm>
              <a:off x="0" y="-47625"/>
              <a:ext cx="2276313" cy="88121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9" name="Google Shape;839;p39"/>
          <p:cNvSpPr txBox="1"/>
          <p:nvPr/>
        </p:nvSpPr>
        <p:spPr>
          <a:xfrm>
            <a:off x="5479373" y="8204439"/>
            <a:ext cx="3164948"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Name here</a:t>
            </a:r>
            <a:endParaRPr/>
          </a:p>
        </p:txBody>
      </p:sp>
      <p:sp>
        <p:nvSpPr>
          <p:cNvPr id="840" name="Google Shape;840;p39"/>
          <p:cNvSpPr txBox="1"/>
          <p:nvPr/>
        </p:nvSpPr>
        <p:spPr>
          <a:xfrm>
            <a:off x="5479373" y="8675407"/>
            <a:ext cx="3164948"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oboto"/>
                <a:ea typeface="Roboto"/>
                <a:cs typeface="Roboto"/>
                <a:sym typeface="Roboto"/>
              </a:rPr>
              <a:t>Position</a:t>
            </a:r>
            <a:endParaRPr/>
          </a:p>
        </p:txBody>
      </p:sp>
      <p:grpSp>
        <p:nvGrpSpPr>
          <p:cNvPr id="841" name="Google Shape;841;p39"/>
          <p:cNvGrpSpPr/>
          <p:nvPr/>
        </p:nvGrpSpPr>
        <p:grpSpPr>
          <a:xfrm>
            <a:off x="9691656" y="7775279"/>
            <a:ext cx="3830868" cy="1483021"/>
            <a:chOff x="0" y="-47625"/>
            <a:chExt cx="2276313" cy="881215"/>
          </a:xfrm>
        </p:grpSpPr>
        <p:sp>
          <p:nvSpPr>
            <p:cNvPr id="842" name="Google Shape;842;p39"/>
            <p:cNvSpPr/>
            <p:nvPr/>
          </p:nvSpPr>
          <p:spPr>
            <a:xfrm>
              <a:off x="0" y="0"/>
              <a:ext cx="2276313" cy="833590"/>
            </a:xfrm>
            <a:custGeom>
              <a:rect b="b" l="l" r="r" t="t"/>
              <a:pathLst>
                <a:path extrusionOk="0" h="833590" w="2276313">
                  <a:moveTo>
                    <a:pt x="103067" y="0"/>
                  </a:moveTo>
                  <a:lnTo>
                    <a:pt x="2173245" y="0"/>
                  </a:lnTo>
                  <a:cubicBezTo>
                    <a:pt x="2230168" y="0"/>
                    <a:pt x="2276313" y="46145"/>
                    <a:pt x="2276313" y="103067"/>
                  </a:cubicBezTo>
                  <a:lnTo>
                    <a:pt x="2276313" y="730523"/>
                  </a:lnTo>
                  <a:cubicBezTo>
                    <a:pt x="2276313" y="787445"/>
                    <a:pt x="2230168" y="833590"/>
                    <a:pt x="2173245" y="833590"/>
                  </a:cubicBezTo>
                  <a:lnTo>
                    <a:pt x="103067" y="833590"/>
                  </a:lnTo>
                  <a:cubicBezTo>
                    <a:pt x="46145" y="833590"/>
                    <a:pt x="0" y="787445"/>
                    <a:pt x="0" y="730523"/>
                  </a:cubicBezTo>
                  <a:lnTo>
                    <a:pt x="0" y="103067"/>
                  </a:lnTo>
                  <a:cubicBezTo>
                    <a:pt x="0" y="46145"/>
                    <a:pt x="46145" y="0"/>
                    <a:pt x="103067"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9"/>
            <p:cNvSpPr txBox="1"/>
            <p:nvPr/>
          </p:nvSpPr>
          <p:spPr>
            <a:xfrm>
              <a:off x="0" y="-47625"/>
              <a:ext cx="2276313" cy="88121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4" name="Google Shape;844;p39"/>
          <p:cNvSpPr txBox="1"/>
          <p:nvPr/>
        </p:nvSpPr>
        <p:spPr>
          <a:xfrm>
            <a:off x="10024616" y="8204439"/>
            <a:ext cx="3164948"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Name here</a:t>
            </a:r>
            <a:endParaRPr/>
          </a:p>
        </p:txBody>
      </p:sp>
      <p:sp>
        <p:nvSpPr>
          <p:cNvPr id="845" name="Google Shape;845;p39"/>
          <p:cNvSpPr txBox="1"/>
          <p:nvPr/>
        </p:nvSpPr>
        <p:spPr>
          <a:xfrm>
            <a:off x="10024616" y="8675407"/>
            <a:ext cx="3164948"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oboto"/>
                <a:ea typeface="Roboto"/>
                <a:cs typeface="Roboto"/>
                <a:sym typeface="Roboto"/>
              </a:rPr>
              <a:t>Position</a:t>
            </a:r>
            <a:endParaRPr/>
          </a:p>
        </p:txBody>
      </p:sp>
      <p:grpSp>
        <p:nvGrpSpPr>
          <p:cNvPr id="846" name="Google Shape;846;p39"/>
          <p:cNvGrpSpPr/>
          <p:nvPr/>
        </p:nvGrpSpPr>
        <p:grpSpPr>
          <a:xfrm>
            <a:off x="14236899" y="7775279"/>
            <a:ext cx="3830868" cy="1483021"/>
            <a:chOff x="0" y="-47625"/>
            <a:chExt cx="2276313" cy="881215"/>
          </a:xfrm>
        </p:grpSpPr>
        <p:sp>
          <p:nvSpPr>
            <p:cNvPr id="847" name="Google Shape;847;p39"/>
            <p:cNvSpPr/>
            <p:nvPr/>
          </p:nvSpPr>
          <p:spPr>
            <a:xfrm>
              <a:off x="0" y="0"/>
              <a:ext cx="2276313" cy="833590"/>
            </a:xfrm>
            <a:custGeom>
              <a:rect b="b" l="l" r="r" t="t"/>
              <a:pathLst>
                <a:path extrusionOk="0" h="833590" w="2276313">
                  <a:moveTo>
                    <a:pt x="103067" y="0"/>
                  </a:moveTo>
                  <a:lnTo>
                    <a:pt x="2173245" y="0"/>
                  </a:lnTo>
                  <a:cubicBezTo>
                    <a:pt x="2230168" y="0"/>
                    <a:pt x="2276313" y="46145"/>
                    <a:pt x="2276313" y="103067"/>
                  </a:cubicBezTo>
                  <a:lnTo>
                    <a:pt x="2276313" y="730523"/>
                  </a:lnTo>
                  <a:cubicBezTo>
                    <a:pt x="2276313" y="787445"/>
                    <a:pt x="2230168" y="833590"/>
                    <a:pt x="2173245" y="833590"/>
                  </a:cubicBezTo>
                  <a:lnTo>
                    <a:pt x="103067" y="833590"/>
                  </a:lnTo>
                  <a:cubicBezTo>
                    <a:pt x="46145" y="833590"/>
                    <a:pt x="0" y="787445"/>
                    <a:pt x="0" y="730523"/>
                  </a:cubicBezTo>
                  <a:lnTo>
                    <a:pt x="0" y="103067"/>
                  </a:lnTo>
                  <a:cubicBezTo>
                    <a:pt x="0" y="46145"/>
                    <a:pt x="46145" y="0"/>
                    <a:pt x="103067"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9"/>
            <p:cNvSpPr txBox="1"/>
            <p:nvPr/>
          </p:nvSpPr>
          <p:spPr>
            <a:xfrm>
              <a:off x="0" y="-47625"/>
              <a:ext cx="2276313" cy="881215"/>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9" name="Google Shape;849;p39"/>
          <p:cNvSpPr txBox="1"/>
          <p:nvPr/>
        </p:nvSpPr>
        <p:spPr>
          <a:xfrm>
            <a:off x="14569858" y="8204439"/>
            <a:ext cx="3164948"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Name here</a:t>
            </a:r>
            <a:endParaRPr/>
          </a:p>
        </p:txBody>
      </p:sp>
      <p:sp>
        <p:nvSpPr>
          <p:cNvPr id="850" name="Google Shape;850;p39"/>
          <p:cNvSpPr txBox="1"/>
          <p:nvPr/>
        </p:nvSpPr>
        <p:spPr>
          <a:xfrm>
            <a:off x="14569858" y="8675407"/>
            <a:ext cx="3164948"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oboto"/>
                <a:ea typeface="Roboto"/>
                <a:cs typeface="Roboto"/>
                <a:sym typeface="Roboto"/>
              </a:rPr>
              <a:t>Position</a:t>
            </a:r>
            <a:endParaRPr/>
          </a:p>
        </p:txBody>
      </p:sp>
      <p:grpSp>
        <p:nvGrpSpPr>
          <p:cNvPr id="851" name="Google Shape;851;p39"/>
          <p:cNvGrpSpPr/>
          <p:nvPr/>
        </p:nvGrpSpPr>
        <p:grpSpPr>
          <a:xfrm>
            <a:off x="5905354" y="4574508"/>
            <a:ext cx="2535534" cy="2836988"/>
            <a:chOff x="0" y="-47625"/>
            <a:chExt cx="846252" cy="946864"/>
          </a:xfrm>
        </p:grpSpPr>
        <p:sp>
          <p:nvSpPr>
            <p:cNvPr id="852" name="Google Shape;852;p39"/>
            <p:cNvSpPr/>
            <p:nvPr/>
          </p:nvSpPr>
          <p:spPr>
            <a:xfrm>
              <a:off x="0" y="0"/>
              <a:ext cx="846252" cy="899239"/>
            </a:xfrm>
            <a:custGeom>
              <a:rect b="b" l="l" r="r" t="t"/>
              <a:pathLst>
                <a:path extrusionOk="0" h="899239" w="846252">
                  <a:moveTo>
                    <a:pt x="0" y="0"/>
                  </a:moveTo>
                  <a:lnTo>
                    <a:pt x="846252" y="0"/>
                  </a:lnTo>
                  <a:lnTo>
                    <a:pt x="846252" y="899239"/>
                  </a:lnTo>
                  <a:lnTo>
                    <a:pt x="0" y="899239"/>
                  </a:lnTo>
                  <a:close/>
                </a:path>
              </a:pathLst>
            </a:custGeom>
            <a:solidFill>
              <a:srgbClr val="000000"/>
            </a:solidFill>
            <a:ln>
              <a:noFill/>
            </a:ln>
          </p:spPr>
        </p:sp>
        <p:sp>
          <p:nvSpPr>
            <p:cNvPr id="853" name="Google Shape;853;p39"/>
            <p:cNvSpPr txBox="1"/>
            <p:nvPr/>
          </p:nvSpPr>
          <p:spPr>
            <a:xfrm>
              <a:off x="0" y="-47625"/>
              <a:ext cx="846252" cy="94686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54" name="Google Shape;854;p39"/>
          <p:cNvPicPr preferRelativeResize="0"/>
          <p:nvPr/>
        </p:nvPicPr>
        <p:blipFill rotWithShape="1">
          <a:blip r:embed="rId4">
            <a:alphaModFix/>
          </a:blip>
          <a:srcRect b="0" l="18630" r="18629" t="0"/>
          <a:stretch/>
        </p:blipFill>
        <p:spPr>
          <a:xfrm>
            <a:off x="5682806" y="4457563"/>
            <a:ext cx="2535534" cy="2694294"/>
          </a:xfrm>
          <a:prstGeom prst="rect">
            <a:avLst/>
          </a:prstGeom>
          <a:noFill/>
          <a:ln>
            <a:noFill/>
          </a:ln>
        </p:spPr>
      </p:pic>
      <p:grpSp>
        <p:nvGrpSpPr>
          <p:cNvPr id="855" name="Google Shape;855;p39"/>
          <p:cNvGrpSpPr/>
          <p:nvPr/>
        </p:nvGrpSpPr>
        <p:grpSpPr>
          <a:xfrm>
            <a:off x="10454135" y="4574508"/>
            <a:ext cx="2535534" cy="2836988"/>
            <a:chOff x="0" y="-47625"/>
            <a:chExt cx="846252" cy="946864"/>
          </a:xfrm>
        </p:grpSpPr>
        <p:sp>
          <p:nvSpPr>
            <p:cNvPr id="856" name="Google Shape;856;p39"/>
            <p:cNvSpPr/>
            <p:nvPr/>
          </p:nvSpPr>
          <p:spPr>
            <a:xfrm>
              <a:off x="0" y="0"/>
              <a:ext cx="846252" cy="899239"/>
            </a:xfrm>
            <a:custGeom>
              <a:rect b="b" l="l" r="r" t="t"/>
              <a:pathLst>
                <a:path extrusionOk="0" h="899239" w="846252">
                  <a:moveTo>
                    <a:pt x="0" y="0"/>
                  </a:moveTo>
                  <a:lnTo>
                    <a:pt x="846252" y="0"/>
                  </a:lnTo>
                  <a:lnTo>
                    <a:pt x="846252" y="899239"/>
                  </a:lnTo>
                  <a:lnTo>
                    <a:pt x="0" y="899239"/>
                  </a:lnTo>
                  <a:close/>
                </a:path>
              </a:pathLst>
            </a:custGeom>
            <a:solidFill>
              <a:srgbClr val="000000"/>
            </a:solidFill>
            <a:ln>
              <a:noFill/>
            </a:ln>
          </p:spPr>
        </p:sp>
        <p:sp>
          <p:nvSpPr>
            <p:cNvPr id="857" name="Google Shape;857;p39"/>
            <p:cNvSpPr txBox="1"/>
            <p:nvPr/>
          </p:nvSpPr>
          <p:spPr>
            <a:xfrm>
              <a:off x="0" y="-47625"/>
              <a:ext cx="846252" cy="94686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58" name="Google Shape;858;p39"/>
          <p:cNvPicPr preferRelativeResize="0"/>
          <p:nvPr/>
        </p:nvPicPr>
        <p:blipFill rotWithShape="1">
          <a:blip r:embed="rId5">
            <a:alphaModFix/>
          </a:blip>
          <a:srcRect b="4241" l="22044" r="17803" t="0"/>
          <a:stretch/>
        </p:blipFill>
        <p:spPr>
          <a:xfrm>
            <a:off x="10231588" y="4457563"/>
            <a:ext cx="2535534" cy="2694294"/>
          </a:xfrm>
          <a:prstGeom prst="rect">
            <a:avLst/>
          </a:prstGeom>
          <a:noFill/>
          <a:ln>
            <a:noFill/>
          </a:ln>
        </p:spPr>
      </p:pic>
      <p:grpSp>
        <p:nvGrpSpPr>
          <p:cNvPr id="859" name="Google Shape;859;p39"/>
          <p:cNvGrpSpPr/>
          <p:nvPr/>
        </p:nvGrpSpPr>
        <p:grpSpPr>
          <a:xfrm>
            <a:off x="14995839" y="4574508"/>
            <a:ext cx="2535534" cy="2836988"/>
            <a:chOff x="0" y="-47625"/>
            <a:chExt cx="846252" cy="946864"/>
          </a:xfrm>
        </p:grpSpPr>
        <p:sp>
          <p:nvSpPr>
            <p:cNvPr id="860" name="Google Shape;860;p39"/>
            <p:cNvSpPr/>
            <p:nvPr/>
          </p:nvSpPr>
          <p:spPr>
            <a:xfrm>
              <a:off x="0" y="0"/>
              <a:ext cx="846252" cy="899239"/>
            </a:xfrm>
            <a:custGeom>
              <a:rect b="b" l="l" r="r" t="t"/>
              <a:pathLst>
                <a:path extrusionOk="0" h="899239" w="846252">
                  <a:moveTo>
                    <a:pt x="0" y="0"/>
                  </a:moveTo>
                  <a:lnTo>
                    <a:pt x="846252" y="0"/>
                  </a:lnTo>
                  <a:lnTo>
                    <a:pt x="846252" y="899239"/>
                  </a:lnTo>
                  <a:lnTo>
                    <a:pt x="0" y="899239"/>
                  </a:lnTo>
                  <a:close/>
                </a:path>
              </a:pathLst>
            </a:custGeom>
            <a:solidFill>
              <a:srgbClr val="000000"/>
            </a:solidFill>
            <a:ln>
              <a:noFill/>
            </a:ln>
          </p:spPr>
        </p:sp>
        <p:sp>
          <p:nvSpPr>
            <p:cNvPr id="861" name="Google Shape;861;p39"/>
            <p:cNvSpPr txBox="1"/>
            <p:nvPr/>
          </p:nvSpPr>
          <p:spPr>
            <a:xfrm>
              <a:off x="0" y="-47625"/>
              <a:ext cx="846252" cy="94686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62" name="Google Shape;862;p39"/>
          <p:cNvPicPr preferRelativeResize="0"/>
          <p:nvPr/>
        </p:nvPicPr>
        <p:blipFill rotWithShape="1">
          <a:blip r:embed="rId6">
            <a:alphaModFix/>
          </a:blip>
          <a:srcRect b="30745" l="33929" r="22620" t="0"/>
          <a:stretch/>
        </p:blipFill>
        <p:spPr>
          <a:xfrm>
            <a:off x="14773292" y="4457563"/>
            <a:ext cx="2535534" cy="2694294"/>
          </a:xfrm>
          <a:prstGeom prst="rect">
            <a:avLst/>
          </a:prstGeom>
          <a:noFill/>
          <a:ln>
            <a:noFill/>
          </a:ln>
        </p:spPr>
      </p:pic>
      <p:sp>
        <p:nvSpPr>
          <p:cNvPr id="863" name="Google Shape;863;p39"/>
          <p:cNvSpPr/>
          <p:nvPr/>
        </p:nvSpPr>
        <p:spPr>
          <a:xfrm flipH="1" rot="6828210">
            <a:off x="-1182750" y="-1121741"/>
            <a:ext cx="5781615" cy="4972189"/>
          </a:xfrm>
          <a:custGeom>
            <a:rect b="b" l="l" r="r" t="t"/>
            <a:pathLst>
              <a:path extrusionOk="0" h="4972189" w="5781615">
                <a:moveTo>
                  <a:pt x="5781615" y="0"/>
                </a:moveTo>
                <a:lnTo>
                  <a:pt x="0" y="0"/>
                </a:lnTo>
                <a:lnTo>
                  <a:pt x="0" y="4972188"/>
                </a:lnTo>
                <a:lnTo>
                  <a:pt x="5781615" y="4972188"/>
                </a:lnTo>
                <a:lnTo>
                  <a:pt x="5781615" y="0"/>
                </a:lnTo>
                <a:close/>
              </a:path>
            </a:pathLst>
          </a:custGeom>
          <a:blipFill rotWithShape="1">
            <a:blip r:embed="rId7">
              <a:alphaModFix/>
            </a:blip>
            <a:stretch>
              <a:fillRect b="0" l="0" r="0" t="0"/>
            </a:stretch>
          </a:blipFill>
          <a:ln>
            <a:noFill/>
          </a:ln>
        </p:spPr>
      </p:sp>
      <p:sp>
        <p:nvSpPr>
          <p:cNvPr id="864" name="Google Shape;864;p39"/>
          <p:cNvSpPr/>
          <p:nvPr/>
        </p:nvSpPr>
        <p:spPr>
          <a:xfrm rot="-6684563">
            <a:off x="13998429" y="-1171206"/>
            <a:ext cx="5781615" cy="4972189"/>
          </a:xfrm>
          <a:custGeom>
            <a:rect b="b" l="l" r="r" t="t"/>
            <a:pathLst>
              <a:path extrusionOk="0" h="4972189" w="5781615">
                <a:moveTo>
                  <a:pt x="0" y="0"/>
                </a:moveTo>
                <a:lnTo>
                  <a:pt x="5781615" y="0"/>
                </a:lnTo>
                <a:lnTo>
                  <a:pt x="5781615" y="4972189"/>
                </a:lnTo>
                <a:lnTo>
                  <a:pt x="0" y="4972189"/>
                </a:lnTo>
                <a:lnTo>
                  <a:pt x="0" y="0"/>
                </a:lnTo>
                <a:close/>
              </a:path>
            </a:pathLst>
          </a:custGeom>
          <a:blipFill rotWithShape="1">
            <a:blip r:embed="rId7">
              <a:alphaModFix/>
            </a:blip>
            <a:stretch>
              <a:fillRect b="0" l="0" r="0" t="0"/>
            </a:stretch>
          </a:blipFill>
          <a:ln>
            <a:noFill/>
          </a:ln>
        </p:spPr>
      </p:sp>
      <p:sp>
        <p:nvSpPr>
          <p:cNvPr id="865" name="Google Shape;865;p39"/>
          <p:cNvSpPr/>
          <p:nvPr/>
        </p:nvSpPr>
        <p:spPr>
          <a:xfrm rot="-760463">
            <a:off x="983231" y="365178"/>
            <a:ext cx="2036417" cy="1899421"/>
          </a:xfrm>
          <a:custGeom>
            <a:rect b="b" l="l" r="r" t="t"/>
            <a:pathLst>
              <a:path extrusionOk="0" h="1899421" w="2036417">
                <a:moveTo>
                  <a:pt x="0" y="0"/>
                </a:moveTo>
                <a:lnTo>
                  <a:pt x="2036417" y="0"/>
                </a:lnTo>
                <a:lnTo>
                  <a:pt x="2036417" y="1899421"/>
                </a:lnTo>
                <a:lnTo>
                  <a:pt x="0" y="1899421"/>
                </a:lnTo>
                <a:lnTo>
                  <a:pt x="0" y="0"/>
                </a:lnTo>
                <a:close/>
              </a:path>
            </a:pathLst>
          </a:custGeom>
          <a:blipFill rotWithShape="1">
            <a:blip r:embed="rId8">
              <a:alphaModFix/>
            </a:blip>
            <a:stretch>
              <a:fillRect b="0" l="0" r="0" t="0"/>
            </a:stretch>
          </a:blipFill>
          <a:ln>
            <a:noFill/>
          </a:ln>
        </p:spPr>
      </p:sp>
      <p:sp>
        <p:nvSpPr>
          <p:cNvPr id="866" name="Google Shape;866;p39"/>
          <p:cNvSpPr/>
          <p:nvPr/>
        </p:nvSpPr>
        <p:spPr>
          <a:xfrm rot="719495">
            <a:off x="14644642" y="1872172"/>
            <a:ext cx="2337899" cy="1655736"/>
          </a:xfrm>
          <a:custGeom>
            <a:rect b="b" l="l" r="r" t="t"/>
            <a:pathLst>
              <a:path extrusionOk="0" h="1655736" w="2337899">
                <a:moveTo>
                  <a:pt x="0" y="0"/>
                </a:moveTo>
                <a:lnTo>
                  <a:pt x="2337900" y="0"/>
                </a:lnTo>
                <a:lnTo>
                  <a:pt x="2337900" y="1655736"/>
                </a:lnTo>
                <a:lnTo>
                  <a:pt x="0" y="1655736"/>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ACC"/>
            </a:gs>
            <a:gs pos="100000">
              <a:srgbClr val="FFD3FC"/>
            </a:gs>
          </a:gsLst>
          <a:lin ang="0" scaled="0"/>
        </a:gradFill>
      </p:bgPr>
    </p:bg>
    <p:spTree>
      <p:nvGrpSpPr>
        <p:cNvPr id="870" name="Shape 870"/>
        <p:cNvGrpSpPr/>
        <p:nvPr/>
      </p:nvGrpSpPr>
      <p:grpSpPr>
        <a:xfrm>
          <a:off x="0" y="0"/>
          <a:ext cx="0" cy="0"/>
          <a:chOff x="0" y="0"/>
          <a:chExt cx="0" cy="0"/>
        </a:xfrm>
      </p:grpSpPr>
      <p:sp>
        <p:nvSpPr>
          <p:cNvPr id="871" name="Google Shape;871;p40"/>
          <p:cNvSpPr/>
          <p:nvPr/>
        </p:nvSpPr>
        <p:spPr>
          <a:xfrm>
            <a:off x="6459678" y="1028700"/>
            <a:ext cx="5993407" cy="4741619"/>
          </a:xfrm>
          <a:custGeom>
            <a:rect b="b" l="l" r="r" t="t"/>
            <a:pathLst>
              <a:path extrusionOk="0" h="4741619" w="5993407">
                <a:moveTo>
                  <a:pt x="0" y="0"/>
                </a:moveTo>
                <a:lnTo>
                  <a:pt x="5993406" y="0"/>
                </a:lnTo>
                <a:lnTo>
                  <a:pt x="5993406" y="4741619"/>
                </a:lnTo>
                <a:lnTo>
                  <a:pt x="0" y="4741619"/>
                </a:lnTo>
                <a:lnTo>
                  <a:pt x="0" y="0"/>
                </a:lnTo>
                <a:close/>
              </a:path>
            </a:pathLst>
          </a:custGeom>
          <a:blipFill rotWithShape="1">
            <a:blip r:embed="rId3">
              <a:alphaModFix/>
            </a:blip>
            <a:stretch>
              <a:fillRect b="0" l="0" r="0" t="0"/>
            </a:stretch>
          </a:blipFill>
          <a:ln>
            <a:noFill/>
          </a:ln>
        </p:spPr>
      </p:sp>
      <p:sp>
        <p:nvSpPr>
          <p:cNvPr id="872" name="Google Shape;872;p40"/>
          <p:cNvSpPr/>
          <p:nvPr/>
        </p:nvSpPr>
        <p:spPr>
          <a:xfrm flipH="1" rot="6828210">
            <a:off x="-2715021" y="-2322076"/>
            <a:ext cx="9137160" cy="7857958"/>
          </a:xfrm>
          <a:custGeom>
            <a:rect b="b" l="l" r="r" t="t"/>
            <a:pathLst>
              <a:path extrusionOk="0" h="7857958" w="9137160">
                <a:moveTo>
                  <a:pt x="9137160" y="0"/>
                </a:moveTo>
                <a:lnTo>
                  <a:pt x="0" y="0"/>
                </a:lnTo>
                <a:lnTo>
                  <a:pt x="0" y="7857958"/>
                </a:lnTo>
                <a:lnTo>
                  <a:pt x="9137160" y="7857958"/>
                </a:lnTo>
                <a:lnTo>
                  <a:pt x="9137160" y="0"/>
                </a:lnTo>
                <a:close/>
              </a:path>
            </a:pathLst>
          </a:custGeom>
          <a:blipFill rotWithShape="1">
            <a:blip r:embed="rId4">
              <a:alphaModFix/>
            </a:blip>
            <a:stretch>
              <a:fillRect b="0" l="0" r="0" t="0"/>
            </a:stretch>
          </a:blipFill>
          <a:ln>
            <a:noFill/>
          </a:ln>
        </p:spPr>
      </p:sp>
      <p:sp>
        <p:nvSpPr>
          <p:cNvPr id="873" name="Google Shape;873;p40"/>
          <p:cNvSpPr/>
          <p:nvPr/>
        </p:nvSpPr>
        <p:spPr>
          <a:xfrm flipH="1" rot="-3724951">
            <a:off x="12718434" y="4049762"/>
            <a:ext cx="9137160" cy="7857958"/>
          </a:xfrm>
          <a:custGeom>
            <a:rect b="b" l="l" r="r" t="t"/>
            <a:pathLst>
              <a:path extrusionOk="0" h="7857958" w="9137160">
                <a:moveTo>
                  <a:pt x="9137160" y="0"/>
                </a:moveTo>
                <a:lnTo>
                  <a:pt x="0" y="0"/>
                </a:lnTo>
                <a:lnTo>
                  <a:pt x="0" y="7857957"/>
                </a:lnTo>
                <a:lnTo>
                  <a:pt x="9137160" y="7857957"/>
                </a:lnTo>
                <a:lnTo>
                  <a:pt x="9137160" y="0"/>
                </a:lnTo>
                <a:close/>
              </a:path>
            </a:pathLst>
          </a:custGeom>
          <a:blipFill rotWithShape="1">
            <a:blip r:embed="rId5">
              <a:alphaModFix/>
            </a:blip>
            <a:stretch>
              <a:fillRect b="0" l="0" r="0" t="0"/>
            </a:stretch>
          </a:blipFill>
          <a:ln>
            <a:noFill/>
          </a:ln>
        </p:spPr>
      </p:sp>
      <p:sp>
        <p:nvSpPr>
          <p:cNvPr id="874" name="Google Shape;874;p40"/>
          <p:cNvSpPr/>
          <p:nvPr/>
        </p:nvSpPr>
        <p:spPr>
          <a:xfrm rot="2554575">
            <a:off x="15459434" y="536871"/>
            <a:ext cx="2130643" cy="2467060"/>
          </a:xfrm>
          <a:custGeom>
            <a:rect b="b" l="l" r="r" t="t"/>
            <a:pathLst>
              <a:path extrusionOk="0" h="2467060" w="2130643">
                <a:moveTo>
                  <a:pt x="0" y="0"/>
                </a:moveTo>
                <a:lnTo>
                  <a:pt x="2130643" y="0"/>
                </a:lnTo>
                <a:lnTo>
                  <a:pt x="2130643" y="2467060"/>
                </a:lnTo>
                <a:lnTo>
                  <a:pt x="0" y="2467060"/>
                </a:lnTo>
                <a:lnTo>
                  <a:pt x="0" y="0"/>
                </a:lnTo>
                <a:close/>
              </a:path>
            </a:pathLst>
          </a:custGeom>
          <a:blipFill rotWithShape="1">
            <a:blip r:embed="rId6">
              <a:alphaModFix/>
            </a:blip>
            <a:stretch>
              <a:fillRect b="0" l="0" r="0" t="0"/>
            </a:stretch>
          </a:blipFill>
          <a:ln>
            <a:noFill/>
          </a:ln>
        </p:spPr>
      </p:sp>
      <p:sp>
        <p:nvSpPr>
          <p:cNvPr id="875" name="Google Shape;875;p40"/>
          <p:cNvSpPr/>
          <p:nvPr/>
        </p:nvSpPr>
        <p:spPr>
          <a:xfrm rot="-1057010">
            <a:off x="3596468" y="301637"/>
            <a:ext cx="2383150" cy="2515802"/>
          </a:xfrm>
          <a:custGeom>
            <a:rect b="b" l="l" r="r" t="t"/>
            <a:pathLst>
              <a:path extrusionOk="0" h="2515802" w="2383150">
                <a:moveTo>
                  <a:pt x="0" y="0"/>
                </a:moveTo>
                <a:lnTo>
                  <a:pt x="2383151" y="0"/>
                </a:lnTo>
                <a:lnTo>
                  <a:pt x="2383151" y="2515802"/>
                </a:lnTo>
                <a:lnTo>
                  <a:pt x="0" y="2515802"/>
                </a:lnTo>
                <a:lnTo>
                  <a:pt x="0" y="0"/>
                </a:lnTo>
                <a:close/>
              </a:path>
            </a:pathLst>
          </a:custGeom>
          <a:blipFill rotWithShape="1">
            <a:blip r:embed="rId7">
              <a:alphaModFix/>
            </a:blip>
            <a:stretch>
              <a:fillRect b="0" l="0" r="0" t="0"/>
            </a:stretch>
          </a:blipFill>
          <a:ln>
            <a:noFill/>
          </a:ln>
        </p:spPr>
      </p:sp>
      <p:grpSp>
        <p:nvGrpSpPr>
          <p:cNvPr id="876" name="Google Shape;876;p40"/>
          <p:cNvGrpSpPr/>
          <p:nvPr/>
        </p:nvGrpSpPr>
        <p:grpSpPr>
          <a:xfrm>
            <a:off x="1266989" y="7294314"/>
            <a:ext cx="5037450" cy="1640374"/>
            <a:chOff x="0" y="-47625"/>
            <a:chExt cx="3064590" cy="997940"/>
          </a:xfrm>
        </p:grpSpPr>
        <p:sp>
          <p:nvSpPr>
            <p:cNvPr id="877" name="Google Shape;877;p40"/>
            <p:cNvSpPr/>
            <p:nvPr/>
          </p:nvSpPr>
          <p:spPr>
            <a:xfrm>
              <a:off x="0" y="0"/>
              <a:ext cx="3064590" cy="950315"/>
            </a:xfrm>
            <a:custGeom>
              <a:rect b="b" l="l" r="r" t="t"/>
              <a:pathLst>
                <a:path extrusionOk="0" h="950315" w="3064590">
                  <a:moveTo>
                    <a:pt x="78381" y="0"/>
                  </a:moveTo>
                  <a:lnTo>
                    <a:pt x="2986209" y="0"/>
                  </a:lnTo>
                  <a:cubicBezTo>
                    <a:pt x="3029498" y="0"/>
                    <a:pt x="3064590" y="35092"/>
                    <a:pt x="3064590" y="78381"/>
                  </a:cubicBezTo>
                  <a:lnTo>
                    <a:pt x="3064590" y="871934"/>
                  </a:lnTo>
                  <a:cubicBezTo>
                    <a:pt x="3064590" y="892722"/>
                    <a:pt x="3056332" y="912658"/>
                    <a:pt x="3041633" y="927358"/>
                  </a:cubicBezTo>
                  <a:cubicBezTo>
                    <a:pt x="3026933" y="942057"/>
                    <a:pt x="3006997" y="950315"/>
                    <a:pt x="2986209" y="950315"/>
                  </a:cubicBezTo>
                  <a:lnTo>
                    <a:pt x="78381" y="950315"/>
                  </a:lnTo>
                  <a:cubicBezTo>
                    <a:pt x="57593" y="950315"/>
                    <a:pt x="37656" y="942057"/>
                    <a:pt x="22957" y="927358"/>
                  </a:cubicBezTo>
                  <a:cubicBezTo>
                    <a:pt x="8258" y="912658"/>
                    <a:pt x="0" y="892722"/>
                    <a:pt x="0" y="871934"/>
                  </a:cubicBezTo>
                  <a:lnTo>
                    <a:pt x="0" y="78381"/>
                  </a:lnTo>
                  <a:cubicBezTo>
                    <a:pt x="0" y="57593"/>
                    <a:pt x="8258" y="37656"/>
                    <a:pt x="22957" y="22957"/>
                  </a:cubicBezTo>
                  <a:cubicBezTo>
                    <a:pt x="37656" y="8258"/>
                    <a:pt x="57593" y="0"/>
                    <a:pt x="78381"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0"/>
            <p:cNvSpPr txBox="1"/>
            <p:nvPr/>
          </p:nvSpPr>
          <p:spPr>
            <a:xfrm>
              <a:off x="0" y="-47625"/>
              <a:ext cx="3064590" cy="997940"/>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9" name="Google Shape;879;p40"/>
          <p:cNvGrpSpPr/>
          <p:nvPr/>
        </p:nvGrpSpPr>
        <p:grpSpPr>
          <a:xfrm>
            <a:off x="2976588" y="6121916"/>
            <a:ext cx="1618251" cy="1626052"/>
            <a:chOff x="0" y="0"/>
            <a:chExt cx="2157669" cy="2168069"/>
          </a:xfrm>
        </p:grpSpPr>
        <p:grpSp>
          <p:nvGrpSpPr>
            <p:cNvPr id="880" name="Google Shape;880;p40"/>
            <p:cNvGrpSpPr/>
            <p:nvPr/>
          </p:nvGrpSpPr>
          <p:grpSpPr>
            <a:xfrm>
              <a:off x="102634" y="113034"/>
              <a:ext cx="2055035" cy="2055035"/>
              <a:chOff x="0" y="0"/>
              <a:chExt cx="812800" cy="812800"/>
            </a:xfrm>
          </p:grpSpPr>
          <p:sp>
            <p:nvSpPr>
              <p:cNvPr id="881" name="Google Shape;881;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3" name="Google Shape;883;p40"/>
            <p:cNvGrpSpPr/>
            <p:nvPr/>
          </p:nvGrpSpPr>
          <p:grpSpPr>
            <a:xfrm>
              <a:off x="0" y="0"/>
              <a:ext cx="2055035" cy="2055035"/>
              <a:chOff x="0" y="0"/>
              <a:chExt cx="812800" cy="812800"/>
            </a:xfrm>
          </p:grpSpPr>
          <p:sp>
            <p:nvSpPr>
              <p:cNvPr id="884" name="Google Shape;884;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886" name="Google Shape;886;p40"/>
          <p:cNvGrpSpPr/>
          <p:nvPr/>
        </p:nvGrpSpPr>
        <p:grpSpPr>
          <a:xfrm>
            <a:off x="6638822" y="7294314"/>
            <a:ext cx="5037450" cy="1640374"/>
            <a:chOff x="0" y="-47625"/>
            <a:chExt cx="3064590" cy="997940"/>
          </a:xfrm>
        </p:grpSpPr>
        <p:sp>
          <p:nvSpPr>
            <p:cNvPr id="887" name="Google Shape;887;p40"/>
            <p:cNvSpPr/>
            <p:nvPr/>
          </p:nvSpPr>
          <p:spPr>
            <a:xfrm>
              <a:off x="0" y="0"/>
              <a:ext cx="3064590" cy="950315"/>
            </a:xfrm>
            <a:custGeom>
              <a:rect b="b" l="l" r="r" t="t"/>
              <a:pathLst>
                <a:path extrusionOk="0" h="950315" w="3064590">
                  <a:moveTo>
                    <a:pt x="78381" y="0"/>
                  </a:moveTo>
                  <a:lnTo>
                    <a:pt x="2986209" y="0"/>
                  </a:lnTo>
                  <a:cubicBezTo>
                    <a:pt x="3029498" y="0"/>
                    <a:pt x="3064590" y="35092"/>
                    <a:pt x="3064590" y="78381"/>
                  </a:cubicBezTo>
                  <a:lnTo>
                    <a:pt x="3064590" y="871934"/>
                  </a:lnTo>
                  <a:cubicBezTo>
                    <a:pt x="3064590" y="892722"/>
                    <a:pt x="3056332" y="912658"/>
                    <a:pt x="3041633" y="927358"/>
                  </a:cubicBezTo>
                  <a:cubicBezTo>
                    <a:pt x="3026933" y="942057"/>
                    <a:pt x="3006997" y="950315"/>
                    <a:pt x="2986209" y="950315"/>
                  </a:cubicBezTo>
                  <a:lnTo>
                    <a:pt x="78381" y="950315"/>
                  </a:lnTo>
                  <a:cubicBezTo>
                    <a:pt x="57593" y="950315"/>
                    <a:pt x="37656" y="942057"/>
                    <a:pt x="22957" y="927358"/>
                  </a:cubicBezTo>
                  <a:cubicBezTo>
                    <a:pt x="8258" y="912658"/>
                    <a:pt x="0" y="892722"/>
                    <a:pt x="0" y="871934"/>
                  </a:cubicBezTo>
                  <a:lnTo>
                    <a:pt x="0" y="78381"/>
                  </a:lnTo>
                  <a:cubicBezTo>
                    <a:pt x="0" y="57593"/>
                    <a:pt x="8258" y="37656"/>
                    <a:pt x="22957" y="22957"/>
                  </a:cubicBezTo>
                  <a:cubicBezTo>
                    <a:pt x="37656" y="8258"/>
                    <a:pt x="57593" y="0"/>
                    <a:pt x="78381"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0"/>
            <p:cNvSpPr txBox="1"/>
            <p:nvPr/>
          </p:nvSpPr>
          <p:spPr>
            <a:xfrm>
              <a:off x="0" y="-47625"/>
              <a:ext cx="3064590" cy="997940"/>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9" name="Google Shape;889;p40"/>
          <p:cNvGrpSpPr/>
          <p:nvPr/>
        </p:nvGrpSpPr>
        <p:grpSpPr>
          <a:xfrm>
            <a:off x="8348421" y="6121916"/>
            <a:ext cx="1618251" cy="1626052"/>
            <a:chOff x="0" y="0"/>
            <a:chExt cx="2157669" cy="2168069"/>
          </a:xfrm>
        </p:grpSpPr>
        <p:grpSp>
          <p:nvGrpSpPr>
            <p:cNvPr id="890" name="Google Shape;890;p40"/>
            <p:cNvGrpSpPr/>
            <p:nvPr/>
          </p:nvGrpSpPr>
          <p:grpSpPr>
            <a:xfrm>
              <a:off x="102634" y="113034"/>
              <a:ext cx="2055035" cy="2055035"/>
              <a:chOff x="0" y="0"/>
              <a:chExt cx="812800" cy="812800"/>
            </a:xfrm>
          </p:grpSpPr>
          <p:sp>
            <p:nvSpPr>
              <p:cNvPr id="891" name="Google Shape;891;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3" name="Google Shape;893;p40"/>
            <p:cNvGrpSpPr/>
            <p:nvPr/>
          </p:nvGrpSpPr>
          <p:grpSpPr>
            <a:xfrm>
              <a:off x="0" y="0"/>
              <a:ext cx="2055035" cy="2055035"/>
              <a:chOff x="0" y="0"/>
              <a:chExt cx="812800" cy="812800"/>
            </a:xfrm>
          </p:grpSpPr>
          <p:sp>
            <p:nvSpPr>
              <p:cNvPr id="894" name="Google Shape;894;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896" name="Google Shape;896;p40"/>
          <p:cNvGrpSpPr/>
          <p:nvPr/>
        </p:nvGrpSpPr>
        <p:grpSpPr>
          <a:xfrm>
            <a:off x="11983560" y="7294314"/>
            <a:ext cx="5037450" cy="1640374"/>
            <a:chOff x="0" y="-47625"/>
            <a:chExt cx="3064590" cy="997940"/>
          </a:xfrm>
        </p:grpSpPr>
        <p:sp>
          <p:nvSpPr>
            <p:cNvPr id="897" name="Google Shape;897;p40"/>
            <p:cNvSpPr/>
            <p:nvPr/>
          </p:nvSpPr>
          <p:spPr>
            <a:xfrm>
              <a:off x="0" y="0"/>
              <a:ext cx="3064590" cy="950315"/>
            </a:xfrm>
            <a:custGeom>
              <a:rect b="b" l="l" r="r" t="t"/>
              <a:pathLst>
                <a:path extrusionOk="0" h="950315" w="3064590">
                  <a:moveTo>
                    <a:pt x="78381" y="0"/>
                  </a:moveTo>
                  <a:lnTo>
                    <a:pt x="2986209" y="0"/>
                  </a:lnTo>
                  <a:cubicBezTo>
                    <a:pt x="3029498" y="0"/>
                    <a:pt x="3064590" y="35092"/>
                    <a:pt x="3064590" y="78381"/>
                  </a:cubicBezTo>
                  <a:lnTo>
                    <a:pt x="3064590" y="871934"/>
                  </a:lnTo>
                  <a:cubicBezTo>
                    <a:pt x="3064590" y="892722"/>
                    <a:pt x="3056332" y="912658"/>
                    <a:pt x="3041633" y="927358"/>
                  </a:cubicBezTo>
                  <a:cubicBezTo>
                    <a:pt x="3026933" y="942057"/>
                    <a:pt x="3006997" y="950315"/>
                    <a:pt x="2986209" y="950315"/>
                  </a:cubicBezTo>
                  <a:lnTo>
                    <a:pt x="78381" y="950315"/>
                  </a:lnTo>
                  <a:cubicBezTo>
                    <a:pt x="57593" y="950315"/>
                    <a:pt x="37656" y="942057"/>
                    <a:pt x="22957" y="927358"/>
                  </a:cubicBezTo>
                  <a:cubicBezTo>
                    <a:pt x="8258" y="912658"/>
                    <a:pt x="0" y="892722"/>
                    <a:pt x="0" y="871934"/>
                  </a:cubicBezTo>
                  <a:lnTo>
                    <a:pt x="0" y="78381"/>
                  </a:lnTo>
                  <a:cubicBezTo>
                    <a:pt x="0" y="57593"/>
                    <a:pt x="8258" y="37656"/>
                    <a:pt x="22957" y="22957"/>
                  </a:cubicBezTo>
                  <a:cubicBezTo>
                    <a:pt x="37656" y="8258"/>
                    <a:pt x="57593" y="0"/>
                    <a:pt x="78381"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0"/>
            <p:cNvSpPr txBox="1"/>
            <p:nvPr/>
          </p:nvSpPr>
          <p:spPr>
            <a:xfrm>
              <a:off x="0" y="-47625"/>
              <a:ext cx="3064590" cy="997940"/>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9" name="Google Shape;899;p40"/>
          <p:cNvGrpSpPr/>
          <p:nvPr/>
        </p:nvGrpSpPr>
        <p:grpSpPr>
          <a:xfrm>
            <a:off x="13693159" y="6121916"/>
            <a:ext cx="1618251" cy="1626052"/>
            <a:chOff x="0" y="0"/>
            <a:chExt cx="2157669" cy="2168069"/>
          </a:xfrm>
        </p:grpSpPr>
        <p:grpSp>
          <p:nvGrpSpPr>
            <p:cNvPr id="900" name="Google Shape;900;p40"/>
            <p:cNvGrpSpPr/>
            <p:nvPr/>
          </p:nvGrpSpPr>
          <p:grpSpPr>
            <a:xfrm>
              <a:off x="102634" y="113034"/>
              <a:ext cx="2055035" cy="2055035"/>
              <a:chOff x="0" y="0"/>
              <a:chExt cx="812800" cy="812800"/>
            </a:xfrm>
          </p:grpSpPr>
          <p:sp>
            <p:nvSpPr>
              <p:cNvPr id="901" name="Google Shape;901;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3" name="Google Shape;903;p40"/>
            <p:cNvGrpSpPr/>
            <p:nvPr/>
          </p:nvGrpSpPr>
          <p:grpSpPr>
            <a:xfrm>
              <a:off x="0" y="0"/>
              <a:ext cx="2055035" cy="2055035"/>
              <a:chOff x="0" y="0"/>
              <a:chExt cx="812800" cy="812800"/>
            </a:xfrm>
          </p:grpSpPr>
          <p:sp>
            <p:nvSpPr>
              <p:cNvPr id="904" name="Google Shape;904;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906" name="Google Shape;906;p40"/>
          <p:cNvSpPr/>
          <p:nvPr/>
        </p:nvSpPr>
        <p:spPr>
          <a:xfrm>
            <a:off x="3381400" y="6619899"/>
            <a:ext cx="713378" cy="539492"/>
          </a:xfrm>
          <a:custGeom>
            <a:rect b="b" l="l" r="r" t="t"/>
            <a:pathLst>
              <a:path extrusionOk="0" h="539492" w="713378">
                <a:moveTo>
                  <a:pt x="0" y="0"/>
                </a:moveTo>
                <a:lnTo>
                  <a:pt x="713378" y="0"/>
                </a:lnTo>
                <a:lnTo>
                  <a:pt x="713378" y="539492"/>
                </a:lnTo>
                <a:lnTo>
                  <a:pt x="0" y="539492"/>
                </a:lnTo>
                <a:lnTo>
                  <a:pt x="0" y="0"/>
                </a:lnTo>
                <a:close/>
              </a:path>
            </a:pathLst>
          </a:custGeom>
          <a:blipFill rotWithShape="1">
            <a:blip r:embed="rId8">
              <a:alphaModFix/>
            </a:blip>
            <a:stretch>
              <a:fillRect b="0" l="0" r="0" t="0"/>
            </a:stretch>
          </a:blipFill>
          <a:ln>
            <a:noFill/>
          </a:ln>
        </p:spPr>
      </p:sp>
      <p:sp>
        <p:nvSpPr>
          <p:cNvPr id="907" name="Google Shape;907;p40"/>
          <p:cNvSpPr/>
          <p:nvPr/>
        </p:nvSpPr>
        <p:spPr>
          <a:xfrm>
            <a:off x="8738903" y="6531520"/>
            <a:ext cx="837289" cy="806842"/>
          </a:xfrm>
          <a:custGeom>
            <a:rect b="b" l="l" r="r" t="t"/>
            <a:pathLst>
              <a:path extrusionOk="0" h="806842" w="837289">
                <a:moveTo>
                  <a:pt x="0" y="0"/>
                </a:moveTo>
                <a:lnTo>
                  <a:pt x="837289" y="0"/>
                </a:lnTo>
                <a:lnTo>
                  <a:pt x="837289" y="806843"/>
                </a:lnTo>
                <a:lnTo>
                  <a:pt x="0" y="806843"/>
                </a:lnTo>
                <a:lnTo>
                  <a:pt x="0" y="0"/>
                </a:lnTo>
                <a:close/>
              </a:path>
            </a:pathLst>
          </a:custGeom>
          <a:blipFill rotWithShape="1">
            <a:blip r:embed="rId9">
              <a:alphaModFix/>
            </a:blip>
            <a:stretch>
              <a:fillRect b="0" l="0" r="0" t="0"/>
            </a:stretch>
          </a:blipFill>
          <a:ln>
            <a:noFill/>
          </a:ln>
        </p:spPr>
      </p:sp>
      <p:sp>
        <p:nvSpPr>
          <p:cNvPr id="908" name="Google Shape;908;p40"/>
          <p:cNvSpPr/>
          <p:nvPr/>
        </p:nvSpPr>
        <p:spPr>
          <a:xfrm>
            <a:off x="14072329" y="6504985"/>
            <a:ext cx="833378" cy="833378"/>
          </a:xfrm>
          <a:custGeom>
            <a:rect b="b" l="l" r="r" t="t"/>
            <a:pathLst>
              <a:path extrusionOk="0" h="833378" w="833378">
                <a:moveTo>
                  <a:pt x="0" y="0"/>
                </a:moveTo>
                <a:lnTo>
                  <a:pt x="833378" y="0"/>
                </a:lnTo>
                <a:lnTo>
                  <a:pt x="833378" y="833378"/>
                </a:lnTo>
                <a:lnTo>
                  <a:pt x="0" y="833378"/>
                </a:lnTo>
                <a:lnTo>
                  <a:pt x="0" y="0"/>
                </a:lnTo>
                <a:close/>
              </a:path>
            </a:pathLst>
          </a:custGeom>
          <a:blipFill rotWithShape="1">
            <a:blip r:embed="rId10">
              <a:alphaModFix/>
            </a:blip>
            <a:stretch>
              <a:fillRect b="0" l="0" r="0" t="0"/>
            </a:stretch>
          </a:blipFill>
          <a:ln>
            <a:noFill/>
          </a:ln>
        </p:spPr>
      </p:sp>
      <p:sp>
        <p:nvSpPr>
          <p:cNvPr id="909" name="Google Shape;909;p40"/>
          <p:cNvSpPr txBox="1"/>
          <p:nvPr/>
        </p:nvSpPr>
        <p:spPr>
          <a:xfrm>
            <a:off x="7129075" y="2296398"/>
            <a:ext cx="4029849" cy="18097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Contact us</a:t>
            </a:r>
            <a:endParaRPr/>
          </a:p>
        </p:txBody>
      </p:sp>
      <p:sp>
        <p:nvSpPr>
          <p:cNvPr id="910" name="Google Shape;910;p40"/>
          <p:cNvSpPr txBox="1"/>
          <p:nvPr/>
        </p:nvSpPr>
        <p:spPr>
          <a:xfrm>
            <a:off x="1597392" y="8073991"/>
            <a:ext cx="44508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hello@reallygreatsite.com</a:t>
            </a:r>
            <a:endParaRPr/>
          </a:p>
        </p:txBody>
      </p:sp>
      <p:sp>
        <p:nvSpPr>
          <p:cNvPr id="911" name="Google Shape;911;p40"/>
          <p:cNvSpPr txBox="1"/>
          <p:nvPr/>
        </p:nvSpPr>
        <p:spPr>
          <a:xfrm>
            <a:off x="7225392" y="8073991"/>
            <a:ext cx="38643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Reallygreatsite.com</a:t>
            </a:r>
            <a:endParaRPr/>
          </a:p>
        </p:txBody>
      </p:sp>
      <p:sp>
        <p:nvSpPr>
          <p:cNvPr id="912" name="Google Shape;912;p40"/>
          <p:cNvSpPr txBox="1"/>
          <p:nvPr/>
        </p:nvSpPr>
        <p:spPr>
          <a:xfrm>
            <a:off x="12570130" y="8073991"/>
            <a:ext cx="38643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123-456-7890</a:t>
            </a:r>
            <a:endParaRPr/>
          </a:p>
        </p:txBody>
      </p:sp>
      <p:sp>
        <p:nvSpPr>
          <p:cNvPr id="913" name="Google Shape;913;p40"/>
          <p:cNvSpPr/>
          <p:nvPr/>
        </p:nvSpPr>
        <p:spPr>
          <a:xfrm rot="-451401">
            <a:off x="13386531" y="3620446"/>
            <a:ext cx="2204973" cy="1561596"/>
          </a:xfrm>
          <a:custGeom>
            <a:rect b="b" l="l" r="r" t="t"/>
            <a:pathLst>
              <a:path extrusionOk="0" h="1561596" w="2204973">
                <a:moveTo>
                  <a:pt x="0" y="0"/>
                </a:moveTo>
                <a:lnTo>
                  <a:pt x="2204973" y="0"/>
                </a:lnTo>
                <a:lnTo>
                  <a:pt x="2204973" y="1561595"/>
                </a:lnTo>
                <a:lnTo>
                  <a:pt x="0" y="1561595"/>
                </a:lnTo>
                <a:lnTo>
                  <a:pt x="0" y="0"/>
                </a:lnTo>
                <a:close/>
              </a:path>
            </a:pathLst>
          </a:custGeom>
          <a:blipFill rotWithShape="1">
            <a:blip r:embed="rId11">
              <a:alphaModFix/>
            </a:blip>
            <a:stretch>
              <a:fillRect b="0" l="0" r="0" t="0"/>
            </a:stretch>
          </a:blipFill>
          <a:ln>
            <a:noFill/>
          </a:ln>
        </p:spPr>
      </p:sp>
      <p:sp>
        <p:nvSpPr>
          <p:cNvPr id="914" name="Google Shape;914;p40"/>
          <p:cNvSpPr/>
          <p:nvPr/>
        </p:nvSpPr>
        <p:spPr>
          <a:xfrm rot="-1204107">
            <a:off x="883144" y="2927537"/>
            <a:ext cx="2527237" cy="2357223"/>
          </a:xfrm>
          <a:custGeom>
            <a:rect b="b" l="l" r="r" t="t"/>
            <a:pathLst>
              <a:path extrusionOk="0" h="2357223" w="2527237">
                <a:moveTo>
                  <a:pt x="0" y="0"/>
                </a:moveTo>
                <a:lnTo>
                  <a:pt x="2527236" y="0"/>
                </a:lnTo>
                <a:lnTo>
                  <a:pt x="2527236" y="2357223"/>
                </a:lnTo>
                <a:lnTo>
                  <a:pt x="0" y="2357223"/>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CC"/>
        </a:solidFill>
      </p:bgPr>
    </p:bg>
    <p:spTree>
      <p:nvGrpSpPr>
        <p:cNvPr id="918" name="Shape 918"/>
        <p:cNvGrpSpPr/>
        <p:nvPr/>
      </p:nvGrpSpPr>
      <p:grpSpPr>
        <a:xfrm>
          <a:off x="0" y="0"/>
          <a:ext cx="0" cy="0"/>
          <a:chOff x="0" y="0"/>
          <a:chExt cx="0" cy="0"/>
        </a:xfrm>
      </p:grpSpPr>
      <p:sp>
        <p:nvSpPr>
          <p:cNvPr id="919" name="Google Shape;919;p41"/>
          <p:cNvSpPr txBox="1"/>
          <p:nvPr/>
        </p:nvSpPr>
        <p:spPr>
          <a:xfrm>
            <a:off x="1028700" y="1410347"/>
            <a:ext cx="4029900" cy="172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600" u="none" cap="none" strike="noStrike">
                <a:solidFill>
                  <a:srgbClr val="000000"/>
                </a:solidFill>
                <a:latin typeface="Bungee"/>
                <a:ea typeface="Bungee"/>
                <a:cs typeface="Bungee"/>
                <a:sym typeface="Bungee"/>
              </a:rPr>
              <a:t>Resource Page</a:t>
            </a:r>
            <a:endParaRPr/>
          </a:p>
        </p:txBody>
      </p:sp>
      <p:sp>
        <p:nvSpPr>
          <p:cNvPr id="920" name="Google Shape;920;p41"/>
          <p:cNvSpPr txBox="1"/>
          <p:nvPr/>
        </p:nvSpPr>
        <p:spPr>
          <a:xfrm>
            <a:off x="1028700" y="3691890"/>
            <a:ext cx="4092900" cy="494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100" u="none" cap="none" strike="noStrike">
                <a:solidFill>
                  <a:srgbClr val="0F1A38"/>
                </a:solidFill>
                <a:latin typeface="Roboto"/>
                <a:ea typeface="Roboto"/>
                <a:cs typeface="Roboto"/>
                <a:sym typeface="Roboto"/>
              </a:rPr>
              <a:t>Use these design resources in your Canva Presentation.</a:t>
            </a:r>
            <a:endParaRPr>
              <a:latin typeface="Roboto"/>
              <a:ea typeface="Roboto"/>
              <a:cs typeface="Roboto"/>
              <a:sym typeface="Roboto"/>
            </a:endParaRPr>
          </a:p>
          <a:p>
            <a:pPr indent="0" lvl="0" marL="0" marR="0" rtl="0" algn="l">
              <a:lnSpc>
                <a:spcPct val="100000"/>
              </a:lnSpc>
              <a:spcBef>
                <a:spcPts val="0"/>
              </a:spcBef>
              <a:spcAft>
                <a:spcPts val="0"/>
              </a:spcAft>
              <a:buNone/>
            </a:pPr>
            <a:r>
              <a:t/>
            </a:r>
            <a:endParaRPr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i="0" lang="en-US" sz="2100" u="none" cap="none" strike="noStrike">
                <a:solidFill>
                  <a:srgbClr val="0F1A38"/>
                </a:solidFill>
                <a:latin typeface="Roboto"/>
                <a:ea typeface="Roboto"/>
                <a:cs typeface="Roboto"/>
                <a:sym typeface="Roboto"/>
              </a:rPr>
              <a:t>This presentation template uses the following free fonts:</a:t>
            </a:r>
            <a:endParaRPr>
              <a:latin typeface="Roboto"/>
              <a:ea typeface="Roboto"/>
              <a:cs typeface="Roboto"/>
              <a:sym typeface="Roboto"/>
            </a:endParaRPr>
          </a:p>
          <a:p>
            <a:pPr indent="0" lvl="0" marL="0" marR="0" rtl="0" algn="l">
              <a:lnSpc>
                <a:spcPct val="100000"/>
              </a:lnSpc>
              <a:spcBef>
                <a:spcPts val="0"/>
              </a:spcBef>
              <a:spcAft>
                <a:spcPts val="0"/>
              </a:spcAft>
              <a:buNone/>
            </a:pPr>
            <a:r>
              <a:t/>
            </a:r>
            <a:endParaRPr i="0" sz="2100" u="none" cap="none" strike="noStrike">
              <a:solidFill>
                <a:srgbClr val="0F1A38"/>
              </a:solidFill>
              <a:latin typeface="Roboto"/>
              <a:ea typeface="Roboto"/>
              <a:cs typeface="Roboto"/>
              <a:sym typeface="Roboto"/>
            </a:endParaRPr>
          </a:p>
          <a:p>
            <a:pPr indent="0" lvl="0" marL="0" marR="0" rtl="0" algn="l">
              <a:lnSpc>
                <a:spcPct val="100000"/>
              </a:lnSpc>
              <a:spcBef>
                <a:spcPts val="0"/>
              </a:spcBef>
              <a:spcAft>
                <a:spcPts val="0"/>
              </a:spcAft>
              <a:buNone/>
            </a:pPr>
            <a:r>
              <a:rPr b="1" i="0" lang="en-US" sz="2100" u="none" cap="none" strike="noStrike">
                <a:solidFill>
                  <a:srgbClr val="0F1A38"/>
                </a:solidFill>
                <a:latin typeface="Roboto"/>
                <a:ea typeface="Roboto"/>
                <a:cs typeface="Roboto"/>
                <a:sym typeface="Roboto"/>
              </a:rPr>
              <a:t>Titles: Bungee</a:t>
            </a:r>
            <a:endParaRPr b="1">
              <a:latin typeface="Roboto"/>
              <a:ea typeface="Roboto"/>
              <a:cs typeface="Roboto"/>
              <a:sym typeface="Roboto"/>
            </a:endParaRPr>
          </a:p>
          <a:p>
            <a:pPr indent="0" lvl="0" marL="0" marR="0" rtl="0" algn="l">
              <a:lnSpc>
                <a:spcPct val="100000"/>
              </a:lnSpc>
              <a:spcBef>
                <a:spcPts val="0"/>
              </a:spcBef>
              <a:spcAft>
                <a:spcPts val="0"/>
              </a:spcAft>
              <a:buNone/>
            </a:pPr>
            <a:r>
              <a:rPr b="1" i="0" lang="en-US" sz="2100" u="none" cap="none" strike="noStrike">
                <a:solidFill>
                  <a:srgbClr val="0F1A38"/>
                </a:solidFill>
                <a:latin typeface="Roboto"/>
                <a:ea typeface="Roboto"/>
                <a:cs typeface="Roboto"/>
                <a:sym typeface="Roboto"/>
              </a:rPr>
              <a:t>Headers: Roboto Bold</a:t>
            </a:r>
            <a:endParaRPr b="1">
              <a:latin typeface="Roboto"/>
              <a:ea typeface="Roboto"/>
              <a:cs typeface="Roboto"/>
              <a:sym typeface="Roboto"/>
            </a:endParaRPr>
          </a:p>
          <a:p>
            <a:pPr indent="0" lvl="0" marL="0" marR="0" rtl="0" algn="l">
              <a:lnSpc>
                <a:spcPct val="100000"/>
              </a:lnSpc>
              <a:spcBef>
                <a:spcPts val="0"/>
              </a:spcBef>
              <a:spcAft>
                <a:spcPts val="0"/>
              </a:spcAft>
              <a:buNone/>
            </a:pPr>
            <a:r>
              <a:rPr b="1" i="0" lang="en-US" sz="2100" u="none" cap="none" strike="noStrike">
                <a:solidFill>
                  <a:srgbClr val="0F1A38"/>
                </a:solidFill>
                <a:latin typeface="Roboto"/>
                <a:ea typeface="Roboto"/>
                <a:cs typeface="Roboto"/>
                <a:sym typeface="Roboto"/>
              </a:rPr>
              <a:t>Body Copy: Roboto Regular</a:t>
            </a:r>
            <a:endParaRPr b="1">
              <a:latin typeface="Roboto"/>
              <a:ea typeface="Roboto"/>
              <a:cs typeface="Roboto"/>
              <a:sym typeface="Roboto"/>
            </a:endParaRPr>
          </a:p>
          <a:p>
            <a:pPr indent="0" lvl="0" marL="0" marR="0" rtl="0" algn="l">
              <a:lnSpc>
                <a:spcPct val="100000"/>
              </a:lnSpc>
              <a:spcBef>
                <a:spcPts val="0"/>
              </a:spcBef>
              <a:spcAft>
                <a:spcPts val="0"/>
              </a:spcAft>
              <a:buNone/>
            </a:pPr>
            <a:r>
              <a:t/>
            </a:r>
            <a:endParaRPr i="0" sz="2100" u="none" cap="none" strike="noStrike">
              <a:solidFill>
                <a:srgbClr val="0F1A38"/>
              </a:solidFill>
              <a:latin typeface="Roboto"/>
              <a:ea typeface="Roboto"/>
              <a:cs typeface="Roboto"/>
              <a:sym typeface="Roboto"/>
            </a:endParaRPr>
          </a:p>
          <a:p>
            <a:pPr indent="0" lvl="0" marL="0" marR="0" rtl="0" algn="l">
              <a:lnSpc>
                <a:spcPct val="100000"/>
              </a:lnSpc>
              <a:spcBef>
                <a:spcPts val="0"/>
              </a:spcBef>
              <a:spcAft>
                <a:spcPts val="0"/>
              </a:spcAft>
              <a:buNone/>
            </a:pPr>
            <a:r>
              <a:rPr i="0" lang="en-US" sz="2100" u="none" cap="none" strike="noStrike">
                <a:solidFill>
                  <a:srgbClr val="0F1A38"/>
                </a:solidFill>
                <a:latin typeface="Roboto"/>
                <a:ea typeface="Roboto"/>
                <a:cs typeface="Roboto"/>
                <a:sym typeface="Roboto"/>
              </a:rPr>
              <a:t>You can find these fonts online too. Happy designing! </a:t>
            </a:r>
            <a:endParaRPr>
              <a:latin typeface="Roboto"/>
              <a:ea typeface="Roboto"/>
              <a:cs typeface="Roboto"/>
              <a:sym typeface="Roboto"/>
            </a:endParaRPr>
          </a:p>
          <a:p>
            <a:pPr indent="0" lvl="0" marL="0" marR="0" rtl="0" algn="l">
              <a:lnSpc>
                <a:spcPct val="100000"/>
              </a:lnSpc>
              <a:spcBef>
                <a:spcPts val="0"/>
              </a:spcBef>
              <a:spcAft>
                <a:spcPts val="0"/>
              </a:spcAft>
              <a:buNone/>
            </a:pPr>
            <a:r>
              <a:t/>
            </a:r>
            <a:endParaRPr i="0" sz="2100" u="none" cap="none" strike="noStrike">
              <a:solidFill>
                <a:srgbClr val="0F1A38"/>
              </a:solidFill>
              <a:latin typeface="Roboto"/>
              <a:ea typeface="Roboto"/>
              <a:cs typeface="Roboto"/>
              <a:sym typeface="Roboto"/>
            </a:endParaRPr>
          </a:p>
          <a:p>
            <a:pPr indent="0" lvl="0" marL="0" marR="0" rtl="0" algn="l">
              <a:lnSpc>
                <a:spcPct val="100000"/>
              </a:lnSpc>
              <a:spcBef>
                <a:spcPts val="0"/>
              </a:spcBef>
              <a:spcAft>
                <a:spcPts val="0"/>
              </a:spcAft>
              <a:buNone/>
            </a:pPr>
            <a:r>
              <a:rPr i="0" lang="en-US" sz="2100" u="none" cap="none" strike="noStrike">
                <a:solidFill>
                  <a:srgbClr val="0F1A38"/>
                </a:solidFill>
                <a:latin typeface="Roboto"/>
                <a:ea typeface="Roboto"/>
                <a:cs typeface="Roboto"/>
                <a:sym typeface="Roboto"/>
              </a:rPr>
              <a:t>Don't forget to delete this page before presenting. </a:t>
            </a:r>
            <a:endParaRPr>
              <a:latin typeface="Roboto"/>
              <a:ea typeface="Roboto"/>
              <a:cs typeface="Roboto"/>
              <a:sym typeface="Roboto"/>
            </a:endParaRPr>
          </a:p>
        </p:txBody>
      </p:sp>
      <p:sp>
        <p:nvSpPr>
          <p:cNvPr id="921" name="Google Shape;921;p41"/>
          <p:cNvSpPr/>
          <p:nvPr/>
        </p:nvSpPr>
        <p:spPr>
          <a:xfrm>
            <a:off x="7862281" y="4078869"/>
            <a:ext cx="1249981" cy="1319558"/>
          </a:xfrm>
          <a:custGeom>
            <a:rect b="b" l="l" r="r" t="t"/>
            <a:pathLst>
              <a:path extrusionOk="0" h="1319558" w="1249981">
                <a:moveTo>
                  <a:pt x="0" y="0"/>
                </a:moveTo>
                <a:lnTo>
                  <a:pt x="1249981" y="0"/>
                </a:lnTo>
                <a:lnTo>
                  <a:pt x="1249981" y="1319558"/>
                </a:lnTo>
                <a:lnTo>
                  <a:pt x="0" y="1319558"/>
                </a:lnTo>
                <a:lnTo>
                  <a:pt x="0" y="0"/>
                </a:lnTo>
                <a:close/>
              </a:path>
            </a:pathLst>
          </a:custGeom>
          <a:blipFill rotWithShape="1">
            <a:blip r:embed="rId3">
              <a:alphaModFix/>
            </a:blip>
            <a:stretch>
              <a:fillRect b="0" l="0" r="0" t="0"/>
            </a:stretch>
          </a:blipFill>
          <a:ln>
            <a:noFill/>
          </a:ln>
        </p:spPr>
      </p:sp>
      <p:sp>
        <p:nvSpPr>
          <p:cNvPr id="922" name="Google Shape;922;p41"/>
          <p:cNvSpPr/>
          <p:nvPr/>
        </p:nvSpPr>
        <p:spPr>
          <a:xfrm>
            <a:off x="11860711" y="3739515"/>
            <a:ext cx="1923759" cy="1794343"/>
          </a:xfrm>
          <a:custGeom>
            <a:rect b="b" l="l" r="r" t="t"/>
            <a:pathLst>
              <a:path extrusionOk="0" h="1794343" w="1923759">
                <a:moveTo>
                  <a:pt x="0" y="0"/>
                </a:moveTo>
                <a:lnTo>
                  <a:pt x="1923760" y="0"/>
                </a:lnTo>
                <a:lnTo>
                  <a:pt x="1923760" y="1794343"/>
                </a:lnTo>
                <a:lnTo>
                  <a:pt x="0" y="1794343"/>
                </a:lnTo>
                <a:lnTo>
                  <a:pt x="0" y="0"/>
                </a:lnTo>
                <a:close/>
              </a:path>
            </a:pathLst>
          </a:custGeom>
          <a:blipFill rotWithShape="1">
            <a:blip r:embed="rId4">
              <a:alphaModFix/>
            </a:blip>
            <a:stretch>
              <a:fillRect b="0" l="0" r="0" t="0"/>
            </a:stretch>
          </a:blipFill>
          <a:ln>
            <a:noFill/>
          </a:ln>
        </p:spPr>
      </p:sp>
      <p:sp>
        <p:nvSpPr>
          <p:cNvPr id="923" name="Google Shape;923;p41"/>
          <p:cNvSpPr/>
          <p:nvPr/>
        </p:nvSpPr>
        <p:spPr>
          <a:xfrm rot="-1488544">
            <a:off x="15344840" y="1903221"/>
            <a:ext cx="729449" cy="1162890"/>
          </a:xfrm>
          <a:custGeom>
            <a:rect b="b" l="l" r="r" t="t"/>
            <a:pathLst>
              <a:path extrusionOk="0" h="1162890" w="729449">
                <a:moveTo>
                  <a:pt x="0" y="0"/>
                </a:moveTo>
                <a:lnTo>
                  <a:pt x="729449" y="0"/>
                </a:lnTo>
                <a:lnTo>
                  <a:pt x="729449" y="1162890"/>
                </a:lnTo>
                <a:lnTo>
                  <a:pt x="0" y="1162890"/>
                </a:lnTo>
                <a:lnTo>
                  <a:pt x="0" y="0"/>
                </a:lnTo>
                <a:close/>
              </a:path>
            </a:pathLst>
          </a:custGeom>
          <a:blipFill rotWithShape="1">
            <a:blip r:embed="rId5">
              <a:alphaModFix/>
            </a:blip>
            <a:stretch>
              <a:fillRect b="0" l="0" r="0" t="0"/>
            </a:stretch>
          </a:blipFill>
          <a:ln>
            <a:noFill/>
          </a:ln>
        </p:spPr>
      </p:sp>
      <p:sp>
        <p:nvSpPr>
          <p:cNvPr id="924" name="Google Shape;924;p41"/>
          <p:cNvSpPr/>
          <p:nvPr/>
        </p:nvSpPr>
        <p:spPr>
          <a:xfrm>
            <a:off x="9721271" y="4078869"/>
            <a:ext cx="1863216" cy="1319558"/>
          </a:xfrm>
          <a:custGeom>
            <a:rect b="b" l="l" r="r" t="t"/>
            <a:pathLst>
              <a:path extrusionOk="0" h="1319558" w="1863216">
                <a:moveTo>
                  <a:pt x="0" y="0"/>
                </a:moveTo>
                <a:lnTo>
                  <a:pt x="1863215" y="0"/>
                </a:lnTo>
                <a:lnTo>
                  <a:pt x="1863215" y="1319558"/>
                </a:lnTo>
                <a:lnTo>
                  <a:pt x="0" y="1319558"/>
                </a:lnTo>
                <a:lnTo>
                  <a:pt x="0" y="0"/>
                </a:lnTo>
                <a:close/>
              </a:path>
            </a:pathLst>
          </a:custGeom>
          <a:blipFill rotWithShape="1">
            <a:blip r:embed="rId6">
              <a:alphaModFix/>
            </a:blip>
            <a:stretch>
              <a:fillRect b="0" l="0" r="0" t="0"/>
            </a:stretch>
          </a:blipFill>
          <a:ln>
            <a:noFill/>
          </a:ln>
        </p:spPr>
      </p:sp>
      <p:sp>
        <p:nvSpPr>
          <p:cNvPr id="925" name="Google Shape;925;p41"/>
          <p:cNvSpPr/>
          <p:nvPr/>
        </p:nvSpPr>
        <p:spPr>
          <a:xfrm>
            <a:off x="14058078" y="4002662"/>
            <a:ext cx="1271249" cy="1471973"/>
          </a:xfrm>
          <a:custGeom>
            <a:rect b="b" l="l" r="r" t="t"/>
            <a:pathLst>
              <a:path extrusionOk="0" h="1471973" w="1271249">
                <a:moveTo>
                  <a:pt x="0" y="0"/>
                </a:moveTo>
                <a:lnTo>
                  <a:pt x="1271249" y="0"/>
                </a:lnTo>
                <a:lnTo>
                  <a:pt x="1271249" y="1471973"/>
                </a:lnTo>
                <a:lnTo>
                  <a:pt x="0" y="1471973"/>
                </a:lnTo>
                <a:lnTo>
                  <a:pt x="0" y="0"/>
                </a:lnTo>
                <a:close/>
              </a:path>
            </a:pathLst>
          </a:custGeom>
          <a:blipFill rotWithShape="1">
            <a:blip r:embed="rId7">
              <a:alphaModFix/>
            </a:blip>
            <a:stretch>
              <a:fillRect b="0" l="0" r="0" t="0"/>
            </a:stretch>
          </a:blipFill>
          <a:ln>
            <a:noFill/>
          </a:ln>
        </p:spPr>
      </p:sp>
      <p:sp>
        <p:nvSpPr>
          <p:cNvPr id="926" name="Google Shape;926;p41"/>
          <p:cNvSpPr/>
          <p:nvPr/>
        </p:nvSpPr>
        <p:spPr>
          <a:xfrm>
            <a:off x="6687400" y="1524647"/>
            <a:ext cx="2426929" cy="1920038"/>
          </a:xfrm>
          <a:custGeom>
            <a:rect b="b" l="l" r="r" t="t"/>
            <a:pathLst>
              <a:path extrusionOk="0" h="1920038" w="2426929">
                <a:moveTo>
                  <a:pt x="0" y="0"/>
                </a:moveTo>
                <a:lnTo>
                  <a:pt x="2426928" y="0"/>
                </a:lnTo>
                <a:lnTo>
                  <a:pt x="2426928" y="1920039"/>
                </a:lnTo>
                <a:lnTo>
                  <a:pt x="0" y="1920039"/>
                </a:lnTo>
                <a:lnTo>
                  <a:pt x="0" y="0"/>
                </a:lnTo>
                <a:close/>
              </a:path>
            </a:pathLst>
          </a:custGeom>
          <a:blipFill rotWithShape="1">
            <a:blip r:embed="rId8">
              <a:alphaModFix/>
            </a:blip>
            <a:stretch>
              <a:fillRect b="0" l="0" r="0" t="0"/>
            </a:stretch>
          </a:blipFill>
          <a:ln>
            <a:noFill/>
          </a:ln>
        </p:spPr>
      </p:sp>
      <p:sp>
        <p:nvSpPr>
          <p:cNvPr id="927" name="Google Shape;927;p41"/>
          <p:cNvSpPr/>
          <p:nvPr/>
        </p:nvSpPr>
        <p:spPr>
          <a:xfrm>
            <a:off x="9618021" y="1700991"/>
            <a:ext cx="2363904" cy="1266829"/>
          </a:xfrm>
          <a:custGeom>
            <a:rect b="b" l="l" r="r" t="t"/>
            <a:pathLst>
              <a:path extrusionOk="0" h="1266829" w="2363904">
                <a:moveTo>
                  <a:pt x="0" y="0"/>
                </a:moveTo>
                <a:lnTo>
                  <a:pt x="2363903" y="0"/>
                </a:lnTo>
                <a:lnTo>
                  <a:pt x="2363903" y="1266829"/>
                </a:lnTo>
                <a:lnTo>
                  <a:pt x="0" y="1266829"/>
                </a:lnTo>
                <a:lnTo>
                  <a:pt x="0" y="0"/>
                </a:lnTo>
                <a:close/>
              </a:path>
            </a:pathLst>
          </a:custGeom>
          <a:blipFill rotWithShape="1">
            <a:blip r:embed="rId9">
              <a:alphaModFix/>
            </a:blip>
            <a:stretch>
              <a:fillRect b="0" l="0" r="0" t="0"/>
            </a:stretch>
          </a:blipFill>
          <a:ln>
            <a:noFill/>
          </a:ln>
        </p:spPr>
      </p:sp>
      <p:sp>
        <p:nvSpPr>
          <p:cNvPr id="928" name="Google Shape;928;p41"/>
          <p:cNvSpPr/>
          <p:nvPr/>
        </p:nvSpPr>
        <p:spPr>
          <a:xfrm>
            <a:off x="12485617" y="1773504"/>
            <a:ext cx="2144087" cy="1438984"/>
          </a:xfrm>
          <a:custGeom>
            <a:rect b="b" l="l" r="r" t="t"/>
            <a:pathLst>
              <a:path extrusionOk="0" h="1438984" w="2144087">
                <a:moveTo>
                  <a:pt x="0" y="0"/>
                </a:moveTo>
                <a:lnTo>
                  <a:pt x="2144086" y="0"/>
                </a:lnTo>
                <a:lnTo>
                  <a:pt x="2144086" y="1438985"/>
                </a:lnTo>
                <a:lnTo>
                  <a:pt x="0" y="1438985"/>
                </a:lnTo>
                <a:lnTo>
                  <a:pt x="0" y="0"/>
                </a:lnTo>
                <a:close/>
              </a:path>
            </a:pathLst>
          </a:custGeom>
          <a:blipFill rotWithShape="1">
            <a:blip r:embed="rId10">
              <a:alphaModFix/>
            </a:blip>
            <a:stretch>
              <a:fillRect b="0" l="0" r="0" t="0"/>
            </a:stretch>
          </a:blipFill>
          <a:ln>
            <a:noFill/>
          </a:ln>
        </p:spPr>
      </p:sp>
      <p:sp>
        <p:nvSpPr>
          <p:cNvPr id="929" name="Google Shape;929;p41"/>
          <p:cNvSpPr/>
          <p:nvPr/>
        </p:nvSpPr>
        <p:spPr>
          <a:xfrm rot="-5400000">
            <a:off x="6671477" y="6286738"/>
            <a:ext cx="2591143" cy="2228383"/>
          </a:xfrm>
          <a:custGeom>
            <a:rect b="b" l="l" r="r" t="t"/>
            <a:pathLst>
              <a:path extrusionOk="0" h="2228383" w="2591143">
                <a:moveTo>
                  <a:pt x="0" y="0"/>
                </a:moveTo>
                <a:lnTo>
                  <a:pt x="2591143" y="0"/>
                </a:lnTo>
                <a:lnTo>
                  <a:pt x="2591143" y="2228383"/>
                </a:lnTo>
                <a:lnTo>
                  <a:pt x="0" y="2228383"/>
                </a:lnTo>
                <a:lnTo>
                  <a:pt x="0" y="0"/>
                </a:lnTo>
                <a:close/>
              </a:path>
            </a:pathLst>
          </a:custGeom>
          <a:blipFill rotWithShape="1">
            <a:blip r:embed="rId11">
              <a:alphaModFix/>
            </a:blip>
            <a:stretch>
              <a:fillRect b="0" l="0" r="0" t="0"/>
            </a:stretch>
          </a:blipFill>
          <a:ln>
            <a:noFill/>
          </a:ln>
        </p:spPr>
      </p:sp>
      <p:sp>
        <p:nvSpPr>
          <p:cNvPr id="930" name="Google Shape;930;p41"/>
          <p:cNvSpPr/>
          <p:nvPr/>
        </p:nvSpPr>
        <p:spPr>
          <a:xfrm rot="-5400000">
            <a:off x="9116160" y="6324680"/>
            <a:ext cx="2502905" cy="2152499"/>
          </a:xfrm>
          <a:custGeom>
            <a:rect b="b" l="l" r="r" t="t"/>
            <a:pathLst>
              <a:path extrusionOk="0" h="2152499" w="2502905">
                <a:moveTo>
                  <a:pt x="0" y="0"/>
                </a:moveTo>
                <a:lnTo>
                  <a:pt x="2502905" y="0"/>
                </a:lnTo>
                <a:lnTo>
                  <a:pt x="2502905" y="2152499"/>
                </a:lnTo>
                <a:lnTo>
                  <a:pt x="0" y="2152499"/>
                </a:lnTo>
                <a:lnTo>
                  <a:pt x="0" y="0"/>
                </a:lnTo>
                <a:close/>
              </a:path>
            </a:pathLst>
          </a:custGeom>
          <a:blipFill rotWithShape="1">
            <a:blip r:embed="rId12">
              <a:alphaModFix/>
            </a:blip>
            <a:stretch>
              <a:fillRect b="0" l="0" r="0" t="0"/>
            </a:stretch>
          </a:blipFill>
          <a:ln>
            <a:noFill/>
          </a:ln>
        </p:spPr>
      </p:sp>
      <p:sp>
        <p:nvSpPr>
          <p:cNvPr id="931" name="Google Shape;931;p41"/>
          <p:cNvSpPr/>
          <p:nvPr/>
        </p:nvSpPr>
        <p:spPr>
          <a:xfrm>
            <a:off x="13629497" y="6997358"/>
            <a:ext cx="1067296" cy="807142"/>
          </a:xfrm>
          <a:custGeom>
            <a:rect b="b" l="l" r="r" t="t"/>
            <a:pathLst>
              <a:path extrusionOk="0" h="807142" w="1067296">
                <a:moveTo>
                  <a:pt x="0" y="0"/>
                </a:moveTo>
                <a:lnTo>
                  <a:pt x="1067296" y="0"/>
                </a:lnTo>
                <a:lnTo>
                  <a:pt x="1067296" y="807142"/>
                </a:lnTo>
                <a:lnTo>
                  <a:pt x="0" y="807142"/>
                </a:lnTo>
                <a:lnTo>
                  <a:pt x="0" y="0"/>
                </a:lnTo>
                <a:close/>
              </a:path>
            </a:pathLst>
          </a:custGeom>
          <a:blipFill rotWithShape="1">
            <a:blip r:embed="rId13">
              <a:alphaModFix/>
            </a:blip>
            <a:stretch>
              <a:fillRect b="0" l="0" r="0" t="0"/>
            </a:stretch>
          </a:blipFill>
          <a:ln>
            <a:noFill/>
          </a:ln>
        </p:spPr>
      </p:sp>
      <p:sp>
        <p:nvSpPr>
          <p:cNvPr id="932" name="Google Shape;932;p41"/>
          <p:cNvSpPr/>
          <p:nvPr/>
        </p:nvSpPr>
        <p:spPr>
          <a:xfrm>
            <a:off x="15182861" y="6854907"/>
            <a:ext cx="1133255" cy="1092045"/>
          </a:xfrm>
          <a:custGeom>
            <a:rect b="b" l="l" r="r" t="t"/>
            <a:pathLst>
              <a:path extrusionOk="0" h="1092045" w="1133255">
                <a:moveTo>
                  <a:pt x="0" y="0"/>
                </a:moveTo>
                <a:lnTo>
                  <a:pt x="1133255" y="0"/>
                </a:lnTo>
                <a:lnTo>
                  <a:pt x="1133255" y="1092045"/>
                </a:lnTo>
                <a:lnTo>
                  <a:pt x="0" y="1092045"/>
                </a:lnTo>
                <a:lnTo>
                  <a:pt x="0" y="0"/>
                </a:lnTo>
                <a:close/>
              </a:path>
            </a:pathLst>
          </a:custGeom>
          <a:blipFill rotWithShape="1">
            <a:blip r:embed="rId14">
              <a:alphaModFix/>
            </a:blip>
            <a:stretch>
              <a:fillRect b="0" l="0" r="0" t="0"/>
            </a:stretch>
          </a:blipFill>
          <a:ln>
            <a:noFill/>
          </a:ln>
        </p:spPr>
      </p:sp>
      <p:sp>
        <p:nvSpPr>
          <p:cNvPr id="933" name="Google Shape;933;p41"/>
          <p:cNvSpPr/>
          <p:nvPr/>
        </p:nvSpPr>
        <p:spPr>
          <a:xfrm>
            <a:off x="12084779" y="6886710"/>
            <a:ext cx="1028438" cy="1028438"/>
          </a:xfrm>
          <a:custGeom>
            <a:rect b="b" l="l" r="r" t="t"/>
            <a:pathLst>
              <a:path extrusionOk="0" h="1028438" w="1028438">
                <a:moveTo>
                  <a:pt x="0" y="0"/>
                </a:moveTo>
                <a:lnTo>
                  <a:pt x="1028438" y="0"/>
                </a:lnTo>
                <a:lnTo>
                  <a:pt x="1028438" y="1028438"/>
                </a:lnTo>
                <a:lnTo>
                  <a:pt x="0" y="1028438"/>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CC"/>
        </a:solidFill>
      </p:bgPr>
    </p:bg>
    <p:spTree>
      <p:nvGrpSpPr>
        <p:cNvPr id="937" name="Shape 937"/>
        <p:cNvGrpSpPr/>
        <p:nvPr/>
      </p:nvGrpSpPr>
      <p:grpSpPr>
        <a:xfrm>
          <a:off x="0" y="0"/>
          <a:ext cx="0" cy="0"/>
          <a:chOff x="0" y="0"/>
          <a:chExt cx="0" cy="0"/>
        </a:xfrm>
      </p:grpSpPr>
      <p:sp>
        <p:nvSpPr>
          <p:cNvPr id="938" name="Google Shape;938;p42"/>
          <p:cNvSpPr/>
          <p:nvPr/>
        </p:nvSpPr>
        <p:spPr>
          <a:xfrm>
            <a:off x="6785013" y="1628695"/>
            <a:ext cx="4515492" cy="3300414"/>
          </a:xfrm>
          <a:custGeom>
            <a:rect b="b" l="l" r="r" t="t"/>
            <a:pathLst>
              <a:path extrusionOk="0" h="3300414" w="4515492">
                <a:moveTo>
                  <a:pt x="0" y="0"/>
                </a:moveTo>
                <a:lnTo>
                  <a:pt x="4515492" y="0"/>
                </a:lnTo>
                <a:lnTo>
                  <a:pt x="4515492" y="3300414"/>
                </a:lnTo>
                <a:lnTo>
                  <a:pt x="0" y="3300414"/>
                </a:lnTo>
                <a:lnTo>
                  <a:pt x="0" y="0"/>
                </a:lnTo>
                <a:close/>
              </a:path>
            </a:pathLst>
          </a:custGeom>
          <a:blipFill rotWithShape="1">
            <a:blip r:embed="rId3">
              <a:alphaModFix/>
            </a:blip>
            <a:stretch>
              <a:fillRect b="0" l="0" r="0" t="0"/>
            </a:stretch>
          </a:blipFill>
          <a:ln>
            <a:noFill/>
          </a:ln>
        </p:spPr>
      </p:sp>
      <p:sp>
        <p:nvSpPr>
          <p:cNvPr id="939" name="Google Shape;939;p42"/>
          <p:cNvSpPr/>
          <p:nvPr/>
        </p:nvSpPr>
        <p:spPr>
          <a:xfrm>
            <a:off x="6785013" y="5202305"/>
            <a:ext cx="4515492" cy="3300414"/>
          </a:xfrm>
          <a:custGeom>
            <a:rect b="b" l="l" r="r" t="t"/>
            <a:pathLst>
              <a:path extrusionOk="0" h="3300414" w="4515492">
                <a:moveTo>
                  <a:pt x="0" y="0"/>
                </a:moveTo>
                <a:lnTo>
                  <a:pt x="4515492" y="0"/>
                </a:lnTo>
                <a:lnTo>
                  <a:pt x="4515492" y="3300414"/>
                </a:lnTo>
                <a:lnTo>
                  <a:pt x="0" y="3300414"/>
                </a:lnTo>
                <a:lnTo>
                  <a:pt x="0" y="0"/>
                </a:lnTo>
                <a:close/>
              </a:path>
            </a:pathLst>
          </a:custGeom>
          <a:blipFill rotWithShape="1">
            <a:blip r:embed="rId4">
              <a:alphaModFix/>
            </a:blip>
            <a:stretch>
              <a:fillRect b="0" l="0" r="0" t="0"/>
            </a:stretch>
          </a:blipFill>
          <a:ln>
            <a:noFill/>
          </a:ln>
        </p:spPr>
      </p:sp>
      <p:sp>
        <p:nvSpPr>
          <p:cNvPr id="940" name="Google Shape;940;p42"/>
          <p:cNvSpPr/>
          <p:nvPr/>
        </p:nvSpPr>
        <p:spPr>
          <a:xfrm>
            <a:off x="11841391" y="1583452"/>
            <a:ext cx="4577391" cy="3345657"/>
          </a:xfrm>
          <a:custGeom>
            <a:rect b="b" l="l" r="r" t="t"/>
            <a:pathLst>
              <a:path extrusionOk="0" h="3345657" w="4577391">
                <a:moveTo>
                  <a:pt x="0" y="0"/>
                </a:moveTo>
                <a:lnTo>
                  <a:pt x="4577391" y="0"/>
                </a:lnTo>
                <a:lnTo>
                  <a:pt x="4577391" y="3345657"/>
                </a:lnTo>
                <a:lnTo>
                  <a:pt x="0" y="3345657"/>
                </a:lnTo>
                <a:lnTo>
                  <a:pt x="0" y="0"/>
                </a:lnTo>
                <a:close/>
              </a:path>
            </a:pathLst>
          </a:custGeom>
          <a:blipFill rotWithShape="1">
            <a:blip r:embed="rId5">
              <a:alphaModFix/>
            </a:blip>
            <a:stretch>
              <a:fillRect b="0" l="0" r="0" t="0"/>
            </a:stretch>
          </a:blipFill>
          <a:ln>
            <a:noFill/>
          </a:ln>
        </p:spPr>
      </p:sp>
      <p:sp>
        <p:nvSpPr>
          <p:cNvPr id="941" name="Google Shape;941;p42"/>
          <p:cNvSpPr/>
          <p:nvPr/>
        </p:nvSpPr>
        <p:spPr>
          <a:xfrm>
            <a:off x="12479879" y="5403134"/>
            <a:ext cx="3300414" cy="3300414"/>
          </a:xfrm>
          <a:custGeom>
            <a:rect b="b" l="l" r="r" t="t"/>
            <a:pathLst>
              <a:path extrusionOk="0" h="3300414" w="3300414">
                <a:moveTo>
                  <a:pt x="0" y="0"/>
                </a:moveTo>
                <a:lnTo>
                  <a:pt x="3300414" y="0"/>
                </a:lnTo>
                <a:lnTo>
                  <a:pt x="3300414" y="3300414"/>
                </a:lnTo>
                <a:lnTo>
                  <a:pt x="0" y="3300414"/>
                </a:lnTo>
                <a:lnTo>
                  <a:pt x="0" y="0"/>
                </a:lnTo>
                <a:close/>
              </a:path>
            </a:pathLst>
          </a:custGeom>
          <a:blipFill rotWithShape="1">
            <a:blip r:embed="rId6">
              <a:alphaModFix/>
            </a:blip>
            <a:stretch>
              <a:fillRect b="0" l="0" r="0" t="0"/>
            </a:stretch>
          </a:blipFill>
          <a:ln>
            <a:noFill/>
          </a:ln>
        </p:spPr>
      </p:sp>
      <p:sp>
        <p:nvSpPr>
          <p:cNvPr id="942" name="Google Shape;942;p42"/>
          <p:cNvSpPr txBox="1"/>
          <p:nvPr/>
        </p:nvSpPr>
        <p:spPr>
          <a:xfrm>
            <a:off x="1028700" y="1410347"/>
            <a:ext cx="4029900" cy="172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600" u="none" cap="none" strike="noStrike">
                <a:solidFill>
                  <a:srgbClr val="000000"/>
                </a:solidFill>
                <a:latin typeface="Bungee"/>
                <a:ea typeface="Bungee"/>
                <a:cs typeface="Bungee"/>
                <a:sym typeface="Bungee"/>
              </a:rPr>
              <a:t>Resource Page</a:t>
            </a:r>
            <a:endParaRPr/>
          </a:p>
        </p:txBody>
      </p:sp>
      <p:sp>
        <p:nvSpPr>
          <p:cNvPr id="943" name="Google Shape;943;p42"/>
          <p:cNvSpPr txBox="1"/>
          <p:nvPr/>
        </p:nvSpPr>
        <p:spPr>
          <a:xfrm>
            <a:off x="1028700" y="3691890"/>
            <a:ext cx="4092900" cy="494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100" u="none" cap="none" strike="noStrike">
                <a:solidFill>
                  <a:srgbClr val="0F1A38"/>
                </a:solidFill>
                <a:latin typeface="Roboto"/>
                <a:ea typeface="Roboto"/>
                <a:cs typeface="Roboto"/>
                <a:sym typeface="Roboto"/>
              </a:rPr>
              <a:t>Use these design resources in your Canva Presentation.</a:t>
            </a:r>
            <a:endParaRPr>
              <a:latin typeface="Roboto"/>
              <a:ea typeface="Roboto"/>
              <a:cs typeface="Roboto"/>
              <a:sym typeface="Roboto"/>
            </a:endParaRPr>
          </a:p>
          <a:p>
            <a:pPr indent="0" lvl="0" marL="0" marR="0" rtl="0" algn="l">
              <a:lnSpc>
                <a:spcPct val="100000"/>
              </a:lnSpc>
              <a:spcBef>
                <a:spcPts val="0"/>
              </a:spcBef>
              <a:spcAft>
                <a:spcPts val="0"/>
              </a:spcAft>
              <a:buNone/>
            </a:pPr>
            <a:r>
              <a:t/>
            </a:r>
            <a:endParaRPr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i="0" lang="en-US" sz="2100" u="none" cap="none" strike="noStrike">
                <a:solidFill>
                  <a:srgbClr val="0F1A38"/>
                </a:solidFill>
                <a:latin typeface="Roboto"/>
                <a:ea typeface="Roboto"/>
                <a:cs typeface="Roboto"/>
                <a:sym typeface="Roboto"/>
              </a:rPr>
              <a:t>This presentation template uses the following free fonts:</a:t>
            </a:r>
            <a:endParaRPr>
              <a:latin typeface="Roboto"/>
              <a:ea typeface="Roboto"/>
              <a:cs typeface="Roboto"/>
              <a:sym typeface="Roboto"/>
            </a:endParaRPr>
          </a:p>
          <a:p>
            <a:pPr indent="0" lvl="0" marL="0" marR="0" rtl="0" algn="l">
              <a:lnSpc>
                <a:spcPct val="100000"/>
              </a:lnSpc>
              <a:spcBef>
                <a:spcPts val="0"/>
              </a:spcBef>
              <a:spcAft>
                <a:spcPts val="0"/>
              </a:spcAft>
              <a:buNone/>
            </a:pPr>
            <a:r>
              <a:t/>
            </a:r>
            <a:endParaRPr i="0" sz="2100" u="none" cap="none" strike="noStrike">
              <a:solidFill>
                <a:srgbClr val="0F1A38"/>
              </a:solidFill>
              <a:latin typeface="Roboto"/>
              <a:ea typeface="Roboto"/>
              <a:cs typeface="Roboto"/>
              <a:sym typeface="Roboto"/>
            </a:endParaRPr>
          </a:p>
          <a:p>
            <a:pPr indent="0" lvl="0" marL="0" marR="0" rtl="0" algn="l">
              <a:lnSpc>
                <a:spcPct val="100000"/>
              </a:lnSpc>
              <a:spcBef>
                <a:spcPts val="0"/>
              </a:spcBef>
              <a:spcAft>
                <a:spcPts val="0"/>
              </a:spcAft>
              <a:buNone/>
            </a:pPr>
            <a:r>
              <a:rPr b="1" i="0" lang="en-US" sz="2100" u="none" cap="none" strike="noStrike">
                <a:solidFill>
                  <a:srgbClr val="0F1A38"/>
                </a:solidFill>
                <a:latin typeface="Roboto"/>
                <a:ea typeface="Roboto"/>
                <a:cs typeface="Roboto"/>
                <a:sym typeface="Roboto"/>
              </a:rPr>
              <a:t>Titles: Bungee</a:t>
            </a:r>
            <a:endParaRPr b="1">
              <a:latin typeface="Roboto"/>
              <a:ea typeface="Roboto"/>
              <a:cs typeface="Roboto"/>
              <a:sym typeface="Roboto"/>
            </a:endParaRPr>
          </a:p>
          <a:p>
            <a:pPr indent="0" lvl="0" marL="0" marR="0" rtl="0" algn="l">
              <a:lnSpc>
                <a:spcPct val="100000"/>
              </a:lnSpc>
              <a:spcBef>
                <a:spcPts val="0"/>
              </a:spcBef>
              <a:spcAft>
                <a:spcPts val="0"/>
              </a:spcAft>
              <a:buNone/>
            </a:pPr>
            <a:r>
              <a:rPr b="1" i="0" lang="en-US" sz="2100" u="none" cap="none" strike="noStrike">
                <a:solidFill>
                  <a:srgbClr val="0F1A38"/>
                </a:solidFill>
                <a:latin typeface="Roboto"/>
                <a:ea typeface="Roboto"/>
                <a:cs typeface="Roboto"/>
                <a:sym typeface="Roboto"/>
              </a:rPr>
              <a:t>Headers: Roboto Bold</a:t>
            </a:r>
            <a:endParaRPr b="1">
              <a:latin typeface="Roboto"/>
              <a:ea typeface="Roboto"/>
              <a:cs typeface="Roboto"/>
              <a:sym typeface="Roboto"/>
            </a:endParaRPr>
          </a:p>
          <a:p>
            <a:pPr indent="0" lvl="0" marL="0" marR="0" rtl="0" algn="l">
              <a:lnSpc>
                <a:spcPct val="100000"/>
              </a:lnSpc>
              <a:spcBef>
                <a:spcPts val="0"/>
              </a:spcBef>
              <a:spcAft>
                <a:spcPts val="0"/>
              </a:spcAft>
              <a:buNone/>
            </a:pPr>
            <a:r>
              <a:rPr b="1" i="0" lang="en-US" sz="2100" u="none" cap="none" strike="noStrike">
                <a:solidFill>
                  <a:srgbClr val="0F1A38"/>
                </a:solidFill>
                <a:latin typeface="Roboto"/>
                <a:ea typeface="Roboto"/>
                <a:cs typeface="Roboto"/>
                <a:sym typeface="Roboto"/>
              </a:rPr>
              <a:t>Body Copy: Roboto Regular</a:t>
            </a:r>
            <a:endParaRPr b="1">
              <a:latin typeface="Roboto"/>
              <a:ea typeface="Roboto"/>
              <a:cs typeface="Roboto"/>
              <a:sym typeface="Roboto"/>
            </a:endParaRPr>
          </a:p>
          <a:p>
            <a:pPr indent="0" lvl="0" marL="0" marR="0" rtl="0" algn="l">
              <a:lnSpc>
                <a:spcPct val="100000"/>
              </a:lnSpc>
              <a:spcBef>
                <a:spcPts val="0"/>
              </a:spcBef>
              <a:spcAft>
                <a:spcPts val="0"/>
              </a:spcAft>
              <a:buNone/>
            </a:pPr>
            <a:r>
              <a:t/>
            </a:r>
            <a:endParaRPr i="0" sz="2100" u="none" cap="none" strike="noStrike">
              <a:solidFill>
                <a:srgbClr val="0F1A38"/>
              </a:solidFill>
              <a:latin typeface="Roboto"/>
              <a:ea typeface="Roboto"/>
              <a:cs typeface="Roboto"/>
              <a:sym typeface="Roboto"/>
            </a:endParaRPr>
          </a:p>
          <a:p>
            <a:pPr indent="0" lvl="0" marL="0" marR="0" rtl="0" algn="l">
              <a:lnSpc>
                <a:spcPct val="100000"/>
              </a:lnSpc>
              <a:spcBef>
                <a:spcPts val="0"/>
              </a:spcBef>
              <a:spcAft>
                <a:spcPts val="0"/>
              </a:spcAft>
              <a:buNone/>
            </a:pPr>
            <a:r>
              <a:rPr i="0" lang="en-US" sz="2100" u="none" cap="none" strike="noStrike">
                <a:solidFill>
                  <a:srgbClr val="0F1A38"/>
                </a:solidFill>
                <a:latin typeface="Roboto"/>
                <a:ea typeface="Roboto"/>
                <a:cs typeface="Roboto"/>
                <a:sym typeface="Roboto"/>
              </a:rPr>
              <a:t>You can find these fonts online too. Happy designing! </a:t>
            </a:r>
            <a:endParaRPr>
              <a:latin typeface="Roboto"/>
              <a:ea typeface="Roboto"/>
              <a:cs typeface="Roboto"/>
              <a:sym typeface="Roboto"/>
            </a:endParaRPr>
          </a:p>
          <a:p>
            <a:pPr indent="0" lvl="0" marL="0" marR="0" rtl="0" algn="l">
              <a:lnSpc>
                <a:spcPct val="100000"/>
              </a:lnSpc>
              <a:spcBef>
                <a:spcPts val="0"/>
              </a:spcBef>
              <a:spcAft>
                <a:spcPts val="0"/>
              </a:spcAft>
              <a:buNone/>
            </a:pPr>
            <a:r>
              <a:t/>
            </a:r>
            <a:endParaRPr i="0" sz="2100" u="none" cap="none" strike="noStrike">
              <a:solidFill>
                <a:srgbClr val="0F1A38"/>
              </a:solidFill>
              <a:latin typeface="Roboto"/>
              <a:ea typeface="Roboto"/>
              <a:cs typeface="Roboto"/>
              <a:sym typeface="Roboto"/>
            </a:endParaRPr>
          </a:p>
          <a:p>
            <a:pPr indent="0" lvl="0" marL="0" marR="0" rtl="0" algn="l">
              <a:lnSpc>
                <a:spcPct val="100000"/>
              </a:lnSpc>
              <a:spcBef>
                <a:spcPts val="0"/>
              </a:spcBef>
              <a:spcAft>
                <a:spcPts val="0"/>
              </a:spcAft>
              <a:buNone/>
            </a:pPr>
            <a:r>
              <a:rPr i="0" lang="en-US" sz="2100" u="none" cap="none" strike="noStrike">
                <a:solidFill>
                  <a:srgbClr val="0F1A38"/>
                </a:solidFill>
                <a:latin typeface="Roboto"/>
                <a:ea typeface="Roboto"/>
                <a:cs typeface="Roboto"/>
                <a:sym typeface="Roboto"/>
              </a:rPr>
              <a:t>Don't forget to delete this page before presenting. </a:t>
            </a: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ACC"/>
            </a:gs>
            <a:gs pos="100000">
              <a:srgbClr val="CDFFFA"/>
            </a:gs>
          </a:gsLst>
          <a:lin ang="0" scaled="0"/>
        </a:gradFill>
      </p:bgPr>
    </p:bg>
    <p:spTree>
      <p:nvGrpSpPr>
        <p:cNvPr id="947" name="Shape 947"/>
        <p:cNvGrpSpPr/>
        <p:nvPr/>
      </p:nvGrpSpPr>
      <p:grpSpPr>
        <a:xfrm>
          <a:off x="0" y="0"/>
          <a:ext cx="0" cy="0"/>
          <a:chOff x="0" y="0"/>
          <a:chExt cx="0" cy="0"/>
        </a:xfrm>
      </p:grpSpPr>
      <p:sp>
        <p:nvSpPr>
          <p:cNvPr id="948" name="Google Shape;948;p43"/>
          <p:cNvSpPr/>
          <p:nvPr/>
        </p:nvSpPr>
        <p:spPr>
          <a:xfrm flipH="1" rot="6828210">
            <a:off x="-2715021" y="-2322076"/>
            <a:ext cx="9137160" cy="7857958"/>
          </a:xfrm>
          <a:custGeom>
            <a:rect b="b" l="l" r="r" t="t"/>
            <a:pathLst>
              <a:path extrusionOk="0" h="7857958" w="9137160">
                <a:moveTo>
                  <a:pt x="9137160" y="0"/>
                </a:moveTo>
                <a:lnTo>
                  <a:pt x="0" y="0"/>
                </a:lnTo>
                <a:lnTo>
                  <a:pt x="0" y="7857958"/>
                </a:lnTo>
                <a:lnTo>
                  <a:pt x="9137160" y="7857958"/>
                </a:lnTo>
                <a:lnTo>
                  <a:pt x="9137160" y="0"/>
                </a:lnTo>
                <a:close/>
              </a:path>
            </a:pathLst>
          </a:custGeom>
          <a:blipFill rotWithShape="1">
            <a:blip r:embed="rId3">
              <a:alphaModFix/>
            </a:blip>
            <a:stretch>
              <a:fillRect b="0" l="0" r="0" t="0"/>
            </a:stretch>
          </a:blipFill>
          <a:ln>
            <a:noFill/>
          </a:ln>
        </p:spPr>
      </p:sp>
      <p:sp>
        <p:nvSpPr>
          <p:cNvPr id="949" name="Google Shape;949;p43"/>
          <p:cNvSpPr/>
          <p:nvPr/>
        </p:nvSpPr>
        <p:spPr>
          <a:xfrm flipH="1" rot="-3724951">
            <a:off x="12718434" y="4049762"/>
            <a:ext cx="9137160" cy="7857958"/>
          </a:xfrm>
          <a:custGeom>
            <a:rect b="b" l="l" r="r" t="t"/>
            <a:pathLst>
              <a:path extrusionOk="0" h="7857958" w="9137160">
                <a:moveTo>
                  <a:pt x="9137160" y="0"/>
                </a:moveTo>
                <a:lnTo>
                  <a:pt x="0" y="0"/>
                </a:lnTo>
                <a:lnTo>
                  <a:pt x="0" y="7857957"/>
                </a:lnTo>
                <a:lnTo>
                  <a:pt x="9137160" y="7857957"/>
                </a:lnTo>
                <a:lnTo>
                  <a:pt x="9137160" y="0"/>
                </a:lnTo>
                <a:close/>
              </a:path>
            </a:pathLst>
          </a:custGeom>
          <a:blipFill rotWithShape="1">
            <a:blip r:embed="rId4">
              <a:alphaModFix/>
            </a:blip>
            <a:stretch>
              <a:fillRect b="0" l="0" r="0" t="0"/>
            </a:stretch>
          </a:blipFill>
          <a:ln>
            <a:noFill/>
          </a:ln>
        </p:spPr>
      </p:sp>
      <p:sp>
        <p:nvSpPr>
          <p:cNvPr id="950" name="Google Shape;950;p43"/>
          <p:cNvSpPr/>
          <p:nvPr/>
        </p:nvSpPr>
        <p:spPr>
          <a:xfrm>
            <a:off x="3311486" y="678611"/>
            <a:ext cx="12049229" cy="8806891"/>
          </a:xfrm>
          <a:custGeom>
            <a:rect b="b" l="l" r="r" t="t"/>
            <a:pathLst>
              <a:path extrusionOk="0" h="8806891" w="12049229">
                <a:moveTo>
                  <a:pt x="0" y="0"/>
                </a:moveTo>
                <a:lnTo>
                  <a:pt x="12049229" y="0"/>
                </a:lnTo>
                <a:lnTo>
                  <a:pt x="12049229" y="8806891"/>
                </a:lnTo>
                <a:lnTo>
                  <a:pt x="0" y="8806891"/>
                </a:lnTo>
                <a:lnTo>
                  <a:pt x="0" y="0"/>
                </a:lnTo>
                <a:close/>
              </a:path>
            </a:pathLst>
          </a:custGeom>
          <a:blipFill rotWithShape="1">
            <a:blip r:embed="rId5">
              <a:alphaModFix/>
            </a:blip>
            <a:stretch>
              <a:fillRect b="0" l="0" r="0" t="0"/>
            </a:stretch>
          </a:blipFill>
          <a:ln>
            <a:noFill/>
          </a:ln>
        </p:spPr>
      </p:sp>
      <p:sp>
        <p:nvSpPr>
          <p:cNvPr id="951" name="Google Shape;951;p43"/>
          <p:cNvSpPr txBox="1"/>
          <p:nvPr/>
        </p:nvSpPr>
        <p:spPr>
          <a:xfrm>
            <a:off x="5371979" y="5915450"/>
            <a:ext cx="7928100" cy="2918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400"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SlidesCarnival for the presentation template</a:t>
            </a:r>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Pexels and Pixabay for the photos</a:t>
            </a:r>
            <a:endParaRPr/>
          </a:p>
          <a:p>
            <a:pPr indent="0" lvl="0" marL="0" marR="0" rtl="0" algn="ctr">
              <a:lnSpc>
                <a:spcPct val="115000"/>
              </a:lnSpc>
              <a:spcBef>
                <a:spcPts val="0"/>
              </a:spcBef>
              <a:spcAft>
                <a:spcPts val="0"/>
              </a:spcAft>
              <a:buNone/>
            </a:pPr>
            <a:r>
              <a:t/>
            </a:r>
            <a:endParaRPr b="0" i="0" sz="2400"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Happy Designing!</a:t>
            </a:r>
            <a:endParaRPr/>
          </a:p>
        </p:txBody>
      </p:sp>
      <p:sp>
        <p:nvSpPr>
          <p:cNvPr id="952" name="Google Shape;952;p43"/>
          <p:cNvSpPr/>
          <p:nvPr/>
        </p:nvSpPr>
        <p:spPr>
          <a:xfrm>
            <a:off x="7515792" y="4251340"/>
            <a:ext cx="4027543" cy="1006886"/>
          </a:xfrm>
          <a:custGeom>
            <a:rect b="b" l="l" r="r" t="t"/>
            <a:pathLst>
              <a:path extrusionOk="0" h="1006886" w="4027543">
                <a:moveTo>
                  <a:pt x="0" y="0"/>
                </a:moveTo>
                <a:lnTo>
                  <a:pt x="4027543" y="0"/>
                </a:lnTo>
                <a:lnTo>
                  <a:pt x="4027543" y="1006885"/>
                </a:lnTo>
                <a:lnTo>
                  <a:pt x="0" y="1006885"/>
                </a:lnTo>
                <a:lnTo>
                  <a:pt x="0" y="0"/>
                </a:lnTo>
                <a:close/>
              </a:path>
            </a:pathLst>
          </a:custGeom>
          <a:blipFill rotWithShape="1">
            <a:blip r:embed="rId6">
              <a:alphaModFix/>
            </a:blip>
            <a:stretch>
              <a:fillRect b="0" l="0" r="0" t="0"/>
            </a:stretch>
          </a:blipFill>
          <a:ln>
            <a:noFill/>
          </a:ln>
        </p:spPr>
      </p:sp>
      <p:sp>
        <p:nvSpPr>
          <p:cNvPr id="953" name="Google Shape;953;p43"/>
          <p:cNvSpPr txBox="1"/>
          <p:nvPr/>
        </p:nvSpPr>
        <p:spPr>
          <a:xfrm>
            <a:off x="7321175" y="2782065"/>
            <a:ext cx="40299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Credits</a:t>
            </a:r>
            <a:endParaRPr/>
          </a:p>
        </p:txBody>
      </p:sp>
      <p:sp>
        <p:nvSpPr>
          <p:cNvPr id="954" name="Google Shape;954;p43"/>
          <p:cNvSpPr/>
          <p:nvPr/>
        </p:nvSpPr>
        <p:spPr>
          <a:xfrm flipH="1" rot="2477323">
            <a:off x="2492077" y="6735372"/>
            <a:ext cx="1593386" cy="2540181"/>
          </a:xfrm>
          <a:custGeom>
            <a:rect b="b" l="l" r="r" t="t"/>
            <a:pathLst>
              <a:path extrusionOk="0" h="2540181" w="1593386">
                <a:moveTo>
                  <a:pt x="1593386" y="0"/>
                </a:moveTo>
                <a:lnTo>
                  <a:pt x="0" y="0"/>
                </a:lnTo>
                <a:lnTo>
                  <a:pt x="0" y="2540181"/>
                </a:lnTo>
                <a:lnTo>
                  <a:pt x="1593386" y="2540181"/>
                </a:lnTo>
                <a:lnTo>
                  <a:pt x="1593386" y="0"/>
                </a:lnTo>
                <a:close/>
              </a:path>
            </a:pathLst>
          </a:custGeom>
          <a:blipFill rotWithShape="1">
            <a:blip r:embed="rId7">
              <a:alphaModFix/>
            </a:blip>
            <a:stretch>
              <a:fillRect b="0" l="0" r="0" t="0"/>
            </a:stretch>
          </a:blipFill>
          <a:ln>
            <a:noFill/>
          </a:ln>
        </p:spPr>
      </p:sp>
      <p:sp>
        <p:nvSpPr>
          <p:cNvPr id="955" name="Google Shape;955;p43"/>
          <p:cNvSpPr/>
          <p:nvPr/>
        </p:nvSpPr>
        <p:spPr>
          <a:xfrm rot="-2700000">
            <a:off x="14177805" y="6876862"/>
            <a:ext cx="1593386" cy="2540181"/>
          </a:xfrm>
          <a:custGeom>
            <a:rect b="b" l="l" r="r" t="t"/>
            <a:pathLst>
              <a:path extrusionOk="0" h="2540181" w="1593386">
                <a:moveTo>
                  <a:pt x="0" y="0"/>
                </a:moveTo>
                <a:lnTo>
                  <a:pt x="1593386" y="0"/>
                </a:lnTo>
                <a:lnTo>
                  <a:pt x="1593386" y="2540181"/>
                </a:lnTo>
                <a:lnTo>
                  <a:pt x="0" y="2540181"/>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CC"/>
        </a:solidFill>
      </p:bgPr>
    </p:bg>
    <p:spTree>
      <p:nvGrpSpPr>
        <p:cNvPr id="184" name="Shape 184"/>
        <p:cNvGrpSpPr/>
        <p:nvPr/>
      </p:nvGrpSpPr>
      <p:grpSpPr>
        <a:xfrm>
          <a:off x="0" y="0"/>
          <a:ext cx="0" cy="0"/>
          <a:chOff x="0" y="0"/>
          <a:chExt cx="0" cy="0"/>
        </a:xfrm>
      </p:grpSpPr>
      <p:sp>
        <p:nvSpPr>
          <p:cNvPr id="185" name="Google Shape;185;p20"/>
          <p:cNvSpPr/>
          <p:nvPr/>
        </p:nvSpPr>
        <p:spPr>
          <a:xfrm flipH="1" rot="7935585">
            <a:off x="624212" y="5749622"/>
            <a:ext cx="6460894" cy="5556369"/>
          </a:xfrm>
          <a:custGeom>
            <a:rect b="b" l="l" r="r" t="t"/>
            <a:pathLst>
              <a:path extrusionOk="0" h="5556369" w="6460894">
                <a:moveTo>
                  <a:pt x="6460894" y="0"/>
                </a:moveTo>
                <a:lnTo>
                  <a:pt x="0" y="0"/>
                </a:lnTo>
                <a:lnTo>
                  <a:pt x="0" y="5556369"/>
                </a:lnTo>
                <a:lnTo>
                  <a:pt x="6460894" y="5556369"/>
                </a:lnTo>
                <a:lnTo>
                  <a:pt x="6460894" y="0"/>
                </a:lnTo>
                <a:close/>
              </a:path>
            </a:pathLst>
          </a:custGeom>
          <a:blipFill rotWithShape="1">
            <a:blip r:embed="rId3">
              <a:alphaModFix/>
            </a:blip>
            <a:stretch>
              <a:fillRect b="0" l="0" r="0" t="0"/>
            </a:stretch>
          </a:blipFill>
          <a:ln>
            <a:noFill/>
          </a:ln>
        </p:spPr>
      </p:sp>
      <p:grpSp>
        <p:nvGrpSpPr>
          <p:cNvPr id="186" name="Google Shape;186;p20"/>
          <p:cNvGrpSpPr/>
          <p:nvPr/>
        </p:nvGrpSpPr>
        <p:grpSpPr>
          <a:xfrm>
            <a:off x="638080" y="3180861"/>
            <a:ext cx="9833173" cy="1962638"/>
            <a:chOff x="0" y="-260434"/>
            <a:chExt cx="13110898" cy="2616851"/>
          </a:xfrm>
        </p:grpSpPr>
        <p:grpSp>
          <p:nvGrpSpPr>
            <p:cNvPr id="187" name="Google Shape;187;p20"/>
            <p:cNvGrpSpPr/>
            <p:nvPr/>
          </p:nvGrpSpPr>
          <p:grpSpPr>
            <a:xfrm>
              <a:off x="228411" y="83664"/>
              <a:ext cx="12882487" cy="2272753"/>
              <a:chOff x="0" y="-47625"/>
              <a:chExt cx="2355787" cy="415613"/>
            </a:xfrm>
          </p:grpSpPr>
          <p:sp>
            <p:nvSpPr>
              <p:cNvPr id="188" name="Google Shape;188;p20"/>
              <p:cNvSpPr/>
              <p:nvPr/>
            </p:nvSpPr>
            <p:spPr>
              <a:xfrm>
                <a:off x="0" y="0"/>
                <a:ext cx="2355787" cy="367988"/>
              </a:xfrm>
              <a:custGeom>
                <a:rect b="b" l="l" r="r" t="t"/>
                <a:pathLst>
                  <a:path extrusionOk="0" h="367988" w="2355787">
                    <a:moveTo>
                      <a:pt x="40866" y="0"/>
                    </a:moveTo>
                    <a:lnTo>
                      <a:pt x="2314922" y="0"/>
                    </a:lnTo>
                    <a:cubicBezTo>
                      <a:pt x="2337491" y="0"/>
                      <a:pt x="2355787" y="18296"/>
                      <a:pt x="2355787" y="40866"/>
                    </a:cubicBezTo>
                    <a:lnTo>
                      <a:pt x="2355787" y="327122"/>
                    </a:lnTo>
                    <a:cubicBezTo>
                      <a:pt x="2355787" y="337960"/>
                      <a:pt x="2351482" y="348355"/>
                      <a:pt x="2343818" y="356018"/>
                    </a:cubicBezTo>
                    <a:cubicBezTo>
                      <a:pt x="2336154" y="363682"/>
                      <a:pt x="2325760" y="367988"/>
                      <a:pt x="2314922" y="367988"/>
                    </a:cubicBezTo>
                    <a:lnTo>
                      <a:pt x="40866" y="367988"/>
                    </a:lnTo>
                    <a:cubicBezTo>
                      <a:pt x="18296" y="367988"/>
                      <a:pt x="0" y="349692"/>
                      <a:pt x="0" y="327122"/>
                    </a:cubicBezTo>
                    <a:lnTo>
                      <a:pt x="0" y="40866"/>
                    </a:lnTo>
                    <a:cubicBezTo>
                      <a:pt x="0" y="30027"/>
                      <a:pt x="4305" y="19633"/>
                      <a:pt x="11969" y="11969"/>
                    </a:cubicBezTo>
                    <a:cubicBezTo>
                      <a:pt x="19633" y="4305"/>
                      <a:pt x="30027" y="0"/>
                      <a:pt x="408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txBox="1"/>
              <p:nvPr/>
            </p:nvSpPr>
            <p:spPr>
              <a:xfrm>
                <a:off x="0" y="-47625"/>
                <a:ext cx="2355787"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20"/>
            <p:cNvGrpSpPr/>
            <p:nvPr/>
          </p:nvGrpSpPr>
          <p:grpSpPr>
            <a:xfrm>
              <a:off x="0" y="-260434"/>
              <a:ext cx="12694947" cy="2272753"/>
              <a:chOff x="0" y="-47625"/>
              <a:chExt cx="2321492" cy="415613"/>
            </a:xfrm>
          </p:grpSpPr>
          <p:sp>
            <p:nvSpPr>
              <p:cNvPr id="191" name="Google Shape;191;p20"/>
              <p:cNvSpPr/>
              <p:nvPr/>
            </p:nvSpPr>
            <p:spPr>
              <a:xfrm>
                <a:off x="0" y="0"/>
                <a:ext cx="2321492" cy="367988"/>
              </a:xfrm>
              <a:custGeom>
                <a:rect b="b" l="l" r="r" t="t"/>
                <a:pathLst>
                  <a:path extrusionOk="0" h="367988" w="2321492">
                    <a:moveTo>
                      <a:pt x="41469" y="0"/>
                    </a:moveTo>
                    <a:lnTo>
                      <a:pt x="2280023" y="0"/>
                    </a:lnTo>
                    <a:cubicBezTo>
                      <a:pt x="2302926" y="0"/>
                      <a:pt x="2321492" y="18566"/>
                      <a:pt x="2321492" y="41469"/>
                    </a:cubicBezTo>
                    <a:lnTo>
                      <a:pt x="2321492" y="326518"/>
                    </a:lnTo>
                    <a:cubicBezTo>
                      <a:pt x="2321492" y="349421"/>
                      <a:pt x="2302926" y="367988"/>
                      <a:pt x="2280023" y="367988"/>
                    </a:cubicBezTo>
                    <a:lnTo>
                      <a:pt x="41469" y="367988"/>
                    </a:lnTo>
                    <a:cubicBezTo>
                      <a:pt x="18566" y="367988"/>
                      <a:pt x="0" y="349421"/>
                      <a:pt x="0" y="326518"/>
                    </a:cubicBezTo>
                    <a:lnTo>
                      <a:pt x="0" y="41469"/>
                    </a:lnTo>
                    <a:cubicBezTo>
                      <a:pt x="0" y="18566"/>
                      <a:pt x="18566" y="0"/>
                      <a:pt x="41469"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txBox="1"/>
              <p:nvPr/>
            </p:nvSpPr>
            <p:spPr>
              <a:xfrm>
                <a:off x="0" y="-47625"/>
                <a:ext cx="2321492"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93" name="Google Shape;193;p20"/>
          <p:cNvSpPr txBox="1"/>
          <p:nvPr/>
        </p:nvSpPr>
        <p:spPr>
          <a:xfrm>
            <a:off x="1368836" y="3668844"/>
            <a:ext cx="80598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Table of Contents</a:t>
            </a:r>
            <a:endParaRPr/>
          </a:p>
        </p:txBody>
      </p:sp>
      <p:grpSp>
        <p:nvGrpSpPr>
          <p:cNvPr id="194" name="Google Shape;194;p20"/>
          <p:cNvGrpSpPr/>
          <p:nvPr/>
        </p:nvGrpSpPr>
        <p:grpSpPr>
          <a:xfrm>
            <a:off x="638080" y="5609451"/>
            <a:ext cx="6793600" cy="1602181"/>
            <a:chOff x="0" y="-47625"/>
            <a:chExt cx="3449929" cy="813621"/>
          </a:xfrm>
        </p:grpSpPr>
        <p:sp>
          <p:nvSpPr>
            <p:cNvPr id="195" name="Google Shape;195;p20"/>
            <p:cNvSpPr/>
            <p:nvPr/>
          </p:nvSpPr>
          <p:spPr>
            <a:xfrm>
              <a:off x="0" y="0"/>
              <a:ext cx="3449929" cy="765995"/>
            </a:xfrm>
            <a:custGeom>
              <a:rect b="b" l="l" r="r" t="t"/>
              <a:pathLst>
                <a:path extrusionOk="0" h="765995" w="3449929">
                  <a:moveTo>
                    <a:pt x="58119" y="0"/>
                  </a:moveTo>
                  <a:lnTo>
                    <a:pt x="3391810" y="0"/>
                  </a:lnTo>
                  <a:cubicBezTo>
                    <a:pt x="3423908" y="0"/>
                    <a:pt x="3449929" y="26021"/>
                    <a:pt x="3449929" y="58119"/>
                  </a:cubicBezTo>
                  <a:lnTo>
                    <a:pt x="3449929" y="707876"/>
                  </a:lnTo>
                  <a:cubicBezTo>
                    <a:pt x="3449929" y="739975"/>
                    <a:pt x="3423908" y="765995"/>
                    <a:pt x="3391810" y="765995"/>
                  </a:cubicBezTo>
                  <a:lnTo>
                    <a:pt x="58119" y="765995"/>
                  </a:lnTo>
                  <a:cubicBezTo>
                    <a:pt x="26021" y="765995"/>
                    <a:pt x="0" y="739975"/>
                    <a:pt x="0" y="707876"/>
                  </a:cubicBezTo>
                  <a:lnTo>
                    <a:pt x="0" y="58119"/>
                  </a:lnTo>
                  <a:cubicBezTo>
                    <a:pt x="0" y="26021"/>
                    <a:pt x="26021" y="0"/>
                    <a:pt x="58119"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0"/>
            <p:cNvSpPr txBox="1"/>
            <p:nvPr/>
          </p:nvSpPr>
          <p:spPr>
            <a:xfrm>
              <a:off x="0" y="-47625"/>
              <a:ext cx="3449928" cy="813621"/>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7" name="Google Shape;197;p20"/>
          <p:cNvSpPr txBox="1"/>
          <p:nvPr/>
        </p:nvSpPr>
        <p:spPr>
          <a:xfrm>
            <a:off x="1028700" y="6052620"/>
            <a:ext cx="1359067"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Bungee"/>
                <a:ea typeface="Bungee"/>
                <a:cs typeface="Bungee"/>
                <a:sym typeface="Bungee"/>
              </a:rPr>
              <a:t>01</a:t>
            </a:r>
            <a:endParaRPr/>
          </a:p>
        </p:txBody>
      </p:sp>
      <p:sp>
        <p:nvSpPr>
          <p:cNvPr id="198" name="Google Shape;198;p20"/>
          <p:cNvSpPr txBox="1"/>
          <p:nvPr/>
        </p:nvSpPr>
        <p:spPr>
          <a:xfrm>
            <a:off x="2740159" y="6128820"/>
            <a:ext cx="4574168"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000000"/>
                </a:solidFill>
                <a:latin typeface="Roboto"/>
                <a:ea typeface="Roboto"/>
                <a:cs typeface="Roboto"/>
                <a:sym typeface="Roboto"/>
              </a:rPr>
              <a:t>Introduction</a:t>
            </a:r>
            <a:endParaRPr/>
          </a:p>
        </p:txBody>
      </p:sp>
      <p:grpSp>
        <p:nvGrpSpPr>
          <p:cNvPr id="199" name="Google Shape;199;p20"/>
          <p:cNvGrpSpPr/>
          <p:nvPr/>
        </p:nvGrpSpPr>
        <p:grpSpPr>
          <a:xfrm>
            <a:off x="638080" y="7679824"/>
            <a:ext cx="6793600" cy="1602181"/>
            <a:chOff x="0" y="-47625"/>
            <a:chExt cx="3449929" cy="813621"/>
          </a:xfrm>
        </p:grpSpPr>
        <p:sp>
          <p:nvSpPr>
            <p:cNvPr id="200" name="Google Shape;200;p20"/>
            <p:cNvSpPr/>
            <p:nvPr/>
          </p:nvSpPr>
          <p:spPr>
            <a:xfrm>
              <a:off x="0" y="0"/>
              <a:ext cx="3449929" cy="765995"/>
            </a:xfrm>
            <a:custGeom>
              <a:rect b="b" l="l" r="r" t="t"/>
              <a:pathLst>
                <a:path extrusionOk="0" h="765995" w="3449929">
                  <a:moveTo>
                    <a:pt x="58119" y="0"/>
                  </a:moveTo>
                  <a:lnTo>
                    <a:pt x="3391810" y="0"/>
                  </a:lnTo>
                  <a:cubicBezTo>
                    <a:pt x="3423908" y="0"/>
                    <a:pt x="3449929" y="26021"/>
                    <a:pt x="3449929" y="58119"/>
                  </a:cubicBezTo>
                  <a:lnTo>
                    <a:pt x="3449929" y="707876"/>
                  </a:lnTo>
                  <a:cubicBezTo>
                    <a:pt x="3449929" y="739975"/>
                    <a:pt x="3423908" y="765995"/>
                    <a:pt x="3391810" y="765995"/>
                  </a:cubicBezTo>
                  <a:lnTo>
                    <a:pt x="58119" y="765995"/>
                  </a:lnTo>
                  <a:cubicBezTo>
                    <a:pt x="26021" y="765995"/>
                    <a:pt x="0" y="739975"/>
                    <a:pt x="0" y="707876"/>
                  </a:cubicBezTo>
                  <a:lnTo>
                    <a:pt x="0" y="58119"/>
                  </a:lnTo>
                  <a:cubicBezTo>
                    <a:pt x="0" y="26021"/>
                    <a:pt x="26021" y="0"/>
                    <a:pt x="58119"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0"/>
            <p:cNvSpPr txBox="1"/>
            <p:nvPr/>
          </p:nvSpPr>
          <p:spPr>
            <a:xfrm>
              <a:off x="0" y="-47625"/>
              <a:ext cx="3449928" cy="813621"/>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20"/>
          <p:cNvSpPr txBox="1"/>
          <p:nvPr/>
        </p:nvSpPr>
        <p:spPr>
          <a:xfrm>
            <a:off x="1028700" y="8122994"/>
            <a:ext cx="1359067"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Bungee"/>
                <a:ea typeface="Bungee"/>
                <a:cs typeface="Bungee"/>
                <a:sym typeface="Bungee"/>
              </a:rPr>
              <a:t>02</a:t>
            </a:r>
            <a:endParaRPr/>
          </a:p>
        </p:txBody>
      </p:sp>
      <p:sp>
        <p:nvSpPr>
          <p:cNvPr id="203" name="Google Shape;203;p20"/>
          <p:cNvSpPr txBox="1"/>
          <p:nvPr/>
        </p:nvSpPr>
        <p:spPr>
          <a:xfrm>
            <a:off x="2740159" y="8199194"/>
            <a:ext cx="4574168"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000000"/>
                </a:solidFill>
                <a:latin typeface="Roboto"/>
                <a:ea typeface="Roboto"/>
                <a:cs typeface="Roboto"/>
                <a:sym typeface="Roboto"/>
              </a:rPr>
              <a:t>Sales Strategy</a:t>
            </a:r>
            <a:endParaRPr/>
          </a:p>
        </p:txBody>
      </p:sp>
      <p:grpSp>
        <p:nvGrpSpPr>
          <p:cNvPr id="204" name="Google Shape;204;p20"/>
          <p:cNvGrpSpPr/>
          <p:nvPr/>
        </p:nvGrpSpPr>
        <p:grpSpPr>
          <a:xfrm>
            <a:off x="8176371" y="5609451"/>
            <a:ext cx="6793600" cy="1602181"/>
            <a:chOff x="0" y="-47625"/>
            <a:chExt cx="3449929" cy="813621"/>
          </a:xfrm>
        </p:grpSpPr>
        <p:sp>
          <p:nvSpPr>
            <p:cNvPr id="205" name="Google Shape;205;p20"/>
            <p:cNvSpPr/>
            <p:nvPr/>
          </p:nvSpPr>
          <p:spPr>
            <a:xfrm>
              <a:off x="0" y="0"/>
              <a:ext cx="3449929" cy="765995"/>
            </a:xfrm>
            <a:custGeom>
              <a:rect b="b" l="l" r="r" t="t"/>
              <a:pathLst>
                <a:path extrusionOk="0" h="765995" w="3449929">
                  <a:moveTo>
                    <a:pt x="58119" y="0"/>
                  </a:moveTo>
                  <a:lnTo>
                    <a:pt x="3391810" y="0"/>
                  </a:lnTo>
                  <a:cubicBezTo>
                    <a:pt x="3423908" y="0"/>
                    <a:pt x="3449929" y="26021"/>
                    <a:pt x="3449929" y="58119"/>
                  </a:cubicBezTo>
                  <a:lnTo>
                    <a:pt x="3449929" y="707876"/>
                  </a:lnTo>
                  <a:cubicBezTo>
                    <a:pt x="3449929" y="739975"/>
                    <a:pt x="3423908" y="765995"/>
                    <a:pt x="3391810" y="765995"/>
                  </a:cubicBezTo>
                  <a:lnTo>
                    <a:pt x="58119" y="765995"/>
                  </a:lnTo>
                  <a:cubicBezTo>
                    <a:pt x="26021" y="765995"/>
                    <a:pt x="0" y="739975"/>
                    <a:pt x="0" y="707876"/>
                  </a:cubicBezTo>
                  <a:lnTo>
                    <a:pt x="0" y="58119"/>
                  </a:lnTo>
                  <a:cubicBezTo>
                    <a:pt x="0" y="26021"/>
                    <a:pt x="26021" y="0"/>
                    <a:pt x="58119"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
            <p:cNvSpPr txBox="1"/>
            <p:nvPr/>
          </p:nvSpPr>
          <p:spPr>
            <a:xfrm>
              <a:off x="0" y="-47625"/>
              <a:ext cx="3449928" cy="813621"/>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20"/>
          <p:cNvSpPr txBox="1"/>
          <p:nvPr/>
        </p:nvSpPr>
        <p:spPr>
          <a:xfrm>
            <a:off x="8566991" y="6052620"/>
            <a:ext cx="1359067"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Bungee"/>
                <a:ea typeface="Bungee"/>
                <a:cs typeface="Bungee"/>
                <a:sym typeface="Bungee"/>
              </a:rPr>
              <a:t>03</a:t>
            </a:r>
            <a:endParaRPr/>
          </a:p>
        </p:txBody>
      </p:sp>
      <p:sp>
        <p:nvSpPr>
          <p:cNvPr id="208" name="Google Shape;208;p20"/>
          <p:cNvSpPr txBox="1"/>
          <p:nvPr/>
        </p:nvSpPr>
        <p:spPr>
          <a:xfrm>
            <a:off x="10278449" y="6128820"/>
            <a:ext cx="4574168"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000000"/>
                </a:solidFill>
                <a:latin typeface="Roboto"/>
                <a:ea typeface="Roboto"/>
                <a:cs typeface="Roboto"/>
                <a:sym typeface="Roboto"/>
              </a:rPr>
              <a:t>Digital Marketing</a:t>
            </a:r>
            <a:endParaRPr/>
          </a:p>
        </p:txBody>
      </p:sp>
      <p:grpSp>
        <p:nvGrpSpPr>
          <p:cNvPr id="209" name="Google Shape;209;p20"/>
          <p:cNvGrpSpPr/>
          <p:nvPr/>
        </p:nvGrpSpPr>
        <p:grpSpPr>
          <a:xfrm>
            <a:off x="8176371" y="7679824"/>
            <a:ext cx="6793600" cy="1602181"/>
            <a:chOff x="0" y="-47625"/>
            <a:chExt cx="3449929" cy="813621"/>
          </a:xfrm>
        </p:grpSpPr>
        <p:sp>
          <p:nvSpPr>
            <p:cNvPr id="210" name="Google Shape;210;p20"/>
            <p:cNvSpPr/>
            <p:nvPr/>
          </p:nvSpPr>
          <p:spPr>
            <a:xfrm>
              <a:off x="0" y="0"/>
              <a:ext cx="3449929" cy="765995"/>
            </a:xfrm>
            <a:custGeom>
              <a:rect b="b" l="l" r="r" t="t"/>
              <a:pathLst>
                <a:path extrusionOk="0" h="765995" w="3449929">
                  <a:moveTo>
                    <a:pt x="58119" y="0"/>
                  </a:moveTo>
                  <a:lnTo>
                    <a:pt x="3391810" y="0"/>
                  </a:lnTo>
                  <a:cubicBezTo>
                    <a:pt x="3423908" y="0"/>
                    <a:pt x="3449929" y="26021"/>
                    <a:pt x="3449929" y="58119"/>
                  </a:cubicBezTo>
                  <a:lnTo>
                    <a:pt x="3449929" y="707876"/>
                  </a:lnTo>
                  <a:cubicBezTo>
                    <a:pt x="3449929" y="739975"/>
                    <a:pt x="3423908" y="765995"/>
                    <a:pt x="3391810" y="765995"/>
                  </a:cubicBezTo>
                  <a:lnTo>
                    <a:pt x="58119" y="765995"/>
                  </a:lnTo>
                  <a:cubicBezTo>
                    <a:pt x="26021" y="765995"/>
                    <a:pt x="0" y="739975"/>
                    <a:pt x="0" y="707876"/>
                  </a:cubicBezTo>
                  <a:lnTo>
                    <a:pt x="0" y="58119"/>
                  </a:lnTo>
                  <a:cubicBezTo>
                    <a:pt x="0" y="26021"/>
                    <a:pt x="26021" y="0"/>
                    <a:pt x="58119"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txBox="1"/>
            <p:nvPr/>
          </p:nvSpPr>
          <p:spPr>
            <a:xfrm>
              <a:off x="0" y="-47625"/>
              <a:ext cx="3449928" cy="813621"/>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20"/>
          <p:cNvSpPr txBox="1"/>
          <p:nvPr/>
        </p:nvSpPr>
        <p:spPr>
          <a:xfrm>
            <a:off x="8566991" y="8122994"/>
            <a:ext cx="1359067"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Bungee"/>
                <a:ea typeface="Bungee"/>
                <a:cs typeface="Bungee"/>
                <a:sym typeface="Bungee"/>
              </a:rPr>
              <a:t>04</a:t>
            </a:r>
            <a:endParaRPr/>
          </a:p>
        </p:txBody>
      </p:sp>
      <p:sp>
        <p:nvSpPr>
          <p:cNvPr id="213" name="Google Shape;213;p20"/>
          <p:cNvSpPr txBox="1"/>
          <p:nvPr/>
        </p:nvSpPr>
        <p:spPr>
          <a:xfrm>
            <a:off x="10278449" y="8199194"/>
            <a:ext cx="4574168"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200" u="none" cap="none" strike="noStrike">
                <a:solidFill>
                  <a:srgbClr val="000000"/>
                </a:solidFill>
                <a:latin typeface="Roboto"/>
                <a:ea typeface="Roboto"/>
                <a:cs typeface="Roboto"/>
                <a:sym typeface="Roboto"/>
              </a:rPr>
              <a:t>Integration</a:t>
            </a:r>
            <a:endParaRPr/>
          </a:p>
        </p:txBody>
      </p:sp>
      <p:sp>
        <p:nvSpPr>
          <p:cNvPr id="214" name="Google Shape;214;p20"/>
          <p:cNvSpPr/>
          <p:nvPr/>
        </p:nvSpPr>
        <p:spPr>
          <a:xfrm rot="-1488544">
            <a:off x="14765112" y="7553291"/>
            <a:ext cx="1222573" cy="1949030"/>
          </a:xfrm>
          <a:custGeom>
            <a:rect b="b" l="l" r="r" t="t"/>
            <a:pathLst>
              <a:path extrusionOk="0" h="1949030" w="1222573">
                <a:moveTo>
                  <a:pt x="0" y="0"/>
                </a:moveTo>
                <a:lnTo>
                  <a:pt x="1222573" y="0"/>
                </a:lnTo>
                <a:lnTo>
                  <a:pt x="1222573" y="1949030"/>
                </a:lnTo>
                <a:lnTo>
                  <a:pt x="0" y="1949030"/>
                </a:lnTo>
                <a:lnTo>
                  <a:pt x="0" y="0"/>
                </a:lnTo>
                <a:close/>
              </a:path>
            </a:pathLst>
          </a:custGeom>
          <a:blipFill rotWithShape="1">
            <a:blip r:embed="rId4">
              <a:alphaModFix/>
            </a:blip>
            <a:stretch>
              <a:fillRect b="0" l="0" r="0" t="0"/>
            </a:stretch>
          </a:blipFill>
          <a:ln>
            <a:noFill/>
          </a:ln>
        </p:spPr>
      </p:sp>
      <p:grpSp>
        <p:nvGrpSpPr>
          <p:cNvPr id="215" name="Google Shape;215;p20"/>
          <p:cNvGrpSpPr/>
          <p:nvPr/>
        </p:nvGrpSpPr>
        <p:grpSpPr>
          <a:xfrm>
            <a:off x="11392110" y="580368"/>
            <a:ext cx="4539014" cy="4560892"/>
            <a:chOff x="0" y="0"/>
            <a:chExt cx="6052019" cy="6081188"/>
          </a:xfrm>
        </p:grpSpPr>
        <p:grpSp>
          <p:nvGrpSpPr>
            <p:cNvPr id="216" name="Google Shape;216;p20"/>
            <p:cNvGrpSpPr/>
            <p:nvPr/>
          </p:nvGrpSpPr>
          <p:grpSpPr>
            <a:xfrm>
              <a:off x="287878" y="317047"/>
              <a:ext cx="5764141" cy="5764141"/>
              <a:chOff x="0" y="0"/>
              <a:chExt cx="812800" cy="812800"/>
            </a:xfrm>
          </p:grpSpPr>
          <p:sp>
            <p:nvSpPr>
              <p:cNvPr id="217" name="Google Shape;21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20"/>
            <p:cNvGrpSpPr/>
            <p:nvPr/>
          </p:nvGrpSpPr>
          <p:grpSpPr>
            <a:xfrm>
              <a:off x="0" y="0"/>
              <a:ext cx="5764141" cy="5764141"/>
              <a:chOff x="0" y="0"/>
              <a:chExt cx="812800" cy="812800"/>
            </a:xfrm>
          </p:grpSpPr>
          <p:sp>
            <p:nvSpPr>
              <p:cNvPr id="220" name="Google Shape;22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22" name="Google Shape;222;p20"/>
          <p:cNvSpPr/>
          <p:nvPr/>
        </p:nvSpPr>
        <p:spPr>
          <a:xfrm rot="-7198851">
            <a:off x="11153522" y="-935374"/>
            <a:ext cx="7154078" cy="6152507"/>
          </a:xfrm>
          <a:custGeom>
            <a:rect b="b" l="l" r="r" t="t"/>
            <a:pathLst>
              <a:path extrusionOk="0" h="6152507" w="7154078">
                <a:moveTo>
                  <a:pt x="0" y="0"/>
                </a:moveTo>
                <a:lnTo>
                  <a:pt x="7154078" y="0"/>
                </a:lnTo>
                <a:lnTo>
                  <a:pt x="7154078" y="6152507"/>
                </a:lnTo>
                <a:lnTo>
                  <a:pt x="0" y="6152507"/>
                </a:lnTo>
                <a:lnTo>
                  <a:pt x="0" y="0"/>
                </a:lnTo>
                <a:close/>
              </a:path>
            </a:pathLst>
          </a:custGeom>
          <a:blipFill rotWithShape="1">
            <a:blip r:embed="rId5">
              <a:alphaModFix/>
            </a:blip>
            <a:stretch>
              <a:fillRect b="0" l="0" r="0" t="0"/>
            </a:stretch>
          </a:blipFill>
          <a:ln>
            <a:noFill/>
          </a:ln>
        </p:spPr>
      </p:sp>
      <p:sp>
        <p:nvSpPr>
          <p:cNvPr id="223" name="Google Shape;223;p20"/>
          <p:cNvSpPr/>
          <p:nvPr/>
        </p:nvSpPr>
        <p:spPr>
          <a:xfrm rot="694954">
            <a:off x="5052934" y="571770"/>
            <a:ext cx="2856326" cy="2022894"/>
          </a:xfrm>
          <a:custGeom>
            <a:rect b="b" l="l" r="r" t="t"/>
            <a:pathLst>
              <a:path extrusionOk="0" h="2022894" w="2856326">
                <a:moveTo>
                  <a:pt x="0" y="0"/>
                </a:moveTo>
                <a:lnTo>
                  <a:pt x="2856326" y="0"/>
                </a:lnTo>
                <a:lnTo>
                  <a:pt x="2856326" y="2022894"/>
                </a:lnTo>
                <a:lnTo>
                  <a:pt x="0" y="2022894"/>
                </a:lnTo>
                <a:lnTo>
                  <a:pt x="0" y="0"/>
                </a:lnTo>
                <a:close/>
              </a:path>
            </a:pathLst>
          </a:custGeom>
          <a:blipFill rotWithShape="1">
            <a:blip r:embed="rId6">
              <a:alphaModFix/>
            </a:blip>
            <a:stretch>
              <a:fillRect b="0" l="0" r="0" t="0"/>
            </a:stretch>
          </a:blipFill>
          <a:ln>
            <a:noFill/>
          </a:ln>
        </p:spPr>
      </p:sp>
      <p:sp>
        <p:nvSpPr>
          <p:cNvPr id="224" name="Google Shape;224;p20"/>
          <p:cNvSpPr/>
          <p:nvPr/>
        </p:nvSpPr>
        <p:spPr>
          <a:xfrm rot="-1008772">
            <a:off x="1292569" y="1028700"/>
            <a:ext cx="1447590" cy="1528166"/>
          </a:xfrm>
          <a:custGeom>
            <a:rect b="b" l="l" r="r" t="t"/>
            <a:pathLst>
              <a:path extrusionOk="0" h="1528166" w="1447590">
                <a:moveTo>
                  <a:pt x="0" y="0"/>
                </a:moveTo>
                <a:lnTo>
                  <a:pt x="1447590" y="0"/>
                </a:lnTo>
                <a:lnTo>
                  <a:pt x="1447590" y="1528166"/>
                </a:lnTo>
                <a:lnTo>
                  <a:pt x="0" y="152816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ACC"/>
            </a:gs>
            <a:gs pos="100000">
              <a:srgbClr val="CDFFFA"/>
            </a:gs>
          </a:gsLst>
          <a:lin ang="0" scaled="0"/>
        </a:gradFill>
      </p:bgPr>
    </p:bg>
    <p:spTree>
      <p:nvGrpSpPr>
        <p:cNvPr id="228" name="Shape 228"/>
        <p:cNvGrpSpPr/>
        <p:nvPr/>
      </p:nvGrpSpPr>
      <p:grpSpPr>
        <a:xfrm>
          <a:off x="0" y="0"/>
          <a:ext cx="0" cy="0"/>
          <a:chOff x="0" y="0"/>
          <a:chExt cx="0" cy="0"/>
        </a:xfrm>
      </p:grpSpPr>
      <p:sp>
        <p:nvSpPr>
          <p:cNvPr id="229" name="Google Shape;229;p21"/>
          <p:cNvSpPr/>
          <p:nvPr/>
        </p:nvSpPr>
        <p:spPr>
          <a:xfrm flipH="1" rot="4971288">
            <a:off x="-2536445" y="205850"/>
            <a:ext cx="7154078" cy="6152507"/>
          </a:xfrm>
          <a:custGeom>
            <a:rect b="b" l="l" r="r" t="t"/>
            <a:pathLst>
              <a:path extrusionOk="0" h="6152507" w="7154078">
                <a:moveTo>
                  <a:pt x="7154078" y="0"/>
                </a:moveTo>
                <a:lnTo>
                  <a:pt x="0" y="0"/>
                </a:lnTo>
                <a:lnTo>
                  <a:pt x="0" y="6152507"/>
                </a:lnTo>
                <a:lnTo>
                  <a:pt x="7154078" y="6152507"/>
                </a:lnTo>
                <a:lnTo>
                  <a:pt x="7154078" y="0"/>
                </a:lnTo>
                <a:close/>
              </a:path>
            </a:pathLst>
          </a:custGeom>
          <a:blipFill rotWithShape="1">
            <a:blip r:embed="rId3">
              <a:alphaModFix/>
            </a:blip>
            <a:stretch>
              <a:fillRect b="0" l="0" r="0" t="0"/>
            </a:stretch>
          </a:blipFill>
          <a:ln>
            <a:noFill/>
          </a:ln>
        </p:spPr>
      </p:sp>
      <p:sp>
        <p:nvSpPr>
          <p:cNvPr id="230" name="Google Shape;230;p21"/>
          <p:cNvSpPr/>
          <p:nvPr/>
        </p:nvSpPr>
        <p:spPr>
          <a:xfrm>
            <a:off x="1464559" y="2673257"/>
            <a:ext cx="8343726" cy="6098505"/>
          </a:xfrm>
          <a:custGeom>
            <a:rect b="b" l="l" r="r" t="t"/>
            <a:pathLst>
              <a:path extrusionOk="0" h="6098505" w="8343726">
                <a:moveTo>
                  <a:pt x="0" y="0"/>
                </a:moveTo>
                <a:lnTo>
                  <a:pt x="8343726" y="0"/>
                </a:lnTo>
                <a:lnTo>
                  <a:pt x="8343726" y="6098505"/>
                </a:lnTo>
                <a:lnTo>
                  <a:pt x="0" y="6098505"/>
                </a:lnTo>
                <a:lnTo>
                  <a:pt x="0" y="0"/>
                </a:lnTo>
                <a:close/>
              </a:path>
            </a:pathLst>
          </a:custGeom>
          <a:blipFill rotWithShape="1">
            <a:blip r:embed="rId4">
              <a:alphaModFix/>
            </a:blip>
            <a:stretch>
              <a:fillRect b="0" l="0" r="0" t="0"/>
            </a:stretch>
          </a:blipFill>
          <a:ln>
            <a:noFill/>
          </a:ln>
        </p:spPr>
      </p:sp>
      <p:grpSp>
        <p:nvGrpSpPr>
          <p:cNvPr id="231" name="Google Shape;231;p21"/>
          <p:cNvGrpSpPr/>
          <p:nvPr/>
        </p:nvGrpSpPr>
        <p:grpSpPr>
          <a:xfrm>
            <a:off x="1181313" y="6568771"/>
            <a:ext cx="8910219" cy="1258031"/>
            <a:chOff x="0" y="-133350"/>
            <a:chExt cx="11880292" cy="1677376"/>
          </a:xfrm>
        </p:grpSpPr>
        <p:sp>
          <p:nvSpPr>
            <p:cNvPr id="232" name="Google Shape;232;p21"/>
            <p:cNvSpPr txBox="1"/>
            <p:nvPr/>
          </p:nvSpPr>
          <p:spPr>
            <a:xfrm>
              <a:off x="0" y="40420"/>
              <a:ext cx="11880292" cy="1503606"/>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6743" u="none" cap="none" strike="noStrike">
                  <a:solidFill>
                    <a:srgbClr val="000000"/>
                  </a:solidFill>
                  <a:latin typeface="Bungee"/>
                  <a:ea typeface="Bungee"/>
                  <a:cs typeface="Bungee"/>
                  <a:sym typeface="Bungee"/>
                </a:rPr>
                <a:t>Introduction</a:t>
              </a:r>
              <a:endParaRPr/>
            </a:p>
          </p:txBody>
        </p:sp>
        <p:sp>
          <p:nvSpPr>
            <p:cNvPr id="233" name="Google Shape;233;p21"/>
            <p:cNvSpPr txBox="1"/>
            <p:nvPr/>
          </p:nvSpPr>
          <p:spPr>
            <a:xfrm>
              <a:off x="0" y="-133350"/>
              <a:ext cx="11880292" cy="1503606"/>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6743" u="none" cap="none" strike="noStrike">
                  <a:solidFill>
                    <a:srgbClr val="FF66C4"/>
                  </a:solidFill>
                  <a:latin typeface="Bungee"/>
                  <a:ea typeface="Bungee"/>
                  <a:cs typeface="Bungee"/>
                  <a:sym typeface="Bungee"/>
                </a:rPr>
                <a:t>Introduction</a:t>
              </a:r>
              <a:endParaRPr/>
            </a:p>
          </p:txBody>
        </p:sp>
      </p:grpSp>
      <p:sp>
        <p:nvSpPr>
          <p:cNvPr id="234" name="Google Shape;234;p21"/>
          <p:cNvSpPr/>
          <p:nvPr/>
        </p:nvSpPr>
        <p:spPr>
          <a:xfrm>
            <a:off x="4661503" y="3984903"/>
            <a:ext cx="1949839" cy="2058371"/>
          </a:xfrm>
          <a:custGeom>
            <a:rect b="b" l="l" r="r" t="t"/>
            <a:pathLst>
              <a:path extrusionOk="0" h="2058371" w="1949839">
                <a:moveTo>
                  <a:pt x="0" y="0"/>
                </a:moveTo>
                <a:lnTo>
                  <a:pt x="1949838" y="0"/>
                </a:lnTo>
                <a:lnTo>
                  <a:pt x="1949838" y="2058371"/>
                </a:lnTo>
                <a:lnTo>
                  <a:pt x="0" y="2058371"/>
                </a:lnTo>
                <a:lnTo>
                  <a:pt x="0" y="0"/>
                </a:lnTo>
                <a:close/>
              </a:path>
            </a:pathLst>
          </a:custGeom>
          <a:blipFill rotWithShape="1">
            <a:blip r:embed="rId5">
              <a:alphaModFix/>
            </a:blip>
            <a:stretch>
              <a:fillRect b="0" l="0" r="0" t="0"/>
            </a:stretch>
          </a:blipFill>
          <a:ln>
            <a:noFill/>
          </a:ln>
        </p:spPr>
      </p:sp>
      <p:sp>
        <p:nvSpPr>
          <p:cNvPr id="235" name="Google Shape;235;p21"/>
          <p:cNvSpPr txBox="1"/>
          <p:nvPr/>
        </p:nvSpPr>
        <p:spPr>
          <a:xfrm>
            <a:off x="4832107" y="4473664"/>
            <a:ext cx="13590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01</a:t>
            </a:r>
            <a:endParaRPr/>
          </a:p>
        </p:txBody>
      </p:sp>
      <p:grpSp>
        <p:nvGrpSpPr>
          <p:cNvPr id="236" name="Google Shape;236;p21"/>
          <p:cNvGrpSpPr/>
          <p:nvPr/>
        </p:nvGrpSpPr>
        <p:grpSpPr>
          <a:xfrm>
            <a:off x="13710228" y="80285"/>
            <a:ext cx="4539014" cy="4560892"/>
            <a:chOff x="0" y="0"/>
            <a:chExt cx="6052019" cy="6081188"/>
          </a:xfrm>
        </p:grpSpPr>
        <p:grpSp>
          <p:nvGrpSpPr>
            <p:cNvPr id="237" name="Google Shape;237;p21"/>
            <p:cNvGrpSpPr/>
            <p:nvPr/>
          </p:nvGrpSpPr>
          <p:grpSpPr>
            <a:xfrm>
              <a:off x="287878" y="317047"/>
              <a:ext cx="5764141" cy="5764141"/>
              <a:chOff x="0" y="0"/>
              <a:chExt cx="812800" cy="812800"/>
            </a:xfrm>
          </p:grpSpPr>
          <p:sp>
            <p:nvSpPr>
              <p:cNvPr id="238" name="Google Shape;23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21"/>
            <p:cNvGrpSpPr/>
            <p:nvPr/>
          </p:nvGrpSpPr>
          <p:grpSpPr>
            <a:xfrm>
              <a:off x="0" y="0"/>
              <a:ext cx="5764141" cy="5764141"/>
              <a:chOff x="0" y="0"/>
              <a:chExt cx="812800" cy="812800"/>
            </a:xfrm>
          </p:grpSpPr>
          <p:sp>
            <p:nvSpPr>
              <p:cNvPr id="241" name="Google Shape;24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43" name="Google Shape;243;p21"/>
          <p:cNvSpPr/>
          <p:nvPr/>
        </p:nvSpPr>
        <p:spPr>
          <a:xfrm>
            <a:off x="10769473" y="2057885"/>
            <a:ext cx="5629701" cy="4114800"/>
          </a:xfrm>
          <a:custGeom>
            <a:rect b="b" l="l" r="r" t="t"/>
            <a:pathLst>
              <a:path extrusionOk="0" h="4114800" w="5629701">
                <a:moveTo>
                  <a:pt x="0" y="0"/>
                </a:moveTo>
                <a:lnTo>
                  <a:pt x="5629702" y="0"/>
                </a:lnTo>
                <a:lnTo>
                  <a:pt x="5629702" y="4114800"/>
                </a:lnTo>
                <a:lnTo>
                  <a:pt x="0" y="4114800"/>
                </a:lnTo>
                <a:lnTo>
                  <a:pt x="0" y="0"/>
                </a:lnTo>
                <a:close/>
              </a:path>
            </a:pathLst>
          </a:custGeom>
          <a:blipFill rotWithShape="1">
            <a:blip r:embed="rId6">
              <a:alphaModFix/>
            </a:blip>
            <a:stretch>
              <a:fillRect b="0" l="0" r="0" t="0"/>
            </a:stretch>
          </a:blipFill>
          <a:ln>
            <a:noFill/>
          </a:ln>
        </p:spPr>
      </p:sp>
      <p:sp>
        <p:nvSpPr>
          <p:cNvPr id="244" name="Google Shape;244;p21"/>
          <p:cNvSpPr txBox="1"/>
          <p:nvPr/>
        </p:nvSpPr>
        <p:spPr>
          <a:xfrm>
            <a:off x="11045079" y="3908703"/>
            <a:ext cx="5078400" cy="1191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000000"/>
                </a:solidFill>
                <a:latin typeface="Roboto"/>
                <a:ea typeface="Roboto"/>
                <a:cs typeface="Roboto"/>
                <a:sym typeface="Roboto"/>
              </a:rPr>
              <a:t>Elaborate on what you want to discuss. </a:t>
            </a:r>
            <a:endParaRPr/>
          </a:p>
        </p:txBody>
      </p:sp>
      <p:sp>
        <p:nvSpPr>
          <p:cNvPr id="245" name="Google Shape;245;p21"/>
          <p:cNvSpPr/>
          <p:nvPr/>
        </p:nvSpPr>
        <p:spPr>
          <a:xfrm rot="-6377151">
            <a:off x="14299834" y="5676961"/>
            <a:ext cx="5482936" cy="4715325"/>
          </a:xfrm>
          <a:custGeom>
            <a:rect b="b" l="l" r="r" t="t"/>
            <a:pathLst>
              <a:path extrusionOk="0" h="4715325" w="5482936">
                <a:moveTo>
                  <a:pt x="0" y="0"/>
                </a:moveTo>
                <a:lnTo>
                  <a:pt x="5482936" y="0"/>
                </a:lnTo>
                <a:lnTo>
                  <a:pt x="5482936" y="4715325"/>
                </a:lnTo>
                <a:lnTo>
                  <a:pt x="0" y="4715325"/>
                </a:lnTo>
                <a:lnTo>
                  <a:pt x="0" y="0"/>
                </a:lnTo>
                <a:close/>
              </a:path>
            </a:pathLst>
          </a:custGeom>
          <a:blipFill rotWithShape="1">
            <a:blip r:embed="rId7">
              <a:alphaModFix/>
            </a:blip>
            <a:stretch>
              <a:fillRect b="0" l="0" r="0" t="0"/>
            </a:stretch>
          </a:blipFill>
          <a:ln>
            <a:noFill/>
          </a:ln>
        </p:spPr>
      </p:sp>
      <p:sp>
        <p:nvSpPr>
          <p:cNvPr id="246" name="Google Shape;246;p21"/>
          <p:cNvSpPr/>
          <p:nvPr/>
        </p:nvSpPr>
        <p:spPr>
          <a:xfrm rot="1293733">
            <a:off x="11046388" y="6973977"/>
            <a:ext cx="2130643" cy="2467060"/>
          </a:xfrm>
          <a:custGeom>
            <a:rect b="b" l="l" r="r" t="t"/>
            <a:pathLst>
              <a:path extrusionOk="0" h="2467060" w="2130643">
                <a:moveTo>
                  <a:pt x="0" y="0"/>
                </a:moveTo>
                <a:lnTo>
                  <a:pt x="2130642" y="0"/>
                </a:lnTo>
                <a:lnTo>
                  <a:pt x="2130642" y="2467060"/>
                </a:lnTo>
                <a:lnTo>
                  <a:pt x="0" y="2467060"/>
                </a:lnTo>
                <a:lnTo>
                  <a:pt x="0" y="0"/>
                </a:lnTo>
                <a:close/>
              </a:path>
            </a:pathLst>
          </a:custGeom>
          <a:blipFill rotWithShape="1">
            <a:blip r:embed="rId8">
              <a:alphaModFix/>
            </a:blip>
            <a:stretch>
              <a:fillRect b="0" l="0" r="0" t="0"/>
            </a:stretch>
          </a:blipFill>
          <a:ln>
            <a:noFill/>
          </a:ln>
        </p:spPr>
      </p:sp>
      <p:sp>
        <p:nvSpPr>
          <p:cNvPr id="247" name="Google Shape;247;p21"/>
          <p:cNvSpPr/>
          <p:nvPr/>
        </p:nvSpPr>
        <p:spPr>
          <a:xfrm>
            <a:off x="3570916" y="685667"/>
            <a:ext cx="1471189" cy="1372218"/>
          </a:xfrm>
          <a:custGeom>
            <a:rect b="b" l="l" r="r" t="t"/>
            <a:pathLst>
              <a:path extrusionOk="0" h="1372218" w="1471189">
                <a:moveTo>
                  <a:pt x="0" y="0"/>
                </a:moveTo>
                <a:lnTo>
                  <a:pt x="1471189" y="0"/>
                </a:lnTo>
                <a:lnTo>
                  <a:pt x="1471189" y="1372218"/>
                </a:lnTo>
                <a:lnTo>
                  <a:pt x="0" y="1372218"/>
                </a:lnTo>
                <a:lnTo>
                  <a:pt x="0" y="0"/>
                </a:lnTo>
                <a:close/>
              </a:path>
            </a:pathLst>
          </a:custGeom>
          <a:blipFill rotWithShape="1">
            <a:blip r:embed="rId9">
              <a:alphaModFix/>
            </a:blip>
            <a:stretch>
              <a:fillRect b="0" l="0" r="0" t="0"/>
            </a:stretch>
          </a:blipFill>
          <a:ln>
            <a:noFill/>
          </a:ln>
        </p:spPr>
      </p:sp>
      <p:sp>
        <p:nvSpPr>
          <p:cNvPr id="248" name="Google Shape;248;p21"/>
          <p:cNvSpPr/>
          <p:nvPr/>
        </p:nvSpPr>
        <p:spPr>
          <a:xfrm>
            <a:off x="5140152" y="685667"/>
            <a:ext cx="1471189" cy="1372218"/>
          </a:xfrm>
          <a:custGeom>
            <a:rect b="b" l="l" r="r" t="t"/>
            <a:pathLst>
              <a:path extrusionOk="0" h="1372218" w="1471189">
                <a:moveTo>
                  <a:pt x="0" y="0"/>
                </a:moveTo>
                <a:lnTo>
                  <a:pt x="1471189" y="0"/>
                </a:lnTo>
                <a:lnTo>
                  <a:pt x="1471189" y="1372218"/>
                </a:lnTo>
                <a:lnTo>
                  <a:pt x="0" y="1372218"/>
                </a:lnTo>
                <a:lnTo>
                  <a:pt x="0" y="0"/>
                </a:lnTo>
                <a:close/>
              </a:path>
            </a:pathLst>
          </a:custGeom>
          <a:blipFill rotWithShape="1">
            <a:blip r:embed="rId10">
              <a:alphaModFix/>
            </a:blip>
            <a:stretch>
              <a:fillRect b="0" l="0" r="0" t="0"/>
            </a:stretch>
          </a:blipFill>
          <a:ln>
            <a:noFill/>
          </a:ln>
        </p:spPr>
      </p:sp>
      <p:sp>
        <p:nvSpPr>
          <p:cNvPr id="249" name="Google Shape;249;p21"/>
          <p:cNvSpPr/>
          <p:nvPr/>
        </p:nvSpPr>
        <p:spPr>
          <a:xfrm>
            <a:off x="6706591" y="685667"/>
            <a:ext cx="1471189" cy="1372218"/>
          </a:xfrm>
          <a:custGeom>
            <a:rect b="b" l="l" r="r" t="t"/>
            <a:pathLst>
              <a:path extrusionOk="0" h="1372218" w="1471189">
                <a:moveTo>
                  <a:pt x="0" y="0"/>
                </a:moveTo>
                <a:lnTo>
                  <a:pt x="1471190" y="0"/>
                </a:lnTo>
                <a:lnTo>
                  <a:pt x="1471190" y="1372218"/>
                </a:lnTo>
                <a:lnTo>
                  <a:pt x="0" y="1372218"/>
                </a:lnTo>
                <a:lnTo>
                  <a:pt x="0" y="0"/>
                </a:lnTo>
                <a:close/>
              </a:path>
            </a:pathLst>
          </a:custGeom>
          <a:blipFill rotWithShape="1">
            <a:blip r:embed="rId11">
              <a:alphaModFix/>
            </a:blip>
            <a:stretch>
              <a:fillRect b="0" l="0" r="0" t="0"/>
            </a:stretch>
          </a:blipFill>
          <a:ln>
            <a:noFill/>
          </a:ln>
        </p:spPr>
      </p:sp>
      <p:sp>
        <p:nvSpPr>
          <p:cNvPr id="250" name="Google Shape;250;p21"/>
          <p:cNvSpPr/>
          <p:nvPr/>
        </p:nvSpPr>
        <p:spPr>
          <a:xfrm rot="-1488544">
            <a:off x="15167016" y="852223"/>
            <a:ext cx="1222573" cy="1949030"/>
          </a:xfrm>
          <a:custGeom>
            <a:rect b="b" l="l" r="r" t="t"/>
            <a:pathLst>
              <a:path extrusionOk="0" h="1949030" w="1222573">
                <a:moveTo>
                  <a:pt x="0" y="0"/>
                </a:moveTo>
                <a:lnTo>
                  <a:pt x="1222573" y="0"/>
                </a:lnTo>
                <a:lnTo>
                  <a:pt x="1222573" y="1949030"/>
                </a:lnTo>
                <a:lnTo>
                  <a:pt x="0" y="1949030"/>
                </a:lnTo>
                <a:lnTo>
                  <a:pt x="0" y="0"/>
                </a:lnTo>
                <a:close/>
              </a:path>
            </a:pathLst>
          </a:custGeom>
          <a:blipFill rotWithShape="1">
            <a:blip r:embed="rId12">
              <a:alphaModFix/>
            </a:blip>
            <a:stretch>
              <a:fillRect b="0" l="0" r="0" t="0"/>
            </a:stretch>
          </a:blipFill>
          <a:ln>
            <a:noFill/>
          </a:ln>
        </p:spPr>
      </p:sp>
      <p:sp>
        <p:nvSpPr>
          <p:cNvPr id="251" name="Google Shape;251;p21"/>
          <p:cNvSpPr/>
          <p:nvPr/>
        </p:nvSpPr>
        <p:spPr>
          <a:xfrm rot="694954">
            <a:off x="389579" y="8234954"/>
            <a:ext cx="2149960" cy="1522635"/>
          </a:xfrm>
          <a:custGeom>
            <a:rect b="b" l="l" r="r" t="t"/>
            <a:pathLst>
              <a:path extrusionOk="0" h="1522635" w="2149960">
                <a:moveTo>
                  <a:pt x="0" y="0"/>
                </a:moveTo>
                <a:lnTo>
                  <a:pt x="2149960" y="0"/>
                </a:lnTo>
                <a:lnTo>
                  <a:pt x="2149960" y="1522635"/>
                </a:lnTo>
                <a:lnTo>
                  <a:pt x="0" y="1522635"/>
                </a:lnTo>
                <a:lnTo>
                  <a:pt x="0" y="0"/>
                </a:lnTo>
                <a:close/>
              </a:path>
            </a:pathLst>
          </a:custGeom>
          <a:blipFill rotWithShape="1">
            <a:blip r:embed="rId1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FFFA"/>
        </a:solidFill>
      </p:bgPr>
    </p:bg>
    <p:spTree>
      <p:nvGrpSpPr>
        <p:cNvPr id="255" name="Shape 255"/>
        <p:cNvGrpSpPr/>
        <p:nvPr/>
      </p:nvGrpSpPr>
      <p:grpSpPr>
        <a:xfrm>
          <a:off x="0" y="0"/>
          <a:ext cx="0" cy="0"/>
          <a:chOff x="0" y="0"/>
          <a:chExt cx="0" cy="0"/>
        </a:xfrm>
      </p:grpSpPr>
      <p:grpSp>
        <p:nvGrpSpPr>
          <p:cNvPr id="256" name="Google Shape;256;p22"/>
          <p:cNvGrpSpPr/>
          <p:nvPr/>
        </p:nvGrpSpPr>
        <p:grpSpPr>
          <a:xfrm>
            <a:off x="3526171" y="544250"/>
            <a:ext cx="11651226" cy="6079534"/>
            <a:chOff x="0" y="-47625"/>
            <a:chExt cx="3504232" cy="1828485"/>
          </a:xfrm>
        </p:grpSpPr>
        <p:sp>
          <p:nvSpPr>
            <p:cNvPr id="257" name="Google Shape;257;p22"/>
            <p:cNvSpPr/>
            <p:nvPr/>
          </p:nvSpPr>
          <p:spPr>
            <a:xfrm>
              <a:off x="0" y="0"/>
              <a:ext cx="3504232" cy="1780860"/>
            </a:xfrm>
            <a:custGeom>
              <a:rect b="b" l="l" r="r" t="t"/>
              <a:pathLst>
                <a:path extrusionOk="0" h="1780860" w="3504232">
                  <a:moveTo>
                    <a:pt x="0" y="0"/>
                  </a:moveTo>
                  <a:lnTo>
                    <a:pt x="3504232" y="0"/>
                  </a:lnTo>
                  <a:lnTo>
                    <a:pt x="3504232" y="1780860"/>
                  </a:lnTo>
                  <a:lnTo>
                    <a:pt x="0" y="1780860"/>
                  </a:lnTo>
                  <a:close/>
                </a:path>
              </a:pathLst>
            </a:custGeom>
            <a:solidFill>
              <a:srgbClr val="000000"/>
            </a:solidFill>
            <a:ln>
              <a:noFill/>
            </a:ln>
          </p:spPr>
        </p:sp>
        <p:sp>
          <p:nvSpPr>
            <p:cNvPr id="258" name="Google Shape;258;p22"/>
            <p:cNvSpPr txBox="1"/>
            <p:nvPr/>
          </p:nvSpPr>
          <p:spPr>
            <a:xfrm>
              <a:off x="0" y="-47625"/>
              <a:ext cx="3504232" cy="182848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9" name="Google Shape;259;p22"/>
          <p:cNvPicPr preferRelativeResize="0"/>
          <p:nvPr/>
        </p:nvPicPr>
        <p:blipFill rotWithShape="1">
          <a:blip r:embed="rId3">
            <a:alphaModFix/>
          </a:blip>
          <a:srcRect b="0" l="7448" r="7447" t="0"/>
          <a:stretch/>
        </p:blipFill>
        <p:spPr>
          <a:xfrm>
            <a:off x="3110602" y="346396"/>
            <a:ext cx="11651226" cy="5921186"/>
          </a:xfrm>
          <a:prstGeom prst="rect">
            <a:avLst/>
          </a:prstGeom>
          <a:noFill/>
          <a:ln>
            <a:noFill/>
          </a:ln>
        </p:spPr>
      </p:pic>
      <p:sp>
        <p:nvSpPr>
          <p:cNvPr id="260" name="Google Shape;260;p22"/>
          <p:cNvSpPr/>
          <p:nvPr/>
        </p:nvSpPr>
        <p:spPr>
          <a:xfrm flipH="1" rot="4237343">
            <a:off x="-2731123" y="5370405"/>
            <a:ext cx="6465022" cy="5559919"/>
          </a:xfrm>
          <a:custGeom>
            <a:rect b="b" l="l" r="r" t="t"/>
            <a:pathLst>
              <a:path extrusionOk="0" h="5559919" w="6465022">
                <a:moveTo>
                  <a:pt x="6465022" y="0"/>
                </a:moveTo>
                <a:lnTo>
                  <a:pt x="0" y="0"/>
                </a:lnTo>
                <a:lnTo>
                  <a:pt x="0" y="5559918"/>
                </a:lnTo>
                <a:lnTo>
                  <a:pt x="6465022" y="5559918"/>
                </a:lnTo>
                <a:lnTo>
                  <a:pt x="6465022" y="0"/>
                </a:lnTo>
                <a:close/>
              </a:path>
            </a:pathLst>
          </a:custGeom>
          <a:blipFill rotWithShape="1">
            <a:blip r:embed="rId4">
              <a:alphaModFix/>
            </a:blip>
            <a:stretch>
              <a:fillRect b="0" l="0" r="0" t="0"/>
            </a:stretch>
          </a:blipFill>
          <a:ln>
            <a:noFill/>
          </a:ln>
        </p:spPr>
      </p:sp>
      <p:grpSp>
        <p:nvGrpSpPr>
          <p:cNvPr id="261" name="Google Shape;261;p22"/>
          <p:cNvGrpSpPr/>
          <p:nvPr/>
        </p:nvGrpSpPr>
        <p:grpSpPr>
          <a:xfrm>
            <a:off x="1853647" y="5544801"/>
            <a:ext cx="14580706" cy="1962638"/>
            <a:chOff x="0" y="-260434"/>
            <a:chExt cx="19440941" cy="2616851"/>
          </a:xfrm>
        </p:grpSpPr>
        <p:grpSp>
          <p:nvGrpSpPr>
            <p:cNvPr id="262" name="Google Shape;262;p22"/>
            <p:cNvGrpSpPr/>
            <p:nvPr/>
          </p:nvGrpSpPr>
          <p:grpSpPr>
            <a:xfrm>
              <a:off x="228411" y="83664"/>
              <a:ext cx="19212530" cy="2272753"/>
              <a:chOff x="0" y="-47625"/>
              <a:chExt cx="3513346" cy="415613"/>
            </a:xfrm>
          </p:grpSpPr>
          <p:sp>
            <p:nvSpPr>
              <p:cNvPr id="263" name="Google Shape;263;p22"/>
              <p:cNvSpPr/>
              <p:nvPr/>
            </p:nvSpPr>
            <p:spPr>
              <a:xfrm>
                <a:off x="0" y="0"/>
                <a:ext cx="3513346" cy="367988"/>
              </a:xfrm>
              <a:custGeom>
                <a:rect b="b" l="l" r="r" t="t"/>
                <a:pathLst>
                  <a:path extrusionOk="0" h="367988" w="3513346">
                    <a:moveTo>
                      <a:pt x="29599" y="0"/>
                    </a:moveTo>
                    <a:lnTo>
                      <a:pt x="3483747" y="0"/>
                    </a:lnTo>
                    <a:cubicBezTo>
                      <a:pt x="3491597" y="0"/>
                      <a:pt x="3499126" y="3118"/>
                      <a:pt x="3504677" y="8669"/>
                    </a:cubicBezTo>
                    <a:cubicBezTo>
                      <a:pt x="3510228" y="14220"/>
                      <a:pt x="3513346" y="21749"/>
                      <a:pt x="3513346" y="29599"/>
                    </a:cubicBezTo>
                    <a:lnTo>
                      <a:pt x="3513346" y="338389"/>
                    </a:lnTo>
                    <a:cubicBezTo>
                      <a:pt x="3513346" y="346239"/>
                      <a:pt x="3510228" y="353768"/>
                      <a:pt x="3504677" y="359318"/>
                    </a:cubicBezTo>
                    <a:cubicBezTo>
                      <a:pt x="3499126" y="364869"/>
                      <a:pt x="3491597" y="367988"/>
                      <a:pt x="3483747" y="367988"/>
                    </a:cubicBezTo>
                    <a:lnTo>
                      <a:pt x="29599" y="367988"/>
                    </a:lnTo>
                    <a:cubicBezTo>
                      <a:pt x="21749" y="367988"/>
                      <a:pt x="14220" y="364869"/>
                      <a:pt x="8669" y="359318"/>
                    </a:cubicBezTo>
                    <a:cubicBezTo>
                      <a:pt x="3118" y="353768"/>
                      <a:pt x="0" y="346239"/>
                      <a:pt x="0" y="338389"/>
                    </a:cubicBezTo>
                    <a:lnTo>
                      <a:pt x="0" y="29599"/>
                    </a:lnTo>
                    <a:cubicBezTo>
                      <a:pt x="0" y="21749"/>
                      <a:pt x="3118" y="14220"/>
                      <a:pt x="8669" y="8669"/>
                    </a:cubicBezTo>
                    <a:cubicBezTo>
                      <a:pt x="14220" y="3118"/>
                      <a:pt x="21749" y="0"/>
                      <a:pt x="2959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2"/>
              <p:cNvSpPr txBox="1"/>
              <p:nvPr/>
            </p:nvSpPr>
            <p:spPr>
              <a:xfrm>
                <a:off x="0" y="-47625"/>
                <a:ext cx="3513346" cy="41561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5" name="Google Shape;265;p22"/>
            <p:cNvGrpSpPr/>
            <p:nvPr/>
          </p:nvGrpSpPr>
          <p:grpSpPr>
            <a:xfrm>
              <a:off x="0" y="-260434"/>
              <a:ext cx="19105118" cy="2272753"/>
              <a:chOff x="0" y="-47625"/>
              <a:chExt cx="3493704" cy="415613"/>
            </a:xfrm>
          </p:grpSpPr>
          <p:sp>
            <p:nvSpPr>
              <p:cNvPr id="266" name="Google Shape;266;p22"/>
              <p:cNvSpPr/>
              <p:nvPr/>
            </p:nvSpPr>
            <p:spPr>
              <a:xfrm>
                <a:off x="0" y="0"/>
                <a:ext cx="3493704" cy="367988"/>
              </a:xfrm>
              <a:custGeom>
                <a:rect b="b" l="l" r="r" t="t"/>
                <a:pathLst>
                  <a:path extrusionOk="0" h="367988" w="3493704">
                    <a:moveTo>
                      <a:pt x="29765" y="0"/>
                    </a:moveTo>
                    <a:lnTo>
                      <a:pt x="3463939" y="0"/>
                    </a:lnTo>
                    <a:cubicBezTo>
                      <a:pt x="3480377" y="0"/>
                      <a:pt x="3493704" y="13326"/>
                      <a:pt x="3493704" y="29765"/>
                    </a:cubicBezTo>
                    <a:lnTo>
                      <a:pt x="3493704" y="338223"/>
                    </a:lnTo>
                    <a:cubicBezTo>
                      <a:pt x="3493704" y="354661"/>
                      <a:pt x="3480377" y="367988"/>
                      <a:pt x="3463939" y="367988"/>
                    </a:cubicBezTo>
                    <a:lnTo>
                      <a:pt x="29765" y="367988"/>
                    </a:lnTo>
                    <a:cubicBezTo>
                      <a:pt x="13326" y="367988"/>
                      <a:pt x="0" y="354661"/>
                      <a:pt x="0" y="338223"/>
                    </a:cubicBezTo>
                    <a:lnTo>
                      <a:pt x="0" y="29765"/>
                    </a:lnTo>
                    <a:cubicBezTo>
                      <a:pt x="0" y="13326"/>
                      <a:pt x="13326" y="0"/>
                      <a:pt x="29765"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2"/>
              <p:cNvSpPr txBox="1"/>
              <p:nvPr/>
            </p:nvSpPr>
            <p:spPr>
              <a:xfrm>
                <a:off x="0" y="-47625"/>
                <a:ext cx="3493704" cy="41561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68" name="Google Shape;268;p22"/>
          <p:cNvSpPr txBox="1"/>
          <p:nvPr/>
        </p:nvSpPr>
        <p:spPr>
          <a:xfrm>
            <a:off x="2394836" y="6062478"/>
            <a:ext cx="134982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Welcome to the Presentation</a:t>
            </a:r>
            <a:endParaRPr/>
          </a:p>
        </p:txBody>
      </p:sp>
      <p:grpSp>
        <p:nvGrpSpPr>
          <p:cNvPr id="269" name="Google Shape;269;p22"/>
          <p:cNvGrpSpPr/>
          <p:nvPr/>
        </p:nvGrpSpPr>
        <p:grpSpPr>
          <a:xfrm>
            <a:off x="4409328" y="7830211"/>
            <a:ext cx="9053776" cy="1832815"/>
            <a:chOff x="0" y="-47625"/>
            <a:chExt cx="4597693" cy="930741"/>
          </a:xfrm>
        </p:grpSpPr>
        <p:sp>
          <p:nvSpPr>
            <p:cNvPr id="270" name="Google Shape;270;p22"/>
            <p:cNvSpPr/>
            <p:nvPr/>
          </p:nvSpPr>
          <p:spPr>
            <a:xfrm>
              <a:off x="0" y="0"/>
              <a:ext cx="4597693" cy="883116"/>
            </a:xfrm>
            <a:custGeom>
              <a:rect b="b" l="l" r="r" t="t"/>
              <a:pathLst>
                <a:path extrusionOk="0" h="883116" w="4597693">
                  <a:moveTo>
                    <a:pt x="43610" y="0"/>
                  </a:moveTo>
                  <a:lnTo>
                    <a:pt x="4554083" y="0"/>
                  </a:lnTo>
                  <a:cubicBezTo>
                    <a:pt x="4578168" y="0"/>
                    <a:pt x="4597693" y="19525"/>
                    <a:pt x="4597693" y="43610"/>
                  </a:cubicBezTo>
                  <a:lnTo>
                    <a:pt x="4597693" y="839506"/>
                  </a:lnTo>
                  <a:cubicBezTo>
                    <a:pt x="4597693" y="851072"/>
                    <a:pt x="4593098" y="862165"/>
                    <a:pt x="4584920" y="870343"/>
                  </a:cubicBezTo>
                  <a:cubicBezTo>
                    <a:pt x="4576741" y="878522"/>
                    <a:pt x="4565649" y="883116"/>
                    <a:pt x="4554083" y="883116"/>
                  </a:cubicBezTo>
                  <a:lnTo>
                    <a:pt x="43610" y="883116"/>
                  </a:lnTo>
                  <a:cubicBezTo>
                    <a:pt x="19525" y="883116"/>
                    <a:pt x="0" y="863591"/>
                    <a:pt x="0" y="839506"/>
                  </a:cubicBezTo>
                  <a:lnTo>
                    <a:pt x="0" y="43610"/>
                  </a:lnTo>
                  <a:cubicBezTo>
                    <a:pt x="0" y="19525"/>
                    <a:pt x="19525" y="0"/>
                    <a:pt x="43610"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txBox="1"/>
            <p:nvPr/>
          </p:nvSpPr>
          <p:spPr>
            <a:xfrm>
              <a:off x="0" y="-47625"/>
              <a:ext cx="4597693" cy="930741"/>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2" name="Google Shape;272;p22"/>
          <p:cNvSpPr txBox="1"/>
          <p:nvPr/>
        </p:nvSpPr>
        <p:spPr>
          <a:xfrm>
            <a:off x="4830048" y="8438254"/>
            <a:ext cx="82122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I'm Rain, and I'll be sharing with you my beautiful ideas. Follow me at @reallygreatsite to learn more. </a:t>
            </a:r>
            <a:endParaRPr/>
          </a:p>
        </p:txBody>
      </p:sp>
      <p:sp>
        <p:nvSpPr>
          <p:cNvPr id="273" name="Google Shape;273;p22"/>
          <p:cNvSpPr/>
          <p:nvPr/>
        </p:nvSpPr>
        <p:spPr>
          <a:xfrm rot="6999520">
            <a:off x="13692885" y="402060"/>
            <a:ext cx="5482936" cy="4715325"/>
          </a:xfrm>
          <a:custGeom>
            <a:rect b="b" l="l" r="r" t="t"/>
            <a:pathLst>
              <a:path extrusionOk="0" h="4715325" w="5482936">
                <a:moveTo>
                  <a:pt x="0" y="0"/>
                </a:moveTo>
                <a:lnTo>
                  <a:pt x="5482936" y="0"/>
                </a:lnTo>
                <a:lnTo>
                  <a:pt x="5482936" y="4715324"/>
                </a:lnTo>
                <a:lnTo>
                  <a:pt x="0" y="4715324"/>
                </a:lnTo>
                <a:lnTo>
                  <a:pt x="0" y="0"/>
                </a:lnTo>
                <a:close/>
              </a:path>
            </a:pathLst>
          </a:custGeom>
          <a:blipFill rotWithShape="1">
            <a:blip r:embed="rId5">
              <a:alphaModFix/>
            </a:blip>
            <a:stretch>
              <a:fillRect b="0" l="0" r="0" t="0"/>
            </a:stretch>
          </a:blipFill>
          <a:ln>
            <a:noFill/>
          </a:ln>
        </p:spPr>
      </p:sp>
      <p:sp>
        <p:nvSpPr>
          <p:cNvPr id="274" name="Google Shape;274;p22"/>
          <p:cNvSpPr/>
          <p:nvPr/>
        </p:nvSpPr>
        <p:spPr>
          <a:xfrm rot="-1488544">
            <a:off x="14977804" y="2748241"/>
            <a:ext cx="1222573" cy="1949030"/>
          </a:xfrm>
          <a:custGeom>
            <a:rect b="b" l="l" r="r" t="t"/>
            <a:pathLst>
              <a:path extrusionOk="0" h="1949030" w="1222573">
                <a:moveTo>
                  <a:pt x="0" y="0"/>
                </a:moveTo>
                <a:lnTo>
                  <a:pt x="1222574" y="0"/>
                </a:lnTo>
                <a:lnTo>
                  <a:pt x="1222574" y="1949029"/>
                </a:lnTo>
                <a:lnTo>
                  <a:pt x="0" y="1949029"/>
                </a:lnTo>
                <a:lnTo>
                  <a:pt x="0" y="0"/>
                </a:lnTo>
                <a:close/>
              </a:path>
            </a:pathLst>
          </a:custGeom>
          <a:blipFill rotWithShape="1">
            <a:blip r:embed="rId6">
              <a:alphaModFix/>
            </a:blip>
            <a:stretch>
              <a:fillRect b="0" l="0" r="0" t="0"/>
            </a:stretch>
          </a:blipFill>
          <a:ln>
            <a:noFill/>
          </a:ln>
        </p:spPr>
      </p:sp>
      <p:sp>
        <p:nvSpPr>
          <p:cNvPr id="275" name="Google Shape;275;p22"/>
          <p:cNvSpPr/>
          <p:nvPr/>
        </p:nvSpPr>
        <p:spPr>
          <a:xfrm rot="-586269">
            <a:off x="-262443" y="545748"/>
            <a:ext cx="2582287" cy="2726023"/>
          </a:xfrm>
          <a:custGeom>
            <a:rect b="b" l="l" r="r" t="t"/>
            <a:pathLst>
              <a:path extrusionOk="0" h="2726023" w="2582287">
                <a:moveTo>
                  <a:pt x="0" y="0"/>
                </a:moveTo>
                <a:lnTo>
                  <a:pt x="2582286" y="0"/>
                </a:lnTo>
                <a:lnTo>
                  <a:pt x="2582286" y="2726022"/>
                </a:lnTo>
                <a:lnTo>
                  <a:pt x="0" y="2726022"/>
                </a:lnTo>
                <a:lnTo>
                  <a:pt x="0" y="0"/>
                </a:lnTo>
                <a:close/>
              </a:path>
            </a:pathLst>
          </a:custGeom>
          <a:blipFill rotWithShape="1">
            <a:blip r:embed="rId7">
              <a:alphaModFix/>
            </a:blip>
            <a:stretch>
              <a:fillRect b="0" l="0" r="0" t="0"/>
            </a:stretch>
          </a:blipFill>
          <a:ln>
            <a:noFill/>
          </a:ln>
        </p:spPr>
      </p:sp>
      <p:sp>
        <p:nvSpPr>
          <p:cNvPr id="276" name="Google Shape;276;p22"/>
          <p:cNvSpPr/>
          <p:nvPr/>
        </p:nvSpPr>
        <p:spPr>
          <a:xfrm rot="621439">
            <a:off x="15766531" y="7700340"/>
            <a:ext cx="2344029" cy="2186340"/>
          </a:xfrm>
          <a:custGeom>
            <a:rect b="b" l="l" r="r" t="t"/>
            <a:pathLst>
              <a:path extrusionOk="0" h="2186340" w="2344029">
                <a:moveTo>
                  <a:pt x="0" y="0"/>
                </a:moveTo>
                <a:lnTo>
                  <a:pt x="2344029" y="0"/>
                </a:lnTo>
                <a:lnTo>
                  <a:pt x="2344029" y="2186340"/>
                </a:lnTo>
                <a:lnTo>
                  <a:pt x="0" y="2186340"/>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FC"/>
        </a:solidFill>
      </p:bgPr>
    </p:bg>
    <p:spTree>
      <p:nvGrpSpPr>
        <p:cNvPr id="280" name="Shape 280"/>
        <p:cNvGrpSpPr/>
        <p:nvPr/>
      </p:nvGrpSpPr>
      <p:grpSpPr>
        <a:xfrm>
          <a:off x="0" y="0"/>
          <a:ext cx="0" cy="0"/>
          <a:chOff x="0" y="0"/>
          <a:chExt cx="0" cy="0"/>
        </a:xfrm>
      </p:grpSpPr>
      <p:grpSp>
        <p:nvGrpSpPr>
          <p:cNvPr id="281" name="Google Shape;281;p23"/>
          <p:cNvGrpSpPr/>
          <p:nvPr/>
        </p:nvGrpSpPr>
        <p:grpSpPr>
          <a:xfrm>
            <a:off x="2051021" y="1103927"/>
            <a:ext cx="6803945" cy="7179780"/>
            <a:chOff x="0" y="-47625"/>
            <a:chExt cx="2046360" cy="2159396"/>
          </a:xfrm>
        </p:grpSpPr>
        <p:sp>
          <p:nvSpPr>
            <p:cNvPr id="282" name="Google Shape;282;p23"/>
            <p:cNvSpPr/>
            <p:nvPr/>
          </p:nvSpPr>
          <p:spPr>
            <a:xfrm>
              <a:off x="0" y="0"/>
              <a:ext cx="2046360" cy="2111771"/>
            </a:xfrm>
            <a:custGeom>
              <a:rect b="b" l="l" r="r" t="t"/>
              <a:pathLst>
                <a:path extrusionOk="0" h="2111771" w="2046360">
                  <a:moveTo>
                    <a:pt x="0" y="0"/>
                  </a:moveTo>
                  <a:lnTo>
                    <a:pt x="2046360" y="0"/>
                  </a:lnTo>
                  <a:lnTo>
                    <a:pt x="2046360" y="2111771"/>
                  </a:lnTo>
                  <a:lnTo>
                    <a:pt x="0" y="2111771"/>
                  </a:lnTo>
                  <a:close/>
                </a:path>
              </a:pathLst>
            </a:custGeom>
            <a:solidFill>
              <a:srgbClr val="000000"/>
            </a:solidFill>
            <a:ln>
              <a:noFill/>
            </a:ln>
          </p:spPr>
        </p:sp>
        <p:sp>
          <p:nvSpPr>
            <p:cNvPr id="283" name="Google Shape;283;p23"/>
            <p:cNvSpPr txBox="1"/>
            <p:nvPr/>
          </p:nvSpPr>
          <p:spPr>
            <a:xfrm>
              <a:off x="0" y="-47625"/>
              <a:ext cx="2046360" cy="215939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4" name="Google Shape;284;p23"/>
          <p:cNvSpPr/>
          <p:nvPr/>
        </p:nvSpPr>
        <p:spPr>
          <a:xfrm rot="-2442523">
            <a:off x="7212628" y="3228687"/>
            <a:ext cx="8219740" cy="7068976"/>
          </a:xfrm>
          <a:custGeom>
            <a:rect b="b" l="l" r="r" t="t"/>
            <a:pathLst>
              <a:path extrusionOk="0" h="7068976" w="8219740">
                <a:moveTo>
                  <a:pt x="0" y="0"/>
                </a:moveTo>
                <a:lnTo>
                  <a:pt x="8219740" y="0"/>
                </a:lnTo>
                <a:lnTo>
                  <a:pt x="8219740" y="7068976"/>
                </a:lnTo>
                <a:lnTo>
                  <a:pt x="0" y="7068976"/>
                </a:lnTo>
                <a:lnTo>
                  <a:pt x="0" y="0"/>
                </a:lnTo>
                <a:close/>
              </a:path>
            </a:pathLst>
          </a:custGeom>
          <a:blipFill rotWithShape="1">
            <a:blip r:embed="rId3">
              <a:alphaModFix/>
            </a:blip>
            <a:stretch>
              <a:fillRect b="0" l="0" r="0" t="0"/>
            </a:stretch>
          </a:blipFill>
          <a:ln>
            <a:noFill/>
          </a:ln>
        </p:spPr>
      </p:sp>
      <p:pic>
        <p:nvPicPr>
          <p:cNvPr id="285" name="Google Shape;285;p23"/>
          <p:cNvPicPr preferRelativeResize="0"/>
          <p:nvPr/>
        </p:nvPicPr>
        <p:blipFill rotWithShape="1">
          <a:blip r:embed="rId4">
            <a:alphaModFix/>
          </a:blip>
          <a:srcRect b="13150" l="0" r="0" t="13149"/>
          <a:stretch/>
        </p:blipFill>
        <p:spPr>
          <a:xfrm>
            <a:off x="1584155" y="838412"/>
            <a:ext cx="6803945" cy="7021432"/>
          </a:xfrm>
          <a:prstGeom prst="rect">
            <a:avLst/>
          </a:prstGeom>
          <a:noFill/>
          <a:ln>
            <a:noFill/>
          </a:ln>
        </p:spPr>
      </p:pic>
      <p:grpSp>
        <p:nvGrpSpPr>
          <p:cNvPr id="286" name="Google Shape;286;p23"/>
          <p:cNvGrpSpPr/>
          <p:nvPr/>
        </p:nvGrpSpPr>
        <p:grpSpPr>
          <a:xfrm>
            <a:off x="1127612" y="7333761"/>
            <a:ext cx="8183898" cy="1924538"/>
            <a:chOff x="0" y="-260434"/>
            <a:chExt cx="10911863" cy="2566051"/>
          </a:xfrm>
        </p:grpSpPr>
        <p:grpSp>
          <p:nvGrpSpPr>
            <p:cNvPr id="287" name="Google Shape;287;p23"/>
            <p:cNvGrpSpPr/>
            <p:nvPr/>
          </p:nvGrpSpPr>
          <p:grpSpPr>
            <a:xfrm>
              <a:off x="91463" y="32864"/>
              <a:ext cx="10820400" cy="2272753"/>
              <a:chOff x="0" y="-47625"/>
              <a:chExt cx="1978699" cy="415613"/>
            </a:xfrm>
          </p:grpSpPr>
          <p:sp>
            <p:nvSpPr>
              <p:cNvPr id="288" name="Google Shape;288;p23"/>
              <p:cNvSpPr/>
              <p:nvPr/>
            </p:nvSpPr>
            <p:spPr>
              <a:xfrm>
                <a:off x="0" y="0"/>
                <a:ext cx="1978699" cy="367988"/>
              </a:xfrm>
              <a:custGeom>
                <a:rect b="b" l="l" r="r" t="t"/>
                <a:pathLst>
                  <a:path extrusionOk="0" h="367988" w="1978699">
                    <a:moveTo>
                      <a:pt x="48654" y="0"/>
                    </a:moveTo>
                    <a:lnTo>
                      <a:pt x="1930045" y="0"/>
                    </a:lnTo>
                    <a:cubicBezTo>
                      <a:pt x="1956916" y="0"/>
                      <a:pt x="1978699" y="21783"/>
                      <a:pt x="1978699" y="48654"/>
                    </a:cubicBezTo>
                    <a:lnTo>
                      <a:pt x="1978699" y="319334"/>
                    </a:lnTo>
                    <a:cubicBezTo>
                      <a:pt x="1978699" y="346205"/>
                      <a:pt x="1956916" y="367988"/>
                      <a:pt x="1930045" y="367988"/>
                    </a:cubicBezTo>
                    <a:lnTo>
                      <a:pt x="48654" y="367988"/>
                    </a:lnTo>
                    <a:cubicBezTo>
                      <a:pt x="21783" y="367988"/>
                      <a:pt x="0" y="346205"/>
                      <a:pt x="0" y="319334"/>
                    </a:cubicBezTo>
                    <a:lnTo>
                      <a:pt x="0" y="48654"/>
                    </a:lnTo>
                    <a:cubicBezTo>
                      <a:pt x="0" y="21783"/>
                      <a:pt x="21783" y="0"/>
                      <a:pt x="486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txBox="1"/>
              <p:nvPr/>
            </p:nvSpPr>
            <p:spPr>
              <a:xfrm>
                <a:off x="0" y="-47625"/>
                <a:ext cx="1978699"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23"/>
            <p:cNvGrpSpPr/>
            <p:nvPr/>
          </p:nvGrpSpPr>
          <p:grpSpPr>
            <a:xfrm>
              <a:off x="0" y="-260434"/>
              <a:ext cx="10482501" cy="2272753"/>
              <a:chOff x="0" y="-47625"/>
              <a:chExt cx="1916908" cy="415613"/>
            </a:xfrm>
          </p:grpSpPr>
          <p:sp>
            <p:nvSpPr>
              <p:cNvPr id="291" name="Google Shape;291;p23"/>
              <p:cNvSpPr/>
              <p:nvPr/>
            </p:nvSpPr>
            <p:spPr>
              <a:xfrm>
                <a:off x="0" y="0"/>
                <a:ext cx="1916908" cy="367988"/>
              </a:xfrm>
              <a:custGeom>
                <a:rect b="b" l="l" r="r" t="t"/>
                <a:pathLst>
                  <a:path extrusionOk="0" h="367988" w="1916908">
                    <a:moveTo>
                      <a:pt x="50222" y="0"/>
                    </a:moveTo>
                    <a:lnTo>
                      <a:pt x="1866686" y="0"/>
                    </a:lnTo>
                    <a:cubicBezTo>
                      <a:pt x="1880006" y="0"/>
                      <a:pt x="1892780" y="5291"/>
                      <a:pt x="1902198" y="14710"/>
                    </a:cubicBezTo>
                    <a:cubicBezTo>
                      <a:pt x="1911617" y="24128"/>
                      <a:pt x="1916908" y="36902"/>
                      <a:pt x="1916908" y="50222"/>
                    </a:cubicBezTo>
                    <a:lnTo>
                      <a:pt x="1916908" y="317766"/>
                    </a:lnTo>
                    <a:cubicBezTo>
                      <a:pt x="1916908" y="331085"/>
                      <a:pt x="1911617" y="343860"/>
                      <a:pt x="1902198" y="353278"/>
                    </a:cubicBezTo>
                    <a:cubicBezTo>
                      <a:pt x="1892780" y="362696"/>
                      <a:pt x="1880006" y="367988"/>
                      <a:pt x="1866686" y="367988"/>
                    </a:cubicBezTo>
                    <a:lnTo>
                      <a:pt x="50222" y="367988"/>
                    </a:lnTo>
                    <a:cubicBezTo>
                      <a:pt x="36902" y="367988"/>
                      <a:pt x="24128" y="362696"/>
                      <a:pt x="14710" y="353278"/>
                    </a:cubicBezTo>
                    <a:cubicBezTo>
                      <a:pt x="5291" y="343860"/>
                      <a:pt x="0" y="331085"/>
                      <a:pt x="0" y="317766"/>
                    </a:cubicBezTo>
                    <a:lnTo>
                      <a:pt x="0" y="50222"/>
                    </a:lnTo>
                    <a:cubicBezTo>
                      <a:pt x="0" y="36902"/>
                      <a:pt x="5291" y="24128"/>
                      <a:pt x="14710" y="14710"/>
                    </a:cubicBezTo>
                    <a:cubicBezTo>
                      <a:pt x="24128" y="5291"/>
                      <a:pt x="36902" y="0"/>
                      <a:pt x="50222"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txBox="1"/>
              <p:nvPr/>
            </p:nvSpPr>
            <p:spPr>
              <a:xfrm>
                <a:off x="0" y="-47625"/>
                <a:ext cx="1916908"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93" name="Google Shape;293;p23"/>
          <p:cNvSpPr txBox="1"/>
          <p:nvPr/>
        </p:nvSpPr>
        <p:spPr>
          <a:xfrm>
            <a:off x="1028700" y="7821744"/>
            <a:ext cx="80598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Our COmpany</a:t>
            </a:r>
            <a:endParaRPr/>
          </a:p>
        </p:txBody>
      </p:sp>
      <p:grpSp>
        <p:nvGrpSpPr>
          <p:cNvPr id="294" name="Google Shape;294;p23"/>
          <p:cNvGrpSpPr/>
          <p:nvPr/>
        </p:nvGrpSpPr>
        <p:grpSpPr>
          <a:xfrm>
            <a:off x="10169997" y="1168492"/>
            <a:ext cx="10998378" cy="3180636"/>
            <a:chOff x="0" y="-47625"/>
            <a:chExt cx="5585202" cy="1615192"/>
          </a:xfrm>
        </p:grpSpPr>
        <p:sp>
          <p:nvSpPr>
            <p:cNvPr id="295" name="Google Shape;295;p23"/>
            <p:cNvSpPr/>
            <p:nvPr/>
          </p:nvSpPr>
          <p:spPr>
            <a:xfrm>
              <a:off x="0" y="0"/>
              <a:ext cx="5585202" cy="1567567"/>
            </a:xfrm>
            <a:custGeom>
              <a:rect b="b" l="l" r="r" t="t"/>
              <a:pathLst>
                <a:path extrusionOk="0" h="1567567" w="5585202">
                  <a:moveTo>
                    <a:pt x="35900" y="0"/>
                  </a:moveTo>
                  <a:lnTo>
                    <a:pt x="5549302" y="0"/>
                  </a:lnTo>
                  <a:cubicBezTo>
                    <a:pt x="5569129" y="0"/>
                    <a:pt x="5585202" y="16073"/>
                    <a:pt x="5585202" y="35900"/>
                  </a:cubicBezTo>
                  <a:lnTo>
                    <a:pt x="5585202" y="1531668"/>
                  </a:lnTo>
                  <a:cubicBezTo>
                    <a:pt x="5585202" y="1541189"/>
                    <a:pt x="5581420" y="1550320"/>
                    <a:pt x="5574687" y="1557053"/>
                  </a:cubicBezTo>
                  <a:cubicBezTo>
                    <a:pt x="5567955" y="1563785"/>
                    <a:pt x="5558823" y="1567567"/>
                    <a:pt x="5549302" y="1567567"/>
                  </a:cubicBezTo>
                  <a:lnTo>
                    <a:pt x="35900" y="1567567"/>
                  </a:lnTo>
                  <a:cubicBezTo>
                    <a:pt x="26378" y="1567567"/>
                    <a:pt x="17247" y="1563785"/>
                    <a:pt x="10515" y="1557053"/>
                  </a:cubicBezTo>
                  <a:cubicBezTo>
                    <a:pt x="3782" y="1550320"/>
                    <a:pt x="0" y="1541189"/>
                    <a:pt x="0" y="1531668"/>
                  </a:cubicBezTo>
                  <a:lnTo>
                    <a:pt x="0" y="35900"/>
                  </a:lnTo>
                  <a:cubicBezTo>
                    <a:pt x="0" y="26378"/>
                    <a:pt x="3782" y="17247"/>
                    <a:pt x="10515" y="10515"/>
                  </a:cubicBezTo>
                  <a:cubicBezTo>
                    <a:pt x="17247" y="3782"/>
                    <a:pt x="26378" y="0"/>
                    <a:pt x="35900"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txBox="1"/>
            <p:nvPr/>
          </p:nvSpPr>
          <p:spPr>
            <a:xfrm>
              <a:off x="0" y="-47625"/>
              <a:ext cx="5585202" cy="1615192"/>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7" name="Google Shape;297;p23"/>
          <p:cNvSpPr txBox="1"/>
          <p:nvPr/>
        </p:nvSpPr>
        <p:spPr>
          <a:xfrm>
            <a:off x="11322498" y="2920001"/>
            <a:ext cx="37818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298" name="Google Shape;298;p23"/>
          <p:cNvSpPr txBox="1"/>
          <p:nvPr/>
        </p:nvSpPr>
        <p:spPr>
          <a:xfrm>
            <a:off x="11322498" y="1948451"/>
            <a:ext cx="4989765" cy="733425"/>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i="0" lang="en-US" sz="4800" u="none" cap="none" strike="noStrike">
                <a:solidFill>
                  <a:srgbClr val="000000"/>
                </a:solidFill>
                <a:latin typeface="Roboto"/>
                <a:ea typeface="Roboto"/>
                <a:cs typeface="Roboto"/>
                <a:sym typeface="Roboto"/>
              </a:rPr>
              <a:t>Who we are?</a:t>
            </a:r>
            <a:endParaRPr/>
          </a:p>
        </p:txBody>
      </p:sp>
      <p:grpSp>
        <p:nvGrpSpPr>
          <p:cNvPr id="299" name="Google Shape;299;p23"/>
          <p:cNvGrpSpPr/>
          <p:nvPr/>
        </p:nvGrpSpPr>
        <p:grpSpPr>
          <a:xfrm>
            <a:off x="10169997" y="5049717"/>
            <a:ext cx="10998378" cy="3180636"/>
            <a:chOff x="0" y="-47625"/>
            <a:chExt cx="5585202" cy="1615192"/>
          </a:xfrm>
        </p:grpSpPr>
        <p:sp>
          <p:nvSpPr>
            <p:cNvPr id="300" name="Google Shape;300;p23"/>
            <p:cNvSpPr/>
            <p:nvPr/>
          </p:nvSpPr>
          <p:spPr>
            <a:xfrm>
              <a:off x="0" y="0"/>
              <a:ext cx="5585202" cy="1567567"/>
            </a:xfrm>
            <a:custGeom>
              <a:rect b="b" l="l" r="r" t="t"/>
              <a:pathLst>
                <a:path extrusionOk="0" h="1567567" w="5585202">
                  <a:moveTo>
                    <a:pt x="35900" y="0"/>
                  </a:moveTo>
                  <a:lnTo>
                    <a:pt x="5549302" y="0"/>
                  </a:lnTo>
                  <a:cubicBezTo>
                    <a:pt x="5569129" y="0"/>
                    <a:pt x="5585202" y="16073"/>
                    <a:pt x="5585202" y="35900"/>
                  </a:cubicBezTo>
                  <a:lnTo>
                    <a:pt x="5585202" y="1531668"/>
                  </a:lnTo>
                  <a:cubicBezTo>
                    <a:pt x="5585202" y="1541189"/>
                    <a:pt x="5581420" y="1550320"/>
                    <a:pt x="5574687" y="1557053"/>
                  </a:cubicBezTo>
                  <a:cubicBezTo>
                    <a:pt x="5567955" y="1563785"/>
                    <a:pt x="5558823" y="1567567"/>
                    <a:pt x="5549302" y="1567567"/>
                  </a:cubicBezTo>
                  <a:lnTo>
                    <a:pt x="35900" y="1567567"/>
                  </a:lnTo>
                  <a:cubicBezTo>
                    <a:pt x="26378" y="1567567"/>
                    <a:pt x="17247" y="1563785"/>
                    <a:pt x="10515" y="1557053"/>
                  </a:cubicBezTo>
                  <a:cubicBezTo>
                    <a:pt x="3782" y="1550320"/>
                    <a:pt x="0" y="1541189"/>
                    <a:pt x="0" y="1531668"/>
                  </a:cubicBezTo>
                  <a:lnTo>
                    <a:pt x="0" y="35900"/>
                  </a:lnTo>
                  <a:cubicBezTo>
                    <a:pt x="0" y="26378"/>
                    <a:pt x="3782" y="17247"/>
                    <a:pt x="10515" y="10515"/>
                  </a:cubicBezTo>
                  <a:cubicBezTo>
                    <a:pt x="17247" y="3782"/>
                    <a:pt x="26378" y="0"/>
                    <a:pt x="35900"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txBox="1"/>
            <p:nvPr/>
          </p:nvSpPr>
          <p:spPr>
            <a:xfrm>
              <a:off x="0" y="-47625"/>
              <a:ext cx="5585202" cy="1615192"/>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2" name="Google Shape;302;p23"/>
          <p:cNvSpPr txBox="1"/>
          <p:nvPr/>
        </p:nvSpPr>
        <p:spPr>
          <a:xfrm>
            <a:off x="11322498" y="6801227"/>
            <a:ext cx="37818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303" name="Google Shape;303;p23"/>
          <p:cNvSpPr txBox="1"/>
          <p:nvPr/>
        </p:nvSpPr>
        <p:spPr>
          <a:xfrm>
            <a:off x="11322498" y="5829677"/>
            <a:ext cx="4989765" cy="733425"/>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i="0" lang="en-US" sz="4800" u="none" cap="none" strike="noStrike">
                <a:solidFill>
                  <a:srgbClr val="000000"/>
                </a:solidFill>
                <a:latin typeface="Roboto"/>
                <a:ea typeface="Roboto"/>
                <a:cs typeface="Roboto"/>
                <a:sym typeface="Roboto"/>
              </a:rPr>
              <a:t>What we do? </a:t>
            </a:r>
            <a:endParaRPr/>
          </a:p>
        </p:txBody>
      </p:sp>
      <p:sp>
        <p:nvSpPr>
          <p:cNvPr id="304" name="Google Shape;304;p23"/>
          <p:cNvSpPr/>
          <p:nvPr/>
        </p:nvSpPr>
        <p:spPr>
          <a:xfrm>
            <a:off x="13400889" y="8707569"/>
            <a:ext cx="3406807" cy="2412753"/>
          </a:xfrm>
          <a:custGeom>
            <a:rect b="b" l="l" r="r" t="t"/>
            <a:pathLst>
              <a:path extrusionOk="0" h="2412753" w="3406807">
                <a:moveTo>
                  <a:pt x="0" y="0"/>
                </a:moveTo>
                <a:lnTo>
                  <a:pt x="3406807" y="0"/>
                </a:lnTo>
                <a:lnTo>
                  <a:pt x="3406807" y="2412753"/>
                </a:lnTo>
                <a:lnTo>
                  <a:pt x="0" y="2412753"/>
                </a:lnTo>
                <a:lnTo>
                  <a:pt x="0" y="0"/>
                </a:lnTo>
                <a:close/>
              </a:path>
            </a:pathLst>
          </a:custGeom>
          <a:blipFill rotWithShape="1">
            <a:blip r:embed="rId5">
              <a:alphaModFix/>
            </a:blip>
            <a:stretch>
              <a:fillRect b="0" l="0" r="0" t="0"/>
            </a:stretch>
          </a:blipFill>
          <a:ln>
            <a:noFill/>
          </a:ln>
        </p:spPr>
      </p:sp>
      <p:sp>
        <p:nvSpPr>
          <p:cNvPr id="305" name="Google Shape;305;p23"/>
          <p:cNvSpPr/>
          <p:nvPr/>
        </p:nvSpPr>
        <p:spPr>
          <a:xfrm flipH="1" rot="2477323">
            <a:off x="611489" y="2878436"/>
            <a:ext cx="1032245" cy="1645608"/>
          </a:xfrm>
          <a:custGeom>
            <a:rect b="b" l="l" r="r" t="t"/>
            <a:pathLst>
              <a:path extrusionOk="0" h="1645608" w="1032245">
                <a:moveTo>
                  <a:pt x="1032245" y="0"/>
                </a:moveTo>
                <a:lnTo>
                  <a:pt x="0" y="0"/>
                </a:lnTo>
                <a:lnTo>
                  <a:pt x="0" y="1645608"/>
                </a:lnTo>
                <a:lnTo>
                  <a:pt x="1032245" y="1645608"/>
                </a:lnTo>
                <a:lnTo>
                  <a:pt x="1032245" y="0"/>
                </a:lnTo>
                <a:close/>
              </a:path>
            </a:pathLst>
          </a:custGeom>
          <a:blipFill rotWithShape="1">
            <a:blip r:embed="rId6">
              <a:alphaModFix/>
            </a:blip>
            <a:stretch>
              <a:fillRect b="0" l="0" r="0" t="0"/>
            </a:stretch>
          </a:blipFill>
          <a:ln>
            <a:noFill/>
          </a:ln>
        </p:spPr>
      </p:sp>
      <p:sp>
        <p:nvSpPr>
          <p:cNvPr id="306" name="Google Shape;306;p23"/>
          <p:cNvSpPr/>
          <p:nvPr/>
        </p:nvSpPr>
        <p:spPr>
          <a:xfrm>
            <a:off x="16312263" y="636119"/>
            <a:ext cx="1645231" cy="1534552"/>
          </a:xfrm>
          <a:custGeom>
            <a:rect b="b" l="l" r="r" t="t"/>
            <a:pathLst>
              <a:path extrusionOk="0" h="1534552" w="1645231">
                <a:moveTo>
                  <a:pt x="0" y="0"/>
                </a:moveTo>
                <a:lnTo>
                  <a:pt x="1645231" y="0"/>
                </a:lnTo>
                <a:lnTo>
                  <a:pt x="1645231" y="1534552"/>
                </a:lnTo>
                <a:lnTo>
                  <a:pt x="0" y="153455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ACC"/>
            </a:gs>
            <a:gs pos="100000">
              <a:srgbClr val="CDFFFA"/>
            </a:gs>
          </a:gsLst>
          <a:lin ang="0" scaled="0"/>
        </a:gradFill>
      </p:bgPr>
    </p:bg>
    <p:spTree>
      <p:nvGrpSpPr>
        <p:cNvPr id="310" name="Shape 310"/>
        <p:cNvGrpSpPr/>
        <p:nvPr/>
      </p:nvGrpSpPr>
      <p:grpSpPr>
        <a:xfrm>
          <a:off x="0" y="0"/>
          <a:ext cx="0" cy="0"/>
          <a:chOff x="0" y="0"/>
          <a:chExt cx="0" cy="0"/>
        </a:xfrm>
      </p:grpSpPr>
      <p:sp>
        <p:nvSpPr>
          <p:cNvPr id="311" name="Google Shape;311;p24"/>
          <p:cNvSpPr/>
          <p:nvPr/>
        </p:nvSpPr>
        <p:spPr>
          <a:xfrm flipH="1" rot="4971288">
            <a:off x="-2536445" y="205850"/>
            <a:ext cx="7154078" cy="6152507"/>
          </a:xfrm>
          <a:custGeom>
            <a:rect b="b" l="l" r="r" t="t"/>
            <a:pathLst>
              <a:path extrusionOk="0" h="6152507" w="7154078">
                <a:moveTo>
                  <a:pt x="7154078" y="0"/>
                </a:moveTo>
                <a:lnTo>
                  <a:pt x="0" y="0"/>
                </a:lnTo>
                <a:lnTo>
                  <a:pt x="0" y="6152507"/>
                </a:lnTo>
                <a:lnTo>
                  <a:pt x="7154078" y="6152507"/>
                </a:lnTo>
                <a:lnTo>
                  <a:pt x="7154078" y="0"/>
                </a:lnTo>
                <a:close/>
              </a:path>
            </a:pathLst>
          </a:custGeom>
          <a:blipFill rotWithShape="1">
            <a:blip r:embed="rId3">
              <a:alphaModFix/>
            </a:blip>
            <a:stretch>
              <a:fillRect b="0" l="0" r="0" t="0"/>
            </a:stretch>
          </a:blipFill>
          <a:ln>
            <a:noFill/>
          </a:ln>
        </p:spPr>
      </p:sp>
      <p:sp>
        <p:nvSpPr>
          <p:cNvPr id="312" name="Google Shape;312;p24"/>
          <p:cNvSpPr/>
          <p:nvPr/>
        </p:nvSpPr>
        <p:spPr>
          <a:xfrm>
            <a:off x="1464559" y="2673257"/>
            <a:ext cx="8343726" cy="6098505"/>
          </a:xfrm>
          <a:custGeom>
            <a:rect b="b" l="l" r="r" t="t"/>
            <a:pathLst>
              <a:path extrusionOk="0" h="6098505" w="8343726">
                <a:moveTo>
                  <a:pt x="0" y="0"/>
                </a:moveTo>
                <a:lnTo>
                  <a:pt x="8343726" y="0"/>
                </a:lnTo>
                <a:lnTo>
                  <a:pt x="8343726" y="6098505"/>
                </a:lnTo>
                <a:lnTo>
                  <a:pt x="0" y="6098505"/>
                </a:lnTo>
                <a:lnTo>
                  <a:pt x="0" y="0"/>
                </a:lnTo>
                <a:close/>
              </a:path>
            </a:pathLst>
          </a:custGeom>
          <a:blipFill rotWithShape="1">
            <a:blip r:embed="rId4">
              <a:alphaModFix/>
            </a:blip>
            <a:stretch>
              <a:fillRect b="0" l="0" r="0" t="0"/>
            </a:stretch>
          </a:blipFill>
          <a:ln>
            <a:noFill/>
          </a:ln>
        </p:spPr>
      </p:sp>
      <p:grpSp>
        <p:nvGrpSpPr>
          <p:cNvPr id="313" name="Google Shape;313;p24"/>
          <p:cNvGrpSpPr/>
          <p:nvPr/>
        </p:nvGrpSpPr>
        <p:grpSpPr>
          <a:xfrm>
            <a:off x="1859254" y="6072672"/>
            <a:ext cx="7554336" cy="2283321"/>
            <a:chOff x="0" y="-133350"/>
            <a:chExt cx="10072448" cy="3044427"/>
          </a:xfrm>
        </p:grpSpPr>
        <p:sp>
          <p:nvSpPr>
            <p:cNvPr id="314" name="Google Shape;314;p24"/>
            <p:cNvSpPr txBox="1"/>
            <p:nvPr/>
          </p:nvSpPr>
          <p:spPr>
            <a:xfrm>
              <a:off x="0" y="37214"/>
              <a:ext cx="10072448" cy="2873863"/>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6743" u="none" cap="none" strike="noStrike">
                  <a:solidFill>
                    <a:srgbClr val="000000"/>
                  </a:solidFill>
                  <a:latin typeface="Bungee"/>
                  <a:ea typeface="Bungee"/>
                  <a:cs typeface="Bungee"/>
                  <a:sym typeface="Bungee"/>
                </a:rPr>
                <a:t>Sales Strategy</a:t>
              </a:r>
              <a:endParaRPr/>
            </a:p>
          </p:txBody>
        </p:sp>
        <p:sp>
          <p:nvSpPr>
            <p:cNvPr id="315" name="Google Shape;315;p24"/>
            <p:cNvSpPr txBox="1"/>
            <p:nvPr/>
          </p:nvSpPr>
          <p:spPr>
            <a:xfrm>
              <a:off x="0" y="-133350"/>
              <a:ext cx="10072448" cy="2873863"/>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6743" u="none" cap="none" strike="noStrike">
                  <a:solidFill>
                    <a:srgbClr val="FF66C4"/>
                  </a:solidFill>
                  <a:latin typeface="Bungee"/>
                  <a:ea typeface="Bungee"/>
                  <a:cs typeface="Bungee"/>
                  <a:sym typeface="Bungee"/>
                </a:rPr>
                <a:t>Sales Strategy</a:t>
              </a:r>
              <a:endParaRPr/>
            </a:p>
          </p:txBody>
        </p:sp>
      </p:grpSp>
      <p:grpSp>
        <p:nvGrpSpPr>
          <p:cNvPr id="316" name="Google Shape;316;p24"/>
          <p:cNvGrpSpPr/>
          <p:nvPr/>
        </p:nvGrpSpPr>
        <p:grpSpPr>
          <a:xfrm>
            <a:off x="13710228" y="80285"/>
            <a:ext cx="4539014" cy="4560892"/>
            <a:chOff x="0" y="0"/>
            <a:chExt cx="6052019" cy="6081188"/>
          </a:xfrm>
        </p:grpSpPr>
        <p:grpSp>
          <p:nvGrpSpPr>
            <p:cNvPr id="317" name="Google Shape;317;p24"/>
            <p:cNvGrpSpPr/>
            <p:nvPr/>
          </p:nvGrpSpPr>
          <p:grpSpPr>
            <a:xfrm>
              <a:off x="287878" y="317047"/>
              <a:ext cx="5764141" cy="5764141"/>
              <a:chOff x="0" y="0"/>
              <a:chExt cx="812800" cy="812800"/>
            </a:xfrm>
          </p:grpSpPr>
          <p:sp>
            <p:nvSpPr>
              <p:cNvPr id="318" name="Google Shape;31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24"/>
            <p:cNvGrpSpPr/>
            <p:nvPr/>
          </p:nvGrpSpPr>
          <p:grpSpPr>
            <a:xfrm>
              <a:off x="0" y="0"/>
              <a:ext cx="5764141" cy="5764141"/>
              <a:chOff x="0" y="0"/>
              <a:chExt cx="812800" cy="812800"/>
            </a:xfrm>
          </p:grpSpPr>
          <p:sp>
            <p:nvSpPr>
              <p:cNvPr id="321" name="Google Shape;32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475"/>
              </a:solidFill>
              <a:ln cap="sq" cmpd="sng" w="1333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23" name="Google Shape;323;p24"/>
          <p:cNvSpPr/>
          <p:nvPr/>
        </p:nvSpPr>
        <p:spPr>
          <a:xfrm>
            <a:off x="10769473" y="2057885"/>
            <a:ext cx="5629701" cy="4114800"/>
          </a:xfrm>
          <a:custGeom>
            <a:rect b="b" l="l" r="r" t="t"/>
            <a:pathLst>
              <a:path extrusionOk="0" h="4114800" w="5629701">
                <a:moveTo>
                  <a:pt x="0" y="0"/>
                </a:moveTo>
                <a:lnTo>
                  <a:pt x="5629702" y="0"/>
                </a:lnTo>
                <a:lnTo>
                  <a:pt x="5629702" y="4114800"/>
                </a:lnTo>
                <a:lnTo>
                  <a:pt x="0" y="4114800"/>
                </a:lnTo>
                <a:lnTo>
                  <a:pt x="0" y="0"/>
                </a:lnTo>
                <a:close/>
              </a:path>
            </a:pathLst>
          </a:custGeom>
          <a:blipFill rotWithShape="1">
            <a:blip r:embed="rId5">
              <a:alphaModFix/>
            </a:blip>
            <a:stretch>
              <a:fillRect b="0" l="0" r="0" t="0"/>
            </a:stretch>
          </a:blipFill>
          <a:ln>
            <a:noFill/>
          </a:ln>
        </p:spPr>
      </p:sp>
      <p:sp>
        <p:nvSpPr>
          <p:cNvPr id="324" name="Google Shape;324;p24"/>
          <p:cNvSpPr txBox="1"/>
          <p:nvPr/>
        </p:nvSpPr>
        <p:spPr>
          <a:xfrm>
            <a:off x="11045079" y="3908703"/>
            <a:ext cx="5078400" cy="1191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000000"/>
                </a:solidFill>
                <a:latin typeface="Roboto"/>
                <a:ea typeface="Roboto"/>
                <a:cs typeface="Roboto"/>
                <a:sym typeface="Roboto"/>
              </a:rPr>
              <a:t>Elaborate on what you want to discuss. </a:t>
            </a:r>
            <a:endParaRPr/>
          </a:p>
        </p:txBody>
      </p:sp>
      <p:sp>
        <p:nvSpPr>
          <p:cNvPr id="325" name="Google Shape;325;p24"/>
          <p:cNvSpPr/>
          <p:nvPr/>
        </p:nvSpPr>
        <p:spPr>
          <a:xfrm rot="-6377151">
            <a:off x="14299834" y="5676961"/>
            <a:ext cx="5482936" cy="4715325"/>
          </a:xfrm>
          <a:custGeom>
            <a:rect b="b" l="l" r="r" t="t"/>
            <a:pathLst>
              <a:path extrusionOk="0" h="4715325" w="5482936">
                <a:moveTo>
                  <a:pt x="0" y="0"/>
                </a:moveTo>
                <a:lnTo>
                  <a:pt x="5482936" y="0"/>
                </a:lnTo>
                <a:lnTo>
                  <a:pt x="5482936" y="4715325"/>
                </a:lnTo>
                <a:lnTo>
                  <a:pt x="0" y="4715325"/>
                </a:lnTo>
                <a:lnTo>
                  <a:pt x="0" y="0"/>
                </a:lnTo>
                <a:close/>
              </a:path>
            </a:pathLst>
          </a:custGeom>
          <a:blipFill rotWithShape="1">
            <a:blip r:embed="rId6">
              <a:alphaModFix/>
            </a:blip>
            <a:stretch>
              <a:fillRect b="0" l="0" r="0" t="0"/>
            </a:stretch>
          </a:blipFill>
          <a:ln>
            <a:noFill/>
          </a:ln>
        </p:spPr>
      </p:sp>
      <p:sp>
        <p:nvSpPr>
          <p:cNvPr id="326" name="Google Shape;326;p24"/>
          <p:cNvSpPr/>
          <p:nvPr/>
        </p:nvSpPr>
        <p:spPr>
          <a:xfrm rot="1293733">
            <a:off x="11046388" y="6973977"/>
            <a:ext cx="2130643" cy="2467060"/>
          </a:xfrm>
          <a:custGeom>
            <a:rect b="b" l="l" r="r" t="t"/>
            <a:pathLst>
              <a:path extrusionOk="0" h="2467060" w="2130643">
                <a:moveTo>
                  <a:pt x="0" y="0"/>
                </a:moveTo>
                <a:lnTo>
                  <a:pt x="2130642" y="0"/>
                </a:lnTo>
                <a:lnTo>
                  <a:pt x="2130642" y="2467060"/>
                </a:lnTo>
                <a:lnTo>
                  <a:pt x="0" y="2467060"/>
                </a:lnTo>
                <a:lnTo>
                  <a:pt x="0" y="0"/>
                </a:lnTo>
                <a:close/>
              </a:path>
            </a:pathLst>
          </a:custGeom>
          <a:blipFill rotWithShape="1">
            <a:blip r:embed="rId7">
              <a:alphaModFix/>
            </a:blip>
            <a:stretch>
              <a:fillRect b="0" l="0" r="0" t="0"/>
            </a:stretch>
          </a:blipFill>
          <a:ln>
            <a:noFill/>
          </a:ln>
        </p:spPr>
      </p:sp>
      <p:sp>
        <p:nvSpPr>
          <p:cNvPr id="327" name="Google Shape;327;p24"/>
          <p:cNvSpPr/>
          <p:nvPr/>
        </p:nvSpPr>
        <p:spPr>
          <a:xfrm>
            <a:off x="3570916" y="685667"/>
            <a:ext cx="1471189" cy="1372218"/>
          </a:xfrm>
          <a:custGeom>
            <a:rect b="b" l="l" r="r" t="t"/>
            <a:pathLst>
              <a:path extrusionOk="0" h="1372218" w="1471189">
                <a:moveTo>
                  <a:pt x="0" y="0"/>
                </a:moveTo>
                <a:lnTo>
                  <a:pt x="1471189" y="0"/>
                </a:lnTo>
                <a:lnTo>
                  <a:pt x="1471189" y="1372218"/>
                </a:lnTo>
                <a:lnTo>
                  <a:pt x="0" y="1372218"/>
                </a:lnTo>
                <a:lnTo>
                  <a:pt x="0" y="0"/>
                </a:lnTo>
                <a:close/>
              </a:path>
            </a:pathLst>
          </a:custGeom>
          <a:blipFill rotWithShape="1">
            <a:blip r:embed="rId8">
              <a:alphaModFix/>
            </a:blip>
            <a:stretch>
              <a:fillRect b="0" l="0" r="0" t="0"/>
            </a:stretch>
          </a:blipFill>
          <a:ln>
            <a:noFill/>
          </a:ln>
        </p:spPr>
      </p:sp>
      <p:sp>
        <p:nvSpPr>
          <p:cNvPr id="328" name="Google Shape;328;p24"/>
          <p:cNvSpPr/>
          <p:nvPr/>
        </p:nvSpPr>
        <p:spPr>
          <a:xfrm>
            <a:off x="5140152" y="685667"/>
            <a:ext cx="1471189" cy="1372218"/>
          </a:xfrm>
          <a:custGeom>
            <a:rect b="b" l="l" r="r" t="t"/>
            <a:pathLst>
              <a:path extrusionOk="0" h="1372218" w="1471189">
                <a:moveTo>
                  <a:pt x="0" y="0"/>
                </a:moveTo>
                <a:lnTo>
                  <a:pt x="1471189" y="0"/>
                </a:lnTo>
                <a:lnTo>
                  <a:pt x="1471189" y="1372218"/>
                </a:lnTo>
                <a:lnTo>
                  <a:pt x="0" y="1372218"/>
                </a:lnTo>
                <a:lnTo>
                  <a:pt x="0" y="0"/>
                </a:lnTo>
                <a:close/>
              </a:path>
            </a:pathLst>
          </a:custGeom>
          <a:blipFill rotWithShape="1">
            <a:blip r:embed="rId9">
              <a:alphaModFix/>
            </a:blip>
            <a:stretch>
              <a:fillRect b="0" l="0" r="0" t="0"/>
            </a:stretch>
          </a:blipFill>
          <a:ln>
            <a:noFill/>
          </a:ln>
        </p:spPr>
      </p:sp>
      <p:sp>
        <p:nvSpPr>
          <p:cNvPr id="329" name="Google Shape;329;p24"/>
          <p:cNvSpPr/>
          <p:nvPr/>
        </p:nvSpPr>
        <p:spPr>
          <a:xfrm>
            <a:off x="6706591" y="685667"/>
            <a:ext cx="1471189" cy="1372218"/>
          </a:xfrm>
          <a:custGeom>
            <a:rect b="b" l="l" r="r" t="t"/>
            <a:pathLst>
              <a:path extrusionOk="0" h="1372218" w="1471189">
                <a:moveTo>
                  <a:pt x="0" y="0"/>
                </a:moveTo>
                <a:lnTo>
                  <a:pt x="1471190" y="0"/>
                </a:lnTo>
                <a:lnTo>
                  <a:pt x="1471190" y="1372218"/>
                </a:lnTo>
                <a:lnTo>
                  <a:pt x="0" y="1372218"/>
                </a:lnTo>
                <a:lnTo>
                  <a:pt x="0" y="0"/>
                </a:lnTo>
                <a:close/>
              </a:path>
            </a:pathLst>
          </a:custGeom>
          <a:blipFill rotWithShape="1">
            <a:blip r:embed="rId10">
              <a:alphaModFix/>
            </a:blip>
            <a:stretch>
              <a:fillRect b="0" l="0" r="0" t="0"/>
            </a:stretch>
          </a:blipFill>
          <a:ln>
            <a:noFill/>
          </a:ln>
        </p:spPr>
      </p:sp>
      <p:sp>
        <p:nvSpPr>
          <p:cNvPr id="330" name="Google Shape;330;p24"/>
          <p:cNvSpPr/>
          <p:nvPr/>
        </p:nvSpPr>
        <p:spPr>
          <a:xfrm rot="-1488544">
            <a:off x="15167016" y="852223"/>
            <a:ext cx="1222573" cy="1949030"/>
          </a:xfrm>
          <a:custGeom>
            <a:rect b="b" l="l" r="r" t="t"/>
            <a:pathLst>
              <a:path extrusionOk="0" h="1949030" w="1222573">
                <a:moveTo>
                  <a:pt x="0" y="0"/>
                </a:moveTo>
                <a:lnTo>
                  <a:pt x="1222573" y="0"/>
                </a:lnTo>
                <a:lnTo>
                  <a:pt x="1222573" y="1949030"/>
                </a:lnTo>
                <a:lnTo>
                  <a:pt x="0" y="1949030"/>
                </a:lnTo>
                <a:lnTo>
                  <a:pt x="0" y="0"/>
                </a:lnTo>
                <a:close/>
              </a:path>
            </a:pathLst>
          </a:custGeom>
          <a:blipFill rotWithShape="1">
            <a:blip r:embed="rId11">
              <a:alphaModFix/>
            </a:blip>
            <a:stretch>
              <a:fillRect b="0" l="0" r="0" t="0"/>
            </a:stretch>
          </a:blipFill>
          <a:ln>
            <a:noFill/>
          </a:ln>
        </p:spPr>
      </p:sp>
      <p:sp>
        <p:nvSpPr>
          <p:cNvPr id="331" name="Google Shape;331;p24"/>
          <p:cNvSpPr/>
          <p:nvPr/>
        </p:nvSpPr>
        <p:spPr>
          <a:xfrm rot="694954">
            <a:off x="389579" y="8234954"/>
            <a:ext cx="2149960" cy="1522635"/>
          </a:xfrm>
          <a:custGeom>
            <a:rect b="b" l="l" r="r" t="t"/>
            <a:pathLst>
              <a:path extrusionOk="0" h="1522635" w="2149960">
                <a:moveTo>
                  <a:pt x="0" y="0"/>
                </a:moveTo>
                <a:lnTo>
                  <a:pt x="2149960" y="0"/>
                </a:lnTo>
                <a:lnTo>
                  <a:pt x="2149960" y="1522635"/>
                </a:lnTo>
                <a:lnTo>
                  <a:pt x="0" y="1522635"/>
                </a:lnTo>
                <a:lnTo>
                  <a:pt x="0" y="0"/>
                </a:lnTo>
                <a:close/>
              </a:path>
            </a:pathLst>
          </a:custGeom>
          <a:blipFill rotWithShape="1">
            <a:blip r:embed="rId12">
              <a:alphaModFix/>
            </a:blip>
            <a:stretch>
              <a:fillRect b="0" l="0" r="0" t="0"/>
            </a:stretch>
          </a:blipFill>
          <a:ln>
            <a:noFill/>
          </a:ln>
        </p:spPr>
      </p:sp>
      <p:sp>
        <p:nvSpPr>
          <p:cNvPr id="332" name="Google Shape;332;p24"/>
          <p:cNvSpPr/>
          <p:nvPr/>
        </p:nvSpPr>
        <p:spPr>
          <a:xfrm>
            <a:off x="4661503" y="3984903"/>
            <a:ext cx="1949839" cy="2058371"/>
          </a:xfrm>
          <a:custGeom>
            <a:rect b="b" l="l" r="r" t="t"/>
            <a:pathLst>
              <a:path extrusionOk="0" h="2058371" w="1949839">
                <a:moveTo>
                  <a:pt x="0" y="0"/>
                </a:moveTo>
                <a:lnTo>
                  <a:pt x="1949838" y="0"/>
                </a:lnTo>
                <a:lnTo>
                  <a:pt x="1949838" y="2058371"/>
                </a:lnTo>
                <a:lnTo>
                  <a:pt x="0" y="2058371"/>
                </a:lnTo>
                <a:lnTo>
                  <a:pt x="0" y="0"/>
                </a:lnTo>
                <a:close/>
              </a:path>
            </a:pathLst>
          </a:custGeom>
          <a:blipFill rotWithShape="1">
            <a:blip r:embed="rId13">
              <a:alphaModFix/>
            </a:blip>
            <a:stretch>
              <a:fillRect b="0" l="0" r="0" t="0"/>
            </a:stretch>
          </a:blipFill>
          <a:ln>
            <a:noFill/>
          </a:ln>
        </p:spPr>
      </p:sp>
      <p:sp>
        <p:nvSpPr>
          <p:cNvPr id="333" name="Google Shape;333;p24"/>
          <p:cNvSpPr txBox="1"/>
          <p:nvPr/>
        </p:nvSpPr>
        <p:spPr>
          <a:xfrm>
            <a:off x="4832107" y="4473664"/>
            <a:ext cx="13590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02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CC"/>
        </a:solidFill>
      </p:bgPr>
    </p:bg>
    <p:spTree>
      <p:nvGrpSpPr>
        <p:cNvPr id="337" name="Shape 337"/>
        <p:cNvGrpSpPr/>
        <p:nvPr/>
      </p:nvGrpSpPr>
      <p:grpSpPr>
        <a:xfrm>
          <a:off x="0" y="0"/>
          <a:ext cx="0" cy="0"/>
          <a:chOff x="0" y="0"/>
          <a:chExt cx="0" cy="0"/>
        </a:xfrm>
      </p:grpSpPr>
      <p:grpSp>
        <p:nvGrpSpPr>
          <p:cNvPr id="338" name="Google Shape;338;p25"/>
          <p:cNvGrpSpPr/>
          <p:nvPr/>
        </p:nvGrpSpPr>
        <p:grpSpPr>
          <a:xfrm>
            <a:off x="4890187" y="833374"/>
            <a:ext cx="8183898" cy="1924538"/>
            <a:chOff x="0" y="-260434"/>
            <a:chExt cx="10911863" cy="2566051"/>
          </a:xfrm>
        </p:grpSpPr>
        <p:grpSp>
          <p:nvGrpSpPr>
            <p:cNvPr id="339" name="Google Shape;339;p25"/>
            <p:cNvGrpSpPr/>
            <p:nvPr/>
          </p:nvGrpSpPr>
          <p:grpSpPr>
            <a:xfrm>
              <a:off x="91463" y="32864"/>
              <a:ext cx="10820400" cy="2272753"/>
              <a:chOff x="0" y="-47625"/>
              <a:chExt cx="1978699" cy="415613"/>
            </a:xfrm>
          </p:grpSpPr>
          <p:sp>
            <p:nvSpPr>
              <p:cNvPr id="340" name="Google Shape;340;p25"/>
              <p:cNvSpPr/>
              <p:nvPr/>
            </p:nvSpPr>
            <p:spPr>
              <a:xfrm>
                <a:off x="0" y="0"/>
                <a:ext cx="1978699" cy="367988"/>
              </a:xfrm>
              <a:custGeom>
                <a:rect b="b" l="l" r="r" t="t"/>
                <a:pathLst>
                  <a:path extrusionOk="0" h="367988" w="1978699">
                    <a:moveTo>
                      <a:pt x="48654" y="0"/>
                    </a:moveTo>
                    <a:lnTo>
                      <a:pt x="1930045" y="0"/>
                    </a:lnTo>
                    <a:cubicBezTo>
                      <a:pt x="1956916" y="0"/>
                      <a:pt x="1978699" y="21783"/>
                      <a:pt x="1978699" y="48654"/>
                    </a:cubicBezTo>
                    <a:lnTo>
                      <a:pt x="1978699" y="319334"/>
                    </a:lnTo>
                    <a:cubicBezTo>
                      <a:pt x="1978699" y="346205"/>
                      <a:pt x="1956916" y="367988"/>
                      <a:pt x="1930045" y="367988"/>
                    </a:cubicBezTo>
                    <a:lnTo>
                      <a:pt x="48654" y="367988"/>
                    </a:lnTo>
                    <a:cubicBezTo>
                      <a:pt x="21783" y="367988"/>
                      <a:pt x="0" y="346205"/>
                      <a:pt x="0" y="319334"/>
                    </a:cubicBezTo>
                    <a:lnTo>
                      <a:pt x="0" y="48654"/>
                    </a:lnTo>
                    <a:cubicBezTo>
                      <a:pt x="0" y="21783"/>
                      <a:pt x="21783" y="0"/>
                      <a:pt x="486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txBox="1"/>
              <p:nvPr/>
            </p:nvSpPr>
            <p:spPr>
              <a:xfrm>
                <a:off x="0" y="-47625"/>
                <a:ext cx="1978699"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2" name="Google Shape;342;p25"/>
            <p:cNvGrpSpPr/>
            <p:nvPr/>
          </p:nvGrpSpPr>
          <p:grpSpPr>
            <a:xfrm>
              <a:off x="0" y="-260434"/>
              <a:ext cx="10482501" cy="2272753"/>
              <a:chOff x="0" y="-47625"/>
              <a:chExt cx="1916908" cy="415613"/>
            </a:xfrm>
          </p:grpSpPr>
          <p:sp>
            <p:nvSpPr>
              <p:cNvPr id="343" name="Google Shape;343;p25"/>
              <p:cNvSpPr/>
              <p:nvPr/>
            </p:nvSpPr>
            <p:spPr>
              <a:xfrm>
                <a:off x="0" y="0"/>
                <a:ext cx="1916908" cy="367988"/>
              </a:xfrm>
              <a:custGeom>
                <a:rect b="b" l="l" r="r" t="t"/>
                <a:pathLst>
                  <a:path extrusionOk="0" h="367988" w="1916908">
                    <a:moveTo>
                      <a:pt x="50222" y="0"/>
                    </a:moveTo>
                    <a:lnTo>
                      <a:pt x="1866686" y="0"/>
                    </a:lnTo>
                    <a:cubicBezTo>
                      <a:pt x="1880006" y="0"/>
                      <a:pt x="1892780" y="5291"/>
                      <a:pt x="1902198" y="14710"/>
                    </a:cubicBezTo>
                    <a:cubicBezTo>
                      <a:pt x="1911617" y="24128"/>
                      <a:pt x="1916908" y="36902"/>
                      <a:pt x="1916908" y="50222"/>
                    </a:cubicBezTo>
                    <a:lnTo>
                      <a:pt x="1916908" y="317766"/>
                    </a:lnTo>
                    <a:cubicBezTo>
                      <a:pt x="1916908" y="331085"/>
                      <a:pt x="1911617" y="343860"/>
                      <a:pt x="1902198" y="353278"/>
                    </a:cubicBezTo>
                    <a:cubicBezTo>
                      <a:pt x="1892780" y="362696"/>
                      <a:pt x="1880006" y="367988"/>
                      <a:pt x="1866686" y="367988"/>
                    </a:cubicBezTo>
                    <a:lnTo>
                      <a:pt x="50222" y="367988"/>
                    </a:lnTo>
                    <a:cubicBezTo>
                      <a:pt x="36902" y="367988"/>
                      <a:pt x="24128" y="362696"/>
                      <a:pt x="14710" y="353278"/>
                    </a:cubicBezTo>
                    <a:cubicBezTo>
                      <a:pt x="5291" y="343860"/>
                      <a:pt x="0" y="331085"/>
                      <a:pt x="0" y="317766"/>
                    </a:cubicBezTo>
                    <a:lnTo>
                      <a:pt x="0" y="50222"/>
                    </a:lnTo>
                    <a:cubicBezTo>
                      <a:pt x="0" y="36902"/>
                      <a:pt x="5291" y="24128"/>
                      <a:pt x="14710" y="14710"/>
                    </a:cubicBezTo>
                    <a:cubicBezTo>
                      <a:pt x="24128" y="5291"/>
                      <a:pt x="36902" y="0"/>
                      <a:pt x="50222" y="0"/>
                    </a:cubicBezTo>
                    <a:close/>
                  </a:path>
                </a:pathLst>
              </a:custGeom>
              <a:solidFill>
                <a:srgbClr val="FFF475"/>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txBox="1"/>
              <p:nvPr/>
            </p:nvSpPr>
            <p:spPr>
              <a:xfrm>
                <a:off x="0" y="-47625"/>
                <a:ext cx="1916908" cy="415613"/>
              </a:xfrm>
              <a:prstGeom prst="rect">
                <a:avLst/>
              </a:prstGeom>
              <a:noFill/>
              <a:ln>
                <a:noFill/>
              </a:ln>
            </p:spPr>
            <p:txBody>
              <a:bodyPr anchorCtr="0" anchor="ctr" bIns="54850" lIns="54850" spcFirstLastPara="1" rIns="54850" wrap="square" tIns="5485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45" name="Google Shape;345;p25"/>
          <p:cNvSpPr txBox="1"/>
          <p:nvPr/>
        </p:nvSpPr>
        <p:spPr>
          <a:xfrm>
            <a:off x="4791275" y="1245157"/>
            <a:ext cx="8059699" cy="962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Key Points</a:t>
            </a:r>
            <a:endParaRPr/>
          </a:p>
        </p:txBody>
      </p:sp>
      <p:sp>
        <p:nvSpPr>
          <p:cNvPr id="346" name="Google Shape;346;p25"/>
          <p:cNvSpPr/>
          <p:nvPr/>
        </p:nvSpPr>
        <p:spPr>
          <a:xfrm rot="-8288668">
            <a:off x="12561581" y="-2120575"/>
            <a:ext cx="5869737" cy="5047973"/>
          </a:xfrm>
          <a:custGeom>
            <a:rect b="b" l="l" r="r" t="t"/>
            <a:pathLst>
              <a:path extrusionOk="0" h="5047973" w="5869737">
                <a:moveTo>
                  <a:pt x="0" y="0"/>
                </a:moveTo>
                <a:lnTo>
                  <a:pt x="5869737" y="0"/>
                </a:lnTo>
                <a:lnTo>
                  <a:pt x="5869737" y="5047973"/>
                </a:lnTo>
                <a:lnTo>
                  <a:pt x="0" y="5047973"/>
                </a:lnTo>
                <a:lnTo>
                  <a:pt x="0" y="0"/>
                </a:lnTo>
                <a:close/>
              </a:path>
            </a:pathLst>
          </a:custGeom>
          <a:blipFill rotWithShape="1">
            <a:blip r:embed="rId3">
              <a:alphaModFix/>
            </a:blip>
            <a:stretch>
              <a:fillRect b="0" l="0" r="0" t="0"/>
            </a:stretch>
          </a:blipFill>
          <a:ln>
            <a:noFill/>
          </a:ln>
        </p:spPr>
      </p:sp>
      <p:sp>
        <p:nvSpPr>
          <p:cNvPr id="347" name="Google Shape;347;p25"/>
          <p:cNvSpPr/>
          <p:nvPr/>
        </p:nvSpPr>
        <p:spPr>
          <a:xfrm flipH="1" rot="8171251">
            <a:off x="-471980" y="-2105677"/>
            <a:ext cx="5869737" cy="5047973"/>
          </a:xfrm>
          <a:custGeom>
            <a:rect b="b" l="l" r="r" t="t"/>
            <a:pathLst>
              <a:path extrusionOk="0" h="5047973" w="5869737">
                <a:moveTo>
                  <a:pt x="0" y="5047974"/>
                </a:moveTo>
                <a:lnTo>
                  <a:pt x="5869736" y="5047974"/>
                </a:lnTo>
                <a:lnTo>
                  <a:pt x="5869736" y="0"/>
                </a:lnTo>
                <a:lnTo>
                  <a:pt x="0" y="0"/>
                </a:lnTo>
                <a:lnTo>
                  <a:pt x="0" y="5047974"/>
                </a:lnTo>
                <a:close/>
              </a:path>
            </a:pathLst>
          </a:custGeom>
          <a:blipFill rotWithShape="1">
            <a:blip r:embed="rId3">
              <a:alphaModFix/>
            </a:blip>
            <a:stretch>
              <a:fillRect b="0" l="0" r="0" t="0"/>
            </a:stretch>
          </a:blipFill>
          <a:ln>
            <a:noFill/>
          </a:ln>
        </p:spPr>
      </p:sp>
      <p:sp>
        <p:nvSpPr>
          <p:cNvPr id="348" name="Google Shape;348;p25"/>
          <p:cNvSpPr/>
          <p:nvPr/>
        </p:nvSpPr>
        <p:spPr>
          <a:xfrm>
            <a:off x="1777667" y="3624809"/>
            <a:ext cx="3270597" cy="3452645"/>
          </a:xfrm>
          <a:custGeom>
            <a:rect b="b" l="l" r="r" t="t"/>
            <a:pathLst>
              <a:path extrusionOk="0" h="4603527" w="4360796">
                <a:moveTo>
                  <a:pt x="0" y="0"/>
                </a:moveTo>
                <a:lnTo>
                  <a:pt x="4360796" y="0"/>
                </a:lnTo>
                <a:lnTo>
                  <a:pt x="4360796" y="4603527"/>
                </a:lnTo>
                <a:lnTo>
                  <a:pt x="0" y="4603527"/>
                </a:lnTo>
                <a:lnTo>
                  <a:pt x="0" y="0"/>
                </a:lnTo>
                <a:close/>
              </a:path>
            </a:pathLst>
          </a:custGeom>
          <a:blipFill rotWithShape="1">
            <a:blip r:embed="rId4">
              <a:alphaModFix/>
            </a:blip>
            <a:stretch>
              <a:fillRect b="0" l="0" r="0" t="0"/>
            </a:stretch>
          </a:blipFill>
          <a:ln>
            <a:noFill/>
          </a:ln>
        </p:spPr>
      </p:sp>
      <p:sp>
        <p:nvSpPr>
          <p:cNvPr id="349" name="Google Shape;349;p25"/>
          <p:cNvSpPr txBox="1"/>
          <p:nvPr/>
        </p:nvSpPr>
        <p:spPr>
          <a:xfrm>
            <a:off x="2581032" y="4717256"/>
            <a:ext cx="13590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ungee"/>
                <a:ea typeface="Bungee"/>
                <a:cs typeface="Bungee"/>
                <a:sym typeface="Bungee"/>
              </a:rPr>
              <a:t>01</a:t>
            </a:r>
            <a:endParaRPr/>
          </a:p>
        </p:txBody>
      </p:sp>
      <p:sp>
        <p:nvSpPr>
          <p:cNvPr id="350" name="Google Shape;350;p25"/>
          <p:cNvSpPr/>
          <p:nvPr/>
        </p:nvSpPr>
        <p:spPr>
          <a:xfrm>
            <a:off x="7508702" y="3624809"/>
            <a:ext cx="3270597" cy="3452645"/>
          </a:xfrm>
          <a:custGeom>
            <a:rect b="b" l="l" r="r" t="t"/>
            <a:pathLst>
              <a:path extrusionOk="0" h="4603527" w="4360796">
                <a:moveTo>
                  <a:pt x="0" y="0"/>
                </a:moveTo>
                <a:lnTo>
                  <a:pt x="4360796" y="0"/>
                </a:lnTo>
                <a:lnTo>
                  <a:pt x="4360796" y="4603527"/>
                </a:lnTo>
                <a:lnTo>
                  <a:pt x="0" y="4603527"/>
                </a:lnTo>
                <a:lnTo>
                  <a:pt x="0" y="0"/>
                </a:lnTo>
                <a:close/>
              </a:path>
            </a:pathLst>
          </a:custGeom>
          <a:blipFill rotWithShape="1">
            <a:blip r:embed="rId4">
              <a:alphaModFix/>
            </a:blip>
            <a:stretch>
              <a:fillRect b="0" l="0" r="0" t="0"/>
            </a:stretch>
          </a:blipFill>
          <a:ln>
            <a:noFill/>
          </a:ln>
        </p:spPr>
      </p:sp>
      <p:sp>
        <p:nvSpPr>
          <p:cNvPr id="351" name="Google Shape;351;p25"/>
          <p:cNvSpPr txBox="1"/>
          <p:nvPr/>
        </p:nvSpPr>
        <p:spPr>
          <a:xfrm>
            <a:off x="8312067" y="4717256"/>
            <a:ext cx="13590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ungee"/>
                <a:ea typeface="Bungee"/>
                <a:cs typeface="Bungee"/>
                <a:sym typeface="Bungee"/>
              </a:rPr>
              <a:t>02</a:t>
            </a:r>
            <a:endParaRPr/>
          </a:p>
        </p:txBody>
      </p:sp>
      <p:sp>
        <p:nvSpPr>
          <p:cNvPr id="352" name="Google Shape;352;p25"/>
          <p:cNvSpPr/>
          <p:nvPr/>
        </p:nvSpPr>
        <p:spPr>
          <a:xfrm>
            <a:off x="13239736" y="3624809"/>
            <a:ext cx="3270597" cy="3452645"/>
          </a:xfrm>
          <a:custGeom>
            <a:rect b="b" l="l" r="r" t="t"/>
            <a:pathLst>
              <a:path extrusionOk="0" h="4603527" w="4360796">
                <a:moveTo>
                  <a:pt x="0" y="0"/>
                </a:moveTo>
                <a:lnTo>
                  <a:pt x="4360796" y="0"/>
                </a:lnTo>
                <a:lnTo>
                  <a:pt x="4360796" y="4603527"/>
                </a:lnTo>
                <a:lnTo>
                  <a:pt x="0" y="4603527"/>
                </a:lnTo>
                <a:lnTo>
                  <a:pt x="0" y="0"/>
                </a:lnTo>
                <a:close/>
              </a:path>
            </a:pathLst>
          </a:custGeom>
          <a:blipFill rotWithShape="1">
            <a:blip r:embed="rId4">
              <a:alphaModFix/>
            </a:blip>
            <a:stretch>
              <a:fillRect b="0" l="0" r="0" t="0"/>
            </a:stretch>
          </a:blipFill>
          <a:ln>
            <a:noFill/>
          </a:ln>
        </p:spPr>
      </p:sp>
      <p:sp>
        <p:nvSpPr>
          <p:cNvPr id="353" name="Google Shape;353;p25"/>
          <p:cNvSpPr txBox="1"/>
          <p:nvPr/>
        </p:nvSpPr>
        <p:spPr>
          <a:xfrm>
            <a:off x="14043101" y="4717256"/>
            <a:ext cx="13590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00000"/>
                </a:solidFill>
                <a:latin typeface="Bungee"/>
                <a:ea typeface="Bungee"/>
                <a:cs typeface="Bungee"/>
                <a:sym typeface="Bungee"/>
              </a:rPr>
              <a:t>03</a:t>
            </a:r>
            <a:endParaRPr/>
          </a:p>
        </p:txBody>
      </p:sp>
      <p:grpSp>
        <p:nvGrpSpPr>
          <p:cNvPr id="354" name="Google Shape;354;p25"/>
          <p:cNvGrpSpPr/>
          <p:nvPr/>
        </p:nvGrpSpPr>
        <p:grpSpPr>
          <a:xfrm>
            <a:off x="1214199" y="7374197"/>
            <a:ext cx="4397534" cy="2280123"/>
            <a:chOff x="0" y="-47625"/>
            <a:chExt cx="2233158" cy="1157893"/>
          </a:xfrm>
        </p:grpSpPr>
        <p:sp>
          <p:nvSpPr>
            <p:cNvPr id="355" name="Google Shape;355;p25"/>
            <p:cNvSpPr/>
            <p:nvPr/>
          </p:nvSpPr>
          <p:spPr>
            <a:xfrm>
              <a:off x="0" y="0"/>
              <a:ext cx="2233158" cy="1110268"/>
            </a:xfrm>
            <a:custGeom>
              <a:rect b="b" l="l" r="r" t="t"/>
              <a:pathLst>
                <a:path extrusionOk="0" h="1110268" w="2233158">
                  <a:moveTo>
                    <a:pt x="89786" y="0"/>
                  </a:moveTo>
                  <a:lnTo>
                    <a:pt x="2143372" y="0"/>
                  </a:lnTo>
                  <a:cubicBezTo>
                    <a:pt x="2192959" y="0"/>
                    <a:pt x="2233158" y="40199"/>
                    <a:pt x="2233158" y="89786"/>
                  </a:cubicBezTo>
                  <a:lnTo>
                    <a:pt x="2233158" y="1020482"/>
                  </a:lnTo>
                  <a:cubicBezTo>
                    <a:pt x="2233158" y="1044295"/>
                    <a:pt x="2223699" y="1067132"/>
                    <a:pt x="2206860" y="1083970"/>
                  </a:cubicBezTo>
                  <a:cubicBezTo>
                    <a:pt x="2190022" y="1100808"/>
                    <a:pt x="2167185" y="1110268"/>
                    <a:pt x="2143372" y="1110268"/>
                  </a:cubicBezTo>
                  <a:lnTo>
                    <a:pt x="89786" y="1110268"/>
                  </a:lnTo>
                  <a:cubicBezTo>
                    <a:pt x="40199" y="1110268"/>
                    <a:pt x="0" y="1070069"/>
                    <a:pt x="0" y="1020482"/>
                  </a:cubicBezTo>
                  <a:lnTo>
                    <a:pt x="0" y="89786"/>
                  </a:lnTo>
                  <a:cubicBezTo>
                    <a:pt x="0" y="40199"/>
                    <a:pt x="40199" y="0"/>
                    <a:pt x="89786"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5"/>
            <p:cNvSpPr txBox="1"/>
            <p:nvPr/>
          </p:nvSpPr>
          <p:spPr>
            <a:xfrm>
              <a:off x="0" y="-47625"/>
              <a:ext cx="2233158" cy="1157893"/>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7" name="Google Shape;357;p25"/>
          <p:cNvSpPr txBox="1"/>
          <p:nvPr/>
        </p:nvSpPr>
        <p:spPr>
          <a:xfrm>
            <a:off x="1922042" y="8184912"/>
            <a:ext cx="2981847"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grpSp>
        <p:nvGrpSpPr>
          <p:cNvPr id="358" name="Google Shape;358;p25"/>
          <p:cNvGrpSpPr/>
          <p:nvPr/>
        </p:nvGrpSpPr>
        <p:grpSpPr>
          <a:xfrm>
            <a:off x="6945233" y="7374197"/>
            <a:ext cx="4397534" cy="2280123"/>
            <a:chOff x="0" y="-47625"/>
            <a:chExt cx="2233158" cy="1157893"/>
          </a:xfrm>
        </p:grpSpPr>
        <p:sp>
          <p:nvSpPr>
            <p:cNvPr id="359" name="Google Shape;359;p25"/>
            <p:cNvSpPr/>
            <p:nvPr/>
          </p:nvSpPr>
          <p:spPr>
            <a:xfrm>
              <a:off x="0" y="0"/>
              <a:ext cx="2233158" cy="1110268"/>
            </a:xfrm>
            <a:custGeom>
              <a:rect b="b" l="l" r="r" t="t"/>
              <a:pathLst>
                <a:path extrusionOk="0" h="1110268" w="2233158">
                  <a:moveTo>
                    <a:pt x="89786" y="0"/>
                  </a:moveTo>
                  <a:lnTo>
                    <a:pt x="2143372" y="0"/>
                  </a:lnTo>
                  <a:cubicBezTo>
                    <a:pt x="2192959" y="0"/>
                    <a:pt x="2233158" y="40199"/>
                    <a:pt x="2233158" y="89786"/>
                  </a:cubicBezTo>
                  <a:lnTo>
                    <a:pt x="2233158" y="1020482"/>
                  </a:lnTo>
                  <a:cubicBezTo>
                    <a:pt x="2233158" y="1044295"/>
                    <a:pt x="2223699" y="1067132"/>
                    <a:pt x="2206860" y="1083970"/>
                  </a:cubicBezTo>
                  <a:cubicBezTo>
                    <a:pt x="2190022" y="1100808"/>
                    <a:pt x="2167185" y="1110268"/>
                    <a:pt x="2143372" y="1110268"/>
                  </a:cubicBezTo>
                  <a:lnTo>
                    <a:pt x="89786" y="1110268"/>
                  </a:lnTo>
                  <a:cubicBezTo>
                    <a:pt x="40199" y="1110268"/>
                    <a:pt x="0" y="1070069"/>
                    <a:pt x="0" y="1020482"/>
                  </a:cubicBezTo>
                  <a:lnTo>
                    <a:pt x="0" y="89786"/>
                  </a:lnTo>
                  <a:cubicBezTo>
                    <a:pt x="0" y="40199"/>
                    <a:pt x="40199" y="0"/>
                    <a:pt x="89786"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txBox="1"/>
            <p:nvPr/>
          </p:nvSpPr>
          <p:spPr>
            <a:xfrm>
              <a:off x="0" y="-47625"/>
              <a:ext cx="2233158" cy="1157893"/>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1" name="Google Shape;361;p25"/>
          <p:cNvSpPr txBox="1"/>
          <p:nvPr/>
        </p:nvSpPr>
        <p:spPr>
          <a:xfrm>
            <a:off x="7653076" y="8184912"/>
            <a:ext cx="2981847"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grpSp>
        <p:nvGrpSpPr>
          <p:cNvPr id="362" name="Google Shape;362;p25"/>
          <p:cNvGrpSpPr/>
          <p:nvPr/>
        </p:nvGrpSpPr>
        <p:grpSpPr>
          <a:xfrm>
            <a:off x="12676267" y="7374197"/>
            <a:ext cx="4397534" cy="2280123"/>
            <a:chOff x="0" y="-47625"/>
            <a:chExt cx="2233158" cy="1157893"/>
          </a:xfrm>
        </p:grpSpPr>
        <p:sp>
          <p:nvSpPr>
            <p:cNvPr id="363" name="Google Shape;363;p25"/>
            <p:cNvSpPr/>
            <p:nvPr/>
          </p:nvSpPr>
          <p:spPr>
            <a:xfrm>
              <a:off x="0" y="0"/>
              <a:ext cx="2233158" cy="1110268"/>
            </a:xfrm>
            <a:custGeom>
              <a:rect b="b" l="l" r="r" t="t"/>
              <a:pathLst>
                <a:path extrusionOk="0" h="1110268" w="2233158">
                  <a:moveTo>
                    <a:pt x="89786" y="0"/>
                  </a:moveTo>
                  <a:lnTo>
                    <a:pt x="2143372" y="0"/>
                  </a:lnTo>
                  <a:cubicBezTo>
                    <a:pt x="2192959" y="0"/>
                    <a:pt x="2233158" y="40199"/>
                    <a:pt x="2233158" y="89786"/>
                  </a:cubicBezTo>
                  <a:lnTo>
                    <a:pt x="2233158" y="1020482"/>
                  </a:lnTo>
                  <a:cubicBezTo>
                    <a:pt x="2233158" y="1044295"/>
                    <a:pt x="2223699" y="1067132"/>
                    <a:pt x="2206860" y="1083970"/>
                  </a:cubicBezTo>
                  <a:cubicBezTo>
                    <a:pt x="2190022" y="1100808"/>
                    <a:pt x="2167185" y="1110268"/>
                    <a:pt x="2143372" y="1110268"/>
                  </a:cubicBezTo>
                  <a:lnTo>
                    <a:pt x="89786" y="1110268"/>
                  </a:lnTo>
                  <a:cubicBezTo>
                    <a:pt x="40199" y="1110268"/>
                    <a:pt x="0" y="1070069"/>
                    <a:pt x="0" y="1020482"/>
                  </a:cubicBezTo>
                  <a:lnTo>
                    <a:pt x="0" y="89786"/>
                  </a:lnTo>
                  <a:cubicBezTo>
                    <a:pt x="0" y="40199"/>
                    <a:pt x="40199" y="0"/>
                    <a:pt x="89786" y="0"/>
                  </a:cubicBezTo>
                  <a:close/>
                </a:path>
              </a:pathLst>
            </a:custGeom>
            <a:solidFill>
              <a:srgbClr val="FFFFFF"/>
            </a:solidFill>
            <a:ln cap="rnd" cmpd="sng" w="142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txBox="1"/>
            <p:nvPr/>
          </p:nvSpPr>
          <p:spPr>
            <a:xfrm>
              <a:off x="0" y="-47625"/>
              <a:ext cx="2233158" cy="1157893"/>
            </a:xfrm>
            <a:prstGeom prst="rect">
              <a:avLst/>
            </a:prstGeom>
            <a:noFill/>
            <a:ln>
              <a:noFill/>
            </a:ln>
          </p:spPr>
          <p:txBody>
            <a:bodyPr anchorCtr="0" anchor="ctr" bIns="26325" lIns="26325" spcFirstLastPara="1" rIns="26325" wrap="square" tIns="263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5" name="Google Shape;365;p25"/>
          <p:cNvSpPr txBox="1"/>
          <p:nvPr/>
        </p:nvSpPr>
        <p:spPr>
          <a:xfrm>
            <a:off x="13528485" y="8184912"/>
            <a:ext cx="2981847"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FFFA"/>
        </a:solidFill>
      </p:bgPr>
    </p:bg>
    <p:spTree>
      <p:nvGrpSpPr>
        <p:cNvPr id="369" name="Shape 369"/>
        <p:cNvGrpSpPr/>
        <p:nvPr/>
      </p:nvGrpSpPr>
      <p:grpSpPr>
        <a:xfrm>
          <a:off x="0" y="0"/>
          <a:ext cx="0" cy="0"/>
          <a:chOff x="0" y="0"/>
          <a:chExt cx="0" cy="0"/>
        </a:xfrm>
      </p:grpSpPr>
      <p:sp>
        <p:nvSpPr>
          <p:cNvPr id="370" name="Google Shape;370;p26"/>
          <p:cNvSpPr/>
          <p:nvPr/>
        </p:nvSpPr>
        <p:spPr>
          <a:xfrm rot="9302988">
            <a:off x="13123619" y="4241397"/>
            <a:ext cx="7230621" cy="6218334"/>
          </a:xfrm>
          <a:custGeom>
            <a:rect b="b" l="l" r="r" t="t"/>
            <a:pathLst>
              <a:path extrusionOk="0" h="6218334" w="7230621">
                <a:moveTo>
                  <a:pt x="0" y="0"/>
                </a:moveTo>
                <a:lnTo>
                  <a:pt x="7230621" y="0"/>
                </a:lnTo>
                <a:lnTo>
                  <a:pt x="7230621" y="6218334"/>
                </a:lnTo>
                <a:lnTo>
                  <a:pt x="0" y="6218334"/>
                </a:lnTo>
                <a:lnTo>
                  <a:pt x="0" y="0"/>
                </a:lnTo>
                <a:close/>
              </a:path>
            </a:pathLst>
          </a:custGeom>
          <a:blipFill rotWithShape="1">
            <a:blip r:embed="rId3">
              <a:alphaModFix/>
            </a:blip>
            <a:stretch>
              <a:fillRect b="0" l="0" r="0" t="0"/>
            </a:stretch>
          </a:blipFill>
          <a:ln>
            <a:noFill/>
          </a:ln>
        </p:spPr>
      </p:sp>
      <p:sp>
        <p:nvSpPr>
          <p:cNvPr id="371" name="Google Shape;371;p26"/>
          <p:cNvSpPr/>
          <p:nvPr/>
        </p:nvSpPr>
        <p:spPr>
          <a:xfrm rot="-1718414">
            <a:off x="-2032040" y="-537612"/>
            <a:ext cx="7735173" cy="6652249"/>
          </a:xfrm>
          <a:custGeom>
            <a:rect b="b" l="l" r="r" t="t"/>
            <a:pathLst>
              <a:path extrusionOk="0" h="6652249" w="7735173">
                <a:moveTo>
                  <a:pt x="0" y="0"/>
                </a:moveTo>
                <a:lnTo>
                  <a:pt x="7735173" y="0"/>
                </a:lnTo>
                <a:lnTo>
                  <a:pt x="7735173" y="6652249"/>
                </a:lnTo>
                <a:lnTo>
                  <a:pt x="0" y="6652249"/>
                </a:lnTo>
                <a:lnTo>
                  <a:pt x="0" y="0"/>
                </a:lnTo>
                <a:close/>
              </a:path>
            </a:pathLst>
          </a:custGeom>
          <a:blipFill rotWithShape="1">
            <a:blip r:embed="rId4">
              <a:alphaModFix/>
            </a:blip>
            <a:stretch>
              <a:fillRect b="0" l="0" r="0" t="0"/>
            </a:stretch>
          </a:blipFill>
          <a:ln>
            <a:noFill/>
          </a:ln>
        </p:spPr>
      </p:sp>
      <p:sp>
        <p:nvSpPr>
          <p:cNvPr id="372" name="Google Shape;372;p26"/>
          <p:cNvSpPr/>
          <p:nvPr/>
        </p:nvSpPr>
        <p:spPr>
          <a:xfrm>
            <a:off x="1411142" y="704403"/>
            <a:ext cx="6614255" cy="4439097"/>
          </a:xfrm>
          <a:custGeom>
            <a:rect b="b" l="l" r="r" t="t"/>
            <a:pathLst>
              <a:path extrusionOk="0" h="4439097" w="6614255">
                <a:moveTo>
                  <a:pt x="0" y="0"/>
                </a:moveTo>
                <a:lnTo>
                  <a:pt x="6614255" y="0"/>
                </a:lnTo>
                <a:lnTo>
                  <a:pt x="6614255" y="4439097"/>
                </a:lnTo>
                <a:lnTo>
                  <a:pt x="0" y="4439097"/>
                </a:lnTo>
                <a:lnTo>
                  <a:pt x="0" y="0"/>
                </a:lnTo>
                <a:close/>
              </a:path>
            </a:pathLst>
          </a:custGeom>
          <a:blipFill rotWithShape="1">
            <a:blip r:embed="rId5">
              <a:alphaModFix/>
            </a:blip>
            <a:stretch>
              <a:fillRect b="0" l="0" r="0" t="0"/>
            </a:stretch>
          </a:blipFill>
          <a:ln>
            <a:noFill/>
          </a:ln>
        </p:spPr>
      </p:sp>
      <p:sp>
        <p:nvSpPr>
          <p:cNvPr id="373" name="Google Shape;373;p26"/>
          <p:cNvSpPr txBox="1"/>
          <p:nvPr/>
        </p:nvSpPr>
        <p:spPr>
          <a:xfrm>
            <a:off x="2242311" y="2766503"/>
            <a:ext cx="4176235"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374" name="Google Shape;374;p26"/>
          <p:cNvSpPr txBox="1"/>
          <p:nvPr/>
        </p:nvSpPr>
        <p:spPr>
          <a:xfrm>
            <a:off x="1835547" y="1838183"/>
            <a:ext cx="4989765"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Roboto"/>
                <a:ea typeface="Roboto"/>
                <a:cs typeface="Roboto"/>
                <a:sym typeface="Roboto"/>
              </a:rPr>
              <a:t>Strengths</a:t>
            </a:r>
            <a:endParaRPr/>
          </a:p>
        </p:txBody>
      </p:sp>
      <p:sp>
        <p:nvSpPr>
          <p:cNvPr id="375" name="Google Shape;375;p26"/>
          <p:cNvSpPr/>
          <p:nvPr/>
        </p:nvSpPr>
        <p:spPr>
          <a:xfrm>
            <a:off x="10645045" y="568964"/>
            <a:ext cx="6614255" cy="4439097"/>
          </a:xfrm>
          <a:custGeom>
            <a:rect b="b" l="l" r="r" t="t"/>
            <a:pathLst>
              <a:path extrusionOk="0" h="4439097" w="6614255">
                <a:moveTo>
                  <a:pt x="0" y="0"/>
                </a:moveTo>
                <a:lnTo>
                  <a:pt x="6614255" y="0"/>
                </a:lnTo>
                <a:lnTo>
                  <a:pt x="6614255" y="4439097"/>
                </a:lnTo>
                <a:lnTo>
                  <a:pt x="0" y="4439097"/>
                </a:lnTo>
                <a:lnTo>
                  <a:pt x="0" y="0"/>
                </a:lnTo>
                <a:close/>
              </a:path>
            </a:pathLst>
          </a:custGeom>
          <a:blipFill rotWithShape="1">
            <a:blip r:embed="rId6">
              <a:alphaModFix/>
            </a:blip>
            <a:stretch>
              <a:fillRect b="0" l="0" r="0" t="0"/>
            </a:stretch>
          </a:blipFill>
          <a:ln>
            <a:noFill/>
          </a:ln>
        </p:spPr>
      </p:sp>
      <p:sp>
        <p:nvSpPr>
          <p:cNvPr id="376" name="Google Shape;376;p26"/>
          <p:cNvSpPr txBox="1"/>
          <p:nvPr/>
        </p:nvSpPr>
        <p:spPr>
          <a:xfrm>
            <a:off x="11476215" y="2631064"/>
            <a:ext cx="4176235"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377" name="Google Shape;377;p26"/>
          <p:cNvSpPr txBox="1"/>
          <p:nvPr/>
        </p:nvSpPr>
        <p:spPr>
          <a:xfrm>
            <a:off x="11069450" y="1702744"/>
            <a:ext cx="4989765"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Roboto"/>
                <a:ea typeface="Roboto"/>
                <a:cs typeface="Roboto"/>
                <a:sym typeface="Roboto"/>
              </a:rPr>
              <a:t>Weaknesses</a:t>
            </a:r>
            <a:endParaRPr/>
          </a:p>
        </p:txBody>
      </p:sp>
      <p:sp>
        <p:nvSpPr>
          <p:cNvPr id="378" name="Google Shape;378;p26"/>
          <p:cNvSpPr/>
          <p:nvPr/>
        </p:nvSpPr>
        <p:spPr>
          <a:xfrm>
            <a:off x="1411142" y="5278939"/>
            <a:ext cx="6614255" cy="4439097"/>
          </a:xfrm>
          <a:custGeom>
            <a:rect b="b" l="l" r="r" t="t"/>
            <a:pathLst>
              <a:path extrusionOk="0" h="4439097" w="6614255">
                <a:moveTo>
                  <a:pt x="0" y="0"/>
                </a:moveTo>
                <a:lnTo>
                  <a:pt x="6614255" y="0"/>
                </a:lnTo>
                <a:lnTo>
                  <a:pt x="6614255" y="4439097"/>
                </a:lnTo>
                <a:lnTo>
                  <a:pt x="0" y="4439097"/>
                </a:lnTo>
                <a:lnTo>
                  <a:pt x="0" y="0"/>
                </a:lnTo>
                <a:close/>
              </a:path>
            </a:pathLst>
          </a:custGeom>
          <a:blipFill rotWithShape="1">
            <a:blip r:embed="rId6">
              <a:alphaModFix/>
            </a:blip>
            <a:stretch>
              <a:fillRect b="0" l="0" r="0" t="0"/>
            </a:stretch>
          </a:blipFill>
          <a:ln>
            <a:noFill/>
          </a:ln>
        </p:spPr>
      </p:sp>
      <p:sp>
        <p:nvSpPr>
          <p:cNvPr id="379" name="Google Shape;379;p26"/>
          <p:cNvSpPr txBox="1"/>
          <p:nvPr/>
        </p:nvSpPr>
        <p:spPr>
          <a:xfrm>
            <a:off x="2242311" y="7341039"/>
            <a:ext cx="4176235"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380" name="Google Shape;380;p26"/>
          <p:cNvSpPr txBox="1"/>
          <p:nvPr/>
        </p:nvSpPr>
        <p:spPr>
          <a:xfrm>
            <a:off x="1835547" y="6412719"/>
            <a:ext cx="4989765"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Roboto"/>
                <a:ea typeface="Roboto"/>
                <a:cs typeface="Roboto"/>
                <a:sym typeface="Roboto"/>
              </a:rPr>
              <a:t>Opportunities</a:t>
            </a:r>
            <a:endParaRPr/>
          </a:p>
        </p:txBody>
      </p:sp>
      <p:sp>
        <p:nvSpPr>
          <p:cNvPr id="381" name="Google Shape;381;p26"/>
          <p:cNvSpPr/>
          <p:nvPr/>
        </p:nvSpPr>
        <p:spPr>
          <a:xfrm>
            <a:off x="10645045" y="5278939"/>
            <a:ext cx="6614255" cy="4439097"/>
          </a:xfrm>
          <a:custGeom>
            <a:rect b="b" l="l" r="r" t="t"/>
            <a:pathLst>
              <a:path extrusionOk="0" h="4439097" w="6614255">
                <a:moveTo>
                  <a:pt x="0" y="0"/>
                </a:moveTo>
                <a:lnTo>
                  <a:pt x="6614255" y="0"/>
                </a:lnTo>
                <a:lnTo>
                  <a:pt x="6614255" y="4439097"/>
                </a:lnTo>
                <a:lnTo>
                  <a:pt x="0" y="4439097"/>
                </a:lnTo>
                <a:lnTo>
                  <a:pt x="0" y="0"/>
                </a:lnTo>
                <a:close/>
              </a:path>
            </a:pathLst>
          </a:custGeom>
          <a:blipFill rotWithShape="1">
            <a:blip r:embed="rId5">
              <a:alphaModFix/>
            </a:blip>
            <a:stretch>
              <a:fillRect b="0" l="0" r="0" t="0"/>
            </a:stretch>
          </a:blipFill>
          <a:ln>
            <a:noFill/>
          </a:ln>
        </p:spPr>
      </p:sp>
      <p:sp>
        <p:nvSpPr>
          <p:cNvPr id="382" name="Google Shape;382;p26"/>
          <p:cNvSpPr txBox="1"/>
          <p:nvPr/>
        </p:nvSpPr>
        <p:spPr>
          <a:xfrm>
            <a:off x="11476215" y="7341039"/>
            <a:ext cx="4176235"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383" name="Google Shape;383;p26"/>
          <p:cNvSpPr txBox="1"/>
          <p:nvPr/>
        </p:nvSpPr>
        <p:spPr>
          <a:xfrm>
            <a:off x="11069450" y="6412719"/>
            <a:ext cx="4989765"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Roboto"/>
                <a:ea typeface="Roboto"/>
                <a:cs typeface="Roboto"/>
                <a:sym typeface="Roboto"/>
              </a:rPr>
              <a:t>Threats</a:t>
            </a:r>
            <a:endParaRPr/>
          </a:p>
        </p:txBody>
      </p:sp>
      <p:sp>
        <p:nvSpPr>
          <p:cNvPr id="384" name="Google Shape;384;p26"/>
          <p:cNvSpPr/>
          <p:nvPr/>
        </p:nvSpPr>
        <p:spPr>
          <a:xfrm>
            <a:off x="5479729" y="2776028"/>
            <a:ext cx="6669749" cy="5276700"/>
          </a:xfrm>
          <a:custGeom>
            <a:rect b="b" l="l" r="r" t="t"/>
            <a:pathLst>
              <a:path extrusionOk="0" h="5276700" w="6669749">
                <a:moveTo>
                  <a:pt x="0" y="0"/>
                </a:moveTo>
                <a:lnTo>
                  <a:pt x="6669749" y="0"/>
                </a:lnTo>
                <a:lnTo>
                  <a:pt x="6669749" y="5276700"/>
                </a:lnTo>
                <a:lnTo>
                  <a:pt x="0" y="5276700"/>
                </a:lnTo>
                <a:lnTo>
                  <a:pt x="0" y="0"/>
                </a:lnTo>
                <a:close/>
              </a:path>
            </a:pathLst>
          </a:custGeom>
          <a:blipFill rotWithShape="1">
            <a:blip r:embed="rId7">
              <a:alphaModFix/>
            </a:blip>
            <a:stretch>
              <a:fillRect b="0" l="0" r="0" t="0"/>
            </a:stretch>
          </a:blipFill>
          <a:ln>
            <a:noFill/>
          </a:ln>
        </p:spPr>
      </p:sp>
      <p:sp>
        <p:nvSpPr>
          <p:cNvPr id="385" name="Google Shape;385;p26"/>
          <p:cNvSpPr txBox="1"/>
          <p:nvPr/>
        </p:nvSpPr>
        <p:spPr>
          <a:xfrm>
            <a:off x="6292320" y="4160663"/>
            <a:ext cx="4352700" cy="189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0000"/>
                </a:solidFill>
                <a:latin typeface="Bungee"/>
                <a:ea typeface="Bungee"/>
                <a:cs typeface="Bungee"/>
                <a:sym typeface="Bungee"/>
              </a:rPr>
              <a:t>Swot Analysis</a:t>
            </a:r>
            <a:endParaRPr/>
          </a:p>
        </p:txBody>
      </p:sp>
      <p:sp>
        <p:nvSpPr>
          <p:cNvPr id="386" name="Google Shape;386;p26"/>
          <p:cNvSpPr/>
          <p:nvPr/>
        </p:nvSpPr>
        <p:spPr>
          <a:xfrm rot="-1488544">
            <a:off x="8997969" y="6287172"/>
            <a:ext cx="1098908" cy="1751883"/>
          </a:xfrm>
          <a:custGeom>
            <a:rect b="b" l="l" r="r" t="t"/>
            <a:pathLst>
              <a:path extrusionOk="0" h="1751883" w="1098908">
                <a:moveTo>
                  <a:pt x="0" y="0"/>
                </a:moveTo>
                <a:lnTo>
                  <a:pt x="1098908" y="0"/>
                </a:lnTo>
                <a:lnTo>
                  <a:pt x="1098908" y="1751883"/>
                </a:lnTo>
                <a:lnTo>
                  <a:pt x="0" y="1751883"/>
                </a:lnTo>
                <a:lnTo>
                  <a:pt x="0" y="0"/>
                </a:lnTo>
                <a:close/>
              </a:path>
            </a:pathLst>
          </a:custGeom>
          <a:blipFill rotWithShape="1">
            <a:blip r:embed="rId8">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