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bold r:id="rId26"/>
      <p:boldItalic r:id="rId27"/>
    </p:embeddedFont>
    <p:embeddedFont>
      <p:font typeface="Archivo Black"/>
      <p:regular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0" y="-164752"/>
            <a:ext cx="18288118" cy="10451785"/>
            <a:chOff x="0" y="-38100"/>
            <a:chExt cx="4816592" cy="2747433"/>
          </a:xfrm>
        </p:grpSpPr>
        <p:sp>
          <p:nvSpPr>
            <p:cNvPr id="11" name="Google Shape;11;p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12" name="Google Shape;12;p3"/>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 name="Google Shape;13;p3"/>
          <p:cNvSpPr txBox="1"/>
          <p:nvPr>
            <p:ph type="ctrTitle"/>
          </p:nvPr>
        </p:nvSpPr>
        <p:spPr>
          <a:xfrm>
            <a:off x="846850" y="1014575"/>
            <a:ext cx="126048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6500"/>
              <a:buNone/>
              <a:defRPr b="1"/>
            </a:lvl1pPr>
            <a:lvl2pPr lvl="1">
              <a:spcBef>
                <a:spcPts val="0"/>
              </a:spcBef>
              <a:spcAft>
                <a:spcPts val="0"/>
              </a:spcAft>
              <a:buSzPts val="6500"/>
              <a:buFont typeface="Archivo Black"/>
              <a:buNone/>
              <a:defRPr sz="6500">
                <a:latin typeface="Archivo Black"/>
                <a:ea typeface="Archivo Black"/>
                <a:cs typeface="Archivo Black"/>
                <a:sym typeface="Archivo Black"/>
              </a:defRPr>
            </a:lvl2pPr>
            <a:lvl3pPr lvl="2">
              <a:spcBef>
                <a:spcPts val="0"/>
              </a:spcBef>
              <a:spcAft>
                <a:spcPts val="0"/>
              </a:spcAft>
              <a:buSzPts val="6500"/>
              <a:buFont typeface="Archivo Black"/>
              <a:buNone/>
              <a:defRPr sz="6500">
                <a:latin typeface="Archivo Black"/>
                <a:ea typeface="Archivo Black"/>
                <a:cs typeface="Archivo Black"/>
                <a:sym typeface="Archivo Black"/>
              </a:defRPr>
            </a:lvl3pPr>
            <a:lvl4pPr lvl="3">
              <a:spcBef>
                <a:spcPts val="0"/>
              </a:spcBef>
              <a:spcAft>
                <a:spcPts val="0"/>
              </a:spcAft>
              <a:buSzPts val="6500"/>
              <a:buFont typeface="Archivo Black"/>
              <a:buNone/>
              <a:defRPr sz="6500">
                <a:latin typeface="Archivo Black"/>
                <a:ea typeface="Archivo Black"/>
                <a:cs typeface="Archivo Black"/>
                <a:sym typeface="Archivo Black"/>
              </a:defRPr>
            </a:lvl4pPr>
            <a:lvl5pPr lvl="4">
              <a:spcBef>
                <a:spcPts val="0"/>
              </a:spcBef>
              <a:spcAft>
                <a:spcPts val="0"/>
              </a:spcAft>
              <a:buSzPts val="6500"/>
              <a:buFont typeface="Archivo Black"/>
              <a:buNone/>
              <a:defRPr sz="6500">
                <a:latin typeface="Archivo Black"/>
                <a:ea typeface="Archivo Black"/>
                <a:cs typeface="Archivo Black"/>
                <a:sym typeface="Archivo Black"/>
              </a:defRPr>
            </a:lvl5pPr>
            <a:lvl6pPr lvl="5">
              <a:spcBef>
                <a:spcPts val="0"/>
              </a:spcBef>
              <a:spcAft>
                <a:spcPts val="0"/>
              </a:spcAft>
              <a:buSzPts val="6500"/>
              <a:buFont typeface="Archivo Black"/>
              <a:buNone/>
              <a:defRPr sz="6500">
                <a:latin typeface="Archivo Black"/>
                <a:ea typeface="Archivo Black"/>
                <a:cs typeface="Archivo Black"/>
                <a:sym typeface="Archivo Black"/>
              </a:defRPr>
            </a:lvl6pPr>
            <a:lvl7pPr lvl="6">
              <a:spcBef>
                <a:spcPts val="0"/>
              </a:spcBef>
              <a:spcAft>
                <a:spcPts val="0"/>
              </a:spcAft>
              <a:buSzPts val="6500"/>
              <a:buFont typeface="Archivo Black"/>
              <a:buNone/>
              <a:defRPr sz="6500">
                <a:latin typeface="Archivo Black"/>
                <a:ea typeface="Archivo Black"/>
                <a:cs typeface="Archivo Black"/>
                <a:sym typeface="Archivo Black"/>
              </a:defRPr>
            </a:lvl7pPr>
            <a:lvl8pPr lvl="7">
              <a:spcBef>
                <a:spcPts val="0"/>
              </a:spcBef>
              <a:spcAft>
                <a:spcPts val="0"/>
              </a:spcAft>
              <a:buSzPts val="6500"/>
              <a:buFont typeface="Archivo Black"/>
              <a:buNone/>
              <a:defRPr sz="6500">
                <a:latin typeface="Archivo Black"/>
                <a:ea typeface="Archivo Black"/>
                <a:cs typeface="Archivo Black"/>
                <a:sym typeface="Archivo Black"/>
              </a:defRPr>
            </a:lvl8pPr>
            <a:lvl9pPr lvl="8">
              <a:spcBef>
                <a:spcPts val="0"/>
              </a:spcBef>
              <a:spcAft>
                <a:spcPts val="0"/>
              </a:spcAft>
              <a:buSzPts val="6500"/>
              <a:buFont typeface="Archivo Black"/>
              <a:buNone/>
              <a:defRPr sz="6500">
                <a:latin typeface="Archivo Black"/>
                <a:ea typeface="Archivo Black"/>
                <a:cs typeface="Archivo Black"/>
                <a:sym typeface="Archivo Black"/>
              </a:defRPr>
            </a:lvl9pPr>
          </a:lstStyle>
          <a:p/>
        </p:txBody>
      </p:sp>
      <p:sp>
        <p:nvSpPr>
          <p:cNvPr id="14" name="Google Shape;14;p3"/>
          <p:cNvSpPr txBox="1"/>
          <p:nvPr>
            <p:ph idx="1" type="subTitle"/>
          </p:nvPr>
        </p:nvSpPr>
        <p:spPr>
          <a:xfrm>
            <a:off x="5943663" y="45706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5" name="Google Shape;15;p3"/>
          <p:cNvPicPr preferRelativeResize="0"/>
          <p:nvPr/>
        </p:nvPicPr>
        <p:blipFill>
          <a:blip r:embed="rId2">
            <a:alphaModFix/>
          </a:blip>
          <a:stretch>
            <a:fillRect/>
          </a:stretch>
        </p:blipFill>
        <p:spPr>
          <a:xfrm>
            <a:off x="16299821" y="2825701"/>
            <a:ext cx="1587325" cy="5169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grpSp>
        <p:nvGrpSpPr>
          <p:cNvPr id="17" name="Google Shape;17;p4"/>
          <p:cNvGrpSpPr/>
          <p:nvPr/>
        </p:nvGrpSpPr>
        <p:grpSpPr>
          <a:xfrm>
            <a:off x="0" y="-164752"/>
            <a:ext cx="18288118" cy="10451785"/>
            <a:chOff x="0" y="-38100"/>
            <a:chExt cx="4816592" cy="2747433"/>
          </a:xfrm>
        </p:grpSpPr>
        <p:sp>
          <p:nvSpPr>
            <p:cNvPr id="18" name="Google Shape;18;p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19" name="Google Shape;19;p4"/>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4"/>
          <p:cNvSpPr txBox="1"/>
          <p:nvPr>
            <p:ph type="title"/>
          </p:nvPr>
        </p:nvSpPr>
        <p:spPr>
          <a:xfrm>
            <a:off x="960475" y="1140300"/>
            <a:ext cx="12269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body"/>
          </p:nvPr>
        </p:nvSpPr>
        <p:spPr>
          <a:xfrm>
            <a:off x="5369200" y="48211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2" name="Google Shape;22;p4"/>
          <p:cNvPicPr preferRelativeResize="0"/>
          <p:nvPr/>
        </p:nvPicPr>
        <p:blipFill>
          <a:blip r:embed="rId2">
            <a:alphaModFix/>
          </a:blip>
          <a:stretch>
            <a:fillRect/>
          </a:stretch>
        </p:blipFill>
        <p:spPr>
          <a:xfrm>
            <a:off x="11440225" y="9030650"/>
            <a:ext cx="5000500" cy="6203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grpSp>
        <p:nvGrpSpPr>
          <p:cNvPr id="24" name="Google Shape;24;p5"/>
          <p:cNvGrpSpPr/>
          <p:nvPr/>
        </p:nvGrpSpPr>
        <p:grpSpPr>
          <a:xfrm>
            <a:off x="0" y="-164752"/>
            <a:ext cx="18288118" cy="10451785"/>
            <a:chOff x="0" y="-38100"/>
            <a:chExt cx="4816592" cy="2747433"/>
          </a:xfrm>
        </p:grpSpPr>
        <p:sp>
          <p:nvSpPr>
            <p:cNvPr id="25" name="Google Shape;25;p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26" name="Google Shape;26;p5"/>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 name="Google Shape;27;p5"/>
          <p:cNvSpPr txBox="1"/>
          <p:nvPr>
            <p:ph type="title"/>
          </p:nvPr>
        </p:nvSpPr>
        <p:spPr>
          <a:xfrm>
            <a:off x="923660" y="735875"/>
            <a:ext cx="14138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5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
          <p:cNvSpPr txBox="1"/>
          <p:nvPr>
            <p:ph idx="1" type="body"/>
          </p:nvPr>
        </p:nvSpPr>
        <p:spPr>
          <a:xfrm>
            <a:off x="5257851" y="56848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pic>
        <p:nvPicPr>
          <p:cNvPr id="29" name="Google Shape;29;p5"/>
          <p:cNvPicPr preferRelativeResize="0"/>
          <p:nvPr/>
        </p:nvPicPr>
        <p:blipFill>
          <a:blip r:embed="rId2">
            <a:alphaModFix/>
          </a:blip>
          <a:stretch>
            <a:fillRect/>
          </a:stretch>
        </p:blipFill>
        <p:spPr>
          <a:xfrm>
            <a:off x="15994081" y="9001175"/>
            <a:ext cx="1621765" cy="467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grpSp>
        <p:nvGrpSpPr>
          <p:cNvPr id="31" name="Google Shape;31;p6"/>
          <p:cNvGrpSpPr/>
          <p:nvPr/>
        </p:nvGrpSpPr>
        <p:grpSpPr>
          <a:xfrm>
            <a:off x="0" y="-164752"/>
            <a:ext cx="18288118" cy="10451785"/>
            <a:chOff x="0" y="-38100"/>
            <a:chExt cx="4816592" cy="2747433"/>
          </a:xfrm>
        </p:grpSpPr>
        <p:sp>
          <p:nvSpPr>
            <p:cNvPr id="32" name="Google Shape;32;p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33" name="Google Shape;33;p6"/>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 name="Google Shape;34;p6"/>
          <p:cNvSpPr txBox="1"/>
          <p:nvPr>
            <p:ph type="title"/>
          </p:nvPr>
        </p:nvSpPr>
        <p:spPr>
          <a:xfrm>
            <a:off x="960475" y="1140300"/>
            <a:ext cx="13195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2500275" y="3875025"/>
            <a:ext cx="64017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36" name="Google Shape;36;p6"/>
          <p:cNvSpPr txBox="1"/>
          <p:nvPr>
            <p:ph idx="2" type="body"/>
          </p:nvPr>
        </p:nvSpPr>
        <p:spPr>
          <a:xfrm>
            <a:off x="9143516" y="3875025"/>
            <a:ext cx="64017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pic>
        <p:nvPicPr>
          <p:cNvPr id="37" name="Google Shape;37;p6"/>
          <p:cNvPicPr preferRelativeResize="0"/>
          <p:nvPr/>
        </p:nvPicPr>
        <p:blipFill>
          <a:blip r:embed="rId2">
            <a:alphaModFix/>
          </a:blip>
          <a:stretch>
            <a:fillRect/>
          </a:stretch>
        </p:blipFill>
        <p:spPr>
          <a:xfrm>
            <a:off x="15502175" y="3429000"/>
            <a:ext cx="674675" cy="548701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grpSp>
        <p:nvGrpSpPr>
          <p:cNvPr id="39" name="Google Shape;39;p7"/>
          <p:cNvGrpSpPr/>
          <p:nvPr/>
        </p:nvGrpSpPr>
        <p:grpSpPr>
          <a:xfrm>
            <a:off x="0" y="-164752"/>
            <a:ext cx="18288118" cy="10451785"/>
            <a:chOff x="0" y="-38100"/>
            <a:chExt cx="4816592" cy="2747433"/>
          </a:xfrm>
        </p:grpSpPr>
        <p:sp>
          <p:nvSpPr>
            <p:cNvPr id="40" name="Google Shape;40;p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41" name="Google Shape;41;p7"/>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7"/>
          <p:cNvSpPr txBox="1"/>
          <p:nvPr>
            <p:ph type="title"/>
          </p:nvPr>
        </p:nvSpPr>
        <p:spPr>
          <a:xfrm>
            <a:off x="960475" y="1140300"/>
            <a:ext cx="12269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3175073" y="4651025"/>
            <a:ext cx="52437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44" name="Google Shape;44;p7"/>
          <p:cNvSpPr txBox="1"/>
          <p:nvPr>
            <p:ph idx="2" type="body"/>
          </p:nvPr>
        </p:nvSpPr>
        <p:spPr>
          <a:xfrm>
            <a:off x="9258286" y="4651025"/>
            <a:ext cx="63378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pic>
        <p:nvPicPr>
          <p:cNvPr id="45" name="Google Shape;45;p7"/>
          <p:cNvPicPr preferRelativeResize="0"/>
          <p:nvPr/>
        </p:nvPicPr>
        <p:blipFill>
          <a:blip r:embed="rId2">
            <a:alphaModFix/>
          </a:blip>
          <a:stretch>
            <a:fillRect/>
          </a:stretch>
        </p:blipFill>
        <p:spPr>
          <a:xfrm>
            <a:off x="6720892" y="9295800"/>
            <a:ext cx="2698091" cy="3045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grpSp>
        <p:nvGrpSpPr>
          <p:cNvPr id="47" name="Google Shape;47;p8"/>
          <p:cNvGrpSpPr/>
          <p:nvPr/>
        </p:nvGrpSpPr>
        <p:grpSpPr>
          <a:xfrm>
            <a:off x="0" y="-164752"/>
            <a:ext cx="18288118" cy="10451785"/>
            <a:chOff x="0" y="-38100"/>
            <a:chExt cx="4816592" cy="2747433"/>
          </a:xfrm>
        </p:grpSpPr>
        <p:sp>
          <p:nvSpPr>
            <p:cNvPr id="48" name="Google Shape;48;p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49" name="Google Shape;49;p8"/>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8"/>
          <p:cNvSpPr txBox="1"/>
          <p:nvPr>
            <p:ph type="title"/>
          </p:nvPr>
        </p:nvSpPr>
        <p:spPr>
          <a:xfrm>
            <a:off x="960475" y="1140300"/>
            <a:ext cx="12269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1" name="Google Shape;51;p8"/>
          <p:cNvPicPr preferRelativeResize="0"/>
          <p:nvPr/>
        </p:nvPicPr>
        <p:blipFill>
          <a:blip r:embed="rId2">
            <a:alphaModFix/>
          </a:blip>
          <a:stretch>
            <a:fillRect/>
          </a:stretch>
        </p:blipFill>
        <p:spPr>
          <a:xfrm>
            <a:off x="15784445" y="4888621"/>
            <a:ext cx="775675" cy="23684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grpSp>
        <p:nvGrpSpPr>
          <p:cNvPr id="53" name="Google Shape;53;p9"/>
          <p:cNvGrpSpPr/>
          <p:nvPr/>
        </p:nvGrpSpPr>
        <p:grpSpPr>
          <a:xfrm>
            <a:off x="0" y="-164752"/>
            <a:ext cx="18288118" cy="10451785"/>
            <a:chOff x="0" y="-38100"/>
            <a:chExt cx="4816592" cy="2747433"/>
          </a:xfrm>
        </p:grpSpPr>
        <p:sp>
          <p:nvSpPr>
            <p:cNvPr id="54" name="Google Shape;54;p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55" name="Google Shape;55;p9"/>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9"/>
          <p:cNvSpPr txBox="1"/>
          <p:nvPr>
            <p:ph type="title"/>
          </p:nvPr>
        </p:nvSpPr>
        <p:spPr>
          <a:xfrm>
            <a:off x="980625" y="1601725"/>
            <a:ext cx="136788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500"/>
              <a:buNone/>
              <a:defRPr b="1"/>
            </a:lvl1pPr>
            <a:lvl2pPr lvl="1">
              <a:spcBef>
                <a:spcPts val="0"/>
              </a:spcBef>
              <a:spcAft>
                <a:spcPts val="0"/>
              </a:spcAft>
              <a:buSzPts val="6500"/>
              <a:buFont typeface="Archivo Black"/>
              <a:buNone/>
              <a:defRPr sz="6500">
                <a:latin typeface="Archivo Black"/>
                <a:ea typeface="Archivo Black"/>
                <a:cs typeface="Archivo Black"/>
                <a:sym typeface="Archivo Black"/>
              </a:defRPr>
            </a:lvl2pPr>
            <a:lvl3pPr lvl="2">
              <a:spcBef>
                <a:spcPts val="0"/>
              </a:spcBef>
              <a:spcAft>
                <a:spcPts val="0"/>
              </a:spcAft>
              <a:buSzPts val="6500"/>
              <a:buFont typeface="Archivo Black"/>
              <a:buNone/>
              <a:defRPr sz="6500">
                <a:latin typeface="Archivo Black"/>
                <a:ea typeface="Archivo Black"/>
                <a:cs typeface="Archivo Black"/>
                <a:sym typeface="Archivo Black"/>
              </a:defRPr>
            </a:lvl3pPr>
            <a:lvl4pPr lvl="3">
              <a:spcBef>
                <a:spcPts val="0"/>
              </a:spcBef>
              <a:spcAft>
                <a:spcPts val="0"/>
              </a:spcAft>
              <a:buSzPts val="6500"/>
              <a:buFont typeface="Archivo Black"/>
              <a:buNone/>
              <a:defRPr sz="6500">
                <a:latin typeface="Archivo Black"/>
                <a:ea typeface="Archivo Black"/>
                <a:cs typeface="Archivo Black"/>
                <a:sym typeface="Archivo Black"/>
              </a:defRPr>
            </a:lvl4pPr>
            <a:lvl5pPr lvl="4">
              <a:spcBef>
                <a:spcPts val="0"/>
              </a:spcBef>
              <a:spcAft>
                <a:spcPts val="0"/>
              </a:spcAft>
              <a:buSzPts val="6500"/>
              <a:buFont typeface="Archivo Black"/>
              <a:buNone/>
              <a:defRPr sz="6500">
                <a:latin typeface="Archivo Black"/>
                <a:ea typeface="Archivo Black"/>
                <a:cs typeface="Archivo Black"/>
                <a:sym typeface="Archivo Black"/>
              </a:defRPr>
            </a:lvl5pPr>
            <a:lvl6pPr lvl="5">
              <a:spcBef>
                <a:spcPts val="0"/>
              </a:spcBef>
              <a:spcAft>
                <a:spcPts val="0"/>
              </a:spcAft>
              <a:buSzPts val="6500"/>
              <a:buFont typeface="Archivo Black"/>
              <a:buNone/>
              <a:defRPr sz="6500">
                <a:latin typeface="Archivo Black"/>
                <a:ea typeface="Archivo Black"/>
                <a:cs typeface="Archivo Black"/>
                <a:sym typeface="Archivo Black"/>
              </a:defRPr>
            </a:lvl6pPr>
            <a:lvl7pPr lvl="6">
              <a:spcBef>
                <a:spcPts val="0"/>
              </a:spcBef>
              <a:spcAft>
                <a:spcPts val="0"/>
              </a:spcAft>
              <a:buSzPts val="6500"/>
              <a:buFont typeface="Archivo Black"/>
              <a:buNone/>
              <a:defRPr sz="6500">
                <a:latin typeface="Archivo Black"/>
                <a:ea typeface="Archivo Black"/>
                <a:cs typeface="Archivo Black"/>
                <a:sym typeface="Archivo Black"/>
              </a:defRPr>
            </a:lvl7pPr>
            <a:lvl8pPr lvl="7">
              <a:spcBef>
                <a:spcPts val="0"/>
              </a:spcBef>
              <a:spcAft>
                <a:spcPts val="0"/>
              </a:spcAft>
              <a:buSzPts val="6500"/>
              <a:buFont typeface="Archivo Black"/>
              <a:buNone/>
              <a:defRPr sz="6500">
                <a:latin typeface="Archivo Black"/>
                <a:ea typeface="Archivo Black"/>
                <a:cs typeface="Archivo Black"/>
                <a:sym typeface="Archivo Black"/>
              </a:defRPr>
            </a:lvl8pPr>
            <a:lvl9pPr lvl="8">
              <a:spcBef>
                <a:spcPts val="0"/>
              </a:spcBef>
              <a:spcAft>
                <a:spcPts val="0"/>
              </a:spcAft>
              <a:buSzPts val="6500"/>
              <a:buFont typeface="Archivo Black"/>
              <a:buNone/>
              <a:defRPr sz="6500">
                <a:latin typeface="Archivo Black"/>
                <a:ea typeface="Archivo Black"/>
                <a:cs typeface="Archivo Black"/>
                <a:sym typeface="Archivo Black"/>
              </a:defRPr>
            </a:lvl9pPr>
          </a:lstStyle>
          <a:p/>
        </p:txBody>
      </p:sp>
      <p:sp>
        <p:nvSpPr>
          <p:cNvPr id="57" name="Google Shape;57;p9"/>
          <p:cNvSpPr txBox="1"/>
          <p:nvPr>
            <p:ph idx="1" type="body"/>
          </p:nvPr>
        </p:nvSpPr>
        <p:spPr>
          <a:xfrm>
            <a:off x="8181550" y="4635950"/>
            <a:ext cx="7961100" cy="42081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58" name="Google Shape;58;p9"/>
          <p:cNvSpPr txBox="1"/>
          <p:nvPr>
            <p:ph idx="2" type="body"/>
          </p:nvPr>
        </p:nvSpPr>
        <p:spPr>
          <a:xfrm>
            <a:off x="1735300" y="4635950"/>
            <a:ext cx="5878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59" name="Google Shape;59;p9"/>
          <p:cNvPicPr preferRelativeResize="0"/>
          <p:nvPr/>
        </p:nvPicPr>
        <p:blipFill>
          <a:blip r:embed="rId2">
            <a:alphaModFix/>
          </a:blip>
          <a:stretch>
            <a:fillRect/>
          </a:stretch>
        </p:blipFill>
        <p:spPr>
          <a:xfrm>
            <a:off x="11552820" y="8831655"/>
            <a:ext cx="4385249" cy="5367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grpSp>
        <p:nvGrpSpPr>
          <p:cNvPr id="61" name="Google Shape;61;p10"/>
          <p:cNvGrpSpPr/>
          <p:nvPr/>
        </p:nvGrpSpPr>
        <p:grpSpPr>
          <a:xfrm>
            <a:off x="0" y="-164752"/>
            <a:ext cx="18288118" cy="10451785"/>
            <a:chOff x="0" y="-38100"/>
            <a:chExt cx="4816592" cy="2747433"/>
          </a:xfrm>
        </p:grpSpPr>
        <p:sp>
          <p:nvSpPr>
            <p:cNvPr id="62" name="Google Shape;62;p1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63" name="Google Shape;63;p10"/>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 name="Google Shape;64;p10"/>
          <p:cNvSpPr txBox="1"/>
          <p:nvPr>
            <p:ph type="title"/>
          </p:nvPr>
        </p:nvSpPr>
        <p:spPr>
          <a:xfrm>
            <a:off x="1039500" y="2042700"/>
            <a:ext cx="13157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500"/>
              <a:buFont typeface="Calibri"/>
              <a:buNone/>
              <a:defRPr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p:txBody>
      </p:sp>
      <p:sp>
        <p:nvSpPr>
          <p:cNvPr id="65" name="Google Shape;65;p10"/>
          <p:cNvSpPr/>
          <p:nvPr>
            <p:ph idx="2" type="pic"/>
          </p:nvPr>
        </p:nvSpPr>
        <p:spPr>
          <a:xfrm>
            <a:off x="1127963" y="4155850"/>
            <a:ext cx="5486400" cy="4114800"/>
          </a:xfrm>
          <a:prstGeom prst="rect">
            <a:avLst/>
          </a:prstGeom>
          <a:noFill/>
          <a:ln>
            <a:noFill/>
          </a:ln>
        </p:spPr>
      </p:sp>
      <p:sp>
        <p:nvSpPr>
          <p:cNvPr id="66" name="Google Shape;66;p10"/>
          <p:cNvSpPr txBox="1"/>
          <p:nvPr>
            <p:ph idx="1" type="body"/>
          </p:nvPr>
        </p:nvSpPr>
        <p:spPr>
          <a:xfrm>
            <a:off x="9905138" y="49445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67" name="Google Shape;67;p10"/>
          <p:cNvPicPr preferRelativeResize="0"/>
          <p:nvPr/>
        </p:nvPicPr>
        <p:blipFill>
          <a:blip r:embed="rId2">
            <a:alphaModFix/>
          </a:blip>
          <a:stretch>
            <a:fillRect/>
          </a:stretch>
        </p:blipFill>
        <p:spPr>
          <a:xfrm>
            <a:off x="13926477" y="8759262"/>
            <a:ext cx="3179201" cy="59191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60475" y="1140300"/>
            <a:ext cx="12269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6500"/>
              <a:buFont typeface="Archivo Black"/>
              <a:buNone/>
              <a:defRPr b="1" i="0" sz="65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369200" y="482117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1pPr>
            <a:lvl2pPr indent="-361950" lvl="1" marL="914400" marR="0" rtl="0" algn="l">
              <a:spcBef>
                <a:spcPts val="56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2pPr>
            <a:lvl3pPr indent="-361950" lvl="2" marL="1371600" marR="0" rtl="0" algn="l">
              <a:spcBef>
                <a:spcPts val="48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3pPr>
            <a:lvl4pPr indent="-361950" lvl="3" marL="1828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4pPr>
            <a:lvl5pPr indent="-361950" lvl="4" marL="22860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5pPr>
            <a:lvl6pPr indent="-361950" lvl="5" marL="27432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6pPr>
            <a:lvl7pPr indent="-361950" lvl="6" marL="32004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7pPr>
            <a:lvl8pPr indent="-361950" lvl="7" marL="36576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8pPr>
            <a:lvl9pPr indent="-361950" lvl="8" marL="4114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14.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36.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image" Target="../media/image14.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14.png"/><Relationship Id="rId8"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66.png"/><Relationship Id="rId7"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42.png"/><Relationship Id="rId10" Type="http://schemas.openxmlformats.org/officeDocument/2006/relationships/image" Target="../media/image56.png"/><Relationship Id="rId9" Type="http://schemas.openxmlformats.org/officeDocument/2006/relationships/image" Target="../media/image8.png"/><Relationship Id="rId5" Type="http://schemas.openxmlformats.org/officeDocument/2006/relationships/image" Target="../media/image49.png"/><Relationship Id="rId6" Type="http://schemas.openxmlformats.org/officeDocument/2006/relationships/image" Target="../media/image61.png"/><Relationship Id="rId7" Type="http://schemas.openxmlformats.org/officeDocument/2006/relationships/image" Target="../media/image59.png"/><Relationship Id="rId8"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8.png"/><Relationship Id="rId4" Type="http://schemas.openxmlformats.org/officeDocument/2006/relationships/image" Target="../media/image74.png"/><Relationship Id="rId5"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0.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72.png"/><Relationship Id="rId7" Type="http://schemas.openxmlformats.org/officeDocument/2006/relationships/image" Target="../media/image6.png"/><Relationship Id="rId8"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3.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71.png"/><Relationship Id="rId5"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jp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48.jpg"/><Relationship Id="rId5" Type="http://schemas.openxmlformats.org/officeDocument/2006/relationships/image" Target="../media/image55.png"/><Relationship Id="rId6" Type="http://schemas.openxmlformats.org/officeDocument/2006/relationships/image" Target="../media/image26.png"/><Relationship Id="rId7" Type="http://schemas.openxmlformats.org/officeDocument/2006/relationships/image" Target="../media/image32.png"/><Relationship Id="rId8"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14.png"/><Relationship Id="rId5" Type="http://schemas.openxmlformats.org/officeDocument/2006/relationships/image" Target="../media/image34.png"/><Relationship Id="rId6" Type="http://schemas.openxmlformats.org/officeDocument/2006/relationships/image" Target="../media/image3.png"/><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14.png"/><Relationship Id="rId10" Type="http://schemas.openxmlformats.org/officeDocument/2006/relationships/image" Target="../media/image5.png"/><Relationship Id="rId9" Type="http://schemas.openxmlformats.org/officeDocument/2006/relationships/image" Target="../media/image28.png"/><Relationship Id="rId5" Type="http://schemas.openxmlformats.org/officeDocument/2006/relationships/image" Target="../media/image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23.png"/><Relationship Id="rId5" Type="http://schemas.openxmlformats.org/officeDocument/2006/relationships/image" Target="../media/image45.png"/><Relationship Id="rId6" Type="http://schemas.openxmlformats.org/officeDocument/2006/relationships/image" Target="../media/image53.png"/><Relationship Id="rId7" Type="http://schemas.openxmlformats.org/officeDocument/2006/relationships/image" Target="../media/image14.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1"/>
          <p:cNvPicPr preferRelativeResize="0"/>
          <p:nvPr/>
        </p:nvPicPr>
        <p:blipFill>
          <a:blip r:embed="rId3">
            <a:alphaModFix/>
          </a:blip>
          <a:stretch>
            <a:fillRect/>
          </a:stretch>
        </p:blipFill>
        <p:spPr>
          <a:xfrm>
            <a:off x="0" y="-12"/>
            <a:ext cx="18288000" cy="10287000"/>
          </a:xfrm>
          <a:prstGeom prst="rect">
            <a:avLst/>
          </a:prstGeom>
          <a:noFill/>
          <a:ln>
            <a:noFill/>
          </a:ln>
        </p:spPr>
      </p:pic>
      <p:grpSp>
        <p:nvGrpSpPr>
          <p:cNvPr id="73" name="Google Shape;73;p11"/>
          <p:cNvGrpSpPr/>
          <p:nvPr/>
        </p:nvGrpSpPr>
        <p:grpSpPr>
          <a:xfrm>
            <a:off x="0" y="1"/>
            <a:ext cx="18288122" cy="10286939"/>
            <a:chOff x="0" y="-38100"/>
            <a:chExt cx="4816593" cy="2747433"/>
          </a:xfrm>
        </p:grpSpPr>
        <p:sp>
          <p:nvSpPr>
            <p:cNvPr id="74" name="Google Shape;74;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75" name="Google Shape;75;p11"/>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 name="Google Shape;76;p11"/>
          <p:cNvSpPr/>
          <p:nvPr/>
        </p:nvSpPr>
        <p:spPr>
          <a:xfrm flipH="1">
            <a:off x="-78608" y="6737141"/>
            <a:ext cx="9474385" cy="573408"/>
          </a:xfrm>
          <a:custGeom>
            <a:rect b="b" l="l" r="r" t="t"/>
            <a:pathLst>
              <a:path extrusionOk="0" h="573408" w="9474385">
                <a:moveTo>
                  <a:pt x="9474385" y="0"/>
                </a:moveTo>
                <a:lnTo>
                  <a:pt x="0" y="0"/>
                </a:lnTo>
                <a:lnTo>
                  <a:pt x="0" y="573408"/>
                </a:lnTo>
                <a:lnTo>
                  <a:pt x="9474385" y="573408"/>
                </a:lnTo>
                <a:lnTo>
                  <a:pt x="9474385" y="0"/>
                </a:lnTo>
                <a:close/>
              </a:path>
            </a:pathLst>
          </a:custGeom>
          <a:blipFill rotWithShape="1">
            <a:blip r:embed="rId4">
              <a:alphaModFix/>
            </a:blip>
            <a:stretch>
              <a:fillRect b="0" l="0" r="0" t="-10840"/>
            </a:stretch>
          </a:blipFill>
          <a:ln>
            <a:noFill/>
          </a:ln>
        </p:spPr>
      </p:sp>
      <p:cxnSp>
        <p:nvCxnSpPr>
          <p:cNvPr id="77" name="Google Shape;77;p11"/>
          <p:cNvCxnSpPr/>
          <p:nvPr/>
        </p:nvCxnSpPr>
        <p:spPr>
          <a:xfrm rot="10800000">
            <a:off x="0" y="1254292"/>
            <a:ext cx="11443470" cy="0"/>
          </a:xfrm>
          <a:prstGeom prst="straightConnector1">
            <a:avLst/>
          </a:prstGeom>
          <a:noFill/>
          <a:ln cap="flat" cmpd="sng" w="47625">
            <a:solidFill>
              <a:srgbClr val="AA9255"/>
            </a:solidFill>
            <a:prstDash val="solid"/>
            <a:round/>
            <a:headEnd len="sm" w="sm" type="none"/>
            <a:tailEnd len="sm" w="sm" type="none"/>
          </a:ln>
        </p:spPr>
      </p:cxnSp>
      <p:sp>
        <p:nvSpPr>
          <p:cNvPr id="78" name="Google Shape;78;p11"/>
          <p:cNvSpPr/>
          <p:nvPr/>
        </p:nvSpPr>
        <p:spPr>
          <a:xfrm>
            <a:off x="980074" y="2856100"/>
            <a:ext cx="9474385" cy="573408"/>
          </a:xfrm>
          <a:custGeom>
            <a:rect b="b" l="l" r="r" t="t"/>
            <a:pathLst>
              <a:path extrusionOk="0" h="573408" w="9474385">
                <a:moveTo>
                  <a:pt x="0" y="0"/>
                </a:moveTo>
                <a:lnTo>
                  <a:pt x="9474384" y="0"/>
                </a:lnTo>
                <a:lnTo>
                  <a:pt x="9474384" y="573408"/>
                </a:lnTo>
                <a:lnTo>
                  <a:pt x="0" y="573408"/>
                </a:lnTo>
                <a:lnTo>
                  <a:pt x="0" y="0"/>
                </a:lnTo>
                <a:close/>
              </a:path>
            </a:pathLst>
          </a:custGeom>
          <a:blipFill rotWithShape="1">
            <a:blip r:embed="rId4">
              <a:alphaModFix/>
            </a:blip>
            <a:stretch>
              <a:fillRect b="0" l="0" r="0" t="-10840"/>
            </a:stretch>
          </a:blipFill>
          <a:ln>
            <a:noFill/>
          </a:ln>
        </p:spPr>
      </p:sp>
      <p:sp>
        <p:nvSpPr>
          <p:cNvPr id="79" name="Google Shape;79;p11"/>
          <p:cNvSpPr txBox="1"/>
          <p:nvPr/>
        </p:nvSpPr>
        <p:spPr>
          <a:xfrm>
            <a:off x="6993019" y="542776"/>
            <a:ext cx="1003622" cy="3257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AD9455"/>
                </a:solidFill>
                <a:latin typeface="Arimo"/>
                <a:ea typeface="Arimo"/>
                <a:cs typeface="Arimo"/>
                <a:sym typeface="Arimo"/>
              </a:rPr>
              <a:t>SERVICE</a:t>
            </a:r>
            <a:endParaRPr/>
          </a:p>
        </p:txBody>
      </p:sp>
      <p:sp>
        <p:nvSpPr>
          <p:cNvPr id="80" name="Google Shape;80;p11"/>
          <p:cNvSpPr txBox="1"/>
          <p:nvPr/>
        </p:nvSpPr>
        <p:spPr>
          <a:xfrm>
            <a:off x="9895720" y="542776"/>
            <a:ext cx="1117476" cy="3257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AD9455"/>
                </a:solidFill>
                <a:latin typeface="Arimo"/>
                <a:ea typeface="Arimo"/>
                <a:cs typeface="Arimo"/>
                <a:sym typeface="Arimo"/>
              </a:rPr>
              <a:t>CONTACT</a:t>
            </a:r>
            <a:endParaRPr/>
          </a:p>
        </p:txBody>
      </p:sp>
      <p:sp>
        <p:nvSpPr>
          <p:cNvPr id="81" name="Google Shape;81;p11"/>
          <p:cNvSpPr txBox="1"/>
          <p:nvPr/>
        </p:nvSpPr>
        <p:spPr>
          <a:xfrm>
            <a:off x="4281203" y="542775"/>
            <a:ext cx="1117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AD9455"/>
                </a:solidFill>
                <a:latin typeface="Arimo"/>
                <a:ea typeface="Arimo"/>
                <a:cs typeface="Arimo"/>
                <a:sym typeface="Arimo"/>
              </a:rPr>
              <a:t>ABOUT</a:t>
            </a:r>
            <a:endParaRPr/>
          </a:p>
        </p:txBody>
      </p:sp>
      <p:sp>
        <p:nvSpPr>
          <p:cNvPr id="82" name="Google Shape;82;p11"/>
          <p:cNvSpPr txBox="1"/>
          <p:nvPr/>
        </p:nvSpPr>
        <p:spPr>
          <a:xfrm>
            <a:off x="1696309" y="542776"/>
            <a:ext cx="685800" cy="3257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AD9455"/>
                </a:solidFill>
                <a:latin typeface="Arimo"/>
                <a:ea typeface="Arimo"/>
                <a:cs typeface="Arimo"/>
                <a:sym typeface="Arimo"/>
              </a:rPr>
              <a:t>HOME</a:t>
            </a:r>
            <a:endParaRPr/>
          </a:p>
        </p:txBody>
      </p:sp>
      <p:sp>
        <p:nvSpPr>
          <p:cNvPr id="83" name="Google Shape;83;p11"/>
          <p:cNvSpPr txBox="1"/>
          <p:nvPr/>
        </p:nvSpPr>
        <p:spPr>
          <a:xfrm>
            <a:off x="1696298" y="3882540"/>
            <a:ext cx="7054103" cy="2395967"/>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OPERATION </a:t>
            </a:r>
            <a:endParaRPr/>
          </a:p>
          <a:p>
            <a:pPr indent="0" lvl="0" marL="0" marR="0" rtl="0" algn="ctr">
              <a:lnSpc>
                <a:spcPct val="118002"/>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“SECURITY”</a:t>
            </a:r>
            <a:endParaRPr/>
          </a:p>
        </p:txBody>
      </p:sp>
      <p:sp>
        <p:nvSpPr>
          <p:cNvPr id="84" name="Google Shape;84;p11"/>
          <p:cNvSpPr txBox="1"/>
          <p:nvPr/>
        </p:nvSpPr>
        <p:spPr>
          <a:xfrm>
            <a:off x="1696299" y="2923725"/>
            <a:ext cx="46101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Archivo Black"/>
                <a:ea typeface="Archivo Black"/>
                <a:cs typeface="Archivo Black"/>
                <a:sym typeface="Archivo Black"/>
              </a:rPr>
              <a:t>Military Slides</a:t>
            </a:r>
            <a:endParaRPr/>
          </a:p>
        </p:txBody>
      </p:sp>
      <p:sp>
        <p:nvSpPr>
          <p:cNvPr id="85" name="Google Shape;85;p11"/>
          <p:cNvSpPr txBox="1"/>
          <p:nvPr/>
        </p:nvSpPr>
        <p:spPr>
          <a:xfrm>
            <a:off x="1696309" y="7910525"/>
            <a:ext cx="5005185" cy="8356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Arimo"/>
                <a:ea typeface="Arimo"/>
                <a:cs typeface="Arimo"/>
                <a:sym typeface="Arimo"/>
              </a:rPr>
              <a:t>Operation "Security" was the code name given to the top-secret mission that aimed to protect the nation's most valuable assets. </a:t>
            </a:r>
            <a:endParaRPr/>
          </a:p>
        </p:txBody>
      </p:sp>
      <p:pic>
        <p:nvPicPr>
          <p:cNvPr id="86" name="Google Shape;86;p11"/>
          <p:cNvPicPr preferRelativeResize="0"/>
          <p:nvPr/>
        </p:nvPicPr>
        <p:blipFill>
          <a:blip r:embed="rId5">
            <a:alphaModFix/>
          </a:blip>
          <a:stretch>
            <a:fillRect/>
          </a:stretch>
        </p:blipFill>
        <p:spPr>
          <a:xfrm>
            <a:off x="9395787" y="-12"/>
            <a:ext cx="8457103" cy="10287002"/>
          </a:xfrm>
          <a:prstGeom prst="rect">
            <a:avLst/>
          </a:prstGeom>
          <a:noFill/>
          <a:ln>
            <a:noFill/>
          </a:ln>
        </p:spPr>
      </p:pic>
      <p:pic>
        <p:nvPicPr>
          <p:cNvPr id="87" name="Google Shape;87;p11"/>
          <p:cNvPicPr preferRelativeResize="0"/>
          <p:nvPr/>
        </p:nvPicPr>
        <p:blipFill>
          <a:blip r:embed="rId6">
            <a:alphaModFix/>
          </a:blip>
          <a:stretch>
            <a:fillRect/>
          </a:stretch>
        </p:blipFill>
        <p:spPr>
          <a:xfrm>
            <a:off x="8867121" y="9001526"/>
            <a:ext cx="1587325" cy="5169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60" name="Google Shape;260;p20"/>
          <p:cNvGrpSpPr/>
          <p:nvPr/>
        </p:nvGrpSpPr>
        <p:grpSpPr>
          <a:xfrm>
            <a:off x="0" y="-144661"/>
            <a:ext cx="18288000" cy="10431661"/>
            <a:chOff x="0" y="-38100"/>
            <a:chExt cx="4816593" cy="2747433"/>
          </a:xfrm>
        </p:grpSpPr>
        <p:sp>
          <p:nvSpPr>
            <p:cNvPr id="261" name="Google Shape;261;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262" name="Google Shape;262;p20"/>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20"/>
          <p:cNvSpPr/>
          <p:nvPr/>
        </p:nvSpPr>
        <p:spPr>
          <a:xfrm>
            <a:off x="1028700"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4">
              <a:alphaModFix/>
            </a:blip>
            <a:stretch>
              <a:fillRect b="0" l="0" r="0" t="0"/>
            </a:stretch>
          </a:blipFill>
          <a:ln>
            <a:noFill/>
          </a:ln>
        </p:spPr>
      </p:sp>
      <p:sp>
        <p:nvSpPr>
          <p:cNvPr id="264" name="Google Shape;264;p20"/>
          <p:cNvSpPr txBox="1"/>
          <p:nvPr/>
        </p:nvSpPr>
        <p:spPr>
          <a:xfrm>
            <a:off x="2001963" y="1198075"/>
            <a:ext cx="9503231"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MARKET RESEARCH</a:t>
            </a:r>
            <a:endParaRPr/>
          </a:p>
        </p:txBody>
      </p:sp>
      <p:pic>
        <p:nvPicPr>
          <p:cNvPr id="265" name="Google Shape;265;p20"/>
          <p:cNvPicPr preferRelativeResize="0"/>
          <p:nvPr/>
        </p:nvPicPr>
        <p:blipFill rotWithShape="1">
          <a:blip r:embed="rId5">
            <a:alphaModFix/>
          </a:blip>
          <a:srcRect b="0" l="0" r="0" t="0"/>
          <a:stretch/>
        </p:blipFill>
        <p:spPr>
          <a:xfrm>
            <a:off x="1681157" y="3741491"/>
            <a:ext cx="3849673" cy="3849673"/>
          </a:xfrm>
          <a:prstGeom prst="rect">
            <a:avLst/>
          </a:prstGeom>
          <a:noFill/>
          <a:ln>
            <a:noFill/>
          </a:ln>
        </p:spPr>
      </p:pic>
      <p:sp>
        <p:nvSpPr>
          <p:cNvPr id="266" name="Google Shape;266;p20"/>
          <p:cNvSpPr txBox="1"/>
          <p:nvPr/>
        </p:nvSpPr>
        <p:spPr>
          <a:xfrm>
            <a:off x="2001963" y="8176194"/>
            <a:ext cx="279259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267" name="Google Shape;267;p20"/>
          <p:cNvSpPr txBox="1"/>
          <p:nvPr/>
        </p:nvSpPr>
        <p:spPr>
          <a:xfrm>
            <a:off x="13925978" y="8176194"/>
            <a:ext cx="2390749"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268" name="Google Shape;268;p20"/>
          <p:cNvSpPr txBox="1"/>
          <p:nvPr/>
        </p:nvSpPr>
        <p:spPr>
          <a:xfrm>
            <a:off x="8159123" y="8176194"/>
            <a:ext cx="267778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269" name="Google Shape;269;p20"/>
          <p:cNvPicPr preferRelativeResize="0"/>
          <p:nvPr/>
        </p:nvPicPr>
        <p:blipFill rotWithShape="1">
          <a:blip r:embed="rId6">
            <a:alphaModFix/>
          </a:blip>
          <a:srcRect b="0" l="0" r="0" t="0"/>
          <a:stretch/>
        </p:blipFill>
        <p:spPr>
          <a:xfrm>
            <a:off x="7438836" y="3741491"/>
            <a:ext cx="3849673" cy="3849673"/>
          </a:xfrm>
          <a:prstGeom prst="rect">
            <a:avLst/>
          </a:prstGeom>
          <a:noFill/>
          <a:ln>
            <a:noFill/>
          </a:ln>
        </p:spPr>
      </p:pic>
      <p:pic>
        <p:nvPicPr>
          <p:cNvPr id="270" name="Google Shape;270;p20"/>
          <p:cNvPicPr preferRelativeResize="0"/>
          <p:nvPr/>
        </p:nvPicPr>
        <p:blipFill rotWithShape="1">
          <a:blip r:embed="rId7">
            <a:alphaModFix/>
          </a:blip>
          <a:srcRect b="0" l="0" r="0" t="0"/>
          <a:stretch/>
        </p:blipFill>
        <p:spPr>
          <a:xfrm>
            <a:off x="13196516" y="3741491"/>
            <a:ext cx="3849673" cy="3849673"/>
          </a:xfrm>
          <a:prstGeom prst="rect">
            <a:avLst/>
          </a:prstGeom>
          <a:noFill/>
          <a:ln>
            <a:noFill/>
          </a:ln>
        </p:spPr>
      </p:pic>
      <p:sp>
        <p:nvSpPr>
          <p:cNvPr id="271" name="Google Shape;271;p20"/>
          <p:cNvSpPr txBox="1"/>
          <p:nvPr/>
        </p:nvSpPr>
        <p:spPr>
          <a:xfrm>
            <a:off x="2001963" y="3002211"/>
            <a:ext cx="1232239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272" name="Google Shape;272;p20"/>
          <p:cNvPicPr preferRelativeResize="0"/>
          <p:nvPr/>
        </p:nvPicPr>
        <p:blipFill>
          <a:blip r:embed="rId8">
            <a:alphaModFix/>
          </a:blip>
          <a:stretch>
            <a:fillRect/>
          </a:stretch>
        </p:blipFill>
        <p:spPr>
          <a:xfrm>
            <a:off x="11980492" y="1476525"/>
            <a:ext cx="775671" cy="412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78" name="Google Shape;278;p21"/>
          <p:cNvGrpSpPr/>
          <p:nvPr/>
        </p:nvGrpSpPr>
        <p:grpSpPr>
          <a:xfrm>
            <a:off x="0" y="-144661"/>
            <a:ext cx="18288000" cy="10431661"/>
            <a:chOff x="0" y="-38100"/>
            <a:chExt cx="4816593" cy="2747433"/>
          </a:xfrm>
        </p:grpSpPr>
        <p:sp>
          <p:nvSpPr>
            <p:cNvPr id="279" name="Google Shape;279;p2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280" name="Google Shape;280;p21"/>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1"/>
          <p:cNvGrpSpPr/>
          <p:nvPr/>
        </p:nvGrpSpPr>
        <p:grpSpPr>
          <a:xfrm>
            <a:off x="1483546" y="962005"/>
            <a:ext cx="2744306" cy="3690338"/>
            <a:chOff x="0" y="-289322"/>
            <a:chExt cx="3659075" cy="4920451"/>
          </a:xfrm>
        </p:grpSpPr>
        <p:sp>
          <p:nvSpPr>
            <p:cNvPr id="282" name="Google Shape;282;p21"/>
            <p:cNvSpPr/>
            <p:nvPr/>
          </p:nvSpPr>
          <p:spPr>
            <a:xfrm>
              <a:off x="0" y="283175"/>
              <a:ext cx="3416354" cy="4347954"/>
            </a:xfrm>
            <a:custGeom>
              <a:rect b="b" l="l" r="r" t="t"/>
              <a:pathLst>
                <a:path extrusionOk="0" h="4347954" w="3416354">
                  <a:moveTo>
                    <a:pt x="0" y="0"/>
                  </a:moveTo>
                  <a:lnTo>
                    <a:pt x="3416354" y="0"/>
                  </a:lnTo>
                  <a:lnTo>
                    <a:pt x="3416354" y="4347953"/>
                  </a:lnTo>
                  <a:lnTo>
                    <a:pt x="0" y="4347953"/>
                  </a:lnTo>
                  <a:lnTo>
                    <a:pt x="0" y="0"/>
                  </a:lnTo>
                  <a:close/>
                </a:path>
              </a:pathLst>
            </a:custGeom>
            <a:blipFill rotWithShape="1">
              <a:blip r:embed="rId4">
                <a:alphaModFix/>
              </a:blip>
              <a:stretch>
                <a:fillRect b="0" l="-280969" r="-1527792" t="0"/>
              </a:stretch>
            </a:blipFill>
            <a:ln>
              <a:noFill/>
            </a:ln>
          </p:spPr>
        </p:sp>
        <p:grpSp>
          <p:nvGrpSpPr>
            <p:cNvPr id="283" name="Google Shape;283;p21"/>
            <p:cNvGrpSpPr/>
            <p:nvPr/>
          </p:nvGrpSpPr>
          <p:grpSpPr>
            <a:xfrm>
              <a:off x="242721" y="-289322"/>
              <a:ext cx="3416354" cy="4637276"/>
              <a:chOff x="0" y="-57150"/>
              <a:chExt cx="674835" cy="916005"/>
            </a:xfrm>
          </p:grpSpPr>
          <p:sp>
            <p:nvSpPr>
              <p:cNvPr id="284" name="Google Shape;284;p21"/>
              <p:cNvSpPr/>
              <p:nvPr/>
            </p:nvSpPr>
            <p:spPr>
              <a:xfrm>
                <a:off x="0" y="0"/>
                <a:ext cx="674835" cy="858855"/>
              </a:xfrm>
              <a:custGeom>
                <a:rect b="b" l="l" r="r" t="t"/>
                <a:pathLst>
                  <a:path extrusionOk="0" h="858855" w="674835">
                    <a:moveTo>
                      <a:pt x="0" y="0"/>
                    </a:moveTo>
                    <a:lnTo>
                      <a:pt x="674835" y="0"/>
                    </a:lnTo>
                    <a:lnTo>
                      <a:pt x="674835" y="858855"/>
                    </a:lnTo>
                    <a:lnTo>
                      <a:pt x="0" y="858855"/>
                    </a:lnTo>
                    <a:close/>
                  </a:path>
                </a:pathLst>
              </a:custGeom>
              <a:gradFill>
                <a:gsLst>
                  <a:gs pos="0">
                    <a:srgbClr val="000000"/>
                  </a:gs>
                  <a:gs pos="100000">
                    <a:srgbClr val="A78C45"/>
                  </a:gs>
                </a:gsLst>
                <a:path path="circle">
                  <a:fillToRect b="100%" r="100%"/>
                </a:path>
                <a:tileRect l="-100%" t="-100%"/>
              </a:gradFill>
              <a:ln cap="sq" cmpd="sng" w="47625">
                <a:solidFill>
                  <a:srgbClr val="6B5825"/>
                </a:solidFill>
                <a:prstDash val="solid"/>
                <a:miter lim="8000"/>
                <a:headEnd len="sm" w="sm" type="none"/>
                <a:tailEnd len="sm" w="sm" type="none"/>
              </a:ln>
            </p:spPr>
          </p:sp>
          <p:sp>
            <p:nvSpPr>
              <p:cNvPr id="285" name="Google Shape;285;p21"/>
              <p:cNvSpPr txBox="1"/>
              <p:nvPr/>
            </p:nvSpPr>
            <p:spPr>
              <a:xfrm>
                <a:off x="0" y="-57150"/>
                <a:ext cx="674835" cy="91600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6" name="Google Shape;286;p21"/>
          <p:cNvGrpSpPr/>
          <p:nvPr/>
        </p:nvGrpSpPr>
        <p:grpSpPr>
          <a:xfrm>
            <a:off x="9598846" y="962005"/>
            <a:ext cx="2744306" cy="3690338"/>
            <a:chOff x="0" y="-289322"/>
            <a:chExt cx="3659075" cy="4920451"/>
          </a:xfrm>
        </p:grpSpPr>
        <p:sp>
          <p:nvSpPr>
            <p:cNvPr id="287" name="Google Shape;287;p21"/>
            <p:cNvSpPr/>
            <p:nvPr/>
          </p:nvSpPr>
          <p:spPr>
            <a:xfrm>
              <a:off x="0" y="283175"/>
              <a:ext cx="3416354" cy="4347954"/>
            </a:xfrm>
            <a:custGeom>
              <a:rect b="b" l="l" r="r" t="t"/>
              <a:pathLst>
                <a:path extrusionOk="0" h="4347954" w="3416354">
                  <a:moveTo>
                    <a:pt x="0" y="0"/>
                  </a:moveTo>
                  <a:lnTo>
                    <a:pt x="3416354" y="0"/>
                  </a:lnTo>
                  <a:lnTo>
                    <a:pt x="3416354" y="4347953"/>
                  </a:lnTo>
                  <a:lnTo>
                    <a:pt x="0" y="4347953"/>
                  </a:lnTo>
                  <a:lnTo>
                    <a:pt x="0" y="0"/>
                  </a:lnTo>
                  <a:close/>
                </a:path>
              </a:pathLst>
            </a:custGeom>
            <a:blipFill rotWithShape="1">
              <a:blip r:embed="rId4">
                <a:alphaModFix/>
              </a:blip>
              <a:stretch>
                <a:fillRect b="0" l="-280969" r="-1527792" t="0"/>
              </a:stretch>
            </a:blipFill>
            <a:ln>
              <a:noFill/>
            </a:ln>
          </p:spPr>
        </p:sp>
        <p:grpSp>
          <p:nvGrpSpPr>
            <p:cNvPr id="288" name="Google Shape;288;p21"/>
            <p:cNvGrpSpPr/>
            <p:nvPr/>
          </p:nvGrpSpPr>
          <p:grpSpPr>
            <a:xfrm>
              <a:off x="242721" y="-289322"/>
              <a:ext cx="3416354" cy="4637276"/>
              <a:chOff x="0" y="-57150"/>
              <a:chExt cx="674835" cy="916005"/>
            </a:xfrm>
          </p:grpSpPr>
          <p:sp>
            <p:nvSpPr>
              <p:cNvPr id="289" name="Google Shape;289;p21"/>
              <p:cNvSpPr/>
              <p:nvPr/>
            </p:nvSpPr>
            <p:spPr>
              <a:xfrm>
                <a:off x="0" y="0"/>
                <a:ext cx="674835" cy="858855"/>
              </a:xfrm>
              <a:custGeom>
                <a:rect b="b" l="l" r="r" t="t"/>
                <a:pathLst>
                  <a:path extrusionOk="0" h="858855" w="674835">
                    <a:moveTo>
                      <a:pt x="0" y="0"/>
                    </a:moveTo>
                    <a:lnTo>
                      <a:pt x="674835" y="0"/>
                    </a:lnTo>
                    <a:lnTo>
                      <a:pt x="674835" y="858855"/>
                    </a:lnTo>
                    <a:lnTo>
                      <a:pt x="0" y="858855"/>
                    </a:lnTo>
                    <a:close/>
                  </a:path>
                </a:pathLst>
              </a:custGeom>
              <a:gradFill>
                <a:gsLst>
                  <a:gs pos="0">
                    <a:srgbClr val="000000"/>
                  </a:gs>
                  <a:gs pos="100000">
                    <a:srgbClr val="A78C45"/>
                  </a:gs>
                </a:gsLst>
                <a:path path="circle">
                  <a:fillToRect b="100%" r="100%"/>
                </a:path>
                <a:tileRect l="-100%" t="-100%"/>
              </a:gradFill>
              <a:ln cap="sq" cmpd="sng" w="47625">
                <a:solidFill>
                  <a:srgbClr val="6B5825"/>
                </a:solidFill>
                <a:prstDash val="solid"/>
                <a:miter lim="8000"/>
                <a:headEnd len="sm" w="sm" type="none"/>
                <a:tailEnd len="sm" w="sm" type="none"/>
              </a:ln>
            </p:spPr>
          </p:sp>
          <p:sp>
            <p:nvSpPr>
              <p:cNvPr id="290" name="Google Shape;290;p21"/>
              <p:cNvSpPr txBox="1"/>
              <p:nvPr/>
            </p:nvSpPr>
            <p:spPr>
              <a:xfrm>
                <a:off x="0" y="-57150"/>
                <a:ext cx="674835" cy="91600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1" name="Google Shape;291;p21"/>
          <p:cNvGrpSpPr/>
          <p:nvPr/>
        </p:nvGrpSpPr>
        <p:grpSpPr>
          <a:xfrm>
            <a:off x="1483546" y="5417667"/>
            <a:ext cx="2744306" cy="3690338"/>
            <a:chOff x="0" y="-289322"/>
            <a:chExt cx="3659075" cy="4920451"/>
          </a:xfrm>
        </p:grpSpPr>
        <p:sp>
          <p:nvSpPr>
            <p:cNvPr id="292" name="Google Shape;292;p21"/>
            <p:cNvSpPr/>
            <p:nvPr/>
          </p:nvSpPr>
          <p:spPr>
            <a:xfrm>
              <a:off x="0" y="283175"/>
              <a:ext cx="3416354" cy="4347954"/>
            </a:xfrm>
            <a:custGeom>
              <a:rect b="b" l="l" r="r" t="t"/>
              <a:pathLst>
                <a:path extrusionOk="0" h="4347954" w="3416354">
                  <a:moveTo>
                    <a:pt x="0" y="0"/>
                  </a:moveTo>
                  <a:lnTo>
                    <a:pt x="3416354" y="0"/>
                  </a:lnTo>
                  <a:lnTo>
                    <a:pt x="3416354" y="4347953"/>
                  </a:lnTo>
                  <a:lnTo>
                    <a:pt x="0" y="4347953"/>
                  </a:lnTo>
                  <a:lnTo>
                    <a:pt x="0" y="0"/>
                  </a:lnTo>
                  <a:close/>
                </a:path>
              </a:pathLst>
            </a:custGeom>
            <a:blipFill rotWithShape="1">
              <a:blip r:embed="rId4">
                <a:alphaModFix/>
              </a:blip>
              <a:stretch>
                <a:fillRect b="0" l="-280969" r="-1527792" t="0"/>
              </a:stretch>
            </a:blipFill>
            <a:ln>
              <a:noFill/>
            </a:ln>
          </p:spPr>
        </p:sp>
        <p:grpSp>
          <p:nvGrpSpPr>
            <p:cNvPr id="293" name="Google Shape;293;p21"/>
            <p:cNvGrpSpPr/>
            <p:nvPr/>
          </p:nvGrpSpPr>
          <p:grpSpPr>
            <a:xfrm>
              <a:off x="242721" y="-289322"/>
              <a:ext cx="3416354" cy="4637276"/>
              <a:chOff x="0" y="-57150"/>
              <a:chExt cx="674835" cy="916005"/>
            </a:xfrm>
          </p:grpSpPr>
          <p:sp>
            <p:nvSpPr>
              <p:cNvPr id="294" name="Google Shape;294;p21"/>
              <p:cNvSpPr/>
              <p:nvPr/>
            </p:nvSpPr>
            <p:spPr>
              <a:xfrm>
                <a:off x="0" y="0"/>
                <a:ext cx="674835" cy="858855"/>
              </a:xfrm>
              <a:custGeom>
                <a:rect b="b" l="l" r="r" t="t"/>
                <a:pathLst>
                  <a:path extrusionOk="0" h="858855" w="674835">
                    <a:moveTo>
                      <a:pt x="0" y="0"/>
                    </a:moveTo>
                    <a:lnTo>
                      <a:pt x="674835" y="0"/>
                    </a:lnTo>
                    <a:lnTo>
                      <a:pt x="674835" y="858855"/>
                    </a:lnTo>
                    <a:lnTo>
                      <a:pt x="0" y="858855"/>
                    </a:lnTo>
                    <a:close/>
                  </a:path>
                </a:pathLst>
              </a:custGeom>
              <a:gradFill>
                <a:gsLst>
                  <a:gs pos="0">
                    <a:srgbClr val="000000"/>
                  </a:gs>
                  <a:gs pos="100000">
                    <a:srgbClr val="A78C45"/>
                  </a:gs>
                </a:gsLst>
                <a:path path="circle">
                  <a:fillToRect b="100%" r="100%"/>
                </a:path>
                <a:tileRect l="-100%" t="-100%"/>
              </a:gradFill>
              <a:ln cap="sq" cmpd="sng" w="47625">
                <a:solidFill>
                  <a:srgbClr val="6B5825"/>
                </a:solidFill>
                <a:prstDash val="solid"/>
                <a:miter lim="8000"/>
                <a:headEnd len="sm" w="sm" type="none"/>
                <a:tailEnd len="sm" w="sm" type="none"/>
              </a:ln>
            </p:spPr>
          </p:sp>
          <p:sp>
            <p:nvSpPr>
              <p:cNvPr id="295" name="Google Shape;295;p21"/>
              <p:cNvSpPr txBox="1"/>
              <p:nvPr/>
            </p:nvSpPr>
            <p:spPr>
              <a:xfrm>
                <a:off x="0" y="-57150"/>
                <a:ext cx="674835" cy="91600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6" name="Google Shape;296;p21"/>
          <p:cNvGrpSpPr/>
          <p:nvPr/>
        </p:nvGrpSpPr>
        <p:grpSpPr>
          <a:xfrm>
            <a:off x="9598846" y="5417667"/>
            <a:ext cx="2744306" cy="3690338"/>
            <a:chOff x="0" y="-289322"/>
            <a:chExt cx="3659075" cy="4920451"/>
          </a:xfrm>
        </p:grpSpPr>
        <p:sp>
          <p:nvSpPr>
            <p:cNvPr id="297" name="Google Shape;297;p21"/>
            <p:cNvSpPr/>
            <p:nvPr/>
          </p:nvSpPr>
          <p:spPr>
            <a:xfrm>
              <a:off x="0" y="283175"/>
              <a:ext cx="3416354" cy="4347954"/>
            </a:xfrm>
            <a:custGeom>
              <a:rect b="b" l="l" r="r" t="t"/>
              <a:pathLst>
                <a:path extrusionOk="0" h="4347954" w="3416354">
                  <a:moveTo>
                    <a:pt x="0" y="0"/>
                  </a:moveTo>
                  <a:lnTo>
                    <a:pt x="3416354" y="0"/>
                  </a:lnTo>
                  <a:lnTo>
                    <a:pt x="3416354" y="4347953"/>
                  </a:lnTo>
                  <a:lnTo>
                    <a:pt x="0" y="4347953"/>
                  </a:lnTo>
                  <a:lnTo>
                    <a:pt x="0" y="0"/>
                  </a:lnTo>
                  <a:close/>
                </a:path>
              </a:pathLst>
            </a:custGeom>
            <a:blipFill rotWithShape="1">
              <a:blip r:embed="rId4">
                <a:alphaModFix/>
              </a:blip>
              <a:stretch>
                <a:fillRect b="0" l="-280969" r="-1527792" t="0"/>
              </a:stretch>
            </a:blipFill>
            <a:ln>
              <a:noFill/>
            </a:ln>
          </p:spPr>
        </p:sp>
        <p:grpSp>
          <p:nvGrpSpPr>
            <p:cNvPr id="298" name="Google Shape;298;p21"/>
            <p:cNvGrpSpPr/>
            <p:nvPr/>
          </p:nvGrpSpPr>
          <p:grpSpPr>
            <a:xfrm>
              <a:off x="242721" y="-289322"/>
              <a:ext cx="3416354" cy="4637276"/>
              <a:chOff x="0" y="-57150"/>
              <a:chExt cx="674835" cy="916005"/>
            </a:xfrm>
          </p:grpSpPr>
          <p:sp>
            <p:nvSpPr>
              <p:cNvPr id="299" name="Google Shape;299;p21"/>
              <p:cNvSpPr/>
              <p:nvPr/>
            </p:nvSpPr>
            <p:spPr>
              <a:xfrm>
                <a:off x="0" y="0"/>
                <a:ext cx="674835" cy="858855"/>
              </a:xfrm>
              <a:custGeom>
                <a:rect b="b" l="l" r="r" t="t"/>
                <a:pathLst>
                  <a:path extrusionOk="0" h="858855" w="674835">
                    <a:moveTo>
                      <a:pt x="0" y="0"/>
                    </a:moveTo>
                    <a:lnTo>
                      <a:pt x="674835" y="0"/>
                    </a:lnTo>
                    <a:lnTo>
                      <a:pt x="674835" y="858855"/>
                    </a:lnTo>
                    <a:lnTo>
                      <a:pt x="0" y="858855"/>
                    </a:lnTo>
                    <a:close/>
                  </a:path>
                </a:pathLst>
              </a:custGeom>
              <a:gradFill>
                <a:gsLst>
                  <a:gs pos="0">
                    <a:srgbClr val="000000"/>
                  </a:gs>
                  <a:gs pos="100000">
                    <a:srgbClr val="A78C45"/>
                  </a:gs>
                </a:gsLst>
                <a:path path="circle">
                  <a:fillToRect b="100%" r="100%"/>
                </a:path>
                <a:tileRect l="-100%" t="-100%"/>
              </a:gradFill>
              <a:ln cap="sq" cmpd="sng" w="47625">
                <a:solidFill>
                  <a:srgbClr val="6B5825"/>
                </a:solidFill>
                <a:prstDash val="solid"/>
                <a:miter lim="8000"/>
                <a:headEnd len="sm" w="sm" type="none"/>
                <a:tailEnd len="sm" w="sm" type="none"/>
              </a:ln>
            </p:spPr>
          </p:sp>
          <p:sp>
            <p:nvSpPr>
              <p:cNvPr id="300" name="Google Shape;300;p21"/>
              <p:cNvSpPr txBox="1"/>
              <p:nvPr/>
            </p:nvSpPr>
            <p:spPr>
              <a:xfrm>
                <a:off x="0" y="-57150"/>
                <a:ext cx="674835" cy="91600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1" name="Google Shape;301;p21"/>
          <p:cNvSpPr txBox="1"/>
          <p:nvPr/>
        </p:nvSpPr>
        <p:spPr>
          <a:xfrm>
            <a:off x="2168474" y="1615174"/>
            <a:ext cx="1738531" cy="2225619"/>
          </a:xfrm>
          <a:prstGeom prst="rect">
            <a:avLst/>
          </a:prstGeom>
          <a:noFill/>
          <a:ln>
            <a:noFill/>
          </a:ln>
        </p:spPr>
        <p:txBody>
          <a:bodyPr anchorCtr="0" anchor="t" bIns="0" lIns="0" spcFirstLastPara="1" rIns="0" wrap="square" tIns="0">
            <a:spAutoFit/>
          </a:bodyPr>
          <a:lstStyle/>
          <a:p>
            <a:pPr indent="0" lvl="0" marL="0" marR="0" rtl="0" algn="l">
              <a:lnSpc>
                <a:spcPct val="118000"/>
              </a:lnSpc>
              <a:spcBef>
                <a:spcPts val="0"/>
              </a:spcBef>
              <a:spcAft>
                <a:spcPts val="0"/>
              </a:spcAft>
              <a:buNone/>
            </a:pPr>
            <a:r>
              <a:rPr b="0" i="0" lang="en-US" sz="14766" u="none" cap="none" strike="noStrike">
                <a:solidFill>
                  <a:srgbClr val="FFFFFF"/>
                </a:solidFill>
                <a:latin typeface="Archivo Black"/>
                <a:ea typeface="Archivo Black"/>
                <a:cs typeface="Archivo Black"/>
                <a:sym typeface="Archivo Black"/>
              </a:rPr>
              <a:t>S</a:t>
            </a:r>
            <a:endParaRPr/>
          </a:p>
        </p:txBody>
      </p:sp>
      <p:sp>
        <p:nvSpPr>
          <p:cNvPr id="302" name="Google Shape;302;p21"/>
          <p:cNvSpPr txBox="1"/>
          <p:nvPr/>
        </p:nvSpPr>
        <p:spPr>
          <a:xfrm>
            <a:off x="2168474" y="6268047"/>
            <a:ext cx="1738531" cy="2225619"/>
          </a:xfrm>
          <a:prstGeom prst="rect">
            <a:avLst/>
          </a:prstGeom>
          <a:noFill/>
          <a:ln>
            <a:noFill/>
          </a:ln>
        </p:spPr>
        <p:txBody>
          <a:bodyPr anchorCtr="0" anchor="t" bIns="0" lIns="0" spcFirstLastPara="1" rIns="0" wrap="square" tIns="0">
            <a:spAutoFit/>
          </a:bodyPr>
          <a:lstStyle/>
          <a:p>
            <a:pPr indent="0" lvl="0" marL="0" marR="0" rtl="0" algn="l">
              <a:lnSpc>
                <a:spcPct val="118000"/>
              </a:lnSpc>
              <a:spcBef>
                <a:spcPts val="0"/>
              </a:spcBef>
              <a:spcAft>
                <a:spcPts val="0"/>
              </a:spcAft>
              <a:buNone/>
            </a:pPr>
            <a:r>
              <a:rPr b="0" i="0" lang="en-US" sz="14766" u="none" cap="none" strike="noStrike">
                <a:solidFill>
                  <a:srgbClr val="FFFFFF"/>
                </a:solidFill>
                <a:latin typeface="Archivo Black"/>
                <a:ea typeface="Archivo Black"/>
                <a:cs typeface="Archivo Black"/>
                <a:sym typeface="Archivo Black"/>
              </a:rPr>
              <a:t>O</a:t>
            </a:r>
            <a:endParaRPr/>
          </a:p>
        </p:txBody>
      </p:sp>
      <p:sp>
        <p:nvSpPr>
          <p:cNvPr id="303" name="Google Shape;303;p21"/>
          <p:cNvSpPr txBox="1"/>
          <p:nvPr/>
        </p:nvSpPr>
        <p:spPr>
          <a:xfrm>
            <a:off x="10101733" y="1615174"/>
            <a:ext cx="1738531" cy="2225619"/>
          </a:xfrm>
          <a:prstGeom prst="rect">
            <a:avLst/>
          </a:prstGeom>
          <a:noFill/>
          <a:ln>
            <a:noFill/>
          </a:ln>
        </p:spPr>
        <p:txBody>
          <a:bodyPr anchorCtr="0" anchor="t" bIns="0" lIns="0" spcFirstLastPara="1" rIns="0" wrap="square" tIns="0">
            <a:spAutoFit/>
          </a:bodyPr>
          <a:lstStyle/>
          <a:p>
            <a:pPr indent="0" lvl="0" marL="0" marR="0" rtl="0" algn="l">
              <a:lnSpc>
                <a:spcPct val="118000"/>
              </a:lnSpc>
              <a:spcBef>
                <a:spcPts val="0"/>
              </a:spcBef>
              <a:spcAft>
                <a:spcPts val="0"/>
              </a:spcAft>
              <a:buNone/>
            </a:pPr>
            <a:r>
              <a:rPr b="0" i="0" lang="en-US" sz="14766" u="none" cap="none" strike="noStrike">
                <a:solidFill>
                  <a:srgbClr val="FFFFFF"/>
                </a:solidFill>
                <a:latin typeface="Archivo Black"/>
                <a:ea typeface="Archivo Black"/>
                <a:cs typeface="Archivo Black"/>
                <a:sym typeface="Archivo Black"/>
              </a:rPr>
              <a:t>W</a:t>
            </a:r>
            <a:endParaRPr/>
          </a:p>
        </p:txBody>
      </p:sp>
      <p:sp>
        <p:nvSpPr>
          <p:cNvPr id="304" name="Google Shape;304;p21"/>
          <p:cNvSpPr txBox="1"/>
          <p:nvPr/>
        </p:nvSpPr>
        <p:spPr>
          <a:xfrm>
            <a:off x="10329285" y="6268047"/>
            <a:ext cx="1283429" cy="2225619"/>
          </a:xfrm>
          <a:prstGeom prst="rect">
            <a:avLst/>
          </a:prstGeom>
          <a:noFill/>
          <a:ln>
            <a:noFill/>
          </a:ln>
        </p:spPr>
        <p:txBody>
          <a:bodyPr anchorCtr="0" anchor="t" bIns="0" lIns="0" spcFirstLastPara="1" rIns="0" wrap="square" tIns="0">
            <a:spAutoFit/>
          </a:bodyPr>
          <a:lstStyle/>
          <a:p>
            <a:pPr indent="0" lvl="0" marL="0" marR="0" rtl="0" algn="l">
              <a:lnSpc>
                <a:spcPct val="118000"/>
              </a:lnSpc>
              <a:spcBef>
                <a:spcPts val="0"/>
              </a:spcBef>
              <a:spcAft>
                <a:spcPts val="0"/>
              </a:spcAft>
              <a:buNone/>
            </a:pPr>
            <a:r>
              <a:rPr b="0" i="0" lang="en-US" sz="14766" u="none" cap="none" strike="noStrike">
                <a:solidFill>
                  <a:srgbClr val="FFFFFF"/>
                </a:solidFill>
                <a:latin typeface="Archivo Black"/>
                <a:ea typeface="Archivo Black"/>
                <a:cs typeface="Archivo Black"/>
                <a:sym typeface="Archivo Black"/>
              </a:rPr>
              <a:t>T</a:t>
            </a:r>
            <a:endParaRPr/>
          </a:p>
        </p:txBody>
      </p:sp>
      <p:sp>
        <p:nvSpPr>
          <p:cNvPr id="305" name="Google Shape;305;p21"/>
          <p:cNvSpPr txBox="1"/>
          <p:nvPr/>
        </p:nvSpPr>
        <p:spPr>
          <a:xfrm>
            <a:off x="4817550" y="1999537"/>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STRENGTHS</a:t>
            </a:r>
            <a:endParaRPr/>
          </a:p>
        </p:txBody>
      </p:sp>
      <p:sp>
        <p:nvSpPr>
          <p:cNvPr id="306" name="Google Shape;306;p21"/>
          <p:cNvSpPr txBox="1"/>
          <p:nvPr/>
        </p:nvSpPr>
        <p:spPr>
          <a:xfrm>
            <a:off x="12933702" y="1999537"/>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WEAKNESSES</a:t>
            </a:r>
            <a:endParaRPr/>
          </a:p>
        </p:txBody>
      </p:sp>
      <p:sp>
        <p:nvSpPr>
          <p:cNvPr id="307" name="Google Shape;307;p21"/>
          <p:cNvSpPr txBox="1"/>
          <p:nvPr/>
        </p:nvSpPr>
        <p:spPr>
          <a:xfrm>
            <a:off x="4817550" y="6652410"/>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OPPORTUNITIES</a:t>
            </a:r>
            <a:endParaRPr/>
          </a:p>
        </p:txBody>
      </p:sp>
      <p:sp>
        <p:nvSpPr>
          <p:cNvPr id="308" name="Google Shape;308;p21"/>
          <p:cNvSpPr txBox="1"/>
          <p:nvPr/>
        </p:nvSpPr>
        <p:spPr>
          <a:xfrm>
            <a:off x="12933702" y="6652410"/>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THREATS</a:t>
            </a:r>
            <a:endParaRPr/>
          </a:p>
        </p:txBody>
      </p:sp>
      <p:sp>
        <p:nvSpPr>
          <p:cNvPr id="309" name="Google Shape;309;p21"/>
          <p:cNvSpPr txBox="1"/>
          <p:nvPr/>
        </p:nvSpPr>
        <p:spPr>
          <a:xfrm>
            <a:off x="4817550" y="2700144"/>
            <a:ext cx="368592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sets you apart? What are your good qualities?</a:t>
            </a:r>
            <a:endParaRPr/>
          </a:p>
        </p:txBody>
      </p:sp>
      <p:sp>
        <p:nvSpPr>
          <p:cNvPr id="310" name="Google Shape;310;p21"/>
          <p:cNvSpPr txBox="1"/>
          <p:nvPr/>
        </p:nvSpPr>
        <p:spPr>
          <a:xfrm>
            <a:off x="12933702" y="2700144"/>
            <a:ext cx="387075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resources adequate? What do others do better than you?</a:t>
            </a:r>
            <a:endParaRPr/>
          </a:p>
        </p:txBody>
      </p:sp>
      <p:sp>
        <p:nvSpPr>
          <p:cNvPr id="311" name="Google Shape;311;p21"/>
          <p:cNvSpPr txBox="1"/>
          <p:nvPr/>
        </p:nvSpPr>
        <p:spPr>
          <a:xfrm>
            <a:off x="4817550" y="7353017"/>
            <a:ext cx="345732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demands shifting? How can it be improved?</a:t>
            </a:r>
            <a:endParaRPr/>
          </a:p>
        </p:txBody>
      </p:sp>
      <p:sp>
        <p:nvSpPr>
          <p:cNvPr id="312" name="Google Shape;312;p21"/>
          <p:cNvSpPr txBox="1"/>
          <p:nvPr/>
        </p:nvSpPr>
        <p:spPr>
          <a:xfrm>
            <a:off x="12933702" y="7353017"/>
            <a:ext cx="315039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are factors outside of your control?</a:t>
            </a:r>
            <a:endParaRPr/>
          </a:p>
        </p:txBody>
      </p:sp>
      <p:pic>
        <p:nvPicPr>
          <p:cNvPr id="313" name="Google Shape;313;p21"/>
          <p:cNvPicPr preferRelativeResize="0"/>
          <p:nvPr/>
        </p:nvPicPr>
        <p:blipFill>
          <a:blip r:embed="rId5">
            <a:alphaModFix/>
          </a:blip>
          <a:stretch>
            <a:fillRect/>
          </a:stretch>
        </p:blipFill>
        <p:spPr>
          <a:xfrm>
            <a:off x="15774271" y="9108003"/>
            <a:ext cx="1622275" cy="4678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22"/>
          <p:cNvPicPr preferRelativeResize="0"/>
          <p:nvPr/>
        </p:nvPicPr>
        <p:blipFill>
          <a:blip r:embed="rId3">
            <a:alphaModFix/>
          </a:blip>
          <a:stretch>
            <a:fillRect/>
          </a:stretch>
        </p:blipFill>
        <p:spPr>
          <a:xfrm>
            <a:off x="55227" y="0"/>
            <a:ext cx="18177546" cy="10287000"/>
          </a:xfrm>
          <a:prstGeom prst="rect">
            <a:avLst/>
          </a:prstGeom>
          <a:noFill/>
          <a:ln>
            <a:noFill/>
          </a:ln>
        </p:spPr>
      </p:pic>
      <p:sp>
        <p:nvSpPr>
          <p:cNvPr id="319" name="Google Shape;319;p22"/>
          <p:cNvSpPr/>
          <p:nvPr/>
        </p:nvSpPr>
        <p:spPr>
          <a:xfrm>
            <a:off x="155697" y="146238"/>
            <a:ext cx="11751302" cy="4387153"/>
          </a:xfrm>
          <a:custGeom>
            <a:rect b="b" l="l" r="r" t="t"/>
            <a:pathLst>
              <a:path extrusionOk="0" h="4387153" w="11751302">
                <a:moveTo>
                  <a:pt x="0" y="0"/>
                </a:moveTo>
                <a:lnTo>
                  <a:pt x="11751302" y="0"/>
                </a:lnTo>
                <a:lnTo>
                  <a:pt x="11751302" y="4387152"/>
                </a:lnTo>
                <a:lnTo>
                  <a:pt x="0" y="4387152"/>
                </a:lnTo>
                <a:lnTo>
                  <a:pt x="0" y="0"/>
                </a:lnTo>
                <a:close/>
              </a:path>
            </a:pathLst>
          </a:custGeom>
          <a:blipFill rotWithShape="1">
            <a:blip r:embed="rId4">
              <a:alphaModFix/>
            </a:blip>
            <a:stretch>
              <a:fillRect b="0" l="0" r="0" t="0"/>
            </a:stretch>
          </a:blipFill>
          <a:ln>
            <a:noFill/>
          </a:ln>
        </p:spPr>
      </p:sp>
      <p:sp>
        <p:nvSpPr>
          <p:cNvPr id="320" name="Google Shape;320;p22"/>
          <p:cNvSpPr txBox="1"/>
          <p:nvPr/>
        </p:nvSpPr>
        <p:spPr>
          <a:xfrm>
            <a:off x="962025" y="883759"/>
            <a:ext cx="9259310" cy="2898102"/>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A PICTURE</a:t>
            </a:r>
            <a:endParaRPr/>
          </a:p>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IS WORTH A THOUSAND WORDS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26" name="Google Shape;326;p23"/>
          <p:cNvGrpSpPr/>
          <p:nvPr/>
        </p:nvGrpSpPr>
        <p:grpSpPr>
          <a:xfrm>
            <a:off x="0" y="-144661"/>
            <a:ext cx="18288000" cy="10431661"/>
            <a:chOff x="0" y="-38100"/>
            <a:chExt cx="4816593" cy="2747433"/>
          </a:xfrm>
        </p:grpSpPr>
        <p:sp>
          <p:nvSpPr>
            <p:cNvPr id="327" name="Google Shape;327;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328" name="Google Shape;328;p23"/>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9" name="Google Shape;329;p23"/>
          <p:cNvPicPr preferRelativeResize="0"/>
          <p:nvPr/>
        </p:nvPicPr>
        <p:blipFill>
          <a:blip r:embed="rId4">
            <a:alphaModFix/>
          </a:blip>
          <a:stretch>
            <a:fillRect/>
          </a:stretch>
        </p:blipFill>
        <p:spPr>
          <a:xfrm>
            <a:off x="2001950" y="3251250"/>
            <a:ext cx="3090924" cy="3090924"/>
          </a:xfrm>
          <a:prstGeom prst="rect">
            <a:avLst/>
          </a:prstGeom>
          <a:noFill/>
          <a:ln>
            <a:noFill/>
          </a:ln>
        </p:spPr>
      </p:pic>
      <p:pic>
        <p:nvPicPr>
          <p:cNvPr id="330" name="Google Shape;330;p23"/>
          <p:cNvPicPr preferRelativeResize="0"/>
          <p:nvPr/>
        </p:nvPicPr>
        <p:blipFill>
          <a:blip r:embed="rId5">
            <a:alphaModFix/>
          </a:blip>
          <a:stretch>
            <a:fillRect/>
          </a:stretch>
        </p:blipFill>
        <p:spPr>
          <a:xfrm>
            <a:off x="7685275" y="3171325"/>
            <a:ext cx="3148213" cy="3148213"/>
          </a:xfrm>
          <a:prstGeom prst="rect">
            <a:avLst/>
          </a:prstGeom>
          <a:noFill/>
          <a:ln>
            <a:noFill/>
          </a:ln>
        </p:spPr>
      </p:pic>
      <p:pic>
        <p:nvPicPr>
          <p:cNvPr id="331" name="Google Shape;331;p23"/>
          <p:cNvPicPr preferRelativeResize="0"/>
          <p:nvPr/>
        </p:nvPicPr>
        <p:blipFill>
          <a:blip r:embed="rId6">
            <a:alphaModFix/>
          </a:blip>
          <a:stretch>
            <a:fillRect/>
          </a:stretch>
        </p:blipFill>
        <p:spPr>
          <a:xfrm>
            <a:off x="13341200" y="3180250"/>
            <a:ext cx="3148225" cy="3148225"/>
          </a:xfrm>
          <a:prstGeom prst="rect">
            <a:avLst/>
          </a:prstGeom>
          <a:noFill/>
          <a:ln>
            <a:noFill/>
          </a:ln>
        </p:spPr>
      </p:pic>
      <p:sp>
        <p:nvSpPr>
          <p:cNvPr id="332" name="Google Shape;332;p23"/>
          <p:cNvSpPr/>
          <p:nvPr/>
        </p:nvSpPr>
        <p:spPr>
          <a:xfrm>
            <a:off x="1028700"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7">
              <a:alphaModFix/>
            </a:blip>
            <a:stretch>
              <a:fillRect b="0" l="0" r="0" t="0"/>
            </a:stretch>
          </a:blipFill>
          <a:ln>
            <a:noFill/>
          </a:ln>
        </p:spPr>
      </p:sp>
      <p:sp>
        <p:nvSpPr>
          <p:cNvPr id="333" name="Google Shape;333;p23"/>
          <p:cNvSpPr txBox="1"/>
          <p:nvPr/>
        </p:nvSpPr>
        <p:spPr>
          <a:xfrm>
            <a:off x="7685295" y="7256980"/>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CLIENT NAME</a:t>
            </a:r>
            <a:endParaRPr/>
          </a:p>
        </p:txBody>
      </p:sp>
      <p:sp>
        <p:nvSpPr>
          <p:cNvPr id="334" name="Google Shape;334;p23"/>
          <p:cNvSpPr txBox="1"/>
          <p:nvPr/>
        </p:nvSpPr>
        <p:spPr>
          <a:xfrm>
            <a:off x="7685295" y="806669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35" name="Google Shape;335;p23"/>
          <p:cNvSpPr txBox="1"/>
          <p:nvPr/>
        </p:nvSpPr>
        <p:spPr>
          <a:xfrm>
            <a:off x="2001963" y="7256980"/>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CLIENT NAME</a:t>
            </a:r>
            <a:endParaRPr/>
          </a:p>
        </p:txBody>
      </p:sp>
      <p:sp>
        <p:nvSpPr>
          <p:cNvPr id="336" name="Google Shape;336;p23"/>
          <p:cNvSpPr txBox="1"/>
          <p:nvPr/>
        </p:nvSpPr>
        <p:spPr>
          <a:xfrm>
            <a:off x="2001963" y="806669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37" name="Google Shape;337;p23"/>
          <p:cNvSpPr txBox="1"/>
          <p:nvPr/>
        </p:nvSpPr>
        <p:spPr>
          <a:xfrm>
            <a:off x="13368628" y="7256980"/>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CLIENT NAME</a:t>
            </a:r>
            <a:endParaRPr/>
          </a:p>
        </p:txBody>
      </p:sp>
      <p:sp>
        <p:nvSpPr>
          <p:cNvPr id="338" name="Google Shape;338;p23"/>
          <p:cNvSpPr txBox="1"/>
          <p:nvPr/>
        </p:nvSpPr>
        <p:spPr>
          <a:xfrm>
            <a:off x="13368628" y="806669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39" name="Google Shape;339;p23"/>
          <p:cNvSpPr txBox="1"/>
          <p:nvPr/>
        </p:nvSpPr>
        <p:spPr>
          <a:xfrm>
            <a:off x="2001963" y="1198075"/>
            <a:ext cx="7142037"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TESTIMONIALS</a:t>
            </a:r>
            <a:endParaRPr/>
          </a:p>
        </p:txBody>
      </p:sp>
      <p:pic>
        <p:nvPicPr>
          <p:cNvPr id="340" name="Google Shape;340;p23"/>
          <p:cNvPicPr preferRelativeResize="0"/>
          <p:nvPr/>
        </p:nvPicPr>
        <p:blipFill>
          <a:blip r:embed="rId8">
            <a:alphaModFix/>
          </a:blip>
          <a:stretch>
            <a:fillRect/>
          </a:stretch>
        </p:blipFill>
        <p:spPr>
          <a:xfrm>
            <a:off x="9884271" y="1296764"/>
            <a:ext cx="412100" cy="78114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46" name="Google Shape;346;p24"/>
          <p:cNvGrpSpPr/>
          <p:nvPr/>
        </p:nvGrpSpPr>
        <p:grpSpPr>
          <a:xfrm>
            <a:off x="0" y="-144661"/>
            <a:ext cx="18288000" cy="10431661"/>
            <a:chOff x="0" y="-38100"/>
            <a:chExt cx="4816593" cy="2747433"/>
          </a:xfrm>
        </p:grpSpPr>
        <p:sp>
          <p:nvSpPr>
            <p:cNvPr id="347" name="Google Shape;347;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348" name="Google Shape;348;p2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4"/>
          <p:cNvSpPr/>
          <p:nvPr/>
        </p:nvSpPr>
        <p:spPr>
          <a:xfrm flipH="1">
            <a:off x="-2357108" y="1028700"/>
            <a:ext cx="19616408" cy="1307761"/>
          </a:xfrm>
          <a:custGeom>
            <a:rect b="b" l="l" r="r" t="t"/>
            <a:pathLst>
              <a:path extrusionOk="0" h="1307761" w="19616408">
                <a:moveTo>
                  <a:pt x="19616408" y="0"/>
                </a:moveTo>
                <a:lnTo>
                  <a:pt x="0" y="0"/>
                </a:lnTo>
                <a:lnTo>
                  <a:pt x="0" y="1307761"/>
                </a:lnTo>
                <a:lnTo>
                  <a:pt x="19616408" y="1307761"/>
                </a:lnTo>
                <a:lnTo>
                  <a:pt x="19616408" y="0"/>
                </a:lnTo>
                <a:close/>
              </a:path>
            </a:pathLst>
          </a:custGeom>
          <a:blipFill rotWithShape="1">
            <a:blip r:embed="rId4">
              <a:alphaModFix/>
            </a:blip>
            <a:stretch>
              <a:fillRect b="0" l="0" r="0" t="0"/>
            </a:stretch>
          </a:blipFill>
          <a:ln>
            <a:noFill/>
          </a:ln>
        </p:spPr>
      </p:sp>
      <p:sp>
        <p:nvSpPr>
          <p:cNvPr id="350" name="Google Shape;350;p24"/>
          <p:cNvSpPr txBox="1"/>
          <p:nvPr/>
        </p:nvSpPr>
        <p:spPr>
          <a:xfrm>
            <a:off x="11453886" y="1198075"/>
            <a:ext cx="4918149"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ABOUT US</a:t>
            </a:r>
            <a:endParaRPr/>
          </a:p>
        </p:txBody>
      </p:sp>
      <p:sp>
        <p:nvSpPr>
          <p:cNvPr id="351" name="Google Shape;351;p24"/>
          <p:cNvSpPr txBox="1"/>
          <p:nvPr/>
        </p:nvSpPr>
        <p:spPr>
          <a:xfrm>
            <a:off x="11453886" y="2717483"/>
            <a:ext cx="4583140" cy="48139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352" name="Google Shape;352;p24"/>
          <p:cNvPicPr preferRelativeResize="0"/>
          <p:nvPr/>
        </p:nvPicPr>
        <p:blipFill>
          <a:blip r:embed="rId5">
            <a:alphaModFix/>
          </a:blip>
          <a:stretch>
            <a:fillRect/>
          </a:stretch>
        </p:blipFill>
        <p:spPr>
          <a:xfrm>
            <a:off x="10160222" y="1476525"/>
            <a:ext cx="775678" cy="412075"/>
          </a:xfrm>
          <a:prstGeom prst="rect">
            <a:avLst/>
          </a:prstGeom>
          <a:noFill/>
          <a:ln>
            <a:noFill/>
          </a:ln>
        </p:spPr>
      </p:pic>
      <p:pic>
        <p:nvPicPr>
          <p:cNvPr id="353" name="Google Shape;353;p24"/>
          <p:cNvPicPr preferRelativeResize="0"/>
          <p:nvPr/>
        </p:nvPicPr>
        <p:blipFill>
          <a:blip r:embed="rId6">
            <a:alphaModFix/>
          </a:blip>
          <a:stretch>
            <a:fillRect/>
          </a:stretch>
        </p:blipFill>
        <p:spPr>
          <a:xfrm>
            <a:off x="125637" y="140550"/>
            <a:ext cx="9908952" cy="10961049"/>
          </a:xfrm>
          <a:prstGeom prst="rect">
            <a:avLst/>
          </a:prstGeom>
          <a:noFill/>
          <a:ln>
            <a:noFill/>
          </a:ln>
        </p:spPr>
      </p:pic>
      <p:pic>
        <p:nvPicPr>
          <p:cNvPr id="354" name="Google Shape;354;p24"/>
          <p:cNvPicPr preferRelativeResize="0"/>
          <p:nvPr/>
        </p:nvPicPr>
        <p:blipFill>
          <a:blip r:embed="rId7">
            <a:alphaModFix/>
          </a:blip>
          <a:stretch>
            <a:fillRect/>
          </a:stretch>
        </p:blipFill>
        <p:spPr>
          <a:xfrm>
            <a:off x="11552820" y="8831655"/>
            <a:ext cx="4385249" cy="5367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60" name="Google Shape;360;p25"/>
          <p:cNvGrpSpPr/>
          <p:nvPr/>
        </p:nvGrpSpPr>
        <p:grpSpPr>
          <a:xfrm>
            <a:off x="0" y="-144662"/>
            <a:ext cx="18288118" cy="10431728"/>
            <a:chOff x="0" y="-38100"/>
            <a:chExt cx="4816592" cy="2747433"/>
          </a:xfrm>
        </p:grpSpPr>
        <p:sp>
          <p:nvSpPr>
            <p:cNvPr id="361" name="Google Shape;361;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362" name="Google Shape;362;p25"/>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3" name="Google Shape;363;p25"/>
          <p:cNvPicPr preferRelativeResize="0"/>
          <p:nvPr/>
        </p:nvPicPr>
        <p:blipFill>
          <a:blip r:embed="rId4">
            <a:alphaModFix/>
          </a:blip>
          <a:stretch>
            <a:fillRect/>
          </a:stretch>
        </p:blipFill>
        <p:spPr>
          <a:xfrm>
            <a:off x="8503200" y="2777400"/>
            <a:ext cx="2886975" cy="2147385"/>
          </a:xfrm>
          <a:prstGeom prst="rect">
            <a:avLst/>
          </a:prstGeom>
          <a:noFill/>
          <a:ln>
            <a:noFill/>
          </a:ln>
        </p:spPr>
      </p:pic>
      <p:pic>
        <p:nvPicPr>
          <p:cNvPr id="364" name="Google Shape;364;p25"/>
          <p:cNvPicPr preferRelativeResize="0"/>
          <p:nvPr/>
        </p:nvPicPr>
        <p:blipFill>
          <a:blip r:embed="rId5">
            <a:alphaModFix/>
          </a:blip>
          <a:stretch>
            <a:fillRect/>
          </a:stretch>
        </p:blipFill>
        <p:spPr>
          <a:xfrm>
            <a:off x="11429825" y="2777400"/>
            <a:ext cx="2886975" cy="2147342"/>
          </a:xfrm>
          <a:prstGeom prst="rect">
            <a:avLst/>
          </a:prstGeom>
          <a:noFill/>
          <a:ln>
            <a:noFill/>
          </a:ln>
        </p:spPr>
      </p:pic>
      <p:pic>
        <p:nvPicPr>
          <p:cNvPr id="365" name="Google Shape;365;p25"/>
          <p:cNvPicPr preferRelativeResize="0"/>
          <p:nvPr/>
        </p:nvPicPr>
        <p:blipFill>
          <a:blip r:embed="rId6">
            <a:alphaModFix/>
          </a:blip>
          <a:stretch>
            <a:fillRect/>
          </a:stretch>
        </p:blipFill>
        <p:spPr>
          <a:xfrm>
            <a:off x="14372123" y="2777400"/>
            <a:ext cx="2886977" cy="2147350"/>
          </a:xfrm>
          <a:prstGeom prst="rect">
            <a:avLst/>
          </a:prstGeom>
          <a:noFill/>
          <a:ln>
            <a:noFill/>
          </a:ln>
        </p:spPr>
      </p:pic>
      <p:pic>
        <p:nvPicPr>
          <p:cNvPr id="366" name="Google Shape;366;p25"/>
          <p:cNvPicPr preferRelativeResize="0"/>
          <p:nvPr/>
        </p:nvPicPr>
        <p:blipFill>
          <a:blip r:embed="rId7">
            <a:alphaModFix/>
          </a:blip>
          <a:stretch>
            <a:fillRect/>
          </a:stretch>
        </p:blipFill>
        <p:spPr>
          <a:xfrm>
            <a:off x="1092263" y="5143500"/>
            <a:ext cx="16103588" cy="4450500"/>
          </a:xfrm>
          <a:prstGeom prst="rect">
            <a:avLst/>
          </a:prstGeom>
          <a:noFill/>
          <a:ln>
            <a:noFill/>
          </a:ln>
        </p:spPr>
      </p:pic>
      <p:sp>
        <p:nvSpPr>
          <p:cNvPr id="367" name="Google Shape;367;p25"/>
          <p:cNvSpPr/>
          <p:nvPr/>
        </p:nvSpPr>
        <p:spPr>
          <a:xfrm>
            <a:off x="1028700"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8">
              <a:alphaModFix/>
            </a:blip>
            <a:stretch>
              <a:fillRect b="0" l="0" r="0" t="0"/>
            </a:stretch>
          </a:blipFill>
          <a:ln>
            <a:noFill/>
          </a:ln>
        </p:spPr>
      </p:sp>
      <p:sp>
        <p:nvSpPr>
          <p:cNvPr id="368" name="Google Shape;368;p25"/>
          <p:cNvSpPr txBox="1"/>
          <p:nvPr/>
        </p:nvSpPr>
        <p:spPr>
          <a:xfrm>
            <a:off x="2110000" y="1198075"/>
            <a:ext cx="6963600" cy="1000500"/>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OUR History</a:t>
            </a:r>
            <a:endParaRPr/>
          </a:p>
        </p:txBody>
      </p:sp>
      <p:sp>
        <p:nvSpPr>
          <p:cNvPr id="369" name="Google Shape;369;p25"/>
          <p:cNvSpPr txBox="1"/>
          <p:nvPr/>
        </p:nvSpPr>
        <p:spPr>
          <a:xfrm>
            <a:off x="2134834" y="2905675"/>
            <a:ext cx="5816528" cy="14706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p:txBody>
      </p:sp>
      <p:pic>
        <p:nvPicPr>
          <p:cNvPr id="370" name="Google Shape;370;p25"/>
          <p:cNvPicPr preferRelativeResize="0"/>
          <p:nvPr/>
        </p:nvPicPr>
        <p:blipFill>
          <a:blip r:embed="rId9">
            <a:alphaModFix/>
          </a:blip>
          <a:stretch>
            <a:fillRect/>
          </a:stretch>
        </p:blipFill>
        <p:spPr>
          <a:xfrm>
            <a:off x="9518817" y="1476525"/>
            <a:ext cx="775671" cy="412075"/>
          </a:xfrm>
          <a:prstGeom prst="rect">
            <a:avLst/>
          </a:prstGeom>
          <a:noFill/>
          <a:ln>
            <a:noFill/>
          </a:ln>
        </p:spPr>
      </p:pic>
      <p:pic>
        <p:nvPicPr>
          <p:cNvPr id="371" name="Google Shape;371;p25"/>
          <p:cNvPicPr preferRelativeResize="0"/>
          <p:nvPr/>
        </p:nvPicPr>
        <p:blipFill>
          <a:blip r:embed="rId10">
            <a:alphaModFix/>
          </a:blip>
          <a:stretch>
            <a:fillRect/>
          </a:stretch>
        </p:blipFill>
        <p:spPr>
          <a:xfrm>
            <a:off x="519134" y="5416771"/>
            <a:ext cx="1615691" cy="46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77" name="Google Shape;377;p26"/>
          <p:cNvGrpSpPr/>
          <p:nvPr/>
        </p:nvGrpSpPr>
        <p:grpSpPr>
          <a:xfrm>
            <a:off x="0" y="-144662"/>
            <a:ext cx="18288122" cy="10431728"/>
            <a:chOff x="0" y="-38100"/>
            <a:chExt cx="4816593" cy="2747433"/>
          </a:xfrm>
        </p:grpSpPr>
        <p:sp>
          <p:nvSpPr>
            <p:cNvPr id="378" name="Google Shape;378;p2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379" name="Google Shape;379;p26"/>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6"/>
          <p:cNvSpPr/>
          <p:nvPr/>
        </p:nvSpPr>
        <p:spPr>
          <a:xfrm>
            <a:off x="1028700"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4">
              <a:alphaModFix/>
            </a:blip>
            <a:stretch>
              <a:fillRect b="0" l="0" r="0" t="0"/>
            </a:stretch>
          </a:blipFill>
          <a:ln>
            <a:noFill/>
          </a:ln>
        </p:spPr>
      </p:sp>
      <p:cxnSp>
        <p:nvCxnSpPr>
          <p:cNvPr id="381" name="Google Shape;381;p26"/>
          <p:cNvCxnSpPr/>
          <p:nvPr/>
        </p:nvCxnSpPr>
        <p:spPr>
          <a:xfrm>
            <a:off x="1757720" y="5588396"/>
            <a:ext cx="15501580" cy="0"/>
          </a:xfrm>
          <a:prstGeom prst="straightConnector1">
            <a:avLst/>
          </a:prstGeom>
          <a:noFill/>
          <a:ln cap="flat" cmpd="sng" w="47625">
            <a:solidFill>
              <a:srgbClr val="6B5825"/>
            </a:solidFill>
            <a:prstDash val="solid"/>
            <a:round/>
            <a:headEnd len="sm" w="sm" type="none"/>
            <a:tailEnd len="sm" w="sm" type="none"/>
          </a:ln>
        </p:spPr>
      </p:cxnSp>
      <p:sp>
        <p:nvSpPr>
          <p:cNvPr id="382" name="Google Shape;382;p26"/>
          <p:cNvSpPr txBox="1"/>
          <p:nvPr/>
        </p:nvSpPr>
        <p:spPr>
          <a:xfrm>
            <a:off x="2110001" y="1198075"/>
            <a:ext cx="6680745"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OUR History</a:t>
            </a:r>
            <a:endParaRPr/>
          </a:p>
        </p:txBody>
      </p:sp>
      <p:sp>
        <p:nvSpPr>
          <p:cNvPr id="383" name="Google Shape;383;p26"/>
          <p:cNvSpPr txBox="1"/>
          <p:nvPr/>
        </p:nvSpPr>
        <p:spPr>
          <a:xfrm>
            <a:off x="1757720" y="7095114"/>
            <a:ext cx="439803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ADD A MAIN POINT</a:t>
            </a:r>
            <a:endParaRPr/>
          </a:p>
        </p:txBody>
      </p:sp>
      <p:sp>
        <p:nvSpPr>
          <p:cNvPr id="384" name="Google Shape;384;p26"/>
          <p:cNvSpPr txBox="1"/>
          <p:nvPr/>
        </p:nvSpPr>
        <p:spPr>
          <a:xfrm>
            <a:off x="1757720" y="7607178"/>
            <a:ext cx="3364925" cy="7277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85" name="Google Shape;385;p26"/>
          <p:cNvSpPr txBox="1"/>
          <p:nvPr/>
        </p:nvSpPr>
        <p:spPr>
          <a:xfrm>
            <a:off x="7275659" y="7020629"/>
            <a:ext cx="447011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ADD A MAIN POINT</a:t>
            </a:r>
            <a:endParaRPr/>
          </a:p>
        </p:txBody>
      </p:sp>
      <p:sp>
        <p:nvSpPr>
          <p:cNvPr id="386" name="Google Shape;386;p26"/>
          <p:cNvSpPr txBox="1"/>
          <p:nvPr/>
        </p:nvSpPr>
        <p:spPr>
          <a:xfrm>
            <a:off x="7275659" y="7532693"/>
            <a:ext cx="3364925" cy="7277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87" name="Google Shape;387;p26"/>
          <p:cNvSpPr txBox="1"/>
          <p:nvPr/>
        </p:nvSpPr>
        <p:spPr>
          <a:xfrm>
            <a:off x="12865675" y="7095114"/>
            <a:ext cx="43936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ADD A MAIN POINT</a:t>
            </a:r>
            <a:endParaRPr/>
          </a:p>
        </p:txBody>
      </p:sp>
      <p:sp>
        <p:nvSpPr>
          <p:cNvPr id="388" name="Google Shape;388;p26"/>
          <p:cNvSpPr txBox="1"/>
          <p:nvPr/>
        </p:nvSpPr>
        <p:spPr>
          <a:xfrm>
            <a:off x="12865675" y="7607178"/>
            <a:ext cx="3364925" cy="7277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pic>
        <p:nvPicPr>
          <p:cNvPr id="389" name="Google Shape;389;p26"/>
          <p:cNvPicPr preferRelativeResize="0"/>
          <p:nvPr/>
        </p:nvPicPr>
        <p:blipFill>
          <a:blip r:embed="rId5">
            <a:alphaModFix/>
          </a:blip>
          <a:stretch>
            <a:fillRect/>
          </a:stretch>
        </p:blipFill>
        <p:spPr>
          <a:xfrm>
            <a:off x="9678321" y="1296764"/>
            <a:ext cx="412100" cy="781145"/>
          </a:xfrm>
          <a:prstGeom prst="rect">
            <a:avLst/>
          </a:prstGeom>
          <a:noFill/>
          <a:ln>
            <a:noFill/>
          </a:ln>
        </p:spPr>
      </p:pic>
      <p:pic>
        <p:nvPicPr>
          <p:cNvPr id="390" name="Google Shape;390;p26"/>
          <p:cNvPicPr preferRelativeResize="0"/>
          <p:nvPr/>
        </p:nvPicPr>
        <p:blipFill>
          <a:blip r:embed="rId6">
            <a:alphaModFix/>
          </a:blip>
          <a:stretch>
            <a:fillRect/>
          </a:stretch>
        </p:blipFill>
        <p:spPr>
          <a:xfrm>
            <a:off x="7357321" y="3797521"/>
            <a:ext cx="1359625" cy="1762025"/>
          </a:xfrm>
          <a:prstGeom prst="rect">
            <a:avLst/>
          </a:prstGeom>
          <a:noFill/>
          <a:ln>
            <a:noFill/>
          </a:ln>
        </p:spPr>
      </p:pic>
      <p:pic>
        <p:nvPicPr>
          <p:cNvPr id="391" name="Google Shape;391;p26"/>
          <p:cNvPicPr preferRelativeResize="0"/>
          <p:nvPr/>
        </p:nvPicPr>
        <p:blipFill>
          <a:blip r:embed="rId6">
            <a:alphaModFix/>
          </a:blip>
          <a:stretch>
            <a:fillRect/>
          </a:stretch>
        </p:blipFill>
        <p:spPr>
          <a:xfrm>
            <a:off x="12815871" y="3834771"/>
            <a:ext cx="1359625" cy="1762025"/>
          </a:xfrm>
          <a:prstGeom prst="rect">
            <a:avLst/>
          </a:prstGeom>
          <a:noFill/>
          <a:ln>
            <a:noFill/>
          </a:ln>
        </p:spPr>
      </p:pic>
      <p:pic>
        <p:nvPicPr>
          <p:cNvPr id="392" name="Google Shape;392;p26"/>
          <p:cNvPicPr preferRelativeResize="0"/>
          <p:nvPr/>
        </p:nvPicPr>
        <p:blipFill>
          <a:blip r:embed="rId6">
            <a:alphaModFix/>
          </a:blip>
          <a:stretch>
            <a:fillRect/>
          </a:stretch>
        </p:blipFill>
        <p:spPr>
          <a:xfrm>
            <a:off x="1819621" y="3834771"/>
            <a:ext cx="1359625" cy="1762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98" name="Google Shape;398;p27"/>
          <p:cNvGrpSpPr/>
          <p:nvPr/>
        </p:nvGrpSpPr>
        <p:grpSpPr>
          <a:xfrm>
            <a:off x="0" y="-144661"/>
            <a:ext cx="18288000" cy="10431661"/>
            <a:chOff x="0" y="-38100"/>
            <a:chExt cx="4816593" cy="2747433"/>
          </a:xfrm>
        </p:grpSpPr>
        <p:sp>
          <p:nvSpPr>
            <p:cNvPr id="399" name="Google Shape;399;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400" name="Google Shape;400;p27"/>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27"/>
          <p:cNvSpPr/>
          <p:nvPr/>
        </p:nvSpPr>
        <p:spPr>
          <a:xfrm>
            <a:off x="136290" y="2330874"/>
            <a:ext cx="15067642" cy="5625253"/>
          </a:xfrm>
          <a:custGeom>
            <a:rect b="b" l="l" r="r" t="t"/>
            <a:pathLst>
              <a:path extrusionOk="0" h="5625253" w="15067642">
                <a:moveTo>
                  <a:pt x="0" y="0"/>
                </a:moveTo>
                <a:lnTo>
                  <a:pt x="15067641" y="0"/>
                </a:lnTo>
                <a:lnTo>
                  <a:pt x="15067641" y="5625252"/>
                </a:lnTo>
                <a:lnTo>
                  <a:pt x="0" y="5625252"/>
                </a:lnTo>
                <a:lnTo>
                  <a:pt x="0" y="0"/>
                </a:lnTo>
                <a:close/>
              </a:path>
            </a:pathLst>
          </a:custGeom>
          <a:blipFill rotWithShape="1">
            <a:blip r:embed="rId4">
              <a:alphaModFix/>
            </a:blip>
            <a:stretch>
              <a:fillRect b="0" l="0" r="0" t="0"/>
            </a:stretch>
          </a:blipFill>
          <a:ln>
            <a:noFill/>
          </a:ln>
        </p:spPr>
      </p:sp>
      <p:sp>
        <p:nvSpPr>
          <p:cNvPr id="402" name="Google Shape;402;p27"/>
          <p:cNvSpPr txBox="1"/>
          <p:nvPr/>
        </p:nvSpPr>
        <p:spPr>
          <a:xfrm>
            <a:off x="1028700" y="2967137"/>
            <a:ext cx="10287300" cy="3361800"/>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WRITE AN ORIGINAL STATEMENT OR INSPIRING QUOTE</a:t>
            </a:r>
            <a:endParaRPr/>
          </a:p>
        </p:txBody>
      </p:sp>
      <p:sp>
        <p:nvSpPr>
          <p:cNvPr id="403" name="Google Shape;403;p27"/>
          <p:cNvSpPr txBox="1"/>
          <p:nvPr/>
        </p:nvSpPr>
        <p:spPr>
          <a:xfrm>
            <a:off x="1028700" y="7049353"/>
            <a:ext cx="12804900" cy="3231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Include a credit, citation, or supporting message</a:t>
            </a:r>
            <a:endParaRPr/>
          </a:p>
        </p:txBody>
      </p:sp>
      <p:pic>
        <p:nvPicPr>
          <p:cNvPr id="404" name="Google Shape;404;p27"/>
          <p:cNvPicPr preferRelativeResize="0"/>
          <p:nvPr/>
        </p:nvPicPr>
        <p:blipFill>
          <a:blip r:embed="rId5">
            <a:alphaModFix/>
          </a:blip>
          <a:stretch>
            <a:fillRect/>
          </a:stretch>
        </p:blipFill>
        <p:spPr>
          <a:xfrm>
            <a:off x="15346825" y="2488135"/>
            <a:ext cx="657750" cy="53107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10" name="Google Shape;410;p28"/>
          <p:cNvGrpSpPr/>
          <p:nvPr/>
        </p:nvGrpSpPr>
        <p:grpSpPr>
          <a:xfrm>
            <a:off x="0" y="-144661"/>
            <a:ext cx="18288000" cy="10431661"/>
            <a:chOff x="0" y="-38100"/>
            <a:chExt cx="4816593" cy="2747433"/>
          </a:xfrm>
        </p:grpSpPr>
        <p:sp>
          <p:nvSpPr>
            <p:cNvPr id="411" name="Google Shape;411;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412" name="Google Shape;412;p28"/>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just">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8"/>
          <p:cNvSpPr/>
          <p:nvPr/>
        </p:nvSpPr>
        <p:spPr>
          <a:xfrm flipH="1">
            <a:off x="-2357108" y="1028700"/>
            <a:ext cx="19616408" cy="1307761"/>
          </a:xfrm>
          <a:custGeom>
            <a:rect b="b" l="l" r="r" t="t"/>
            <a:pathLst>
              <a:path extrusionOk="0" h="1307761" w="19616408">
                <a:moveTo>
                  <a:pt x="19616408" y="0"/>
                </a:moveTo>
                <a:lnTo>
                  <a:pt x="0" y="0"/>
                </a:lnTo>
                <a:lnTo>
                  <a:pt x="0" y="1307761"/>
                </a:lnTo>
                <a:lnTo>
                  <a:pt x="19616408" y="1307761"/>
                </a:lnTo>
                <a:lnTo>
                  <a:pt x="19616408" y="0"/>
                </a:lnTo>
                <a:close/>
              </a:path>
            </a:pathLst>
          </a:custGeom>
          <a:blipFill rotWithShape="1">
            <a:blip r:embed="rId4">
              <a:alphaModFix/>
            </a:blip>
            <a:stretch>
              <a:fillRect b="0" l="0" r="0" t="0"/>
            </a:stretch>
          </a:blipFill>
          <a:ln>
            <a:noFill/>
          </a:ln>
        </p:spPr>
      </p:sp>
      <p:sp>
        <p:nvSpPr>
          <p:cNvPr id="414" name="Google Shape;414;p28"/>
          <p:cNvSpPr txBox="1"/>
          <p:nvPr/>
        </p:nvSpPr>
        <p:spPr>
          <a:xfrm>
            <a:off x="10204525" y="1198075"/>
            <a:ext cx="6206063"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CONTACT US</a:t>
            </a:r>
            <a:endParaRPr/>
          </a:p>
        </p:txBody>
      </p:sp>
      <p:sp>
        <p:nvSpPr>
          <p:cNvPr id="415" name="Google Shape;415;p28"/>
          <p:cNvSpPr txBox="1"/>
          <p:nvPr/>
        </p:nvSpPr>
        <p:spPr>
          <a:xfrm>
            <a:off x="10891959" y="3555547"/>
            <a:ext cx="5801458"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 Anywhere St., Any City,ST 12345</a:t>
            </a:r>
            <a:endParaRPr/>
          </a:p>
        </p:txBody>
      </p:sp>
      <p:sp>
        <p:nvSpPr>
          <p:cNvPr id="416" name="Google Shape;416;p28"/>
          <p:cNvSpPr txBox="1"/>
          <p:nvPr/>
        </p:nvSpPr>
        <p:spPr>
          <a:xfrm>
            <a:off x="10891959" y="4481170"/>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123-456-7890</a:t>
            </a:r>
            <a:endParaRPr/>
          </a:p>
        </p:txBody>
      </p:sp>
      <p:sp>
        <p:nvSpPr>
          <p:cNvPr id="417" name="Google Shape;417;p28"/>
          <p:cNvSpPr txBox="1"/>
          <p:nvPr/>
        </p:nvSpPr>
        <p:spPr>
          <a:xfrm>
            <a:off x="10891959" y="5369729"/>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hello@reallygreatsite.com</a:t>
            </a:r>
            <a:endParaRPr/>
          </a:p>
        </p:txBody>
      </p:sp>
      <p:sp>
        <p:nvSpPr>
          <p:cNvPr id="418" name="Google Shape;418;p28"/>
          <p:cNvSpPr txBox="1"/>
          <p:nvPr/>
        </p:nvSpPr>
        <p:spPr>
          <a:xfrm>
            <a:off x="10891959" y="7151375"/>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reallygreatsite.com</a:t>
            </a:r>
            <a:endParaRPr/>
          </a:p>
        </p:txBody>
      </p:sp>
      <p:sp>
        <p:nvSpPr>
          <p:cNvPr id="419" name="Google Shape;419;p28"/>
          <p:cNvSpPr txBox="1"/>
          <p:nvPr/>
        </p:nvSpPr>
        <p:spPr>
          <a:xfrm>
            <a:off x="10891959" y="6247073"/>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a:t>
            </a:r>
            <a:endParaRPr/>
          </a:p>
        </p:txBody>
      </p:sp>
      <p:pic>
        <p:nvPicPr>
          <p:cNvPr id="420" name="Google Shape;420;p28"/>
          <p:cNvPicPr preferRelativeResize="0"/>
          <p:nvPr/>
        </p:nvPicPr>
        <p:blipFill>
          <a:blip r:embed="rId5">
            <a:alphaModFix/>
          </a:blip>
          <a:stretch>
            <a:fillRect/>
          </a:stretch>
        </p:blipFill>
        <p:spPr>
          <a:xfrm>
            <a:off x="8527672" y="1476537"/>
            <a:ext cx="775678" cy="412075"/>
          </a:xfrm>
          <a:prstGeom prst="rect">
            <a:avLst/>
          </a:prstGeom>
          <a:noFill/>
          <a:ln>
            <a:noFill/>
          </a:ln>
        </p:spPr>
      </p:pic>
      <p:pic>
        <p:nvPicPr>
          <p:cNvPr id="421" name="Google Shape;421;p28"/>
          <p:cNvPicPr preferRelativeResize="0"/>
          <p:nvPr/>
        </p:nvPicPr>
        <p:blipFill>
          <a:blip r:embed="rId6">
            <a:alphaModFix/>
          </a:blip>
          <a:stretch>
            <a:fillRect/>
          </a:stretch>
        </p:blipFill>
        <p:spPr>
          <a:xfrm>
            <a:off x="-6" y="-72300"/>
            <a:ext cx="9433814" cy="10287001"/>
          </a:xfrm>
          <a:prstGeom prst="rect">
            <a:avLst/>
          </a:prstGeom>
          <a:noFill/>
          <a:ln>
            <a:noFill/>
          </a:ln>
        </p:spPr>
      </p:pic>
      <p:pic>
        <p:nvPicPr>
          <p:cNvPr id="422" name="Google Shape;422;p28"/>
          <p:cNvPicPr preferRelativeResize="0"/>
          <p:nvPr/>
        </p:nvPicPr>
        <p:blipFill>
          <a:blip r:embed="rId7">
            <a:alphaModFix/>
          </a:blip>
          <a:stretch>
            <a:fillRect/>
          </a:stretch>
        </p:blipFill>
        <p:spPr>
          <a:xfrm>
            <a:off x="13926477" y="8759262"/>
            <a:ext cx="3179201" cy="591913"/>
          </a:xfrm>
          <a:prstGeom prst="rect">
            <a:avLst/>
          </a:prstGeom>
          <a:noFill/>
          <a:ln>
            <a:noFill/>
          </a:ln>
        </p:spPr>
      </p:pic>
      <p:pic>
        <p:nvPicPr>
          <p:cNvPr id="423" name="Google Shape;423;p28"/>
          <p:cNvPicPr preferRelativeResize="0"/>
          <p:nvPr/>
        </p:nvPicPr>
        <p:blipFill>
          <a:blip r:embed="rId8">
            <a:alphaModFix/>
          </a:blip>
          <a:stretch>
            <a:fillRect/>
          </a:stretch>
        </p:blipFill>
        <p:spPr>
          <a:xfrm>
            <a:off x="10313295" y="3601511"/>
            <a:ext cx="308750" cy="38926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grpSp>
        <p:nvGrpSpPr>
          <p:cNvPr id="428" name="Google Shape;428;p29"/>
          <p:cNvGrpSpPr/>
          <p:nvPr/>
        </p:nvGrpSpPr>
        <p:grpSpPr>
          <a:xfrm>
            <a:off x="0" y="-144661"/>
            <a:ext cx="18288000" cy="10431661"/>
            <a:chOff x="0" y="-38100"/>
            <a:chExt cx="4816593" cy="2747433"/>
          </a:xfrm>
        </p:grpSpPr>
        <p:sp>
          <p:nvSpPr>
            <p:cNvPr id="429" name="Google Shape;429;p2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430" name="Google Shape;430;p29"/>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just">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1" name="Google Shape;431;p29"/>
          <p:cNvPicPr preferRelativeResize="0"/>
          <p:nvPr/>
        </p:nvPicPr>
        <p:blipFill>
          <a:blip r:embed="rId3">
            <a:alphaModFix/>
          </a:blip>
          <a:stretch>
            <a:fillRect/>
          </a:stretch>
        </p:blipFill>
        <p:spPr>
          <a:xfrm>
            <a:off x="8945950" y="3790925"/>
            <a:ext cx="8070665" cy="5527501"/>
          </a:xfrm>
          <a:prstGeom prst="rect">
            <a:avLst/>
          </a:prstGeom>
          <a:noFill/>
          <a:ln>
            <a:noFill/>
          </a:ln>
        </p:spPr>
      </p:pic>
      <p:pic>
        <p:nvPicPr>
          <p:cNvPr id="432" name="Google Shape;432;p29"/>
          <p:cNvPicPr preferRelativeResize="0"/>
          <p:nvPr/>
        </p:nvPicPr>
        <p:blipFill>
          <a:blip r:embed="rId4">
            <a:alphaModFix/>
          </a:blip>
          <a:stretch>
            <a:fillRect/>
          </a:stretch>
        </p:blipFill>
        <p:spPr>
          <a:xfrm>
            <a:off x="9016850" y="1112650"/>
            <a:ext cx="7635813" cy="1989825"/>
          </a:xfrm>
          <a:prstGeom prst="rect">
            <a:avLst/>
          </a:prstGeom>
          <a:noFill/>
          <a:ln>
            <a:noFill/>
          </a:ln>
        </p:spPr>
      </p:pic>
      <p:sp>
        <p:nvSpPr>
          <p:cNvPr id="433" name="Google Shape;433;p29"/>
          <p:cNvSpPr txBox="1"/>
          <p:nvPr/>
        </p:nvSpPr>
        <p:spPr>
          <a:xfrm>
            <a:off x="1219883" y="1125272"/>
            <a:ext cx="5888111" cy="195008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RESOURCE </a:t>
            </a:r>
            <a:endParaRPr/>
          </a:p>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PAGE</a:t>
            </a:r>
            <a:endParaRPr/>
          </a:p>
        </p:txBody>
      </p:sp>
      <p:sp>
        <p:nvSpPr>
          <p:cNvPr id="434" name="Google Shape;434;p29"/>
          <p:cNvSpPr txBox="1"/>
          <p:nvPr/>
        </p:nvSpPr>
        <p:spPr>
          <a:xfrm>
            <a:off x="1219883" y="3614368"/>
            <a:ext cx="50592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Don't forget to delete this page</a:t>
            </a:r>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before presenting. </a:t>
            </a:r>
            <a:endParaRPr/>
          </a:p>
        </p:txBody>
      </p:sp>
      <p:sp>
        <p:nvSpPr>
          <p:cNvPr id="435" name="Google Shape;435;p29"/>
          <p:cNvSpPr txBox="1"/>
          <p:nvPr/>
        </p:nvSpPr>
        <p:spPr>
          <a:xfrm>
            <a:off x="1219883" y="4763655"/>
            <a:ext cx="4676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436" name="Google Shape;436;p29"/>
          <p:cNvSpPr txBox="1"/>
          <p:nvPr/>
        </p:nvSpPr>
        <p:spPr>
          <a:xfrm>
            <a:off x="1028700" y="5811831"/>
            <a:ext cx="5059200" cy="1147500"/>
          </a:xfrm>
          <a:prstGeom prst="rect">
            <a:avLst/>
          </a:prstGeom>
          <a:noFill/>
          <a:ln>
            <a:noFill/>
          </a:ln>
        </p:spPr>
        <p:txBody>
          <a:bodyPr anchorCtr="0" anchor="t" bIns="0" lIns="0" spcFirstLastPara="1" rIns="0" wrap="square" tIns="0">
            <a:spAutoFit/>
          </a:bodyPr>
          <a:lstStyle/>
          <a:p>
            <a:pPr indent="-207246" lvl="1" marL="358866" marR="0" rtl="0" algn="l">
              <a:lnSpc>
                <a:spcPct val="140012"/>
              </a:lnSpc>
              <a:spcBef>
                <a:spcPts val="0"/>
              </a:spcBef>
              <a:spcAft>
                <a:spcPts val="0"/>
              </a:spcAft>
              <a:buClr>
                <a:srgbClr val="FFFFFF"/>
              </a:buClr>
              <a:buSzPts val="2100"/>
              <a:buFont typeface="Open Sans"/>
              <a:buAutoNum type="arabicPeriod"/>
            </a:pPr>
            <a:r>
              <a:rPr i="0" lang="en-US" sz="2100" u="none" cap="none" strike="noStrike">
                <a:solidFill>
                  <a:srgbClr val="FFFFFF"/>
                </a:solidFill>
                <a:latin typeface="Open Sans"/>
                <a:ea typeface="Open Sans"/>
                <a:cs typeface="Open Sans"/>
                <a:sym typeface="Open Sans"/>
              </a:rPr>
              <a:t>Titles: Archivo Black</a:t>
            </a:r>
            <a:endParaRPr sz="2100">
              <a:latin typeface="Open Sans"/>
              <a:ea typeface="Open Sans"/>
              <a:cs typeface="Open Sans"/>
              <a:sym typeface="Open Sans"/>
            </a:endParaRPr>
          </a:p>
          <a:p>
            <a:pPr indent="-207246" lvl="1" marL="358866" marR="0" rtl="0" algn="l">
              <a:lnSpc>
                <a:spcPct val="115000"/>
              </a:lnSpc>
              <a:spcBef>
                <a:spcPts val="0"/>
              </a:spcBef>
              <a:spcAft>
                <a:spcPts val="0"/>
              </a:spcAft>
              <a:buClr>
                <a:srgbClr val="FFFFFF"/>
              </a:buClr>
              <a:buSzPts val="2100"/>
              <a:buFont typeface="Open Sans"/>
              <a:buAutoNum type="arabicPeriod"/>
            </a:pPr>
            <a:r>
              <a:rPr i="0" lang="en-US" sz="2100" u="none" cap="none" strike="noStrike">
                <a:solidFill>
                  <a:srgbClr val="FFFFFF"/>
                </a:solidFill>
                <a:latin typeface="Open Sans"/>
                <a:ea typeface="Open Sans"/>
                <a:cs typeface="Open Sans"/>
                <a:sym typeface="Open Sans"/>
              </a:rPr>
              <a:t>Headers: Archivo Black</a:t>
            </a:r>
            <a:endParaRPr sz="2100">
              <a:latin typeface="Open Sans"/>
              <a:ea typeface="Open Sans"/>
              <a:cs typeface="Open Sans"/>
              <a:sym typeface="Open Sans"/>
            </a:endParaRPr>
          </a:p>
          <a:p>
            <a:pPr indent="-207246" lvl="1" marL="358867" marR="0" rtl="0" algn="l">
              <a:lnSpc>
                <a:spcPct val="140012"/>
              </a:lnSpc>
              <a:spcBef>
                <a:spcPts val="0"/>
              </a:spcBef>
              <a:spcAft>
                <a:spcPts val="0"/>
              </a:spcAft>
              <a:buClr>
                <a:srgbClr val="FFFFFF"/>
              </a:buClr>
              <a:buSzPts val="2100"/>
              <a:buFont typeface="Open Sans"/>
              <a:buAutoNum type="arabicPeriod"/>
            </a:pPr>
            <a:r>
              <a:rPr i="0" lang="en-US" sz="2100" u="none" cap="none" strike="noStrike">
                <a:solidFill>
                  <a:srgbClr val="FFFFFF"/>
                </a:solidFill>
                <a:latin typeface="Open Sans"/>
                <a:ea typeface="Open Sans"/>
                <a:cs typeface="Open Sans"/>
                <a:sym typeface="Open Sans"/>
              </a:rPr>
              <a:t>Body Copy: Open Sans</a:t>
            </a:r>
            <a:endParaRPr sz="21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93" name="Google Shape;93;p12"/>
          <p:cNvGrpSpPr/>
          <p:nvPr/>
        </p:nvGrpSpPr>
        <p:grpSpPr>
          <a:xfrm>
            <a:off x="0" y="-164752"/>
            <a:ext cx="18288122" cy="10451785"/>
            <a:chOff x="0" y="-38100"/>
            <a:chExt cx="4816593" cy="2747433"/>
          </a:xfrm>
        </p:grpSpPr>
        <p:sp>
          <p:nvSpPr>
            <p:cNvPr id="94" name="Google Shape;94;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95" name="Google Shape;95;p12"/>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12"/>
          <p:cNvSpPr/>
          <p:nvPr/>
        </p:nvSpPr>
        <p:spPr>
          <a:xfrm>
            <a:off x="677693"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4">
              <a:alphaModFix/>
            </a:blip>
            <a:stretch>
              <a:fillRect b="0" l="0" r="0" t="0"/>
            </a:stretch>
          </a:blipFill>
          <a:ln>
            <a:noFill/>
          </a:ln>
        </p:spPr>
      </p:sp>
      <p:grpSp>
        <p:nvGrpSpPr>
          <p:cNvPr id="97" name="Google Shape;97;p12"/>
          <p:cNvGrpSpPr/>
          <p:nvPr/>
        </p:nvGrpSpPr>
        <p:grpSpPr>
          <a:xfrm rot="-5400000">
            <a:off x="1527778" y="3561752"/>
            <a:ext cx="2652917" cy="2652917"/>
            <a:chOff x="0" y="0"/>
            <a:chExt cx="812800" cy="812800"/>
          </a:xfrm>
        </p:grpSpPr>
        <p:sp>
          <p:nvSpPr>
            <p:cNvPr id="98" name="Google Shape;98;p12"/>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99" name="Google Shape;99;p12"/>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2"/>
          <p:cNvGrpSpPr/>
          <p:nvPr/>
        </p:nvGrpSpPr>
        <p:grpSpPr>
          <a:xfrm rot="-5400000">
            <a:off x="7736698" y="3561752"/>
            <a:ext cx="2652917" cy="2652917"/>
            <a:chOff x="0" y="0"/>
            <a:chExt cx="812800" cy="812800"/>
          </a:xfrm>
        </p:grpSpPr>
        <p:sp>
          <p:nvSpPr>
            <p:cNvPr id="101" name="Google Shape;101;p12"/>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102" name="Google Shape;102;p12"/>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2"/>
          <p:cNvGrpSpPr/>
          <p:nvPr/>
        </p:nvGrpSpPr>
        <p:grpSpPr>
          <a:xfrm rot="-5400000">
            <a:off x="13945619" y="3561752"/>
            <a:ext cx="2652917" cy="2652917"/>
            <a:chOff x="0" y="0"/>
            <a:chExt cx="812800" cy="812800"/>
          </a:xfrm>
        </p:grpSpPr>
        <p:sp>
          <p:nvSpPr>
            <p:cNvPr id="104" name="Google Shape;104;p12"/>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105" name="Google Shape;105;p12"/>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12"/>
          <p:cNvSpPr txBox="1"/>
          <p:nvPr/>
        </p:nvSpPr>
        <p:spPr>
          <a:xfrm>
            <a:off x="7736698" y="7430434"/>
            <a:ext cx="3979316"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OUR PROJECTS</a:t>
            </a:r>
            <a:endParaRPr/>
          </a:p>
        </p:txBody>
      </p:sp>
      <p:sp>
        <p:nvSpPr>
          <p:cNvPr id="107" name="Google Shape;107;p12"/>
          <p:cNvSpPr txBox="1"/>
          <p:nvPr/>
        </p:nvSpPr>
        <p:spPr>
          <a:xfrm>
            <a:off x="7736700" y="8177175"/>
            <a:ext cx="30441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08" name="Google Shape;108;p12"/>
          <p:cNvSpPr txBox="1"/>
          <p:nvPr/>
        </p:nvSpPr>
        <p:spPr>
          <a:xfrm>
            <a:off x="1527778" y="7430434"/>
            <a:ext cx="354170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INTRODUCTION</a:t>
            </a:r>
            <a:endParaRPr/>
          </a:p>
        </p:txBody>
      </p:sp>
      <p:sp>
        <p:nvSpPr>
          <p:cNvPr id="109" name="Google Shape;109;p12"/>
          <p:cNvSpPr txBox="1"/>
          <p:nvPr/>
        </p:nvSpPr>
        <p:spPr>
          <a:xfrm>
            <a:off x="1527775" y="8177175"/>
            <a:ext cx="30441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10" name="Google Shape;110;p12"/>
          <p:cNvSpPr txBox="1"/>
          <p:nvPr/>
        </p:nvSpPr>
        <p:spPr>
          <a:xfrm>
            <a:off x="13945619" y="7430434"/>
            <a:ext cx="265291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ABOUT US</a:t>
            </a:r>
            <a:endParaRPr/>
          </a:p>
        </p:txBody>
      </p:sp>
      <p:sp>
        <p:nvSpPr>
          <p:cNvPr id="111" name="Google Shape;111;p12"/>
          <p:cNvSpPr txBox="1"/>
          <p:nvPr/>
        </p:nvSpPr>
        <p:spPr>
          <a:xfrm>
            <a:off x="13945625" y="8177175"/>
            <a:ext cx="30441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12" name="Google Shape;112;p12"/>
          <p:cNvSpPr txBox="1"/>
          <p:nvPr/>
        </p:nvSpPr>
        <p:spPr>
          <a:xfrm>
            <a:off x="1527778" y="1198075"/>
            <a:ext cx="10880830"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TABLE OF CONTENTS</a:t>
            </a:r>
            <a:endParaRPr/>
          </a:p>
        </p:txBody>
      </p:sp>
      <p:sp>
        <p:nvSpPr>
          <p:cNvPr id="113" name="Google Shape;113;p12"/>
          <p:cNvSpPr txBox="1"/>
          <p:nvPr/>
        </p:nvSpPr>
        <p:spPr>
          <a:xfrm>
            <a:off x="2071037" y="4214792"/>
            <a:ext cx="1566400" cy="1356360"/>
          </a:xfrm>
          <a:prstGeom prst="rect">
            <a:avLst/>
          </a:prstGeom>
          <a:noFill/>
          <a:ln>
            <a:noFill/>
          </a:ln>
        </p:spPr>
        <p:txBody>
          <a:bodyPr anchorCtr="0" anchor="t" bIns="0" lIns="0" spcFirstLastPara="1" rIns="0" wrap="square" tIns="0">
            <a:spAutoFit/>
          </a:bodyPr>
          <a:lstStyle/>
          <a:p>
            <a:pPr indent="0" lvl="0" marL="0" marR="0" rtl="0" algn="l">
              <a:lnSpc>
                <a:spcPct val="117988"/>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01</a:t>
            </a:r>
            <a:endParaRPr/>
          </a:p>
        </p:txBody>
      </p:sp>
      <p:sp>
        <p:nvSpPr>
          <p:cNvPr id="114" name="Google Shape;114;p12"/>
          <p:cNvSpPr txBox="1"/>
          <p:nvPr/>
        </p:nvSpPr>
        <p:spPr>
          <a:xfrm>
            <a:off x="8260907" y="4214792"/>
            <a:ext cx="1566400" cy="1356360"/>
          </a:xfrm>
          <a:prstGeom prst="rect">
            <a:avLst/>
          </a:prstGeom>
          <a:noFill/>
          <a:ln>
            <a:noFill/>
          </a:ln>
        </p:spPr>
        <p:txBody>
          <a:bodyPr anchorCtr="0" anchor="t" bIns="0" lIns="0" spcFirstLastPara="1" rIns="0" wrap="square" tIns="0">
            <a:spAutoFit/>
          </a:bodyPr>
          <a:lstStyle/>
          <a:p>
            <a:pPr indent="0" lvl="0" marL="0" marR="0" rtl="0" algn="l">
              <a:lnSpc>
                <a:spcPct val="117988"/>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02</a:t>
            </a:r>
            <a:endParaRPr/>
          </a:p>
        </p:txBody>
      </p:sp>
      <p:sp>
        <p:nvSpPr>
          <p:cNvPr id="115" name="Google Shape;115;p12"/>
          <p:cNvSpPr txBox="1"/>
          <p:nvPr/>
        </p:nvSpPr>
        <p:spPr>
          <a:xfrm>
            <a:off x="14441252" y="4214792"/>
            <a:ext cx="1566400" cy="1356360"/>
          </a:xfrm>
          <a:prstGeom prst="rect">
            <a:avLst/>
          </a:prstGeom>
          <a:noFill/>
          <a:ln>
            <a:noFill/>
          </a:ln>
        </p:spPr>
        <p:txBody>
          <a:bodyPr anchorCtr="0" anchor="t" bIns="0" lIns="0" spcFirstLastPara="1" rIns="0" wrap="square" tIns="0">
            <a:spAutoFit/>
          </a:bodyPr>
          <a:lstStyle/>
          <a:p>
            <a:pPr indent="0" lvl="0" marL="0" marR="0" rtl="0" algn="l">
              <a:lnSpc>
                <a:spcPct val="117988"/>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03</a:t>
            </a:r>
            <a:endParaRPr/>
          </a:p>
        </p:txBody>
      </p:sp>
      <p:pic>
        <p:nvPicPr>
          <p:cNvPr id="116" name="Google Shape;116;p12"/>
          <p:cNvPicPr preferRelativeResize="0"/>
          <p:nvPr/>
        </p:nvPicPr>
        <p:blipFill>
          <a:blip r:embed="rId5">
            <a:alphaModFix/>
          </a:blip>
          <a:stretch>
            <a:fillRect/>
          </a:stretch>
        </p:blipFill>
        <p:spPr>
          <a:xfrm>
            <a:off x="12408604" y="1481300"/>
            <a:ext cx="775671" cy="412075"/>
          </a:xfrm>
          <a:prstGeom prst="rect">
            <a:avLst/>
          </a:prstGeom>
          <a:noFill/>
          <a:ln>
            <a:noFill/>
          </a:ln>
        </p:spPr>
      </p:pic>
      <p:pic>
        <p:nvPicPr>
          <p:cNvPr id="117" name="Google Shape;117;p12"/>
          <p:cNvPicPr preferRelativeResize="0"/>
          <p:nvPr/>
        </p:nvPicPr>
        <p:blipFill>
          <a:blip r:embed="rId6">
            <a:alphaModFix/>
          </a:blip>
          <a:stretch>
            <a:fillRect/>
          </a:stretch>
        </p:blipFill>
        <p:spPr>
          <a:xfrm>
            <a:off x="16299821" y="2825701"/>
            <a:ext cx="1587325" cy="5169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grpSp>
        <p:nvGrpSpPr>
          <p:cNvPr id="441" name="Google Shape;441;p30"/>
          <p:cNvGrpSpPr/>
          <p:nvPr/>
        </p:nvGrpSpPr>
        <p:grpSpPr>
          <a:xfrm>
            <a:off x="0" y="-144662"/>
            <a:ext cx="18288122" cy="10431728"/>
            <a:chOff x="0" y="-38100"/>
            <a:chExt cx="4816593" cy="2747433"/>
          </a:xfrm>
        </p:grpSpPr>
        <p:sp>
          <p:nvSpPr>
            <p:cNvPr id="442" name="Google Shape;442;p3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443" name="Google Shape;443;p30"/>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just">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30"/>
          <p:cNvSpPr txBox="1"/>
          <p:nvPr/>
        </p:nvSpPr>
        <p:spPr>
          <a:xfrm>
            <a:off x="5280936" y="1216744"/>
            <a:ext cx="7726128" cy="978535"/>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CREDITS</a:t>
            </a:r>
            <a:endParaRPr/>
          </a:p>
        </p:txBody>
      </p:sp>
      <p:sp>
        <p:nvSpPr>
          <p:cNvPr id="445" name="Google Shape;445;p30"/>
          <p:cNvSpPr txBox="1"/>
          <p:nvPr/>
        </p:nvSpPr>
        <p:spPr>
          <a:xfrm>
            <a:off x="3143698" y="5105463"/>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Open Sans"/>
                <a:ea typeface="Open Sans"/>
                <a:cs typeface="Open Sans"/>
                <a:sym typeface="Open Sans"/>
              </a:rPr>
              <a:t>This presentation template is free for everyone to use thanks to the following:</a:t>
            </a:r>
            <a:endParaRPr/>
          </a:p>
        </p:txBody>
      </p:sp>
      <p:sp>
        <p:nvSpPr>
          <p:cNvPr id="446" name="Google Shape;446;p30"/>
          <p:cNvSpPr txBox="1"/>
          <p:nvPr/>
        </p:nvSpPr>
        <p:spPr>
          <a:xfrm>
            <a:off x="2818025" y="7184453"/>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Open Sans"/>
                <a:ea typeface="Open Sans"/>
                <a:cs typeface="Open Sans"/>
                <a:sym typeface="Open Sans"/>
              </a:rPr>
              <a:t>Pexels for the photos</a:t>
            </a:r>
            <a:endParaRPr/>
          </a:p>
        </p:txBody>
      </p:sp>
      <p:sp>
        <p:nvSpPr>
          <p:cNvPr id="447" name="Google Shape;447;p30"/>
          <p:cNvSpPr txBox="1"/>
          <p:nvPr/>
        </p:nvSpPr>
        <p:spPr>
          <a:xfrm>
            <a:off x="2818025" y="8702675"/>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Open Sans"/>
                <a:ea typeface="Open Sans"/>
                <a:cs typeface="Open Sans"/>
                <a:sym typeface="Open Sans"/>
              </a:rPr>
              <a:t>Happy designing! </a:t>
            </a:r>
            <a:endParaRPr/>
          </a:p>
        </p:txBody>
      </p:sp>
      <p:pic>
        <p:nvPicPr>
          <p:cNvPr id="448" name="Google Shape;448;p30"/>
          <p:cNvPicPr preferRelativeResize="0"/>
          <p:nvPr/>
        </p:nvPicPr>
        <p:blipFill>
          <a:blip r:embed="rId3">
            <a:alphaModFix/>
          </a:blip>
          <a:stretch>
            <a:fillRect/>
          </a:stretch>
        </p:blipFill>
        <p:spPr>
          <a:xfrm>
            <a:off x="13007081" y="8730687"/>
            <a:ext cx="4382494" cy="542475"/>
          </a:xfrm>
          <a:prstGeom prst="rect">
            <a:avLst/>
          </a:prstGeom>
          <a:noFill/>
          <a:ln>
            <a:noFill/>
          </a:ln>
        </p:spPr>
      </p:pic>
      <p:pic>
        <p:nvPicPr>
          <p:cNvPr id="449" name="Google Shape;449;p30"/>
          <p:cNvPicPr preferRelativeResize="0"/>
          <p:nvPr/>
        </p:nvPicPr>
        <p:blipFill>
          <a:blip r:embed="rId4">
            <a:alphaModFix/>
          </a:blip>
          <a:stretch>
            <a:fillRect/>
          </a:stretch>
        </p:blipFill>
        <p:spPr>
          <a:xfrm>
            <a:off x="977221" y="1428197"/>
            <a:ext cx="4488701" cy="555625"/>
          </a:xfrm>
          <a:prstGeom prst="rect">
            <a:avLst/>
          </a:prstGeom>
          <a:noFill/>
          <a:ln>
            <a:noFill/>
          </a:ln>
        </p:spPr>
      </p:pic>
      <p:pic>
        <p:nvPicPr>
          <p:cNvPr id="450" name="Google Shape;450;p30"/>
          <p:cNvPicPr preferRelativeResize="0"/>
          <p:nvPr/>
        </p:nvPicPr>
        <p:blipFill>
          <a:blip r:embed="rId5">
            <a:alphaModFix/>
          </a:blip>
          <a:stretch>
            <a:fillRect/>
          </a:stretch>
        </p:blipFill>
        <p:spPr>
          <a:xfrm>
            <a:off x="6036139" y="2897199"/>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3"/>
          <p:cNvPicPr preferRelativeResize="0"/>
          <p:nvPr/>
        </p:nvPicPr>
        <p:blipFill>
          <a:blip r:embed="rId3">
            <a:alphaModFix/>
          </a:blip>
          <a:stretch>
            <a:fillRect/>
          </a:stretch>
        </p:blipFill>
        <p:spPr>
          <a:xfrm>
            <a:off x="-1" y="0"/>
            <a:ext cx="18288000" cy="10287001"/>
          </a:xfrm>
          <a:prstGeom prst="rect">
            <a:avLst/>
          </a:prstGeom>
          <a:noFill/>
          <a:ln>
            <a:noFill/>
          </a:ln>
        </p:spPr>
      </p:pic>
      <p:grpSp>
        <p:nvGrpSpPr>
          <p:cNvPr id="123" name="Google Shape;123;p13"/>
          <p:cNvGrpSpPr/>
          <p:nvPr/>
        </p:nvGrpSpPr>
        <p:grpSpPr>
          <a:xfrm>
            <a:off x="0" y="-103450"/>
            <a:ext cx="18288122" cy="10390517"/>
            <a:chOff x="0" y="-38100"/>
            <a:chExt cx="4816593" cy="2747433"/>
          </a:xfrm>
        </p:grpSpPr>
        <p:sp>
          <p:nvSpPr>
            <p:cNvPr id="124" name="Google Shape;124;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125" name="Google Shape;125;p13"/>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3"/>
          <p:cNvSpPr/>
          <p:nvPr/>
        </p:nvSpPr>
        <p:spPr>
          <a:xfrm flipH="1">
            <a:off x="-1678656" y="1114425"/>
            <a:ext cx="19616408" cy="1307761"/>
          </a:xfrm>
          <a:custGeom>
            <a:rect b="b" l="l" r="r" t="t"/>
            <a:pathLst>
              <a:path extrusionOk="0" h="1307761" w="19616408">
                <a:moveTo>
                  <a:pt x="19616408" y="0"/>
                </a:moveTo>
                <a:lnTo>
                  <a:pt x="0" y="0"/>
                </a:lnTo>
                <a:lnTo>
                  <a:pt x="0" y="1307761"/>
                </a:lnTo>
                <a:lnTo>
                  <a:pt x="19616408" y="1307761"/>
                </a:lnTo>
                <a:lnTo>
                  <a:pt x="19616408" y="0"/>
                </a:lnTo>
                <a:close/>
              </a:path>
            </a:pathLst>
          </a:custGeom>
          <a:blipFill rotWithShape="1">
            <a:blip r:embed="rId4">
              <a:alphaModFix/>
            </a:blip>
            <a:stretch>
              <a:fillRect b="0" l="0" r="0" t="0"/>
            </a:stretch>
          </a:blipFill>
          <a:ln>
            <a:noFill/>
          </a:ln>
        </p:spPr>
      </p:sp>
      <p:sp>
        <p:nvSpPr>
          <p:cNvPr id="127" name="Google Shape;127;p13"/>
          <p:cNvSpPr txBox="1"/>
          <p:nvPr/>
        </p:nvSpPr>
        <p:spPr>
          <a:xfrm>
            <a:off x="9942523" y="1283800"/>
            <a:ext cx="7316777"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INTRODUCTION</a:t>
            </a:r>
            <a:endParaRPr/>
          </a:p>
        </p:txBody>
      </p:sp>
      <p:sp>
        <p:nvSpPr>
          <p:cNvPr id="128" name="Google Shape;128;p13"/>
          <p:cNvSpPr txBox="1"/>
          <p:nvPr/>
        </p:nvSpPr>
        <p:spPr>
          <a:xfrm>
            <a:off x="9942523" y="2950845"/>
            <a:ext cx="7316777" cy="44424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Welcome to a world of endless possibilities, where imagination knows no bounds and creativity flourishes. In this realm of words and ideas, we embark on a journey of discovery and enlightenment. As we delve deeper into the realms of knowledge and inspiration, let us open our minds to the wonders that await us.</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Here, amidst the vast expanse of thoughts and dreams, we find solace in the beauty of expression and the power of storytelling. Each word we write, each sentence we craft, weaves a tapestry of emotions and experiences that connect us in ways beyond comprehension.</a:t>
            </a:r>
            <a:endParaRPr/>
          </a:p>
        </p:txBody>
      </p:sp>
      <p:pic>
        <p:nvPicPr>
          <p:cNvPr id="129" name="Google Shape;129;p13"/>
          <p:cNvPicPr preferRelativeResize="0"/>
          <p:nvPr/>
        </p:nvPicPr>
        <p:blipFill>
          <a:blip r:embed="rId5">
            <a:alphaModFix/>
          </a:blip>
          <a:stretch>
            <a:fillRect/>
          </a:stretch>
        </p:blipFill>
        <p:spPr>
          <a:xfrm>
            <a:off x="8288272" y="1562262"/>
            <a:ext cx="775678" cy="412075"/>
          </a:xfrm>
          <a:prstGeom prst="rect">
            <a:avLst/>
          </a:prstGeom>
          <a:noFill/>
          <a:ln>
            <a:noFill/>
          </a:ln>
        </p:spPr>
      </p:pic>
      <p:pic>
        <p:nvPicPr>
          <p:cNvPr id="130" name="Google Shape;130;p13"/>
          <p:cNvPicPr preferRelativeResize="0"/>
          <p:nvPr/>
        </p:nvPicPr>
        <p:blipFill>
          <a:blip r:embed="rId6">
            <a:alphaModFix/>
          </a:blip>
          <a:stretch>
            <a:fillRect/>
          </a:stretch>
        </p:blipFill>
        <p:spPr>
          <a:xfrm>
            <a:off x="11440225" y="9030650"/>
            <a:ext cx="5000500" cy="620300"/>
          </a:xfrm>
          <a:prstGeom prst="rect">
            <a:avLst/>
          </a:prstGeom>
          <a:noFill/>
          <a:ln>
            <a:noFill/>
          </a:ln>
        </p:spPr>
      </p:pic>
      <p:pic>
        <p:nvPicPr>
          <p:cNvPr id="131" name="Google Shape;131;p13"/>
          <p:cNvPicPr preferRelativeResize="0"/>
          <p:nvPr/>
        </p:nvPicPr>
        <p:blipFill>
          <a:blip r:embed="rId7">
            <a:alphaModFix/>
          </a:blip>
          <a:stretch>
            <a:fillRect/>
          </a:stretch>
        </p:blipFill>
        <p:spPr>
          <a:xfrm>
            <a:off x="1" y="0"/>
            <a:ext cx="10416246" cy="102869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37" name="Google Shape;137;p14"/>
          <p:cNvGrpSpPr/>
          <p:nvPr/>
        </p:nvGrpSpPr>
        <p:grpSpPr>
          <a:xfrm>
            <a:off x="0" y="-111373"/>
            <a:ext cx="18288118" cy="10398261"/>
            <a:chOff x="0" y="-38114"/>
            <a:chExt cx="4816592" cy="2747447"/>
          </a:xfrm>
        </p:grpSpPr>
        <p:sp>
          <p:nvSpPr>
            <p:cNvPr id="138" name="Google Shape;138;p1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139" name="Google Shape;139;p14"/>
            <p:cNvSpPr txBox="1"/>
            <p:nvPr/>
          </p:nvSpPr>
          <p:spPr>
            <a:xfrm>
              <a:off x="0" y="-38114"/>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4"/>
          <p:cNvSpPr/>
          <p:nvPr/>
        </p:nvSpPr>
        <p:spPr>
          <a:xfrm>
            <a:off x="1028700"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4">
              <a:alphaModFix/>
            </a:blip>
            <a:stretch>
              <a:fillRect b="0" l="0" r="0" t="0"/>
            </a:stretch>
          </a:blipFill>
          <a:ln>
            <a:noFill/>
          </a:ln>
        </p:spPr>
      </p:sp>
      <p:sp>
        <p:nvSpPr>
          <p:cNvPr id="141" name="Google Shape;141;p14"/>
          <p:cNvSpPr txBox="1"/>
          <p:nvPr/>
        </p:nvSpPr>
        <p:spPr>
          <a:xfrm>
            <a:off x="1902061" y="1198075"/>
            <a:ext cx="13810604"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WELCOME TO PRESENTATION</a:t>
            </a:r>
            <a:endParaRPr/>
          </a:p>
        </p:txBody>
      </p:sp>
      <p:sp>
        <p:nvSpPr>
          <p:cNvPr id="142" name="Google Shape;142;p14"/>
          <p:cNvSpPr txBox="1"/>
          <p:nvPr/>
        </p:nvSpPr>
        <p:spPr>
          <a:xfrm>
            <a:off x="1902061" y="2898489"/>
            <a:ext cx="15557326"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pic>
        <p:nvPicPr>
          <p:cNvPr id="143" name="Google Shape;143;p14"/>
          <p:cNvPicPr preferRelativeResize="0"/>
          <p:nvPr/>
        </p:nvPicPr>
        <p:blipFill>
          <a:blip r:embed="rId5">
            <a:alphaModFix/>
          </a:blip>
          <a:stretch>
            <a:fillRect/>
          </a:stretch>
        </p:blipFill>
        <p:spPr>
          <a:xfrm>
            <a:off x="16265329" y="1481300"/>
            <a:ext cx="775671" cy="412075"/>
          </a:xfrm>
          <a:prstGeom prst="rect">
            <a:avLst/>
          </a:prstGeom>
          <a:noFill/>
          <a:ln>
            <a:noFill/>
          </a:ln>
        </p:spPr>
      </p:pic>
      <p:pic>
        <p:nvPicPr>
          <p:cNvPr id="144" name="Google Shape;144;p14"/>
          <p:cNvPicPr preferRelativeResize="0"/>
          <p:nvPr/>
        </p:nvPicPr>
        <p:blipFill>
          <a:blip r:embed="rId6">
            <a:alphaModFix/>
          </a:blip>
          <a:stretch>
            <a:fillRect/>
          </a:stretch>
        </p:blipFill>
        <p:spPr>
          <a:xfrm>
            <a:off x="15994081" y="9001175"/>
            <a:ext cx="1621765" cy="467700"/>
          </a:xfrm>
          <a:prstGeom prst="rect">
            <a:avLst/>
          </a:prstGeom>
          <a:noFill/>
          <a:ln>
            <a:noFill/>
          </a:ln>
        </p:spPr>
      </p:pic>
      <p:pic>
        <p:nvPicPr>
          <p:cNvPr id="145" name="Google Shape;145;p14"/>
          <p:cNvPicPr preferRelativeResize="0"/>
          <p:nvPr/>
        </p:nvPicPr>
        <p:blipFill>
          <a:blip r:embed="rId7">
            <a:alphaModFix/>
          </a:blip>
          <a:stretch>
            <a:fillRect/>
          </a:stretch>
        </p:blipFill>
        <p:spPr>
          <a:xfrm>
            <a:off x="1028700" y="3816775"/>
            <a:ext cx="16587151" cy="60015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51" name="Google Shape;151;p15"/>
          <p:cNvGrpSpPr/>
          <p:nvPr/>
        </p:nvGrpSpPr>
        <p:grpSpPr>
          <a:xfrm>
            <a:off x="0" y="-118427"/>
            <a:ext cx="18288122" cy="10405628"/>
            <a:chOff x="0" y="-38100"/>
            <a:chExt cx="4816593" cy="2747433"/>
          </a:xfrm>
        </p:grpSpPr>
        <p:sp>
          <p:nvSpPr>
            <p:cNvPr id="152" name="Google Shape;152;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153" name="Google Shape;153;p15"/>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5"/>
          <p:cNvSpPr/>
          <p:nvPr/>
        </p:nvSpPr>
        <p:spPr>
          <a:xfrm>
            <a:off x="752334" y="1362880"/>
            <a:ext cx="19616408" cy="1307761"/>
          </a:xfrm>
          <a:custGeom>
            <a:rect b="b" l="l" r="r" t="t"/>
            <a:pathLst>
              <a:path extrusionOk="0" h="1307761" w="19616408">
                <a:moveTo>
                  <a:pt x="0" y="0"/>
                </a:moveTo>
                <a:lnTo>
                  <a:pt x="19616408" y="0"/>
                </a:lnTo>
                <a:lnTo>
                  <a:pt x="19616408" y="1307760"/>
                </a:lnTo>
                <a:lnTo>
                  <a:pt x="0" y="1307760"/>
                </a:lnTo>
                <a:lnTo>
                  <a:pt x="0" y="0"/>
                </a:lnTo>
                <a:close/>
              </a:path>
            </a:pathLst>
          </a:custGeom>
          <a:blipFill rotWithShape="1">
            <a:blip r:embed="rId4">
              <a:alphaModFix/>
            </a:blip>
            <a:stretch>
              <a:fillRect b="0" l="0" r="0" t="0"/>
            </a:stretch>
          </a:blipFill>
          <a:ln>
            <a:noFill/>
          </a:ln>
        </p:spPr>
      </p:sp>
      <p:sp>
        <p:nvSpPr>
          <p:cNvPr id="155" name="Google Shape;155;p15"/>
          <p:cNvSpPr txBox="1"/>
          <p:nvPr/>
        </p:nvSpPr>
        <p:spPr>
          <a:xfrm>
            <a:off x="1902061" y="1532255"/>
            <a:ext cx="13810604"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OUR COMPANY</a:t>
            </a:r>
            <a:endParaRPr/>
          </a:p>
        </p:txBody>
      </p:sp>
      <p:grpSp>
        <p:nvGrpSpPr>
          <p:cNvPr id="156" name="Google Shape;156;p15"/>
          <p:cNvGrpSpPr/>
          <p:nvPr/>
        </p:nvGrpSpPr>
        <p:grpSpPr>
          <a:xfrm rot="-5400000">
            <a:off x="1902061" y="3757050"/>
            <a:ext cx="2652917" cy="2652917"/>
            <a:chOff x="0" y="0"/>
            <a:chExt cx="812800" cy="812800"/>
          </a:xfrm>
        </p:grpSpPr>
        <p:sp>
          <p:nvSpPr>
            <p:cNvPr id="157" name="Google Shape;157;p15"/>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158" name="Google Shape;158;p15"/>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5"/>
          <p:cNvGrpSpPr/>
          <p:nvPr/>
        </p:nvGrpSpPr>
        <p:grpSpPr>
          <a:xfrm rot="-5400000">
            <a:off x="9513990" y="3757050"/>
            <a:ext cx="2652917" cy="2652917"/>
            <a:chOff x="0" y="0"/>
            <a:chExt cx="812800" cy="812800"/>
          </a:xfrm>
        </p:grpSpPr>
        <p:sp>
          <p:nvSpPr>
            <p:cNvPr id="160" name="Google Shape;160;p15"/>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161" name="Google Shape;161;p15"/>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5"/>
          <p:cNvSpPr txBox="1"/>
          <p:nvPr/>
        </p:nvSpPr>
        <p:spPr>
          <a:xfrm>
            <a:off x="9513990" y="7486851"/>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WHAT WE DO? </a:t>
            </a:r>
            <a:endParaRPr/>
          </a:p>
        </p:txBody>
      </p:sp>
      <p:sp>
        <p:nvSpPr>
          <p:cNvPr id="163" name="Google Shape;163;p15"/>
          <p:cNvSpPr txBox="1"/>
          <p:nvPr/>
        </p:nvSpPr>
        <p:spPr>
          <a:xfrm>
            <a:off x="1902061" y="7486851"/>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WHO WE ARE?</a:t>
            </a:r>
            <a:endParaRPr/>
          </a:p>
        </p:txBody>
      </p:sp>
      <p:sp>
        <p:nvSpPr>
          <p:cNvPr id="164" name="Google Shape;164;p15"/>
          <p:cNvSpPr txBox="1"/>
          <p:nvPr/>
        </p:nvSpPr>
        <p:spPr>
          <a:xfrm>
            <a:off x="1902061" y="8299905"/>
            <a:ext cx="330496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sp>
        <p:nvSpPr>
          <p:cNvPr id="165" name="Google Shape;165;p15"/>
          <p:cNvSpPr txBox="1"/>
          <p:nvPr/>
        </p:nvSpPr>
        <p:spPr>
          <a:xfrm>
            <a:off x="9513990" y="8299905"/>
            <a:ext cx="316803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pic>
        <p:nvPicPr>
          <p:cNvPr id="166" name="Google Shape;166;p15"/>
          <p:cNvPicPr preferRelativeResize="0"/>
          <p:nvPr/>
        </p:nvPicPr>
        <p:blipFill>
          <a:blip r:embed="rId5">
            <a:alphaModFix/>
          </a:blip>
          <a:stretch>
            <a:fillRect/>
          </a:stretch>
        </p:blipFill>
        <p:spPr>
          <a:xfrm>
            <a:off x="9863779" y="1815488"/>
            <a:ext cx="775671" cy="412075"/>
          </a:xfrm>
          <a:prstGeom prst="rect">
            <a:avLst/>
          </a:prstGeom>
          <a:noFill/>
          <a:ln>
            <a:noFill/>
          </a:ln>
        </p:spPr>
      </p:pic>
      <p:pic>
        <p:nvPicPr>
          <p:cNvPr id="167" name="Google Shape;167;p15"/>
          <p:cNvPicPr preferRelativeResize="0"/>
          <p:nvPr/>
        </p:nvPicPr>
        <p:blipFill>
          <a:blip r:embed="rId6">
            <a:alphaModFix/>
          </a:blip>
          <a:stretch>
            <a:fillRect/>
          </a:stretch>
        </p:blipFill>
        <p:spPr>
          <a:xfrm>
            <a:off x="2433563" y="4344934"/>
            <a:ext cx="1743700" cy="1307775"/>
          </a:xfrm>
          <a:prstGeom prst="rect">
            <a:avLst/>
          </a:prstGeom>
          <a:noFill/>
          <a:ln>
            <a:noFill/>
          </a:ln>
        </p:spPr>
      </p:pic>
      <p:pic>
        <p:nvPicPr>
          <p:cNvPr id="168" name="Google Shape;168;p15"/>
          <p:cNvPicPr preferRelativeResize="0"/>
          <p:nvPr/>
        </p:nvPicPr>
        <p:blipFill>
          <a:blip r:embed="rId7">
            <a:alphaModFix/>
          </a:blip>
          <a:stretch>
            <a:fillRect/>
          </a:stretch>
        </p:blipFill>
        <p:spPr>
          <a:xfrm>
            <a:off x="10197858" y="4350873"/>
            <a:ext cx="1285200" cy="1455748"/>
          </a:xfrm>
          <a:prstGeom prst="rect">
            <a:avLst/>
          </a:prstGeom>
          <a:noFill/>
          <a:ln>
            <a:noFill/>
          </a:ln>
        </p:spPr>
      </p:pic>
      <p:pic>
        <p:nvPicPr>
          <p:cNvPr id="169" name="Google Shape;169;p15"/>
          <p:cNvPicPr preferRelativeResize="0"/>
          <p:nvPr/>
        </p:nvPicPr>
        <p:blipFill>
          <a:blip r:embed="rId8">
            <a:alphaModFix/>
          </a:blip>
          <a:stretch>
            <a:fillRect/>
          </a:stretch>
        </p:blipFill>
        <p:spPr>
          <a:xfrm>
            <a:off x="15502175" y="3429000"/>
            <a:ext cx="674675" cy="54870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75" name="Google Shape;175;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blip>
            <a:stretch>
              <a:fillRect b="-27405" l="-6629" r="-9265" t="-9951"/>
            </a:stretch>
          </a:blipFill>
          <a:ln>
            <a:noFill/>
          </a:ln>
        </p:spPr>
      </p:sp>
      <p:grpSp>
        <p:nvGrpSpPr>
          <p:cNvPr id="176" name="Google Shape;176;p16"/>
          <p:cNvGrpSpPr/>
          <p:nvPr/>
        </p:nvGrpSpPr>
        <p:grpSpPr>
          <a:xfrm>
            <a:off x="0" y="-128727"/>
            <a:ext cx="18288122" cy="10415793"/>
            <a:chOff x="0" y="-38100"/>
            <a:chExt cx="4816593" cy="2747433"/>
          </a:xfrm>
        </p:grpSpPr>
        <p:sp>
          <p:nvSpPr>
            <p:cNvPr id="177" name="Google Shape;177;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178" name="Google Shape;178;p16"/>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16"/>
          <p:cNvSpPr/>
          <p:nvPr/>
        </p:nvSpPr>
        <p:spPr>
          <a:xfrm>
            <a:off x="1634694" y="1028700"/>
            <a:ext cx="6691641" cy="8229600"/>
          </a:xfrm>
          <a:custGeom>
            <a:rect b="b" l="l" r="r" t="t"/>
            <a:pathLst>
              <a:path extrusionOk="0" h="8229600" w="6691641">
                <a:moveTo>
                  <a:pt x="0" y="0"/>
                </a:moveTo>
                <a:lnTo>
                  <a:pt x="6691641" y="0"/>
                </a:lnTo>
                <a:lnTo>
                  <a:pt x="6691641" y="8229600"/>
                </a:lnTo>
                <a:lnTo>
                  <a:pt x="0" y="8229600"/>
                </a:lnTo>
                <a:lnTo>
                  <a:pt x="0" y="0"/>
                </a:lnTo>
                <a:close/>
              </a:path>
            </a:pathLst>
          </a:custGeom>
          <a:blipFill rotWithShape="1">
            <a:blip r:embed="rId5">
              <a:alphaModFix/>
            </a:blip>
            <a:stretch>
              <a:fillRect b="0" l="-337624" r="-364429" t="0"/>
            </a:stretch>
          </a:blipFill>
          <a:ln>
            <a:noFill/>
          </a:ln>
        </p:spPr>
      </p:sp>
      <p:sp>
        <p:nvSpPr>
          <p:cNvPr id="180" name="Google Shape;180;p16"/>
          <p:cNvSpPr/>
          <p:nvPr/>
        </p:nvSpPr>
        <p:spPr>
          <a:xfrm>
            <a:off x="9961665" y="1028700"/>
            <a:ext cx="6691641" cy="8229600"/>
          </a:xfrm>
          <a:custGeom>
            <a:rect b="b" l="l" r="r" t="t"/>
            <a:pathLst>
              <a:path extrusionOk="0" h="8229600" w="6691641">
                <a:moveTo>
                  <a:pt x="0" y="0"/>
                </a:moveTo>
                <a:lnTo>
                  <a:pt x="6691641" y="0"/>
                </a:lnTo>
                <a:lnTo>
                  <a:pt x="6691641" y="8229600"/>
                </a:lnTo>
                <a:lnTo>
                  <a:pt x="0" y="8229600"/>
                </a:lnTo>
                <a:lnTo>
                  <a:pt x="0" y="0"/>
                </a:lnTo>
                <a:close/>
              </a:path>
            </a:pathLst>
          </a:custGeom>
          <a:blipFill rotWithShape="1">
            <a:blip r:embed="rId5">
              <a:alphaModFix/>
            </a:blip>
            <a:stretch>
              <a:fillRect b="0" l="-337624" r="-364429" t="0"/>
            </a:stretch>
          </a:blipFill>
          <a:ln>
            <a:noFill/>
          </a:ln>
        </p:spPr>
      </p:sp>
      <p:sp>
        <p:nvSpPr>
          <p:cNvPr id="181" name="Google Shape;181;p16"/>
          <p:cNvSpPr txBox="1"/>
          <p:nvPr/>
        </p:nvSpPr>
        <p:spPr>
          <a:xfrm>
            <a:off x="11373318" y="1710067"/>
            <a:ext cx="4584125"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VISION</a:t>
            </a:r>
            <a:endParaRPr/>
          </a:p>
        </p:txBody>
      </p:sp>
      <p:sp>
        <p:nvSpPr>
          <p:cNvPr id="182" name="Google Shape;182;p16"/>
          <p:cNvSpPr txBox="1"/>
          <p:nvPr/>
        </p:nvSpPr>
        <p:spPr>
          <a:xfrm>
            <a:off x="2482410" y="1710067"/>
            <a:ext cx="4584125"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MISSION</a:t>
            </a:r>
            <a:endParaRPr/>
          </a:p>
        </p:txBody>
      </p:sp>
      <p:sp>
        <p:nvSpPr>
          <p:cNvPr id="183" name="Google Shape;183;p16"/>
          <p:cNvSpPr txBox="1"/>
          <p:nvPr/>
        </p:nvSpPr>
        <p:spPr>
          <a:xfrm>
            <a:off x="2280910" y="6016247"/>
            <a:ext cx="5160536" cy="22136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a:t>
            </a:r>
            <a:endParaRPr/>
          </a:p>
        </p:txBody>
      </p:sp>
      <p:sp>
        <p:nvSpPr>
          <p:cNvPr id="184" name="Google Shape;184;p16"/>
          <p:cNvSpPr txBox="1"/>
          <p:nvPr/>
        </p:nvSpPr>
        <p:spPr>
          <a:xfrm>
            <a:off x="10369207" y="6016247"/>
            <a:ext cx="5637883" cy="22136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a:t>
            </a:r>
            <a:endParaRPr/>
          </a:p>
        </p:txBody>
      </p:sp>
      <p:pic>
        <p:nvPicPr>
          <p:cNvPr id="185" name="Google Shape;185;p16"/>
          <p:cNvPicPr preferRelativeResize="0"/>
          <p:nvPr/>
        </p:nvPicPr>
        <p:blipFill>
          <a:blip r:embed="rId6">
            <a:alphaModFix/>
          </a:blip>
          <a:stretch>
            <a:fillRect/>
          </a:stretch>
        </p:blipFill>
        <p:spPr>
          <a:xfrm>
            <a:off x="3978000" y="3322487"/>
            <a:ext cx="2005025" cy="2059875"/>
          </a:xfrm>
          <a:prstGeom prst="rect">
            <a:avLst/>
          </a:prstGeom>
          <a:noFill/>
          <a:ln>
            <a:noFill/>
          </a:ln>
        </p:spPr>
      </p:pic>
      <p:pic>
        <p:nvPicPr>
          <p:cNvPr id="186" name="Google Shape;186;p16"/>
          <p:cNvPicPr preferRelativeResize="0"/>
          <p:nvPr/>
        </p:nvPicPr>
        <p:blipFill>
          <a:blip r:embed="rId7">
            <a:alphaModFix/>
          </a:blip>
          <a:stretch>
            <a:fillRect/>
          </a:stretch>
        </p:blipFill>
        <p:spPr>
          <a:xfrm>
            <a:off x="12200675" y="3245625"/>
            <a:ext cx="2213600" cy="2213600"/>
          </a:xfrm>
          <a:prstGeom prst="rect">
            <a:avLst/>
          </a:prstGeom>
          <a:noFill/>
          <a:ln>
            <a:noFill/>
          </a:ln>
        </p:spPr>
      </p:pic>
      <p:pic>
        <p:nvPicPr>
          <p:cNvPr id="187" name="Google Shape;187;p16"/>
          <p:cNvPicPr preferRelativeResize="0"/>
          <p:nvPr/>
        </p:nvPicPr>
        <p:blipFill>
          <a:blip r:embed="rId8">
            <a:alphaModFix/>
          </a:blip>
          <a:stretch>
            <a:fillRect/>
          </a:stretch>
        </p:blipFill>
        <p:spPr>
          <a:xfrm>
            <a:off x="15062871" y="1808764"/>
            <a:ext cx="412100" cy="781145"/>
          </a:xfrm>
          <a:prstGeom prst="rect">
            <a:avLst/>
          </a:prstGeom>
          <a:noFill/>
          <a:ln>
            <a:noFill/>
          </a:ln>
        </p:spPr>
      </p:pic>
      <p:pic>
        <p:nvPicPr>
          <p:cNvPr id="188" name="Google Shape;188;p16"/>
          <p:cNvPicPr preferRelativeResize="0"/>
          <p:nvPr/>
        </p:nvPicPr>
        <p:blipFill>
          <a:blip r:embed="rId8">
            <a:alphaModFix/>
          </a:blip>
          <a:stretch>
            <a:fillRect/>
          </a:stretch>
        </p:blipFill>
        <p:spPr>
          <a:xfrm>
            <a:off x="7066521" y="1808764"/>
            <a:ext cx="412100" cy="7811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94" name="Google Shape;194;p17"/>
          <p:cNvGrpSpPr/>
          <p:nvPr/>
        </p:nvGrpSpPr>
        <p:grpSpPr>
          <a:xfrm>
            <a:off x="0" y="-144151"/>
            <a:ext cx="18288122" cy="10431179"/>
            <a:chOff x="0" y="-38100"/>
            <a:chExt cx="4816593" cy="2747433"/>
          </a:xfrm>
        </p:grpSpPr>
        <p:sp>
          <p:nvSpPr>
            <p:cNvPr id="195" name="Google Shape;195;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196" name="Google Shape;196;p17"/>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7"/>
          <p:cNvSpPr/>
          <p:nvPr/>
        </p:nvSpPr>
        <p:spPr>
          <a:xfrm flipH="1">
            <a:off x="-2357108" y="1183932"/>
            <a:ext cx="19616408" cy="1307761"/>
          </a:xfrm>
          <a:custGeom>
            <a:rect b="b" l="l" r="r" t="t"/>
            <a:pathLst>
              <a:path extrusionOk="0" h="1307761" w="19616408">
                <a:moveTo>
                  <a:pt x="19616408" y="0"/>
                </a:moveTo>
                <a:lnTo>
                  <a:pt x="0" y="0"/>
                </a:lnTo>
                <a:lnTo>
                  <a:pt x="0" y="1307761"/>
                </a:lnTo>
                <a:lnTo>
                  <a:pt x="19616408" y="1307761"/>
                </a:lnTo>
                <a:lnTo>
                  <a:pt x="19616408" y="0"/>
                </a:lnTo>
                <a:close/>
              </a:path>
            </a:pathLst>
          </a:custGeom>
          <a:blipFill rotWithShape="1">
            <a:blip r:embed="rId4">
              <a:alphaModFix/>
            </a:blip>
            <a:stretch>
              <a:fillRect b="0" l="0" r="0" t="0"/>
            </a:stretch>
          </a:blipFill>
          <a:ln>
            <a:noFill/>
          </a:ln>
        </p:spPr>
      </p:sp>
      <p:sp>
        <p:nvSpPr>
          <p:cNvPr id="198" name="Google Shape;198;p17"/>
          <p:cNvSpPr txBox="1"/>
          <p:nvPr/>
        </p:nvSpPr>
        <p:spPr>
          <a:xfrm>
            <a:off x="9144000" y="1353307"/>
            <a:ext cx="7345030"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OUR PROJECTS</a:t>
            </a:r>
            <a:endParaRPr/>
          </a:p>
        </p:txBody>
      </p:sp>
      <p:sp>
        <p:nvSpPr>
          <p:cNvPr id="199" name="Google Shape;199;p17"/>
          <p:cNvSpPr txBox="1"/>
          <p:nvPr/>
        </p:nvSpPr>
        <p:spPr>
          <a:xfrm>
            <a:off x="9144000" y="2982297"/>
            <a:ext cx="73449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strive to push the boundaries of what is possible, constantly seeking new ways to address challenges and improve lives. Our diverse portfolio reflects our unwavering determination to tackle complex problems with fresh perspectives and unwavering dedication. With each new project, we embrace the opportunity to learn, grow, and make a positive impact on the world around us.</a:t>
            </a:r>
            <a:endParaRPr/>
          </a:p>
        </p:txBody>
      </p:sp>
      <p:pic>
        <p:nvPicPr>
          <p:cNvPr id="200" name="Google Shape;200;p17"/>
          <p:cNvPicPr preferRelativeResize="0"/>
          <p:nvPr/>
        </p:nvPicPr>
        <p:blipFill>
          <a:blip r:embed="rId5">
            <a:alphaModFix/>
          </a:blip>
          <a:stretch>
            <a:fillRect/>
          </a:stretch>
        </p:blipFill>
        <p:spPr>
          <a:xfrm>
            <a:off x="-1042697" y="76213"/>
            <a:ext cx="8879245" cy="10287001"/>
          </a:xfrm>
          <a:prstGeom prst="rect">
            <a:avLst/>
          </a:prstGeom>
          <a:noFill/>
          <a:ln>
            <a:noFill/>
          </a:ln>
        </p:spPr>
      </p:pic>
      <p:pic>
        <p:nvPicPr>
          <p:cNvPr id="201" name="Google Shape;201;p17"/>
          <p:cNvPicPr preferRelativeResize="0"/>
          <p:nvPr/>
        </p:nvPicPr>
        <p:blipFill>
          <a:blip r:embed="rId6">
            <a:alphaModFix/>
          </a:blip>
          <a:stretch>
            <a:fillRect/>
          </a:stretch>
        </p:blipFill>
        <p:spPr>
          <a:xfrm>
            <a:off x="7682097" y="1631762"/>
            <a:ext cx="775678" cy="412075"/>
          </a:xfrm>
          <a:prstGeom prst="rect">
            <a:avLst/>
          </a:prstGeom>
          <a:noFill/>
          <a:ln>
            <a:noFill/>
          </a:ln>
        </p:spPr>
      </p:pic>
      <p:pic>
        <p:nvPicPr>
          <p:cNvPr id="202" name="Google Shape;202;p17"/>
          <p:cNvPicPr preferRelativeResize="0"/>
          <p:nvPr/>
        </p:nvPicPr>
        <p:blipFill>
          <a:blip r:embed="rId7">
            <a:alphaModFix/>
          </a:blip>
          <a:stretch>
            <a:fillRect/>
          </a:stretch>
        </p:blipFill>
        <p:spPr>
          <a:xfrm>
            <a:off x="6720892" y="9295800"/>
            <a:ext cx="2698091" cy="304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08" name="Google Shape;208;p18"/>
          <p:cNvGrpSpPr/>
          <p:nvPr/>
        </p:nvGrpSpPr>
        <p:grpSpPr>
          <a:xfrm>
            <a:off x="0" y="-118427"/>
            <a:ext cx="18288122" cy="10405628"/>
            <a:chOff x="0" y="-38100"/>
            <a:chExt cx="4816593" cy="2747433"/>
          </a:xfrm>
        </p:grpSpPr>
        <p:sp>
          <p:nvSpPr>
            <p:cNvPr id="209" name="Google Shape;209;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210" name="Google Shape;210;p18"/>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18"/>
          <p:cNvSpPr/>
          <p:nvPr/>
        </p:nvSpPr>
        <p:spPr>
          <a:xfrm>
            <a:off x="1028700"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4">
              <a:alphaModFix/>
            </a:blip>
            <a:stretch>
              <a:fillRect b="0" l="0" r="0" t="0"/>
            </a:stretch>
          </a:blipFill>
          <a:ln>
            <a:noFill/>
          </a:ln>
        </p:spPr>
      </p:sp>
      <p:sp>
        <p:nvSpPr>
          <p:cNvPr id="212" name="Google Shape;212;p18"/>
          <p:cNvSpPr txBox="1"/>
          <p:nvPr/>
        </p:nvSpPr>
        <p:spPr>
          <a:xfrm>
            <a:off x="2001963" y="1198075"/>
            <a:ext cx="8010663"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WHAT WE OFFER</a:t>
            </a:r>
            <a:endParaRPr/>
          </a:p>
        </p:txBody>
      </p:sp>
      <p:sp>
        <p:nvSpPr>
          <p:cNvPr id="213" name="Google Shape;213;p18"/>
          <p:cNvSpPr txBox="1"/>
          <p:nvPr/>
        </p:nvSpPr>
        <p:spPr>
          <a:xfrm>
            <a:off x="4417623" y="4065985"/>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SERVICE ONE</a:t>
            </a:r>
            <a:endParaRPr/>
          </a:p>
        </p:txBody>
      </p:sp>
      <p:sp>
        <p:nvSpPr>
          <p:cNvPr id="214" name="Google Shape;214;p18"/>
          <p:cNvSpPr txBox="1"/>
          <p:nvPr/>
        </p:nvSpPr>
        <p:spPr>
          <a:xfrm>
            <a:off x="11574876" y="4065985"/>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SERVICE TWO</a:t>
            </a:r>
            <a:endParaRPr/>
          </a:p>
        </p:txBody>
      </p:sp>
      <p:sp>
        <p:nvSpPr>
          <p:cNvPr id="215" name="Google Shape;215;p18"/>
          <p:cNvSpPr txBox="1"/>
          <p:nvPr/>
        </p:nvSpPr>
        <p:spPr>
          <a:xfrm>
            <a:off x="11574876" y="7223827"/>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SERVICE FOUR</a:t>
            </a:r>
            <a:endParaRPr/>
          </a:p>
        </p:txBody>
      </p:sp>
      <p:sp>
        <p:nvSpPr>
          <p:cNvPr id="216" name="Google Shape;216;p18"/>
          <p:cNvSpPr txBox="1"/>
          <p:nvPr/>
        </p:nvSpPr>
        <p:spPr>
          <a:xfrm>
            <a:off x="4417623" y="7223827"/>
            <a:ext cx="3870900" cy="4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78C45"/>
                </a:solidFill>
                <a:latin typeface="Archivo Black"/>
                <a:ea typeface="Archivo Black"/>
                <a:cs typeface="Archivo Black"/>
                <a:sym typeface="Archivo Black"/>
              </a:rPr>
              <a:t>SERVICE THREE</a:t>
            </a:r>
            <a:endParaRPr/>
          </a:p>
        </p:txBody>
      </p:sp>
      <p:sp>
        <p:nvSpPr>
          <p:cNvPr id="217" name="Google Shape;217;p18"/>
          <p:cNvSpPr txBox="1"/>
          <p:nvPr/>
        </p:nvSpPr>
        <p:spPr>
          <a:xfrm>
            <a:off x="4417623" y="4766592"/>
            <a:ext cx="2641916"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18" name="Google Shape;218;p18"/>
          <p:cNvSpPr txBox="1"/>
          <p:nvPr/>
        </p:nvSpPr>
        <p:spPr>
          <a:xfrm>
            <a:off x="11574876" y="4766592"/>
            <a:ext cx="2641916"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19" name="Google Shape;219;p18"/>
          <p:cNvSpPr txBox="1"/>
          <p:nvPr/>
        </p:nvSpPr>
        <p:spPr>
          <a:xfrm>
            <a:off x="4417623" y="7924434"/>
            <a:ext cx="2641916"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20" name="Google Shape;220;p18"/>
          <p:cNvSpPr txBox="1"/>
          <p:nvPr/>
        </p:nvSpPr>
        <p:spPr>
          <a:xfrm>
            <a:off x="11574876" y="7924434"/>
            <a:ext cx="2641916"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nvGrpSpPr>
          <p:cNvPr id="221" name="Google Shape;221;p18"/>
          <p:cNvGrpSpPr/>
          <p:nvPr/>
        </p:nvGrpSpPr>
        <p:grpSpPr>
          <a:xfrm rot="-5400000">
            <a:off x="2001963" y="3936066"/>
            <a:ext cx="1737252" cy="1737252"/>
            <a:chOff x="0" y="0"/>
            <a:chExt cx="812800" cy="812800"/>
          </a:xfrm>
        </p:grpSpPr>
        <p:sp>
          <p:nvSpPr>
            <p:cNvPr id="222" name="Google Shape;222;p18"/>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223" name="Google Shape;223;p18"/>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8"/>
          <p:cNvGrpSpPr/>
          <p:nvPr/>
        </p:nvGrpSpPr>
        <p:grpSpPr>
          <a:xfrm rot="-5400000">
            <a:off x="9144000" y="3936066"/>
            <a:ext cx="1737252" cy="1737252"/>
            <a:chOff x="0" y="0"/>
            <a:chExt cx="812800" cy="812800"/>
          </a:xfrm>
        </p:grpSpPr>
        <p:sp>
          <p:nvSpPr>
            <p:cNvPr id="225" name="Google Shape;225;p18"/>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226" name="Google Shape;226;p18"/>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8"/>
          <p:cNvGrpSpPr/>
          <p:nvPr/>
        </p:nvGrpSpPr>
        <p:grpSpPr>
          <a:xfrm rot="-5400000">
            <a:off x="2001963" y="7093907"/>
            <a:ext cx="1737252" cy="1737252"/>
            <a:chOff x="0" y="0"/>
            <a:chExt cx="812800" cy="812800"/>
          </a:xfrm>
        </p:grpSpPr>
        <p:sp>
          <p:nvSpPr>
            <p:cNvPr id="228" name="Google Shape;228;p18"/>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229" name="Google Shape;229;p18"/>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8"/>
          <p:cNvGrpSpPr/>
          <p:nvPr/>
        </p:nvGrpSpPr>
        <p:grpSpPr>
          <a:xfrm rot="-5400000">
            <a:off x="9144000" y="7093907"/>
            <a:ext cx="1737252" cy="1737252"/>
            <a:chOff x="0" y="0"/>
            <a:chExt cx="812800" cy="812800"/>
          </a:xfrm>
        </p:grpSpPr>
        <p:sp>
          <p:nvSpPr>
            <p:cNvPr id="231" name="Google Shape;231;p18"/>
            <p:cNvSpPr/>
            <p:nvPr/>
          </p:nvSpPr>
          <p:spPr>
            <a:xfrm>
              <a:off x="0" y="0"/>
              <a:ext cx="812800" cy="812800"/>
            </a:xfrm>
            <a:custGeom>
              <a:rect b="b" l="l" r="r" t="t"/>
              <a:pathLst>
                <a:path extrusionOk="0" h="812800" w="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gradFill>
              <a:gsLst>
                <a:gs pos="0">
                  <a:srgbClr val="000000"/>
                </a:gs>
                <a:gs pos="100000">
                  <a:srgbClr val="A78C45"/>
                </a:gs>
              </a:gsLst>
              <a:lin ang="0" scaled="0"/>
            </a:gradFill>
            <a:ln cap="sq" cmpd="sng" w="47625">
              <a:solidFill>
                <a:srgbClr val="6B5825"/>
              </a:solidFill>
              <a:prstDash val="solid"/>
              <a:miter lim="8000"/>
              <a:headEnd len="sm" w="sm" type="none"/>
              <a:tailEnd len="sm" w="sm" type="none"/>
            </a:ln>
          </p:spPr>
        </p:sp>
        <p:sp>
          <p:nvSpPr>
            <p:cNvPr id="232" name="Google Shape;232;p18"/>
            <p:cNvSpPr txBox="1"/>
            <p:nvPr/>
          </p:nvSpPr>
          <p:spPr>
            <a:xfrm>
              <a:off x="63500" y="6350"/>
              <a:ext cx="6858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3" name="Google Shape;233;p18"/>
          <p:cNvPicPr preferRelativeResize="0"/>
          <p:nvPr/>
        </p:nvPicPr>
        <p:blipFill>
          <a:blip r:embed="rId5">
            <a:alphaModFix/>
          </a:blip>
          <a:stretch>
            <a:fillRect/>
          </a:stretch>
        </p:blipFill>
        <p:spPr>
          <a:xfrm>
            <a:off x="10224179" y="1481287"/>
            <a:ext cx="775671" cy="412075"/>
          </a:xfrm>
          <a:prstGeom prst="rect">
            <a:avLst/>
          </a:prstGeom>
          <a:noFill/>
          <a:ln>
            <a:noFill/>
          </a:ln>
        </p:spPr>
      </p:pic>
      <p:pic>
        <p:nvPicPr>
          <p:cNvPr id="234" name="Google Shape;234;p18"/>
          <p:cNvPicPr preferRelativeResize="0"/>
          <p:nvPr/>
        </p:nvPicPr>
        <p:blipFill>
          <a:blip r:embed="rId6">
            <a:alphaModFix/>
          </a:blip>
          <a:stretch>
            <a:fillRect/>
          </a:stretch>
        </p:blipFill>
        <p:spPr>
          <a:xfrm>
            <a:off x="2332875" y="4191893"/>
            <a:ext cx="1075450" cy="1046540"/>
          </a:xfrm>
          <a:prstGeom prst="rect">
            <a:avLst/>
          </a:prstGeom>
          <a:noFill/>
          <a:ln>
            <a:noFill/>
          </a:ln>
        </p:spPr>
      </p:pic>
      <p:pic>
        <p:nvPicPr>
          <p:cNvPr id="235" name="Google Shape;235;p18"/>
          <p:cNvPicPr preferRelativeResize="0"/>
          <p:nvPr/>
        </p:nvPicPr>
        <p:blipFill>
          <a:blip r:embed="rId7">
            <a:alphaModFix/>
          </a:blip>
          <a:stretch>
            <a:fillRect/>
          </a:stretch>
        </p:blipFill>
        <p:spPr>
          <a:xfrm>
            <a:off x="9522026" y="4234478"/>
            <a:ext cx="1075450" cy="1069369"/>
          </a:xfrm>
          <a:prstGeom prst="rect">
            <a:avLst/>
          </a:prstGeom>
          <a:noFill/>
          <a:ln>
            <a:noFill/>
          </a:ln>
        </p:spPr>
      </p:pic>
      <p:pic>
        <p:nvPicPr>
          <p:cNvPr id="236" name="Google Shape;236;p18"/>
          <p:cNvPicPr preferRelativeResize="0"/>
          <p:nvPr/>
        </p:nvPicPr>
        <p:blipFill>
          <a:blip r:embed="rId8">
            <a:alphaModFix/>
          </a:blip>
          <a:stretch>
            <a:fillRect/>
          </a:stretch>
        </p:blipFill>
        <p:spPr>
          <a:xfrm>
            <a:off x="2380010" y="7468762"/>
            <a:ext cx="981200" cy="987500"/>
          </a:xfrm>
          <a:prstGeom prst="rect">
            <a:avLst/>
          </a:prstGeom>
          <a:noFill/>
          <a:ln>
            <a:noFill/>
          </a:ln>
        </p:spPr>
      </p:pic>
      <p:pic>
        <p:nvPicPr>
          <p:cNvPr id="237" name="Google Shape;237;p18"/>
          <p:cNvPicPr preferRelativeResize="0"/>
          <p:nvPr/>
        </p:nvPicPr>
        <p:blipFill>
          <a:blip r:embed="rId9">
            <a:alphaModFix/>
          </a:blip>
          <a:stretch>
            <a:fillRect/>
          </a:stretch>
        </p:blipFill>
        <p:spPr>
          <a:xfrm>
            <a:off x="9569145" y="7432786"/>
            <a:ext cx="981200" cy="944634"/>
          </a:xfrm>
          <a:prstGeom prst="rect">
            <a:avLst/>
          </a:prstGeom>
          <a:noFill/>
          <a:ln>
            <a:noFill/>
          </a:ln>
        </p:spPr>
      </p:pic>
      <p:pic>
        <p:nvPicPr>
          <p:cNvPr id="238" name="Google Shape;238;p18"/>
          <p:cNvPicPr preferRelativeResize="0"/>
          <p:nvPr/>
        </p:nvPicPr>
        <p:blipFill>
          <a:blip r:embed="rId10">
            <a:alphaModFix/>
          </a:blip>
          <a:stretch>
            <a:fillRect/>
          </a:stretch>
        </p:blipFill>
        <p:spPr>
          <a:xfrm>
            <a:off x="15784445" y="4888621"/>
            <a:ext cx="775675" cy="23684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44" name="Google Shape;244;p19"/>
          <p:cNvGrpSpPr/>
          <p:nvPr/>
        </p:nvGrpSpPr>
        <p:grpSpPr>
          <a:xfrm>
            <a:off x="0" y="-144662"/>
            <a:ext cx="18288122" cy="10431728"/>
            <a:chOff x="0" y="-38100"/>
            <a:chExt cx="4816593" cy="2747433"/>
          </a:xfrm>
        </p:grpSpPr>
        <p:sp>
          <p:nvSpPr>
            <p:cNvPr id="245" name="Google Shape;245;p1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87450"/>
              </a:srgbClr>
            </a:solidFill>
            <a:ln cap="sq" cmpd="sng" w="142875">
              <a:solidFill>
                <a:srgbClr val="A78C45">
                  <a:alpha val="87450"/>
                </a:srgbClr>
              </a:solidFill>
              <a:prstDash val="solid"/>
              <a:miter lim="8000"/>
              <a:headEnd len="sm" w="sm" type="none"/>
              <a:tailEnd len="sm" w="sm" type="none"/>
            </a:ln>
          </p:spPr>
        </p:sp>
        <p:sp>
          <p:nvSpPr>
            <p:cNvPr id="246" name="Google Shape;246;p19"/>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7" name="Google Shape;247;p19"/>
          <p:cNvPicPr preferRelativeResize="0"/>
          <p:nvPr/>
        </p:nvPicPr>
        <p:blipFill>
          <a:blip r:embed="rId4">
            <a:alphaModFix/>
          </a:blip>
          <a:stretch>
            <a:fillRect/>
          </a:stretch>
        </p:blipFill>
        <p:spPr>
          <a:xfrm>
            <a:off x="12022775" y="3429000"/>
            <a:ext cx="5168000" cy="6165969"/>
          </a:xfrm>
          <a:prstGeom prst="rect">
            <a:avLst/>
          </a:prstGeom>
          <a:noFill/>
          <a:ln>
            <a:noFill/>
          </a:ln>
        </p:spPr>
      </p:pic>
      <p:pic>
        <p:nvPicPr>
          <p:cNvPr id="248" name="Google Shape;248;p19"/>
          <p:cNvPicPr preferRelativeResize="0"/>
          <p:nvPr/>
        </p:nvPicPr>
        <p:blipFill>
          <a:blip r:embed="rId5">
            <a:alphaModFix/>
          </a:blip>
          <a:stretch>
            <a:fillRect/>
          </a:stretch>
        </p:blipFill>
        <p:spPr>
          <a:xfrm>
            <a:off x="6557875" y="3442575"/>
            <a:ext cx="5167750" cy="6165660"/>
          </a:xfrm>
          <a:prstGeom prst="rect">
            <a:avLst/>
          </a:prstGeom>
          <a:noFill/>
          <a:ln>
            <a:noFill/>
          </a:ln>
        </p:spPr>
      </p:pic>
      <p:pic>
        <p:nvPicPr>
          <p:cNvPr id="249" name="Google Shape;249;p19"/>
          <p:cNvPicPr preferRelativeResize="0"/>
          <p:nvPr/>
        </p:nvPicPr>
        <p:blipFill>
          <a:blip r:embed="rId6">
            <a:alphaModFix/>
          </a:blip>
          <a:stretch>
            <a:fillRect/>
          </a:stretch>
        </p:blipFill>
        <p:spPr>
          <a:xfrm>
            <a:off x="1031575" y="3442575"/>
            <a:ext cx="5167750" cy="6165671"/>
          </a:xfrm>
          <a:prstGeom prst="rect">
            <a:avLst/>
          </a:prstGeom>
          <a:noFill/>
          <a:ln>
            <a:noFill/>
          </a:ln>
        </p:spPr>
      </p:pic>
      <p:sp>
        <p:nvSpPr>
          <p:cNvPr id="250" name="Google Shape;250;p19"/>
          <p:cNvSpPr/>
          <p:nvPr/>
        </p:nvSpPr>
        <p:spPr>
          <a:xfrm>
            <a:off x="1028700" y="1028700"/>
            <a:ext cx="19616408" cy="1307761"/>
          </a:xfrm>
          <a:custGeom>
            <a:rect b="b" l="l" r="r" t="t"/>
            <a:pathLst>
              <a:path extrusionOk="0" h="1307761" w="19616408">
                <a:moveTo>
                  <a:pt x="0" y="0"/>
                </a:moveTo>
                <a:lnTo>
                  <a:pt x="19616408" y="0"/>
                </a:lnTo>
                <a:lnTo>
                  <a:pt x="19616408" y="1307761"/>
                </a:lnTo>
                <a:lnTo>
                  <a:pt x="0" y="1307761"/>
                </a:lnTo>
                <a:lnTo>
                  <a:pt x="0" y="0"/>
                </a:lnTo>
                <a:close/>
              </a:path>
            </a:pathLst>
          </a:custGeom>
          <a:blipFill rotWithShape="1">
            <a:blip r:embed="rId7">
              <a:alphaModFix/>
            </a:blip>
            <a:stretch>
              <a:fillRect b="0" l="0" r="0" t="0"/>
            </a:stretch>
          </a:blipFill>
          <a:ln>
            <a:noFill/>
          </a:ln>
        </p:spPr>
      </p:sp>
      <p:sp>
        <p:nvSpPr>
          <p:cNvPr id="251" name="Google Shape;251;p19"/>
          <p:cNvSpPr txBox="1"/>
          <p:nvPr/>
        </p:nvSpPr>
        <p:spPr>
          <a:xfrm>
            <a:off x="2001963" y="1198075"/>
            <a:ext cx="8010663" cy="978535"/>
          </a:xfrm>
          <a:prstGeom prst="rect">
            <a:avLst/>
          </a:prstGeom>
          <a:noFill/>
          <a:ln>
            <a:noFill/>
          </a:ln>
        </p:spPr>
        <p:txBody>
          <a:bodyPr anchorCtr="0" anchor="t" bIns="0" lIns="0" spcFirstLastPara="1" rIns="0" wrap="square" tIns="0">
            <a:spAutoFit/>
          </a:bodyPr>
          <a:lstStyle/>
          <a:p>
            <a:pPr indent="0" lvl="0" marL="0" marR="0" rtl="0" algn="l">
              <a:lnSpc>
                <a:spcPct val="117999"/>
              </a:lnSpc>
              <a:spcBef>
                <a:spcPts val="0"/>
              </a:spcBef>
              <a:spcAft>
                <a:spcPts val="0"/>
              </a:spcAft>
              <a:buNone/>
            </a:pPr>
            <a:r>
              <a:rPr b="0" i="0" lang="en-US" sz="6500" u="none" cap="none" strike="noStrike">
                <a:solidFill>
                  <a:srgbClr val="FFFFFF"/>
                </a:solidFill>
                <a:latin typeface="Archivo Black"/>
                <a:ea typeface="Archivo Black"/>
                <a:cs typeface="Archivo Black"/>
                <a:sym typeface="Archivo Black"/>
              </a:rPr>
              <a:t>GALLERY IMAGE</a:t>
            </a:r>
            <a:endParaRPr/>
          </a:p>
        </p:txBody>
      </p:sp>
      <p:sp>
        <p:nvSpPr>
          <p:cNvPr id="252" name="Google Shape;252;p19"/>
          <p:cNvSpPr txBox="1"/>
          <p:nvPr/>
        </p:nvSpPr>
        <p:spPr>
          <a:xfrm>
            <a:off x="2001963" y="2631472"/>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can you say about your projects? Share it here!</a:t>
            </a:r>
            <a:endParaRPr/>
          </a:p>
        </p:txBody>
      </p:sp>
      <p:pic>
        <p:nvPicPr>
          <p:cNvPr id="253" name="Google Shape;253;p19"/>
          <p:cNvPicPr preferRelativeResize="0"/>
          <p:nvPr/>
        </p:nvPicPr>
        <p:blipFill>
          <a:blip r:embed="rId8">
            <a:alphaModFix/>
          </a:blip>
          <a:stretch>
            <a:fillRect/>
          </a:stretch>
        </p:blipFill>
        <p:spPr>
          <a:xfrm>
            <a:off x="14358400" y="2657190"/>
            <a:ext cx="2700500" cy="304797"/>
          </a:xfrm>
          <a:prstGeom prst="rect">
            <a:avLst/>
          </a:prstGeom>
          <a:noFill/>
          <a:ln>
            <a:noFill/>
          </a:ln>
        </p:spPr>
      </p:pic>
      <p:pic>
        <p:nvPicPr>
          <p:cNvPr id="254" name="Google Shape;254;p19"/>
          <p:cNvPicPr preferRelativeResize="0"/>
          <p:nvPr/>
        </p:nvPicPr>
        <p:blipFill>
          <a:blip r:embed="rId9">
            <a:alphaModFix/>
          </a:blip>
          <a:stretch>
            <a:fillRect/>
          </a:stretch>
        </p:blipFill>
        <p:spPr>
          <a:xfrm>
            <a:off x="10630846" y="1395451"/>
            <a:ext cx="412100" cy="7811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peration Security Military Slides">
  <a:themeElements>
    <a:clrScheme name="Office">
      <a:dk1>
        <a:srgbClr val="000000"/>
      </a:dk1>
      <a:lt1>
        <a:srgbClr val="FFFFFF"/>
      </a:lt1>
      <a:dk2>
        <a:srgbClr val="6B5825"/>
      </a:dk2>
      <a:lt2>
        <a:srgbClr val="A78C45"/>
      </a:lt2>
      <a:accent1>
        <a:srgbClr val="B29A5C"/>
      </a:accent1>
      <a:accent2>
        <a:srgbClr val="AD9455"/>
      </a:accent2>
      <a:accent3>
        <a:srgbClr val="AA9255"/>
      </a:accent3>
      <a:accent4>
        <a:srgbClr val="888888"/>
      </a:accent4>
      <a:accent5>
        <a:srgbClr val="202020"/>
      </a:accent5>
      <a:accent6>
        <a:srgbClr val="6B5825"/>
      </a:accent6>
      <a:hlink>
        <a:srgbClr val="A78C45"/>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