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Cormorant Garamond"/>
      <p:regular r:id="rId25"/>
      <p:bold r:id="rId26"/>
      <p:italic r:id="rId27"/>
      <p:boldItalic r:id="rId28"/>
    </p:embeddedFont>
    <p:embeddedFont>
      <p:font typeface="Playfair Display"/>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morantGaramond-bold.fntdata"/><Relationship Id="rId25" Type="http://schemas.openxmlformats.org/officeDocument/2006/relationships/font" Target="fonts/CormorantGaramond-regular.fntdata"/><Relationship Id="rId28" Type="http://schemas.openxmlformats.org/officeDocument/2006/relationships/font" Target="fonts/CormorantGaramond-boldItalic.fntdata"/><Relationship Id="rId27" Type="http://schemas.openxmlformats.org/officeDocument/2006/relationships/font" Target="fonts/CormorantGaramon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layfairDisplay-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ffb178d87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ffb178d87a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fb178d87a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ffb178d87a_1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fb178d87a_1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ffb178d87a_1_2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fb178d87a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ffb178d87a_1_2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fb178d87a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ffb178d87a_1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fb178d87a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ffb178d87a_1_2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ffb178d87a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ffb178d87a_1_2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fb178d87a_1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ffb178d87a_1_2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ffb178d87a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ffb178d87a_1_3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fb178d87a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ffb178d87a_1_3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fb178d87a_1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ffb178d87a_1_3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fb178d87a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ffb178d87a_1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fb178d87a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ffb178d87a_1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fb178d87a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2ffb178d87a_1_1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fb178d87a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ffb178d87a_1_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fb178d87a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ffb178d87a_1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ffb178d87a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ffb178d87a_1_1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fb178d87a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ffb178d87a_1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ffb178d87a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ffb178d87a_1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31798" l="21045" r="13208" t="26262"/>
          <a:stretch/>
        </p:blipFill>
        <p:spPr>
          <a:xfrm>
            <a:off x="0" y="0"/>
            <a:ext cx="9144003" cy="5143502"/>
          </a:xfrm>
          <a:prstGeom prst="rect">
            <a:avLst/>
          </a:prstGeom>
          <a:noFill/>
          <a:ln>
            <a:noFill/>
          </a:ln>
        </p:spPr>
      </p:pic>
      <p:sp>
        <p:nvSpPr>
          <p:cNvPr id="11" name="Google Shape;11;p2"/>
          <p:cNvSpPr txBox="1"/>
          <p:nvPr>
            <p:ph type="ctrTitle"/>
          </p:nvPr>
        </p:nvSpPr>
        <p:spPr>
          <a:xfrm>
            <a:off x="2452075" y="1582775"/>
            <a:ext cx="4695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1317075"/>
            <a:ext cx="8520600" cy="599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i="1"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i="1" sz="2800"/>
            </a:lvl3pPr>
            <a:lvl4pPr lvl="3" algn="ctr">
              <a:lnSpc>
                <a:spcPct val="100000"/>
              </a:lnSpc>
              <a:spcBef>
                <a:spcPts val="0"/>
              </a:spcBef>
              <a:spcAft>
                <a:spcPts val="0"/>
              </a:spcAft>
              <a:buSzPts val="2800"/>
              <a:buNone/>
              <a:defRPr i="1" sz="2800"/>
            </a:lvl4pPr>
            <a:lvl5pPr lvl="4" algn="ctr">
              <a:lnSpc>
                <a:spcPct val="100000"/>
              </a:lnSpc>
              <a:spcBef>
                <a:spcPts val="0"/>
              </a:spcBef>
              <a:spcAft>
                <a:spcPts val="0"/>
              </a:spcAft>
              <a:buSzPts val="2800"/>
              <a:buNone/>
              <a:defRPr i="1" sz="2800"/>
            </a:lvl5pPr>
            <a:lvl6pPr lvl="5" algn="ctr">
              <a:lnSpc>
                <a:spcPct val="100000"/>
              </a:lnSpc>
              <a:spcBef>
                <a:spcPts val="0"/>
              </a:spcBef>
              <a:spcAft>
                <a:spcPts val="0"/>
              </a:spcAft>
              <a:buSzPts val="2800"/>
              <a:buNone/>
              <a:defRPr i="1" sz="2800"/>
            </a:lvl6pPr>
            <a:lvl7pPr lvl="6" algn="ctr">
              <a:lnSpc>
                <a:spcPct val="100000"/>
              </a:lnSpc>
              <a:spcBef>
                <a:spcPts val="0"/>
              </a:spcBef>
              <a:spcAft>
                <a:spcPts val="0"/>
              </a:spcAft>
              <a:buSzPts val="2800"/>
              <a:buNone/>
              <a:defRPr i="1" sz="2800"/>
            </a:lvl7pPr>
            <a:lvl8pPr lvl="7" algn="ctr">
              <a:lnSpc>
                <a:spcPct val="100000"/>
              </a:lnSpc>
              <a:spcBef>
                <a:spcPts val="0"/>
              </a:spcBef>
              <a:spcAft>
                <a:spcPts val="0"/>
              </a:spcAft>
              <a:buSzPts val="2800"/>
              <a:buNone/>
              <a:defRPr i="1" sz="2800"/>
            </a:lvl8pPr>
            <a:lvl9pPr lvl="8" algn="ctr">
              <a:lnSpc>
                <a:spcPct val="100000"/>
              </a:lnSpc>
              <a:spcBef>
                <a:spcPts val="0"/>
              </a:spcBef>
              <a:spcAft>
                <a:spcPts val="0"/>
              </a:spcAft>
              <a:buSzPts val="2800"/>
              <a:buNone/>
              <a:defRPr i="1"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b="20386" l="24410" r="16382" t="40753"/>
          <a:stretch/>
        </p:blipFill>
        <p:spPr>
          <a:xfrm>
            <a:off x="0" y="0"/>
            <a:ext cx="9144003" cy="5143501"/>
          </a:xfrm>
          <a:prstGeom prst="rect">
            <a:avLst/>
          </a:prstGeom>
          <a:noFill/>
          <a:ln>
            <a:noFill/>
          </a:ln>
        </p:spPr>
      </p:pic>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8125000" y="257120"/>
            <a:ext cx="3825949" cy="2498194"/>
          </a:xfrm>
          <a:prstGeom prst="rect">
            <a:avLst/>
          </a:prstGeom>
          <a:noFill/>
          <a:ln>
            <a:noFill/>
          </a:ln>
        </p:spPr>
      </p:pic>
      <p:pic>
        <p:nvPicPr>
          <p:cNvPr id="23" name="Google Shape;23;p4"/>
          <p:cNvPicPr preferRelativeResize="0"/>
          <p:nvPr/>
        </p:nvPicPr>
        <p:blipFill>
          <a:blip r:embed="rId3">
            <a:alphaModFix/>
          </a:blip>
          <a:stretch>
            <a:fillRect/>
          </a:stretch>
        </p:blipFill>
        <p:spPr>
          <a:xfrm>
            <a:off x="4809719" y="2589673"/>
            <a:ext cx="2419626" cy="370557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4020112" y="2121236"/>
            <a:ext cx="2785412" cy="5143499"/>
          </a:xfrm>
          <a:prstGeom prst="rect">
            <a:avLst/>
          </a:prstGeom>
          <a:noFill/>
          <a:ln>
            <a:noFill/>
          </a:ln>
        </p:spPr>
      </p:pic>
      <p:pic>
        <p:nvPicPr>
          <p:cNvPr id="26" name="Google Shape;26;p5"/>
          <p:cNvPicPr preferRelativeResize="0"/>
          <p:nvPr/>
        </p:nvPicPr>
        <p:blipFill>
          <a:blip r:embed="rId3">
            <a:alphaModFix/>
          </a:blip>
          <a:stretch>
            <a:fillRect/>
          </a:stretch>
        </p:blipFill>
        <p:spPr>
          <a:xfrm>
            <a:off x="-2878393" y="-73900"/>
            <a:ext cx="4630075" cy="5500426"/>
          </a:xfrm>
          <a:prstGeom prst="rect">
            <a:avLst/>
          </a:prstGeom>
          <a:noFill/>
          <a:ln>
            <a:noFill/>
          </a:ln>
        </p:spPr>
      </p:pic>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3359375"/>
            <a:ext cx="8520600" cy="496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6"/>
          <p:cNvSpPr/>
          <p:nvPr/>
        </p:nvSpPr>
        <p:spPr>
          <a:xfrm>
            <a:off x="3897765" y="1151719"/>
            <a:ext cx="1348471" cy="1840345"/>
          </a:xfrm>
          <a:custGeom>
            <a:rect b="b" l="l" r="r" t="t"/>
            <a:pathLst>
              <a:path extrusionOk="0" h="3680689" w="2696941">
                <a:moveTo>
                  <a:pt x="0" y="0"/>
                </a:moveTo>
                <a:lnTo>
                  <a:pt x="2696942" y="0"/>
                </a:lnTo>
                <a:lnTo>
                  <a:pt x="2696942" y="3680689"/>
                </a:lnTo>
                <a:lnTo>
                  <a:pt x="0" y="3680689"/>
                </a:lnTo>
                <a:lnTo>
                  <a:pt x="0" y="0"/>
                </a:lnTo>
                <a:close/>
              </a:path>
            </a:pathLst>
          </a:custGeom>
          <a:blipFill rotWithShape="1">
            <a:blip r:embed="rId2">
              <a:alphaModFix/>
            </a:blip>
            <a:stretch>
              <a:fillRect b="0" l="0" r="0" t="0"/>
            </a:stretch>
          </a:blipFill>
          <a:ln>
            <a:noFill/>
          </a:ln>
        </p:spPr>
      </p:sp>
      <p:cxnSp>
        <p:nvCxnSpPr>
          <p:cNvPr id="35" name="Google Shape;35;p6"/>
          <p:cNvCxnSpPr/>
          <p:nvPr/>
        </p:nvCxnSpPr>
        <p:spPr>
          <a:xfrm>
            <a:off x="1887397" y="3931801"/>
            <a:ext cx="5337000"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7"/>
          <p:cNvSpPr/>
          <p:nvPr>
            <p:ph idx="2" type="pic"/>
          </p:nvPr>
        </p:nvSpPr>
        <p:spPr>
          <a:xfrm>
            <a:off x="521150" y="972200"/>
            <a:ext cx="1784100" cy="1790400"/>
          </a:xfrm>
          <a:prstGeom prst="rect">
            <a:avLst/>
          </a:prstGeom>
          <a:noFill/>
          <a:ln>
            <a:noFill/>
          </a:ln>
        </p:spPr>
      </p:sp>
      <p:sp>
        <p:nvSpPr>
          <p:cNvPr id="38" name="Google Shape;38;p7"/>
          <p:cNvSpPr/>
          <p:nvPr>
            <p:ph idx="3" type="pic"/>
          </p:nvPr>
        </p:nvSpPr>
        <p:spPr>
          <a:xfrm>
            <a:off x="504725" y="2811525"/>
            <a:ext cx="1784100" cy="1782300"/>
          </a:xfrm>
          <a:prstGeom prst="rect">
            <a:avLst/>
          </a:prstGeom>
          <a:noFill/>
          <a:ln>
            <a:noFill/>
          </a:ln>
        </p:spPr>
      </p:sp>
      <p:sp>
        <p:nvSpPr>
          <p:cNvPr id="39" name="Google Shape;39;p7"/>
          <p:cNvSpPr/>
          <p:nvPr>
            <p:ph idx="4" type="pic"/>
          </p:nvPr>
        </p:nvSpPr>
        <p:spPr>
          <a:xfrm>
            <a:off x="2346675" y="972200"/>
            <a:ext cx="2020200" cy="3614700"/>
          </a:xfrm>
          <a:prstGeom prst="rect">
            <a:avLst/>
          </a:prstGeom>
          <a:noFill/>
          <a:ln>
            <a:noFill/>
          </a:ln>
        </p:spPr>
      </p:sp>
      <p:sp>
        <p:nvSpPr>
          <p:cNvPr id="40" name="Google Shape;40;p7"/>
          <p:cNvSpPr/>
          <p:nvPr>
            <p:ph idx="5" type="pic"/>
          </p:nvPr>
        </p:nvSpPr>
        <p:spPr>
          <a:xfrm>
            <a:off x="4413250" y="972200"/>
            <a:ext cx="2020200" cy="3598200"/>
          </a:xfrm>
          <a:prstGeom prst="rect">
            <a:avLst/>
          </a:prstGeom>
          <a:noFill/>
          <a:ln>
            <a:noFill/>
          </a:ln>
        </p:spPr>
      </p:sp>
      <p:sp>
        <p:nvSpPr>
          <p:cNvPr id="41" name="Google Shape;41;p7"/>
          <p:cNvSpPr/>
          <p:nvPr>
            <p:ph idx="6" type="pic"/>
          </p:nvPr>
        </p:nvSpPr>
        <p:spPr>
          <a:xfrm>
            <a:off x="6482425" y="978963"/>
            <a:ext cx="2020200" cy="3598200"/>
          </a:xfrm>
          <a:prstGeom prst="rect">
            <a:avLst/>
          </a:prstGeom>
          <a:noFill/>
          <a:ln>
            <a:noFill/>
          </a:ln>
        </p:spPr>
      </p:sp>
      <p:pic>
        <p:nvPicPr>
          <p:cNvPr id="42" name="Google Shape;42;p7"/>
          <p:cNvPicPr preferRelativeResize="0"/>
          <p:nvPr/>
        </p:nvPicPr>
        <p:blipFill>
          <a:blip r:embed="rId2">
            <a:alphaModFix/>
          </a:blip>
          <a:stretch>
            <a:fillRect/>
          </a:stretch>
        </p:blipFill>
        <p:spPr>
          <a:xfrm>
            <a:off x="7685707" y="2793804"/>
            <a:ext cx="1303593" cy="3714725"/>
          </a:xfrm>
          <a:prstGeom prst="rect">
            <a:avLst/>
          </a:prstGeom>
          <a:noFill/>
          <a:ln>
            <a:noFill/>
          </a:ln>
        </p:spPr>
      </p:pic>
      <p:sp>
        <p:nvSpPr>
          <p:cNvPr id="43" name="Google Shape;43;p7"/>
          <p:cNvSpPr txBox="1"/>
          <p:nvPr>
            <p:ph type="title"/>
          </p:nvPr>
        </p:nvSpPr>
        <p:spPr>
          <a:xfrm>
            <a:off x="490250" y="145350"/>
            <a:ext cx="7265100" cy="8424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0" name="Google Shape;5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8"/>
          <p:cNvSpPr/>
          <p:nvPr/>
        </p:nvSpPr>
        <p:spPr>
          <a:xfrm>
            <a:off x="3556532" y="2715480"/>
            <a:ext cx="2740245" cy="3730532"/>
          </a:xfrm>
          <a:custGeom>
            <a:rect b="b" l="l" r="r" t="t"/>
            <a:pathLst>
              <a:path extrusionOk="0" h="7461064" w="5480490">
                <a:moveTo>
                  <a:pt x="0" y="0"/>
                </a:moveTo>
                <a:lnTo>
                  <a:pt x="5480490" y="0"/>
                </a:lnTo>
                <a:lnTo>
                  <a:pt x="5480490" y="7461064"/>
                </a:lnTo>
                <a:lnTo>
                  <a:pt x="0" y="7461064"/>
                </a:lnTo>
                <a:lnTo>
                  <a:pt x="0" y="0"/>
                </a:lnTo>
                <a:close/>
              </a:path>
            </a:pathLst>
          </a:custGeom>
          <a:blipFill rotWithShape="1">
            <a:blip r:embed="rId2">
              <a:alphaModFix/>
            </a:blip>
            <a:stretch>
              <a:fillRect b="0" l="0" r="0" t="0"/>
            </a:stretch>
          </a:blipFill>
          <a:ln>
            <a:noFill/>
          </a:ln>
        </p:spPr>
      </p:sp>
      <p:sp>
        <p:nvSpPr>
          <p:cNvPr id="52" name="Google Shape;52;p8"/>
          <p:cNvSpPr/>
          <p:nvPr/>
        </p:nvSpPr>
        <p:spPr>
          <a:xfrm rot="-8859637">
            <a:off x="6694661" y="-2105420"/>
            <a:ext cx="2740588" cy="3730998"/>
          </a:xfrm>
          <a:custGeom>
            <a:rect b="b" l="l" r="r" t="t"/>
            <a:pathLst>
              <a:path extrusionOk="0" h="7461064" w="5480490">
                <a:moveTo>
                  <a:pt x="0" y="0"/>
                </a:moveTo>
                <a:lnTo>
                  <a:pt x="5480490" y="0"/>
                </a:lnTo>
                <a:lnTo>
                  <a:pt x="5480490" y="7461064"/>
                </a:lnTo>
                <a:lnTo>
                  <a:pt x="0" y="7461064"/>
                </a:lnTo>
                <a:lnTo>
                  <a:pt x="0" y="0"/>
                </a:lnTo>
                <a:close/>
              </a:path>
            </a:pathLst>
          </a:custGeom>
          <a:blipFill rotWithShape="1">
            <a:blip r:embed="rId2">
              <a:alphaModFix/>
            </a:blip>
            <a:stretch>
              <a:fillRect b="0" l="0" r="0" t="0"/>
            </a:stretch>
          </a:blipFill>
          <a:ln>
            <a:noFill/>
          </a:ln>
        </p:spPr>
      </p:sp>
      <p:cxnSp>
        <p:nvCxnSpPr>
          <p:cNvPr id="53" name="Google Shape;53;p8"/>
          <p:cNvCxnSpPr/>
          <p:nvPr/>
        </p:nvCxnSpPr>
        <p:spPr>
          <a:xfrm>
            <a:off x="5018786" y="1323486"/>
            <a:ext cx="995700" cy="0"/>
          </a:xfrm>
          <a:prstGeom prst="straightConnector1">
            <a:avLst/>
          </a:prstGeom>
          <a:noFill/>
          <a:ln cap="rnd" cmpd="sng" w="19050">
            <a:solidFill>
              <a:srgbClr val="FF3131"/>
            </a:solidFill>
            <a:prstDash val="solid"/>
            <a:round/>
            <a:headEnd len="sm" w="sm" type="none"/>
            <a:tailEnd len="sm" w="sm" type="none"/>
          </a:ln>
        </p:spPr>
      </p:cxnSp>
      <p:cxnSp>
        <p:nvCxnSpPr>
          <p:cNvPr id="54" name="Google Shape;54;p8"/>
          <p:cNvCxnSpPr/>
          <p:nvPr/>
        </p:nvCxnSpPr>
        <p:spPr>
          <a:xfrm>
            <a:off x="7695636" y="3893853"/>
            <a:ext cx="995700"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9"/>
          <p:cNvSpPr/>
          <p:nvPr>
            <p:ph idx="2" type="pic"/>
          </p:nvPr>
        </p:nvSpPr>
        <p:spPr>
          <a:xfrm>
            <a:off x="1249200" y="931150"/>
            <a:ext cx="2217300" cy="3277200"/>
          </a:xfrm>
          <a:prstGeom prst="rect">
            <a:avLst/>
          </a:prstGeom>
          <a:noFill/>
          <a:ln>
            <a:noFill/>
          </a:ln>
        </p:spPr>
      </p:sp>
      <p:sp>
        <p:nvSpPr>
          <p:cNvPr id="57" name="Google Shape;57;p9"/>
          <p:cNvSpPr/>
          <p:nvPr>
            <p:ph idx="3" type="pic"/>
          </p:nvPr>
        </p:nvSpPr>
        <p:spPr>
          <a:xfrm>
            <a:off x="3852150" y="922950"/>
            <a:ext cx="4017000" cy="2186700"/>
          </a:xfrm>
          <a:prstGeom prst="rect">
            <a:avLst/>
          </a:prstGeom>
          <a:noFill/>
          <a:ln>
            <a:noFill/>
          </a:ln>
        </p:spPr>
      </p:sp>
      <p:sp>
        <p:nvSpPr>
          <p:cNvPr id="58" name="Google Shape;58;p9"/>
          <p:cNvSpPr txBox="1"/>
          <p:nvPr>
            <p:ph idx="1" type="body"/>
          </p:nvPr>
        </p:nvSpPr>
        <p:spPr>
          <a:xfrm>
            <a:off x="1572600" y="4230575"/>
            <a:ext cx="5998800" cy="6051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800"/>
              <a:buNone/>
              <a:defRPr/>
            </a:lvl1pPr>
          </a:lstStyle>
          <a:p/>
        </p:txBody>
      </p:sp>
      <p:sp>
        <p:nvSpPr>
          <p:cNvPr id="59" name="Google Shape;5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9"/>
          <p:cNvPicPr preferRelativeResize="0"/>
          <p:nvPr/>
        </p:nvPicPr>
        <p:blipFill>
          <a:blip r:embed="rId2">
            <a:alphaModFix/>
          </a:blip>
          <a:stretch>
            <a:fillRect/>
          </a:stretch>
        </p:blipFill>
        <p:spPr>
          <a:xfrm>
            <a:off x="-453500" y="2361200"/>
            <a:ext cx="2159625" cy="2945521"/>
          </a:xfrm>
          <a:prstGeom prst="rect">
            <a:avLst/>
          </a:prstGeom>
          <a:noFill/>
          <a:ln>
            <a:noFill/>
          </a:ln>
        </p:spPr>
      </p:pic>
      <p:pic>
        <p:nvPicPr>
          <p:cNvPr id="61" name="Google Shape;61;p9"/>
          <p:cNvPicPr preferRelativeResize="0"/>
          <p:nvPr/>
        </p:nvPicPr>
        <p:blipFill>
          <a:blip r:embed="rId3">
            <a:alphaModFix/>
          </a:blip>
          <a:stretch>
            <a:fillRect/>
          </a:stretch>
        </p:blipFill>
        <p:spPr>
          <a:xfrm>
            <a:off x="7493398" y="-2233164"/>
            <a:ext cx="3070000" cy="4237526"/>
          </a:xfrm>
          <a:prstGeom prst="rect">
            <a:avLst/>
          </a:prstGeom>
          <a:noFill/>
          <a:ln>
            <a:noFill/>
          </a:ln>
        </p:spPr>
      </p:pic>
      <p:cxnSp>
        <p:nvCxnSpPr>
          <p:cNvPr id="62" name="Google Shape;62;p9"/>
          <p:cNvCxnSpPr/>
          <p:nvPr/>
        </p:nvCxnSpPr>
        <p:spPr>
          <a:xfrm>
            <a:off x="3269345" y="4759474"/>
            <a:ext cx="2619300"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ormorant Garamond"/>
              <a:buNone/>
              <a:defRPr b="1" sz="2800">
                <a:solidFill>
                  <a:schemeClr val="dk1"/>
                </a:solidFill>
                <a:latin typeface="Cormorant Garamond"/>
                <a:ea typeface="Cormorant Garamond"/>
                <a:cs typeface="Cormorant Garamond"/>
                <a:sym typeface="Cormorant Garamo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ormorant Garamond"/>
              <a:buChar char="●"/>
              <a:defRPr b="1" sz="1800">
                <a:solidFill>
                  <a:schemeClr val="dk2"/>
                </a:solidFill>
                <a:latin typeface="Cormorant Garamond"/>
                <a:ea typeface="Cormorant Garamond"/>
                <a:cs typeface="Cormorant Garamond"/>
                <a:sym typeface="Cormorant Garamond"/>
              </a:defRPr>
            </a:lvl1pPr>
            <a:lvl2pPr indent="-317500" lvl="1" marL="914400">
              <a:lnSpc>
                <a:spcPct val="115000"/>
              </a:lnSpc>
              <a:spcBef>
                <a:spcPts val="0"/>
              </a:spcBef>
              <a:spcAft>
                <a:spcPts val="0"/>
              </a:spcAft>
              <a:buClr>
                <a:schemeClr val="dk2"/>
              </a:buClr>
              <a:buSzPts val="1400"/>
              <a:buFont typeface="Cormorant Garamond"/>
              <a:buChar char="○"/>
              <a:defRPr i="1">
                <a:solidFill>
                  <a:schemeClr val="dk2"/>
                </a:solidFill>
                <a:latin typeface="Cormorant Garamond"/>
                <a:ea typeface="Cormorant Garamond"/>
                <a:cs typeface="Cormorant Garamond"/>
                <a:sym typeface="Cormorant Garamond"/>
              </a:defRPr>
            </a:lvl2pPr>
            <a:lvl3pPr indent="-317500" lvl="2" marL="13716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3pPr>
            <a:lvl4pPr indent="-317500" lvl="3" marL="18288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4pPr>
            <a:lvl5pPr indent="-317500" lvl="4" marL="22860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5pPr>
            <a:lvl6pPr indent="-317500" lvl="5" marL="27432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6pPr>
            <a:lvl7pPr indent="-317500" lvl="6" marL="32004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7pPr>
            <a:lvl8pPr indent="-317500" lvl="7" marL="36576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8pPr>
            <a:lvl9pPr indent="-317500" lvl="8" marL="4114800">
              <a:lnSpc>
                <a:spcPct val="115000"/>
              </a:lnSpc>
              <a:spcBef>
                <a:spcPts val="0"/>
              </a:spcBef>
              <a:spcAft>
                <a:spcPts val="0"/>
              </a:spcAft>
              <a:buClr>
                <a:schemeClr val="dk2"/>
              </a:buClr>
              <a:buSzPts val="1400"/>
              <a:buFont typeface="Cormorant Garamond"/>
              <a:buChar char="■"/>
              <a:defRPr>
                <a:solidFill>
                  <a:schemeClr val="dk2"/>
                </a:solidFill>
                <a:latin typeface="Cormorant Garamond"/>
                <a:ea typeface="Cormorant Garamond"/>
                <a:cs typeface="Cormorant Garamond"/>
                <a:sym typeface="Cormorant Garamon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16.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44.png"/><Relationship Id="rId11" Type="http://schemas.openxmlformats.org/officeDocument/2006/relationships/image" Target="../media/image46.png"/><Relationship Id="rId10" Type="http://schemas.openxmlformats.org/officeDocument/2006/relationships/image" Target="../media/image51.png"/><Relationship Id="rId12" Type="http://schemas.openxmlformats.org/officeDocument/2006/relationships/image" Target="../media/image50.png"/><Relationship Id="rId9" Type="http://schemas.openxmlformats.org/officeDocument/2006/relationships/image" Target="../media/image43.png"/><Relationship Id="rId5" Type="http://schemas.openxmlformats.org/officeDocument/2006/relationships/image" Target="../media/image47.png"/><Relationship Id="rId6" Type="http://schemas.openxmlformats.org/officeDocument/2006/relationships/image" Target="../media/image35.png"/><Relationship Id="rId7" Type="http://schemas.openxmlformats.org/officeDocument/2006/relationships/image" Target="../media/image38.png"/><Relationship Id="rId8"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5.jpg"/><Relationship Id="rId6" Type="http://schemas.openxmlformats.org/officeDocument/2006/relationships/image" Target="../media/image12.jpg"/><Relationship Id="rId7"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6.png"/><Relationship Id="rId5" Type="http://schemas.openxmlformats.org/officeDocument/2006/relationships/image" Target="../media/image23.jpg"/><Relationship Id="rId6" Type="http://schemas.openxmlformats.org/officeDocument/2006/relationships/image" Target="../media/image37.jpg"/><Relationship Id="rId7" Type="http://schemas.openxmlformats.org/officeDocument/2006/relationships/image" Target="../media/image24.jpg"/><Relationship Id="rId8"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68" name="Shape 68"/>
        <p:cNvGrpSpPr/>
        <p:nvPr/>
      </p:nvGrpSpPr>
      <p:grpSpPr>
        <a:xfrm>
          <a:off x="0" y="0"/>
          <a:ext cx="0" cy="0"/>
          <a:chOff x="0" y="0"/>
          <a:chExt cx="0" cy="0"/>
        </a:xfrm>
      </p:grpSpPr>
      <p:pic>
        <p:nvPicPr>
          <p:cNvPr id="69" name="Google Shape;69;p11"/>
          <p:cNvPicPr preferRelativeResize="0"/>
          <p:nvPr/>
        </p:nvPicPr>
        <p:blipFill rotWithShape="1">
          <a:blip r:embed="rId3">
            <a:alphaModFix/>
          </a:blip>
          <a:srcRect b="31217" l="21043" r="12298" t="26263"/>
          <a:stretch/>
        </p:blipFill>
        <p:spPr>
          <a:xfrm>
            <a:off x="0" y="0"/>
            <a:ext cx="9143997" cy="5143502"/>
          </a:xfrm>
          <a:prstGeom prst="rect">
            <a:avLst/>
          </a:prstGeom>
          <a:noFill/>
          <a:ln>
            <a:noFill/>
          </a:ln>
        </p:spPr>
      </p:pic>
      <p:sp>
        <p:nvSpPr>
          <p:cNvPr id="70" name="Google Shape;70;p11"/>
          <p:cNvSpPr txBox="1"/>
          <p:nvPr/>
        </p:nvSpPr>
        <p:spPr>
          <a:xfrm>
            <a:off x="2789933" y="1568216"/>
            <a:ext cx="3564134" cy="1704560"/>
          </a:xfrm>
          <a:prstGeom prst="rect">
            <a:avLst/>
          </a:prstGeom>
          <a:noFill/>
          <a:ln>
            <a:noFill/>
          </a:ln>
        </p:spPr>
        <p:txBody>
          <a:bodyPr anchorCtr="0" anchor="t" bIns="0" lIns="0" spcFirstLastPara="1" rIns="0" wrap="square" tIns="0">
            <a:spAutoFit/>
          </a:bodyPr>
          <a:lstStyle/>
          <a:p>
            <a:pPr indent="0" lvl="0" marL="0" marR="0" rtl="0" algn="ctr">
              <a:lnSpc>
                <a:spcPct val="105000"/>
              </a:lnSpc>
              <a:spcBef>
                <a:spcPts val="0"/>
              </a:spcBef>
              <a:spcAft>
                <a:spcPts val="0"/>
              </a:spcAft>
              <a:buNone/>
            </a:pPr>
            <a:r>
              <a:rPr b="1" i="0" lang="en" sz="12400" u="none" cap="none" strike="noStrike">
                <a:solidFill>
                  <a:srgbClr val="FFFFFF"/>
                </a:solidFill>
                <a:latin typeface="Playfair Display"/>
                <a:ea typeface="Playfair Display"/>
                <a:cs typeface="Playfair Display"/>
                <a:sym typeface="Playfair Display"/>
              </a:rPr>
              <a:t>RED</a:t>
            </a:r>
            <a:endParaRPr sz="700"/>
          </a:p>
        </p:txBody>
      </p:sp>
      <p:sp>
        <p:nvSpPr>
          <p:cNvPr id="71" name="Google Shape;71;p11"/>
          <p:cNvSpPr txBox="1"/>
          <p:nvPr/>
        </p:nvSpPr>
        <p:spPr>
          <a:xfrm>
            <a:off x="3295335" y="4183924"/>
            <a:ext cx="2553330" cy="16745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www.yourwebsite.com</a:t>
            </a:r>
            <a:endParaRPr sz="700"/>
          </a:p>
        </p:txBody>
      </p:sp>
      <p:sp>
        <p:nvSpPr>
          <p:cNvPr id="72" name="Google Shape;72;p11"/>
          <p:cNvSpPr txBox="1"/>
          <p:nvPr/>
        </p:nvSpPr>
        <p:spPr>
          <a:xfrm>
            <a:off x="2982150" y="3691388"/>
            <a:ext cx="3179700" cy="354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2300" u="none" cap="none" strike="noStrike">
                <a:solidFill>
                  <a:srgbClr val="FFFFFF"/>
                </a:solidFill>
                <a:latin typeface="Cormorant Garamond"/>
                <a:ea typeface="Cormorant Garamond"/>
                <a:cs typeface="Cormorant Garamond"/>
                <a:sym typeface="Cormorant Garamond"/>
              </a:rPr>
              <a:t>Background Slides</a:t>
            </a:r>
            <a:endParaRPr b="1" sz="700">
              <a:latin typeface="Cormorant Garamond"/>
              <a:ea typeface="Cormorant Garamond"/>
              <a:cs typeface="Cormorant Garamond"/>
              <a:sym typeface="Cormorant Garamond"/>
            </a:endParaRPr>
          </a:p>
        </p:txBody>
      </p:sp>
      <p:sp>
        <p:nvSpPr>
          <p:cNvPr id="73" name="Google Shape;73;p11"/>
          <p:cNvSpPr txBox="1"/>
          <p:nvPr/>
        </p:nvSpPr>
        <p:spPr>
          <a:xfrm>
            <a:off x="3623700" y="882675"/>
            <a:ext cx="18966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Elegant</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96" name="Shape 196"/>
        <p:cNvGrpSpPr/>
        <p:nvPr/>
      </p:nvGrpSpPr>
      <p:grpSpPr>
        <a:xfrm>
          <a:off x="0" y="0"/>
          <a:ext cx="0" cy="0"/>
          <a:chOff x="0" y="0"/>
          <a:chExt cx="0" cy="0"/>
        </a:xfrm>
      </p:grpSpPr>
      <p:cxnSp>
        <p:nvCxnSpPr>
          <p:cNvPr id="197" name="Google Shape;197;p20"/>
          <p:cNvCxnSpPr/>
          <p:nvPr/>
        </p:nvCxnSpPr>
        <p:spPr>
          <a:xfrm>
            <a:off x="-255189" y="2368422"/>
            <a:ext cx="9654379" cy="9525"/>
          </a:xfrm>
          <a:prstGeom prst="straightConnector1">
            <a:avLst/>
          </a:prstGeom>
          <a:noFill/>
          <a:ln cap="rnd" cmpd="sng" w="19050">
            <a:solidFill>
              <a:srgbClr val="FF3131"/>
            </a:solidFill>
            <a:prstDash val="solid"/>
            <a:round/>
            <a:headEnd len="sm" w="sm" type="none"/>
            <a:tailEnd len="sm" w="sm" type="none"/>
          </a:ln>
        </p:spPr>
      </p:cxnSp>
      <p:cxnSp>
        <p:nvCxnSpPr>
          <p:cNvPr id="198" name="Google Shape;198;p20"/>
          <p:cNvCxnSpPr/>
          <p:nvPr/>
        </p:nvCxnSpPr>
        <p:spPr>
          <a:xfrm rot="10800000">
            <a:off x="7626238" y="2368421"/>
            <a:ext cx="0" cy="362501"/>
          </a:xfrm>
          <a:prstGeom prst="straightConnector1">
            <a:avLst/>
          </a:prstGeom>
          <a:noFill/>
          <a:ln cap="rnd" cmpd="sng" w="19050">
            <a:solidFill>
              <a:srgbClr val="FF3131"/>
            </a:solidFill>
            <a:prstDash val="solid"/>
            <a:round/>
            <a:headEnd len="sm" w="sm" type="none"/>
            <a:tailEnd len="sm" w="sm" type="none"/>
          </a:ln>
        </p:spPr>
      </p:cxnSp>
      <p:cxnSp>
        <p:nvCxnSpPr>
          <p:cNvPr id="199" name="Google Shape;199;p20"/>
          <p:cNvCxnSpPr/>
          <p:nvPr/>
        </p:nvCxnSpPr>
        <p:spPr>
          <a:xfrm rot="10800000">
            <a:off x="3567170" y="2377946"/>
            <a:ext cx="0" cy="352976"/>
          </a:xfrm>
          <a:prstGeom prst="straightConnector1">
            <a:avLst/>
          </a:prstGeom>
          <a:noFill/>
          <a:ln cap="rnd" cmpd="sng" w="19050">
            <a:solidFill>
              <a:srgbClr val="FF3131"/>
            </a:solidFill>
            <a:prstDash val="solid"/>
            <a:round/>
            <a:headEnd len="sm" w="sm" type="none"/>
            <a:tailEnd len="sm" w="sm" type="none"/>
          </a:ln>
        </p:spPr>
      </p:cxnSp>
      <p:cxnSp>
        <p:nvCxnSpPr>
          <p:cNvPr id="200" name="Google Shape;200;p20"/>
          <p:cNvCxnSpPr/>
          <p:nvPr/>
        </p:nvCxnSpPr>
        <p:spPr>
          <a:xfrm rot="10800000">
            <a:off x="5576830" y="2015446"/>
            <a:ext cx="0" cy="352976"/>
          </a:xfrm>
          <a:prstGeom prst="straightConnector1">
            <a:avLst/>
          </a:prstGeom>
          <a:noFill/>
          <a:ln cap="rnd" cmpd="sng" w="19050">
            <a:solidFill>
              <a:srgbClr val="FF3131"/>
            </a:solidFill>
            <a:prstDash val="solid"/>
            <a:round/>
            <a:headEnd len="sm" w="sm" type="none"/>
            <a:tailEnd len="sm" w="sm" type="none"/>
          </a:ln>
        </p:spPr>
      </p:cxnSp>
      <p:cxnSp>
        <p:nvCxnSpPr>
          <p:cNvPr id="201" name="Google Shape;201;p20"/>
          <p:cNvCxnSpPr/>
          <p:nvPr/>
        </p:nvCxnSpPr>
        <p:spPr>
          <a:xfrm rot="10800000">
            <a:off x="1519150" y="2015446"/>
            <a:ext cx="0" cy="352976"/>
          </a:xfrm>
          <a:prstGeom prst="straightConnector1">
            <a:avLst/>
          </a:prstGeom>
          <a:noFill/>
          <a:ln cap="rnd" cmpd="sng" w="19050">
            <a:solidFill>
              <a:srgbClr val="FF3131"/>
            </a:solidFill>
            <a:prstDash val="solid"/>
            <a:round/>
            <a:headEnd len="sm" w="sm" type="none"/>
            <a:tailEnd len="sm" w="sm" type="none"/>
          </a:ln>
        </p:spPr>
      </p:cxnSp>
      <p:sp>
        <p:nvSpPr>
          <p:cNvPr id="202" name="Google Shape;202;p20"/>
          <p:cNvSpPr/>
          <p:nvPr/>
        </p:nvSpPr>
        <p:spPr>
          <a:xfrm>
            <a:off x="381322" y="3576875"/>
            <a:ext cx="1799556" cy="2455971"/>
          </a:xfrm>
          <a:custGeom>
            <a:rect b="b" l="l" r="r" t="t"/>
            <a:pathLst>
              <a:path extrusionOk="0" h="4911941" w="3599113">
                <a:moveTo>
                  <a:pt x="0" y="0"/>
                </a:moveTo>
                <a:lnTo>
                  <a:pt x="3599113" y="0"/>
                </a:lnTo>
                <a:lnTo>
                  <a:pt x="3599113" y="4911942"/>
                </a:lnTo>
                <a:lnTo>
                  <a:pt x="0" y="4911942"/>
                </a:lnTo>
                <a:lnTo>
                  <a:pt x="0" y="0"/>
                </a:lnTo>
                <a:close/>
              </a:path>
            </a:pathLst>
          </a:custGeom>
          <a:blipFill rotWithShape="1">
            <a:blip r:embed="rId3">
              <a:alphaModFix/>
            </a:blip>
            <a:stretch>
              <a:fillRect b="0" l="0" r="0" t="0"/>
            </a:stretch>
          </a:blipFill>
          <a:ln>
            <a:noFill/>
          </a:ln>
        </p:spPr>
      </p:sp>
      <p:sp>
        <p:nvSpPr>
          <p:cNvPr id="203" name="Google Shape;203;p20"/>
          <p:cNvSpPr/>
          <p:nvPr/>
        </p:nvSpPr>
        <p:spPr>
          <a:xfrm>
            <a:off x="4861954" y="2882771"/>
            <a:ext cx="1478747" cy="3279479"/>
          </a:xfrm>
          <a:custGeom>
            <a:rect b="b" l="l" r="r" t="t"/>
            <a:pathLst>
              <a:path extrusionOk="0" h="6558958" w="2957494">
                <a:moveTo>
                  <a:pt x="0" y="0"/>
                </a:moveTo>
                <a:lnTo>
                  <a:pt x="2957494" y="0"/>
                </a:lnTo>
                <a:lnTo>
                  <a:pt x="2957494" y="6558958"/>
                </a:lnTo>
                <a:lnTo>
                  <a:pt x="0" y="6558958"/>
                </a:lnTo>
                <a:lnTo>
                  <a:pt x="0" y="0"/>
                </a:lnTo>
                <a:close/>
              </a:path>
            </a:pathLst>
          </a:custGeom>
          <a:blipFill rotWithShape="1">
            <a:blip r:embed="rId4">
              <a:alphaModFix/>
            </a:blip>
            <a:stretch>
              <a:fillRect b="0" l="0" r="0" t="0"/>
            </a:stretch>
          </a:blipFill>
          <a:ln>
            <a:noFill/>
          </a:ln>
        </p:spPr>
      </p:sp>
      <p:sp>
        <p:nvSpPr>
          <p:cNvPr id="204" name="Google Shape;204;p20"/>
          <p:cNvSpPr/>
          <p:nvPr/>
        </p:nvSpPr>
        <p:spPr>
          <a:xfrm>
            <a:off x="7083968" y="3537369"/>
            <a:ext cx="1279565" cy="1852002"/>
          </a:xfrm>
          <a:custGeom>
            <a:rect b="b" l="l" r="r" t="t"/>
            <a:pathLst>
              <a:path extrusionOk="0" h="3704004" w="2559130">
                <a:moveTo>
                  <a:pt x="0" y="0"/>
                </a:moveTo>
                <a:lnTo>
                  <a:pt x="2559130" y="0"/>
                </a:lnTo>
                <a:lnTo>
                  <a:pt x="2559130" y="3704004"/>
                </a:lnTo>
                <a:lnTo>
                  <a:pt x="0" y="3704004"/>
                </a:lnTo>
                <a:lnTo>
                  <a:pt x="0" y="0"/>
                </a:lnTo>
                <a:close/>
              </a:path>
            </a:pathLst>
          </a:custGeom>
          <a:blipFill rotWithShape="1">
            <a:blip r:embed="rId5">
              <a:alphaModFix/>
            </a:blip>
            <a:stretch>
              <a:fillRect b="0" l="0" r="0" t="0"/>
            </a:stretch>
          </a:blipFill>
          <a:ln>
            <a:noFill/>
          </a:ln>
        </p:spPr>
      </p:sp>
      <p:sp>
        <p:nvSpPr>
          <p:cNvPr id="205" name="Google Shape;205;p20"/>
          <p:cNvSpPr/>
          <p:nvPr/>
        </p:nvSpPr>
        <p:spPr>
          <a:xfrm>
            <a:off x="2827355" y="3576875"/>
            <a:ext cx="1470106" cy="2057400"/>
          </a:xfrm>
          <a:custGeom>
            <a:rect b="b" l="l" r="r" t="t"/>
            <a:pathLst>
              <a:path extrusionOk="0" h="4114800" w="2940212">
                <a:moveTo>
                  <a:pt x="0" y="0"/>
                </a:moveTo>
                <a:lnTo>
                  <a:pt x="2940212" y="0"/>
                </a:lnTo>
                <a:lnTo>
                  <a:pt x="2940212" y="4114800"/>
                </a:lnTo>
                <a:lnTo>
                  <a:pt x="0" y="4114800"/>
                </a:lnTo>
                <a:lnTo>
                  <a:pt x="0" y="0"/>
                </a:lnTo>
                <a:close/>
              </a:path>
            </a:pathLst>
          </a:custGeom>
          <a:blipFill rotWithShape="1">
            <a:blip r:embed="rId6">
              <a:alphaModFix/>
            </a:blip>
            <a:stretch>
              <a:fillRect b="0" l="0" r="0" t="0"/>
            </a:stretch>
          </a:blipFill>
          <a:ln>
            <a:noFill/>
          </a:ln>
        </p:spPr>
      </p:sp>
      <p:sp>
        <p:nvSpPr>
          <p:cNvPr id="206" name="Google Shape;206;p20"/>
          <p:cNvSpPr txBox="1"/>
          <p:nvPr/>
        </p:nvSpPr>
        <p:spPr>
          <a:xfrm>
            <a:off x="2705140" y="438150"/>
            <a:ext cx="3733721" cy="67199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RESEARCH</a:t>
            </a:r>
            <a:endParaRPr sz="700"/>
          </a:p>
        </p:txBody>
      </p:sp>
      <p:sp>
        <p:nvSpPr>
          <p:cNvPr id="207" name="Google Shape;207;p20"/>
          <p:cNvSpPr txBox="1"/>
          <p:nvPr/>
        </p:nvSpPr>
        <p:spPr>
          <a:xfrm>
            <a:off x="761818" y="1566247"/>
            <a:ext cx="1505138"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75%</a:t>
            </a:r>
            <a:endParaRPr sz="700"/>
          </a:p>
        </p:txBody>
      </p:sp>
      <p:sp>
        <p:nvSpPr>
          <p:cNvPr id="208" name="Google Shape;208;p20"/>
          <p:cNvSpPr txBox="1"/>
          <p:nvPr/>
        </p:nvSpPr>
        <p:spPr>
          <a:xfrm>
            <a:off x="2439040" y="2844672"/>
            <a:ext cx="224673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2 out of 5</a:t>
            </a:r>
            <a:endParaRPr sz="700"/>
          </a:p>
        </p:txBody>
      </p:sp>
      <p:sp>
        <p:nvSpPr>
          <p:cNvPr id="209" name="Google Shape;209;p20"/>
          <p:cNvSpPr txBox="1"/>
          <p:nvPr/>
        </p:nvSpPr>
        <p:spPr>
          <a:xfrm>
            <a:off x="4543274" y="1566247"/>
            <a:ext cx="205758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95%</a:t>
            </a:r>
            <a:endParaRPr sz="700"/>
          </a:p>
        </p:txBody>
      </p:sp>
      <p:sp>
        <p:nvSpPr>
          <p:cNvPr id="210" name="Google Shape;210;p20"/>
          <p:cNvSpPr txBox="1"/>
          <p:nvPr/>
        </p:nvSpPr>
        <p:spPr>
          <a:xfrm>
            <a:off x="6516881" y="2844672"/>
            <a:ext cx="2218715"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12 million</a:t>
            </a:r>
            <a:endParaRPr sz="70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14" name="Shape 214"/>
        <p:cNvGrpSpPr/>
        <p:nvPr/>
      </p:nvGrpSpPr>
      <p:grpSpPr>
        <a:xfrm>
          <a:off x="0" y="0"/>
          <a:ext cx="0" cy="0"/>
          <a:chOff x="0" y="0"/>
          <a:chExt cx="0" cy="0"/>
        </a:xfrm>
      </p:grpSpPr>
      <p:pic>
        <p:nvPicPr>
          <p:cNvPr id="215" name="Google Shape;215;p21"/>
          <p:cNvPicPr preferRelativeResize="0"/>
          <p:nvPr/>
        </p:nvPicPr>
        <p:blipFill>
          <a:blip r:embed="rId3">
            <a:alphaModFix/>
          </a:blip>
          <a:stretch>
            <a:fillRect/>
          </a:stretch>
        </p:blipFill>
        <p:spPr>
          <a:xfrm>
            <a:off x="6040062" y="240861"/>
            <a:ext cx="2785412" cy="5143499"/>
          </a:xfrm>
          <a:prstGeom prst="rect">
            <a:avLst/>
          </a:prstGeom>
          <a:noFill/>
          <a:ln>
            <a:noFill/>
          </a:ln>
        </p:spPr>
      </p:pic>
      <p:pic>
        <p:nvPicPr>
          <p:cNvPr id="216" name="Google Shape;216;p21"/>
          <p:cNvPicPr preferRelativeResize="0"/>
          <p:nvPr/>
        </p:nvPicPr>
        <p:blipFill>
          <a:blip r:embed="rId4">
            <a:alphaModFix/>
          </a:blip>
          <a:stretch>
            <a:fillRect/>
          </a:stretch>
        </p:blipFill>
        <p:spPr>
          <a:xfrm>
            <a:off x="-2935893" y="-2739075"/>
            <a:ext cx="4630075" cy="5500426"/>
          </a:xfrm>
          <a:prstGeom prst="rect">
            <a:avLst/>
          </a:prstGeom>
          <a:noFill/>
          <a:ln>
            <a:noFill/>
          </a:ln>
        </p:spPr>
      </p:pic>
      <p:sp>
        <p:nvSpPr>
          <p:cNvPr id="217" name="Google Shape;217;p21"/>
          <p:cNvSpPr txBox="1"/>
          <p:nvPr/>
        </p:nvSpPr>
        <p:spPr>
          <a:xfrm>
            <a:off x="1142911" y="2161670"/>
            <a:ext cx="1624106"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Topic One</a:t>
            </a:r>
            <a:endParaRPr sz="700"/>
          </a:p>
        </p:txBody>
      </p:sp>
      <p:sp>
        <p:nvSpPr>
          <p:cNvPr id="218" name="Google Shape;218;p21"/>
          <p:cNvSpPr txBox="1"/>
          <p:nvPr/>
        </p:nvSpPr>
        <p:spPr>
          <a:xfrm>
            <a:off x="1142911" y="2796052"/>
            <a:ext cx="1624106"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219" name="Google Shape;219;p21"/>
          <p:cNvSpPr txBox="1"/>
          <p:nvPr/>
        </p:nvSpPr>
        <p:spPr>
          <a:xfrm>
            <a:off x="942886" y="3596742"/>
            <a:ext cx="2024156"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Topic three</a:t>
            </a:r>
            <a:endParaRPr sz="700"/>
          </a:p>
        </p:txBody>
      </p:sp>
      <p:sp>
        <p:nvSpPr>
          <p:cNvPr id="220" name="Google Shape;220;p21"/>
          <p:cNvSpPr txBox="1"/>
          <p:nvPr/>
        </p:nvSpPr>
        <p:spPr>
          <a:xfrm>
            <a:off x="1142911" y="4231124"/>
            <a:ext cx="1624106"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221" name="Google Shape;221;p21"/>
          <p:cNvSpPr txBox="1"/>
          <p:nvPr/>
        </p:nvSpPr>
        <p:spPr>
          <a:xfrm>
            <a:off x="3605868" y="2161670"/>
            <a:ext cx="1624106"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Topic two</a:t>
            </a:r>
            <a:endParaRPr sz="700"/>
          </a:p>
        </p:txBody>
      </p:sp>
      <p:sp>
        <p:nvSpPr>
          <p:cNvPr id="222" name="Google Shape;222;p21"/>
          <p:cNvSpPr txBox="1"/>
          <p:nvPr/>
        </p:nvSpPr>
        <p:spPr>
          <a:xfrm>
            <a:off x="3605868" y="2796052"/>
            <a:ext cx="1624106"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223" name="Google Shape;223;p21"/>
          <p:cNvSpPr txBox="1"/>
          <p:nvPr/>
        </p:nvSpPr>
        <p:spPr>
          <a:xfrm>
            <a:off x="3472518" y="3596742"/>
            <a:ext cx="1890806"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Topic four</a:t>
            </a:r>
            <a:endParaRPr sz="700"/>
          </a:p>
        </p:txBody>
      </p:sp>
      <p:sp>
        <p:nvSpPr>
          <p:cNvPr id="224" name="Google Shape;224;p21"/>
          <p:cNvSpPr txBox="1"/>
          <p:nvPr/>
        </p:nvSpPr>
        <p:spPr>
          <a:xfrm>
            <a:off x="3605868" y="4231124"/>
            <a:ext cx="1624106"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225" name="Google Shape;225;p21"/>
          <p:cNvSpPr txBox="1"/>
          <p:nvPr/>
        </p:nvSpPr>
        <p:spPr>
          <a:xfrm>
            <a:off x="1240142" y="1092010"/>
            <a:ext cx="3825927" cy="71769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topic</a:t>
            </a:r>
            <a:endParaRPr sz="700"/>
          </a:p>
        </p:txBody>
      </p:sp>
      <p:sp>
        <p:nvSpPr>
          <p:cNvPr id="226" name="Google Shape;226;p21"/>
          <p:cNvSpPr txBox="1"/>
          <p:nvPr/>
        </p:nvSpPr>
        <p:spPr>
          <a:xfrm>
            <a:off x="1240142" y="553726"/>
            <a:ext cx="3825927" cy="6719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WRITE YOUR </a:t>
            </a:r>
            <a:endParaRPr sz="700"/>
          </a:p>
        </p:txBody>
      </p:sp>
      <p:cxnSp>
        <p:nvCxnSpPr>
          <p:cNvPr id="227" name="Google Shape;227;p21"/>
          <p:cNvCxnSpPr/>
          <p:nvPr/>
        </p:nvCxnSpPr>
        <p:spPr>
          <a:xfrm>
            <a:off x="1457077" y="2662238"/>
            <a:ext cx="995775" cy="0"/>
          </a:xfrm>
          <a:prstGeom prst="straightConnector1">
            <a:avLst/>
          </a:prstGeom>
          <a:noFill/>
          <a:ln cap="rnd" cmpd="sng" w="19050">
            <a:solidFill>
              <a:srgbClr val="FF3131"/>
            </a:solidFill>
            <a:prstDash val="solid"/>
            <a:round/>
            <a:headEnd len="sm" w="sm" type="none"/>
            <a:tailEnd len="sm" w="sm" type="none"/>
          </a:ln>
        </p:spPr>
      </p:cxnSp>
      <p:cxnSp>
        <p:nvCxnSpPr>
          <p:cNvPr id="228" name="Google Shape;228;p21"/>
          <p:cNvCxnSpPr/>
          <p:nvPr/>
        </p:nvCxnSpPr>
        <p:spPr>
          <a:xfrm>
            <a:off x="1457077" y="4087217"/>
            <a:ext cx="995775" cy="0"/>
          </a:xfrm>
          <a:prstGeom prst="straightConnector1">
            <a:avLst/>
          </a:prstGeom>
          <a:noFill/>
          <a:ln cap="rnd" cmpd="sng" w="19050">
            <a:solidFill>
              <a:srgbClr val="FF3131"/>
            </a:solidFill>
            <a:prstDash val="solid"/>
            <a:round/>
            <a:headEnd len="sm" w="sm" type="none"/>
            <a:tailEnd len="sm" w="sm" type="none"/>
          </a:ln>
        </p:spPr>
      </p:cxnSp>
      <p:cxnSp>
        <p:nvCxnSpPr>
          <p:cNvPr id="229" name="Google Shape;229;p21"/>
          <p:cNvCxnSpPr/>
          <p:nvPr/>
        </p:nvCxnSpPr>
        <p:spPr>
          <a:xfrm>
            <a:off x="3920033" y="4087217"/>
            <a:ext cx="995775" cy="0"/>
          </a:xfrm>
          <a:prstGeom prst="straightConnector1">
            <a:avLst/>
          </a:prstGeom>
          <a:noFill/>
          <a:ln cap="rnd" cmpd="sng" w="19050">
            <a:solidFill>
              <a:srgbClr val="FF3131"/>
            </a:solidFill>
            <a:prstDash val="solid"/>
            <a:round/>
            <a:headEnd len="sm" w="sm" type="none"/>
            <a:tailEnd len="sm" w="sm" type="none"/>
          </a:ln>
        </p:spPr>
      </p:cxnSp>
      <p:cxnSp>
        <p:nvCxnSpPr>
          <p:cNvPr id="230" name="Google Shape;230;p21"/>
          <p:cNvCxnSpPr/>
          <p:nvPr/>
        </p:nvCxnSpPr>
        <p:spPr>
          <a:xfrm>
            <a:off x="3920033" y="2662238"/>
            <a:ext cx="995775"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34" name="Shape 234"/>
        <p:cNvGrpSpPr/>
        <p:nvPr/>
      </p:nvGrpSpPr>
      <p:grpSpPr>
        <a:xfrm>
          <a:off x="0" y="0"/>
          <a:ext cx="0" cy="0"/>
          <a:chOff x="0" y="0"/>
          <a:chExt cx="0" cy="0"/>
        </a:xfrm>
      </p:grpSpPr>
      <p:pic>
        <p:nvPicPr>
          <p:cNvPr id="235" name="Google Shape;235;p22"/>
          <p:cNvPicPr preferRelativeResize="0"/>
          <p:nvPr/>
        </p:nvPicPr>
        <p:blipFill rotWithShape="1">
          <a:blip r:embed="rId3">
            <a:alphaModFix/>
          </a:blip>
          <a:srcRect b="732" l="0" r="0" t="731"/>
          <a:stretch/>
        </p:blipFill>
        <p:spPr>
          <a:xfrm>
            <a:off x="1258181" y="933229"/>
            <a:ext cx="2217193" cy="3277043"/>
          </a:xfrm>
          <a:prstGeom prst="rect">
            <a:avLst/>
          </a:prstGeom>
          <a:noFill/>
          <a:ln>
            <a:noFill/>
          </a:ln>
        </p:spPr>
      </p:pic>
      <p:pic>
        <p:nvPicPr>
          <p:cNvPr id="236" name="Google Shape;236;p22"/>
          <p:cNvPicPr preferRelativeResize="0"/>
          <p:nvPr/>
        </p:nvPicPr>
        <p:blipFill>
          <a:blip r:embed="rId4">
            <a:alphaModFix/>
          </a:blip>
          <a:stretch>
            <a:fillRect/>
          </a:stretch>
        </p:blipFill>
        <p:spPr>
          <a:xfrm>
            <a:off x="-453500" y="2361200"/>
            <a:ext cx="2159625" cy="2945521"/>
          </a:xfrm>
          <a:prstGeom prst="rect">
            <a:avLst/>
          </a:prstGeom>
          <a:noFill/>
          <a:ln>
            <a:noFill/>
          </a:ln>
        </p:spPr>
      </p:pic>
      <p:pic>
        <p:nvPicPr>
          <p:cNvPr id="237" name="Google Shape;237;p22"/>
          <p:cNvPicPr preferRelativeResize="0"/>
          <p:nvPr/>
        </p:nvPicPr>
        <p:blipFill>
          <a:blip r:embed="rId5">
            <a:alphaModFix/>
          </a:blip>
          <a:stretch>
            <a:fillRect/>
          </a:stretch>
        </p:blipFill>
        <p:spPr>
          <a:xfrm>
            <a:off x="7493398" y="-2233164"/>
            <a:ext cx="3070000" cy="4237526"/>
          </a:xfrm>
          <a:prstGeom prst="rect">
            <a:avLst/>
          </a:prstGeom>
          <a:noFill/>
          <a:ln>
            <a:noFill/>
          </a:ln>
        </p:spPr>
      </p:pic>
      <p:pic>
        <p:nvPicPr>
          <p:cNvPr id="238" name="Google Shape;238;p22"/>
          <p:cNvPicPr preferRelativeResize="0"/>
          <p:nvPr/>
        </p:nvPicPr>
        <p:blipFill rotWithShape="1">
          <a:blip r:embed="rId6">
            <a:alphaModFix/>
          </a:blip>
          <a:srcRect b="31855" l="0" r="0" t="31855"/>
          <a:stretch/>
        </p:blipFill>
        <p:spPr>
          <a:xfrm>
            <a:off x="3868770" y="933229"/>
            <a:ext cx="4017049" cy="2186603"/>
          </a:xfrm>
          <a:prstGeom prst="rect">
            <a:avLst/>
          </a:prstGeom>
          <a:noFill/>
          <a:ln>
            <a:noFill/>
          </a:ln>
        </p:spPr>
      </p:pic>
      <p:sp>
        <p:nvSpPr>
          <p:cNvPr id="239" name="Google Shape;239;p22"/>
          <p:cNvSpPr txBox="1"/>
          <p:nvPr/>
        </p:nvSpPr>
        <p:spPr>
          <a:xfrm>
            <a:off x="3868770" y="3499996"/>
            <a:ext cx="4017049" cy="71027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Cras erat nibh, sollicitudin vitae mattis quis, interdum sit amet lorem. Lorem ipsum dolor sit amet, consectetur adipiscing elit. Cras erat nibh, sollicitudin vitae mattis quis, interdum sit amet. Vestibulum ac est gravida, suscipit lacus ac, aliqua.</a:t>
            </a:r>
            <a:endParaRPr sz="700"/>
          </a:p>
        </p:txBody>
      </p:sp>
      <p:cxnSp>
        <p:nvCxnSpPr>
          <p:cNvPr id="240" name="Google Shape;240;p22"/>
          <p:cNvCxnSpPr/>
          <p:nvPr/>
        </p:nvCxnSpPr>
        <p:spPr>
          <a:xfrm>
            <a:off x="3868769" y="3349299"/>
            <a:ext cx="995775"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44" name="Shape 244"/>
        <p:cNvGrpSpPr/>
        <p:nvPr/>
      </p:nvGrpSpPr>
      <p:grpSpPr>
        <a:xfrm>
          <a:off x="0" y="0"/>
          <a:ext cx="0" cy="0"/>
          <a:chOff x="0" y="0"/>
          <a:chExt cx="0" cy="0"/>
        </a:xfrm>
      </p:grpSpPr>
      <p:sp>
        <p:nvSpPr>
          <p:cNvPr id="245" name="Google Shape;245;p23"/>
          <p:cNvSpPr/>
          <p:nvPr/>
        </p:nvSpPr>
        <p:spPr>
          <a:xfrm>
            <a:off x="3897765" y="1151719"/>
            <a:ext cx="1348471" cy="1840345"/>
          </a:xfrm>
          <a:custGeom>
            <a:rect b="b" l="l" r="r" t="t"/>
            <a:pathLst>
              <a:path extrusionOk="0" h="3680689" w="2696941">
                <a:moveTo>
                  <a:pt x="0" y="0"/>
                </a:moveTo>
                <a:lnTo>
                  <a:pt x="2696942" y="0"/>
                </a:lnTo>
                <a:lnTo>
                  <a:pt x="2696942" y="3680689"/>
                </a:lnTo>
                <a:lnTo>
                  <a:pt x="0" y="3680689"/>
                </a:lnTo>
                <a:lnTo>
                  <a:pt x="0" y="0"/>
                </a:lnTo>
                <a:close/>
              </a:path>
            </a:pathLst>
          </a:custGeom>
          <a:blipFill rotWithShape="1">
            <a:blip r:embed="rId3">
              <a:alphaModFix/>
            </a:blip>
            <a:stretch>
              <a:fillRect b="0" l="0" r="0" t="0"/>
            </a:stretch>
          </a:blipFill>
          <a:ln>
            <a:noFill/>
          </a:ln>
        </p:spPr>
      </p:sp>
      <p:sp>
        <p:nvSpPr>
          <p:cNvPr id="246" name="Google Shape;246;p23"/>
          <p:cNvSpPr txBox="1"/>
          <p:nvPr/>
        </p:nvSpPr>
        <p:spPr>
          <a:xfrm>
            <a:off x="1441110" y="3328138"/>
            <a:ext cx="6261781"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Focus on the step in front of you, not the whole staircase.</a:t>
            </a:r>
            <a:endParaRPr sz="700"/>
          </a:p>
        </p:txBody>
      </p:sp>
      <p:cxnSp>
        <p:nvCxnSpPr>
          <p:cNvPr id="247" name="Google Shape;247;p23"/>
          <p:cNvCxnSpPr/>
          <p:nvPr/>
        </p:nvCxnSpPr>
        <p:spPr>
          <a:xfrm>
            <a:off x="1887397" y="3931801"/>
            <a:ext cx="5337094"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51" name="Shape 251"/>
        <p:cNvGrpSpPr/>
        <p:nvPr/>
      </p:nvGrpSpPr>
      <p:grpSpPr>
        <a:xfrm>
          <a:off x="0" y="0"/>
          <a:ext cx="0" cy="0"/>
          <a:chOff x="0" y="0"/>
          <a:chExt cx="0" cy="0"/>
        </a:xfrm>
      </p:grpSpPr>
      <p:sp>
        <p:nvSpPr>
          <p:cNvPr id="252" name="Google Shape;252;p24"/>
          <p:cNvSpPr txBox="1"/>
          <p:nvPr/>
        </p:nvSpPr>
        <p:spPr>
          <a:xfrm>
            <a:off x="4370086" y="2848211"/>
            <a:ext cx="1952193" cy="303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Main Point</a:t>
            </a:r>
            <a:endParaRPr sz="700"/>
          </a:p>
        </p:txBody>
      </p:sp>
      <p:sp>
        <p:nvSpPr>
          <p:cNvPr id="253" name="Google Shape;253;p24"/>
          <p:cNvSpPr txBox="1"/>
          <p:nvPr/>
        </p:nvSpPr>
        <p:spPr>
          <a:xfrm>
            <a:off x="6798035" y="2848211"/>
            <a:ext cx="1952193" cy="303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Main Point</a:t>
            </a:r>
            <a:endParaRPr sz="700"/>
          </a:p>
        </p:txBody>
      </p:sp>
      <p:sp>
        <p:nvSpPr>
          <p:cNvPr id="254" name="Google Shape;254;p24"/>
          <p:cNvSpPr txBox="1"/>
          <p:nvPr/>
        </p:nvSpPr>
        <p:spPr>
          <a:xfrm>
            <a:off x="4370086" y="3328888"/>
            <a:ext cx="1487742" cy="891350"/>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255" name="Google Shape;255;p24"/>
          <p:cNvSpPr txBox="1"/>
          <p:nvPr/>
        </p:nvSpPr>
        <p:spPr>
          <a:xfrm>
            <a:off x="6798035" y="3328888"/>
            <a:ext cx="1487742" cy="891350"/>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256" name="Google Shape;256;p24"/>
          <p:cNvSpPr txBox="1"/>
          <p:nvPr/>
        </p:nvSpPr>
        <p:spPr>
          <a:xfrm>
            <a:off x="514350" y="438150"/>
            <a:ext cx="5343478" cy="671998"/>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WRITE YOUR TOPIC</a:t>
            </a:r>
            <a:endParaRPr sz="700"/>
          </a:p>
        </p:txBody>
      </p:sp>
      <p:sp>
        <p:nvSpPr>
          <p:cNvPr id="257" name="Google Shape;257;p24"/>
          <p:cNvSpPr txBox="1"/>
          <p:nvPr/>
        </p:nvSpPr>
        <p:spPr>
          <a:xfrm>
            <a:off x="514350" y="1029175"/>
            <a:ext cx="1749300" cy="6465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or idea</a:t>
            </a:r>
            <a:endParaRPr sz="700"/>
          </a:p>
        </p:txBody>
      </p:sp>
      <p:sp>
        <p:nvSpPr>
          <p:cNvPr id="258" name="Google Shape;258;p24"/>
          <p:cNvSpPr/>
          <p:nvPr/>
        </p:nvSpPr>
        <p:spPr>
          <a:xfrm>
            <a:off x="707257" y="1983055"/>
            <a:ext cx="2740245" cy="3730532"/>
          </a:xfrm>
          <a:custGeom>
            <a:rect b="b" l="l" r="r" t="t"/>
            <a:pathLst>
              <a:path extrusionOk="0" h="7461064" w="5480490">
                <a:moveTo>
                  <a:pt x="0" y="0"/>
                </a:moveTo>
                <a:lnTo>
                  <a:pt x="5480490" y="0"/>
                </a:lnTo>
                <a:lnTo>
                  <a:pt x="5480490" y="7461064"/>
                </a:lnTo>
                <a:lnTo>
                  <a:pt x="0" y="7461064"/>
                </a:lnTo>
                <a:lnTo>
                  <a:pt x="0" y="0"/>
                </a:lnTo>
                <a:close/>
              </a:path>
            </a:pathLst>
          </a:custGeom>
          <a:blipFill rotWithShape="1">
            <a:blip r:embed="rId3">
              <a:alphaModFix/>
            </a:blip>
            <a:stretch>
              <a:fillRect b="0" l="0" r="0" t="0"/>
            </a:stretch>
          </a:blipFill>
          <a:ln>
            <a:noFill/>
          </a:ln>
        </p:spPr>
      </p:sp>
      <p:sp>
        <p:nvSpPr>
          <p:cNvPr id="259" name="Google Shape;259;p24"/>
          <p:cNvSpPr/>
          <p:nvPr/>
        </p:nvSpPr>
        <p:spPr>
          <a:xfrm rot="-8861561">
            <a:off x="6693560" y="-2104808"/>
            <a:ext cx="2740245" cy="3730532"/>
          </a:xfrm>
          <a:custGeom>
            <a:rect b="b" l="l" r="r" t="t"/>
            <a:pathLst>
              <a:path extrusionOk="0" h="7461064" w="5480490">
                <a:moveTo>
                  <a:pt x="0" y="0"/>
                </a:moveTo>
                <a:lnTo>
                  <a:pt x="5480490" y="0"/>
                </a:lnTo>
                <a:lnTo>
                  <a:pt x="5480490" y="7461064"/>
                </a:lnTo>
                <a:lnTo>
                  <a:pt x="0" y="7461064"/>
                </a:lnTo>
                <a:lnTo>
                  <a:pt x="0" y="0"/>
                </a:lnTo>
                <a:close/>
              </a:path>
            </a:pathLst>
          </a:custGeom>
          <a:blipFill rotWithShape="1">
            <a:blip r:embed="rId3">
              <a:alphaModFix/>
            </a:blip>
            <a:stretch>
              <a:fillRect b="0" l="0" r="0" t="0"/>
            </a:stretch>
          </a:blipFill>
          <a:ln>
            <a:noFill/>
          </a:ln>
        </p:spPr>
      </p:sp>
      <p:cxnSp>
        <p:nvCxnSpPr>
          <p:cNvPr id="260" name="Google Shape;260;p24"/>
          <p:cNvCxnSpPr/>
          <p:nvPr/>
        </p:nvCxnSpPr>
        <p:spPr>
          <a:xfrm>
            <a:off x="4370086" y="2619611"/>
            <a:ext cx="995775" cy="0"/>
          </a:xfrm>
          <a:prstGeom prst="straightConnector1">
            <a:avLst/>
          </a:prstGeom>
          <a:noFill/>
          <a:ln cap="rnd" cmpd="sng" w="19050">
            <a:solidFill>
              <a:srgbClr val="FF3131"/>
            </a:solidFill>
            <a:prstDash val="solid"/>
            <a:round/>
            <a:headEnd len="sm" w="sm" type="none"/>
            <a:tailEnd len="sm" w="sm" type="none"/>
          </a:ln>
        </p:spPr>
      </p:cxnSp>
      <p:cxnSp>
        <p:nvCxnSpPr>
          <p:cNvPr id="261" name="Google Shape;261;p24"/>
          <p:cNvCxnSpPr/>
          <p:nvPr/>
        </p:nvCxnSpPr>
        <p:spPr>
          <a:xfrm>
            <a:off x="6798035" y="2619611"/>
            <a:ext cx="995774" cy="0"/>
          </a:xfrm>
          <a:prstGeom prst="straightConnector1">
            <a:avLst/>
          </a:prstGeom>
          <a:noFill/>
          <a:ln cap="rnd" cmpd="sng" w="19050">
            <a:solidFill>
              <a:srgbClr val="FF3131"/>
            </a:solidFill>
            <a:prstDash val="solid"/>
            <a:round/>
            <a:headEnd len="sm" w="sm" type="none"/>
            <a:tailEnd len="sm" w="sm" type="none"/>
          </a:ln>
        </p:spPr>
      </p:cxnSp>
      <p:cxnSp>
        <p:nvCxnSpPr>
          <p:cNvPr id="262" name="Google Shape;262;p24"/>
          <p:cNvCxnSpPr/>
          <p:nvPr/>
        </p:nvCxnSpPr>
        <p:spPr>
          <a:xfrm>
            <a:off x="6798035" y="4493278"/>
            <a:ext cx="995774" cy="0"/>
          </a:xfrm>
          <a:prstGeom prst="straightConnector1">
            <a:avLst/>
          </a:prstGeom>
          <a:noFill/>
          <a:ln cap="rnd" cmpd="sng" w="19050">
            <a:solidFill>
              <a:srgbClr val="FF3131"/>
            </a:solidFill>
            <a:prstDash val="solid"/>
            <a:round/>
            <a:headEnd len="sm" w="sm" type="none"/>
            <a:tailEnd len="sm" w="sm" type="none"/>
          </a:ln>
        </p:spPr>
      </p:cxnSp>
      <p:cxnSp>
        <p:nvCxnSpPr>
          <p:cNvPr id="263" name="Google Shape;263;p24"/>
          <p:cNvCxnSpPr/>
          <p:nvPr/>
        </p:nvCxnSpPr>
        <p:spPr>
          <a:xfrm>
            <a:off x="4370086" y="4493278"/>
            <a:ext cx="995775"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67" name="Shape 267"/>
        <p:cNvGrpSpPr/>
        <p:nvPr/>
      </p:nvGrpSpPr>
      <p:grpSpPr>
        <a:xfrm>
          <a:off x="0" y="0"/>
          <a:ext cx="0" cy="0"/>
          <a:chOff x="0" y="0"/>
          <a:chExt cx="0" cy="0"/>
        </a:xfrm>
      </p:grpSpPr>
      <p:pic>
        <p:nvPicPr>
          <p:cNvPr id="268" name="Google Shape;268;p25"/>
          <p:cNvPicPr preferRelativeResize="0"/>
          <p:nvPr/>
        </p:nvPicPr>
        <p:blipFill>
          <a:blip r:embed="rId3">
            <a:alphaModFix/>
          </a:blip>
          <a:stretch>
            <a:fillRect/>
          </a:stretch>
        </p:blipFill>
        <p:spPr>
          <a:xfrm>
            <a:off x="7752870" y="1491362"/>
            <a:ext cx="2487629" cy="3877752"/>
          </a:xfrm>
          <a:prstGeom prst="rect">
            <a:avLst/>
          </a:prstGeom>
          <a:noFill/>
          <a:ln>
            <a:noFill/>
          </a:ln>
        </p:spPr>
      </p:pic>
      <p:pic>
        <p:nvPicPr>
          <p:cNvPr id="269" name="Google Shape;269;p25"/>
          <p:cNvPicPr preferRelativeResize="0"/>
          <p:nvPr/>
        </p:nvPicPr>
        <p:blipFill>
          <a:blip r:embed="rId4">
            <a:alphaModFix/>
          </a:blip>
          <a:stretch>
            <a:fillRect/>
          </a:stretch>
        </p:blipFill>
        <p:spPr>
          <a:xfrm>
            <a:off x="-1381275" y="-794000"/>
            <a:ext cx="4188073" cy="3877750"/>
          </a:xfrm>
          <a:prstGeom prst="rect">
            <a:avLst/>
          </a:prstGeom>
          <a:noFill/>
          <a:ln>
            <a:noFill/>
          </a:ln>
        </p:spPr>
      </p:pic>
      <p:pic>
        <p:nvPicPr>
          <p:cNvPr id="270" name="Google Shape;270;p25"/>
          <p:cNvPicPr preferRelativeResize="0"/>
          <p:nvPr/>
        </p:nvPicPr>
        <p:blipFill rotWithShape="1">
          <a:blip r:embed="rId5">
            <a:alphaModFix/>
          </a:blip>
          <a:srcRect b="40047" l="15715" r="48532" t="14940"/>
          <a:stretch/>
        </p:blipFill>
        <p:spPr>
          <a:xfrm>
            <a:off x="1376807" y="2115309"/>
            <a:ext cx="1505138" cy="1262534"/>
          </a:xfrm>
          <a:prstGeom prst="rect">
            <a:avLst/>
          </a:prstGeom>
          <a:noFill/>
          <a:ln>
            <a:noFill/>
          </a:ln>
        </p:spPr>
      </p:pic>
      <p:pic>
        <p:nvPicPr>
          <p:cNvPr id="271" name="Google Shape;271;p25"/>
          <p:cNvPicPr preferRelativeResize="0"/>
          <p:nvPr/>
        </p:nvPicPr>
        <p:blipFill rotWithShape="1">
          <a:blip r:embed="rId6">
            <a:alphaModFix/>
          </a:blip>
          <a:srcRect b="13545" l="0" r="0" t="13545"/>
          <a:stretch/>
        </p:blipFill>
        <p:spPr>
          <a:xfrm>
            <a:off x="3819432" y="2115309"/>
            <a:ext cx="1505138" cy="1647104"/>
          </a:xfrm>
          <a:prstGeom prst="rect">
            <a:avLst/>
          </a:prstGeom>
          <a:noFill/>
          <a:ln>
            <a:noFill/>
          </a:ln>
        </p:spPr>
      </p:pic>
      <p:pic>
        <p:nvPicPr>
          <p:cNvPr id="272" name="Google Shape;272;p25"/>
          <p:cNvPicPr preferRelativeResize="0"/>
          <p:nvPr/>
        </p:nvPicPr>
        <p:blipFill rotWithShape="1">
          <a:blip r:embed="rId7">
            <a:alphaModFix/>
          </a:blip>
          <a:srcRect b="0" l="10360" r="10360" t="0"/>
          <a:stretch/>
        </p:blipFill>
        <p:spPr>
          <a:xfrm>
            <a:off x="6262055" y="2115309"/>
            <a:ext cx="1505137" cy="1262534"/>
          </a:xfrm>
          <a:prstGeom prst="rect">
            <a:avLst/>
          </a:prstGeom>
          <a:noFill/>
          <a:ln>
            <a:noFill/>
          </a:ln>
        </p:spPr>
      </p:pic>
      <p:cxnSp>
        <p:nvCxnSpPr>
          <p:cNvPr id="273" name="Google Shape;273;p25"/>
          <p:cNvCxnSpPr/>
          <p:nvPr/>
        </p:nvCxnSpPr>
        <p:spPr>
          <a:xfrm>
            <a:off x="1376807" y="4165638"/>
            <a:ext cx="1505138" cy="0"/>
          </a:xfrm>
          <a:prstGeom prst="straightConnector1">
            <a:avLst/>
          </a:prstGeom>
          <a:noFill/>
          <a:ln cap="rnd" cmpd="sng" w="19050">
            <a:solidFill>
              <a:srgbClr val="FF3131"/>
            </a:solidFill>
            <a:prstDash val="solid"/>
            <a:round/>
            <a:headEnd len="sm" w="sm" type="none"/>
            <a:tailEnd len="sm" w="sm" type="none"/>
          </a:ln>
        </p:spPr>
      </p:cxnSp>
      <p:cxnSp>
        <p:nvCxnSpPr>
          <p:cNvPr id="274" name="Google Shape;274;p25"/>
          <p:cNvCxnSpPr/>
          <p:nvPr/>
        </p:nvCxnSpPr>
        <p:spPr>
          <a:xfrm>
            <a:off x="6262055" y="4165638"/>
            <a:ext cx="1505137" cy="0"/>
          </a:xfrm>
          <a:prstGeom prst="straightConnector1">
            <a:avLst/>
          </a:prstGeom>
          <a:noFill/>
          <a:ln cap="rnd" cmpd="sng" w="19050">
            <a:solidFill>
              <a:srgbClr val="FF3131"/>
            </a:solidFill>
            <a:prstDash val="solid"/>
            <a:round/>
            <a:headEnd len="sm" w="sm" type="none"/>
            <a:tailEnd len="sm" w="sm" type="none"/>
          </a:ln>
        </p:spPr>
      </p:cxnSp>
      <p:cxnSp>
        <p:nvCxnSpPr>
          <p:cNvPr id="275" name="Google Shape;275;p25"/>
          <p:cNvCxnSpPr/>
          <p:nvPr/>
        </p:nvCxnSpPr>
        <p:spPr>
          <a:xfrm>
            <a:off x="3819432" y="4525134"/>
            <a:ext cx="1505138" cy="0"/>
          </a:xfrm>
          <a:prstGeom prst="straightConnector1">
            <a:avLst/>
          </a:prstGeom>
          <a:noFill/>
          <a:ln cap="rnd" cmpd="sng" w="19050">
            <a:solidFill>
              <a:srgbClr val="FF3131"/>
            </a:solidFill>
            <a:prstDash val="solid"/>
            <a:round/>
            <a:headEnd len="sm" w="sm" type="none"/>
            <a:tailEnd len="sm" w="sm" type="none"/>
          </a:ln>
        </p:spPr>
      </p:cxnSp>
      <p:sp>
        <p:nvSpPr>
          <p:cNvPr id="276" name="Google Shape;276;p25"/>
          <p:cNvSpPr txBox="1"/>
          <p:nvPr/>
        </p:nvSpPr>
        <p:spPr>
          <a:xfrm>
            <a:off x="1376807" y="3473093"/>
            <a:ext cx="1505138"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Name</a:t>
            </a:r>
            <a:endParaRPr sz="700"/>
          </a:p>
        </p:txBody>
      </p:sp>
      <p:sp>
        <p:nvSpPr>
          <p:cNvPr id="277" name="Google Shape;277;p25"/>
          <p:cNvSpPr txBox="1"/>
          <p:nvPr/>
        </p:nvSpPr>
        <p:spPr>
          <a:xfrm>
            <a:off x="3647786" y="3857663"/>
            <a:ext cx="18484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Name</a:t>
            </a:r>
            <a:endParaRPr sz="700"/>
          </a:p>
        </p:txBody>
      </p:sp>
      <p:sp>
        <p:nvSpPr>
          <p:cNvPr id="278" name="Google Shape;278;p25"/>
          <p:cNvSpPr txBox="1"/>
          <p:nvPr/>
        </p:nvSpPr>
        <p:spPr>
          <a:xfrm>
            <a:off x="6326423" y="3473093"/>
            <a:ext cx="137640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Name</a:t>
            </a:r>
            <a:endParaRPr sz="700"/>
          </a:p>
        </p:txBody>
      </p:sp>
      <p:sp>
        <p:nvSpPr>
          <p:cNvPr id="279" name="Google Shape;279;p25"/>
          <p:cNvSpPr txBox="1"/>
          <p:nvPr/>
        </p:nvSpPr>
        <p:spPr>
          <a:xfrm>
            <a:off x="1547584" y="3805040"/>
            <a:ext cx="1163584" cy="16745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Title</a:t>
            </a:r>
            <a:endParaRPr sz="700"/>
          </a:p>
        </p:txBody>
      </p:sp>
      <p:sp>
        <p:nvSpPr>
          <p:cNvPr id="280" name="Google Shape;280;p25"/>
          <p:cNvSpPr txBox="1"/>
          <p:nvPr/>
        </p:nvSpPr>
        <p:spPr>
          <a:xfrm>
            <a:off x="4001805" y="4189610"/>
            <a:ext cx="1140390" cy="16745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Title</a:t>
            </a:r>
            <a:endParaRPr sz="700"/>
          </a:p>
        </p:txBody>
      </p:sp>
      <p:sp>
        <p:nvSpPr>
          <p:cNvPr id="281" name="Google Shape;281;p25"/>
          <p:cNvSpPr txBox="1"/>
          <p:nvPr/>
        </p:nvSpPr>
        <p:spPr>
          <a:xfrm>
            <a:off x="6433701" y="3805040"/>
            <a:ext cx="1161846" cy="16745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Title</a:t>
            </a:r>
            <a:endParaRPr sz="700"/>
          </a:p>
        </p:txBody>
      </p:sp>
      <p:sp>
        <p:nvSpPr>
          <p:cNvPr id="282" name="Google Shape;282;p25"/>
          <p:cNvSpPr txBox="1"/>
          <p:nvPr/>
        </p:nvSpPr>
        <p:spPr>
          <a:xfrm>
            <a:off x="2659037" y="1092010"/>
            <a:ext cx="3825927" cy="71769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team</a:t>
            </a:r>
            <a:endParaRPr sz="700"/>
          </a:p>
        </p:txBody>
      </p:sp>
      <p:sp>
        <p:nvSpPr>
          <p:cNvPr id="283" name="Google Shape;283;p25"/>
          <p:cNvSpPr txBox="1"/>
          <p:nvPr/>
        </p:nvSpPr>
        <p:spPr>
          <a:xfrm>
            <a:off x="2659037" y="553726"/>
            <a:ext cx="3825927" cy="6719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MEET THE</a:t>
            </a:r>
            <a:endParaRPr sz="70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287" name="Shape 287"/>
        <p:cNvGrpSpPr/>
        <p:nvPr/>
      </p:nvGrpSpPr>
      <p:grpSpPr>
        <a:xfrm>
          <a:off x="0" y="0"/>
          <a:ext cx="0" cy="0"/>
          <a:chOff x="0" y="0"/>
          <a:chExt cx="0" cy="0"/>
        </a:xfrm>
      </p:grpSpPr>
      <p:pic>
        <p:nvPicPr>
          <p:cNvPr id="288" name="Google Shape;288;p26"/>
          <p:cNvPicPr preferRelativeResize="0"/>
          <p:nvPr/>
        </p:nvPicPr>
        <p:blipFill>
          <a:blip r:embed="rId3">
            <a:alphaModFix/>
          </a:blip>
          <a:stretch>
            <a:fillRect/>
          </a:stretch>
        </p:blipFill>
        <p:spPr>
          <a:xfrm>
            <a:off x="-1441802" y="1182350"/>
            <a:ext cx="3912325" cy="4142274"/>
          </a:xfrm>
          <a:prstGeom prst="rect">
            <a:avLst/>
          </a:prstGeom>
          <a:noFill/>
          <a:ln>
            <a:noFill/>
          </a:ln>
        </p:spPr>
      </p:pic>
      <p:pic>
        <p:nvPicPr>
          <p:cNvPr id="289" name="Google Shape;289;p26"/>
          <p:cNvPicPr preferRelativeResize="0"/>
          <p:nvPr/>
        </p:nvPicPr>
        <p:blipFill>
          <a:blip r:embed="rId4">
            <a:alphaModFix/>
          </a:blip>
          <a:stretch>
            <a:fillRect/>
          </a:stretch>
        </p:blipFill>
        <p:spPr>
          <a:xfrm>
            <a:off x="6901799" y="944643"/>
            <a:ext cx="3257676" cy="4500995"/>
          </a:xfrm>
          <a:prstGeom prst="rect">
            <a:avLst/>
          </a:prstGeom>
          <a:noFill/>
          <a:ln>
            <a:noFill/>
          </a:ln>
        </p:spPr>
      </p:pic>
      <p:sp>
        <p:nvSpPr>
          <p:cNvPr id="290" name="Google Shape;290;p26"/>
          <p:cNvSpPr txBox="1"/>
          <p:nvPr/>
        </p:nvSpPr>
        <p:spPr>
          <a:xfrm>
            <a:off x="1321958" y="2811325"/>
            <a:ext cx="2013044"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291" name="Google Shape;291;p26"/>
          <p:cNvSpPr txBox="1"/>
          <p:nvPr/>
        </p:nvSpPr>
        <p:spPr>
          <a:xfrm>
            <a:off x="2116365" y="2397063"/>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01</a:t>
            </a:r>
            <a:endParaRPr sz="700"/>
          </a:p>
        </p:txBody>
      </p:sp>
      <p:sp>
        <p:nvSpPr>
          <p:cNvPr id="292" name="Google Shape;292;p26"/>
          <p:cNvSpPr txBox="1"/>
          <p:nvPr/>
        </p:nvSpPr>
        <p:spPr>
          <a:xfrm>
            <a:off x="1325118" y="3879564"/>
            <a:ext cx="2006722"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293" name="Google Shape;293;p26"/>
          <p:cNvSpPr txBox="1"/>
          <p:nvPr/>
        </p:nvSpPr>
        <p:spPr>
          <a:xfrm>
            <a:off x="2116365" y="3506650"/>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04</a:t>
            </a:r>
            <a:endParaRPr sz="700"/>
          </a:p>
        </p:txBody>
      </p:sp>
      <p:sp>
        <p:nvSpPr>
          <p:cNvPr id="294" name="Google Shape;294;p26"/>
          <p:cNvSpPr txBox="1"/>
          <p:nvPr/>
        </p:nvSpPr>
        <p:spPr>
          <a:xfrm>
            <a:off x="3819460" y="2811325"/>
            <a:ext cx="2013044"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295" name="Google Shape;295;p26"/>
          <p:cNvSpPr txBox="1"/>
          <p:nvPr/>
        </p:nvSpPr>
        <p:spPr>
          <a:xfrm>
            <a:off x="4613868" y="2397063"/>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02</a:t>
            </a:r>
            <a:endParaRPr sz="700"/>
          </a:p>
        </p:txBody>
      </p:sp>
      <p:sp>
        <p:nvSpPr>
          <p:cNvPr id="296" name="Google Shape;296;p26"/>
          <p:cNvSpPr txBox="1"/>
          <p:nvPr/>
        </p:nvSpPr>
        <p:spPr>
          <a:xfrm>
            <a:off x="4613868" y="3506650"/>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05</a:t>
            </a:r>
            <a:endParaRPr sz="700"/>
          </a:p>
        </p:txBody>
      </p:sp>
      <p:sp>
        <p:nvSpPr>
          <p:cNvPr id="297" name="Google Shape;297;p26"/>
          <p:cNvSpPr txBox="1"/>
          <p:nvPr/>
        </p:nvSpPr>
        <p:spPr>
          <a:xfrm>
            <a:off x="3886162" y="3879564"/>
            <a:ext cx="1879639"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298" name="Google Shape;298;p26"/>
          <p:cNvSpPr txBox="1"/>
          <p:nvPr/>
        </p:nvSpPr>
        <p:spPr>
          <a:xfrm>
            <a:off x="6857389" y="2397063"/>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03</a:t>
            </a:r>
            <a:endParaRPr sz="700"/>
          </a:p>
        </p:txBody>
      </p:sp>
      <p:sp>
        <p:nvSpPr>
          <p:cNvPr id="299" name="Google Shape;299;p26"/>
          <p:cNvSpPr txBox="1"/>
          <p:nvPr/>
        </p:nvSpPr>
        <p:spPr>
          <a:xfrm>
            <a:off x="6316963" y="2811325"/>
            <a:ext cx="1505080"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300" name="Google Shape;300;p26"/>
          <p:cNvSpPr txBox="1"/>
          <p:nvPr/>
        </p:nvSpPr>
        <p:spPr>
          <a:xfrm>
            <a:off x="6857389" y="3506650"/>
            <a:ext cx="424229"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06</a:t>
            </a:r>
            <a:endParaRPr sz="700"/>
          </a:p>
        </p:txBody>
      </p:sp>
      <p:sp>
        <p:nvSpPr>
          <p:cNvPr id="301" name="Google Shape;301;p26"/>
          <p:cNvSpPr txBox="1"/>
          <p:nvPr/>
        </p:nvSpPr>
        <p:spPr>
          <a:xfrm>
            <a:off x="6320123" y="3879564"/>
            <a:ext cx="1498758"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a:t>
            </a:r>
            <a:endParaRPr sz="700"/>
          </a:p>
        </p:txBody>
      </p:sp>
      <p:sp>
        <p:nvSpPr>
          <p:cNvPr id="302" name="Google Shape;302;p26"/>
          <p:cNvSpPr txBox="1"/>
          <p:nvPr/>
        </p:nvSpPr>
        <p:spPr>
          <a:xfrm>
            <a:off x="1900261" y="570133"/>
            <a:ext cx="5343478" cy="67199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WRITE YOUR TOPIC</a:t>
            </a:r>
            <a:endParaRPr sz="700"/>
          </a:p>
        </p:txBody>
      </p:sp>
      <p:sp>
        <p:nvSpPr>
          <p:cNvPr id="303" name="Google Shape;303;p26"/>
          <p:cNvSpPr txBox="1"/>
          <p:nvPr/>
        </p:nvSpPr>
        <p:spPr>
          <a:xfrm>
            <a:off x="3565500" y="1161175"/>
            <a:ext cx="20130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or idea</a:t>
            </a:r>
            <a:endParaRPr sz="700"/>
          </a:p>
        </p:txBody>
      </p:sp>
      <p:cxnSp>
        <p:nvCxnSpPr>
          <p:cNvPr id="304" name="Google Shape;304;p26"/>
          <p:cNvCxnSpPr/>
          <p:nvPr/>
        </p:nvCxnSpPr>
        <p:spPr>
          <a:xfrm>
            <a:off x="1830592" y="4428586"/>
            <a:ext cx="995775" cy="0"/>
          </a:xfrm>
          <a:prstGeom prst="straightConnector1">
            <a:avLst/>
          </a:prstGeom>
          <a:noFill/>
          <a:ln cap="rnd" cmpd="sng" w="19050">
            <a:solidFill>
              <a:srgbClr val="FF3131"/>
            </a:solidFill>
            <a:prstDash val="solid"/>
            <a:round/>
            <a:headEnd len="sm" w="sm" type="none"/>
            <a:tailEnd len="sm" w="sm" type="none"/>
          </a:ln>
        </p:spPr>
      </p:cxnSp>
      <p:cxnSp>
        <p:nvCxnSpPr>
          <p:cNvPr id="305" name="Google Shape;305;p26"/>
          <p:cNvCxnSpPr/>
          <p:nvPr/>
        </p:nvCxnSpPr>
        <p:spPr>
          <a:xfrm>
            <a:off x="4328095" y="4428586"/>
            <a:ext cx="995775" cy="0"/>
          </a:xfrm>
          <a:prstGeom prst="straightConnector1">
            <a:avLst/>
          </a:prstGeom>
          <a:noFill/>
          <a:ln cap="rnd" cmpd="sng" w="19050">
            <a:solidFill>
              <a:srgbClr val="FF3131"/>
            </a:solidFill>
            <a:prstDash val="solid"/>
            <a:round/>
            <a:headEnd len="sm" w="sm" type="none"/>
            <a:tailEnd len="sm" w="sm" type="none"/>
          </a:ln>
        </p:spPr>
      </p:cxnSp>
      <p:cxnSp>
        <p:nvCxnSpPr>
          <p:cNvPr id="306" name="Google Shape;306;p26"/>
          <p:cNvCxnSpPr/>
          <p:nvPr/>
        </p:nvCxnSpPr>
        <p:spPr>
          <a:xfrm>
            <a:off x="6571616" y="4428586"/>
            <a:ext cx="995774" cy="0"/>
          </a:xfrm>
          <a:prstGeom prst="straightConnector1">
            <a:avLst/>
          </a:prstGeom>
          <a:noFill/>
          <a:ln cap="rnd" cmpd="sng" w="19050">
            <a:solidFill>
              <a:srgbClr val="FF3131"/>
            </a:solidFill>
            <a:prstDash val="solid"/>
            <a:round/>
            <a:headEnd len="sm" w="sm" type="none"/>
            <a:tailEnd len="sm" w="sm" type="none"/>
          </a:ln>
        </p:spPr>
      </p:cxnSp>
      <p:cxnSp>
        <p:nvCxnSpPr>
          <p:cNvPr id="307" name="Google Shape;307;p26"/>
          <p:cNvCxnSpPr/>
          <p:nvPr/>
        </p:nvCxnSpPr>
        <p:spPr>
          <a:xfrm>
            <a:off x="1830592" y="3389677"/>
            <a:ext cx="995775" cy="0"/>
          </a:xfrm>
          <a:prstGeom prst="straightConnector1">
            <a:avLst/>
          </a:prstGeom>
          <a:noFill/>
          <a:ln cap="rnd" cmpd="sng" w="19050">
            <a:solidFill>
              <a:srgbClr val="FF3131"/>
            </a:solidFill>
            <a:prstDash val="solid"/>
            <a:round/>
            <a:headEnd len="sm" w="sm" type="none"/>
            <a:tailEnd len="sm" w="sm" type="none"/>
          </a:ln>
        </p:spPr>
      </p:cxnSp>
      <p:cxnSp>
        <p:nvCxnSpPr>
          <p:cNvPr id="308" name="Google Shape;308;p26"/>
          <p:cNvCxnSpPr/>
          <p:nvPr/>
        </p:nvCxnSpPr>
        <p:spPr>
          <a:xfrm>
            <a:off x="4328095" y="3389677"/>
            <a:ext cx="995775" cy="0"/>
          </a:xfrm>
          <a:prstGeom prst="straightConnector1">
            <a:avLst/>
          </a:prstGeom>
          <a:noFill/>
          <a:ln cap="rnd" cmpd="sng" w="19050">
            <a:solidFill>
              <a:srgbClr val="FF3131"/>
            </a:solidFill>
            <a:prstDash val="solid"/>
            <a:round/>
            <a:headEnd len="sm" w="sm" type="none"/>
            <a:tailEnd len="sm" w="sm" type="none"/>
          </a:ln>
        </p:spPr>
      </p:cxnSp>
      <p:cxnSp>
        <p:nvCxnSpPr>
          <p:cNvPr id="309" name="Google Shape;309;p26"/>
          <p:cNvCxnSpPr/>
          <p:nvPr/>
        </p:nvCxnSpPr>
        <p:spPr>
          <a:xfrm>
            <a:off x="6571616" y="3389677"/>
            <a:ext cx="995774"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313" name="Shape 313"/>
        <p:cNvGrpSpPr/>
        <p:nvPr/>
      </p:nvGrpSpPr>
      <p:grpSpPr>
        <a:xfrm>
          <a:off x="0" y="0"/>
          <a:ext cx="0" cy="0"/>
          <a:chOff x="0" y="0"/>
          <a:chExt cx="0" cy="0"/>
        </a:xfrm>
      </p:grpSpPr>
      <p:pic>
        <p:nvPicPr>
          <p:cNvPr id="314" name="Google Shape;314;p27"/>
          <p:cNvPicPr preferRelativeResize="0"/>
          <p:nvPr/>
        </p:nvPicPr>
        <p:blipFill>
          <a:blip r:embed="rId3">
            <a:alphaModFix/>
          </a:blip>
          <a:stretch>
            <a:fillRect/>
          </a:stretch>
        </p:blipFill>
        <p:spPr>
          <a:xfrm>
            <a:off x="6847914" y="1700300"/>
            <a:ext cx="2578441" cy="3536124"/>
          </a:xfrm>
          <a:prstGeom prst="rect">
            <a:avLst/>
          </a:prstGeom>
          <a:noFill/>
          <a:ln>
            <a:noFill/>
          </a:ln>
        </p:spPr>
      </p:pic>
      <p:pic>
        <p:nvPicPr>
          <p:cNvPr id="315" name="Google Shape;315;p27"/>
          <p:cNvPicPr preferRelativeResize="0"/>
          <p:nvPr/>
        </p:nvPicPr>
        <p:blipFill>
          <a:blip r:embed="rId4">
            <a:alphaModFix/>
          </a:blip>
          <a:stretch>
            <a:fillRect/>
          </a:stretch>
        </p:blipFill>
        <p:spPr>
          <a:xfrm>
            <a:off x="-191274" y="2617500"/>
            <a:ext cx="3116500" cy="4242125"/>
          </a:xfrm>
          <a:prstGeom prst="rect">
            <a:avLst/>
          </a:prstGeom>
          <a:noFill/>
          <a:ln>
            <a:noFill/>
          </a:ln>
        </p:spPr>
      </p:pic>
      <p:cxnSp>
        <p:nvCxnSpPr>
          <p:cNvPr id="316" name="Google Shape;316;p27"/>
          <p:cNvCxnSpPr/>
          <p:nvPr/>
        </p:nvCxnSpPr>
        <p:spPr>
          <a:xfrm>
            <a:off x="3098525" y="4344404"/>
            <a:ext cx="995775" cy="0"/>
          </a:xfrm>
          <a:prstGeom prst="straightConnector1">
            <a:avLst/>
          </a:prstGeom>
          <a:noFill/>
          <a:ln cap="rnd" cmpd="sng" w="19050">
            <a:solidFill>
              <a:srgbClr val="FF3131"/>
            </a:solidFill>
            <a:prstDash val="solid"/>
            <a:round/>
            <a:headEnd len="sm" w="sm" type="none"/>
            <a:tailEnd len="sm" w="sm" type="none"/>
          </a:ln>
        </p:spPr>
      </p:cxnSp>
      <p:cxnSp>
        <p:nvCxnSpPr>
          <p:cNvPr id="317" name="Google Shape;317;p27"/>
          <p:cNvCxnSpPr/>
          <p:nvPr/>
        </p:nvCxnSpPr>
        <p:spPr>
          <a:xfrm>
            <a:off x="5049701" y="4344404"/>
            <a:ext cx="995775" cy="0"/>
          </a:xfrm>
          <a:prstGeom prst="straightConnector1">
            <a:avLst/>
          </a:prstGeom>
          <a:noFill/>
          <a:ln cap="rnd" cmpd="sng" w="19050">
            <a:solidFill>
              <a:srgbClr val="FF3131"/>
            </a:solidFill>
            <a:prstDash val="solid"/>
            <a:round/>
            <a:headEnd len="sm" w="sm" type="none"/>
            <a:tailEnd len="sm" w="sm" type="none"/>
          </a:ln>
        </p:spPr>
      </p:cxnSp>
      <p:sp>
        <p:nvSpPr>
          <p:cNvPr id="318" name="Google Shape;318;p27"/>
          <p:cNvSpPr txBox="1"/>
          <p:nvPr/>
        </p:nvSpPr>
        <p:spPr>
          <a:xfrm>
            <a:off x="2925215" y="2296453"/>
            <a:ext cx="1342500" cy="2008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adipiscing elit, sed do eiusmod tempor incididunt ut labore et dolore magna aliqua. Ut enim ad minim veniam, quis nostrud exercitation ullamco laboris nisi ut aliquip ex ea commodo consequat.</a:t>
            </a:r>
            <a:endParaRPr sz="700"/>
          </a:p>
        </p:txBody>
      </p:sp>
      <p:sp>
        <p:nvSpPr>
          <p:cNvPr id="319" name="Google Shape;319;p27"/>
          <p:cNvSpPr txBox="1"/>
          <p:nvPr/>
        </p:nvSpPr>
        <p:spPr>
          <a:xfrm>
            <a:off x="4876392" y="2296453"/>
            <a:ext cx="1342500" cy="2008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adipiscing elit, sed do eiusmod tempor incididunt ut labore et dolore magna aliqua. Ut enim ad minim veniam, quis nostrud exercitation ullamco laboris nisi ut aliquip ex ea commodo consequat.</a:t>
            </a:r>
            <a:endParaRPr sz="700"/>
          </a:p>
        </p:txBody>
      </p:sp>
      <p:sp>
        <p:nvSpPr>
          <p:cNvPr id="320" name="Google Shape;320;p27"/>
          <p:cNvSpPr txBox="1"/>
          <p:nvPr/>
        </p:nvSpPr>
        <p:spPr>
          <a:xfrm>
            <a:off x="2659037" y="1240884"/>
            <a:ext cx="3825927" cy="71769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title</a:t>
            </a:r>
            <a:endParaRPr sz="700"/>
          </a:p>
        </p:txBody>
      </p:sp>
      <p:sp>
        <p:nvSpPr>
          <p:cNvPr id="321" name="Google Shape;321;p27"/>
          <p:cNvSpPr txBox="1"/>
          <p:nvPr/>
        </p:nvSpPr>
        <p:spPr>
          <a:xfrm>
            <a:off x="2659037" y="702600"/>
            <a:ext cx="3825927" cy="6719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ADD YOUR</a:t>
            </a:r>
            <a:endParaRPr sz="7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325" name="Shape 325"/>
        <p:cNvGrpSpPr/>
        <p:nvPr/>
      </p:nvGrpSpPr>
      <p:grpSpPr>
        <a:xfrm>
          <a:off x="0" y="0"/>
          <a:ext cx="0" cy="0"/>
          <a:chOff x="0" y="0"/>
          <a:chExt cx="0" cy="0"/>
        </a:xfrm>
      </p:grpSpPr>
      <p:grpSp>
        <p:nvGrpSpPr>
          <p:cNvPr id="326" name="Google Shape;326;p28"/>
          <p:cNvGrpSpPr/>
          <p:nvPr/>
        </p:nvGrpSpPr>
        <p:grpSpPr>
          <a:xfrm>
            <a:off x="387109" y="1106783"/>
            <a:ext cx="2548821" cy="3736326"/>
            <a:chOff x="0" y="-19050"/>
            <a:chExt cx="1342589" cy="1968106"/>
          </a:xfrm>
        </p:grpSpPr>
        <p:sp>
          <p:nvSpPr>
            <p:cNvPr id="327" name="Google Shape;327;p2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8" name="Google Shape;328;p28"/>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9" name="Google Shape;329;p28"/>
          <p:cNvGrpSpPr/>
          <p:nvPr/>
        </p:nvGrpSpPr>
        <p:grpSpPr>
          <a:xfrm>
            <a:off x="3054992" y="1106783"/>
            <a:ext cx="5756490" cy="3736326"/>
            <a:chOff x="0" y="-19050"/>
            <a:chExt cx="3032225" cy="1968106"/>
          </a:xfrm>
        </p:grpSpPr>
        <p:sp>
          <p:nvSpPr>
            <p:cNvPr id="330" name="Google Shape;330;p2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1" name="Google Shape;331;p28"/>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2" name="Google Shape;332;p28"/>
          <p:cNvGrpSpPr/>
          <p:nvPr/>
        </p:nvGrpSpPr>
        <p:grpSpPr>
          <a:xfrm>
            <a:off x="569502" y="1247142"/>
            <a:ext cx="2184034" cy="359784"/>
            <a:chOff x="0" y="-19050"/>
            <a:chExt cx="1150437" cy="189516"/>
          </a:xfrm>
        </p:grpSpPr>
        <p:sp>
          <p:nvSpPr>
            <p:cNvPr id="333" name="Google Shape;333;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4" name="Google Shape;334;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5" name="Google Shape;335;p28"/>
          <p:cNvGrpSpPr/>
          <p:nvPr/>
        </p:nvGrpSpPr>
        <p:grpSpPr>
          <a:xfrm>
            <a:off x="4841220" y="1247142"/>
            <a:ext cx="2184034" cy="359784"/>
            <a:chOff x="0" y="-19050"/>
            <a:chExt cx="1150437" cy="189516"/>
          </a:xfrm>
        </p:grpSpPr>
        <p:sp>
          <p:nvSpPr>
            <p:cNvPr id="336" name="Google Shape;336;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7" name="Google Shape;337;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8" name="Google Shape;338;p28"/>
          <p:cNvGrpSpPr/>
          <p:nvPr/>
        </p:nvGrpSpPr>
        <p:grpSpPr>
          <a:xfrm>
            <a:off x="569502" y="3564341"/>
            <a:ext cx="2184034" cy="359784"/>
            <a:chOff x="0" y="-19050"/>
            <a:chExt cx="1150437" cy="189516"/>
          </a:xfrm>
        </p:grpSpPr>
        <p:sp>
          <p:nvSpPr>
            <p:cNvPr id="339" name="Google Shape;339;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0" name="Google Shape;340;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1" name="Google Shape;341;p28"/>
          <p:cNvGrpSpPr/>
          <p:nvPr/>
        </p:nvGrpSpPr>
        <p:grpSpPr>
          <a:xfrm>
            <a:off x="1356176" y="4048637"/>
            <a:ext cx="610687" cy="537898"/>
            <a:chOff x="0" y="-23569"/>
            <a:chExt cx="1628498" cy="1434394"/>
          </a:xfrm>
        </p:grpSpPr>
        <p:grpSp>
          <p:nvGrpSpPr>
            <p:cNvPr id="342" name="Google Shape;342;p28"/>
            <p:cNvGrpSpPr/>
            <p:nvPr/>
          </p:nvGrpSpPr>
          <p:grpSpPr>
            <a:xfrm>
              <a:off x="311446" y="-23569"/>
              <a:ext cx="1005606" cy="1029175"/>
              <a:chOff x="0" y="-19050"/>
              <a:chExt cx="812800" cy="831850"/>
            </a:xfrm>
          </p:grpSpPr>
          <p:sp>
            <p:nvSpPr>
              <p:cNvPr id="343" name="Google Shape;343;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313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5" name="Google Shape;345;p28"/>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#FF3131</a:t>
              </a:r>
              <a:endParaRPr sz="700"/>
            </a:p>
          </p:txBody>
        </p:sp>
      </p:grpSp>
      <p:grpSp>
        <p:nvGrpSpPr>
          <p:cNvPr id="346" name="Google Shape;346;p28"/>
          <p:cNvGrpSpPr/>
          <p:nvPr/>
        </p:nvGrpSpPr>
        <p:grpSpPr>
          <a:xfrm>
            <a:off x="741397" y="4048637"/>
            <a:ext cx="610687" cy="537898"/>
            <a:chOff x="0" y="-23569"/>
            <a:chExt cx="1628498" cy="1434394"/>
          </a:xfrm>
        </p:grpSpPr>
        <p:grpSp>
          <p:nvGrpSpPr>
            <p:cNvPr id="347" name="Google Shape;347;p28"/>
            <p:cNvGrpSpPr/>
            <p:nvPr/>
          </p:nvGrpSpPr>
          <p:grpSpPr>
            <a:xfrm>
              <a:off x="311446" y="-23569"/>
              <a:ext cx="1005606" cy="1029175"/>
              <a:chOff x="0" y="-19050"/>
              <a:chExt cx="812800" cy="831850"/>
            </a:xfrm>
          </p:grpSpPr>
          <p:sp>
            <p:nvSpPr>
              <p:cNvPr id="348" name="Google Shape;348;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7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9" name="Google Shape;349;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0" name="Google Shape;350;p28"/>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#A70000</a:t>
              </a:r>
              <a:endParaRPr sz="700"/>
            </a:p>
          </p:txBody>
        </p:sp>
      </p:grpSp>
      <p:grpSp>
        <p:nvGrpSpPr>
          <p:cNvPr id="351" name="Google Shape;351;p28"/>
          <p:cNvGrpSpPr/>
          <p:nvPr/>
        </p:nvGrpSpPr>
        <p:grpSpPr>
          <a:xfrm>
            <a:off x="1970955" y="4048637"/>
            <a:ext cx="610687" cy="537898"/>
            <a:chOff x="0" y="-23569"/>
            <a:chExt cx="1628498" cy="1434394"/>
          </a:xfrm>
        </p:grpSpPr>
        <p:grpSp>
          <p:nvGrpSpPr>
            <p:cNvPr id="352" name="Google Shape;352;p28"/>
            <p:cNvGrpSpPr/>
            <p:nvPr/>
          </p:nvGrpSpPr>
          <p:grpSpPr>
            <a:xfrm>
              <a:off x="311446" y="-23569"/>
              <a:ext cx="1005606" cy="1029175"/>
              <a:chOff x="0" y="-19050"/>
              <a:chExt cx="812800" cy="831850"/>
            </a:xfrm>
          </p:grpSpPr>
          <p:sp>
            <p:nvSpPr>
              <p:cNvPr id="353" name="Google Shape;353;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4" name="Google Shape;354;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5" name="Google Shape;355;p28"/>
            <p:cNvSpPr txBox="1"/>
            <p:nvPr/>
          </p:nvSpPr>
          <p:spPr>
            <a:xfrm>
              <a:off x="0" y="1167071"/>
              <a:ext cx="1628498" cy="243754"/>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 sz="700" u="none" cap="none" strike="noStrike">
                  <a:solidFill>
                    <a:srgbClr val="000000"/>
                  </a:solidFill>
                  <a:latin typeface="Arial"/>
                  <a:ea typeface="Arial"/>
                  <a:cs typeface="Arial"/>
                  <a:sym typeface="Arial"/>
                </a:rPr>
                <a:t>#FFFFFF</a:t>
              </a:r>
              <a:endParaRPr sz="700"/>
            </a:p>
          </p:txBody>
        </p:sp>
      </p:grpSp>
      <p:sp>
        <p:nvSpPr>
          <p:cNvPr id="356" name="Google Shape;356;p28"/>
          <p:cNvSpPr/>
          <p:nvPr/>
        </p:nvSpPr>
        <p:spPr>
          <a:xfrm flipH="1">
            <a:off x="5087555" y="2993028"/>
            <a:ext cx="1266343" cy="1723981"/>
          </a:xfrm>
          <a:custGeom>
            <a:rect b="b" l="l" r="r" t="t"/>
            <a:pathLst>
              <a:path extrusionOk="0" h="3447963" w="2532685">
                <a:moveTo>
                  <a:pt x="2532685" y="0"/>
                </a:moveTo>
                <a:lnTo>
                  <a:pt x="0" y="0"/>
                </a:lnTo>
                <a:lnTo>
                  <a:pt x="0" y="3447963"/>
                </a:lnTo>
                <a:lnTo>
                  <a:pt x="2532685" y="3447963"/>
                </a:lnTo>
                <a:lnTo>
                  <a:pt x="2532685" y="0"/>
                </a:lnTo>
                <a:close/>
              </a:path>
            </a:pathLst>
          </a:custGeom>
          <a:blipFill rotWithShape="1">
            <a:blip r:embed="rId3">
              <a:alphaModFix/>
            </a:blip>
            <a:stretch>
              <a:fillRect b="0" l="0" r="0" t="0"/>
            </a:stretch>
          </a:blipFill>
          <a:ln>
            <a:noFill/>
          </a:ln>
        </p:spPr>
      </p:sp>
      <p:sp>
        <p:nvSpPr>
          <p:cNvPr id="357" name="Google Shape;357;p28"/>
          <p:cNvSpPr/>
          <p:nvPr/>
        </p:nvSpPr>
        <p:spPr>
          <a:xfrm>
            <a:off x="3214968" y="3028775"/>
            <a:ext cx="887189" cy="1648493"/>
          </a:xfrm>
          <a:custGeom>
            <a:rect b="b" l="l" r="r" t="t"/>
            <a:pathLst>
              <a:path extrusionOk="0" h="3296987" w="1774378">
                <a:moveTo>
                  <a:pt x="0" y="0"/>
                </a:moveTo>
                <a:lnTo>
                  <a:pt x="1774378" y="0"/>
                </a:lnTo>
                <a:lnTo>
                  <a:pt x="1774378" y="3296987"/>
                </a:lnTo>
                <a:lnTo>
                  <a:pt x="0" y="3296987"/>
                </a:lnTo>
                <a:lnTo>
                  <a:pt x="0" y="0"/>
                </a:lnTo>
                <a:close/>
              </a:path>
            </a:pathLst>
          </a:custGeom>
          <a:blipFill rotWithShape="1">
            <a:blip r:embed="rId4">
              <a:alphaModFix/>
            </a:blip>
            <a:stretch>
              <a:fillRect b="0" l="0" r="0" t="0"/>
            </a:stretch>
          </a:blipFill>
          <a:ln>
            <a:noFill/>
          </a:ln>
        </p:spPr>
      </p:sp>
      <p:sp>
        <p:nvSpPr>
          <p:cNvPr id="358" name="Google Shape;358;p28"/>
          <p:cNvSpPr/>
          <p:nvPr/>
        </p:nvSpPr>
        <p:spPr>
          <a:xfrm>
            <a:off x="4288388" y="3028775"/>
            <a:ext cx="612935" cy="1702598"/>
          </a:xfrm>
          <a:custGeom>
            <a:rect b="b" l="l" r="r" t="t"/>
            <a:pathLst>
              <a:path extrusionOk="0" h="3405196" w="1225871">
                <a:moveTo>
                  <a:pt x="0" y="0"/>
                </a:moveTo>
                <a:lnTo>
                  <a:pt x="1225871" y="0"/>
                </a:lnTo>
                <a:lnTo>
                  <a:pt x="1225871" y="3405197"/>
                </a:lnTo>
                <a:lnTo>
                  <a:pt x="0" y="3405197"/>
                </a:lnTo>
                <a:lnTo>
                  <a:pt x="0" y="0"/>
                </a:lnTo>
                <a:close/>
              </a:path>
            </a:pathLst>
          </a:custGeom>
          <a:blipFill rotWithShape="1">
            <a:blip r:embed="rId5">
              <a:alphaModFix/>
            </a:blip>
            <a:stretch>
              <a:fillRect b="0" l="0" r="0" t="0"/>
            </a:stretch>
          </a:blipFill>
          <a:ln>
            <a:noFill/>
          </a:ln>
        </p:spPr>
      </p:sp>
      <p:sp>
        <p:nvSpPr>
          <p:cNvPr id="359" name="Google Shape;359;p28"/>
          <p:cNvSpPr/>
          <p:nvPr/>
        </p:nvSpPr>
        <p:spPr>
          <a:xfrm>
            <a:off x="3319024" y="1283307"/>
            <a:ext cx="1189112" cy="1622858"/>
          </a:xfrm>
          <a:custGeom>
            <a:rect b="b" l="l" r="r" t="t"/>
            <a:pathLst>
              <a:path extrusionOk="0" h="3245716" w="2378224">
                <a:moveTo>
                  <a:pt x="0" y="0"/>
                </a:moveTo>
                <a:lnTo>
                  <a:pt x="2378224" y="0"/>
                </a:lnTo>
                <a:lnTo>
                  <a:pt x="2378224" y="3245716"/>
                </a:lnTo>
                <a:lnTo>
                  <a:pt x="0" y="3245716"/>
                </a:lnTo>
                <a:lnTo>
                  <a:pt x="0" y="0"/>
                </a:lnTo>
                <a:close/>
              </a:path>
            </a:pathLst>
          </a:custGeom>
          <a:blipFill rotWithShape="1">
            <a:blip r:embed="rId6">
              <a:alphaModFix/>
            </a:blip>
            <a:stretch>
              <a:fillRect b="0" l="0" r="0" t="0"/>
            </a:stretch>
          </a:blipFill>
          <a:ln>
            <a:noFill/>
          </a:ln>
        </p:spPr>
      </p:sp>
      <p:sp>
        <p:nvSpPr>
          <p:cNvPr id="360" name="Google Shape;360;p28"/>
          <p:cNvSpPr/>
          <p:nvPr/>
        </p:nvSpPr>
        <p:spPr>
          <a:xfrm>
            <a:off x="6429696" y="2993028"/>
            <a:ext cx="1191114" cy="1723981"/>
          </a:xfrm>
          <a:custGeom>
            <a:rect b="b" l="l" r="r" t="t"/>
            <a:pathLst>
              <a:path extrusionOk="0" h="3447963" w="2382229">
                <a:moveTo>
                  <a:pt x="0" y="0"/>
                </a:moveTo>
                <a:lnTo>
                  <a:pt x="2382229" y="0"/>
                </a:lnTo>
                <a:lnTo>
                  <a:pt x="2382229" y="3447963"/>
                </a:lnTo>
                <a:lnTo>
                  <a:pt x="0" y="3447963"/>
                </a:lnTo>
                <a:lnTo>
                  <a:pt x="0" y="0"/>
                </a:lnTo>
                <a:close/>
              </a:path>
            </a:pathLst>
          </a:custGeom>
          <a:blipFill rotWithShape="1">
            <a:blip r:embed="rId7">
              <a:alphaModFix/>
            </a:blip>
            <a:stretch>
              <a:fillRect b="0" l="0" r="0" t="0"/>
            </a:stretch>
          </a:blipFill>
          <a:ln>
            <a:noFill/>
          </a:ln>
        </p:spPr>
      </p:sp>
      <p:sp>
        <p:nvSpPr>
          <p:cNvPr id="361" name="Google Shape;361;p28"/>
          <p:cNvSpPr/>
          <p:nvPr/>
        </p:nvSpPr>
        <p:spPr>
          <a:xfrm>
            <a:off x="5673205" y="1806621"/>
            <a:ext cx="491250" cy="1399935"/>
          </a:xfrm>
          <a:custGeom>
            <a:rect b="b" l="l" r="r" t="t"/>
            <a:pathLst>
              <a:path extrusionOk="0" h="2799869" w="982499">
                <a:moveTo>
                  <a:pt x="0" y="0"/>
                </a:moveTo>
                <a:lnTo>
                  <a:pt x="982499" y="0"/>
                </a:lnTo>
                <a:lnTo>
                  <a:pt x="982499" y="2799868"/>
                </a:lnTo>
                <a:lnTo>
                  <a:pt x="0" y="2799868"/>
                </a:lnTo>
                <a:lnTo>
                  <a:pt x="0" y="0"/>
                </a:lnTo>
                <a:close/>
              </a:path>
            </a:pathLst>
          </a:custGeom>
          <a:blipFill rotWithShape="1">
            <a:blip r:embed="rId8">
              <a:alphaModFix/>
            </a:blip>
            <a:stretch>
              <a:fillRect b="0" l="0" r="0" t="0"/>
            </a:stretch>
          </a:blipFill>
          <a:ln>
            <a:noFill/>
          </a:ln>
        </p:spPr>
      </p:sp>
      <p:sp>
        <p:nvSpPr>
          <p:cNvPr id="362" name="Google Shape;362;p28"/>
          <p:cNvSpPr/>
          <p:nvPr/>
        </p:nvSpPr>
        <p:spPr>
          <a:xfrm flipH="1">
            <a:off x="7332292" y="1218240"/>
            <a:ext cx="1297357" cy="1815640"/>
          </a:xfrm>
          <a:custGeom>
            <a:rect b="b" l="l" r="r" t="t"/>
            <a:pathLst>
              <a:path extrusionOk="0" h="3631281" w="2594715">
                <a:moveTo>
                  <a:pt x="2594715" y="0"/>
                </a:moveTo>
                <a:lnTo>
                  <a:pt x="0" y="0"/>
                </a:lnTo>
                <a:lnTo>
                  <a:pt x="0" y="3631282"/>
                </a:lnTo>
                <a:lnTo>
                  <a:pt x="2594715" y="3631282"/>
                </a:lnTo>
                <a:lnTo>
                  <a:pt x="2594715" y="0"/>
                </a:lnTo>
                <a:close/>
              </a:path>
            </a:pathLst>
          </a:custGeom>
          <a:blipFill rotWithShape="1">
            <a:blip r:embed="rId9">
              <a:alphaModFix/>
            </a:blip>
            <a:stretch>
              <a:fillRect b="0" l="0" r="0" t="0"/>
            </a:stretch>
          </a:blipFill>
          <a:ln>
            <a:noFill/>
          </a:ln>
        </p:spPr>
      </p:sp>
      <p:sp>
        <p:nvSpPr>
          <p:cNvPr id="363" name="Google Shape;363;p28"/>
          <p:cNvSpPr/>
          <p:nvPr/>
        </p:nvSpPr>
        <p:spPr>
          <a:xfrm flipH="1">
            <a:off x="4571861" y="1782686"/>
            <a:ext cx="737404" cy="1360981"/>
          </a:xfrm>
          <a:custGeom>
            <a:rect b="b" l="l" r="r" t="t"/>
            <a:pathLst>
              <a:path extrusionOk="0" h="2721962" w="1474808">
                <a:moveTo>
                  <a:pt x="1474808" y="0"/>
                </a:moveTo>
                <a:lnTo>
                  <a:pt x="0" y="0"/>
                </a:lnTo>
                <a:lnTo>
                  <a:pt x="0" y="2721962"/>
                </a:lnTo>
                <a:lnTo>
                  <a:pt x="1474808" y="2721962"/>
                </a:lnTo>
                <a:lnTo>
                  <a:pt x="1474808" y="0"/>
                </a:lnTo>
                <a:close/>
              </a:path>
            </a:pathLst>
          </a:custGeom>
          <a:blipFill rotWithShape="1">
            <a:blip r:embed="rId10">
              <a:alphaModFix/>
            </a:blip>
            <a:stretch>
              <a:fillRect b="0" l="0" r="0" t="0"/>
            </a:stretch>
          </a:blipFill>
          <a:ln>
            <a:noFill/>
          </a:ln>
        </p:spPr>
      </p:sp>
      <p:sp>
        <p:nvSpPr>
          <p:cNvPr id="364" name="Google Shape;364;p28"/>
          <p:cNvSpPr/>
          <p:nvPr/>
        </p:nvSpPr>
        <p:spPr>
          <a:xfrm>
            <a:off x="7572098" y="3002255"/>
            <a:ext cx="1145952" cy="1755637"/>
          </a:xfrm>
          <a:custGeom>
            <a:rect b="b" l="l" r="r" t="t"/>
            <a:pathLst>
              <a:path extrusionOk="0" h="3511274" w="2291904">
                <a:moveTo>
                  <a:pt x="0" y="0"/>
                </a:moveTo>
                <a:lnTo>
                  <a:pt x="2291904" y="0"/>
                </a:lnTo>
                <a:lnTo>
                  <a:pt x="2291904" y="3511274"/>
                </a:lnTo>
                <a:lnTo>
                  <a:pt x="0" y="3511274"/>
                </a:lnTo>
                <a:lnTo>
                  <a:pt x="0" y="0"/>
                </a:lnTo>
                <a:close/>
              </a:path>
            </a:pathLst>
          </a:custGeom>
          <a:blipFill rotWithShape="1">
            <a:blip r:embed="rId11">
              <a:alphaModFix/>
            </a:blip>
            <a:stretch>
              <a:fillRect b="0" l="0" r="0" t="0"/>
            </a:stretch>
          </a:blipFill>
          <a:ln>
            <a:noFill/>
          </a:ln>
        </p:spPr>
      </p:sp>
      <p:sp>
        <p:nvSpPr>
          <p:cNvPr id="365" name="Google Shape;365;p28"/>
          <p:cNvSpPr/>
          <p:nvPr/>
        </p:nvSpPr>
        <p:spPr>
          <a:xfrm flipH="1">
            <a:off x="6268514" y="1730823"/>
            <a:ext cx="1063779" cy="1216379"/>
          </a:xfrm>
          <a:custGeom>
            <a:rect b="b" l="l" r="r" t="t"/>
            <a:pathLst>
              <a:path extrusionOk="0" h="2432757" w="2127557">
                <a:moveTo>
                  <a:pt x="2127557" y="0"/>
                </a:moveTo>
                <a:lnTo>
                  <a:pt x="0" y="0"/>
                </a:lnTo>
                <a:lnTo>
                  <a:pt x="0" y="2432757"/>
                </a:lnTo>
                <a:lnTo>
                  <a:pt x="2127557" y="2432757"/>
                </a:lnTo>
                <a:lnTo>
                  <a:pt x="2127557" y="0"/>
                </a:lnTo>
                <a:close/>
              </a:path>
            </a:pathLst>
          </a:custGeom>
          <a:blipFill rotWithShape="1">
            <a:blip r:embed="rId12">
              <a:alphaModFix/>
            </a:blip>
            <a:stretch>
              <a:fillRect b="0" l="0" r="0" t="0"/>
            </a:stretch>
          </a:blipFill>
          <a:ln>
            <a:noFill/>
          </a:ln>
        </p:spPr>
      </p:sp>
      <p:sp>
        <p:nvSpPr>
          <p:cNvPr id="366" name="Google Shape;366;p28"/>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367" name="Google Shape;367;p28"/>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368" name="Google Shape;368;p28"/>
          <p:cNvSpPr txBox="1"/>
          <p:nvPr/>
        </p:nvSpPr>
        <p:spPr>
          <a:xfrm>
            <a:off x="873875" y="2093882"/>
            <a:ext cx="1575300" cy="1108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TITLES:</a:t>
            </a:r>
            <a:endParaRPr sz="700"/>
          </a:p>
          <a:p>
            <a:pPr indent="0" lvl="0" marL="0" rtl="0" algn="ctr">
              <a:lnSpc>
                <a:spcPct val="80000"/>
              </a:lnSpc>
              <a:spcBef>
                <a:spcPts val="0"/>
              </a:spcBef>
              <a:spcAft>
                <a:spcPts val="0"/>
              </a:spcAft>
              <a:buNone/>
            </a:pPr>
            <a:r>
              <a:rPr lang="en" sz="1100">
                <a:solidFill>
                  <a:schemeClr val="dk1"/>
                </a:solidFill>
              </a:rPr>
              <a:t>CORMORANT GARAMOND</a:t>
            </a:r>
            <a:endParaRPr sz="700"/>
          </a:p>
          <a:p>
            <a:pPr indent="0" lvl="0" marL="0" rtl="0" algn="ctr">
              <a:lnSpc>
                <a:spcPct val="80000"/>
              </a:lnSpc>
              <a:spcBef>
                <a:spcPts val="0"/>
              </a:spcBef>
              <a:spcAft>
                <a:spcPts val="0"/>
              </a:spcAft>
              <a:buNone/>
            </a:pPr>
            <a:r>
              <a:t/>
            </a:r>
            <a:endParaRPr sz="700"/>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HEADERS:</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PLAYFAIR DISPLAY ITALIC</a:t>
            </a:r>
            <a:endParaRPr sz="700"/>
          </a:p>
          <a:p>
            <a:pPr indent="0" lvl="0" marL="0" marR="0" rtl="0" algn="ctr">
              <a:lnSpc>
                <a:spcPct val="80000"/>
              </a:lnSpc>
              <a:spcBef>
                <a:spcPts val="0"/>
              </a:spcBef>
              <a:spcAft>
                <a:spcPts val="0"/>
              </a:spcAft>
              <a:buNone/>
            </a:pPr>
            <a:r>
              <a:t/>
            </a:r>
            <a:endParaRPr sz="700"/>
          </a:p>
          <a:p>
            <a:pPr indent="0" lvl="0" marL="0" marR="0" rtl="0" algn="ctr">
              <a:lnSpc>
                <a:spcPct val="80000"/>
              </a:lnSpc>
              <a:spcBef>
                <a:spcPts val="0"/>
              </a:spcBef>
              <a:spcAft>
                <a:spcPts val="0"/>
              </a:spcAft>
              <a:buNone/>
            </a:pPr>
            <a:r>
              <a:rPr b="1" i="0" lang="en" sz="700" u="none" cap="none" strike="noStrike">
                <a:solidFill>
                  <a:srgbClr val="000000"/>
                </a:solidFill>
                <a:latin typeface="Arial"/>
                <a:ea typeface="Arial"/>
                <a:cs typeface="Arial"/>
                <a:sym typeface="Arial"/>
              </a:rPr>
              <a:t>BODY COPY:</a:t>
            </a:r>
            <a:endParaRPr sz="700"/>
          </a:p>
          <a:p>
            <a:pPr indent="0" lvl="0" marL="0" marR="0" rtl="0" algn="ctr">
              <a:lnSpc>
                <a:spcPct val="80000"/>
              </a:lnSpc>
              <a:spcBef>
                <a:spcPts val="0"/>
              </a:spcBef>
              <a:spcAft>
                <a:spcPts val="0"/>
              </a:spcAft>
              <a:buNone/>
            </a:pPr>
            <a:r>
              <a:rPr b="0" i="0" lang="en" sz="1100" u="none" cap="none" strike="noStrike">
                <a:solidFill>
                  <a:srgbClr val="000000"/>
                </a:solidFill>
                <a:latin typeface="Arial"/>
                <a:ea typeface="Arial"/>
                <a:cs typeface="Arial"/>
                <a:sym typeface="Arial"/>
              </a:rPr>
              <a:t> PLAYFAIR DISPLAY</a:t>
            </a:r>
            <a:endParaRPr sz="700"/>
          </a:p>
        </p:txBody>
      </p:sp>
      <p:sp>
        <p:nvSpPr>
          <p:cNvPr id="369" name="Google Shape;369;p28"/>
          <p:cNvSpPr txBox="1"/>
          <p:nvPr/>
        </p:nvSpPr>
        <p:spPr>
          <a:xfrm>
            <a:off x="2105002" y="776553"/>
            <a:ext cx="4933995" cy="16745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Use these design resources in your Canva Presentation.</a:t>
            </a:r>
            <a:endParaRPr sz="700"/>
          </a:p>
        </p:txBody>
      </p:sp>
      <p:sp>
        <p:nvSpPr>
          <p:cNvPr id="370" name="Google Shape;370;p28"/>
          <p:cNvSpPr txBox="1"/>
          <p:nvPr/>
        </p:nvSpPr>
        <p:spPr>
          <a:xfrm>
            <a:off x="2365332" y="254206"/>
            <a:ext cx="4413338" cy="479486"/>
          </a:xfrm>
          <a:prstGeom prst="rect">
            <a:avLst/>
          </a:prstGeom>
          <a:noFill/>
          <a:ln>
            <a:noFill/>
          </a:ln>
        </p:spPr>
        <p:txBody>
          <a:bodyPr anchorCtr="0" anchor="t" bIns="0" lIns="0" spcFirstLastPara="1" rIns="0" wrap="square" tIns="0">
            <a:spAutoFit/>
          </a:bodyPr>
          <a:lstStyle/>
          <a:p>
            <a:pPr indent="0" lvl="1" marL="0" marR="0" rtl="0" algn="ctr">
              <a:lnSpc>
                <a:spcPct val="140007"/>
              </a:lnSpc>
              <a:spcBef>
                <a:spcPts val="0"/>
              </a:spcBef>
              <a:spcAft>
                <a:spcPts val="0"/>
              </a:spcAft>
              <a:buNone/>
            </a:pPr>
            <a:r>
              <a:rPr b="1" i="0" lang="en" sz="2800" u="none" cap="none" strike="noStrike">
                <a:solidFill>
                  <a:srgbClr val="FFFFFF"/>
                </a:solidFill>
                <a:latin typeface="Playfair Display"/>
                <a:ea typeface="Playfair Display"/>
                <a:cs typeface="Playfair Display"/>
                <a:sym typeface="Playfair Display"/>
              </a:rPr>
              <a:t>RESOURCE PAGE</a:t>
            </a:r>
            <a:endParaRPr sz="700"/>
          </a:p>
        </p:txBody>
      </p:sp>
      <p:sp>
        <p:nvSpPr>
          <p:cNvPr id="371" name="Google Shape;371;p28"/>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Fonts</a:t>
            </a:r>
            <a:endParaRPr sz="700"/>
          </a:p>
        </p:txBody>
      </p:sp>
      <p:sp>
        <p:nvSpPr>
          <p:cNvPr id="372" name="Google Shape;372;p28"/>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Design Elements</a:t>
            </a:r>
            <a:endParaRPr sz="700"/>
          </a:p>
        </p:txBody>
      </p:sp>
      <p:sp>
        <p:nvSpPr>
          <p:cNvPr id="373" name="Google Shape;373;p28"/>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 sz="1200" u="none" cap="none" strike="noStrike">
                <a:solidFill>
                  <a:srgbClr val="0F1A38"/>
                </a:solidFill>
                <a:latin typeface="Arial"/>
                <a:ea typeface="Arial"/>
                <a:cs typeface="Arial"/>
                <a:sym typeface="Arial"/>
              </a:rPr>
              <a:t>Colors</a:t>
            </a:r>
            <a:endParaRPr sz="700"/>
          </a:p>
        </p:txBody>
      </p:sp>
      <p:sp>
        <p:nvSpPr>
          <p:cNvPr id="374" name="Google Shape;374;p28"/>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 sz="600" u="none" cap="none" strike="noStrike">
                <a:solidFill>
                  <a:srgbClr val="FFFFFF"/>
                </a:solidFill>
                <a:latin typeface="Arial"/>
                <a:ea typeface="Arial"/>
                <a:cs typeface="Arial"/>
                <a:sym typeface="Arial"/>
              </a:rPr>
              <a:t>DON'T FORGET TO DELETE THIS PAGE BEFORE PRESENTING. </a:t>
            </a:r>
            <a:endParaRPr sz="7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378" name="Shape 378"/>
        <p:cNvGrpSpPr/>
        <p:nvPr/>
      </p:nvGrpSpPr>
      <p:grpSpPr>
        <a:xfrm>
          <a:off x="0" y="0"/>
          <a:ext cx="0" cy="0"/>
          <a:chOff x="0" y="0"/>
          <a:chExt cx="0" cy="0"/>
        </a:xfrm>
      </p:grpSpPr>
      <p:grpSp>
        <p:nvGrpSpPr>
          <p:cNvPr id="379" name="Google Shape;379;p29"/>
          <p:cNvGrpSpPr/>
          <p:nvPr/>
        </p:nvGrpSpPr>
        <p:grpSpPr>
          <a:xfrm>
            <a:off x="2997636" y="1290019"/>
            <a:ext cx="3148728" cy="1287724"/>
            <a:chOff x="0" y="-19050"/>
            <a:chExt cx="1658589" cy="678307"/>
          </a:xfrm>
        </p:grpSpPr>
        <p:sp>
          <p:nvSpPr>
            <p:cNvPr id="380" name="Google Shape;380;p29"/>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1" name="Google Shape;381;p29"/>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2" name="Google Shape;382;p29"/>
          <p:cNvSpPr/>
          <p:nvPr/>
        </p:nvSpPr>
        <p:spPr>
          <a:xfrm>
            <a:off x="3389498" y="1561432"/>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383" name="Google Shape;383;p29"/>
          <p:cNvGrpSpPr/>
          <p:nvPr/>
        </p:nvGrpSpPr>
        <p:grpSpPr>
          <a:xfrm>
            <a:off x="2997636" y="2827327"/>
            <a:ext cx="3148728" cy="1287724"/>
            <a:chOff x="0" y="-19050"/>
            <a:chExt cx="1658589" cy="678307"/>
          </a:xfrm>
        </p:grpSpPr>
        <p:sp>
          <p:nvSpPr>
            <p:cNvPr id="384" name="Google Shape;384;p29"/>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29"/>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6" name="Google Shape;386;p29"/>
          <p:cNvSpPr txBox="1"/>
          <p:nvPr/>
        </p:nvSpPr>
        <p:spPr>
          <a:xfrm>
            <a:off x="1688740" y="940739"/>
            <a:ext cx="5766520" cy="167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This presentation template is free for everyone to use thanks to the following:</a:t>
            </a:r>
            <a:endParaRPr sz="700"/>
          </a:p>
        </p:txBody>
      </p:sp>
      <p:sp>
        <p:nvSpPr>
          <p:cNvPr id="387" name="Google Shape;387;p29"/>
          <p:cNvSpPr txBox="1"/>
          <p:nvPr/>
        </p:nvSpPr>
        <p:spPr>
          <a:xfrm>
            <a:off x="3055013" y="4413308"/>
            <a:ext cx="3033973" cy="29845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1" lang="en" sz="1700" u="none" cap="none" strike="noStrike">
                <a:solidFill>
                  <a:srgbClr val="FFFFFF"/>
                </a:solidFill>
                <a:latin typeface="Playfair Display"/>
                <a:ea typeface="Playfair Display"/>
                <a:cs typeface="Playfair Display"/>
                <a:sym typeface="Playfair Display"/>
              </a:rPr>
              <a:t>Happy designing!</a:t>
            </a:r>
            <a:endParaRPr sz="700"/>
          </a:p>
        </p:txBody>
      </p:sp>
      <p:sp>
        <p:nvSpPr>
          <p:cNvPr id="388" name="Google Shape;388;p29"/>
          <p:cNvSpPr txBox="1"/>
          <p:nvPr/>
        </p:nvSpPr>
        <p:spPr>
          <a:xfrm>
            <a:off x="2105002" y="2245364"/>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389" name="Google Shape;389;p29"/>
          <p:cNvSpPr txBox="1"/>
          <p:nvPr/>
        </p:nvSpPr>
        <p:spPr>
          <a:xfrm>
            <a:off x="2105002" y="3597618"/>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390" name="Google Shape;390;p29"/>
          <p:cNvSpPr txBox="1"/>
          <p:nvPr/>
        </p:nvSpPr>
        <p:spPr>
          <a:xfrm>
            <a:off x="2734987" y="151324"/>
            <a:ext cx="3674027" cy="68417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4000" u="none" cap="none" strike="noStrike">
                <a:solidFill>
                  <a:srgbClr val="FFFFFF"/>
                </a:solidFill>
                <a:latin typeface="Playfair Display"/>
                <a:ea typeface="Playfair Display"/>
                <a:cs typeface="Playfair Display"/>
                <a:sym typeface="Playfair Display"/>
              </a:rPr>
              <a:t>CREDITS</a:t>
            </a:r>
            <a:endParaRPr sz="700"/>
          </a:p>
        </p:txBody>
      </p:sp>
      <p:sp>
        <p:nvSpPr>
          <p:cNvPr id="391" name="Google Shape;391;p29"/>
          <p:cNvSpPr txBox="1"/>
          <p:nvPr/>
        </p:nvSpPr>
        <p:spPr>
          <a:xfrm>
            <a:off x="3055013" y="3231385"/>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3">
            <a:alphaModFix/>
          </a:blip>
          <a:srcRect b="20386" l="24410" r="16382" t="40753"/>
          <a:stretch/>
        </p:blipFill>
        <p:spPr>
          <a:xfrm>
            <a:off x="0" y="0"/>
            <a:ext cx="9144003" cy="5143501"/>
          </a:xfrm>
          <a:prstGeom prst="rect">
            <a:avLst/>
          </a:prstGeom>
          <a:noFill/>
          <a:ln>
            <a:noFill/>
          </a:ln>
        </p:spPr>
      </p:pic>
      <p:cxnSp>
        <p:nvCxnSpPr>
          <p:cNvPr id="79" name="Google Shape;79;p12"/>
          <p:cNvCxnSpPr/>
          <p:nvPr/>
        </p:nvCxnSpPr>
        <p:spPr>
          <a:xfrm>
            <a:off x="1247627" y="3899923"/>
            <a:ext cx="2675259" cy="0"/>
          </a:xfrm>
          <a:prstGeom prst="straightConnector1">
            <a:avLst/>
          </a:prstGeom>
          <a:noFill/>
          <a:ln cap="rnd" cmpd="sng" w="19050">
            <a:solidFill>
              <a:srgbClr val="FF3131"/>
            </a:solidFill>
            <a:prstDash val="solid"/>
            <a:round/>
            <a:headEnd len="sm" w="sm" type="none"/>
            <a:tailEnd len="sm" w="sm" type="none"/>
          </a:ln>
        </p:spPr>
      </p:cxnSp>
      <p:cxnSp>
        <p:nvCxnSpPr>
          <p:cNvPr id="80" name="Google Shape;80;p12"/>
          <p:cNvCxnSpPr/>
          <p:nvPr/>
        </p:nvCxnSpPr>
        <p:spPr>
          <a:xfrm>
            <a:off x="5862901" y="3899923"/>
            <a:ext cx="1992361" cy="0"/>
          </a:xfrm>
          <a:prstGeom prst="straightConnector1">
            <a:avLst/>
          </a:prstGeom>
          <a:noFill/>
          <a:ln cap="rnd" cmpd="sng" w="19050">
            <a:solidFill>
              <a:srgbClr val="FF3131"/>
            </a:solidFill>
            <a:prstDash val="solid"/>
            <a:round/>
            <a:headEnd len="sm" w="sm" type="none"/>
            <a:tailEnd len="sm" w="sm" type="none"/>
          </a:ln>
        </p:spPr>
      </p:cxnSp>
      <p:sp>
        <p:nvSpPr>
          <p:cNvPr id="81" name="Google Shape;81;p12"/>
          <p:cNvSpPr txBox="1"/>
          <p:nvPr/>
        </p:nvSpPr>
        <p:spPr>
          <a:xfrm>
            <a:off x="1392085" y="1561427"/>
            <a:ext cx="6359831" cy="67087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INTRODUCTION</a:t>
            </a:r>
            <a:endParaRPr sz="700"/>
          </a:p>
        </p:txBody>
      </p:sp>
      <p:sp>
        <p:nvSpPr>
          <p:cNvPr id="82" name="Google Shape;82;p12"/>
          <p:cNvSpPr txBox="1"/>
          <p:nvPr/>
        </p:nvSpPr>
        <p:spPr>
          <a:xfrm>
            <a:off x="1247627" y="2696720"/>
            <a:ext cx="2972299" cy="891226"/>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Presentation are communication tools that can be used as demontrations, lectures, reports, and more. it is mostly presented before an audience. It serves a variety of purposes, making presentations powerful tools for convincing and teaching.</a:t>
            </a:r>
            <a:endParaRPr sz="700"/>
          </a:p>
        </p:txBody>
      </p:sp>
      <p:sp>
        <p:nvSpPr>
          <p:cNvPr id="83" name="Google Shape;83;p12"/>
          <p:cNvSpPr txBox="1"/>
          <p:nvPr/>
        </p:nvSpPr>
        <p:spPr>
          <a:xfrm>
            <a:off x="4985253" y="2696720"/>
            <a:ext cx="2870009" cy="891226"/>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Presentation are communication tools that can be used as demontrations, lectures, reports, and more. it is mostly presented before an audience. It serves a variety of purposes, making presentations powerful tools for convincing and teaching.</a:t>
            </a:r>
            <a:endParaRPr sz="7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87"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3538099" y="1979309"/>
            <a:ext cx="2070102" cy="3173350"/>
          </a:xfrm>
          <a:prstGeom prst="rect">
            <a:avLst/>
          </a:prstGeom>
          <a:noFill/>
          <a:ln>
            <a:noFill/>
          </a:ln>
        </p:spPr>
      </p:pic>
      <p:cxnSp>
        <p:nvCxnSpPr>
          <p:cNvPr id="89" name="Google Shape;89;p13"/>
          <p:cNvCxnSpPr/>
          <p:nvPr/>
        </p:nvCxnSpPr>
        <p:spPr>
          <a:xfrm>
            <a:off x="5577136" y="2487407"/>
            <a:ext cx="3566864" cy="0"/>
          </a:xfrm>
          <a:prstGeom prst="straightConnector1">
            <a:avLst/>
          </a:prstGeom>
          <a:noFill/>
          <a:ln cap="rnd" cmpd="sng" w="19050">
            <a:solidFill>
              <a:srgbClr val="FF3131"/>
            </a:solidFill>
            <a:prstDash val="solid"/>
            <a:round/>
            <a:headEnd len="sm" w="sm" type="none"/>
            <a:tailEnd len="sm" w="sm" type="none"/>
          </a:ln>
        </p:spPr>
      </p:cxnSp>
      <p:cxnSp>
        <p:nvCxnSpPr>
          <p:cNvPr id="90" name="Google Shape;90;p13"/>
          <p:cNvCxnSpPr/>
          <p:nvPr/>
        </p:nvCxnSpPr>
        <p:spPr>
          <a:xfrm>
            <a:off x="6465004" y="3090882"/>
            <a:ext cx="2893109" cy="0"/>
          </a:xfrm>
          <a:prstGeom prst="straightConnector1">
            <a:avLst/>
          </a:prstGeom>
          <a:noFill/>
          <a:ln cap="rnd" cmpd="sng" w="19050">
            <a:solidFill>
              <a:srgbClr val="FF3131"/>
            </a:solidFill>
            <a:prstDash val="solid"/>
            <a:round/>
            <a:headEnd len="sm" w="sm" type="none"/>
            <a:tailEnd len="sm" w="sm" type="none"/>
          </a:ln>
        </p:spPr>
      </p:cxnSp>
      <p:cxnSp>
        <p:nvCxnSpPr>
          <p:cNvPr id="91" name="Google Shape;91;p13"/>
          <p:cNvCxnSpPr/>
          <p:nvPr/>
        </p:nvCxnSpPr>
        <p:spPr>
          <a:xfrm>
            <a:off x="5577136" y="3683335"/>
            <a:ext cx="3566864" cy="0"/>
          </a:xfrm>
          <a:prstGeom prst="straightConnector1">
            <a:avLst/>
          </a:prstGeom>
          <a:noFill/>
          <a:ln cap="rnd" cmpd="sng" w="19050">
            <a:solidFill>
              <a:srgbClr val="FF3131"/>
            </a:solidFill>
            <a:prstDash val="solid"/>
            <a:round/>
            <a:headEnd len="sm" w="sm" type="none"/>
            <a:tailEnd len="sm" w="sm" type="none"/>
          </a:ln>
        </p:spPr>
      </p:cxnSp>
      <p:cxnSp>
        <p:nvCxnSpPr>
          <p:cNvPr id="92" name="Google Shape;92;p13"/>
          <p:cNvCxnSpPr/>
          <p:nvPr/>
        </p:nvCxnSpPr>
        <p:spPr>
          <a:xfrm>
            <a:off x="4865852" y="1889186"/>
            <a:ext cx="4892123" cy="0"/>
          </a:xfrm>
          <a:prstGeom prst="straightConnector1">
            <a:avLst/>
          </a:prstGeom>
          <a:noFill/>
          <a:ln cap="rnd" cmpd="sng" w="19050">
            <a:solidFill>
              <a:srgbClr val="FF3131"/>
            </a:solidFill>
            <a:prstDash val="solid"/>
            <a:round/>
            <a:headEnd len="sm" w="sm" type="none"/>
            <a:tailEnd len="sm" w="sm" type="none"/>
          </a:ln>
        </p:spPr>
      </p:cxnSp>
      <p:sp>
        <p:nvSpPr>
          <p:cNvPr id="93" name="Google Shape;93;p13"/>
          <p:cNvSpPr txBox="1"/>
          <p:nvPr/>
        </p:nvSpPr>
        <p:spPr>
          <a:xfrm>
            <a:off x="4865852" y="2027002"/>
            <a:ext cx="356686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Add an agenda </a:t>
            </a:r>
            <a:endParaRPr sz="700"/>
          </a:p>
        </p:txBody>
      </p:sp>
      <p:sp>
        <p:nvSpPr>
          <p:cNvPr id="94" name="Google Shape;94;p13"/>
          <p:cNvSpPr txBox="1"/>
          <p:nvPr/>
        </p:nvSpPr>
        <p:spPr>
          <a:xfrm>
            <a:off x="4865853" y="3206573"/>
            <a:ext cx="356370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Add an agenda </a:t>
            </a:r>
            <a:endParaRPr sz="700"/>
          </a:p>
        </p:txBody>
      </p:sp>
      <p:sp>
        <p:nvSpPr>
          <p:cNvPr id="95" name="Google Shape;95;p13"/>
          <p:cNvSpPr txBox="1"/>
          <p:nvPr/>
        </p:nvSpPr>
        <p:spPr>
          <a:xfrm>
            <a:off x="514350" y="1743217"/>
            <a:ext cx="3588832" cy="837838"/>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1" i="0" lang="en" sz="4900" u="none" cap="none" strike="noStrike">
                <a:solidFill>
                  <a:srgbClr val="FFFFFF"/>
                </a:solidFill>
                <a:latin typeface="Playfair Display"/>
                <a:ea typeface="Playfair Display"/>
                <a:cs typeface="Playfair Display"/>
                <a:sym typeface="Playfair Display"/>
              </a:rPr>
              <a:t>TABLE OF</a:t>
            </a:r>
            <a:endParaRPr sz="700"/>
          </a:p>
        </p:txBody>
      </p:sp>
      <p:sp>
        <p:nvSpPr>
          <p:cNvPr id="96" name="Google Shape;96;p13"/>
          <p:cNvSpPr txBox="1"/>
          <p:nvPr/>
        </p:nvSpPr>
        <p:spPr>
          <a:xfrm>
            <a:off x="4865852" y="1417302"/>
            <a:ext cx="2141498"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Add an agenda </a:t>
            </a:r>
            <a:endParaRPr sz="700"/>
          </a:p>
        </p:txBody>
      </p:sp>
      <p:sp>
        <p:nvSpPr>
          <p:cNvPr id="97" name="Google Shape;97;p13"/>
          <p:cNvSpPr txBox="1"/>
          <p:nvPr/>
        </p:nvSpPr>
        <p:spPr>
          <a:xfrm>
            <a:off x="5791138" y="2604477"/>
            <a:ext cx="263841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Add an agenda </a:t>
            </a:r>
            <a:endParaRPr sz="700"/>
          </a:p>
        </p:txBody>
      </p:sp>
      <p:sp>
        <p:nvSpPr>
          <p:cNvPr id="98" name="Google Shape;98;p13"/>
          <p:cNvSpPr txBox="1"/>
          <p:nvPr/>
        </p:nvSpPr>
        <p:spPr>
          <a:xfrm>
            <a:off x="488075" y="2598450"/>
            <a:ext cx="21909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Content</a:t>
            </a:r>
            <a:endParaRPr sz="7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02" name="Shape 102"/>
        <p:cNvGrpSpPr/>
        <p:nvPr/>
      </p:nvGrpSpPr>
      <p:grpSpPr>
        <a:xfrm>
          <a:off x="0" y="0"/>
          <a:ext cx="0" cy="0"/>
          <a:chOff x="0" y="0"/>
          <a:chExt cx="0" cy="0"/>
        </a:xfrm>
      </p:grpSpPr>
      <p:sp>
        <p:nvSpPr>
          <p:cNvPr id="103" name="Google Shape;103;p14"/>
          <p:cNvSpPr/>
          <p:nvPr/>
        </p:nvSpPr>
        <p:spPr>
          <a:xfrm>
            <a:off x="617172" y="1119645"/>
            <a:ext cx="1192063" cy="1622858"/>
          </a:xfrm>
          <a:custGeom>
            <a:rect b="b" l="l" r="r" t="t"/>
            <a:pathLst>
              <a:path extrusionOk="0" h="3245716" w="2384126">
                <a:moveTo>
                  <a:pt x="0" y="0"/>
                </a:moveTo>
                <a:lnTo>
                  <a:pt x="2384125" y="0"/>
                </a:lnTo>
                <a:lnTo>
                  <a:pt x="2384125" y="3245715"/>
                </a:lnTo>
                <a:lnTo>
                  <a:pt x="0" y="3245715"/>
                </a:lnTo>
                <a:lnTo>
                  <a:pt x="0" y="0"/>
                </a:lnTo>
                <a:close/>
              </a:path>
            </a:pathLst>
          </a:custGeom>
          <a:blipFill rotWithShape="1">
            <a:blip r:embed="rId3">
              <a:alphaModFix/>
            </a:blip>
            <a:stretch>
              <a:fillRect b="0" l="0" r="0" t="0"/>
            </a:stretch>
          </a:blipFill>
          <a:ln>
            <a:noFill/>
          </a:ln>
        </p:spPr>
      </p:sp>
      <p:sp>
        <p:nvSpPr>
          <p:cNvPr id="104" name="Google Shape;104;p14"/>
          <p:cNvSpPr/>
          <p:nvPr/>
        </p:nvSpPr>
        <p:spPr>
          <a:xfrm>
            <a:off x="3807772" y="1119645"/>
            <a:ext cx="1189112" cy="1622858"/>
          </a:xfrm>
          <a:custGeom>
            <a:rect b="b" l="l" r="r" t="t"/>
            <a:pathLst>
              <a:path extrusionOk="0" h="3245716" w="2378224">
                <a:moveTo>
                  <a:pt x="0" y="0"/>
                </a:moveTo>
                <a:lnTo>
                  <a:pt x="2378224" y="0"/>
                </a:lnTo>
                <a:lnTo>
                  <a:pt x="2378224" y="3245715"/>
                </a:lnTo>
                <a:lnTo>
                  <a:pt x="0" y="3245715"/>
                </a:lnTo>
                <a:lnTo>
                  <a:pt x="0" y="0"/>
                </a:lnTo>
                <a:close/>
              </a:path>
            </a:pathLst>
          </a:custGeom>
          <a:blipFill rotWithShape="1">
            <a:blip r:embed="rId4">
              <a:alphaModFix/>
            </a:blip>
            <a:stretch>
              <a:fillRect b="0" l="0" r="0" t="0"/>
            </a:stretch>
          </a:blipFill>
          <a:ln>
            <a:noFill/>
          </a:ln>
        </p:spPr>
      </p:sp>
      <p:sp>
        <p:nvSpPr>
          <p:cNvPr id="105" name="Google Shape;105;p14"/>
          <p:cNvSpPr/>
          <p:nvPr/>
        </p:nvSpPr>
        <p:spPr>
          <a:xfrm>
            <a:off x="6644791" y="1086257"/>
            <a:ext cx="1144316" cy="1656246"/>
          </a:xfrm>
          <a:custGeom>
            <a:rect b="b" l="l" r="r" t="t"/>
            <a:pathLst>
              <a:path extrusionOk="0" h="3312493" w="2288632">
                <a:moveTo>
                  <a:pt x="0" y="0"/>
                </a:moveTo>
                <a:lnTo>
                  <a:pt x="2288631" y="0"/>
                </a:lnTo>
                <a:lnTo>
                  <a:pt x="2288631" y="3312493"/>
                </a:lnTo>
                <a:lnTo>
                  <a:pt x="0" y="3312493"/>
                </a:lnTo>
                <a:lnTo>
                  <a:pt x="0" y="0"/>
                </a:lnTo>
                <a:close/>
              </a:path>
            </a:pathLst>
          </a:custGeom>
          <a:blipFill rotWithShape="1">
            <a:blip r:embed="rId5">
              <a:alphaModFix/>
            </a:blip>
            <a:stretch>
              <a:fillRect b="0" l="0" r="0" t="0"/>
            </a:stretch>
          </a:blipFill>
          <a:ln>
            <a:noFill/>
          </a:ln>
        </p:spPr>
      </p:sp>
      <p:sp>
        <p:nvSpPr>
          <p:cNvPr id="106" name="Google Shape;106;p14"/>
          <p:cNvSpPr txBox="1"/>
          <p:nvPr/>
        </p:nvSpPr>
        <p:spPr>
          <a:xfrm>
            <a:off x="1700942" y="1758253"/>
            <a:ext cx="847881" cy="84931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5000" u="none" cap="none" strike="noStrike">
                <a:solidFill>
                  <a:srgbClr val="FFFFFF"/>
                </a:solidFill>
                <a:latin typeface="Playfair Display"/>
                <a:ea typeface="Playfair Display"/>
                <a:cs typeface="Playfair Display"/>
                <a:sym typeface="Playfair Display"/>
              </a:rPr>
              <a:t>1</a:t>
            </a:r>
            <a:endParaRPr sz="700"/>
          </a:p>
        </p:txBody>
      </p:sp>
      <p:sp>
        <p:nvSpPr>
          <p:cNvPr id="107" name="Google Shape;107;p14"/>
          <p:cNvSpPr txBox="1"/>
          <p:nvPr/>
        </p:nvSpPr>
        <p:spPr>
          <a:xfrm>
            <a:off x="810004" y="2798470"/>
            <a:ext cx="2090112" cy="303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Main Point</a:t>
            </a:r>
            <a:endParaRPr sz="700"/>
          </a:p>
        </p:txBody>
      </p:sp>
      <p:sp>
        <p:nvSpPr>
          <p:cNvPr id="108" name="Google Shape;108;p14"/>
          <p:cNvSpPr txBox="1"/>
          <p:nvPr/>
        </p:nvSpPr>
        <p:spPr>
          <a:xfrm>
            <a:off x="810004" y="3460077"/>
            <a:ext cx="1738819" cy="71027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109" name="Google Shape;109;p14"/>
          <p:cNvSpPr txBox="1"/>
          <p:nvPr/>
        </p:nvSpPr>
        <p:spPr>
          <a:xfrm>
            <a:off x="4698710" y="1758253"/>
            <a:ext cx="847881" cy="84931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5000" u="none" cap="none" strike="noStrike">
                <a:solidFill>
                  <a:srgbClr val="FFFFFF"/>
                </a:solidFill>
                <a:latin typeface="Playfair Display"/>
                <a:ea typeface="Playfair Display"/>
                <a:cs typeface="Playfair Display"/>
                <a:sym typeface="Playfair Display"/>
              </a:rPr>
              <a:t>2</a:t>
            </a:r>
            <a:endParaRPr sz="700"/>
          </a:p>
        </p:txBody>
      </p:sp>
      <p:sp>
        <p:nvSpPr>
          <p:cNvPr id="110" name="Google Shape;110;p14"/>
          <p:cNvSpPr txBox="1"/>
          <p:nvPr/>
        </p:nvSpPr>
        <p:spPr>
          <a:xfrm>
            <a:off x="3807772" y="2798470"/>
            <a:ext cx="2090112" cy="303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Main Point</a:t>
            </a:r>
            <a:endParaRPr sz="700"/>
          </a:p>
        </p:txBody>
      </p:sp>
      <p:sp>
        <p:nvSpPr>
          <p:cNvPr id="111" name="Google Shape;111;p14"/>
          <p:cNvSpPr txBox="1"/>
          <p:nvPr/>
        </p:nvSpPr>
        <p:spPr>
          <a:xfrm>
            <a:off x="3807772" y="3460077"/>
            <a:ext cx="1738818" cy="71027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112" name="Google Shape;112;p14"/>
          <p:cNvSpPr txBox="1"/>
          <p:nvPr/>
        </p:nvSpPr>
        <p:spPr>
          <a:xfrm>
            <a:off x="7634989" y="1758253"/>
            <a:ext cx="847881" cy="84931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5000" u="none" cap="none" strike="noStrike">
                <a:solidFill>
                  <a:srgbClr val="FFFFFF"/>
                </a:solidFill>
                <a:latin typeface="Playfair Display"/>
                <a:ea typeface="Playfair Display"/>
                <a:cs typeface="Playfair Display"/>
                <a:sym typeface="Playfair Display"/>
              </a:rPr>
              <a:t>3</a:t>
            </a:r>
            <a:endParaRPr sz="700"/>
          </a:p>
        </p:txBody>
      </p:sp>
      <p:sp>
        <p:nvSpPr>
          <p:cNvPr id="113" name="Google Shape;113;p14"/>
          <p:cNvSpPr txBox="1"/>
          <p:nvPr/>
        </p:nvSpPr>
        <p:spPr>
          <a:xfrm>
            <a:off x="6744051" y="2798470"/>
            <a:ext cx="2090112" cy="3032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Main Point</a:t>
            </a:r>
            <a:endParaRPr sz="700"/>
          </a:p>
        </p:txBody>
      </p:sp>
      <p:sp>
        <p:nvSpPr>
          <p:cNvPr id="114" name="Google Shape;114;p14"/>
          <p:cNvSpPr txBox="1"/>
          <p:nvPr/>
        </p:nvSpPr>
        <p:spPr>
          <a:xfrm>
            <a:off x="6744051" y="3460077"/>
            <a:ext cx="1738818" cy="71027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cxnSp>
        <p:nvCxnSpPr>
          <p:cNvPr id="115" name="Google Shape;115;p14"/>
          <p:cNvCxnSpPr/>
          <p:nvPr/>
        </p:nvCxnSpPr>
        <p:spPr>
          <a:xfrm>
            <a:off x="810004" y="3263811"/>
            <a:ext cx="1570476" cy="0"/>
          </a:xfrm>
          <a:prstGeom prst="straightConnector1">
            <a:avLst/>
          </a:prstGeom>
          <a:noFill/>
          <a:ln cap="rnd" cmpd="sng" w="19050">
            <a:solidFill>
              <a:srgbClr val="FF3131"/>
            </a:solidFill>
            <a:prstDash val="solid"/>
            <a:round/>
            <a:headEnd len="sm" w="sm" type="none"/>
            <a:tailEnd len="sm" w="sm" type="none"/>
          </a:ln>
        </p:spPr>
      </p:cxnSp>
      <p:cxnSp>
        <p:nvCxnSpPr>
          <p:cNvPr id="116" name="Google Shape;116;p14"/>
          <p:cNvCxnSpPr/>
          <p:nvPr/>
        </p:nvCxnSpPr>
        <p:spPr>
          <a:xfrm>
            <a:off x="810004" y="4399955"/>
            <a:ext cx="1570476" cy="0"/>
          </a:xfrm>
          <a:prstGeom prst="straightConnector1">
            <a:avLst/>
          </a:prstGeom>
          <a:noFill/>
          <a:ln cap="rnd" cmpd="sng" w="19050">
            <a:solidFill>
              <a:srgbClr val="FF3131"/>
            </a:solidFill>
            <a:prstDash val="solid"/>
            <a:round/>
            <a:headEnd len="sm" w="sm" type="none"/>
            <a:tailEnd len="sm" w="sm" type="none"/>
          </a:ln>
        </p:spPr>
      </p:cxnSp>
      <p:cxnSp>
        <p:nvCxnSpPr>
          <p:cNvPr id="117" name="Google Shape;117;p14"/>
          <p:cNvCxnSpPr/>
          <p:nvPr/>
        </p:nvCxnSpPr>
        <p:spPr>
          <a:xfrm>
            <a:off x="3807772" y="4399955"/>
            <a:ext cx="1570476" cy="0"/>
          </a:xfrm>
          <a:prstGeom prst="straightConnector1">
            <a:avLst/>
          </a:prstGeom>
          <a:noFill/>
          <a:ln cap="rnd" cmpd="sng" w="19050">
            <a:solidFill>
              <a:srgbClr val="FF3131"/>
            </a:solidFill>
            <a:prstDash val="solid"/>
            <a:round/>
            <a:headEnd len="sm" w="sm" type="none"/>
            <a:tailEnd len="sm" w="sm" type="none"/>
          </a:ln>
        </p:spPr>
      </p:cxnSp>
      <p:cxnSp>
        <p:nvCxnSpPr>
          <p:cNvPr id="118" name="Google Shape;118;p14"/>
          <p:cNvCxnSpPr/>
          <p:nvPr/>
        </p:nvCxnSpPr>
        <p:spPr>
          <a:xfrm>
            <a:off x="6744051" y="4399955"/>
            <a:ext cx="1570476" cy="0"/>
          </a:xfrm>
          <a:prstGeom prst="straightConnector1">
            <a:avLst/>
          </a:prstGeom>
          <a:noFill/>
          <a:ln cap="rnd" cmpd="sng" w="19050">
            <a:solidFill>
              <a:srgbClr val="FF3131"/>
            </a:solidFill>
            <a:prstDash val="solid"/>
            <a:round/>
            <a:headEnd len="sm" w="sm" type="none"/>
            <a:tailEnd len="sm" w="sm" type="none"/>
          </a:ln>
        </p:spPr>
      </p:cxnSp>
      <p:cxnSp>
        <p:nvCxnSpPr>
          <p:cNvPr id="119" name="Google Shape;119;p14"/>
          <p:cNvCxnSpPr/>
          <p:nvPr/>
        </p:nvCxnSpPr>
        <p:spPr>
          <a:xfrm>
            <a:off x="3786762" y="3263811"/>
            <a:ext cx="1570476" cy="0"/>
          </a:xfrm>
          <a:prstGeom prst="straightConnector1">
            <a:avLst/>
          </a:prstGeom>
          <a:noFill/>
          <a:ln cap="rnd" cmpd="sng" w="19050">
            <a:solidFill>
              <a:srgbClr val="FF3131"/>
            </a:solidFill>
            <a:prstDash val="solid"/>
            <a:round/>
            <a:headEnd len="sm" w="sm" type="none"/>
            <a:tailEnd len="sm" w="sm" type="none"/>
          </a:ln>
        </p:spPr>
      </p:cxnSp>
      <p:cxnSp>
        <p:nvCxnSpPr>
          <p:cNvPr id="120" name="Google Shape;120;p14"/>
          <p:cNvCxnSpPr/>
          <p:nvPr/>
        </p:nvCxnSpPr>
        <p:spPr>
          <a:xfrm>
            <a:off x="6744051" y="3263811"/>
            <a:ext cx="1570476"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3">
            <a:alphaModFix/>
          </a:blip>
          <a:stretch>
            <a:fillRect/>
          </a:stretch>
        </p:blipFill>
        <p:spPr>
          <a:xfrm>
            <a:off x="7314476" y="163988"/>
            <a:ext cx="2834076" cy="3296785"/>
          </a:xfrm>
          <a:prstGeom prst="rect">
            <a:avLst/>
          </a:prstGeom>
          <a:noFill/>
          <a:ln>
            <a:noFill/>
          </a:ln>
        </p:spPr>
      </p:pic>
      <p:pic>
        <p:nvPicPr>
          <p:cNvPr id="126" name="Google Shape;126;p15"/>
          <p:cNvPicPr preferRelativeResize="0"/>
          <p:nvPr/>
        </p:nvPicPr>
        <p:blipFill>
          <a:blip r:embed="rId4">
            <a:alphaModFix/>
          </a:blip>
          <a:stretch>
            <a:fillRect/>
          </a:stretch>
        </p:blipFill>
        <p:spPr>
          <a:xfrm>
            <a:off x="-697551" y="-1212250"/>
            <a:ext cx="2638400" cy="3292677"/>
          </a:xfrm>
          <a:prstGeom prst="rect">
            <a:avLst/>
          </a:prstGeom>
          <a:noFill/>
          <a:ln>
            <a:noFill/>
          </a:ln>
        </p:spPr>
      </p:pic>
      <p:pic>
        <p:nvPicPr>
          <p:cNvPr id="127" name="Google Shape;127;p15"/>
          <p:cNvPicPr preferRelativeResize="0"/>
          <p:nvPr/>
        </p:nvPicPr>
        <p:blipFill rotWithShape="1">
          <a:blip r:embed="rId5">
            <a:alphaModFix/>
          </a:blip>
          <a:srcRect b="24376" l="0" r="0" t="24377"/>
          <a:stretch/>
        </p:blipFill>
        <p:spPr>
          <a:xfrm>
            <a:off x="801858" y="2859991"/>
            <a:ext cx="1922945" cy="1479017"/>
          </a:xfrm>
          <a:prstGeom prst="rect">
            <a:avLst/>
          </a:prstGeom>
          <a:noFill/>
          <a:ln>
            <a:noFill/>
          </a:ln>
        </p:spPr>
      </p:pic>
      <p:pic>
        <p:nvPicPr>
          <p:cNvPr id="128" name="Google Shape;128;p15"/>
          <p:cNvPicPr preferRelativeResize="0"/>
          <p:nvPr/>
        </p:nvPicPr>
        <p:blipFill rotWithShape="1">
          <a:blip r:embed="rId6">
            <a:alphaModFix/>
          </a:blip>
          <a:srcRect b="24361" l="0" r="0" t="24360"/>
          <a:stretch/>
        </p:blipFill>
        <p:spPr>
          <a:xfrm>
            <a:off x="3610528" y="2859991"/>
            <a:ext cx="1922945" cy="1479017"/>
          </a:xfrm>
          <a:prstGeom prst="rect">
            <a:avLst/>
          </a:prstGeom>
          <a:noFill/>
          <a:ln>
            <a:noFill/>
          </a:ln>
        </p:spPr>
      </p:pic>
      <p:pic>
        <p:nvPicPr>
          <p:cNvPr id="129" name="Google Shape;129;p15"/>
          <p:cNvPicPr preferRelativeResize="0"/>
          <p:nvPr/>
        </p:nvPicPr>
        <p:blipFill rotWithShape="1">
          <a:blip r:embed="rId7">
            <a:alphaModFix/>
          </a:blip>
          <a:srcRect b="24376" l="0" r="0" t="24377"/>
          <a:stretch/>
        </p:blipFill>
        <p:spPr>
          <a:xfrm>
            <a:off x="6419197" y="2859991"/>
            <a:ext cx="1922945" cy="1479017"/>
          </a:xfrm>
          <a:prstGeom prst="rect">
            <a:avLst/>
          </a:prstGeom>
          <a:noFill/>
          <a:ln>
            <a:noFill/>
          </a:ln>
        </p:spPr>
      </p:pic>
      <p:cxnSp>
        <p:nvCxnSpPr>
          <p:cNvPr id="130" name="Google Shape;130;p15"/>
          <p:cNvCxnSpPr/>
          <p:nvPr/>
        </p:nvCxnSpPr>
        <p:spPr>
          <a:xfrm>
            <a:off x="801858" y="4633913"/>
            <a:ext cx="1922945" cy="0"/>
          </a:xfrm>
          <a:prstGeom prst="straightConnector1">
            <a:avLst/>
          </a:prstGeom>
          <a:noFill/>
          <a:ln cap="rnd" cmpd="sng" w="19050">
            <a:solidFill>
              <a:srgbClr val="FF3131"/>
            </a:solidFill>
            <a:prstDash val="solid"/>
            <a:round/>
            <a:headEnd len="sm" w="sm" type="none"/>
            <a:tailEnd len="sm" w="sm" type="none"/>
          </a:ln>
        </p:spPr>
      </p:cxnSp>
      <p:cxnSp>
        <p:nvCxnSpPr>
          <p:cNvPr id="131" name="Google Shape;131;p15"/>
          <p:cNvCxnSpPr/>
          <p:nvPr/>
        </p:nvCxnSpPr>
        <p:spPr>
          <a:xfrm>
            <a:off x="3610528" y="4633913"/>
            <a:ext cx="1922945" cy="0"/>
          </a:xfrm>
          <a:prstGeom prst="straightConnector1">
            <a:avLst/>
          </a:prstGeom>
          <a:noFill/>
          <a:ln cap="rnd" cmpd="sng" w="19050">
            <a:solidFill>
              <a:srgbClr val="FF3131"/>
            </a:solidFill>
            <a:prstDash val="solid"/>
            <a:round/>
            <a:headEnd len="sm" w="sm" type="none"/>
            <a:tailEnd len="sm" w="sm" type="none"/>
          </a:ln>
        </p:spPr>
      </p:cxnSp>
      <p:cxnSp>
        <p:nvCxnSpPr>
          <p:cNvPr id="132" name="Google Shape;132;p15"/>
          <p:cNvCxnSpPr/>
          <p:nvPr/>
        </p:nvCxnSpPr>
        <p:spPr>
          <a:xfrm>
            <a:off x="6419197" y="4633913"/>
            <a:ext cx="1922945" cy="0"/>
          </a:xfrm>
          <a:prstGeom prst="straightConnector1">
            <a:avLst/>
          </a:prstGeom>
          <a:noFill/>
          <a:ln cap="rnd" cmpd="sng" w="19050">
            <a:solidFill>
              <a:srgbClr val="FF3131"/>
            </a:solidFill>
            <a:prstDash val="solid"/>
            <a:round/>
            <a:headEnd len="sm" w="sm" type="none"/>
            <a:tailEnd len="sm" w="sm" type="none"/>
          </a:ln>
        </p:spPr>
      </p:cxnSp>
      <p:sp>
        <p:nvSpPr>
          <p:cNvPr id="133" name="Google Shape;133;p15"/>
          <p:cNvSpPr txBox="1"/>
          <p:nvPr/>
        </p:nvSpPr>
        <p:spPr>
          <a:xfrm>
            <a:off x="991924" y="2178427"/>
            <a:ext cx="7160153" cy="34837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adipiscing elit, sed do eiusmod tempor incididunt ut labore et dolore magna aliqua. Ut enim ad minim veniam, quis nostrud exercitation ullamco laboris nisi ut aliquip ex ea commodo consequat.</a:t>
            </a:r>
            <a:endParaRPr sz="700"/>
          </a:p>
        </p:txBody>
      </p:sp>
      <p:sp>
        <p:nvSpPr>
          <p:cNvPr id="134" name="Google Shape;134;p15"/>
          <p:cNvSpPr txBox="1"/>
          <p:nvPr/>
        </p:nvSpPr>
        <p:spPr>
          <a:xfrm>
            <a:off x="1900261" y="570133"/>
            <a:ext cx="5343478" cy="671998"/>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WRITE YOUR TOPIC</a:t>
            </a:r>
            <a:endParaRPr sz="700"/>
          </a:p>
        </p:txBody>
      </p:sp>
      <p:sp>
        <p:nvSpPr>
          <p:cNvPr id="135" name="Google Shape;135;p15"/>
          <p:cNvSpPr txBox="1"/>
          <p:nvPr/>
        </p:nvSpPr>
        <p:spPr>
          <a:xfrm>
            <a:off x="3489000" y="1161175"/>
            <a:ext cx="21660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or idea</a:t>
            </a:r>
            <a:endParaRPr sz="7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39" name="Shape 139"/>
        <p:cNvGrpSpPr/>
        <p:nvPr/>
      </p:nvGrpSpPr>
      <p:grpSpPr>
        <a:xfrm>
          <a:off x="0" y="0"/>
          <a:ext cx="0" cy="0"/>
          <a:chOff x="0" y="0"/>
          <a:chExt cx="0" cy="0"/>
        </a:xfrm>
      </p:grpSpPr>
      <p:pic>
        <p:nvPicPr>
          <p:cNvPr id="140" name="Google Shape;140;p16"/>
          <p:cNvPicPr preferRelativeResize="0"/>
          <p:nvPr/>
        </p:nvPicPr>
        <p:blipFill>
          <a:blip r:embed="rId3">
            <a:alphaModFix/>
          </a:blip>
          <a:stretch>
            <a:fillRect/>
          </a:stretch>
        </p:blipFill>
        <p:spPr>
          <a:xfrm>
            <a:off x="8125000" y="257120"/>
            <a:ext cx="3825949" cy="2498194"/>
          </a:xfrm>
          <a:prstGeom prst="rect">
            <a:avLst/>
          </a:prstGeom>
          <a:noFill/>
          <a:ln>
            <a:noFill/>
          </a:ln>
        </p:spPr>
      </p:pic>
      <p:pic>
        <p:nvPicPr>
          <p:cNvPr id="141" name="Google Shape;141;p16"/>
          <p:cNvPicPr preferRelativeResize="0"/>
          <p:nvPr/>
        </p:nvPicPr>
        <p:blipFill>
          <a:blip r:embed="rId4">
            <a:alphaModFix/>
          </a:blip>
          <a:stretch>
            <a:fillRect/>
          </a:stretch>
        </p:blipFill>
        <p:spPr>
          <a:xfrm>
            <a:off x="-601150" y="-2772912"/>
            <a:ext cx="2808576" cy="3943572"/>
          </a:xfrm>
          <a:prstGeom prst="rect">
            <a:avLst/>
          </a:prstGeom>
          <a:noFill/>
          <a:ln>
            <a:noFill/>
          </a:ln>
        </p:spPr>
      </p:pic>
      <p:pic>
        <p:nvPicPr>
          <p:cNvPr id="142" name="Google Shape;142;p16"/>
          <p:cNvPicPr preferRelativeResize="0"/>
          <p:nvPr/>
        </p:nvPicPr>
        <p:blipFill>
          <a:blip r:embed="rId5">
            <a:alphaModFix/>
          </a:blip>
          <a:stretch>
            <a:fillRect/>
          </a:stretch>
        </p:blipFill>
        <p:spPr>
          <a:xfrm>
            <a:off x="3315294" y="2138073"/>
            <a:ext cx="2419626" cy="3705578"/>
          </a:xfrm>
          <a:prstGeom prst="rect">
            <a:avLst/>
          </a:prstGeom>
          <a:noFill/>
          <a:ln>
            <a:noFill/>
          </a:ln>
        </p:spPr>
      </p:pic>
      <p:cxnSp>
        <p:nvCxnSpPr>
          <p:cNvPr id="143" name="Google Shape;143;p16"/>
          <p:cNvCxnSpPr/>
          <p:nvPr/>
        </p:nvCxnSpPr>
        <p:spPr>
          <a:xfrm>
            <a:off x="1137433" y="3445465"/>
            <a:ext cx="1872963" cy="0"/>
          </a:xfrm>
          <a:prstGeom prst="straightConnector1">
            <a:avLst/>
          </a:prstGeom>
          <a:noFill/>
          <a:ln cap="rnd" cmpd="sng" w="19050">
            <a:solidFill>
              <a:srgbClr val="FF3131"/>
            </a:solidFill>
            <a:prstDash val="solid"/>
            <a:round/>
            <a:headEnd len="sm" w="sm" type="none"/>
            <a:tailEnd len="sm" w="sm" type="none"/>
          </a:ln>
        </p:spPr>
      </p:cxnSp>
      <p:cxnSp>
        <p:nvCxnSpPr>
          <p:cNvPr id="144" name="Google Shape;144;p16"/>
          <p:cNvCxnSpPr/>
          <p:nvPr/>
        </p:nvCxnSpPr>
        <p:spPr>
          <a:xfrm>
            <a:off x="5924055" y="3445465"/>
            <a:ext cx="1872963" cy="0"/>
          </a:xfrm>
          <a:prstGeom prst="straightConnector1">
            <a:avLst/>
          </a:prstGeom>
          <a:noFill/>
          <a:ln cap="rnd" cmpd="sng" w="19050">
            <a:solidFill>
              <a:srgbClr val="FF3131"/>
            </a:solidFill>
            <a:prstDash val="solid"/>
            <a:round/>
            <a:headEnd len="sm" w="sm" type="none"/>
            <a:tailEnd len="sm" w="sm" type="none"/>
          </a:ln>
        </p:spPr>
      </p:cxnSp>
      <p:sp>
        <p:nvSpPr>
          <p:cNvPr id="145" name="Google Shape;145;p16"/>
          <p:cNvSpPr txBox="1"/>
          <p:nvPr/>
        </p:nvSpPr>
        <p:spPr>
          <a:xfrm>
            <a:off x="1137433" y="2847690"/>
            <a:ext cx="187296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Who we are?</a:t>
            </a:r>
            <a:endParaRPr sz="700"/>
          </a:p>
        </p:txBody>
      </p:sp>
      <p:sp>
        <p:nvSpPr>
          <p:cNvPr id="146" name="Google Shape;146;p16"/>
          <p:cNvSpPr txBox="1"/>
          <p:nvPr/>
        </p:nvSpPr>
        <p:spPr>
          <a:xfrm>
            <a:off x="1137433" y="3642441"/>
            <a:ext cx="1872963"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147" name="Google Shape;147;p16"/>
          <p:cNvSpPr txBox="1"/>
          <p:nvPr/>
        </p:nvSpPr>
        <p:spPr>
          <a:xfrm>
            <a:off x="5714505" y="2847690"/>
            <a:ext cx="229206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What we do? </a:t>
            </a:r>
            <a:endParaRPr sz="700"/>
          </a:p>
        </p:txBody>
      </p:sp>
      <p:sp>
        <p:nvSpPr>
          <p:cNvPr id="148" name="Google Shape;148;p16"/>
          <p:cNvSpPr txBox="1"/>
          <p:nvPr/>
        </p:nvSpPr>
        <p:spPr>
          <a:xfrm>
            <a:off x="6024068" y="3642441"/>
            <a:ext cx="1672938" cy="34842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Briefly elaborate on what you want to discuss. </a:t>
            </a:r>
            <a:endParaRPr sz="700"/>
          </a:p>
        </p:txBody>
      </p:sp>
      <p:sp>
        <p:nvSpPr>
          <p:cNvPr id="149" name="Google Shape;149;p16"/>
          <p:cNvSpPr txBox="1"/>
          <p:nvPr/>
        </p:nvSpPr>
        <p:spPr>
          <a:xfrm>
            <a:off x="1572370" y="1092010"/>
            <a:ext cx="59994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 Ti</a:t>
            </a:r>
            <a:r>
              <a:rPr i="1" lang="en" sz="4200">
                <a:solidFill>
                  <a:srgbClr val="FFFFFF"/>
                </a:solidFill>
                <a:latin typeface="Playfair Display"/>
                <a:ea typeface="Playfair Display"/>
                <a:cs typeface="Playfair Display"/>
                <a:sym typeface="Playfair Display"/>
              </a:rPr>
              <a:t>tl</a:t>
            </a:r>
            <a:r>
              <a:rPr b="0" i="1" lang="en" sz="4200" u="none" cap="none" strike="noStrike">
                <a:solidFill>
                  <a:srgbClr val="FFFFFF"/>
                </a:solidFill>
                <a:latin typeface="Playfair Display"/>
                <a:ea typeface="Playfair Display"/>
                <a:cs typeface="Playfair Display"/>
                <a:sym typeface="Playfair Display"/>
              </a:rPr>
              <a:t>e</a:t>
            </a:r>
            <a:endParaRPr sz="700"/>
          </a:p>
        </p:txBody>
      </p:sp>
      <p:sp>
        <p:nvSpPr>
          <p:cNvPr id="150" name="Google Shape;150;p16"/>
          <p:cNvSpPr txBox="1"/>
          <p:nvPr/>
        </p:nvSpPr>
        <p:spPr>
          <a:xfrm>
            <a:off x="2659037" y="553726"/>
            <a:ext cx="3825927" cy="671913"/>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ADD YOUR</a:t>
            </a:r>
            <a:endParaRPr sz="7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54" name="Shape 154"/>
        <p:cNvGrpSpPr/>
        <p:nvPr/>
      </p:nvGrpSpPr>
      <p:grpSpPr>
        <a:xfrm>
          <a:off x="0" y="0"/>
          <a:ext cx="0" cy="0"/>
          <a:chOff x="0" y="0"/>
          <a:chExt cx="0" cy="0"/>
        </a:xfrm>
      </p:grpSpPr>
      <p:sp>
        <p:nvSpPr>
          <p:cNvPr id="155" name="Google Shape;155;p17"/>
          <p:cNvSpPr txBox="1"/>
          <p:nvPr/>
        </p:nvSpPr>
        <p:spPr>
          <a:xfrm>
            <a:off x="1119957" y="845463"/>
            <a:ext cx="3231586" cy="671998"/>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 sz="3900" u="none" cap="none" strike="noStrike">
                <a:solidFill>
                  <a:srgbClr val="FFFFFF"/>
                </a:solidFill>
                <a:latin typeface="Playfair Display"/>
                <a:ea typeface="Playfair Display"/>
                <a:cs typeface="Playfair Display"/>
                <a:sym typeface="Playfair Display"/>
              </a:rPr>
              <a:t>ADD YOUR </a:t>
            </a:r>
            <a:endParaRPr sz="700"/>
          </a:p>
        </p:txBody>
      </p:sp>
      <p:sp>
        <p:nvSpPr>
          <p:cNvPr id="156" name="Google Shape;156;p17"/>
          <p:cNvSpPr txBox="1"/>
          <p:nvPr/>
        </p:nvSpPr>
        <p:spPr>
          <a:xfrm>
            <a:off x="1119957" y="2553212"/>
            <a:ext cx="3231586" cy="1615250"/>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Ut enim ad minim veniam, quis nostrud exercitation ullamco laboris nisi ut aliquip ex ea commodo consequat.</a:t>
            </a:r>
            <a:endParaRPr sz="700"/>
          </a:p>
          <a:p>
            <a:pPr indent="0" lvl="0" marL="0" marR="0" rtl="0" algn="l">
              <a:lnSpc>
                <a:spcPct val="161000"/>
              </a:lnSpc>
              <a:spcBef>
                <a:spcPts val="0"/>
              </a:spcBef>
              <a:spcAft>
                <a:spcPts val="0"/>
              </a:spcAft>
              <a:buNone/>
            </a:pPr>
            <a:r>
              <a:t/>
            </a:r>
            <a:endParaRPr b="0" i="0" sz="900" u="none" cap="none" strike="noStrike">
              <a:solidFill>
                <a:srgbClr val="FFFFFF"/>
              </a:solidFill>
              <a:latin typeface="Playfair Display"/>
              <a:ea typeface="Playfair Display"/>
              <a:cs typeface="Playfair Display"/>
              <a:sym typeface="Playfair Display"/>
            </a:endParaRPr>
          </a:p>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Duis aute irure dolor in reprehenderit in voluptate velit esse cillum dolore eu fugiat nulla pariatur. Excepteur sint occaecat cupidatat non proident, sunt in culpa qui officia deserunt mollit anim id est laborum.</a:t>
            </a:r>
            <a:endParaRPr sz="700"/>
          </a:p>
        </p:txBody>
      </p:sp>
      <p:sp>
        <p:nvSpPr>
          <p:cNvPr id="157" name="Google Shape;157;p17"/>
          <p:cNvSpPr txBox="1"/>
          <p:nvPr/>
        </p:nvSpPr>
        <p:spPr>
          <a:xfrm>
            <a:off x="4783104" y="783277"/>
            <a:ext cx="789476" cy="6924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4000" u="none" cap="none" strike="noStrike">
                <a:solidFill>
                  <a:srgbClr val="FFFFFF"/>
                </a:solidFill>
                <a:latin typeface="Playfair Display"/>
                <a:ea typeface="Playfair Display"/>
                <a:cs typeface="Playfair Display"/>
                <a:sym typeface="Playfair Display"/>
              </a:rPr>
              <a:t>01.</a:t>
            </a:r>
            <a:endParaRPr sz="700"/>
          </a:p>
        </p:txBody>
      </p:sp>
      <p:sp>
        <p:nvSpPr>
          <p:cNvPr id="158" name="Google Shape;158;p17"/>
          <p:cNvSpPr txBox="1"/>
          <p:nvPr/>
        </p:nvSpPr>
        <p:spPr>
          <a:xfrm>
            <a:off x="5646722" y="944182"/>
            <a:ext cx="2377321" cy="52932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159" name="Google Shape;159;p17"/>
          <p:cNvSpPr txBox="1"/>
          <p:nvPr/>
        </p:nvSpPr>
        <p:spPr>
          <a:xfrm>
            <a:off x="4783104" y="2130756"/>
            <a:ext cx="789476" cy="6924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4000" u="none" cap="none" strike="noStrike">
                <a:solidFill>
                  <a:srgbClr val="FFFFFF"/>
                </a:solidFill>
                <a:latin typeface="Playfair Display"/>
                <a:ea typeface="Playfair Display"/>
                <a:cs typeface="Playfair Display"/>
                <a:sym typeface="Playfair Display"/>
              </a:rPr>
              <a:t>02.</a:t>
            </a:r>
            <a:endParaRPr sz="700"/>
          </a:p>
        </p:txBody>
      </p:sp>
      <p:sp>
        <p:nvSpPr>
          <p:cNvPr id="160" name="Google Shape;160;p17"/>
          <p:cNvSpPr txBox="1"/>
          <p:nvPr/>
        </p:nvSpPr>
        <p:spPr>
          <a:xfrm>
            <a:off x="5646722" y="2291659"/>
            <a:ext cx="2377321" cy="52932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161" name="Google Shape;161;p17"/>
          <p:cNvSpPr txBox="1"/>
          <p:nvPr/>
        </p:nvSpPr>
        <p:spPr>
          <a:xfrm>
            <a:off x="4783104" y="3478233"/>
            <a:ext cx="789476" cy="6924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4000" u="none" cap="none" strike="noStrike">
                <a:solidFill>
                  <a:srgbClr val="FFFFFF"/>
                </a:solidFill>
                <a:latin typeface="Playfair Display"/>
                <a:ea typeface="Playfair Display"/>
                <a:cs typeface="Playfair Display"/>
                <a:sym typeface="Playfair Display"/>
              </a:rPr>
              <a:t>03.</a:t>
            </a:r>
            <a:endParaRPr sz="700"/>
          </a:p>
        </p:txBody>
      </p:sp>
      <p:sp>
        <p:nvSpPr>
          <p:cNvPr id="162" name="Google Shape;162;p17"/>
          <p:cNvSpPr txBox="1"/>
          <p:nvPr/>
        </p:nvSpPr>
        <p:spPr>
          <a:xfrm>
            <a:off x="5646722" y="3639137"/>
            <a:ext cx="2377321" cy="529325"/>
          </a:xfrm>
          <a:prstGeom prst="rect">
            <a:avLst/>
          </a:prstGeom>
          <a:noFill/>
          <a:ln>
            <a:noFill/>
          </a:ln>
        </p:spPr>
        <p:txBody>
          <a:bodyPr anchorCtr="0" anchor="t" bIns="0" lIns="0" spcFirstLastPara="1" rIns="0" wrap="square" tIns="0">
            <a:spAutoFit/>
          </a:bodyPr>
          <a:lstStyle/>
          <a:p>
            <a:pPr indent="0" lvl="0" marL="0" marR="0" rtl="0" algn="l">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Lorem ipsum dolor sit amet, consectetur adipiscing elit, sed do eiusmod tempor incididunt ut labore et dolore magna aliqua. </a:t>
            </a:r>
            <a:endParaRPr sz="700"/>
          </a:p>
        </p:txBody>
      </p:sp>
      <p:sp>
        <p:nvSpPr>
          <p:cNvPr id="163" name="Google Shape;163;p17"/>
          <p:cNvSpPr/>
          <p:nvPr/>
        </p:nvSpPr>
        <p:spPr>
          <a:xfrm>
            <a:off x="-1731884" y="1480132"/>
            <a:ext cx="2868272" cy="4406563"/>
          </a:xfrm>
          <a:custGeom>
            <a:rect b="b" l="l" r="r" t="t"/>
            <a:pathLst>
              <a:path extrusionOk="0" h="8813125" w="5736543">
                <a:moveTo>
                  <a:pt x="0" y="0"/>
                </a:moveTo>
                <a:lnTo>
                  <a:pt x="5736543" y="0"/>
                </a:lnTo>
                <a:lnTo>
                  <a:pt x="5736543" y="8813125"/>
                </a:lnTo>
                <a:lnTo>
                  <a:pt x="0" y="8813125"/>
                </a:lnTo>
                <a:lnTo>
                  <a:pt x="0" y="0"/>
                </a:lnTo>
                <a:close/>
              </a:path>
            </a:pathLst>
          </a:custGeom>
          <a:blipFill rotWithShape="1">
            <a:blip r:embed="rId3">
              <a:alphaModFix/>
            </a:blip>
            <a:stretch>
              <a:fillRect b="0" l="0" r="0" t="0"/>
            </a:stretch>
          </a:blipFill>
          <a:ln>
            <a:noFill/>
          </a:ln>
        </p:spPr>
      </p:sp>
      <p:sp>
        <p:nvSpPr>
          <p:cNvPr id="164" name="Google Shape;164;p17"/>
          <p:cNvSpPr/>
          <p:nvPr/>
        </p:nvSpPr>
        <p:spPr>
          <a:xfrm>
            <a:off x="-2229644" y="-1891469"/>
            <a:ext cx="2868272" cy="4406563"/>
          </a:xfrm>
          <a:custGeom>
            <a:rect b="b" l="l" r="r" t="t"/>
            <a:pathLst>
              <a:path extrusionOk="0" h="8813125" w="5736543">
                <a:moveTo>
                  <a:pt x="0" y="0"/>
                </a:moveTo>
                <a:lnTo>
                  <a:pt x="5736544" y="0"/>
                </a:lnTo>
                <a:lnTo>
                  <a:pt x="5736544" y="8813126"/>
                </a:lnTo>
                <a:lnTo>
                  <a:pt x="0" y="8813126"/>
                </a:lnTo>
                <a:lnTo>
                  <a:pt x="0" y="0"/>
                </a:lnTo>
                <a:close/>
              </a:path>
            </a:pathLst>
          </a:custGeom>
          <a:blipFill rotWithShape="1">
            <a:blip r:embed="rId3">
              <a:alphaModFix/>
            </a:blip>
            <a:stretch>
              <a:fillRect b="0" l="0" r="0" t="0"/>
            </a:stretch>
          </a:blipFill>
          <a:ln>
            <a:noFill/>
          </a:ln>
        </p:spPr>
      </p:sp>
      <p:sp>
        <p:nvSpPr>
          <p:cNvPr id="165" name="Google Shape;165;p17"/>
          <p:cNvSpPr/>
          <p:nvPr/>
        </p:nvSpPr>
        <p:spPr>
          <a:xfrm>
            <a:off x="7534741" y="-494314"/>
            <a:ext cx="2868271" cy="4406563"/>
          </a:xfrm>
          <a:custGeom>
            <a:rect b="b" l="l" r="r" t="t"/>
            <a:pathLst>
              <a:path extrusionOk="0" h="8813125" w="5736543">
                <a:moveTo>
                  <a:pt x="0" y="0"/>
                </a:moveTo>
                <a:lnTo>
                  <a:pt x="5736543" y="0"/>
                </a:lnTo>
                <a:lnTo>
                  <a:pt x="5736543" y="8813125"/>
                </a:lnTo>
                <a:lnTo>
                  <a:pt x="0" y="8813125"/>
                </a:lnTo>
                <a:lnTo>
                  <a:pt x="0" y="0"/>
                </a:lnTo>
                <a:close/>
              </a:path>
            </a:pathLst>
          </a:custGeom>
          <a:blipFill rotWithShape="1">
            <a:blip r:embed="rId3">
              <a:alphaModFix/>
            </a:blip>
            <a:stretch>
              <a:fillRect b="0" l="0" r="0" t="0"/>
            </a:stretch>
          </a:blipFill>
          <a:ln>
            <a:noFill/>
          </a:ln>
        </p:spPr>
      </p:sp>
      <p:sp>
        <p:nvSpPr>
          <p:cNvPr id="166" name="Google Shape;166;p17"/>
          <p:cNvSpPr/>
          <p:nvPr/>
        </p:nvSpPr>
        <p:spPr>
          <a:xfrm>
            <a:off x="7490957" y="3595610"/>
            <a:ext cx="2868271" cy="4406563"/>
          </a:xfrm>
          <a:custGeom>
            <a:rect b="b" l="l" r="r" t="t"/>
            <a:pathLst>
              <a:path extrusionOk="0" h="8813125" w="5736543">
                <a:moveTo>
                  <a:pt x="0" y="0"/>
                </a:moveTo>
                <a:lnTo>
                  <a:pt x="5736543" y="0"/>
                </a:lnTo>
                <a:lnTo>
                  <a:pt x="5736543" y="8813125"/>
                </a:lnTo>
                <a:lnTo>
                  <a:pt x="0" y="8813125"/>
                </a:lnTo>
                <a:lnTo>
                  <a:pt x="0" y="0"/>
                </a:lnTo>
                <a:close/>
              </a:path>
            </a:pathLst>
          </a:custGeom>
          <a:blipFill rotWithShape="1">
            <a:blip r:embed="rId3">
              <a:alphaModFix/>
            </a:blip>
            <a:stretch>
              <a:fillRect b="0" l="0" r="0" t="0"/>
            </a:stretch>
          </a:blipFill>
          <a:ln>
            <a:noFill/>
          </a:ln>
        </p:spPr>
      </p:sp>
      <p:sp>
        <p:nvSpPr>
          <p:cNvPr id="167" name="Google Shape;167;p17"/>
          <p:cNvSpPr/>
          <p:nvPr/>
        </p:nvSpPr>
        <p:spPr>
          <a:xfrm>
            <a:off x="8692651" y="3867443"/>
            <a:ext cx="325060" cy="419434"/>
          </a:xfrm>
          <a:custGeom>
            <a:rect b="b" l="l" r="r" t="t"/>
            <a:pathLst>
              <a:path extrusionOk="0" h="838868" w="650120">
                <a:moveTo>
                  <a:pt x="0" y="0"/>
                </a:moveTo>
                <a:lnTo>
                  <a:pt x="650119" y="0"/>
                </a:lnTo>
                <a:lnTo>
                  <a:pt x="650119" y="838868"/>
                </a:lnTo>
                <a:lnTo>
                  <a:pt x="0" y="838868"/>
                </a:lnTo>
                <a:lnTo>
                  <a:pt x="0" y="0"/>
                </a:lnTo>
                <a:close/>
              </a:path>
            </a:pathLst>
          </a:custGeom>
          <a:blipFill rotWithShape="1">
            <a:blip r:embed="rId3">
              <a:alphaModFix/>
            </a:blip>
            <a:stretch>
              <a:fillRect b="-938116" l="-476895" r="-538180" t="-289551"/>
            </a:stretch>
          </a:blipFill>
          <a:ln>
            <a:noFill/>
          </a:ln>
        </p:spPr>
      </p:sp>
      <p:sp>
        <p:nvSpPr>
          <p:cNvPr id="168" name="Google Shape;168;p17"/>
          <p:cNvSpPr txBox="1"/>
          <p:nvPr/>
        </p:nvSpPr>
        <p:spPr>
          <a:xfrm>
            <a:off x="977346" y="1436500"/>
            <a:ext cx="1191300" cy="6465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0" i="1" lang="en" sz="4200" u="none" cap="none" strike="noStrike">
                <a:solidFill>
                  <a:srgbClr val="FFFFFF"/>
                </a:solidFill>
                <a:latin typeface="Playfair Display"/>
                <a:ea typeface="Playfair Display"/>
                <a:cs typeface="Playfair Display"/>
                <a:sym typeface="Playfair Display"/>
              </a:rPr>
              <a:t>title</a:t>
            </a:r>
            <a:endParaRPr sz="70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72" name="Shape 172"/>
        <p:cNvGrpSpPr/>
        <p:nvPr/>
      </p:nvGrpSpPr>
      <p:grpSpPr>
        <a:xfrm>
          <a:off x="0" y="0"/>
          <a:ext cx="0" cy="0"/>
          <a:chOff x="0" y="0"/>
          <a:chExt cx="0" cy="0"/>
        </a:xfrm>
      </p:grpSpPr>
      <p:pic>
        <p:nvPicPr>
          <p:cNvPr id="173" name="Google Shape;173;p18"/>
          <p:cNvPicPr preferRelativeResize="0"/>
          <p:nvPr/>
        </p:nvPicPr>
        <p:blipFill rotWithShape="1">
          <a:blip r:embed="rId3">
            <a:alphaModFix/>
          </a:blip>
          <a:srcRect b="0" l="7865" r="7865" t="0"/>
          <a:stretch/>
        </p:blipFill>
        <p:spPr>
          <a:xfrm>
            <a:off x="6482428" y="978927"/>
            <a:ext cx="2020249" cy="3598282"/>
          </a:xfrm>
          <a:prstGeom prst="rect">
            <a:avLst/>
          </a:prstGeom>
          <a:noFill/>
          <a:ln>
            <a:noFill/>
          </a:ln>
        </p:spPr>
      </p:pic>
      <p:pic>
        <p:nvPicPr>
          <p:cNvPr id="174" name="Google Shape;174;p18"/>
          <p:cNvPicPr preferRelativeResize="0"/>
          <p:nvPr/>
        </p:nvPicPr>
        <p:blipFill>
          <a:blip r:embed="rId4">
            <a:alphaModFix/>
          </a:blip>
          <a:stretch>
            <a:fillRect/>
          </a:stretch>
        </p:blipFill>
        <p:spPr>
          <a:xfrm>
            <a:off x="7685707" y="2793804"/>
            <a:ext cx="1303593" cy="3714725"/>
          </a:xfrm>
          <a:prstGeom prst="rect">
            <a:avLst/>
          </a:prstGeom>
          <a:noFill/>
          <a:ln>
            <a:noFill/>
          </a:ln>
        </p:spPr>
      </p:pic>
      <p:pic>
        <p:nvPicPr>
          <p:cNvPr id="175" name="Google Shape;175;p18"/>
          <p:cNvPicPr preferRelativeResize="0"/>
          <p:nvPr/>
        </p:nvPicPr>
        <p:blipFill rotWithShape="1">
          <a:blip r:embed="rId5">
            <a:alphaModFix/>
          </a:blip>
          <a:srcRect b="0" l="7865" r="7865" t="0"/>
          <a:stretch/>
        </p:blipFill>
        <p:spPr>
          <a:xfrm>
            <a:off x="4414554" y="978927"/>
            <a:ext cx="2020249" cy="3598282"/>
          </a:xfrm>
          <a:prstGeom prst="rect">
            <a:avLst/>
          </a:prstGeom>
          <a:noFill/>
          <a:ln>
            <a:noFill/>
          </a:ln>
        </p:spPr>
      </p:pic>
      <p:pic>
        <p:nvPicPr>
          <p:cNvPr id="176" name="Google Shape;176;p18"/>
          <p:cNvPicPr preferRelativeResize="0"/>
          <p:nvPr/>
        </p:nvPicPr>
        <p:blipFill rotWithShape="1">
          <a:blip r:embed="rId6">
            <a:alphaModFix/>
          </a:blip>
          <a:srcRect b="0" l="7891" r="7891" t="0"/>
          <a:stretch/>
        </p:blipFill>
        <p:spPr>
          <a:xfrm>
            <a:off x="2346680" y="978927"/>
            <a:ext cx="2020249" cy="3598282"/>
          </a:xfrm>
          <a:prstGeom prst="rect">
            <a:avLst/>
          </a:prstGeom>
          <a:noFill/>
          <a:ln>
            <a:noFill/>
          </a:ln>
        </p:spPr>
      </p:pic>
      <p:pic>
        <p:nvPicPr>
          <p:cNvPr id="177" name="Google Shape;177;p18"/>
          <p:cNvPicPr preferRelativeResize="0"/>
          <p:nvPr/>
        </p:nvPicPr>
        <p:blipFill rotWithShape="1">
          <a:blip r:embed="rId7">
            <a:alphaModFix/>
          </a:blip>
          <a:srcRect b="16719" l="0" r="0" t="16720"/>
          <a:stretch/>
        </p:blipFill>
        <p:spPr>
          <a:xfrm>
            <a:off x="514350" y="978927"/>
            <a:ext cx="1784056" cy="1782279"/>
          </a:xfrm>
          <a:prstGeom prst="rect">
            <a:avLst/>
          </a:prstGeom>
          <a:noFill/>
          <a:ln>
            <a:noFill/>
          </a:ln>
        </p:spPr>
      </p:pic>
      <p:pic>
        <p:nvPicPr>
          <p:cNvPr id="178" name="Google Shape;178;p18"/>
          <p:cNvPicPr preferRelativeResize="0"/>
          <p:nvPr/>
        </p:nvPicPr>
        <p:blipFill rotWithShape="1">
          <a:blip r:embed="rId8">
            <a:alphaModFix/>
          </a:blip>
          <a:srcRect b="16719" l="0" r="0" t="16720"/>
          <a:stretch/>
        </p:blipFill>
        <p:spPr>
          <a:xfrm>
            <a:off x="514350" y="2815580"/>
            <a:ext cx="1784056" cy="1782279"/>
          </a:xfrm>
          <a:prstGeom prst="rect">
            <a:avLst/>
          </a:prstGeom>
          <a:noFill/>
          <a:ln>
            <a:noFill/>
          </a:ln>
        </p:spPr>
      </p:pic>
      <p:sp>
        <p:nvSpPr>
          <p:cNvPr id="179" name="Google Shape;179;p18"/>
          <p:cNvSpPr txBox="1"/>
          <p:nvPr/>
        </p:nvSpPr>
        <p:spPr>
          <a:xfrm>
            <a:off x="514350" y="397845"/>
            <a:ext cx="798832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Write a caption for the photos.</a:t>
            </a:r>
            <a:endParaRPr sz="7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0000"/>
        </a:solidFill>
      </p:bgPr>
    </p:bg>
    <p:spTree>
      <p:nvGrpSpPr>
        <p:cNvPr id="183" name="Shape 183"/>
        <p:cNvGrpSpPr/>
        <p:nvPr/>
      </p:nvGrpSpPr>
      <p:grpSpPr>
        <a:xfrm>
          <a:off x="0" y="0"/>
          <a:ext cx="0" cy="0"/>
          <a:chOff x="0" y="0"/>
          <a:chExt cx="0" cy="0"/>
        </a:xfrm>
      </p:grpSpPr>
      <p:pic>
        <p:nvPicPr>
          <p:cNvPr id="184" name="Google Shape;184;p19"/>
          <p:cNvPicPr preferRelativeResize="0"/>
          <p:nvPr/>
        </p:nvPicPr>
        <p:blipFill>
          <a:blip r:embed="rId3">
            <a:alphaModFix/>
          </a:blip>
          <a:stretch>
            <a:fillRect/>
          </a:stretch>
        </p:blipFill>
        <p:spPr>
          <a:xfrm>
            <a:off x="2448250" y="419001"/>
            <a:ext cx="4247501" cy="4853863"/>
          </a:xfrm>
          <a:prstGeom prst="rect">
            <a:avLst/>
          </a:prstGeom>
          <a:noFill/>
          <a:ln>
            <a:noFill/>
          </a:ln>
        </p:spPr>
      </p:pic>
      <p:sp>
        <p:nvSpPr>
          <p:cNvPr id="185" name="Google Shape;185;p19"/>
          <p:cNvSpPr txBox="1"/>
          <p:nvPr/>
        </p:nvSpPr>
        <p:spPr>
          <a:xfrm>
            <a:off x="6322571" y="1817007"/>
            <a:ext cx="2307000" cy="354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2300" u="none" cap="none" strike="noStrike">
                <a:solidFill>
                  <a:srgbClr val="FFFFFF"/>
                </a:solidFill>
                <a:latin typeface="Cormorant Garamond"/>
                <a:ea typeface="Cormorant Garamond"/>
                <a:cs typeface="Cormorant Garamond"/>
                <a:sym typeface="Cormorant Garamond"/>
              </a:rPr>
              <a:t>3,572k</a:t>
            </a:r>
            <a:endParaRPr b="1" sz="700">
              <a:latin typeface="Cormorant Garamond"/>
              <a:ea typeface="Cormorant Garamond"/>
              <a:cs typeface="Cormorant Garamond"/>
              <a:sym typeface="Cormorant Garamond"/>
            </a:endParaRPr>
          </a:p>
        </p:txBody>
      </p:sp>
      <p:sp>
        <p:nvSpPr>
          <p:cNvPr id="186" name="Google Shape;186;p19"/>
          <p:cNvSpPr txBox="1"/>
          <p:nvPr/>
        </p:nvSpPr>
        <p:spPr>
          <a:xfrm>
            <a:off x="765017" y="1817007"/>
            <a:ext cx="1563600" cy="354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 sz="2300" u="none" cap="none" strike="noStrike">
                <a:solidFill>
                  <a:srgbClr val="FFFFFF"/>
                </a:solidFill>
                <a:latin typeface="Cormorant Garamond"/>
                <a:ea typeface="Cormorant Garamond"/>
                <a:cs typeface="Cormorant Garamond"/>
                <a:sym typeface="Cormorant Garamond"/>
              </a:rPr>
              <a:t>+174</a:t>
            </a:r>
            <a:endParaRPr b="1" sz="700">
              <a:latin typeface="Cormorant Garamond"/>
              <a:ea typeface="Cormorant Garamond"/>
              <a:cs typeface="Cormorant Garamond"/>
              <a:sym typeface="Cormorant Garamond"/>
            </a:endParaRPr>
          </a:p>
        </p:txBody>
      </p:sp>
      <p:sp>
        <p:nvSpPr>
          <p:cNvPr id="187" name="Google Shape;187;p19"/>
          <p:cNvSpPr txBox="1"/>
          <p:nvPr/>
        </p:nvSpPr>
        <p:spPr>
          <a:xfrm>
            <a:off x="6562635" y="2930444"/>
            <a:ext cx="1826952"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Presentation are communication tools that can be used.</a:t>
            </a:r>
            <a:endParaRPr sz="700"/>
          </a:p>
        </p:txBody>
      </p:sp>
      <p:sp>
        <p:nvSpPr>
          <p:cNvPr id="188" name="Google Shape;188;p19"/>
          <p:cNvSpPr txBox="1"/>
          <p:nvPr/>
        </p:nvSpPr>
        <p:spPr>
          <a:xfrm>
            <a:off x="633413" y="2930444"/>
            <a:ext cx="1826952" cy="34842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 sz="900" u="none" cap="none" strike="noStrike">
                <a:solidFill>
                  <a:srgbClr val="FFFFFF"/>
                </a:solidFill>
                <a:latin typeface="Playfair Display"/>
                <a:ea typeface="Playfair Display"/>
                <a:cs typeface="Playfair Display"/>
                <a:sym typeface="Playfair Display"/>
              </a:rPr>
              <a:t>Presentation are communication tools that can be used.</a:t>
            </a:r>
            <a:endParaRPr sz="700"/>
          </a:p>
        </p:txBody>
      </p:sp>
      <p:sp>
        <p:nvSpPr>
          <p:cNvPr id="189" name="Google Shape;189;p19"/>
          <p:cNvSpPr txBox="1"/>
          <p:nvPr/>
        </p:nvSpPr>
        <p:spPr>
          <a:xfrm>
            <a:off x="633413" y="2455782"/>
            <a:ext cx="18269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Product</a:t>
            </a:r>
            <a:endParaRPr sz="700"/>
          </a:p>
        </p:txBody>
      </p:sp>
      <p:sp>
        <p:nvSpPr>
          <p:cNvPr id="190" name="Google Shape;190;p19"/>
          <p:cNvSpPr txBox="1"/>
          <p:nvPr/>
        </p:nvSpPr>
        <p:spPr>
          <a:xfrm>
            <a:off x="6562635" y="2455782"/>
            <a:ext cx="1826952"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1" lang="en" sz="1800" u="none" cap="none" strike="noStrike">
                <a:solidFill>
                  <a:srgbClr val="FFFFFF"/>
                </a:solidFill>
                <a:latin typeface="Playfair Display"/>
                <a:ea typeface="Playfair Display"/>
                <a:cs typeface="Playfair Display"/>
                <a:sym typeface="Playfair Display"/>
              </a:rPr>
              <a:t>Sales</a:t>
            </a:r>
            <a:endParaRPr sz="700"/>
          </a:p>
        </p:txBody>
      </p:sp>
      <p:cxnSp>
        <p:nvCxnSpPr>
          <p:cNvPr id="191" name="Google Shape;191;p19"/>
          <p:cNvCxnSpPr/>
          <p:nvPr/>
        </p:nvCxnSpPr>
        <p:spPr>
          <a:xfrm>
            <a:off x="6978223" y="2325529"/>
            <a:ext cx="995774" cy="0"/>
          </a:xfrm>
          <a:prstGeom prst="straightConnector1">
            <a:avLst/>
          </a:prstGeom>
          <a:noFill/>
          <a:ln cap="rnd" cmpd="sng" w="19050">
            <a:solidFill>
              <a:srgbClr val="FF3131"/>
            </a:solidFill>
            <a:prstDash val="solid"/>
            <a:round/>
            <a:headEnd len="sm" w="sm" type="none"/>
            <a:tailEnd len="sm" w="sm" type="none"/>
          </a:ln>
        </p:spPr>
      </p:cxnSp>
      <p:cxnSp>
        <p:nvCxnSpPr>
          <p:cNvPr id="192" name="Google Shape;192;p19"/>
          <p:cNvCxnSpPr/>
          <p:nvPr/>
        </p:nvCxnSpPr>
        <p:spPr>
          <a:xfrm>
            <a:off x="1049001" y="2325529"/>
            <a:ext cx="995775" cy="0"/>
          </a:xfrm>
          <a:prstGeom prst="straightConnector1">
            <a:avLst/>
          </a:prstGeom>
          <a:noFill/>
          <a:ln cap="rnd" cmpd="sng" w="19050">
            <a:solidFill>
              <a:srgbClr val="FF3131"/>
            </a:solidFill>
            <a:prstDash val="solid"/>
            <a:round/>
            <a:headEnd len="sm" w="sm" type="none"/>
            <a:tailEnd len="sm" w="sm" type="none"/>
          </a:ln>
        </p:spPr>
      </p:cxnSp>
    </p:spTree>
  </p:cSld>
  <p:clrMapOvr>
    <a:masterClrMapping/>
  </p:clrMapOvr>
  <p:transition>
    <p:fade/>
  </p:transition>
</p:sld>
</file>

<file path=ppt/theme/theme1.xml><?xml version="1.0" encoding="utf-8"?>
<a:theme xmlns:a="http://schemas.openxmlformats.org/drawingml/2006/main" xmlns:r="http://schemas.openxmlformats.org/officeDocument/2006/relationships" name="Simple Light">
  <a:themeElements>
    <a:clrScheme name="Simple Light">
      <a:dk1>
        <a:srgbClr val="FFFFFF"/>
      </a:dk1>
      <a:lt1>
        <a:srgbClr val="A70000"/>
      </a:lt1>
      <a:dk2>
        <a:srgbClr val="FFFFFF"/>
      </a:dk2>
      <a:lt2>
        <a:srgbClr val="A70000"/>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