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Josefin Slab"/>
      <p:regular r:id="rId24"/>
      <p:bold r:id="rId25"/>
      <p:italic r:id="rId26"/>
      <p:boldItalic r:id="rId27"/>
    </p:embeddedFont>
    <p:embeddedFont>
      <p:font typeface="Libre Baskerville"/>
      <p:regular r:id="rId28"/>
      <p:bold r:id="rId29"/>
      <p:italic r:id="rId30"/>
    </p:embeddedFont>
    <p:embeddedFont>
      <p:font typeface="Josefin Sans"/>
      <p:regular r:id="rId31"/>
      <p:bold r:id="rId32"/>
      <p:italic r:id="rId33"/>
      <p:boldItalic r:id="rId34"/>
    </p:embeddedFont>
    <p:embeddedFont>
      <p:font typeface="Josefin Sans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JosefinSlab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efinSlab-italic.fntdata"/><Relationship Id="rId25" Type="http://schemas.openxmlformats.org/officeDocument/2006/relationships/font" Target="fonts/JosefinSlab-bold.fntdata"/><Relationship Id="rId28" Type="http://schemas.openxmlformats.org/officeDocument/2006/relationships/font" Target="fonts/LibreBaskerville-regular.fntdata"/><Relationship Id="rId27" Type="http://schemas.openxmlformats.org/officeDocument/2006/relationships/font" Target="fonts/JosefinSlab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Baskervill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efinSans-regular.fntdata"/><Relationship Id="rId30" Type="http://schemas.openxmlformats.org/officeDocument/2006/relationships/font" Target="fonts/LibreBaskerville-italic.fntdata"/><Relationship Id="rId11" Type="http://schemas.openxmlformats.org/officeDocument/2006/relationships/slide" Target="slides/slide6.xml"/><Relationship Id="rId33" Type="http://schemas.openxmlformats.org/officeDocument/2006/relationships/font" Target="fonts/JosefinSans-italic.fntdata"/><Relationship Id="rId10" Type="http://schemas.openxmlformats.org/officeDocument/2006/relationships/slide" Target="slides/slide5.xml"/><Relationship Id="rId32" Type="http://schemas.openxmlformats.org/officeDocument/2006/relationships/font" Target="fonts/JosefinSans-bold.fntdata"/><Relationship Id="rId13" Type="http://schemas.openxmlformats.org/officeDocument/2006/relationships/slide" Target="slides/slide8.xml"/><Relationship Id="rId35" Type="http://schemas.openxmlformats.org/officeDocument/2006/relationships/font" Target="fonts/JosefinSansLight-regular.fntdata"/><Relationship Id="rId12" Type="http://schemas.openxmlformats.org/officeDocument/2006/relationships/slide" Target="slides/slide7.xml"/><Relationship Id="rId34" Type="http://schemas.openxmlformats.org/officeDocument/2006/relationships/font" Target="fonts/JosefinSans-boldItalic.fntdata"/><Relationship Id="rId15" Type="http://schemas.openxmlformats.org/officeDocument/2006/relationships/slide" Target="slides/slide10.xml"/><Relationship Id="rId37" Type="http://schemas.openxmlformats.org/officeDocument/2006/relationships/font" Target="fonts/JosefinSansLight-italic.fntdata"/><Relationship Id="rId14" Type="http://schemas.openxmlformats.org/officeDocument/2006/relationships/slide" Target="slides/slide9.xml"/><Relationship Id="rId36" Type="http://schemas.openxmlformats.org/officeDocument/2006/relationships/font" Target="fonts/JosefinSans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JosefinSansLigh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ffae060630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2ffae060630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fae060630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ffae060630_1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fae060630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ffae060630_1_2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fae060630_1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ffae060630_1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fae060630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ffae060630_1_2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fae060630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ffae060630_1_2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ffae060630_1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ffae060630_1_2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ffae060630_1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2ffae060630_1_2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ffae060630_1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2ffae060630_1_2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ffae060630_1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ffae060630_1_3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fae060630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ffae060630_1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fae060630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ffae060630_1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fae060630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ffae060630_1_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fae060630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ffae060630_1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fae060630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ffae060630_1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fae060630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ffae060630_1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fae060630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ffae060630_1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ffae060630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ffae060630_1_1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13" name="Google Shape;13;p2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4" name="Google Shape;14;p2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37886" l="0" r="0" t="21402"/>
          <a:stretch/>
        </p:blipFill>
        <p:spPr>
          <a:xfrm>
            <a:off x="0" y="3049474"/>
            <a:ext cx="9144003" cy="20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3049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3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22" name="Google Shape;22;p3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3" name="Google Shape;23;p3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3"/>
          <p:cNvSpPr txBox="1"/>
          <p:nvPr>
            <p:ph type="title"/>
          </p:nvPr>
        </p:nvSpPr>
        <p:spPr>
          <a:xfrm>
            <a:off x="311700" y="35986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5154400" y="12950"/>
            <a:ext cx="3989700" cy="5099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9362" l="4425" r="0" t="0"/>
          <a:stretch/>
        </p:blipFill>
        <p:spPr>
          <a:xfrm>
            <a:off x="0" y="12950"/>
            <a:ext cx="514905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4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31" name="Google Shape;31;p4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"/>
          <p:cNvSpPr txBox="1"/>
          <p:nvPr>
            <p:ph type="title"/>
          </p:nvPr>
        </p:nvSpPr>
        <p:spPr>
          <a:xfrm>
            <a:off x="311700" y="445025"/>
            <a:ext cx="330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311700" y="1685875"/>
            <a:ext cx="47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6144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5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38" name="Google Shape;38;p5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39" name="Google Shape;39;p5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6144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/>
          <p:nvPr/>
        </p:nvSpPr>
        <p:spPr>
          <a:xfrm>
            <a:off x="4572000" y="0"/>
            <a:ext cx="4572000" cy="5143500"/>
          </a:xfrm>
          <a:custGeom>
            <a:rect b="b" l="l" r="r" t="t"/>
            <a:pathLst>
              <a:path extrusionOk="0"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000"/>
            </a:blip>
            <a:stretch>
              <a:fillRect b="0" l="-32277" r="-32287" t="0"/>
            </a:stretch>
          </a:blipFill>
          <a:ln>
            <a:noFill/>
          </a:ln>
        </p:spPr>
      </p:sp>
      <p:sp>
        <p:nvSpPr>
          <p:cNvPr id="47" name="Google Shape;47;p6"/>
          <p:cNvSpPr/>
          <p:nvPr>
            <p:ph idx="2" type="pic"/>
          </p:nvPr>
        </p:nvSpPr>
        <p:spPr>
          <a:xfrm>
            <a:off x="5358825" y="541200"/>
            <a:ext cx="3042300" cy="4089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" name="Google Shape;48;p6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49" name="Google Shape;49;p6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50" name="Google Shape;50;p6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6"/>
          <p:cNvSpPr txBox="1"/>
          <p:nvPr>
            <p:ph type="title"/>
          </p:nvPr>
        </p:nvSpPr>
        <p:spPr>
          <a:xfrm>
            <a:off x="616500" y="2045225"/>
            <a:ext cx="32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463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/>
          <p:nvPr>
            <p:ph idx="2" type="pic"/>
          </p:nvPr>
        </p:nvSpPr>
        <p:spPr>
          <a:xfrm>
            <a:off x="-82425" y="-3900"/>
            <a:ext cx="44289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6" name="Google Shape;56;p7"/>
          <p:cNvGrpSpPr/>
          <p:nvPr/>
        </p:nvGrpSpPr>
        <p:grpSpPr>
          <a:xfrm>
            <a:off x="-85625" y="-72329"/>
            <a:ext cx="148819" cy="5215727"/>
            <a:chOff x="0" y="-38100"/>
            <a:chExt cx="78392" cy="2747433"/>
          </a:xfrm>
        </p:grpSpPr>
        <p:sp>
          <p:nvSpPr>
            <p:cNvPr id="57" name="Google Shape;57;p7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58" name="Google Shape;58;p7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type="title"/>
          </p:nvPr>
        </p:nvSpPr>
        <p:spPr>
          <a:xfrm>
            <a:off x="4469150" y="450150"/>
            <a:ext cx="4278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/>
          <p:cNvPicPr preferRelativeResize="0"/>
          <p:nvPr/>
        </p:nvPicPr>
        <p:blipFill rotWithShape="1">
          <a:blip r:embed="rId2">
            <a:alphaModFix/>
          </a:blip>
          <a:srcRect b="0" l="0" r="13224" t="1322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8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64" name="Google Shape;64;p8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65" name="Google Shape;65;p8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3396" l="9436" r="0" t="60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9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74" name="Google Shape;74;p9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75" name="Google Shape;75;p9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9"/>
          <p:cNvSpPr/>
          <p:nvPr/>
        </p:nvSpPr>
        <p:spPr>
          <a:xfrm flipH="1">
            <a:off x="-828174" y="-96287"/>
            <a:ext cx="5622978" cy="5336160"/>
          </a:xfrm>
          <a:custGeom>
            <a:rect b="b" l="l" r="r" t="t"/>
            <a:pathLst>
              <a:path extrusionOk="0" h="10672319" w="11245956">
                <a:moveTo>
                  <a:pt x="11245956" y="0"/>
                </a:moveTo>
                <a:lnTo>
                  <a:pt x="0" y="0"/>
                </a:lnTo>
                <a:lnTo>
                  <a:pt x="0" y="10672319"/>
                </a:lnTo>
                <a:lnTo>
                  <a:pt x="11245956" y="10672319"/>
                </a:lnTo>
                <a:lnTo>
                  <a:pt x="1124595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079" r="-21089" t="0"/>
            </a:stretch>
          </a:blipFill>
          <a:ln>
            <a:noFill/>
          </a:ln>
        </p:spPr>
      </p:sp>
      <p:sp>
        <p:nvSpPr>
          <p:cNvPr id="77" name="Google Shape;77;p9"/>
          <p:cNvSpPr txBox="1"/>
          <p:nvPr>
            <p:ph idx="1" type="body"/>
          </p:nvPr>
        </p:nvSpPr>
        <p:spPr>
          <a:xfrm>
            <a:off x="4360125" y="4230575"/>
            <a:ext cx="42516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Char char="●"/>
              <a:defRPr sz="1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●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●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34.jpg"/><Relationship Id="rId6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40" Type="http://schemas.openxmlformats.org/officeDocument/2006/relationships/image" Target="../media/image80.png"/><Relationship Id="rId20" Type="http://schemas.openxmlformats.org/officeDocument/2006/relationships/image" Target="../media/image54.png"/><Relationship Id="rId42" Type="http://schemas.openxmlformats.org/officeDocument/2006/relationships/image" Target="../media/image74.png"/><Relationship Id="rId41" Type="http://schemas.openxmlformats.org/officeDocument/2006/relationships/image" Target="../media/image79.png"/><Relationship Id="rId22" Type="http://schemas.openxmlformats.org/officeDocument/2006/relationships/image" Target="../media/image49.png"/><Relationship Id="rId21" Type="http://schemas.openxmlformats.org/officeDocument/2006/relationships/image" Target="../media/image51.png"/><Relationship Id="rId24" Type="http://schemas.openxmlformats.org/officeDocument/2006/relationships/image" Target="../media/image59.png"/><Relationship Id="rId23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26" Type="http://schemas.openxmlformats.org/officeDocument/2006/relationships/image" Target="../media/image58.png"/><Relationship Id="rId25" Type="http://schemas.openxmlformats.org/officeDocument/2006/relationships/image" Target="../media/image63.png"/><Relationship Id="rId28" Type="http://schemas.openxmlformats.org/officeDocument/2006/relationships/image" Target="../media/image70.png"/><Relationship Id="rId27" Type="http://schemas.openxmlformats.org/officeDocument/2006/relationships/image" Target="../media/image56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29" Type="http://schemas.openxmlformats.org/officeDocument/2006/relationships/image" Target="../media/image61.png"/><Relationship Id="rId7" Type="http://schemas.openxmlformats.org/officeDocument/2006/relationships/image" Target="../media/image33.png"/><Relationship Id="rId8" Type="http://schemas.openxmlformats.org/officeDocument/2006/relationships/image" Target="../media/image45.png"/><Relationship Id="rId31" Type="http://schemas.openxmlformats.org/officeDocument/2006/relationships/image" Target="../media/image75.png"/><Relationship Id="rId30" Type="http://schemas.openxmlformats.org/officeDocument/2006/relationships/image" Target="../media/image52.png"/><Relationship Id="rId11" Type="http://schemas.openxmlformats.org/officeDocument/2006/relationships/image" Target="../media/image41.png"/><Relationship Id="rId33" Type="http://schemas.openxmlformats.org/officeDocument/2006/relationships/image" Target="../media/image68.png"/><Relationship Id="rId10" Type="http://schemas.openxmlformats.org/officeDocument/2006/relationships/image" Target="../media/image36.png"/><Relationship Id="rId32" Type="http://schemas.openxmlformats.org/officeDocument/2006/relationships/image" Target="../media/image65.png"/><Relationship Id="rId13" Type="http://schemas.openxmlformats.org/officeDocument/2006/relationships/image" Target="../media/image48.png"/><Relationship Id="rId35" Type="http://schemas.openxmlformats.org/officeDocument/2006/relationships/image" Target="../media/image66.png"/><Relationship Id="rId12" Type="http://schemas.openxmlformats.org/officeDocument/2006/relationships/image" Target="../media/image46.png"/><Relationship Id="rId34" Type="http://schemas.openxmlformats.org/officeDocument/2006/relationships/image" Target="../media/image73.png"/><Relationship Id="rId15" Type="http://schemas.openxmlformats.org/officeDocument/2006/relationships/image" Target="../media/image47.png"/><Relationship Id="rId37" Type="http://schemas.openxmlformats.org/officeDocument/2006/relationships/image" Target="../media/image71.png"/><Relationship Id="rId14" Type="http://schemas.openxmlformats.org/officeDocument/2006/relationships/image" Target="../media/image32.png"/><Relationship Id="rId36" Type="http://schemas.openxmlformats.org/officeDocument/2006/relationships/image" Target="../media/image78.png"/><Relationship Id="rId17" Type="http://schemas.openxmlformats.org/officeDocument/2006/relationships/image" Target="../media/image72.png"/><Relationship Id="rId39" Type="http://schemas.openxmlformats.org/officeDocument/2006/relationships/image" Target="../media/image62.png"/><Relationship Id="rId16" Type="http://schemas.openxmlformats.org/officeDocument/2006/relationships/image" Target="../media/image57.png"/><Relationship Id="rId38" Type="http://schemas.openxmlformats.org/officeDocument/2006/relationships/image" Target="../media/image76.png"/><Relationship Id="rId19" Type="http://schemas.openxmlformats.org/officeDocument/2006/relationships/image" Target="../media/image64.png"/><Relationship Id="rId18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.jpg"/><Relationship Id="rId5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1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88" name="Google Shape;88;p11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89" name="Google Shape;89;p11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1"/>
          <p:cNvSpPr txBox="1"/>
          <p:nvPr/>
        </p:nvSpPr>
        <p:spPr>
          <a:xfrm>
            <a:off x="679070" y="1604615"/>
            <a:ext cx="3798435" cy="1542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Elegant Sunflower</a:t>
            </a:r>
            <a:endParaRPr sz="700"/>
          </a:p>
        </p:txBody>
      </p:sp>
      <p:sp>
        <p:nvSpPr>
          <p:cNvPr id="91" name="Google Shape;91;p11"/>
          <p:cNvSpPr txBox="1"/>
          <p:nvPr/>
        </p:nvSpPr>
        <p:spPr>
          <a:xfrm>
            <a:off x="679070" y="3564954"/>
            <a:ext cx="4931565" cy="21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Josefin Sans Light"/>
                <a:ea typeface="Josefin Sans Light"/>
                <a:cs typeface="Josefin Sans Light"/>
                <a:sym typeface="Josefin Sans Light"/>
              </a:rPr>
              <a:t>BACKGROUND PRESENTATION SLIDES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 b="9864" l="10134" r="10994" t="10714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775" y="1644825"/>
            <a:ext cx="1722575" cy="17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1472" y="1634437"/>
            <a:ext cx="1722574" cy="17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3651" y="1634450"/>
            <a:ext cx="1722550" cy="171950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1095840" y="499101"/>
            <a:ext cx="6952320" cy="779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</a:t>
            </a:r>
            <a:endParaRPr sz="700"/>
          </a:p>
        </p:txBody>
      </p:sp>
      <p:sp>
        <p:nvSpPr>
          <p:cNvPr id="220" name="Google Shape;220;p20"/>
          <p:cNvSpPr txBox="1"/>
          <p:nvPr/>
        </p:nvSpPr>
        <p:spPr>
          <a:xfrm>
            <a:off x="691277" y="3710276"/>
            <a:ext cx="2195606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 sz="700"/>
          </a:p>
        </p:txBody>
      </p:sp>
      <p:sp>
        <p:nvSpPr>
          <p:cNvPr id="221" name="Google Shape;221;p20"/>
          <p:cNvSpPr txBox="1"/>
          <p:nvPr/>
        </p:nvSpPr>
        <p:spPr>
          <a:xfrm>
            <a:off x="3474197" y="3710276"/>
            <a:ext cx="2195606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 sz="700"/>
          </a:p>
        </p:txBody>
      </p:sp>
      <p:sp>
        <p:nvSpPr>
          <p:cNvPr id="222" name="Google Shape;222;p20"/>
          <p:cNvSpPr txBox="1"/>
          <p:nvPr/>
        </p:nvSpPr>
        <p:spPr>
          <a:xfrm>
            <a:off x="6257118" y="3710276"/>
            <a:ext cx="2195606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 sz="700"/>
          </a:p>
        </p:txBody>
      </p:sp>
      <p:sp>
        <p:nvSpPr>
          <p:cNvPr id="223" name="Google Shape;223;p20"/>
          <p:cNvSpPr txBox="1"/>
          <p:nvPr/>
        </p:nvSpPr>
        <p:spPr>
          <a:xfrm>
            <a:off x="977027" y="4196790"/>
            <a:ext cx="16241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224" name="Google Shape;224;p20"/>
          <p:cNvSpPr txBox="1"/>
          <p:nvPr/>
        </p:nvSpPr>
        <p:spPr>
          <a:xfrm>
            <a:off x="3759947" y="4196790"/>
            <a:ext cx="16241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225" name="Google Shape;225;p20"/>
          <p:cNvSpPr txBox="1"/>
          <p:nvPr/>
        </p:nvSpPr>
        <p:spPr>
          <a:xfrm>
            <a:off x="6542868" y="4196790"/>
            <a:ext cx="16241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grpSp>
        <p:nvGrpSpPr>
          <p:cNvPr id="226" name="Google Shape;226;p20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227" name="Google Shape;227;p20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28" name="Google Shape;228;p20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1"/>
          <p:cNvPicPr preferRelativeResize="0"/>
          <p:nvPr/>
        </p:nvPicPr>
        <p:blipFill rotWithShape="1">
          <a:blip r:embed="rId3">
            <a:alphaModFix/>
          </a:blip>
          <a:srcRect b="0" l="0" r="13224" t="1322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1838708" y="2829114"/>
            <a:ext cx="1872962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WHO WE ARE?</a:t>
            </a:r>
            <a:endParaRPr sz="700"/>
          </a:p>
        </p:txBody>
      </p:sp>
      <p:sp>
        <p:nvSpPr>
          <p:cNvPr id="235" name="Google Shape;235;p21"/>
          <p:cNvSpPr txBox="1"/>
          <p:nvPr/>
        </p:nvSpPr>
        <p:spPr>
          <a:xfrm>
            <a:off x="1838708" y="3141138"/>
            <a:ext cx="1872962" cy="368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236" name="Google Shape;236;p21"/>
          <p:cNvSpPr txBox="1"/>
          <p:nvPr/>
        </p:nvSpPr>
        <p:spPr>
          <a:xfrm>
            <a:off x="5013230" y="2829114"/>
            <a:ext cx="2292063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WE DO? </a:t>
            </a:r>
            <a:endParaRPr sz="700"/>
          </a:p>
        </p:txBody>
      </p:sp>
      <p:sp>
        <p:nvSpPr>
          <p:cNvPr id="237" name="Google Shape;237;p21"/>
          <p:cNvSpPr txBox="1"/>
          <p:nvPr/>
        </p:nvSpPr>
        <p:spPr>
          <a:xfrm>
            <a:off x="5322793" y="3141138"/>
            <a:ext cx="1672938" cy="368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Briefly elaborate on what you want to discuss. </a:t>
            </a:r>
            <a:endParaRPr sz="700"/>
          </a:p>
        </p:txBody>
      </p:sp>
      <p:sp>
        <p:nvSpPr>
          <p:cNvPr id="238" name="Google Shape;238;p21"/>
          <p:cNvSpPr txBox="1"/>
          <p:nvPr/>
        </p:nvSpPr>
        <p:spPr>
          <a:xfrm>
            <a:off x="1932099" y="1686132"/>
            <a:ext cx="5279802" cy="774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Studio</a:t>
            </a:r>
            <a:endParaRPr sz="700"/>
          </a:p>
        </p:txBody>
      </p:sp>
      <p:grpSp>
        <p:nvGrpSpPr>
          <p:cNvPr id="239" name="Google Shape;239;p21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240" name="Google Shape;240;p21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41" name="Google Shape;241;p21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4">
            <a:alphaModFix/>
          </a:blip>
          <a:srcRect b="0" l="0" r="0" t="26680"/>
          <a:stretch/>
        </p:blipFill>
        <p:spPr>
          <a:xfrm>
            <a:off x="2275550" y="983075"/>
            <a:ext cx="3872274" cy="416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379" y="883829"/>
            <a:ext cx="2589686" cy="237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47814" y="883829"/>
            <a:ext cx="2589686" cy="23779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2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251" name="Google Shape;251;p22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52" name="Google Shape;252;p22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22"/>
          <p:cNvSpPr txBox="1"/>
          <p:nvPr/>
        </p:nvSpPr>
        <p:spPr>
          <a:xfrm>
            <a:off x="697175" y="4110224"/>
            <a:ext cx="1682463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you want to discuss.</a:t>
            </a:r>
            <a:endParaRPr sz="700"/>
          </a:p>
        </p:txBody>
      </p:sp>
      <p:sp>
        <p:nvSpPr>
          <p:cNvPr id="254" name="Google Shape;254;p22"/>
          <p:cNvSpPr txBox="1"/>
          <p:nvPr/>
        </p:nvSpPr>
        <p:spPr>
          <a:xfrm>
            <a:off x="6831226" y="4110224"/>
            <a:ext cx="1682463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you want to discuss.</a:t>
            </a:r>
            <a:endParaRPr sz="700"/>
          </a:p>
        </p:txBody>
      </p:sp>
      <p:sp>
        <p:nvSpPr>
          <p:cNvPr id="255" name="Google Shape;255;p22"/>
          <p:cNvSpPr txBox="1"/>
          <p:nvPr/>
        </p:nvSpPr>
        <p:spPr>
          <a:xfrm>
            <a:off x="697175" y="3568059"/>
            <a:ext cx="2387313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  <p:sp>
        <p:nvSpPr>
          <p:cNvPr id="256" name="Google Shape;256;p22"/>
          <p:cNvSpPr txBox="1"/>
          <p:nvPr/>
        </p:nvSpPr>
        <p:spPr>
          <a:xfrm>
            <a:off x="6126376" y="3568059"/>
            <a:ext cx="2387313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3"/>
          <p:cNvPicPr preferRelativeResize="0"/>
          <p:nvPr/>
        </p:nvPicPr>
        <p:blipFill rotWithShape="1">
          <a:blip r:embed="rId3">
            <a:alphaModFix/>
          </a:blip>
          <a:srcRect b="23045" l="2607" r="22040" t="10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3"/>
          <p:cNvGrpSpPr/>
          <p:nvPr/>
        </p:nvGrpSpPr>
        <p:grpSpPr>
          <a:xfrm>
            <a:off x="4572000" y="2001306"/>
            <a:ext cx="4514850" cy="1140889"/>
            <a:chOff x="0" y="0"/>
            <a:chExt cx="12039600" cy="3042370"/>
          </a:xfrm>
        </p:grpSpPr>
        <p:grpSp>
          <p:nvGrpSpPr>
            <p:cNvPr id="263" name="Google Shape;263;p23"/>
            <p:cNvGrpSpPr/>
            <p:nvPr/>
          </p:nvGrpSpPr>
          <p:grpSpPr>
            <a:xfrm>
              <a:off x="0" y="0"/>
              <a:ext cx="12039600" cy="2478960"/>
              <a:chOff x="0" y="0"/>
              <a:chExt cx="2378193" cy="489671"/>
            </a:xfrm>
          </p:grpSpPr>
          <p:sp>
            <p:nvSpPr>
              <p:cNvPr id="264" name="Google Shape;264;p23"/>
              <p:cNvSpPr/>
              <p:nvPr/>
            </p:nvSpPr>
            <p:spPr>
              <a:xfrm>
                <a:off x="0" y="0"/>
                <a:ext cx="2378193" cy="489671"/>
              </a:xfrm>
              <a:custGeom>
                <a:rect b="b" l="l" r="r" t="t"/>
                <a:pathLst>
                  <a:path extrusionOk="0" h="489671" w="2378193">
                    <a:moveTo>
                      <a:pt x="0" y="0"/>
                    </a:moveTo>
                    <a:lnTo>
                      <a:pt x="2378193" y="0"/>
                    </a:lnTo>
                    <a:lnTo>
                      <a:pt x="2378193" y="489671"/>
                    </a:lnTo>
                    <a:lnTo>
                      <a:pt x="0" y="48967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65" name="Google Shape;265;p23"/>
              <p:cNvSpPr txBox="1"/>
              <p:nvPr/>
            </p:nvSpPr>
            <p:spPr>
              <a:xfrm>
                <a:off x="0" y="66675"/>
                <a:ext cx="2378193" cy="422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4000" u="none" cap="none" strike="noStrike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123,456,789</a:t>
                </a:r>
                <a:endParaRPr sz="700"/>
              </a:p>
            </p:txBody>
          </p:sp>
        </p:grpSp>
        <p:sp>
          <p:nvSpPr>
            <p:cNvPr id="266" name="Google Shape;266;p23"/>
            <p:cNvSpPr txBox="1"/>
            <p:nvPr/>
          </p:nvSpPr>
          <p:spPr>
            <a:xfrm>
              <a:off x="2070280" y="2570565"/>
              <a:ext cx="7899040" cy="47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Elaborate on the featured statistic.</a:t>
              </a:r>
              <a:endParaRPr sz="700"/>
            </a:p>
          </p:txBody>
        </p:sp>
      </p:grpSp>
      <p:sp>
        <p:nvSpPr>
          <p:cNvPr id="267" name="Google Shape;267;p23"/>
          <p:cNvSpPr/>
          <p:nvPr/>
        </p:nvSpPr>
        <p:spPr>
          <a:xfrm>
            <a:off x="742950" y="514350"/>
            <a:ext cx="3086100" cy="4114800"/>
          </a:xfrm>
          <a:custGeom>
            <a:rect b="b" l="l" r="r" t="t"/>
            <a:pathLst>
              <a:path extrusionOk="0" h="8229600" w="61722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0060" r="-50060" t="0"/>
            </a:stretch>
          </a:blipFill>
          <a:ln>
            <a:noFill/>
          </a:ln>
        </p:spPr>
      </p:sp>
      <p:grpSp>
        <p:nvGrpSpPr>
          <p:cNvPr id="268" name="Google Shape;268;p23"/>
          <p:cNvGrpSpPr/>
          <p:nvPr/>
        </p:nvGrpSpPr>
        <p:grpSpPr>
          <a:xfrm>
            <a:off x="4" y="-72237"/>
            <a:ext cx="148819" cy="5215727"/>
            <a:chOff x="0" y="-38100"/>
            <a:chExt cx="78392" cy="2747433"/>
          </a:xfrm>
        </p:grpSpPr>
        <p:sp>
          <p:nvSpPr>
            <p:cNvPr id="269" name="Google Shape;269;p23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70" name="Google Shape;270;p23"/>
            <p:cNvSpPr txBox="1"/>
            <p:nvPr/>
          </p:nvSpPr>
          <p:spPr>
            <a:xfrm>
              <a:off x="0" y="-38100"/>
              <a:ext cx="783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625" y="-36212"/>
            <a:ext cx="33475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156751" y="744890"/>
            <a:ext cx="5599961" cy="635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</a:t>
            </a:r>
            <a:endParaRPr sz="700"/>
          </a:p>
        </p:txBody>
      </p:sp>
      <p:grpSp>
        <p:nvGrpSpPr>
          <p:cNvPr id="278" name="Google Shape;278;p24"/>
          <p:cNvGrpSpPr/>
          <p:nvPr/>
        </p:nvGrpSpPr>
        <p:grpSpPr>
          <a:xfrm>
            <a:off x="746513" y="2234504"/>
            <a:ext cx="4420437" cy="2096860"/>
            <a:chOff x="0" y="-47625"/>
            <a:chExt cx="11787833" cy="5591626"/>
          </a:xfrm>
        </p:grpSpPr>
        <p:sp>
          <p:nvSpPr>
            <p:cNvPr id="279" name="Google Shape;279;p24"/>
            <p:cNvSpPr txBox="1"/>
            <p:nvPr/>
          </p:nvSpPr>
          <p:spPr>
            <a:xfrm>
              <a:off x="533400" y="-47625"/>
              <a:ext cx="4330949" cy="405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TOPIC ONE</a:t>
              </a:r>
              <a:endParaRPr sz="700"/>
            </a:p>
          </p:txBody>
        </p:sp>
        <p:sp>
          <p:nvSpPr>
            <p:cNvPr id="280" name="Google Shape;280;p24"/>
            <p:cNvSpPr txBox="1"/>
            <p:nvPr/>
          </p:nvSpPr>
          <p:spPr>
            <a:xfrm>
              <a:off x="533400" y="851637"/>
              <a:ext cx="4330949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81" name="Google Shape;281;p24"/>
            <p:cNvSpPr txBox="1"/>
            <p:nvPr/>
          </p:nvSpPr>
          <p:spPr>
            <a:xfrm>
              <a:off x="0" y="3677634"/>
              <a:ext cx="5397749" cy="405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TOPIC THREE</a:t>
              </a:r>
              <a:endParaRPr sz="700"/>
            </a:p>
          </p:txBody>
        </p:sp>
        <p:sp>
          <p:nvSpPr>
            <p:cNvPr id="282" name="Google Shape;282;p24"/>
            <p:cNvSpPr txBox="1"/>
            <p:nvPr/>
          </p:nvSpPr>
          <p:spPr>
            <a:xfrm>
              <a:off x="533400" y="4576896"/>
              <a:ext cx="4330949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83" name="Google Shape;283;p24"/>
            <p:cNvSpPr txBox="1"/>
            <p:nvPr/>
          </p:nvSpPr>
          <p:spPr>
            <a:xfrm>
              <a:off x="7101284" y="-47625"/>
              <a:ext cx="4330949" cy="405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TOPIC TWO</a:t>
              </a:r>
              <a:endParaRPr sz="700"/>
            </a:p>
          </p:txBody>
        </p:sp>
        <p:sp>
          <p:nvSpPr>
            <p:cNvPr id="284" name="Google Shape;284;p24"/>
            <p:cNvSpPr txBox="1"/>
            <p:nvPr/>
          </p:nvSpPr>
          <p:spPr>
            <a:xfrm>
              <a:off x="7101284" y="851637"/>
              <a:ext cx="4330949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85" name="Google Shape;285;p24"/>
            <p:cNvSpPr txBox="1"/>
            <p:nvPr/>
          </p:nvSpPr>
          <p:spPr>
            <a:xfrm>
              <a:off x="6745684" y="3677634"/>
              <a:ext cx="5042149" cy="405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TOPIC FOUR</a:t>
              </a:r>
              <a:endParaRPr sz="700"/>
            </a:p>
          </p:txBody>
        </p:sp>
        <p:sp>
          <p:nvSpPr>
            <p:cNvPr id="286" name="Google Shape;286;p24"/>
            <p:cNvSpPr txBox="1"/>
            <p:nvPr/>
          </p:nvSpPr>
          <p:spPr>
            <a:xfrm>
              <a:off x="7101284" y="4576896"/>
              <a:ext cx="4330949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Briefly elaborate on what you want to discuss. </a:t>
              </a:r>
              <a:endParaRPr sz="700"/>
            </a:p>
          </p:txBody>
        </p:sp>
      </p:grpSp>
      <p:grpSp>
        <p:nvGrpSpPr>
          <p:cNvPr id="287" name="Google Shape;287;p24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288" name="Google Shape;288;p24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89" name="Google Shape;289;p24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 rotWithShape="1">
          <a:blip r:embed="rId4">
            <a:alphaModFix/>
          </a:blip>
          <a:srcRect b="16447" l="0" r="0" t="16447"/>
          <a:stretch/>
        </p:blipFill>
        <p:spPr>
          <a:xfrm>
            <a:off x="1376807" y="2170158"/>
            <a:ext cx="1505138" cy="126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 rotWithShape="1">
          <a:blip r:embed="rId5">
            <a:alphaModFix/>
          </a:blip>
          <a:srcRect b="13545" l="0" r="0" t="13545"/>
          <a:stretch/>
        </p:blipFill>
        <p:spPr>
          <a:xfrm>
            <a:off x="3819432" y="2170157"/>
            <a:ext cx="1505138" cy="164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 rotWithShape="1">
          <a:blip r:embed="rId6">
            <a:alphaModFix/>
          </a:blip>
          <a:srcRect b="38363" l="18222" r="3658" t="17979"/>
          <a:stretch/>
        </p:blipFill>
        <p:spPr>
          <a:xfrm>
            <a:off x="6262055" y="2170158"/>
            <a:ext cx="1505137" cy="1262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5"/>
          <p:cNvSpPr txBox="1"/>
          <p:nvPr/>
        </p:nvSpPr>
        <p:spPr>
          <a:xfrm>
            <a:off x="1772740" y="738305"/>
            <a:ext cx="5598520" cy="779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Meet the team</a:t>
            </a:r>
            <a:endParaRPr sz="700"/>
          </a:p>
        </p:txBody>
      </p:sp>
      <p:sp>
        <p:nvSpPr>
          <p:cNvPr id="299" name="Google Shape;299;p25"/>
          <p:cNvSpPr txBox="1"/>
          <p:nvPr/>
        </p:nvSpPr>
        <p:spPr>
          <a:xfrm>
            <a:off x="1376807" y="3542230"/>
            <a:ext cx="150513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NAME</a:t>
            </a:r>
            <a:endParaRPr sz="700"/>
          </a:p>
        </p:txBody>
      </p:sp>
      <p:sp>
        <p:nvSpPr>
          <p:cNvPr id="300" name="Google Shape;300;p25"/>
          <p:cNvSpPr txBox="1"/>
          <p:nvPr/>
        </p:nvSpPr>
        <p:spPr>
          <a:xfrm>
            <a:off x="3647786" y="3926799"/>
            <a:ext cx="1848429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NAME</a:t>
            </a:r>
            <a:endParaRPr sz="700"/>
          </a:p>
        </p:txBody>
      </p:sp>
      <p:sp>
        <p:nvSpPr>
          <p:cNvPr id="301" name="Google Shape;301;p25"/>
          <p:cNvSpPr txBox="1"/>
          <p:nvPr/>
        </p:nvSpPr>
        <p:spPr>
          <a:xfrm>
            <a:off x="6326423" y="3542230"/>
            <a:ext cx="1376403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NAME</a:t>
            </a:r>
            <a:endParaRPr sz="700"/>
          </a:p>
        </p:txBody>
      </p:sp>
      <p:sp>
        <p:nvSpPr>
          <p:cNvPr id="302" name="Google Shape;302;p25"/>
          <p:cNvSpPr txBox="1"/>
          <p:nvPr/>
        </p:nvSpPr>
        <p:spPr>
          <a:xfrm>
            <a:off x="1547584" y="3759717"/>
            <a:ext cx="1163584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Title</a:t>
            </a:r>
            <a:endParaRPr sz="700"/>
          </a:p>
        </p:txBody>
      </p:sp>
      <p:sp>
        <p:nvSpPr>
          <p:cNvPr id="303" name="Google Shape;303;p25"/>
          <p:cNvSpPr txBox="1"/>
          <p:nvPr/>
        </p:nvSpPr>
        <p:spPr>
          <a:xfrm>
            <a:off x="4001805" y="4144287"/>
            <a:ext cx="114039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Title</a:t>
            </a:r>
            <a:endParaRPr sz="700"/>
          </a:p>
        </p:txBody>
      </p:sp>
      <p:sp>
        <p:nvSpPr>
          <p:cNvPr id="304" name="Google Shape;304;p25"/>
          <p:cNvSpPr txBox="1"/>
          <p:nvPr/>
        </p:nvSpPr>
        <p:spPr>
          <a:xfrm>
            <a:off x="6433701" y="3759717"/>
            <a:ext cx="1161846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Title</a:t>
            </a:r>
            <a:endParaRPr sz="700"/>
          </a:p>
        </p:txBody>
      </p:sp>
      <p:grpSp>
        <p:nvGrpSpPr>
          <p:cNvPr id="305" name="Google Shape;305;p25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306" name="Google Shape;306;p25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307" name="Google Shape;307;p25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/>
          <p:cNvPicPr preferRelativeResize="0"/>
          <p:nvPr/>
        </p:nvPicPr>
        <p:blipFill rotWithShape="1">
          <a:blip r:embed="rId3">
            <a:alphaModFix/>
          </a:blip>
          <a:srcRect b="3396" l="9436" r="0" t="60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6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314" name="Google Shape;314;p26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315" name="Google Shape;315;p26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26"/>
          <p:cNvSpPr/>
          <p:nvPr/>
        </p:nvSpPr>
        <p:spPr>
          <a:xfrm flipH="1">
            <a:off x="-828175" y="-96287"/>
            <a:ext cx="5622978" cy="5336160"/>
          </a:xfrm>
          <a:custGeom>
            <a:rect b="b" l="l" r="r" t="t"/>
            <a:pathLst>
              <a:path extrusionOk="0" h="10672319" w="11245956">
                <a:moveTo>
                  <a:pt x="11245956" y="0"/>
                </a:moveTo>
                <a:lnTo>
                  <a:pt x="0" y="0"/>
                </a:lnTo>
                <a:lnTo>
                  <a:pt x="0" y="10672319"/>
                </a:lnTo>
                <a:lnTo>
                  <a:pt x="11245956" y="10672319"/>
                </a:lnTo>
                <a:lnTo>
                  <a:pt x="1124595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1081" r="-21081" t="0"/>
            </a:stretch>
          </a:blipFill>
          <a:ln>
            <a:noFill/>
          </a:ln>
        </p:spPr>
      </p:sp>
      <p:sp>
        <p:nvSpPr>
          <p:cNvPr id="317" name="Google Shape;317;p26"/>
          <p:cNvSpPr txBox="1"/>
          <p:nvPr/>
        </p:nvSpPr>
        <p:spPr>
          <a:xfrm>
            <a:off x="4789600" y="1699550"/>
            <a:ext cx="3905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Thank you</a:t>
            </a:r>
            <a:endParaRPr sz="700"/>
          </a:p>
        </p:txBody>
      </p:sp>
      <p:sp>
        <p:nvSpPr>
          <p:cNvPr id="318" name="Google Shape;318;p26"/>
          <p:cNvSpPr txBox="1"/>
          <p:nvPr/>
        </p:nvSpPr>
        <p:spPr>
          <a:xfrm>
            <a:off x="6062226" y="2707651"/>
            <a:ext cx="26325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Join us on our journey to redefine beauty standards and inspire confidence worldwide. Together, let's empower individuals to embrace their unique beauty and celebrate self-expression with [Your Cosmetics Brand].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7"/>
          <p:cNvPicPr preferRelativeResize="0"/>
          <p:nvPr/>
        </p:nvPicPr>
        <p:blipFill rotWithShape="1">
          <a:blip r:embed="rId3">
            <a:alphaModFix/>
          </a:blip>
          <a:srcRect b="27346" l="7916" r="3728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27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25" name="Google Shape;325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7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7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328" name="Google Shape;328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7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7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331" name="Google Shape;331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334" name="Google Shape;334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7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337" name="Google Shape;337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7"/>
          <p:cNvGrpSpPr/>
          <p:nvPr/>
        </p:nvGrpSpPr>
        <p:grpSpPr>
          <a:xfrm>
            <a:off x="1001153" y="4048637"/>
            <a:ext cx="377102" cy="385940"/>
            <a:chOff x="0" y="-19050"/>
            <a:chExt cx="812800" cy="831850"/>
          </a:xfrm>
        </p:grpSpPr>
        <p:sp>
          <p:nvSpPr>
            <p:cNvPr id="340" name="Google Shape;34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7"/>
          <p:cNvGrpSpPr/>
          <p:nvPr/>
        </p:nvGrpSpPr>
        <p:grpSpPr>
          <a:xfrm>
            <a:off x="1467935" y="4048637"/>
            <a:ext cx="377102" cy="385940"/>
            <a:chOff x="0" y="-19050"/>
            <a:chExt cx="812800" cy="831850"/>
          </a:xfrm>
        </p:grpSpPr>
        <p:sp>
          <p:nvSpPr>
            <p:cNvPr id="343" name="Google Shape;34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7"/>
          <p:cNvGrpSpPr/>
          <p:nvPr/>
        </p:nvGrpSpPr>
        <p:grpSpPr>
          <a:xfrm>
            <a:off x="1934716" y="4048637"/>
            <a:ext cx="377102" cy="385940"/>
            <a:chOff x="0" y="-19050"/>
            <a:chExt cx="812800" cy="831850"/>
          </a:xfrm>
        </p:grpSpPr>
        <p:sp>
          <p:nvSpPr>
            <p:cNvPr id="346" name="Google Shape;34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27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49" name="Google Shape;349;p27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50" name="Google Shape;350;p27"/>
          <p:cNvSpPr txBox="1"/>
          <p:nvPr/>
        </p:nvSpPr>
        <p:spPr>
          <a:xfrm>
            <a:off x="873885" y="2181217"/>
            <a:ext cx="1575268" cy="96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BASKERVILLE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JOSEFIN SANS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JOSEFIN SLAB</a:t>
            </a:r>
            <a:endParaRPr sz="700"/>
          </a:p>
        </p:txBody>
      </p:sp>
      <p:sp>
        <p:nvSpPr>
          <p:cNvPr id="351" name="Google Shape;351;p27"/>
          <p:cNvSpPr txBox="1"/>
          <p:nvPr/>
        </p:nvSpPr>
        <p:spPr>
          <a:xfrm>
            <a:off x="8843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#E2991C</a:t>
            </a:r>
            <a:endParaRPr sz="700"/>
          </a:p>
        </p:txBody>
      </p:sp>
      <p:sp>
        <p:nvSpPr>
          <p:cNvPr id="352" name="Google Shape;352;p27"/>
          <p:cNvSpPr txBox="1"/>
          <p:nvPr/>
        </p:nvSpPr>
        <p:spPr>
          <a:xfrm>
            <a:off x="135114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 sz="700"/>
          </a:p>
        </p:txBody>
      </p:sp>
      <p:sp>
        <p:nvSpPr>
          <p:cNvPr id="353" name="Google Shape;353;p27"/>
          <p:cNvSpPr txBox="1"/>
          <p:nvPr/>
        </p:nvSpPr>
        <p:spPr>
          <a:xfrm>
            <a:off x="181792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 sz="700"/>
          </a:p>
        </p:txBody>
      </p:sp>
      <p:sp>
        <p:nvSpPr>
          <p:cNvPr id="354" name="Google Shape;354;p27"/>
          <p:cNvSpPr txBox="1"/>
          <p:nvPr/>
        </p:nvSpPr>
        <p:spPr>
          <a:xfrm>
            <a:off x="2105002" y="766330"/>
            <a:ext cx="4933995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Use these design resources in your Canva Presentation.</a:t>
            </a:r>
            <a:endParaRPr sz="700"/>
          </a:p>
        </p:txBody>
      </p:sp>
      <p:sp>
        <p:nvSpPr>
          <p:cNvPr id="355" name="Google Shape;355;p27"/>
          <p:cNvSpPr txBox="1"/>
          <p:nvPr/>
        </p:nvSpPr>
        <p:spPr>
          <a:xfrm>
            <a:off x="2806032" y="242531"/>
            <a:ext cx="3531937" cy="480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Page</a:t>
            </a:r>
            <a:endParaRPr sz="700"/>
          </a:p>
        </p:txBody>
      </p:sp>
      <p:sp>
        <p:nvSpPr>
          <p:cNvPr id="356" name="Google Shape;356;p27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57" name="Google Shape;357;p27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58" name="Google Shape;358;p27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359" name="Google Shape;359;p27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360" name="Google Shape;360;p27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" name="Google Shape;361;p27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" name="Google Shape;362;p27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" name="Google Shape;363;p27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" name="Google Shape;364;p27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" name="Google Shape;365;p27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" name="Google Shape;366;p27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" name="Google Shape;367;p27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" name="Google Shape;368;p27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" name="Google Shape;369;p27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" name="Google Shape;370;p27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" name="Google Shape;371;p27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" name="Google Shape;372;p27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" name="Google Shape;373;p27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4" name="Google Shape;374;p27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27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p27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" name="Google Shape;377;p27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p27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27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" name="Google Shape;380;p27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" name="Google Shape;381;p27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" name="Google Shape;382;p27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" name="Google Shape;383;p27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" name="Google Shape;384;p27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" name="Google Shape;385;p27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27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27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27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" name="Google Shape;389;p27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" name="Google Shape;390;p27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" name="Google Shape;391;p27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27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3" name="Google Shape;393;p27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" name="Google Shape;394;p27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" name="Google Shape;395;p27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27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27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27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9" name="Google Shape;399;p27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FDE1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grpSp>
        <p:nvGrpSpPr>
          <p:cNvPr id="400" name="Google Shape;400;p27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401" name="Google Shape;401;p27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402" name="Google Shape;402;p27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28"/>
          <p:cNvPicPr preferRelativeResize="0"/>
          <p:nvPr/>
        </p:nvPicPr>
        <p:blipFill rotWithShape="1">
          <a:blip r:embed="rId3">
            <a:alphaModFix/>
          </a:blip>
          <a:srcRect b="13967" l="2874" r="0" t="6173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28"/>
          <p:cNvGrpSpPr/>
          <p:nvPr/>
        </p:nvGrpSpPr>
        <p:grpSpPr>
          <a:xfrm>
            <a:off x="2997636" y="1474472"/>
            <a:ext cx="3148665" cy="1287698"/>
            <a:chOff x="0" y="-19050"/>
            <a:chExt cx="1658589" cy="678307"/>
          </a:xfrm>
        </p:grpSpPr>
        <p:sp>
          <p:nvSpPr>
            <p:cNvPr id="409" name="Google Shape;409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28"/>
          <p:cNvSpPr/>
          <p:nvPr/>
        </p:nvSpPr>
        <p:spPr>
          <a:xfrm>
            <a:off x="3389498" y="17138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2" name="Google Shape;412;p28"/>
          <p:cNvGrpSpPr/>
          <p:nvPr/>
        </p:nvGrpSpPr>
        <p:grpSpPr>
          <a:xfrm>
            <a:off x="2997636" y="3011780"/>
            <a:ext cx="3148728" cy="1287724"/>
            <a:chOff x="0" y="-19050"/>
            <a:chExt cx="1658589" cy="678307"/>
          </a:xfrm>
        </p:grpSpPr>
        <p:sp>
          <p:nvSpPr>
            <p:cNvPr id="413" name="Google Shape;413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Google Shape;415;p28"/>
          <p:cNvSpPr txBox="1"/>
          <p:nvPr/>
        </p:nvSpPr>
        <p:spPr>
          <a:xfrm>
            <a:off x="1688740" y="1012062"/>
            <a:ext cx="576652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16" name="Google Shape;416;p28"/>
          <p:cNvSpPr txBox="1"/>
          <p:nvPr/>
        </p:nvSpPr>
        <p:spPr>
          <a:xfrm>
            <a:off x="2105002" y="4588149"/>
            <a:ext cx="4933995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</a:t>
            </a:r>
            <a:endParaRPr sz="700"/>
          </a:p>
        </p:txBody>
      </p:sp>
      <p:sp>
        <p:nvSpPr>
          <p:cNvPr id="417" name="Google Shape;417;p28"/>
          <p:cNvSpPr txBox="1"/>
          <p:nvPr/>
        </p:nvSpPr>
        <p:spPr>
          <a:xfrm>
            <a:off x="2105002" y="242981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18" name="Google Shape;418;p28"/>
          <p:cNvSpPr txBox="1"/>
          <p:nvPr/>
        </p:nvSpPr>
        <p:spPr>
          <a:xfrm>
            <a:off x="2105002" y="3782071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19" name="Google Shape;419;p28"/>
          <p:cNvSpPr txBox="1"/>
          <p:nvPr/>
        </p:nvSpPr>
        <p:spPr>
          <a:xfrm>
            <a:off x="1595536" y="450841"/>
            <a:ext cx="5952928" cy="480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 sz="700"/>
          </a:p>
        </p:txBody>
      </p:sp>
      <p:sp>
        <p:nvSpPr>
          <p:cNvPr id="420" name="Google Shape;420;p28"/>
          <p:cNvSpPr txBox="1"/>
          <p:nvPr/>
        </p:nvSpPr>
        <p:spPr>
          <a:xfrm>
            <a:off x="3055013" y="3415838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  <p:grpSp>
        <p:nvGrpSpPr>
          <p:cNvPr id="421" name="Google Shape;421;p28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422" name="Google Shape;422;p28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423" name="Google Shape;423;p28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2"/>
          <p:cNvPicPr preferRelativeResize="0"/>
          <p:nvPr/>
        </p:nvPicPr>
        <p:blipFill rotWithShape="1">
          <a:blip r:embed="rId3">
            <a:alphaModFix/>
          </a:blip>
          <a:srcRect b="8880" l="0" r="0" t="8889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/>
        </p:nvSpPr>
        <p:spPr>
          <a:xfrm>
            <a:off x="514350" y="1872540"/>
            <a:ext cx="3590880" cy="1541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Contents</a:t>
            </a:r>
            <a:endParaRPr sz="700"/>
          </a:p>
        </p:txBody>
      </p:sp>
      <p:sp>
        <p:nvSpPr>
          <p:cNvPr id="98" name="Google Shape;98;p12"/>
          <p:cNvSpPr txBox="1"/>
          <p:nvPr/>
        </p:nvSpPr>
        <p:spPr>
          <a:xfrm>
            <a:off x="4915513" y="927050"/>
            <a:ext cx="457829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AGENDA HERE.</a:t>
            </a:r>
            <a:endParaRPr sz="700"/>
          </a:p>
        </p:txBody>
      </p:sp>
      <p:sp>
        <p:nvSpPr>
          <p:cNvPr id="99" name="Google Shape;99;p12"/>
          <p:cNvSpPr txBox="1"/>
          <p:nvPr/>
        </p:nvSpPr>
        <p:spPr>
          <a:xfrm>
            <a:off x="4690710" y="652181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01.</a:t>
            </a:r>
            <a:endParaRPr sz="700"/>
          </a:p>
        </p:txBody>
      </p:sp>
      <p:sp>
        <p:nvSpPr>
          <p:cNvPr id="100" name="Google Shape;100;p12"/>
          <p:cNvSpPr txBox="1"/>
          <p:nvPr/>
        </p:nvSpPr>
        <p:spPr>
          <a:xfrm>
            <a:off x="4690710" y="1487671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02.</a:t>
            </a:r>
            <a:endParaRPr sz="700"/>
          </a:p>
        </p:txBody>
      </p:sp>
      <p:sp>
        <p:nvSpPr>
          <p:cNvPr id="101" name="Google Shape;101;p12"/>
          <p:cNvSpPr txBox="1"/>
          <p:nvPr/>
        </p:nvSpPr>
        <p:spPr>
          <a:xfrm>
            <a:off x="4915513" y="1766472"/>
            <a:ext cx="457829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AGENDA HERE.</a:t>
            </a:r>
            <a:endParaRPr sz="700"/>
          </a:p>
        </p:txBody>
      </p:sp>
      <p:sp>
        <p:nvSpPr>
          <p:cNvPr id="102" name="Google Shape;102;p12"/>
          <p:cNvSpPr txBox="1"/>
          <p:nvPr/>
        </p:nvSpPr>
        <p:spPr>
          <a:xfrm>
            <a:off x="4915513" y="2609827"/>
            <a:ext cx="457829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AGENDA HERE.</a:t>
            </a:r>
            <a:endParaRPr sz="700"/>
          </a:p>
        </p:txBody>
      </p:sp>
      <p:sp>
        <p:nvSpPr>
          <p:cNvPr id="103" name="Google Shape;103;p12"/>
          <p:cNvSpPr txBox="1"/>
          <p:nvPr/>
        </p:nvSpPr>
        <p:spPr>
          <a:xfrm>
            <a:off x="4690710" y="2327094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03.</a:t>
            </a:r>
            <a:endParaRPr sz="700"/>
          </a:p>
        </p:txBody>
      </p:sp>
      <p:sp>
        <p:nvSpPr>
          <p:cNvPr id="104" name="Google Shape;104;p12"/>
          <p:cNvSpPr txBox="1"/>
          <p:nvPr/>
        </p:nvSpPr>
        <p:spPr>
          <a:xfrm>
            <a:off x="4915513" y="3453622"/>
            <a:ext cx="457829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AGENDA HERE.</a:t>
            </a:r>
            <a:endParaRPr sz="700"/>
          </a:p>
        </p:txBody>
      </p:sp>
      <p:sp>
        <p:nvSpPr>
          <p:cNvPr id="105" name="Google Shape;105;p12"/>
          <p:cNvSpPr txBox="1"/>
          <p:nvPr/>
        </p:nvSpPr>
        <p:spPr>
          <a:xfrm>
            <a:off x="4690710" y="3175210"/>
            <a:ext cx="449605" cy="136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04.</a:t>
            </a:r>
            <a:endParaRPr sz="700"/>
          </a:p>
        </p:txBody>
      </p:sp>
      <p:sp>
        <p:nvSpPr>
          <p:cNvPr id="106" name="Google Shape;106;p12"/>
          <p:cNvSpPr txBox="1"/>
          <p:nvPr/>
        </p:nvSpPr>
        <p:spPr>
          <a:xfrm>
            <a:off x="4915513" y="4304842"/>
            <a:ext cx="457829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AGENDA HERE.</a:t>
            </a:r>
            <a:endParaRPr sz="700"/>
          </a:p>
        </p:txBody>
      </p:sp>
      <p:sp>
        <p:nvSpPr>
          <p:cNvPr id="107" name="Google Shape;107;p12"/>
          <p:cNvSpPr txBox="1"/>
          <p:nvPr/>
        </p:nvSpPr>
        <p:spPr>
          <a:xfrm>
            <a:off x="4690710" y="4014243"/>
            <a:ext cx="449605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05.</a:t>
            </a:r>
            <a:endParaRPr sz="700"/>
          </a:p>
        </p:txBody>
      </p:sp>
      <p:grpSp>
        <p:nvGrpSpPr>
          <p:cNvPr id="108" name="Google Shape;108;p12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109" name="Google Shape;109;p12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10" name="Google Shape;110;p12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3"/>
          <p:cNvPicPr preferRelativeResize="0"/>
          <p:nvPr/>
        </p:nvPicPr>
        <p:blipFill rotWithShape="1">
          <a:blip r:embed="rId3">
            <a:alphaModFix/>
          </a:blip>
          <a:srcRect b="37886" l="0" r="0" t="21402"/>
          <a:stretch/>
        </p:blipFill>
        <p:spPr>
          <a:xfrm>
            <a:off x="0" y="3049474"/>
            <a:ext cx="9144003" cy="20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304948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 txBox="1"/>
          <p:nvPr/>
        </p:nvSpPr>
        <p:spPr>
          <a:xfrm>
            <a:off x="2424340" y="3389132"/>
            <a:ext cx="4295321" cy="779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Overview</a:t>
            </a:r>
            <a:endParaRPr sz="700"/>
          </a:p>
        </p:txBody>
      </p:sp>
      <p:sp>
        <p:nvSpPr>
          <p:cNvPr id="118" name="Google Shape;118;p13"/>
          <p:cNvSpPr txBox="1"/>
          <p:nvPr/>
        </p:nvSpPr>
        <p:spPr>
          <a:xfrm>
            <a:off x="1916155" y="4259479"/>
            <a:ext cx="5311691" cy="369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Exclusive template ready to be customized for your presentation. Exclusive template ready to be customized for your presentation.</a:t>
            </a:r>
            <a:endParaRPr sz="700"/>
          </a:p>
        </p:txBody>
      </p:sp>
      <p:grpSp>
        <p:nvGrpSpPr>
          <p:cNvPr id="119" name="Google Shape;119;p13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120" name="Google Shape;120;p13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21" name="Google Shape;121;p13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/>
          </a:blip>
          <a:srcRect b="9362" l="4425" r="0" t="0"/>
          <a:stretch/>
        </p:blipFill>
        <p:spPr>
          <a:xfrm>
            <a:off x="0" y="12950"/>
            <a:ext cx="514905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053" y="0"/>
            <a:ext cx="399474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4"/>
          <p:cNvSpPr txBox="1"/>
          <p:nvPr/>
        </p:nvSpPr>
        <p:spPr>
          <a:xfrm>
            <a:off x="1376857" y="2973896"/>
            <a:ext cx="2680793" cy="1111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It is mostly presented before an audience. It serves a variety of purposes, ma-king presentations powerful tools for convincing and teaching.</a:t>
            </a:r>
            <a:endParaRPr sz="700"/>
          </a:p>
        </p:txBody>
      </p:sp>
      <p:sp>
        <p:nvSpPr>
          <p:cNvPr id="129" name="Google Shape;129;p14"/>
          <p:cNvSpPr txBox="1"/>
          <p:nvPr/>
        </p:nvSpPr>
        <p:spPr>
          <a:xfrm>
            <a:off x="1376857" y="2427162"/>
            <a:ext cx="3461843" cy="315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</a:t>
            </a:r>
            <a:endParaRPr sz="700"/>
          </a:p>
        </p:txBody>
      </p:sp>
      <p:sp>
        <p:nvSpPr>
          <p:cNvPr id="130" name="Google Shape;130;p14"/>
          <p:cNvSpPr txBox="1"/>
          <p:nvPr/>
        </p:nvSpPr>
        <p:spPr>
          <a:xfrm>
            <a:off x="514350" y="1110424"/>
            <a:ext cx="3909758" cy="779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Hello!</a:t>
            </a:r>
            <a:endParaRPr sz="700"/>
          </a:p>
        </p:txBody>
      </p:sp>
      <p:grpSp>
        <p:nvGrpSpPr>
          <p:cNvPr id="131" name="Google Shape;131;p14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132" name="Google Shape;132;p14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33" name="Google Shape;133;p14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144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/>
          <p:nvPr/>
        </p:nvSpPr>
        <p:spPr>
          <a:xfrm>
            <a:off x="4572000" y="0"/>
            <a:ext cx="4572000" cy="5143500"/>
          </a:xfrm>
          <a:custGeom>
            <a:rect b="b" l="l" r="r" t="t"/>
            <a:pathLst>
              <a:path extrusionOk="0"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5000"/>
            </a:blip>
            <a:stretch>
              <a:fillRect b="0" l="-32282" r="-32280" t="0"/>
            </a:stretch>
          </a:blipFill>
          <a:ln>
            <a:noFill/>
          </a:ln>
        </p:spPr>
      </p:sp>
      <p:pic>
        <p:nvPicPr>
          <p:cNvPr id="140" name="Google Shape;1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4948" y="514350"/>
            <a:ext cx="3086099" cy="411685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/>
        </p:nvSpPr>
        <p:spPr>
          <a:xfrm>
            <a:off x="541756" y="1116295"/>
            <a:ext cx="4380259" cy="1541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To Learn</a:t>
            </a:r>
            <a:endParaRPr sz="700"/>
          </a:p>
        </p:txBody>
      </p:sp>
      <p:sp>
        <p:nvSpPr>
          <p:cNvPr id="142" name="Google Shape;142;p15"/>
          <p:cNvSpPr txBox="1"/>
          <p:nvPr/>
        </p:nvSpPr>
        <p:spPr>
          <a:xfrm>
            <a:off x="541756" y="2862096"/>
            <a:ext cx="4029819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INSERT YOUR SUBTITLE </a:t>
            </a:r>
            <a:endParaRPr sz="700"/>
          </a:p>
        </p:txBody>
      </p:sp>
      <p:sp>
        <p:nvSpPr>
          <p:cNvPr id="143" name="Google Shape;143;p15"/>
          <p:cNvSpPr txBox="1"/>
          <p:nvPr/>
        </p:nvSpPr>
        <p:spPr>
          <a:xfrm>
            <a:off x="541756" y="3339500"/>
            <a:ext cx="3555731" cy="740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Floral design or flower arrangement is the art of using plant materials and flowers to create an eye-catching and balanced composition or display. Evidence of refined floristry is found as far back as the culture of ancient Egypt.</a:t>
            </a:r>
            <a:endParaRPr sz="700"/>
          </a:p>
        </p:txBody>
      </p:sp>
      <p:grpSp>
        <p:nvGrpSpPr>
          <p:cNvPr id="144" name="Google Shape;144;p15"/>
          <p:cNvGrpSpPr/>
          <p:nvPr/>
        </p:nvGrpSpPr>
        <p:grpSpPr>
          <a:xfrm>
            <a:off x="0" y="-72329"/>
            <a:ext cx="148819" cy="5215727"/>
            <a:chOff x="0" y="-38100"/>
            <a:chExt cx="78392" cy="2747433"/>
          </a:xfrm>
        </p:grpSpPr>
        <p:sp>
          <p:nvSpPr>
            <p:cNvPr id="145" name="Google Shape;145;p15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46" name="Google Shape;146;p15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 b="16931" l="0" r="0" t="14934"/>
          <a:stretch/>
        </p:blipFill>
        <p:spPr>
          <a:xfrm>
            <a:off x="4105100" y="0"/>
            <a:ext cx="50388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6"/>
          <p:cNvGrpSpPr/>
          <p:nvPr/>
        </p:nvGrpSpPr>
        <p:grpSpPr>
          <a:xfrm>
            <a:off x="514350" y="1327640"/>
            <a:ext cx="3885921" cy="2527512"/>
            <a:chOff x="0" y="104775"/>
            <a:chExt cx="10362454" cy="6740031"/>
          </a:xfrm>
        </p:grpSpPr>
        <p:sp>
          <p:nvSpPr>
            <p:cNvPr id="154" name="Google Shape;154;p16"/>
            <p:cNvSpPr txBox="1"/>
            <p:nvPr/>
          </p:nvSpPr>
          <p:spPr>
            <a:xfrm>
              <a:off x="0" y="104775"/>
              <a:ext cx="10362454" cy="414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Our Founder</a:t>
              </a:r>
              <a:endParaRPr sz="700"/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1549698" y="4889549"/>
              <a:ext cx="7263059" cy="1955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grpSp>
        <p:nvGrpSpPr>
          <p:cNvPr id="156" name="Google Shape;156;p16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157" name="Google Shape;157;p16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58" name="Google Shape;158;p16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63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6504" y="11475"/>
            <a:ext cx="37174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5626" y="11463"/>
            <a:ext cx="380277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/>
          <p:nvPr/>
        </p:nvSpPr>
        <p:spPr>
          <a:xfrm rot="5400000">
            <a:off x="-755985" y="680947"/>
            <a:ext cx="5143500" cy="3804531"/>
          </a:xfrm>
          <a:custGeom>
            <a:rect b="b" l="l" r="r" t="t"/>
            <a:pathLst>
              <a:path extrusionOk="0" h="7609062" w="10287000">
                <a:moveTo>
                  <a:pt x="0" y="0"/>
                </a:moveTo>
                <a:lnTo>
                  <a:pt x="10287000" y="0"/>
                </a:lnTo>
                <a:lnTo>
                  <a:pt x="10287000" y="7609062"/>
                </a:lnTo>
                <a:lnTo>
                  <a:pt x="0" y="7609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74000"/>
            </a:blip>
            <a:stretch>
              <a:fillRect b="-22859" l="0" r="0" t="0"/>
            </a:stretch>
          </a:blipFill>
          <a:ln>
            <a:noFill/>
          </a:ln>
        </p:spPr>
      </p:sp>
      <p:grpSp>
        <p:nvGrpSpPr>
          <p:cNvPr id="167" name="Google Shape;167;p17"/>
          <p:cNvGrpSpPr/>
          <p:nvPr/>
        </p:nvGrpSpPr>
        <p:grpSpPr>
          <a:xfrm>
            <a:off x="4336260" y="496491"/>
            <a:ext cx="4064790" cy="915892"/>
            <a:chOff x="0" y="-47625"/>
            <a:chExt cx="10839441" cy="2442380"/>
          </a:xfrm>
        </p:grpSpPr>
        <p:sp>
          <p:nvSpPr>
            <p:cNvPr id="168" name="Google Shape;168;p17"/>
            <p:cNvSpPr txBox="1"/>
            <p:nvPr/>
          </p:nvSpPr>
          <p:spPr>
            <a:xfrm>
              <a:off x="0" y="-47625"/>
              <a:ext cx="4490063" cy="4133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MAIN POINT</a:t>
              </a:r>
              <a:endParaRPr sz="700"/>
            </a:p>
          </p:txBody>
        </p:sp>
        <p:sp>
          <p:nvSpPr>
            <p:cNvPr id="169" name="Google Shape;169;p17"/>
            <p:cNvSpPr txBox="1"/>
            <p:nvPr/>
          </p:nvSpPr>
          <p:spPr>
            <a:xfrm>
              <a:off x="1749134" y="932350"/>
              <a:ext cx="909030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grpSp>
        <p:nvGrpSpPr>
          <p:cNvPr id="170" name="Google Shape;170;p17"/>
          <p:cNvGrpSpPr/>
          <p:nvPr/>
        </p:nvGrpSpPr>
        <p:grpSpPr>
          <a:xfrm>
            <a:off x="4336260" y="2125266"/>
            <a:ext cx="4064790" cy="915892"/>
            <a:chOff x="0" y="-47625"/>
            <a:chExt cx="10839441" cy="2442380"/>
          </a:xfrm>
        </p:grpSpPr>
        <p:sp>
          <p:nvSpPr>
            <p:cNvPr id="171" name="Google Shape;171;p17"/>
            <p:cNvSpPr txBox="1"/>
            <p:nvPr/>
          </p:nvSpPr>
          <p:spPr>
            <a:xfrm>
              <a:off x="0" y="-47625"/>
              <a:ext cx="4490063" cy="4133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MAIN POINT</a:t>
              </a:r>
              <a:endParaRPr sz="700"/>
            </a:p>
          </p:txBody>
        </p:sp>
        <p:sp>
          <p:nvSpPr>
            <p:cNvPr id="172" name="Google Shape;172;p17"/>
            <p:cNvSpPr txBox="1"/>
            <p:nvPr/>
          </p:nvSpPr>
          <p:spPr>
            <a:xfrm>
              <a:off x="1749134" y="932350"/>
              <a:ext cx="909030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sp>
        <p:nvSpPr>
          <p:cNvPr id="173" name="Google Shape;173;p17"/>
          <p:cNvSpPr txBox="1"/>
          <p:nvPr/>
        </p:nvSpPr>
        <p:spPr>
          <a:xfrm>
            <a:off x="4336260" y="3707305"/>
            <a:ext cx="1683774" cy="160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  <p:sp>
        <p:nvSpPr>
          <p:cNvPr id="174" name="Google Shape;174;p17"/>
          <p:cNvSpPr txBox="1"/>
          <p:nvPr/>
        </p:nvSpPr>
        <p:spPr>
          <a:xfrm>
            <a:off x="4992185" y="4074795"/>
            <a:ext cx="3408865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grpSp>
        <p:nvGrpSpPr>
          <p:cNvPr id="175" name="Google Shape;175;p17"/>
          <p:cNvGrpSpPr/>
          <p:nvPr/>
        </p:nvGrpSpPr>
        <p:grpSpPr>
          <a:xfrm>
            <a:off x="-85625" y="-72329"/>
            <a:ext cx="148819" cy="5215727"/>
            <a:chOff x="0" y="-38100"/>
            <a:chExt cx="78392" cy="2747433"/>
          </a:xfrm>
        </p:grpSpPr>
        <p:sp>
          <p:nvSpPr>
            <p:cNvPr id="176" name="Google Shape;176;p17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77" name="Google Shape;177;p17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 rotWithShape="1">
          <a:blip r:embed="rId3">
            <a:alphaModFix/>
          </a:blip>
          <a:srcRect b="8915" l="0" r="0" t="891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420" y="971825"/>
            <a:ext cx="3115999" cy="31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/>
        </p:nvSpPr>
        <p:spPr>
          <a:xfrm>
            <a:off x="742361" y="1017952"/>
            <a:ext cx="3848407" cy="1541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Flower Design </a:t>
            </a:r>
            <a:endParaRPr sz="700"/>
          </a:p>
        </p:txBody>
      </p:sp>
      <p:sp>
        <p:nvSpPr>
          <p:cNvPr id="185" name="Google Shape;185;p18"/>
          <p:cNvSpPr txBox="1"/>
          <p:nvPr/>
        </p:nvSpPr>
        <p:spPr>
          <a:xfrm>
            <a:off x="651656" y="2952724"/>
            <a:ext cx="4029817" cy="1613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INSERT YOUR SUBTITLE HERE</a:t>
            </a:r>
            <a:endParaRPr sz="700"/>
          </a:p>
        </p:txBody>
      </p:sp>
      <p:sp>
        <p:nvSpPr>
          <p:cNvPr id="186" name="Google Shape;186;p18"/>
          <p:cNvSpPr txBox="1"/>
          <p:nvPr/>
        </p:nvSpPr>
        <p:spPr>
          <a:xfrm>
            <a:off x="909525" y="3437850"/>
            <a:ext cx="35619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Floral design or flower arrangement is the art of using plant materials and flowers to create an eye-catching and balanced composition or display. Evidence of refined floristry is found as far back as the culture of ancient Egypt.</a:t>
            </a:r>
            <a:endParaRPr sz="700"/>
          </a:p>
        </p:txBody>
      </p:sp>
      <p:grpSp>
        <p:nvGrpSpPr>
          <p:cNvPr id="187" name="Google Shape;187;p18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188" name="Google Shape;188;p18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189" name="Google Shape;189;p18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C1B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b="21408" l="0" r="21954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 txBox="1"/>
          <p:nvPr/>
        </p:nvSpPr>
        <p:spPr>
          <a:xfrm>
            <a:off x="653107" y="662408"/>
            <a:ext cx="5734050" cy="1541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or idea</a:t>
            </a:r>
            <a:endParaRPr sz="700"/>
          </a:p>
        </p:txBody>
      </p:sp>
      <p:sp>
        <p:nvSpPr>
          <p:cNvPr id="196" name="Google Shape;196;p19"/>
          <p:cNvSpPr txBox="1"/>
          <p:nvPr/>
        </p:nvSpPr>
        <p:spPr>
          <a:xfrm>
            <a:off x="748358" y="4050598"/>
            <a:ext cx="1202879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197" name="Google Shape;197;p19"/>
          <p:cNvSpPr txBox="1"/>
          <p:nvPr/>
        </p:nvSpPr>
        <p:spPr>
          <a:xfrm>
            <a:off x="748358" y="3460403"/>
            <a:ext cx="1454327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  <p:sp>
        <p:nvSpPr>
          <p:cNvPr id="198" name="Google Shape;198;p19"/>
          <p:cNvSpPr txBox="1"/>
          <p:nvPr/>
        </p:nvSpPr>
        <p:spPr>
          <a:xfrm>
            <a:off x="2968682" y="4050598"/>
            <a:ext cx="1202879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199" name="Google Shape;199;p19"/>
          <p:cNvSpPr txBox="1"/>
          <p:nvPr/>
        </p:nvSpPr>
        <p:spPr>
          <a:xfrm>
            <a:off x="2968682" y="3460403"/>
            <a:ext cx="1454328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  <p:sp>
        <p:nvSpPr>
          <p:cNvPr id="200" name="Google Shape;200;p19"/>
          <p:cNvSpPr txBox="1"/>
          <p:nvPr/>
        </p:nvSpPr>
        <p:spPr>
          <a:xfrm>
            <a:off x="5189006" y="4050598"/>
            <a:ext cx="1198152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201" name="Google Shape;201;p19"/>
          <p:cNvSpPr txBox="1"/>
          <p:nvPr/>
        </p:nvSpPr>
        <p:spPr>
          <a:xfrm>
            <a:off x="5189006" y="3460403"/>
            <a:ext cx="1454327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  <p:sp>
        <p:nvSpPr>
          <p:cNvPr id="202" name="Google Shape;202;p19"/>
          <p:cNvSpPr txBox="1"/>
          <p:nvPr/>
        </p:nvSpPr>
        <p:spPr>
          <a:xfrm>
            <a:off x="7409330" y="4050598"/>
            <a:ext cx="1202879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Elaborate on what you want to discuss. </a:t>
            </a:r>
            <a:endParaRPr sz="700"/>
          </a:p>
        </p:txBody>
      </p:sp>
      <p:sp>
        <p:nvSpPr>
          <p:cNvPr id="203" name="Google Shape;203;p19"/>
          <p:cNvSpPr txBox="1"/>
          <p:nvPr/>
        </p:nvSpPr>
        <p:spPr>
          <a:xfrm>
            <a:off x="7409330" y="3460403"/>
            <a:ext cx="1454327" cy="31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MAIN POINT</a:t>
            </a:r>
            <a:endParaRPr sz="700"/>
          </a:p>
        </p:txBody>
      </p:sp>
      <p:sp>
        <p:nvSpPr>
          <p:cNvPr id="204" name="Google Shape;204;p19"/>
          <p:cNvSpPr txBox="1"/>
          <p:nvPr/>
        </p:nvSpPr>
        <p:spPr>
          <a:xfrm>
            <a:off x="748358" y="2941905"/>
            <a:ext cx="1454327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01. </a:t>
            </a:r>
            <a:endParaRPr sz="700"/>
          </a:p>
        </p:txBody>
      </p:sp>
      <p:sp>
        <p:nvSpPr>
          <p:cNvPr id="205" name="Google Shape;205;p19"/>
          <p:cNvSpPr txBox="1"/>
          <p:nvPr/>
        </p:nvSpPr>
        <p:spPr>
          <a:xfrm>
            <a:off x="2968682" y="2941905"/>
            <a:ext cx="1454328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02. </a:t>
            </a:r>
            <a:endParaRPr sz="700"/>
          </a:p>
        </p:txBody>
      </p:sp>
      <p:sp>
        <p:nvSpPr>
          <p:cNvPr id="206" name="Google Shape;206;p19"/>
          <p:cNvSpPr txBox="1"/>
          <p:nvPr/>
        </p:nvSpPr>
        <p:spPr>
          <a:xfrm>
            <a:off x="5189006" y="2941905"/>
            <a:ext cx="1454327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03. </a:t>
            </a:r>
            <a:endParaRPr sz="700"/>
          </a:p>
        </p:txBody>
      </p:sp>
      <p:sp>
        <p:nvSpPr>
          <p:cNvPr id="207" name="Google Shape;207;p19"/>
          <p:cNvSpPr txBox="1"/>
          <p:nvPr/>
        </p:nvSpPr>
        <p:spPr>
          <a:xfrm>
            <a:off x="7409330" y="2941905"/>
            <a:ext cx="1454327" cy="157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04. </a:t>
            </a:r>
            <a:endParaRPr sz="700"/>
          </a:p>
        </p:txBody>
      </p:sp>
      <p:grpSp>
        <p:nvGrpSpPr>
          <p:cNvPr id="208" name="Google Shape;208;p19"/>
          <p:cNvGrpSpPr/>
          <p:nvPr/>
        </p:nvGrpSpPr>
        <p:grpSpPr>
          <a:xfrm>
            <a:off x="0" y="-72330"/>
            <a:ext cx="148822" cy="5215830"/>
            <a:chOff x="0" y="-38100"/>
            <a:chExt cx="78392" cy="2747433"/>
          </a:xfrm>
        </p:grpSpPr>
        <p:sp>
          <p:nvSpPr>
            <p:cNvPr id="209" name="Google Shape;209;p19"/>
            <p:cNvSpPr/>
            <p:nvPr/>
          </p:nvSpPr>
          <p:spPr>
            <a:xfrm>
              <a:off x="0" y="0"/>
              <a:ext cx="78392" cy="2709333"/>
            </a:xfrm>
            <a:custGeom>
              <a:rect b="b" l="l" r="r" t="t"/>
              <a:pathLst>
                <a:path extrusionOk="0" h="2709333" w="78392">
                  <a:moveTo>
                    <a:pt x="0" y="0"/>
                  </a:moveTo>
                  <a:lnTo>
                    <a:pt x="78392" y="0"/>
                  </a:lnTo>
                  <a:lnTo>
                    <a:pt x="78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2991C"/>
            </a:solidFill>
            <a:ln>
              <a:noFill/>
            </a:ln>
          </p:spPr>
        </p:sp>
        <p:sp>
          <p:nvSpPr>
            <p:cNvPr id="210" name="Google Shape;210;p19"/>
            <p:cNvSpPr txBox="1"/>
            <p:nvPr/>
          </p:nvSpPr>
          <p:spPr>
            <a:xfrm>
              <a:off x="0" y="-38100"/>
              <a:ext cx="7839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171C1B"/>
      </a:lt1>
      <a:dk2>
        <a:srgbClr val="FFFFFF"/>
      </a:dk2>
      <a:lt2>
        <a:srgbClr val="171C1B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